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89" r:id="rId3"/>
    <p:sldId id="290" r:id="rId4"/>
    <p:sldId id="297" r:id="rId5"/>
    <p:sldId id="291" r:id="rId6"/>
    <p:sldId id="292" r:id="rId7"/>
    <p:sldId id="293" r:id="rId8"/>
    <p:sldId id="294" r:id="rId9"/>
    <p:sldId id="295" r:id="rId10"/>
    <p:sldId id="296" r:id="rId11"/>
    <p:sldId id="288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84" r:id="rId22"/>
    <p:sldId id="281" r:id="rId23"/>
  </p:sldIdLst>
  <p:sldSz cx="9144000" cy="5143500" type="screen16x9"/>
  <p:notesSz cx="6858000" cy="9144000"/>
  <p:defaultTextStyle>
    <a:defPPr>
      <a:defRPr lang="uk-UA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6915D-8179-456D-835F-C19AC135A976}" type="datetimeFigureOut">
              <a:rPr lang="uk-UA" smtClean="0"/>
              <a:t>05.11.2022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9559D-DB65-465E-939A-6DB99265C82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7194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5745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1233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4843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4065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9480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1601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7019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7497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9562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3427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240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CompanyName</a:t>
            </a:r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www.company.com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814A-9BCF-4B76-92FC-791F84F878B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336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uk-UA" smtClean="0"/>
              <a:t>CompanyName</a:t>
            </a:r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www.company.com</a:t>
            </a: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5395-7D2D-4EAD-87F1-9C65ED1F5BC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75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5F1BB-B75F-431E-899D-59FCC72E1647}" type="datetimeFigureOut">
              <a:rPr lang="uk-UA" smtClean="0"/>
              <a:t>05.11.2022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0A3B5-BC92-475A-87B7-CAAE7245173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6431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3988283" y="411510"/>
            <a:ext cx="1167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General</a:t>
            </a:r>
            <a:endParaRPr lang="uk-UA" sz="2400" dirty="0"/>
          </a:p>
        </p:txBody>
      </p:sp>
      <p:sp>
        <p:nvSpPr>
          <p:cNvPr id="654" name="Freeform 62"/>
          <p:cNvSpPr>
            <a:spLocks noEditPoints="1"/>
          </p:cNvSpPr>
          <p:nvPr/>
        </p:nvSpPr>
        <p:spPr bwMode="auto">
          <a:xfrm>
            <a:off x="1530260" y="1108209"/>
            <a:ext cx="335898" cy="334275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" name="Freeform 63"/>
          <p:cNvSpPr>
            <a:spLocks noEditPoints="1"/>
          </p:cNvSpPr>
          <p:nvPr/>
        </p:nvSpPr>
        <p:spPr bwMode="auto">
          <a:xfrm>
            <a:off x="2169601" y="1108209"/>
            <a:ext cx="334275" cy="334275"/>
          </a:xfrm>
          <a:custGeom>
            <a:avLst/>
            <a:gdLst>
              <a:gd name="T0" fmla="*/ 144 w 176"/>
              <a:gd name="T1" fmla="*/ 88 h 176"/>
              <a:gd name="T2" fmla="*/ 152 w 176"/>
              <a:gd name="T3" fmla="*/ 88 h 176"/>
              <a:gd name="T4" fmla="*/ 60 w 176"/>
              <a:gd name="T5" fmla="*/ 136 h 176"/>
              <a:gd name="T6" fmla="*/ 56 w 176"/>
              <a:gd name="T7" fmla="*/ 143 h 176"/>
              <a:gd name="T8" fmla="*/ 60 w 176"/>
              <a:gd name="T9" fmla="*/ 136 h 176"/>
              <a:gd name="T10" fmla="*/ 33 w 176"/>
              <a:gd name="T11" fmla="*/ 120 h 176"/>
              <a:gd name="T12" fmla="*/ 40 w 176"/>
              <a:gd name="T13" fmla="*/ 116 h 176"/>
              <a:gd name="T14" fmla="*/ 56 w 176"/>
              <a:gd name="T15" fmla="*/ 33 h 176"/>
              <a:gd name="T16" fmla="*/ 60 w 176"/>
              <a:gd name="T17" fmla="*/ 40 h 176"/>
              <a:gd name="T18" fmla="*/ 56 w 176"/>
              <a:gd name="T19" fmla="*/ 33 h 176"/>
              <a:gd name="T20" fmla="*/ 24 w 176"/>
              <a:gd name="T21" fmla="*/ 88 h 176"/>
              <a:gd name="T22" fmla="*/ 32 w 176"/>
              <a:gd name="T23" fmla="*/ 88 h 176"/>
              <a:gd name="T24" fmla="*/ 116 w 176"/>
              <a:gd name="T25" fmla="*/ 40 h 176"/>
              <a:gd name="T26" fmla="*/ 120 w 176"/>
              <a:gd name="T27" fmla="*/ 33 h 176"/>
              <a:gd name="T28" fmla="*/ 116 w 176"/>
              <a:gd name="T29" fmla="*/ 40 h 176"/>
              <a:gd name="T30" fmla="*/ 33 w 176"/>
              <a:gd name="T31" fmla="*/ 56 h 176"/>
              <a:gd name="T32" fmla="*/ 40 w 176"/>
              <a:gd name="T33" fmla="*/ 60 h 176"/>
              <a:gd name="T34" fmla="*/ 142 w 176"/>
              <a:gd name="T35" fmla="*/ 115 h 176"/>
              <a:gd name="T36" fmla="*/ 138 w 176"/>
              <a:gd name="T37" fmla="*/ 121 h 176"/>
              <a:gd name="T38" fmla="*/ 142 w 176"/>
              <a:gd name="T39" fmla="*/ 115 h 176"/>
              <a:gd name="T40" fmla="*/ 84 w 176"/>
              <a:gd name="T41" fmla="*/ 148 h 176"/>
              <a:gd name="T42" fmla="*/ 92 w 176"/>
              <a:gd name="T43" fmla="*/ 148 h 176"/>
              <a:gd name="T44" fmla="*/ 138 w 176"/>
              <a:gd name="T45" fmla="*/ 55 h 176"/>
              <a:gd name="T46" fmla="*/ 142 w 176"/>
              <a:gd name="T47" fmla="*/ 61 h 176"/>
              <a:gd name="T48" fmla="*/ 138 w 176"/>
              <a:gd name="T49" fmla="*/ 55 h 176"/>
              <a:gd name="T50" fmla="*/ 103 w 176"/>
              <a:gd name="T51" fmla="*/ 84 h 176"/>
              <a:gd name="T52" fmla="*/ 92 w 176"/>
              <a:gd name="T53" fmla="*/ 28 h 176"/>
              <a:gd name="T54" fmla="*/ 84 w 176"/>
              <a:gd name="T55" fmla="*/ 28 h 176"/>
              <a:gd name="T56" fmla="*/ 72 w 176"/>
              <a:gd name="T57" fmla="*/ 88 h 176"/>
              <a:gd name="T58" fmla="*/ 103 w 176"/>
              <a:gd name="T59" fmla="*/ 92 h 176"/>
              <a:gd name="T60" fmla="*/ 128 w 176"/>
              <a:gd name="T61" fmla="*/ 88 h 176"/>
              <a:gd name="T62" fmla="*/ 88 w 176"/>
              <a:gd name="T63" fmla="*/ 96 h 176"/>
              <a:gd name="T64" fmla="*/ 88 w 176"/>
              <a:gd name="T65" fmla="*/ 80 h 176"/>
              <a:gd name="T66" fmla="*/ 88 w 176"/>
              <a:gd name="T67" fmla="*/ 96 h 176"/>
              <a:gd name="T68" fmla="*/ 115 w 176"/>
              <a:gd name="T69" fmla="*/ 142 h 176"/>
              <a:gd name="T70" fmla="*/ 121 w 176"/>
              <a:gd name="T71" fmla="*/ 138 h 176"/>
              <a:gd name="T72" fmla="*/ 88 w 176"/>
              <a:gd name="T73" fmla="*/ 0 h 176"/>
              <a:gd name="T74" fmla="*/ 88 w 176"/>
              <a:gd name="T75" fmla="*/ 176 h 176"/>
              <a:gd name="T76" fmla="*/ 88 w 176"/>
              <a:gd name="T77" fmla="*/ 0 h 176"/>
              <a:gd name="T78" fmla="*/ 8 w 176"/>
              <a:gd name="T79" fmla="*/ 88 h 176"/>
              <a:gd name="T80" fmla="*/ 168 w 176"/>
              <a:gd name="T81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148" y="84"/>
                </a:moveTo>
                <a:cubicBezTo>
                  <a:pt x="146" y="84"/>
                  <a:pt x="144" y="86"/>
                  <a:pt x="144" y="88"/>
                </a:cubicBezTo>
                <a:cubicBezTo>
                  <a:pt x="144" y="90"/>
                  <a:pt x="146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60" y="136"/>
                </a:moveTo>
                <a:cubicBezTo>
                  <a:pt x="58" y="135"/>
                  <a:pt x="56" y="136"/>
                  <a:pt x="55" y="138"/>
                </a:cubicBezTo>
                <a:cubicBezTo>
                  <a:pt x="53" y="140"/>
                  <a:pt x="54" y="142"/>
                  <a:pt x="56" y="143"/>
                </a:cubicBezTo>
                <a:cubicBezTo>
                  <a:pt x="58" y="145"/>
                  <a:pt x="60" y="144"/>
                  <a:pt x="61" y="142"/>
                </a:cubicBezTo>
                <a:cubicBezTo>
                  <a:pt x="63" y="140"/>
                  <a:pt x="62" y="138"/>
                  <a:pt x="60" y="136"/>
                </a:cubicBezTo>
                <a:moveTo>
                  <a:pt x="34" y="115"/>
                </a:moveTo>
                <a:cubicBezTo>
                  <a:pt x="32" y="116"/>
                  <a:pt x="31" y="118"/>
                  <a:pt x="33" y="120"/>
                </a:cubicBezTo>
                <a:cubicBezTo>
                  <a:pt x="34" y="122"/>
                  <a:pt x="36" y="123"/>
                  <a:pt x="38" y="121"/>
                </a:cubicBezTo>
                <a:cubicBezTo>
                  <a:pt x="40" y="120"/>
                  <a:pt x="41" y="118"/>
                  <a:pt x="40" y="116"/>
                </a:cubicBezTo>
                <a:cubicBezTo>
                  <a:pt x="38" y="114"/>
                  <a:pt x="36" y="113"/>
                  <a:pt x="34" y="115"/>
                </a:cubicBezTo>
                <a:moveTo>
                  <a:pt x="56" y="33"/>
                </a:moveTo>
                <a:cubicBezTo>
                  <a:pt x="54" y="34"/>
                  <a:pt x="53" y="36"/>
                  <a:pt x="55" y="38"/>
                </a:cubicBezTo>
                <a:cubicBezTo>
                  <a:pt x="56" y="40"/>
                  <a:pt x="58" y="41"/>
                  <a:pt x="60" y="40"/>
                </a:cubicBezTo>
                <a:cubicBezTo>
                  <a:pt x="62" y="38"/>
                  <a:pt x="63" y="36"/>
                  <a:pt x="61" y="34"/>
                </a:cubicBezTo>
                <a:cubicBezTo>
                  <a:pt x="60" y="32"/>
                  <a:pt x="58" y="31"/>
                  <a:pt x="56" y="33"/>
                </a:cubicBezTo>
                <a:moveTo>
                  <a:pt x="28" y="84"/>
                </a:move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30" y="92"/>
                  <a:pt x="32" y="90"/>
                  <a:pt x="32" y="88"/>
                </a:cubicBezTo>
                <a:cubicBezTo>
                  <a:pt x="32" y="86"/>
                  <a:pt x="30" y="84"/>
                  <a:pt x="28" y="84"/>
                </a:cubicBezTo>
                <a:moveTo>
                  <a:pt x="116" y="40"/>
                </a:moveTo>
                <a:cubicBezTo>
                  <a:pt x="118" y="41"/>
                  <a:pt x="120" y="40"/>
                  <a:pt x="121" y="38"/>
                </a:cubicBezTo>
                <a:cubicBezTo>
                  <a:pt x="123" y="36"/>
                  <a:pt x="122" y="34"/>
                  <a:pt x="120" y="33"/>
                </a:cubicBezTo>
                <a:cubicBezTo>
                  <a:pt x="118" y="31"/>
                  <a:pt x="116" y="32"/>
                  <a:pt x="115" y="34"/>
                </a:cubicBezTo>
                <a:cubicBezTo>
                  <a:pt x="113" y="36"/>
                  <a:pt x="114" y="38"/>
                  <a:pt x="116" y="40"/>
                </a:cubicBezTo>
                <a:moveTo>
                  <a:pt x="38" y="55"/>
                </a:moveTo>
                <a:cubicBezTo>
                  <a:pt x="36" y="53"/>
                  <a:pt x="34" y="54"/>
                  <a:pt x="33" y="56"/>
                </a:cubicBezTo>
                <a:cubicBezTo>
                  <a:pt x="31" y="58"/>
                  <a:pt x="32" y="60"/>
                  <a:pt x="34" y="61"/>
                </a:cubicBezTo>
                <a:cubicBezTo>
                  <a:pt x="36" y="63"/>
                  <a:pt x="38" y="62"/>
                  <a:pt x="40" y="60"/>
                </a:cubicBezTo>
                <a:cubicBezTo>
                  <a:pt x="41" y="58"/>
                  <a:pt x="40" y="56"/>
                  <a:pt x="38" y="55"/>
                </a:cubicBezTo>
                <a:moveTo>
                  <a:pt x="142" y="115"/>
                </a:moveTo>
                <a:cubicBezTo>
                  <a:pt x="140" y="113"/>
                  <a:pt x="138" y="114"/>
                  <a:pt x="137" y="116"/>
                </a:cubicBezTo>
                <a:cubicBezTo>
                  <a:pt x="135" y="118"/>
                  <a:pt x="136" y="120"/>
                  <a:pt x="138" y="121"/>
                </a:cubicBezTo>
                <a:cubicBezTo>
                  <a:pt x="140" y="123"/>
                  <a:pt x="142" y="122"/>
                  <a:pt x="143" y="120"/>
                </a:cubicBezTo>
                <a:cubicBezTo>
                  <a:pt x="145" y="118"/>
                  <a:pt x="144" y="116"/>
                  <a:pt x="142" y="115"/>
                </a:cubicBezTo>
                <a:moveTo>
                  <a:pt x="88" y="144"/>
                </a:moveTo>
                <a:cubicBezTo>
                  <a:pt x="86" y="144"/>
                  <a:pt x="84" y="146"/>
                  <a:pt x="84" y="148"/>
                </a:cubicBezTo>
                <a:cubicBezTo>
                  <a:pt x="84" y="150"/>
                  <a:pt x="86" y="152"/>
                  <a:pt x="88" y="152"/>
                </a:cubicBezTo>
                <a:cubicBezTo>
                  <a:pt x="90" y="152"/>
                  <a:pt x="92" y="150"/>
                  <a:pt x="92" y="148"/>
                </a:cubicBezTo>
                <a:cubicBezTo>
                  <a:pt x="92" y="146"/>
                  <a:pt x="90" y="144"/>
                  <a:pt x="88" y="144"/>
                </a:cubicBezTo>
                <a:moveTo>
                  <a:pt x="138" y="55"/>
                </a:moveTo>
                <a:cubicBezTo>
                  <a:pt x="136" y="56"/>
                  <a:pt x="135" y="58"/>
                  <a:pt x="137" y="60"/>
                </a:cubicBezTo>
                <a:cubicBezTo>
                  <a:pt x="138" y="62"/>
                  <a:pt x="140" y="63"/>
                  <a:pt x="142" y="61"/>
                </a:cubicBezTo>
                <a:cubicBezTo>
                  <a:pt x="144" y="60"/>
                  <a:pt x="145" y="58"/>
                  <a:pt x="143" y="56"/>
                </a:cubicBezTo>
                <a:cubicBezTo>
                  <a:pt x="142" y="54"/>
                  <a:pt x="140" y="53"/>
                  <a:pt x="138" y="55"/>
                </a:cubicBezTo>
                <a:moveTo>
                  <a:pt x="124" y="84"/>
                </a:moveTo>
                <a:cubicBezTo>
                  <a:pt x="103" y="84"/>
                  <a:pt x="103" y="84"/>
                  <a:pt x="103" y="84"/>
                </a:cubicBezTo>
                <a:cubicBezTo>
                  <a:pt x="102" y="78"/>
                  <a:pt x="98" y="74"/>
                  <a:pt x="92" y="73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26"/>
                  <a:pt x="90" y="24"/>
                  <a:pt x="88" y="24"/>
                </a:cubicBezTo>
                <a:cubicBezTo>
                  <a:pt x="86" y="24"/>
                  <a:pt x="84" y="26"/>
                  <a:pt x="84" y="28"/>
                </a:cubicBezTo>
                <a:cubicBezTo>
                  <a:pt x="84" y="73"/>
                  <a:pt x="84" y="73"/>
                  <a:pt x="84" y="73"/>
                </a:cubicBezTo>
                <a:cubicBezTo>
                  <a:pt x="77" y="74"/>
                  <a:pt x="72" y="81"/>
                  <a:pt x="72" y="88"/>
                </a:cubicBezTo>
                <a:cubicBezTo>
                  <a:pt x="72" y="97"/>
                  <a:pt x="79" y="104"/>
                  <a:pt x="88" y="104"/>
                </a:cubicBezTo>
                <a:cubicBezTo>
                  <a:pt x="95" y="104"/>
                  <a:pt x="102" y="99"/>
                  <a:pt x="103" y="92"/>
                </a:cubicBezTo>
                <a:cubicBezTo>
                  <a:pt x="124" y="92"/>
                  <a:pt x="124" y="92"/>
                  <a:pt x="124" y="92"/>
                </a:cubicBezTo>
                <a:cubicBezTo>
                  <a:pt x="126" y="92"/>
                  <a:pt x="128" y="90"/>
                  <a:pt x="128" y="88"/>
                </a:cubicBezTo>
                <a:cubicBezTo>
                  <a:pt x="128" y="86"/>
                  <a:pt x="126" y="84"/>
                  <a:pt x="124" y="84"/>
                </a:cubicBezTo>
                <a:moveTo>
                  <a:pt x="88" y="96"/>
                </a:moveTo>
                <a:cubicBezTo>
                  <a:pt x="84" y="96"/>
                  <a:pt x="80" y="92"/>
                  <a:pt x="80" y="88"/>
                </a:cubicBez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moveTo>
                  <a:pt x="116" y="136"/>
                </a:moveTo>
                <a:cubicBezTo>
                  <a:pt x="114" y="138"/>
                  <a:pt x="113" y="140"/>
                  <a:pt x="115" y="142"/>
                </a:cubicBezTo>
                <a:cubicBezTo>
                  <a:pt x="116" y="144"/>
                  <a:pt x="118" y="145"/>
                  <a:pt x="120" y="143"/>
                </a:cubicBezTo>
                <a:cubicBezTo>
                  <a:pt x="122" y="142"/>
                  <a:pt x="123" y="140"/>
                  <a:pt x="121" y="138"/>
                </a:cubicBezTo>
                <a:cubicBezTo>
                  <a:pt x="120" y="136"/>
                  <a:pt x="118" y="135"/>
                  <a:pt x="116" y="136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1" name="Freeform 64"/>
          <p:cNvSpPr>
            <a:spLocks noEditPoints="1"/>
          </p:cNvSpPr>
          <p:nvPr/>
        </p:nvSpPr>
        <p:spPr bwMode="auto">
          <a:xfrm>
            <a:off x="2808942" y="1108209"/>
            <a:ext cx="334275" cy="334275"/>
          </a:xfrm>
          <a:custGeom>
            <a:avLst/>
            <a:gdLst>
              <a:gd name="T0" fmla="*/ 88 w 176"/>
              <a:gd name="T1" fmla="*/ 16 h 176"/>
              <a:gd name="T2" fmla="*/ 16 w 176"/>
              <a:gd name="T3" fmla="*/ 88 h 176"/>
              <a:gd name="T4" fmla="*/ 88 w 176"/>
              <a:gd name="T5" fmla="*/ 160 h 176"/>
              <a:gd name="T6" fmla="*/ 160 w 176"/>
              <a:gd name="T7" fmla="*/ 88 h 176"/>
              <a:gd name="T8" fmla="*/ 88 w 176"/>
              <a:gd name="T9" fmla="*/ 16 h 176"/>
              <a:gd name="T10" fmla="*/ 88 w 176"/>
              <a:gd name="T11" fmla="*/ 152 h 176"/>
              <a:gd name="T12" fmla="*/ 24 w 176"/>
              <a:gd name="T13" fmla="*/ 88 h 176"/>
              <a:gd name="T14" fmla="*/ 88 w 176"/>
              <a:gd name="T15" fmla="*/ 24 h 176"/>
              <a:gd name="T16" fmla="*/ 152 w 176"/>
              <a:gd name="T17" fmla="*/ 88 h 176"/>
              <a:gd name="T18" fmla="*/ 88 w 176"/>
              <a:gd name="T19" fmla="*/ 152 h 176"/>
              <a:gd name="T20" fmla="*/ 88 w 176"/>
              <a:gd name="T21" fmla="*/ 0 h 176"/>
              <a:gd name="T22" fmla="*/ 0 w 176"/>
              <a:gd name="T23" fmla="*/ 88 h 176"/>
              <a:gd name="T24" fmla="*/ 88 w 176"/>
              <a:gd name="T25" fmla="*/ 176 h 176"/>
              <a:gd name="T26" fmla="*/ 176 w 176"/>
              <a:gd name="T27" fmla="*/ 88 h 176"/>
              <a:gd name="T28" fmla="*/ 88 w 176"/>
              <a:gd name="T29" fmla="*/ 0 h 176"/>
              <a:gd name="T30" fmla="*/ 88 w 176"/>
              <a:gd name="T31" fmla="*/ 168 h 176"/>
              <a:gd name="T32" fmla="*/ 8 w 176"/>
              <a:gd name="T33" fmla="*/ 88 h 176"/>
              <a:gd name="T34" fmla="*/ 88 w 176"/>
              <a:gd name="T35" fmla="*/ 8 h 176"/>
              <a:gd name="T36" fmla="*/ 168 w 176"/>
              <a:gd name="T37" fmla="*/ 88 h 176"/>
              <a:gd name="T38" fmla="*/ 88 w 176"/>
              <a:gd name="T39" fmla="*/ 168 h 176"/>
              <a:gd name="T40" fmla="*/ 116 w 176"/>
              <a:gd name="T41" fmla="*/ 84 h 176"/>
              <a:gd name="T42" fmla="*/ 103 w 176"/>
              <a:gd name="T43" fmla="*/ 84 h 176"/>
              <a:gd name="T44" fmla="*/ 92 w 176"/>
              <a:gd name="T45" fmla="*/ 73 h 176"/>
              <a:gd name="T46" fmla="*/ 92 w 176"/>
              <a:gd name="T47" fmla="*/ 44 h 176"/>
              <a:gd name="T48" fmla="*/ 88 w 176"/>
              <a:gd name="T49" fmla="*/ 40 h 176"/>
              <a:gd name="T50" fmla="*/ 84 w 176"/>
              <a:gd name="T51" fmla="*/ 44 h 176"/>
              <a:gd name="T52" fmla="*/ 84 w 176"/>
              <a:gd name="T53" fmla="*/ 73 h 176"/>
              <a:gd name="T54" fmla="*/ 72 w 176"/>
              <a:gd name="T55" fmla="*/ 88 h 176"/>
              <a:gd name="T56" fmla="*/ 88 w 176"/>
              <a:gd name="T57" fmla="*/ 104 h 176"/>
              <a:gd name="T58" fmla="*/ 103 w 176"/>
              <a:gd name="T59" fmla="*/ 92 h 176"/>
              <a:gd name="T60" fmla="*/ 116 w 176"/>
              <a:gd name="T61" fmla="*/ 92 h 176"/>
              <a:gd name="T62" fmla="*/ 120 w 176"/>
              <a:gd name="T63" fmla="*/ 88 h 176"/>
              <a:gd name="T64" fmla="*/ 116 w 176"/>
              <a:gd name="T65" fmla="*/ 84 h 176"/>
              <a:gd name="T66" fmla="*/ 88 w 176"/>
              <a:gd name="T67" fmla="*/ 96 h 176"/>
              <a:gd name="T68" fmla="*/ 80 w 176"/>
              <a:gd name="T69" fmla="*/ 88 h 176"/>
              <a:gd name="T70" fmla="*/ 88 w 176"/>
              <a:gd name="T71" fmla="*/ 80 h 176"/>
              <a:gd name="T72" fmla="*/ 96 w 176"/>
              <a:gd name="T73" fmla="*/ 88 h 176"/>
              <a:gd name="T74" fmla="*/ 88 w 176"/>
              <a:gd name="T75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88" y="16"/>
                </a:moveTo>
                <a:cubicBezTo>
                  <a:pt x="48" y="16"/>
                  <a:pt x="16" y="48"/>
                  <a:pt x="16" y="88"/>
                </a:cubicBezTo>
                <a:cubicBezTo>
                  <a:pt x="16" y="128"/>
                  <a:pt x="48" y="160"/>
                  <a:pt x="88" y="160"/>
                </a:cubicBezTo>
                <a:cubicBezTo>
                  <a:pt x="128" y="160"/>
                  <a:pt x="160" y="128"/>
                  <a:pt x="160" y="88"/>
                </a:cubicBezTo>
                <a:cubicBezTo>
                  <a:pt x="160" y="48"/>
                  <a:pt x="128" y="16"/>
                  <a:pt x="88" y="16"/>
                </a:cubicBezTo>
                <a:moveTo>
                  <a:pt x="88" y="152"/>
                </a:moveTo>
                <a:cubicBezTo>
                  <a:pt x="53" y="152"/>
                  <a:pt x="24" y="123"/>
                  <a:pt x="24" y="88"/>
                </a:cubicBezTo>
                <a:cubicBezTo>
                  <a:pt x="24" y="53"/>
                  <a:pt x="53" y="24"/>
                  <a:pt x="88" y="24"/>
                </a:cubicBezTo>
                <a:cubicBezTo>
                  <a:pt x="123" y="24"/>
                  <a:pt x="152" y="53"/>
                  <a:pt x="152" y="88"/>
                </a:cubicBezTo>
                <a:cubicBezTo>
                  <a:pt x="152" y="123"/>
                  <a:pt x="123" y="152"/>
                  <a:pt x="88" y="152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16" y="84"/>
                </a:moveTo>
                <a:cubicBezTo>
                  <a:pt x="103" y="84"/>
                  <a:pt x="103" y="84"/>
                  <a:pt x="103" y="84"/>
                </a:cubicBezTo>
                <a:cubicBezTo>
                  <a:pt x="102" y="78"/>
                  <a:pt x="98" y="74"/>
                  <a:pt x="92" y="73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2"/>
                  <a:pt x="90" y="40"/>
                  <a:pt x="88" y="40"/>
                </a:cubicBezTo>
                <a:cubicBezTo>
                  <a:pt x="86" y="40"/>
                  <a:pt x="84" y="42"/>
                  <a:pt x="84" y="44"/>
                </a:cubicBezTo>
                <a:cubicBezTo>
                  <a:pt x="84" y="73"/>
                  <a:pt x="84" y="73"/>
                  <a:pt x="84" y="73"/>
                </a:cubicBezTo>
                <a:cubicBezTo>
                  <a:pt x="77" y="74"/>
                  <a:pt x="72" y="81"/>
                  <a:pt x="72" y="88"/>
                </a:cubicBezTo>
                <a:cubicBezTo>
                  <a:pt x="72" y="97"/>
                  <a:pt x="79" y="104"/>
                  <a:pt x="88" y="104"/>
                </a:cubicBezTo>
                <a:cubicBezTo>
                  <a:pt x="95" y="104"/>
                  <a:pt x="102" y="99"/>
                  <a:pt x="103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18" y="92"/>
                  <a:pt x="120" y="90"/>
                  <a:pt x="120" y="88"/>
                </a:cubicBezTo>
                <a:cubicBezTo>
                  <a:pt x="120" y="86"/>
                  <a:pt x="118" y="84"/>
                  <a:pt x="116" y="84"/>
                </a:cubicBezTo>
                <a:moveTo>
                  <a:pt x="88" y="96"/>
                </a:moveTo>
                <a:cubicBezTo>
                  <a:pt x="84" y="96"/>
                  <a:pt x="80" y="92"/>
                  <a:pt x="80" y="88"/>
                </a:cubicBez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" name="Freeform 65"/>
          <p:cNvSpPr>
            <a:spLocks noEditPoints="1"/>
          </p:cNvSpPr>
          <p:nvPr/>
        </p:nvSpPr>
        <p:spPr bwMode="auto">
          <a:xfrm>
            <a:off x="3493719" y="1108209"/>
            <a:ext cx="243404" cy="334275"/>
          </a:xfrm>
          <a:custGeom>
            <a:avLst/>
            <a:gdLst>
              <a:gd name="T0" fmla="*/ 64 w 128"/>
              <a:gd name="T1" fmla="*/ 104 h 176"/>
              <a:gd name="T2" fmla="*/ 48 w 128"/>
              <a:gd name="T3" fmla="*/ 120 h 176"/>
              <a:gd name="T4" fmla="*/ 52 w 128"/>
              <a:gd name="T5" fmla="*/ 131 h 176"/>
              <a:gd name="T6" fmla="*/ 52 w 128"/>
              <a:gd name="T7" fmla="*/ 132 h 176"/>
              <a:gd name="T8" fmla="*/ 64 w 128"/>
              <a:gd name="T9" fmla="*/ 144 h 176"/>
              <a:gd name="T10" fmla="*/ 76 w 128"/>
              <a:gd name="T11" fmla="*/ 132 h 176"/>
              <a:gd name="T12" fmla="*/ 76 w 128"/>
              <a:gd name="T13" fmla="*/ 131 h 176"/>
              <a:gd name="T14" fmla="*/ 80 w 128"/>
              <a:gd name="T15" fmla="*/ 120 h 176"/>
              <a:gd name="T16" fmla="*/ 64 w 128"/>
              <a:gd name="T17" fmla="*/ 104 h 176"/>
              <a:gd name="T18" fmla="*/ 68 w 128"/>
              <a:gd name="T19" fmla="*/ 127 h 176"/>
              <a:gd name="T20" fmla="*/ 68 w 128"/>
              <a:gd name="T21" fmla="*/ 132 h 176"/>
              <a:gd name="T22" fmla="*/ 64 w 128"/>
              <a:gd name="T23" fmla="*/ 136 h 176"/>
              <a:gd name="T24" fmla="*/ 60 w 128"/>
              <a:gd name="T25" fmla="*/ 132 h 176"/>
              <a:gd name="T26" fmla="*/ 60 w 128"/>
              <a:gd name="T27" fmla="*/ 127 h 176"/>
              <a:gd name="T28" fmla="*/ 56 w 128"/>
              <a:gd name="T29" fmla="*/ 120 h 176"/>
              <a:gd name="T30" fmla="*/ 64 w 128"/>
              <a:gd name="T31" fmla="*/ 112 h 176"/>
              <a:gd name="T32" fmla="*/ 72 w 128"/>
              <a:gd name="T33" fmla="*/ 120 h 176"/>
              <a:gd name="T34" fmla="*/ 68 w 128"/>
              <a:gd name="T35" fmla="*/ 127 h 176"/>
              <a:gd name="T36" fmla="*/ 112 w 128"/>
              <a:gd name="T37" fmla="*/ 72 h 176"/>
              <a:gd name="T38" fmla="*/ 112 w 128"/>
              <a:gd name="T39" fmla="*/ 48 h 176"/>
              <a:gd name="T40" fmla="*/ 64 w 128"/>
              <a:gd name="T41" fmla="*/ 0 h 176"/>
              <a:gd name="T42" fmla="*/ 16 w 128"/>
              <a:gd name="T43" fmla="*/ 48 h 176"/>
              <a:gd name="T44" fmla="*/ 16 w 128"/>
              <a:gd name="T45" fmla="*/ 72 h 176"/>
              <a:gd name="T46" fmla="*/ 0 w 128"/>
              <a:gd name="T47" fmla="*/ 88 h 176"/>
              <a:gd name="T48" fmla="*/ 0 w 128"/>
              <a:gd name="T49" fmla="*/ 160 h 176"/>
              <a:gd name="T50" fmla="*/ 16 w 128"/>
              <a:gd name="T51" fmla="*/ 176 h 176"/>
              <a:gd name="T52" fmla="*/ 112 w 128"/>
              <a:gd name="T53" fmla="*/ 176 h 176"/>
              <a:gd name="T54" fmla="*/ 128 w 128"/>
              <a:gd name="T55" fmla="*/ 160 h 176"/>
              <a:gd name="T56" fmla="*/ 128 w 128"/>
              <a:gd name="T57" fmla="*/ 88 h 176"/>
              <a:gd name="T58" fmla="*/ 112 w 128"/>
              <a:gd name="T59" fmla="*/ 72 h 176"/>
              <a:gd name="T60" fmla="*/ 24 w 128"/>
              <a:gd name="T61" fmla="*/ 48 h 176"/>
              <a:gd name="T62" fmla="*/ 64 w 128"/>
              <a:gd name="T63" fmla="*/ 8 h 176"/>
              <a:gd name="T64" fmla="*/ 104 w 128"/>
              <a:gd name="T65" fmla="*/ 48 h 176"/>
              <a:gd name="T66" fmla="*/ 104 w 128"/>
              <a:gd name="T67" fmla="*/ 72 h 176"/>
              <a:gd name="T68" fmla="*/ 24 w 128"/>
              <a:gd name="T69" fmla="*/ 72 h 176"/>
              <a:gd name="T70" fmla="*/ 24 w 128"/>
              <a:gd name="T71" fmla="*/ 48 h 176"/>
              <a:gd name="T72" fmla="*/ 120 w 128"/>
              <a:gd name="T73" fmla="*/ 160 h 176"/>
              <a:gd name="T74" fmla="*/ 112 w 128"/>
              <a:gd name="T75" fmla="*/ 168 h 176"/>
              <a:gd name="T76" fmla="*/ 16 w 128"/>
              <a:gd name="T77" fmla="*/ 168 h 176"/>
              <a:gd name="T78" fmla="*/ 8 w 128"/>
              <a:gd name="T79" fmla="*/ 160 h 176"/>
              <a:gd name="T80" fmla="*/ 8 w 128"/>
              <a:gd name="T81" fmla="*/ 88 h 176"/>
              <a:gd name="T82" fmla="*/ 16 w 128"/>
              <a:gd name="T83" fmla="*/ 80 h 176"/>
              <a:gd name="T84" fmla="*/ 112 w 128"/>
              <a:gd name="T85" fmla="*/ 80 h 176"/>
              <a:gd name="T86" fmla="*/ 120 w 128"/>
              <a:gd name="T87" fmla="*/ 88 h 176"/>
              <a:gd name="T88" fmla="*/ 120 w 128"/>
              <a:gd name="T8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76">
                <a:moveTo>
                  <a:pt x="64" y="104"/>
                </a:moveTo>
                <a:cubicBezTo>
                  <a:pt x="55" y="104"/>
                  <a:pt x="48" y="111"/>
                  <a:pt x="48" y="120"/>
                </a:cubicBezTo>
                <a:cubicBezTo>
                  <a:pt x="48" y="124"/>
                  <a:pt x="50" y="128"/>
                  <a:pt x="52" y="131"/>
                </a:cubicBezTo>
                <a:cubicBezTo>
                  <a:pt x="52" y="131"/>
                  <a:pt x="52" y="132"/>
                  <a:pt x="52" y="132"/>
                </a:cubicBezTo>
                <a:cubicBezTo>
                  <a:pt x="52" y="139"/>
                  <a:pt x="57" y="144"/>
                  <a:pt x="64" y="144"/>
                </a:cubicBezTo>
                <a:cubicBezTo>
                  <a:pt x="71" y="144"/>
                  <a:pt x="76" y="139"/>
                  <a:pt x="76" y="132"/>
                </a:cubicBezTo>
                <a:cubicBezTo>
                  <a:pt x="76" y="132"/>
                  <a:pt x="76" y="131"/>
                  <a:pt x="76" y="131"/>
                </a:cubicBezTo>
                <a:cubicBezTo>
                  <a:pt x="78" y="128"/>
                  <a:pt x="80" y="124"/>
                  <a:pt x="80" y="120"/>
                </a:cubicBezTo>
                <a:cubicBezTo>
                  <a:pt x="80" y="111"/>
                  <a:pt x="73" y="104"/>
                  <a:pt x="64" y="104"/>
                </a:cubicBezTo>
                <a:moveTo>
                  <a:pt x="68" y="127"/>
                </a:moveTo>
                <a:cubicBezTo>
                  <a:pt x="68" y="132"/>
                  <a:pt x="68" y="132"/>
                  <a:pt x="68" y="132"/>
                </a:cubicBezTo>
                <a:cubicBezTo>
                  <a:pt x="68" y="134"/>
                  <a:pt x="66" y="136"/>
                  <a:pt x="64" y="136"/>
                </a:cubicBezTo>
                <a:cubicBezTo>
                  <a:pt x="62" y="136"/>
                  <a:pt x="60" y="134"/>
                  <a:pt x="60" y="132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58" y="126"/>
                  <a:pt x="56" y="123"/>
                  <a:pt x="56" y="120"/>
                </a:cubicBezTo>
                <a:cubicBezTo>
                  <a:pt x="56" y="116"/>
                  <a:pt x="60" y="112"/>
                  <a:pt x="64" y="112"/>
                </a:cubicBezTo>
                <a:cubicBezTo>
                  <a:pt x="68" y="112"/>
                  <a:pt x="72" y="116"/>
                  <a:pt x="72" y="120"/>
                </a:cubicBezTo>
                <a:cubicBezTo>
                  <a:pt x="72" y="123"/>
                  <a:pt x="70" y="126"/>
                  <a:pt x="68" y="127"/>
                </a:cubicBezTo>
                <a:moveTo>
                  <a:pt x="112" y="72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21"/>
                  <a:pt x="91" y="0"/>
                  <a:pt x="64" y="0"/>
                </a:cubicBezTo>
                <a:cubicBezTo>
                  <a:pt x="37" y="0"/>
                  <a:pt x="16" y="21"/>
                  <a:pt x="16" y="48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21" y="176"/>
                  <a:pt x="128" y="169"/>
                  <a:pt x="128" y="16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79"/>
                  <a:pt x="121" y="72"/>
                  <a:pt x="112" y="72"/>
                </a:cubicBezTo>
                <a:moveTo>
                  <a:pt x="24" y="48"/>
                </a:moveTo>
                <a:cubicBezTo>
                  <a:pt x="24" y="26"/>
                  <a:pt x="42" y="8"/>
                  <a:pt x="64" y="8"/>
                </a:cubicBezTo>
                <a:cubicBezTo>
                  <a:pt x="86" y="8"/>
                  <a:pt x="104" y="26"/>
                  <a:pt x="104" y="48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48"/>
                </a:lnTo>
                <a:close/>
                <a:moveTo>
                  <a:pt x="120" y="160"/>
                </a:moveTo>
                <a:cubicBezTo>
                  <a:pt x="120" y="164"/>
                  <a:pt x="116" y="168"/>
                  <a:pt x="11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6" y="80"/>
                  <a:pt x="120" y="84"/>
                  <a:pt x="120" y="88"/>
                </a:cubicBezTo>
                <a:lnTo>
                  <a:pt x="120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3" name="Freeform 66"/>
          <p:cNvSpPr>
            <a:spLocks noEditPoints="1"/>
          </p:cNvSpPr>
          <p:nvPr/>
        </p:nvSpPr>
        <p:spPr bwMode="auto">
          <a:xfrm>
            <a:off x="4133060" y="1108209"/>
            <a:ext cx="243404" cy="334275"/>
          </a:xfrm>
          <a:custGeom>
            <a:avLst/>
            <a:gdLst>
              <a:gd name="T0" fmla="*/ 112 w 128"/>
              <a:gd name="T1" fmla="*/ 72 h 176"/>
              <a:gd name="T2" fmla="*/ 112 w 128"/>
              <a:gd name="T3" fmla="*/ 48 h 176"/>
              <a:gd name="T4" fmla="*/ 64 w 128"/>
              <a:gd name="T5" fmla="*/ 0 h 176"/>
              <a:gd name="T6" fmla="*/ 16 w 128"/>
              <a:gd name="T7" fmla="*/ 48 h 176"/>
              <a:gd name="T8" fmla="*/ 20 w 128"/>
              <a:gd name="T9" fmla="*/ 52 h 176"/>
              <a:gd name="T10" fmla="*/ 24 w 128"/>
              <a:gd name="T11" fmla="*/ 48 h 176"/>
              <a:gd name="T12" fmla="*/ 64 w 128"/>
              <a:gd name="T13" fmla="*/ 8 h 176"/>
              <a:gd name="T14" fmla="*/ 104 w 128"/>
              <a:gd name="T15" fmla="*/ 48 h 176"/>
              <a:gd name="T16" fmla="*/ 104 w 128"/>
              <a:gd name="T17" fmla="*/ 72 h 176"/>
              <a:gd name="T18" fmla="*/ 16 w 128"/>
              <a:gd name="T19" fmla="*/ 72 h 176"/>
              <a:gd name="T20" fmla="*/ 0 w 128"/>
              <a:gd name="T21" fmla="*/ 88 h 176"/>
              <a:gd name="T22" fmla="*/ 0 w 128"/>
              <a:gd name="T23" fmla="*/ 160 h 176"/>
              <a:gd name="T24" fmla="*/ 16 w 128"/>
              <a:gd name="T25" fmla="*/ 176 h 176"/>
              <a:gd name="T26" fmla="*/ 112 w 128"/>
              <a:gd name="T27" fmla="*/ 176 h 176"/>
              <a:gd name="T28" fmla="*/ 128 w 128"/>
              <a:gd name="T29" fmla="*/ 160 h 176"/>
              <a:gd name="T30" fmla="*/ 128 w 128"/>
              <a:gd name="T31" fmla="*/ 88 h 176"/>
              <a:gd name="T32" fmla="*/ 112 w 128"/>
              <a:gd name="T33" fmla="*/ 72 h 176"/>
              <a:gd name="T34" fmla="*/ 120 w 128"/>
              <a:gd name="T35" fmla="*/ 160 h 176"/>
              <a:gd name="T36" fmla="*/ 112 w 128"/>
              <a:gd name="T37" fmla="*/ 168 h 176"/>
              <a:gd name="T38" fmla="*/ 16 w 128"/>
              <a:gd name="T39" fmla="*/ 168 h 176"/>
              <a:gd name="T40" fmla="*/ 8 w 128"/>
              <a:gd name="T41" fmla="*/ 160 h 176"/>
              <a:gd name="T42" fmla="*/ 8 w 128"/>
              <a:gd name="T43" fmla="*/ 88 h 176"/>
              <a:gd name="T44" fmla="*/ 16 w 128"/>
              <a:gd name="T45" fmla="*/ 80 h 176"/>
              <a:gd name="T46" fmla="*/ 112 w 128"/>
              <a:gd name="T47" fmla="*/ 80 h 176"/>
              <a:gd name="T48" fmla="*/ 120 w 128"/>
              <a:gd name="T49" fmla="*/ 88 h 176"/>
              <a:gd name="T50" fmla="*/ 120 w 128"/>
              <a:gd name="T51" fmla="*/ 160 h 176"/>
              <a:gd name="T52" fmla="*/ 64 w 128"/>
              <a:gd name="T53" fmla="*/ 104 h 176"/>
              <a:gd name="T54" fmla="*/ 48 w 128"/>
              <a:gd name="T55" fmla="*/ 120 h 176"/>
              <a:gd name="T56" fmla="*/ 52 w 128"/>
              <a:gd name="T57" fmla="*/ 131 h 176"/>
              <a:gd name="T58" fmla="*/ 52 w 128"/>
              <a:gd name="T59" fmla="*/ 132 h 176"/>
              <a:gd name="T60" fmla="*/ 64 w 128"/>
              <a:gd name="T61" fmla="*/ 144 h 176"/>
              <a:gd name="T62" fmla="*/ 76 w 128"/>
              <a:gd name="T63" fmla="*/ 132 h 176"/>
              <a:gd name="T64" fmla="*/ 76 w 128"/>
              <a:gd name="T65" fmla="*/ 131 h 176"/>
              <a:gd name="T66" fmla="*/ 80 w 128"/>
              <a:gd name="T67" fmla="*/ 120 h 176"/>
              <a:gd name="T68" fmla="*/ 64 w 128"/>
              <a:gd name="T69" fmla="*/ 104 h 176"/>
              <a:gd name="T70" fmla="*/ 68 w 128"/>
              <a:gd name="T71" fmla="*/ 127 h 176"/>
              <a:gd name="T72" fmla="*/ 68 w 128"/>
              <a:gd name="T73" fmla="*/ 132 h 176"/>
              <a:gd name="T74" fmla="*/ 64 w 128"/>
              <a:gd name="T75" fmla="*/ 136 h 176"/>
              <a:gd name="T76" fmla="*/ 60 w 128"/>
              <a:gd name="T77" fmla="*/ 132 h 176"/>
              <a:gd name="T78" fmla="*/ 60 w 128"/>
              <a:gd name="T79" fmla="*/ 127 h 176"/>
              <a:gd name="T80" fmla="*/ 56 w 128"/>
              <a:gd name="T81" fmla="*/ 120 h 176"/>
              <a:gd name="T82" fmla="*/ 64 w 128"/>
              <a:gd name="T83" fmla="*/ 112 h 176"/>
              <a:gd name="T84" fmla="*/ 72 w 128"/>
              <a:gd name="T85" fmla="*/ 120 h 176"/>
              <a:gd name="T86" fmla="*/ 68 w 128"/>
              <a:gd name="T87" fmla="*/ 12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8" h="176">
                <a:moveTo>
                  <a:pt x="112" y="72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21"/>
                  <a:pt x="91" y="0"/>
                  <a:pt x="64" y="0"/>
                </a:cubicBezTo>
                <a:cubicBezTo>
                  <a:pt x="37" y="0"/>
                  <a:pt x="16" y="21"/>
                  <a:pt x="16" y="48"/>
                </a:cubicBezTo>
                <a:cubicBezTo>
                  <a:pt x="16" y="50"/>
                  <a:pt x="18" y="52"/>
                  <a:pt x="20" y="52"/>
                </a:cubicBezTo>
                <a:cubicBezTo>
                  <a:pt x="22" y="52"/>
                  <a:pt x="24" y="50"/>
                  <a:pt x="24" y="48"/>
                </a:cubicBezTo>
                <a:cubicBezTo>
                  <a:pt x="24" y="26"/>
                  <a:pt x="42" y="8"/>
                  <a:pt x="64" y="8"/>
                </a:cubicBezTo>
                <a:cubicBezTo>
                  <a:pt x="86" y="8"/>
                  <a:pt x="104" y="26"/>
                  <a:pt x="104" y="48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21" y="176"/>
                  <a:pt x="128" y="169"/>
                  <a:pt x="128" y="160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79"/>
                  <a:pt x="121" y="72"/>
                  <a:pt x="112" y="72"/>
                </a:cubicBezTo>
                <a:moveTo>
                  <a:pt x="120" y="160"/>
                </a:moveTo>
                <a:cubicBezTo>
                  <a:pt x="120" y="164"/>
                  <a:pt x="116" y="168"/>
                  <a:pt x="11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6" y="80"/>
                  <a:pt x="120" y="84"/>
                  <a:pt x="120" y="88"/>
                </a:cubicBezTo>
                <a:lnTo>
                  <a:pt x="120" y="160"/>
                </a:lnTo>
                <a:close/>
                <a:moveTo>
                  <a:pt x="64" y="104"/>
                </a:moveTo>
                <a:cubicBezTo>
                  <a:pt x="55" y="104"/>
                  <a:pt x="48" y="111"/>
                  <a:pt x="48" y="120"/>
                </a:cubicBezTo>
                <a:cubicBezTo>
                  <a:pt x="48" y="124"/>
                  <a:pt x="50" y="128"/>
                  <a:pt x="52" y="131"/>
                </a:cubicBezTo>
                <a:cubicBezTo>
                  <a:pt x="52" y="131"/>
                  <a:pt x="52" y="132"/>
                  <a:pt x="52" y="132"/>
                </a:cubicBezTo>
                <a:cubicBezTo>
                  <a:pt x="52" y="139"/>
                  <a:pt x="57" y="144"/>
                  <a:pt x="64" y="144"/>
                </a:cubicBezTo>
                <a:cubicBezTo>
                  <a:pt x="71" y="144"/>
                  <a:pt x="76" y="139"/>
                  <a:pt x="76" y="132"/>
                </a:cubicBezTo>
                <a:cubicBezTo>
                  <a:pt x="76" y="132"/>
                  <a:pt x="76" y="131"/>
                  <a:pt x="76" y="131"/>
                </a:cubicBezTo>
                <a:cubicBezTo>
                  <a:pt x="78" y="128"/>
                  <a:pt x="80" y="124"/>
                  <a:pt x="80" y="120"/>
                </a:cubicBezTo>
                <a:cubicBezTo>
                  <a:pt x="80" y="111"/>
                  <a:pt x="73" y="104"/>
                  <a:pt x="64" y="104"/>
                </a:cubicBezTo>
                <a:moveTo>
                  <a:pt x="68" y="127"/>
                </a:moveTo>
                <a:cubicBezTo>
                  <a:pt x="68" y="132"/>
                  <a:pt x="68" y="132"/>
                  <a:pt x="68" y="132"/>
                </a:cubicBezTo>
                <a:cubicBezTo>
                  <a:pt x="68" y="134"/>
                  <a:pt x="66" y="136"/>
                  <a:pt x="64" y="136"/>
                </a:cubicBezTo>
                <a:cubicBezTo>
                  <a:pt x="62" y="136"/>
                  <a:pt x="60" y="134"/>
                  <a:pt x="60" y="132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58" y="126"/>
                  <a:pt x="56" y="123"/>
                  <a:pt x="56" y="120"/>
                </a:cubicBezTo>
                <a:cubicBezTo>
                  <a:pt x="56" y="116"/>
                  <a:pt x="60" y="112"/>
                  <a:pt x="64" y="112"/>
                </a:cubicBezTo>
                <a:cubicBezTo>
                  <a:pt x="68" y="112"/>
                  <a:pt x="72" y="116"/>
                  <a:pt x="72" y="120"/>
                </a:cubicBezTo>
                <a:cubicBezTo>
                  <a:pt x="72" y="123"/>
                  <a:pt x="70" y="126"/>
                  <a:pt x="68" y="12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4" name="Freeform 67"/>
          <p:cNvSpPr>
            <a:spLocks noEditPoints="1"/>
          </p:cNvSpPr>
          <p:nvPr/>
        </p:nvSpPr>
        <p:spPr bwMode="auto">
          <a:xfrm>
            <a:off x="4756175" y="1108209"/>
            <a:ext cx="274235" cy="334275"/>
          </a:xfrm>
          <a:custGeom>
            <a:avLst/>
            <a:gdLst>
              <a:gd name="T0" fmla="*/ 128 w 144"/>
              <a:gd name="T1" fmla="*/ 0 h 176"/>
              <a:gd name="T2" fmla="*/ 16 w 144"/>
              <a:gd name="T3" fmla="*/ 0 h 176"/>
              <a:gd name="T4" fmla="*/ 0 w 144"/>
              <a:gd name="T5" fmla="*/ 16 h 176"/>
              <a:gd name="T6" fmla="*/ 0 w 144"/>
              <a:gd name="T7" fmla="*/ 160 h 176"/>
              <a:gd name="T8" fmla="*/ 16 w 144"/>
              <a:gd name="T9" fmla="*/ 176 h 176"/>
              <a:gd name="T10" fmla="*/ 128 w 144"/>
              <a:gd name="T11" fmla="*/ 176 h 176"/>
              <a:gd name="T12" fmla="*/ 144 w 144"/>
              <a:gd name="T13" fmla="*/ 160 h 176"/>
              <a:gd name="T14" fmla="*/ 144 w 144"/>
              <a:gd name="T15" fmla="*/ 16 h 176"/>
              <a:gd name="T16" fmla="*/ 128 w 144"/>
              <a:gd name="T17" fmla="*/ 0 h 176"/>
              <a:gd name="T18" fmla="*/ 96 w 144"/>
              <a:gd name="T19" fmla="*/ 8 h 176"/>
              <a:gd name="T20" fmla="*/ 112 w 144"/>
              <a:gd name="T21" fmla="*/ 8 h 176"/>
              <a:gd name="T22" fmla="*/ 112 w 144"/>
              <a:gd name="T23" fmla="*/ 36 h 176"/>
              <a:gd name="T24" fmla="*/ 104 w 144"/>
              <a:gd name="T25" fmla="*/ 28 h 176"/>
              <a:gd name="T26" fmla="*/ 96 w 144"/>
              <a:gd name="T27" fmla="*/ 36 h 176"/>
              <a:gd name="T28" fmla="*/ 96 w 144"/>
              <a:gd name="T29" fmla="*/ 8 h 176"/>
              <a:gd name="T30" fmla="*/ 32 w 144"/>
              <a:gd name="T31" fmla="*/ 168 h 176"/>
              <a:gd name="T32" fmla="*/ 16 w 144"/>
              <a:gd name="T33" fmla="*/ 168 h 176"/>
              <a:gd name="T34" fmla="*/ 8 w 144"/>
              <a:gd name="T35" fmla="*/ 160 h 176"/>
              <a:gd name="T36" fmla="*/ 8 w 144"/>
              <a:gd name="T37" fmla="*/ 16 h 176"/>
              <a:gd name="T38" fmla="*/ 16 w 144"/>
              <a:gd name="T39" fmla="*/ 8 h 176"/>
              <a:gd name="T40" fmla="*/ 32 w 144"/>
              <a:gd name="T41" fmla="*/ 8 h 176"/>
              <a:gd name="T42" fmla="*/ 32 w 144"/>
              <a:gd name="T43" fmla="*/ 168 h 176"/>
              <a:gd name="T44" fmla="*/ 136 w 144"/>
              <a:gd name="T45" fmla="*/ 160 h 176"/>
              <a:gd name="T46" fmla="*/ 128 w 144"/>
              <a:gd name="T47" fmla="*/ 168 h 176"/>
              <a:gd name="T48" fmla="*/ 40 w 144"/>
              <a:gd name="T49" fmla="*/ 168 h 176"/>
              <a:gd name="T50" fmla="*/ 40 w 144"/>
              <a:gd name="T51" fmla="*/ 8 h 176"/>
              <a:gd name="T52" fmla="*/ 88 w 144"/>
              <a:gd name="T53" fmla="*/ 8 h 176"/>
              <a:gd name="T54" fmla="*/ 88 w 144"/>
              <a:gd name="T55" fmla="*/ 56 h 176"/>
              <a:gd name="T56" fmla="*/ 104 w 144"/>
              <a:gd name="T57" fmla="*/ 40 h 176"/>
              <a:gd name="T58" fmla="*/ 120 w 144"/>
              <a:gd name="T59" fmla="*/ 56 h 176"/>
              <a:gd name="T60" fmla="*/ 120 w 144"/>
              <a:gd name="T61" fmla="*/ 8 h 176"/>
              <a:gd name="T62" fmla="*/ 128 w 144"/>
              <a:gd name="T63" fmla="*/ 8 h 176"/>
              <a:gd name="T64" fmla="*/ 136 w 144"/>
              <a:gd name="T65" fmla="*/ 16 h 176"/>
              <a:gd name="T66" fmla="*/ 136 w 144"/>
              <a:gd name="T67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" h="176"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9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6"/>
                  <a:pt x="96" y="36"/>
                  <a:pt x="96" y="36"/>
                </a:cubicBezTo>
                <a:lnTo>
                  <a:pt x="96" y="8"/>
                </a:lnTo>
                <a:close/>
                <a:moveTo>
                  <a:pt x="32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32" y="8"/>
                  <a:pt x="32" y="8"/>
                  <a:pt x="32" y="8"/>
                </a:cubicBezTo>
                <a:lnTo>
                  <a:pt x="32" y="168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40" y="8"/>
                  <a:pt x="40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56"/>
                  <a:pt x="88" y="56"/>
                  <a:pt x="88" y="56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8"/>
                  <a:pt x="120" y="8"/>
                  <a:pt x="120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5" name="Freeform 68"/>
          <p:cNvSpPr>
            <a:spLocks noEditPoints="1"/>
          </p:cNvSpPr>
          <p:nvPr/>
        </p:nvSpPr>
        <p:spPr bwMode="auto">
          <a:xfrm>
            <a:off x="5395516" y="1108209"/>
            <a:ext cx="274235" cy="334275"/>
          </a:xfrm>
          <a:custGeom>
            <a:avLst/>
            <a:gdLst>
              <a:gd name="T0" fmla="*/ 24 w 144"/>
              <a:gd name="T1" fmla="*/ 0 h 176"/>
              <a:gd name="T2" fmla="*/ 8 w 144"/>
              <a:gd name="T3" fmla="*/ 24 h 176"/>
              <a:gd name="T4" fmla="*/ 0 w 144"/>
              <a:gd name="T5" fmla="*/ 28 h 176"/>
              <a:gd name="T6" fmla="*/ 8 w 144"/>
              <a:gd name="T7" fmla="*/ 32 h 176"/>
              <a:gd name="T8" fmla="*/ 4 w 144"/>
              <a:gd name="T9" fmla="*/ 48 h 176"/>
              <a:gd name="T10" fmla="*/ 4 w 144"/>
              <a:gd name="T11" fmla="*/ 56 h 176"/>
              <a:gd name="T12" fmla="*/ 8 w 144"/>
              <a:gd name="T13" fmla="*/ 72 h 176"/>
              <a:gd name="T14" fmla="*/ 0 w 144"/>
              <a:gd name="T15" fmla="*/ 76 h 176"/>
              <a:gd name="T16" fmla="*/ 8 w 144"/>
              <a:gd name="T17" fmla="*/ 80 h 176"/>
              <a:gd name="T18" fmla="*/ 4 w 144"/>
              <a:gd name="T19" fmla="*/ 96 h 176"/>
              <a:gd name="T20" fmla="*/ 4 w 144"/>
              <a:gd name="T21" fmla="*/ 104 h 176"/>
              <a:gd name="T22" fmla="*/ 8 w 144"/>
              <a:gd name="T23" fmla="*/ 120 h 176"/>
              <a:gd name="T24" fmla="*/ 0 w 144"/>
              <a:gd name="T25" fmla="*/ 124 h 176"/>
              <a:gd name="T26" fmla="*/ 8 w 144"/>
              <a:gd name="T27" fmla="*/ 128 h 176"/>
              <a:gd name="T28" fmla="*/ 4 w 144"/>
              <a:gd name="T29" fmla="*/ 144 h 176"/>
              <a:gd name="T30" fmla="*/ 4 w 144"/>
              <a:gd name="T31" fmla="*/ 152 h 176"/>
              <a:gd name="T32" fmla="*/ 8 w 144"/>
              <a:gd name="T33" fmla="*/ 160 h 176"/>
              <a:gd name="T34" fmla="*/ 128 w 144"/>
              <a:gd name="T35" fmla="*/ 176 h 176"/>
              <a:gd name="T36" fmla="*/ 144 w 144"/>
              <a:gd name="T37" fmla="*/ 16 h 176"/>
              <a:gd name="T38" fmla="*/ 40 w 144"/>
              <a:gd name="T39" fmla="*/ 168 h 176"/>
              <a:gd name="T40" fmla="*/ 16 w 144"/>
              <a:gd name="T41" fmla="*/ 160 h 176"/>
              <a:gd name="T42" fmla="*/ 20 w 144"/>
              <a:gd name="T43" fmla="*/ 152 h 176"/>
              <a:gd name="T44" fmla="*/ 20 w 144"/>
              <a:gd name="T45" fmla="*/ 144 h 176"/>
              <a:gd name="T46" fmla="*/ 16 w 144"/>
              <a:gd name="T47" fmla="*/ 128 h 176"/>
              <a:gd name="T48" fmla="*/ 24 w 144"/>
              <a:gd name="T49" fmla="*/ 124 h 176"/>
              <a:gd name="T50" fmla="*/ 16 w 144"/>
              <a:gd name="T51" fmla="*/ 120 h 176"/>
              <a:gd name="T52" fmla="*/ 20 w 144"/>
              <a:gd name="T53" fmla="*/ 104 h 176"/>
              <a:gd name="T54" fmla="*/ 20 w 144"/>
              <a:gd name="T55" fmla="*/ 96 h 176"/>
              <a:gd name="T56" fmla="*/ 16 w 144"/>
              <a:gd name="T57" fmla="*/ 80 h 176"/>
              <a:gd name="T58" fmla="*/ 24 w 144"/>
              <a:gd name="T59" fmla="*/ 76 h 176"/>
              <a:gd name="T60" fmla="*/ 16 w 144"/>
              <a:gd name="T61" fmla="*/ 72 h 176"/>
              <a:gd name="T62" fmla="*/ 20 w 144"/>
              <a:gd name="T63" fmla="*/ 56 h 176"/>
              <a:gd name="T64" fmla="*/ 20 w 144"/>
              <a:gd name="T65" fmla="*/ 48 h 176"/>
              <a:gd name="T66" fmla="*/ 16 w 144"/>
              <a:gd name="T67" fmla="*/ 32 h 176"/>
              <a:gd name="T68" fmla="*/ 24 w 144"/>
              <a:gd name="T69" fmla="*/ 28 h 176"/>
              <a:gd name="T70" fmla="*/ 16 w 144"/>
              <a:gd name="T71" fmla="*/ 24 h 176"/>
              <a:gd name="T72" fmla="*/ 24 w 144"/>
              <a:gd name="T73" fmla="*/ 8 h 176"/>
              <a:gd name="T74" fmla="*/ 40 w 144"/>
              <a:gd name="T75" fmla="*/ 168 h 176"/>
              <a:gd name="T76" fmla="*/ 128 w 144"/>
              <a:gd name="T77" fmla="*/ 168 h 176"/>
              <a:gd name="T78" fmla="*/ 48 w 144"/>
              <a:gd name="T79" fmla="*/ 8 h 176"/>
              <a:gd name="T80" fmla="*/ 136 w 144"/>
              <a:gd name="T8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" h="176">
                <a:moveTo>
                  <a:pt x="128" y="0"/>
                </a:moveTo>
                <a:cubicBezTo>
                  <a:pt x="24" y="0"/>
                  <a:pt x="24" y="0"/>
                  <a:pt x="24" y="0"/>
                </a:cubicBezTo>
                <a:cubicBezTo>
                  <a:pt x="15" y="0"/>
                  <a:pt x="8" y="7"/>
                  <a:pt x="8" y="16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54"/>
                  <a:pt x="2" y="56"/>
                  <a:pt x="4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72"/>
                  <a:pt x="8" y="72"/>
                  <a:pt x="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2" y="72"/>
                  <a:pt x="0" y="74"/>
                  <a:pt x="0" y="76"/>
                </a:cubicBezTo>
                <a:cubicBezTo>
                  <a:pt x="0" y="78"/>
                  <a:pt x="2" y="80"/>
                  <a:pt x="4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2" y="96"/>
                  <a:pt x="0" y="98"/>
                  <a:pt x="0" y="100"/>
                </a:cubicBezTo>
                <a:cubicBezTo>
                  <a:pt x="0" y="102"/>
                  <a:pt x="2" y="104"/>
                  <a:pt x="4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120"/>
                  <a:pt x="8" y="120"/>
                  <a:pt x="8" y="120"/>
                </a:cubicBezTo>
                <a:cubicBezTo>
                  <a:pt x="4" y="120"/>
                  <a:pt x="4" y="120"/>
                  <a:pt x="4" y="120"/>
                </a:cubicBezTo>
                <a:cubicBezTo>
                  <a:pt x="2" y="120"/>
                  <a:pt x="0" y="122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44"/>
                  <a:pt x="8" y="144"/>
                  <a:pt x="8" y="144"/>
                </a:cubicBezTo>
                <a:cubicBezTo>
                  <a:pt x="4" y="144"/>
                  <a:pt x="4" y="144"/>
                  <a:pt x="4" y="144"/>
                </a:cubicBezTo>
                <a:cubicBezTo>
                  <a:pt x="2" y="144"/>
                  <a:pt x="0" y="146"/>
                  <a:pt x="0" y="148"/>
                </a:cubicBezTo>
                <a:cubicBezTo>
                  <a:pt x="0" y="150"/>
                  <a:pt x="2" y="152"/>
                  <a:pt x="4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8" y="160"/>
                  <a:pt x="8" y="160"/>
                  <a:pt x="8" y="160"/>
                </a:cubicBezTo>
                <a:cubicBezTo>
                  <a:pt x="8" y="169"/>
                  <a:pt x="15" y="176"/>
                  <a:pt x="24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40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0" y="168"/>
                  <a:pt x="16" y="164"/>
                  <a:pt x="16" y="160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22" y="152"/>
                  <a:pt x="24" y="150"/>
                  <a:pt x="24" y="148"/>
                </a:cubicBezTo>
                <a:cubicBezTo>
                  <a:pt x="24" y="146"/>
                  <a:pt x="22" y="144"/>
                  <a:pt x="2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4" y="126"/>
                  <a:pt x="24" y="124"/>
                </a:cubicBezTo>
                <a:cubicBezTo>
                  <a:pt x="24" y="122"/>
                  <a:pt x="22" y="120"/>
                  <a:pt x="2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104"/>
                  <a:pt x="24" y="102"/>
                  <a:pt x="24" y="100"/>
                </a:cubicBezTo>
                <a:cubicBezTo>
                  <a:pt x="24" y="98"/>
                  <a:pt x="22" y="96"/>
                  <a:pt x="20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0"/>
                  <a:pt x="16" y="80"/>
                  <a:pt x="16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22" y="80"/>
                  <a:pt x="24" y="78"/>
                  <a:pt x="24" y="76"/>
                </a:cubicBezTo>
                <a:cubicBezTo>
                  <a:pt x="24" y="74"/>
                  <a:pt x="22" y="72"/>
                  <a:pt x="2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56"/>
                  <a:pt x="16" y="56"/>
                  <a:pt x="16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2" y="56"/>
                  <a:pt x="24" y="54"/>
                  <a:pt x="24" y="52"/>
                </a:cubicBezTo>
                <a:cubicBezTo>
                  <a:pt x="24" y="50"/>
                  <a:pt x="22" y="48"/>
                  <a:pt x="2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4" y="30"/>
                  <a:pt x="24" y="28"/>
                </a:cubicBezTo>
                <a:cubicBezTo>
                  <a:pt x="24" y="26"/>
                  <a:pt x="22" y="24"/>
                  <a:pt x="2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2"/>
                  <a:pt x="20" y="8"/>
                  <a:pt x="24" y="8"/>
                </a:cubicBezTo>
                <a:cubicBezTo>
                  <a:pt x="40" y="8"/>
                  <a:pt x="40" y="8"/>
                  <a:pt x="40" y="8"/>
                </a:cubicBezTo>
                <a:lnTo>
                  <a:pt x="40" y="168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48" y="8"/>
                  <a:pt x="48" y="8"/>
                  <a:pt x="48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" name="Freeform 69"/>
          <p:cNvSpPr>
            <a:spLocks noEditPoints="1"/>
          </p:cNvSpPr>
          <p:nvPr/>
        </p:nvSpPr>
        <p:spPr bwMode="auto">
          <a:xfrm>
            <a:off x="6034857" y="1108209"/>
            <a:ext cx="274235" cy="334275"/>
          </a:xfrm>
          <a:custGeom>
            <a:avLst/>
            <a:gdLst>
              <a:gd name="T0" fmla="*/ 84 w 144"/>
              <a:gd name="T1" fmla="*/ 132 h 176"/>
              <a:gd name="T2" fmla="*/ 36 w 144"/>
              <a:gd name="T3" fmla="*/ 132 h 176"/>
              <a:gd name="T4" fmla="*/ 32 w 144"/>
              <a:gd name="T5" fmla="*/ 136 h 176"/>
              <a:gd name="T6" fmla="*/ 36 w 144"/>
              <a:gd name="T7" fmla="*/ 140 h 176"/>
              <a:gd name="T8" fmla="*/ 84 w 144"/>
              <a:gd name="T9" fmla="*/ 140 h 176"/>
              <a:gd name="T10" fmla="*/ 88 w 144"/>
              <a:gd name="T11" fmla="*/ 136 h 176"/>
              <a:gd name="T12" fmla="*/ 84 w 144"/>
              <a:gd name="T13" fmla="*/ 132 h 176"/>
              <a:gd name="T14" fmla="*/ 36 w 144"/>
              <a:gd name="T15" fmla="*/ 44 h 176"/>
              <a:gd name="T16" fmla="*/ 56 w 144"/>
              <a:gd name="T17" fmla="*/ 44 h 176"/>
              <a:gd name="T18" fmla="*/ 60 w 144"/>
              <a:gd name="T19" fmla="*/ 40 h 176"/>
              <a:gd name="T20" fmla="*/ 56 w 144"/>
              <a:gd name="T21" fmla="*/ 36 h 176"/>
              <a:gd name="T22" fmla="*/ 36 w 144"/>
              <a:gd name="T23" fmla="*/ 36 h 176"/>
              <a:gd name="T24" fmla="*/ 32 w 144"/>
              <a:gd name="T25" fmla="*/ 40 h 176"/>
              <a:gd name="T26" fmla="*/ 36 w 144"/>
              <a:gd name="T27" fmla="*/ 44 h 176"/>
              <a:gd name="T28" fmla="*/ 108 w 144"/>
              <a:gd name="T29" fmla="*/ 100 h 176"/>
              <a:gd name="T30" fmla="*/ 36 w 144"/>
              <a:gd name="T31" fmla="*/ 100 h 176"/>
              <a:gd name="T32" fmla="*/ 32 w 144"/>
              <a:gd name="T33" fmla="*/ 104 h 176"/>
              <a:gd name="T34" fmla="*/ 36 w 144"/>
              <a:gd name="T35" fmla="*/ 108 h 176"/>
              <a:gd name="T36" fmla="*/ 108 w 144"/>
              <a:gd name="T37" fmla="*/ 108 h 176"/>
              <a:gd name="T38" fmla="*/ 112 w 144"/>
              <a:gd name="T39" fmla="*/ 104 h 176"/>
              <a:gd name="T40" fmla="*/ 108 w 144"/>
              <a:gd name="T41" fmla="*/ 100 h 176"/>
              <a:gd name="T42" fmla="*/ 32 w 144"/>
              <a:gd name="T43" fmla="*/ 72 h 176"/>
              <a:gd name="T44" fmla="*/ 36 w 144"/>
              <a:gd name="T45" fmla="*/ 76 h 176"/>
              <a:gd name="T46" fmla="*/ 108 w 144"/>
              <a:gd name="T47" fmla="*/ 76 h 176"/>
              <a:gd name="T48" fmla="*/ 112 w 144"/>
              <a:gd name="T49" fmla="*/ 72 h 176"/>
              <a:gd name="T50" fmla="*/ 108 w 144"/>
              <a:gd name="T51" fmla="*/ 68 h 176"/>
              <a:gd name="T52" fmla="*/ 36 w 144"/>
              <a:gd name="T53" fmla="*/ 68 h 176"/>
              <a:gd name="T54" fmla="*/ 32 w 144"/>
              <a:gd name="T55" fmla="*/ 72 h 176"/>
              <a:gd name="T56" fmla="*/ 104 w 144"/>
              <a:gd name="T57" fmla="*/ 0 h 176"/>
              <a:gd name="T58" fmla="*/ 16 w 144"/>
              <a:gd name="T59" fmla="*/ 0 h 176"/>
              <a:gd name="T60" fmla="*/ 0 w 144"/>
              <a:gd name="T61" fmla="*/ 16 h 176"/>
              <a:gd name="T62" fmla="*/ 0 w 144"/>
              <a:gd name="T63" fmla="*/ 160 h 176"/>
              <a:gd name="T64" fmla="*/ 16 w 144"/>
              <a:gd name="T65" fmla="*/ 176 h 176"/>
              <a:gd name="T66" fmla="*/ 128 w 144"/>
              <a:gd name="T67" fmla="*/ 176 h 176"/>
              <a:gd name="T68" fmla="*/ 144 w 144"/>
              <a:gd name="T69" fmla="*/ 160 h 176"/>
              <a:gd name="T70" fmla="*/ 144 w 144"/>
              <a:gd name="T71" fmla="*/ 44 h 176"/>
              <a:gd name="T72" fmla="*/ 104 w 144"/>
              <a:gd name="T73" fmla="*/ 0 h 176"/>
              <a:gd name="T74" fmla="*/ 136 w 144"/>
              <a:gd name="T75" fmla="*/ 160 h 176"/>
              <a:gd name="T76" fmla="*/ 128 w 144"/>
              <a:gd name="T77" fmla="*/ 168 h 176"/>
              <a:gd name="T78" fmla="*/ 16 w 144"/>
              <a:gd name="T79" fmla="*/ 168 h 176"/>
              <a:gd name="T80" fmla="*/ 8 w 144"/>
              <a:gd name="T81" fmla="*/ 160 h 176"/>
              <a:gd name="T82" fmla="*/ 8 w 144"/>
              <a:gd name="T83" fmla="*/ 16 h 176"/>
              <a:gd name="T84" fmla="*/ 16 w 144"/>
              <a:gd name="T85" fmla="*/ 8 h 176"/>
              <a:gd name="T86" fmla="*/ 88 w 144"/>
              <a:gd name="T87" fmla="*/ 8 h 176"/>
              <a:gd name="T88" fmla="*/ 88 w 144"/>
              <a:gd name="T89" fmla="*/ 48 h 176"/>
              <a:gd name="T90" fmla="*/ 96 w 144"/>
              <a:gd name="T91" fmla="*/ 56 h 176"/>
              <a:gd name="T92" fmla="*/ 136 w 144"/>
              <a:gd name="T93" fmla="*/ 56 h 176"/>
              <a:gd name="T94" fmla="*/ 136 w 144"/>
              <a:gd name="T95" fmla="*/ 160 h 176"/>
              <a:gd name="T96" fmla="*/ 96 w 144"/>
              <a:gd name="T97" fmla="*/ 48 h 176"/>
              <a:gd name="T98" fmla="*/ 96 w 144"/>
              <a:gd name="T99" fmla="*/ 8 h 176"/>
              <a:gd name="T100" fmla="*/ 100 w 144"/>
              <a:gd name="T101" fmla="*/ 8 h 176"/>
              <a:gd name="T102" fmla="*/ 136 w 144"/>
              <a:gd name="T103" fmla="*/ 48 h 176"/>
              <a:gd name="T104" fmla="*/ 96 w 144"/>
              <a:gd name="T105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4" h="176">
                <a:moveTo>
                  <a:pt x="84" y="132"/>
                </a:moveTo>
                <a:cubicBezTo>
                  <a:pt x="36" y="132"/>
                  <a:pt x="36" y="132"/>
                  <a:pt x="36" y="132"/>
                </a:cubicBezTo>
                <a:cubicBezTo>
                  <a:pt x="34" y="132"/>
                  <a:pt x="32" y="134"/>
                  <a:pt x="32" y="136"/>
                </a:cubicBezTo>
                <a:cubicBezTo>
                  <a:pt x="32" y="138"/>
                  <a:pt x="34" y="140"/>
                  <a:pt x="36" y="140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40"/>
                  <a:pt x="88" y="138"/>
                  <a:pt x="88" y="136"/>
                </a:cubicBezTo>
                <a:cubicBezTo>
                  <a:pt x="88" y="134"/>
                  <a:pt x="86" y="132"/>
                  <a:pt x="84" y="132"/>
                </a:cubicBezTo>
                <a:moveTo>
                  <a:pt x="36" y="44"/>
                </a:moveTo>
                <a:cubicBezTo>
                  <a:pt x="56" y="44"/>
                  <a:pt x="56" y="44"/>
                  <a:pt x="56" y="44"/>
                </a:cubicBezTo>
                <a:cubicBezTo>
                  <a:pt x="58" y="44"/>
                  <a:pt x="60" y="42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6"/>
                  <a:pt x="32" y="38"/>
                  <a:pt x="32" y="40"/>
                </a:cubicBezTo>
                <a:cubicBezTo>
                  <a:pt x="32" y="42"/>
                  <a:pt x="34" y="44"/>
                  <a:pt x="36" y="44"/>
                </a:cubicBezTo>
                <a:moveTo>
                  <a:pt x="108" y="100"/>
                </a:moveTo>
                <a:cubicBezTo>
                  <a:pt x="36" y="100"/>
                  <a:pt x="36" y="100"/>
                  <a:pt x="36" y="100"/>
                </a:cubicBezTo>
                <a:cubicBezTo>
                  <a:pt x="34" y="100"/>
                  <a:pt x="32" y="102"/>
                  <a:pt x="32" y="104"/>
                </a:cubicBezTo>
                <a:cubicBezTo>
                  <a:pt x="32" y="106"/>
                  <a:pt x="34" y="108"/>
                  <a:pt x="36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10" y="108"/>
                  <a:pt x="112" y="106"/>
                  <a:pt x="112" y="104"/>
                </a:cubicBezTo>
                <a:cubicBezTo>
                  <a:pt x="112" y="102"/>
                  <a:pt x="110" y="100"/>
                  <a:pt x="108" y="100"/>
                </a:cubicBezTo>
                <a:moveTo>
                  <a:pt x="32" y="72"/>
                </a:moveTo>
                <a:cubicBezTo>
                  <a:pt x="32" y="74"/>
                  <a:pt x="34" y="76"/>
                  <a:pt x="36" y="76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10" y="76"/>
                  <a:pt x="112" y="74"/>
                  <a:pt x="112" y="72"/>
                </a:cubicBezTo>
                <a:cubicBezTo>
                  <a:pt x="112" y="70"/>
                  <a:pt x="110" y="68"/>
                  <a:pt x="108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4" y="68"/>
                  <a:pt x="32" y="70"/>
                  <a:pt x="32" y="72"/>
                </a:cubicBezTo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" name="Freeform 70"/>
          <p:cNvSpPr>
            <a:spLocks noEditPoints="1"/>
          </p:cNvSpPr>
          <p:nvPr/>
        </p:nvSpPr>
        <p:spPr bwMode="auto">
          <a:xfrm>
            <a:off x="6674198" y="1108209"/>
            <a:ext cx="272612" cy="334275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" name="Freeform 71"/>
          <p:cNvSpPr>
            <a:spLocks noEditPoints="1"/>
          </p:cNvSpPr>
          <p:nvPr/>
        </p:nvSpPr>
        <p:spPr bwMode="auto">
          <a:xfrm>
            <a:off x="7313540" y="1108209"/>
            <a:ext cx="272612" cy="334275"/>
          </a:xfrm>
          <a:custGeom>
            <a:avLst/>
            <a:gdLst>
              <a:gd name="T0" fmla="*/ 104 w 144"/>
              <a:gd name="T1" fmla="*/ 0 h 176"/>
              <a:gd name="T2" fmla="*/ 16 w 144"/>
              <a:gd name="T3" fmla="*/ 0 h 176"/>
              <a:gd name="T4" fmla="*/ 0 w 144"/>
              <a:gd name="T5" fmla="*/ 16 h 176"/>
              <a:gd name="T6" fmla="*/ 0 w 144"/>
              <a:gd name="T7" fmla="*/ 160 h 176"/>
              <a:gd name="T8" fmla="*/ 16 w 144"/>
              <a:gd name="T9" fmla="*/ 176 h 176"/>
              <a:gd name="T10" fmla="*/ 128 w 144"/>
              <a:gd name="T11" fmla="*/ 176 h 176"/>
              <a:gd name="T12" fmla="*/ 144 w 144"/>
              <a:gd name="T13" fmla="*/ 160 h 176"/>
              <a:gd name="T14" fmla="*/ 144 w 144"/>
              <a:gd name="T15" fmla="*/ 44 h 176"/>
              <a:gd name="T16" fmla="*/ 104 w 144"/>
              <a:gd name="T17" fmla="*/ 0 h 176"/>
              <a:gd name="T18" fmla="*/ 136 w 144"/>
              <a:gd name="T19" fmla="*/ 160 h 176"/>
              <a:gd name="T20" fmla="*/ 128 w 144"/>
              <a:gd name="T21" fmla="*/ 168 h 176"/>
              <a:gd name="T22" fmla="*/ 16 w 144"/>
              <a:gd name="T23" fmla="*/ 168 h 176"/>
              <a:gd name="T24" fmla="*/ 8 w 144"/>
              <a:gd name="T25" fmla="*/ 160 h 176"/>
              <a:gd name="T26" fmla="*/ 8 w 144"/>
              <a:gd name="T27" fmla="*/ 16 h 176"/>
              <a:gd name="T28" fmla="*/ 16 w 144"/>
              <a:gd name="T29" fmla="*/ 8 h 176"/>
              <a:gd name="T30" fmla="*/ 88 w 144"/>
              <a:gd name="T31" fmla="*/ 8 h 176"/>
              <a:gd name="T32" fmla="*/ 88 w 144"/>
              <a:gd name="T33" fmla="*/ 48 h 176"/>
              <a:gd name="T34" fmla="*/ 96 w 144"/>
              <a:gd name="T35" fmla="*/ 56 h 176"/>
              <a:gd name="T36" fmla="*/ 136 w 144"/>
              <a:gd name="T37" fmla="*/ 56 h 176"/>
              <a:gd name="T38" fmla="*/ 136 w 144"/>
              <a:gd name="T39" fmla="*/ 160 h 176"/>
              <a:gd name="T40" fmla="*/ 96 w 144"/>
              <a:gd name="T41" fmla="*/ 48 h 176"/>
              <a:gd name="T42" fmla="*/ 96 w 144"/>
              <a:gd name="T43" fmla="*/ 8 h 176"/>
              <a:gd name="T44" fmla="*/ 100 w 144"/>
              <a:gd name="T45" fmla="*/ 8 h 176"/>
              <a:gd name="T46" fmla="*/ 136 w 144"/>
              <a:gd name="T47" fmla="*/ 48 h 176"/>
              <a:gd name="T48" fmla="*/ 96 w 144"/>
              <a:gd name="T49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76"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" name="Freeform 72"/>
          <p:cNvSpPr>
            <a:spLocks noEditPoints="1"/>
          </p:cNvSpPr>
          <p:nvPr/>
        </p:nvSpPr>
        <p:spPr bwMode="auto">
          <a:xfrm>
            <a:off x="1561090" y="1745928"/>
            <a:ext cx="274235" cy="335898"/>
          </a:xfrm>
          <a:custGeom>
            <a:avLst/>
            <a:gdLst>
              <a:gd name="T0" fmla="*/ 116 w 144"/>
              <a:gd name="T1" fmla="*/ 0 h 176"/>
              <a:gd name="T2" fmla="*/ 56 w 144"/>
              <a:gd name="T3" fmla="*/ 0 h 176"/>
              <a:gd name="T4" fmla="*/ 40 w 144"/>
              <a:gd name="T5" fmla="*/ 16 h 176"/>
              <a:gd name="T6" fmla="*/ 40 w 144"/>
              <a:gd name="T7" fmla="*/ 28 h 176"/>
              <a:gd name="T8" fmla="*/ 44 w 144"/>
              <a:gd name="T9" fmla="*/ 32 h 176"/>
              <a:gd name="T10" fmla="*/ 48 w 144"/>
              <a:gd name="T11" fmla="*/ 28 h 176"/>
              <a:gd name="T12" fmla="*/ 48 w 144"/>
              <a:gd name="T13" fmla="*/ 16 h 176"/>
              <a:gd name="T14" fmla="*/ 56 w 144"/>
              <a:gd name="T15" fmla="*/ 8 h 176"/>
              <a:gd name="T16" fmla="*/ 104 w 144"/>
              <a:gd name="T17" fmla="*/ 8 h 176"/>
              <a:gd name="T18" fmla="*/ 104 w 144"/>
              <a:gd name="T19" fmla="*/ 32 h 176"/>
              <a:gd name="T20" fmla="*/ 112 w 144"/>
              <a:gd name="T21" fmla="*/ 40 h 176"/>
              <a:gd name="T22" fmla="*/ 136 w 144"/>
              <a:gd name="T23" fmla="*/ 40 h 176"/>
              <a:gd name="T24" fmla="*/ 136 w 144"/>
              <a:gd name="T25" fmla="*/ 120 h 176"/>
              <a:gd name="T26" fmla="*/ 128 w 144"/>
              <a:gd name="T27" fmla="*/ 128 h 176"/>
              <a:gd name="T28" fmla="*/ 116 w 144"/>
              <a:gd name="T29" fmla="*/ 128 h 176"/>
              <a:gd name="T30" fmla="*/ 112 w 144"/>
              <a:gd name="T31" fmla="*/ 132 h 176"/>
              <a:gd name="T32" fmla="*/ 116 w 144"/>
              <a:gd name="T33" fmla="*/ 136 h 176"/>
              <a:gd name="T34" fmla="*/ 128 w 144"/>
              <a:gd name="T35" fmla="*/ 136 h 176"/>
              <a:gd name="T36" fmla="*/ 144 w 144"/>
              <a:gd name="T37" fmla="*/ 120 h 176"/>
              <a:gd name="T38" fmla="*/ 144 w 144"/>
              <a:gd name="T39" fmla="*/ 32 h 176"/>
              <a:gd name="T40" fmla="*/ 116 w 144"/>
              <a:gd name="T41" fmla="*/ 0 h 176"/>
              <a:gd name="T42" fmla="*/ 112 w 144"/>
              <a:gd name="T43" fmla="*/ 32 h 176"/>
              <a:gd name="T44" fmla="*/ 112 w 144"/>
              <a:gd name="T45" fmla="*/ 9 h 176"/>
              <a:gd name="T46" fmla="*/ 133 w 144"/>
              <a:gd name="T47" fmla="*/ 32 h 176"/>
              <a:gd name="T48" fmla="*/ 112 w 144"/>
              <a:gd name="T49" fmla="*/ 32 h 176"/>
              <a:gd name="T50" fmla="*/ 16 w 144"/>
              <a:gd name="T51" fmla="*/ 40 h 176"/>
              <a:gd name="T52" fmla="*/ 0 w 144"/>
              <a:gd name="T53" fmla="*/ 56 h 176"/>
              <a:gd name="T54" fmla="*/ 0 w 144"/>
              <a:gd name="T55" fmla="*/ 160 h 176"/>
              <a:gd name="T56" fmla="*/ 16 w 144"/>
              <a:gd name="T57" fmla="*/ 176 h 176"/>
              <a:gd name="T58" fmla="*/ 88 w 144"/>
              <a:gd name="T59" fmla="*/ 176 h 176"/>
              <a:gd name="T60" fmla="*/ 104 w 144"/>
              <a:gd name="T61" fmla="*/ 160 h 176"/>
              <a:gd name="T62" fmla="*/ 104 w 144"/>
              <a:gd name="T63" fmla="*/ 72 h 176"/>
              <a:gd name="T64" fmla="*/ 76 w 144"/>
              <a:gd name="T65" fmla="*/ 40 h 176"/>
              <a:gd name="T66" fmla="*/ 16 w 144"/>
              <a:gd name="T67" fmla="*/ 40 h 176"/>
              <a:gd name="T68" fmla="*/ 96 w 144"/>
              <a:gd name="T69" fmla="*/ 160 h 176"/>
              <a:gd name="T70" fmla="*/ 88 w 144"/>
              <a:gd name="T71" fmla="*/ 168 h 176"/>
              <a:gd name="T72" fmla="*/ 16 w 144"/>
              <a:gd name="T73" fmla="*/ 168 h 176"/>
              <a:gd name="T74" fmla="*/ 8 w 144"/>
              <a:gd name="T75" fmla="*/ 160 h 176"/>
              <a:gd name="T76" fmla="*/ 8 w 144"/>
              <a:gd name="T77" fmla="*/ 56 h 176"/>
              <a:gd name="T78" fmla="*/ 16 w 144"/>
              <a:gd name="T79" fmla="*/ 48 h 176"/>
              <a:gd name="T80" fmla="*/ 64 w 144"/>
              <a:gd name="T81" fmla="*/ 48 h 176"/>
              <a:gd name="T82" fmla="*/ 64 w 144"/>
              <a:gd name="T83" fmla="*/ 72 h 176"/>
              <a:gd name="T84" fmla="*/ 72 w 144"/>
              <a:gd name="T85" fmla="*/ 80 h 176"/>
              <a:gd name="T86" fmla="*/ 96 w 144"/>
              <a:gd name="T87" fmla="*/ 80 h 176"/>
              <a:gd name="T88" fmla="*/ 96 w 144"/>
              <a:gd name="T89" fmla="*/ 160 h 176"/>
              <a:gd name="T90" fmla="*/ 72 w 144"/>
              <a:gd name="T91" fmla="*/ 72 h 176"/>
              <a:gd name="T92" fmla="*/ 72 w 144"/>
              <a:gd name="T93" fmla="*/ 49 h 176"/>
              <a:gd name="T94" fmla="*/ 93 w 144"/>
              <a:gd name="T95" fmla="*/ 72 h 176"/>
              <a:gd name="T96" fmla="*/ 72 w 144"/>
              <a:gd name="T97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4" h="176"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0" name="Freeform 73"/>
          <p:cNvSpPr>
            <a:spLocks noEditPoints="1"/>
          </p:cNvSpPr>
          <p:nvPr/>
        </p:nvSpPr>
        <p:spPr bwMode="auto">
          <a:xfrm>
            <a:off x="2169601" y="1745928"/>
            <a:ext cx="334275" cy="335898"/>
          </a:xfrm>
          <a:custGeom>
            <a:avLst/>
            <a:gdLst>
              <a:gd name="T0" fmla="*/ 36 w 176"/>
              <a:gd name="T1" fmla="*/ 48 h 176"/>
              <a:gd name="T2" fmla="*/ 84 w 176"/>
              <a:gd name="T3" fmla="*/ 48 h 176"/>
              <a:gd name="T4" fmla="*/ 88 w 176"/>
              <a:gd name="T5" fmla="*/ 44 h 176"/>
              <a:gd name="T6" fmla="*/ 84 w 176"/>
              <a:gd name="T7" fmla="*/ 40 h 176"/>
              <a:gd name="T8" fmla="*/ 36 w 176"/>
              <a:gd name="T9" fmla="*/ 40 h 176"/>
              <a:gd name="T10" fmla="*/ 32 w 176"/>
              <a:gd name="T11" fmla="*/ 44 h 176"/>
              <a:gd name="T12" fmla="*/ 36 w 176"/>
              <a:gd name="T13" fmla="*/ 48 h 176"/>
              <a:gd name="T14" fmla="*/ 36 w 176"/>
              <a:gd name="T15" fmla="*/ 72 h 176"/>
              <a:gd name="T16" fmla="*/ 140 w 176"/>
              <a:gd name="T17" fmla="*/ 72 h 176"/>
              <a:gd name="T18" fmla="*/ 144 w 176"/>
              <a:gd name="T19" fmla="*/ 68 h 176"/>
              <a:gd name="T20" fmla="*/ 140 w 176"/>
              <a:gd name="T21" fmla="*/ 64 h 176"/>
              <a:gd name="T22" fmla="*/ 36 w 176"/>
              <a:gd name="T23" fmla="*/ 64 h 176"/>
              <a:gd name="T24" fmla="*/ 32 w 176"/>
              <a:gd name="T25" fmla="*/ 68 h 176"/>
              <a:gd name="T26" fmla="*/ 36 w 176"/>
              <a:gd name="T27" fmla="*/ 72 h 176"/>
              <a:gd name="T28" fmla="*/ 168 w 176"/>
              <a:gd name="T29" fmla="*/ 0 h 176"/>
              <a:gd name="T30" fmla="*/ 8 w 176"/>
              <a:gd name="T31" fmla="*/ 0 h 176"/>
              <a:gd name="T32" fmla="*/ 0 w 176"/>
              <a:gd name="T33" fmla="*/ 8 h 176"/>
              <a:gd name="T34" fmla="*/ 0 w 176"/>
              <a:gd name="T35" fmla="*/ 136 h 176"/>
              <a:gd name="T36" fmla="*/ 40 w 176"/>
              <a:gd name="T37" fmla="*/ 176 h 176"/>
              <a:gd name="T38" fmla="*/ 168 w 176"/>
              <a:gd name="T39" fmla="*/ 176 h 176"/>
              <a:gd name="T40" fmla="*/ 176 w 176"/>
              <a:gd name="T41" fmla="*/ 168 h 176"/>
              <a:gd name="T42" fmla="*/ 176 w 176"/>
              <a:gd name="T43" fmla="*/ 8 h 176"/>
              <a:gd name="T44" fmla="*/ 168 w 176"/>
              <a:gd name="T45" fmla="*/ 0 h 176"/>
              <a:gd name="T46" fmla="*/ 40 w 176"/>
              <a:gd name="T47" fmla="*/ 164 h 176"/>
              <a:gd name="T48" fmla="*/ 12 w 176"/>
              <a:gd name="T49" fmla="*/ 136 h 176"/>
              <a:gd name="T50" fmla="*/ 40 w 176"/>
              <a:gd name="T51" fmla="*/ 136 h 176"/>
              <a:gd name="T52" fmla="*/ 40 w 176"/>
              <a:gd name="T53" fmla="*/ 164 h 176"/>
              <a:gd name="T54" fmla="*/ 168 w 176"/>
              <a:gd name="T55" fmla="*/ 168 h 176"/>
              <a:gd name="T56" fmla="*/ 48 w 176"/>
              <a:gd name="T57" fmla="*/ 168 h 176"/>
              <a:gd name="T58" fmla="*/ 48 w 176"/>
              <a:gd name="T59" fmla="*/ 132 h 176"/>
              <a:gd name="T60" fmla="*/ 44 w 176"/>
              <a:gd name="T61" fmla="*/ 128 h 176"/>
              <a:gd name="T62" fmla="*/ 8 w 176"/>
              <a:gd name="T63" fmla="*/ 128 h 176"/>
              <a:gd name="T64" fmla="*/ 8 w 176"/>
              <a:gd name="T65" fmla="*/ 8 h 176"/>
              <a:gd name="T66" fmla="*/ 168 w 176"/>
              <a:gd name="T67" fmla="*/ 8 h 176"/>
              <a:gd name="T68" fmla="*/ 168 w 176"/>
              <a:gd name="T69" fmla="*/ 168 h 176"/>
              <a:gd name="T70" fmla="*/ 36 w 176"/>
              <a:gd name="T71" fmla="*/ 96 h 176"/>
              <a:gd name="T72" fmla="*/ 116 w 176"/>
              <a:gd name="T73" fmla="*/ 96 h 176"/>
              <a:gd name="T74" fmla="*/ 120 w 176"/>
              <a:gd name="T75" fmla="*/ 92 h 176"/>
              <a:gd name="T76" fmla="*/ 116 w 176"/>
              <a:gd name="T77" fmla="*/ 88 h 176"/>
              <a:gd name="T78" fmla="*/ 36 w 176"/>
              <a:gd name="T79" fmla="*/ 88 h 176"/>
              <a:gd name="T80" fmla="*/ 32 w 176"/>
              <a:gd name="T81" fmla="*/ 92 h 176"/>
              <a:gd name="T82" fmla="*/ 36 w 176"/>
              <a:gd name="T83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76">
                <a:moveTo>
                  <a:pt x="36" y="48"/>
                </a:moveTo>
                <a:cubicBezTo>
                  <a:pt x="84" y="48"/>
                  <a:pt x="84" y="48"/>
                  <a:pt x="84" y="48"/>
                </a:cubicBezTo>
                <a:cubicBezTo>
                  <a:pt x="86" y="48"/>
                  <a:pt x="88" y="46"/>
                  <a:pt x="88" y="44"/>
                </a:cubicBezTo>
                <a:cubicBezTo>
                  <a:pt x="88" y="42"/>
                  <a:pt x="86" y="40"/>
                  <a:pt x="84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4" y="40"/>
                  <a:pt x="32" y="42"/>
                  <a:pt x="32" y="44"/>
                </a:cubicBezTo>
                <a:cubicBezTo>
                  <a:pt x="32" y="46"/>
                  <a:pt x="34" y="48"/>
                  <a:pt x="36" y="48"/>
                </a:cubicBezTo>
                <a:moveTo>
                  <a:pt x="36" y="72"/>
                </a:moveTo>
                <a:cubicBezTo>
                  <a:pt x="140" y="72"/>
                  <a:pt x="140" y="72"/>
                  <a:pt x="140" y="72"/>
                </a:cubicBezTo>
                <a:cubicBezTo>
                  <a:pt x="142" y="72"/>
                  <a:pt x="144" y="70"/>
                  <a:pt x="144" y="68"/>
                </a:cubicBezTo>
                <a:cubicBezTo>
                  <a:pt x="144" y="66"/>
                  <a:pt x="142" y="64"/>
                  <a:pt x="140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4" y="64"/>
                  <a:pt x="32" y="66"/>
                  <a:pt x="32" y="68"/>
                </a:cubicBezTo>
                <a:cubicBezTo>
                  <a:pt x="32" y="70"/>
                  <a:pt x="34" y="72"/>
                  <a:pt x="36" y="72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36"/>
                  <a:pt x="0" y="136"/>
                  <a:pt x="0" y="13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40" y="164"/>
                </a:moveTo>
                <a:cubicBezTo>
                  <a:pt x="12" y="136"/>
                  <a:pt x="12" y="136"/>
                  <a:pt x="12" y="136"/>
                </a:cubicBezTo>
                <a:cubicBezTo>
                  <a:pt x="40" y="136"/>
                  <a:pt x="40" y="136"/>
                  <a:pt x="40" y="136"/>
                </a:cubicBezTo>
                <a:lnTo>
                  <a:pt x="40" y="164"/>
                </a:lnTo>
                <a:close/>
                <a:moveTo>
                  <a:pt x="168" y="168"/>
                </a:moveTo>
                <a:cubicBezTo>
                  <a:pt x="48" y="168"/>
                  <a:pt x="48" y="168"/>
                  <a:pt x="48" y="168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0"/>
                  <a:pt x="46" y="128"/>
                  <a:pt x="44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68"/>
                </a:lnTo>
                <a:close/>
                <a:moveTo>
                  <a:pt x="36" y="96"/>
                </a:moveTo>
                <a:cubicBezTo>
                  <a:pt x="116" y="96"/>
                  <a:pt x="116" y="96"/>
                  <a:pt x="116" y="96"/>
                </a:cubicBezTo>
                <a:cubicBezTo>
                  <a:pt x="118" y="96"/>
                  <a:pt x="120" y="94"/>
                  <a:pt x="120" y="92"/>
                </a:cubicBezTo>
                <a:cubicBezTo>
                  <a:pt x="120" y="90"/>
                  <a:pt x="118" y="88"/>
                  <a:pt x="116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34" y="88"/>
                  <a:pt x="32" y="90"/>
                  <a:pt x="32" y="92"/>
                </a:cubicBezTo>
                <a:cubicBezTo>
                  <a:pt x="32" y="94"/>
                  <a:pt x="34" y="96"/>
                  <a:pt x="36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" name="Freeform 74"/>
          <p:cNvSpPr>
            <a:spLocks noEditPoints="1"/>
          </p:cNvSpPr>
          <p:nvPr/>
        </p:nvSpPr>
        <p:spPr bwMode="auto">
          <a:xfrm>
            <a:off x="2839774" y="1745928"/>
            <a:ext cx="272612" cy="335898"/>
          </a:xfrm>
          <a:custGeom>
            <a:avLst/>
            <a:gdLst>
              <a:gd name="T0" fmla="*/ 72 w 144"/>
              <a:gd name="T1" fmla="*/ 72 h 176"/>
              <a:gd name="T2" fmla="*/ 72 w 144"/>
              <a:gd name="T3" fmla="*/ 64 h 176"/>
              <a:gd name="T4" fmla="*/ 20 w 144"/>
              <a:gd name="T5" fmla="*/ 68 h 176"/>
              <a:gd name="T6" fmla="*/ 136 w 144"/>
              <a:gd name="T7" fmla="*/ 16 h 176"/>
              <a:gd name="T8" fmla="*/ 116 w 144"/>
              <a:gd name="T9" fmla="*/ 4 h 176"/>
              <a:gd name="T10" fmla="*/ 108 w 144"/>
              <a:gd name="T11" fmla="*/ 4 h 176"/>
              <a:gd name="T12" fmla="*/ 100 w 144"/>
              <a:gd name="T13" fmla="*/ 16 h 176"/>
              <a:gd name="T14" fmla="*/ 96 w 144"/>
              <a:gd name="T15" fmla="*/ 0 h 176"/>
              <a:gd name="T16" fmla="*/ 92 w 144"/>
              <a:gd name="T17" fmla="*/ 16 h 176"/>
              <a:gd name="T18" fmla="*/ 84 w 144"/>
              <a:gd name="T19" fmla="*/ 4 h 176"/>
              <a:gd name="T20" fmla="*/ 76 w 144"/>
              <a:gd name="T21" fmla="*/ 4 h 176"/>
              <a:gd name="T22" fmla="*/ 68 w 144"/>
              <a:gd name="T23" fmla="*/ 16 h 176"/>
              <a:gd name="T24" fmla="*/ 64 w 144"/>
              <a:gd name="T25" fmla="*/ 0 h 176"/>
              <a:gd name="T26" fmla="*/ 60 w 144"/>
              <a:gd name="T27" fmla="*/ 16 h 176"/>
              <a:gd name="T28" fmla="*/ 52 w 144"/>
              <a:gd name="T29" fmla="*/ 4 h 176"/>
              <a:gd name="T30" fmla="*/ 44 w 144"/>
              <a:gd name="T31" fmla="*/ 4 h 176"/>
              <a:gd name="T32" fmla="*/ 36 w 144"/>
              <a:gd name="T33" fmla="*/ 16 h 176"/>
              <a:gd name="T34" fmla="*/ 32 w 144"/>
              <a:gd name="T35" fmla="*/ 0 h 176"/>
              <a:gd name="T36" fmla="*/ 28 w 144"/>
              <a:gd name="T37" fmla="*/ 16 h 176"/>
              <a:gd name="T38" fmla="*/ 0 w 144"/>
              <a:gd name="T39" fmla="*/ 24 h 176"/>
              <a:gd name="T40" fmla="*/ 8 w 144"/>
              <a:gd name="T41" fmla="*/ 176 h 176"/>
              <a:gd name="T42" fmla="*/ 144 w 144"/>
              <a:gd name="T43" fmla="*/ 168 h 176"/>
              <a:gd name="T44" fmla="*/ 136 w 144"/>
              <a:gd name="T45" fmla="*/ 16 h 176"/>
              <a:gd name="T46" fmla="*/ 8 w 144"/>
              <a:gd name="T47" fmla="*/ 144 h 176"/>
              <a:gd name="T48" fmla="*/ 8 w 144"/>
              <a:gd name="T49" fmla="*/ 168 h 176"/>
              <a:gd name="T50" fmla="*/ 44 w 144"/>
              <a:gd name="T51" fmla="*/ 168 h 176"/>
              <a:gd name="T52" fmla="*/ 8 w 144"/>
              <a:gd name="T53" fmla="*/ 24 h 176"/>
              <a:gd name="T54" fmla="*/ 28 w 144"/>
              <a:gd name="T55" fmla="*/ 36 h 176"/>
              <a:gd name="T56" fmla="*/ 36 w 144"/>
              <a:gd name="T57" fmla="*/ 36 h 176"/>
              <a:gd name="T58" fmla="*/ 44 w 144"/>
              <a:gd name="T59" fmla="*/ 24 h 176"/>
              <a:gd name="T60" fmla="*/ 48 w 144"/>
              <a:gd name="T61" fmla="*/ 40 h 176"/>
              <a:gd name="T62" fmla="*/ 52 w 144"/>
              <a:gd name="T63" fmla="*/ 24 h 176"/>
              <a:gd name="T64" fmla="*/ 60 w 144"/>
              <a:gd name="T65" fmla="*/ 36 h 176"/>
              <a:gd name="T66" fmla="*/ 68 w 144"/>
              <a:gd name="T67" fmla="*/ 36 h 176"/>
              <a:gd name="T68" fmla="*/ 76 w 144"/>
              <a:gd name="T69" fmla="*/ 24 h 176"/>
              <a:gd name="T70" fmla="*/ 80 w 144"/>
              <a:gd name="T71" fmla="*/ 40 h 176"/>
              <a:gd name="T72" fmla="*/ 84 w 144"/>
              <a:gd name="T73" fmla="*/ 24 h 176"/>
              <a:gd name="T74" fmla="*/ 92 w 144"/>
              <a:gd name="T75" fmla="*/ 36 h 176"/>
              <a:gd name="T76" fmla="*/ 100 w 144"/>
              <a:gd name="T77" fmla="*/ 36 h 176"/>
              <a:gd name="T78" fmla="*/ 108 w 144"/>
              <a:gd name="T79" fmla="*/ 24 h 176"/>
              <a:gd name="T80" fmla="*/ 112 w 144"/>
              <a:gd name="T81" fmla="*/ 40 h 176"/>
              <a:gd name="T82" fmla="*/ 116 w 144"/>
              <a:gd name="T83" fmla="*/ 24 h 176"/>
              <a:gd name="T84" fmla="*/ 136 w 144"/>
              <a:gd name="T85" fmla="*/ 168 h 176"/>
              <a:gd name="T86" fmla="*/ 24 w 144"/>
              <a:gd name="T87" fmla="*/ 96 h 176"/>
              <a:gd name="T88" fmla="*/ 124 w 144"/>
              <a:gd name="T89" fmla="*/ 92 h 176"/>
              <a:gd name="T90" fmla="*/ 24 w 144"/>
              <a:gd name="T91" fmla="*/ 88 h 176"/>
              <a:gd name="T92" fmla="*/ 96 w 144"/>
              <a:gd name="T93" fmla="*/ 112 h 176"/>
              <a:gd name="T94" fmla="*/ 20 w 144"/>
              <a:gd name="T95" fmla="*/ 116 h 176"/>
              <a:gd name="T96" fmla="*/ 96 w 144"/>
              <a:gd name="T97" fmla="*/ 120 h 176"/>
              <a:gd name="T98" fmla="*/ 96 w 144"/>
              <a:gd name="T99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" h="176">
                <a:moveTo>
                  <a:pt x="24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moveTo>
                  <a:pt x="136" y="16"/>
                </a:moveTo>
                <a:cubicBezTo>
                  <a:pt x="116" y="16"/>
                  <a:pt x="116" y="16"/>
                  <a:pt x="116" y="16"/>
                </a:cubicBezTo>
                <a:cubicBezTo>
                  <a:pt x="116" y="4"/>
                  <a:pt x="116" y="4"/>
                  <a:pt x="116" y="4"/>
                </a:cubicBezTo>
                <a:cubicBezTo>
                  <a:pt x="116" y="2"/>
                  <a:pt x="114" y="0"/>
                  <a:pt x="112" y="0"/>
                </a:cubicBezTo>
                <a:cubicBezTo>
                  <a:pt x="110" y="0"/>
                  <a:pt x="108" y="2"/>
                  <a:pt x="108" y="4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16"/>
                  <a:pt x="92" y="16"/>
                  <a:pt x="92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78" y="0"/>
                  <a:pt x="76" y="2"/>
                  <a:pt x="76" y="4"/>
                </a:cubicBezTo>
                <a:cubicBezTo>
                  <a:pt x="76" y="16"/>
                  <a:pt x="76" y="16"/>
                  <a:pt x="76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16"/>
                  <a:pt x="60" y="16"/>
                  <a:pt x="60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2"/>
                  <a:pt x="50" y="0"/>
                  <a:pt x="48" y="0"/>
                </a:cubicBezTo>
                <a:cubicBezTo>
                  <a:pt x="46" y="0"/>
                  <a:pt x="44" y="2"/>
                  <a:pt x="44" y="4"/>
                </a:cubicBezTo>
                <a:cubicBezTo>
                  <a:pt x="44" y="16"/>
                  <a:pt x="44" y="16"/>
                  <a:pt x="44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30" y="0"/>
                  <a:pt x="28" y="2"/>
                  <a:pt x="28" y="4"/>
                </a:cubicBezTo>
                <a:cubicBezTo>
                  <a:pt x="28" y="16"/>
                  <a:pt x="28" y="16"/>
                  <a:pt x="2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20"/>
                  <a:pt x="140" y="16"/>
                  <a:pt x="136" y="16"/>
                </a:cubicBezTo>
                <a:moveTo>
                  <a:pt x="8" y="168"/>
                </a:moveTo>
                <a:cubicBezTo>
                  <a:pt x="8" y="144"/>
                  <a:pt x="8" y="144"/>
                  <a:pt x="8" y="144"/>
                </a:cubicBezTo>
                <a:cubicBezTo>
                  <a:pt x="32" y="168"/>
                  <a:pt x="32" y="168"/>
                  <a:pt x="32" y="168"/>
                </a:cubicBezTo>
                <a:lnTo>
                  <a:pt x="8" y="168"/>
                </a:lnTo>
                <a:close/>
                <a:moveTo>
                  <a:pt x="136" y="168"/>
                </a:moveTo>
                <a:cubicBezTo>
                  <a:pt x="44" y="168"/>
                  <a:pt x="44" y="168"/>
                  <a:pt x="44" y="168"/>
                </a:cubicBezTo>
                <a:cubicBezTo>
                  <a:pt x="8" y="132"/>
                  <a:pt x="8" y="132"/>
                  <a:pt x="8" y="132"/>
                </a:cubicBezTo>
                <a:cubicBezTo>
                  <a:pt x="8" y="24"/>
                  <a:pt x="8" y="24"/>
                  <a:pt x="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34" y="40"/>
                  <a:pt x="36" y="38"/>
                  <a:pt x="36" y="36"/>
                </a:cubicBezTo>
                <a:cubicBezTo>
                  <a:pt x="36" y="24"/>
                  <a:pt x="36" y="24"/>
                  <a:pt x="36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36"/>
                  <a:pt x="44" y="36"/>
                  <a:pt x="44" y="36"/>
                </a:cubicBezTo>
                <a:cubicBezTo>
                  <a:pt x="44" y="38"/>
                  <a:pt x="46" y="40"/>
                  <a:pt x="48" y="40"/>
                </a:cubicBezTo>
                <a:cubicBezTo>
                  <a:pt x="50" y="40"/>
                  <a:pt x="52" y="38"/>
                  <a:pt x="52" y="36"/>
                </a:cubicBezTo>
                <a:cubicBezTo>
                  <a:pt x="52" y="24"/>
                  <a:pt x="52" y="24"/>
                  <a:pt x="52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8"/>
                  <a:pt x="62" y="40"/>
                  <a:pt x="64" y="40"/>
                </a:cubicBezTo>
                <a:cubicBezTo>
                  <a:pt x="66" y="40"/>
                  <a:pt x="68" y="38"/>
                  <a:pt x="68" y="36"/>
                </a:cubicBezTo>
                <a:cubicBezTo>
                  <a:pt x="68" y="24"/>
                  <a:pt x="68" y="24"/>
                  <a:pt x="68" y="24"/>
                </a:cubicBezTo>
                <a:cubicBezTo>
                  <a:pt x="76" y="24"/>
                  <a:pt x="76" y="24"/>
                  <a:pt x="76" y="24"/>
                </a:cubicBezTo>
                <a:cubicBezTo>
                  <a:pt x="76" y="36"/>
                  <a:pt x="76" y="36"/>
                  <a:pt x="76" y="36"/>
                </a:cubicBezTo>
                <a:cubicBezTo>
                  <a:pt x="76" y="38"/>
                  <a:pt x="78" y="40"/>
                  <a:pt x="80" y="40"/>
                </a:cubicBezTo>
                <a:cubicBezTo>
                  <a:pt x="82" y="40"/>
                  <a:pt x="84" y="38"/>
                  <a:pt x="84" y="36"/>
                </a:cubicBezTo>
                <a:cubicBezTo>
                  <a:pt x="84" y="24"/>
                  <a:pt x="84" y="24"/>
                  <a:pt x="84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8"/>
                  <a:pt x="94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8"/>
                  <a:pt x="110" y="40"/>
                  <a:pt x="112" y="40"/>
                </a:cubicBezTo>
                <a:cubicBezTo>
                  <a:pt x="114" y="40"/>
                  <a:pt x="116" y="38"/>
                  <a:pt x="116" y="36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168"/>
                </a:lnTo>
                <a:close/>
                <a:moveTo>
                  <a:pt x="20" y="92"/>
                </a:moveTo>
                <a:cubicBezTo>
                  <a:pt x="20" y="94"/>
                  <a:pt x="22" y="96"/>
                  <a:pt x="24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2" y="96"/>
                  <a:pt x="124" y="94"/>
                  <a:pt x="124" y="92"/>
                </a:cubicBezTo>
                <a:cubicBezTo>
                  <a:pt x="124" y="90"/>
                  <a:pt x="122" y="88"/>
                  <a:pt x="12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2" y="88"/>
                  <a:pt x="20" y="90"/>
                  <a:pt x="20" y="92"/>
                </a:cubicBezTo>
                <a:moveTo>
                  <a:pt x="96" y="112"/>
                </a:moveTo>
                <a:cubicBezTo>
                  <a:pt x="24" y="112"/>
                  <a:pt x="24" y="112"/>
                  <a:pt x="24" y="112"/>
                </a:cubicBez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8" y="120"/>
                  <a:pt x="100" y="118"/>
                  <a:pt x="100" y="116"/>
                </a:cubicBezTo>
                <a:cubicBezTo>
                  <a:pt x="100" y="114"/>
                  <a:pt x="98" y="112"/>
                  <a:pt x="96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" name="Freeform 75"/>
          <p:cNvSpPr>
            <a:spLocks noEditPoints="1"/>
          </p:cNvSpPr>
          <p:nvPr/>
        </p:nvSpPr>
        <p:spPr bwMode="auto">
          <a:xfrm>
            <a:off x="3479114" y="1745928"/>
            <a:ext cx="272612" cy="335898"/>
          </a:xfrm>
          <a:custGeom>
            <a:avLst/>
            <a:gdLst>
              <a:gd name="T0" fmla="*/ 28 w 144"/>
              <a:gd name="T1" fmla="*/ 88 h 176"/>
              <a:gd name="T2" fmla="*/ 76 w 144"/>
              <a:gd name="T3" fmla="*/ 88 h 176"/>
              <a:gd name="T4" fmla="*/ 80 w 144"/>
              <a:gd name="T5" fmla="*/ 84 h 176"/>
              <a:gd name="T6" fmla="*/ 76 w 144"/>
              <a:gd name="T7" fmla="*/ 80 h 176"/>
              <a:gd name="T8" fmla="*/ 28 w 144"/>
              <a:gd name="T9" fmla="*/ 80 h 176"/>
              <a:gd name="T10" fmla="*/ 24 w 144"/>
              <a:gd name="T11" fmla="*/ 84 h 176"/>
              <a:gd name="T12" fmla="*/ 28 w 144"/>
              <a:gd name="T13" fmla="*/ 88 h 176"/>
              <a:gd name="T14" fmla="*/ 28 w 144"/>
              <a:gd name="T15" fmla="*/ 112 h 176"/>
              <a:gd name="T16" fmla="*/ 116 w 144"/>
              <a:gd name="T17" fmla="*/ 112 h 176"/>
              <a:gd name="T18" fmla="*/ 120 w 144"/>
              <a:gd name="T19" fmla="*/ 108 h 176"/>
              <a:gd name="T20" fmla="*/ 116 w 144"/>
              <a:gd name="T21" fmla="*/ 104 h 176"/>
              <a:gd name="T22" fmla="*/ 28 w 144"/>
              <a:gd name="T23" fmla="*/ 104 h 176"/>
              <a:gd name="T24" fmla="*/ 24 w 144"/>
              <a:gd name="T25" fmla="*/ 108 h 176"/>
              <a:gd name="T26" fmla="*/ 28 w 144"/>
              <a:gd name="T27" fmla="*/ 112 h 176"/>
              <a:gd name="T28" fmla="*/ 28 w 144"/>
              <a:gd name="T29" fmla="*/ 136 h 176"/>
              <a:gd name="T30" fmla="*/ 100 w 144"/>
              <a:gd name="T31" fmla="*/ 136 h 176"/>
              <a:gd name="T32" fmla="*/ 104 w 144"/>
              <a:gd name="T33" fmla="*/ 132 h 176"/>
              <a:gd name="T34" fmla="*/ 100 w 144"/>
              <a:gd name="T35" fmla="*/ 128 h 176"/>
              <a:gd name="T36" fmla="*/ 28 w 144"/>
              <a:gd name="T37" fmla="*/ 128 h 176"/>
              <a:gd name="T38" fmla="*/ 24 w 144"/>
              <a:gd name="T39" fmla="*/ 132 h 176"/>
              <a:gd name="T40" fmla="*/ 28 w 144"/>
              <a:gd name="T41" fmla="*/ 136 h 176"/>
              <a:gd name="T42" fmla="*/ 136 w 144"/>
              <a:gd name="T43" fmla="*/ 24 h 176"/>
              <a:gd name="T44" fmla="*/ 104 w 144"/>
              <a:gd name="T45" fmla="*/ 24 h 176"/>
              <a:gd name="T46" fmla="*/ 104 w 144"/>
              <a:gd name="T47" fmla="*/ 16 h 176"/>
              <a:gd name="T48" fmla="*/ 96 w 144"/>
              <a:gd name="T49" fmla="*/ 8 h 176"/>
              <a:gd name="T50" fmla="*/ 80 w 144"/>
              <a:gd name="T51" fmla="*/ 8 h 176"/>
              <a:gd name="T52" fmla="*/ 72 w 144"/>
              <a:gd name="T53" fmla="*/ 0 h 176"/>
              <a:gd name="T54" fmla="*/ 64 w 144"/>
              <a:gd name="T55" fmla="*/ 8 h 176"/>
              <a:gd name="T56" fmla="*/ 48 w 144"/>
              <a:gd name="T57" fmla="*/ 8 h 176"/>
              <a:gd name="T58" fmla="*/ 40 w 144"/>
              <a:gd name="T59" fmla="*/ 16 h 176"/>
              <a:gd name="T60" fmla="*/ 40 w 144"/>
              <a:gd name="T61" fmla="*/ 24 h 176"/>
              <a:gd name="T62" fmla="*/ 8 w 144"/>
              <a:gd name="T63" fmla="*/ 24 h 176"/>
              <a:gd name="T64" fmla="*/ 0 w 144"/>
              <a:gd name="T65" fmla="*/ 32 h 176"/>
              <a:gd name="T66" fmla="*/ 0 w 144"/>
              <a:gd name="T67" fmla="*/ 168 h 176"/>
              <a:gd name="T68" fmla="*/ 8 w 144"/>
              <a:gd name="T69" fmla="*/ 176 h 176"/>
              <a:gd name="T70" fmla="*/ 136 w 144"/>
              <a:gd name="T71" fmla="*/ 176 h 176"/>
              <a:gd name="T72" fmla="*/ 144 w 144"/>
              <a:gd name="T73" fmla="*/ 168 h 176"/>
              <a:gd name="T74" fmla="*/ 144 w 144"/>
              <a:gd name="T75" fmla="*/ 32 h 176"/>
              <a:gd name="T76" fmla="*/ 136 w 144"/>
              <a:gd name="T77" fmla="*/ 24 h 176"/>
              <a:gd name="T78" fmla="*/ 48 w 144"/>
              <a:gd name="T79" fmla="*/ 16 h 176"/>
              <a:gd name="T80" fmla="*/ 96 w 144"/>
              <a:gd name="T81" fmla="*/ 16 h 176"/>
              <a:gd name="T82" fmla="*/ 96 w 144"/>
              <a:gd name="T83" fmla="*/ 32 h 176"/>
              <a:gd name="T84" fmla="*/ 48 w 144"/>
              <a:gd name="T85" fmla="*/ 32 h 176"/>
              <a:gd name="T86" fmla="*/ 48 w 144"/>
              <a:gd name="T87" fmla="*/ 16 h 176"/>
              <a:gd name="T88" fmla="*/ 136 w 144"/>
              <a:gd name="T89" fmla="*/ 168 h 176"/>
              <a:gd name="T90" fmla="*/ 8 w 144"/>
              <a:gd name="T91" fmla="*/ 168 h 176"/>
              <a:gd name="T92" fmla="*/ 8 w 144"/>
              <a:gd name="T93" fmla="*/ 56 h 176"/>
              <a:gd name="T94" fmla="*/ 136 w 144"/>
              <a:gd name="T95" fmla="*/ 56 h 176"/>
              <a:gd name="T96" fmla="*/ 136 w 144"/>
              <a:gd name="T97" fmla="*/ 168 h 176"/>
              <a:gd name="T98" fmla="*/ 136 w 144"/>
              <a:gd name="T99" fmla="*/ 48 h 176"/>
              <a:gd name="T100" fmla="*/ 8 w 144"/>
              <a:gd name="T101" fmla="*/ 48 h 176"/>
              <a:gd name="T102" fmla="*/ 8 w 144"/>
              <a:gd name="T103" fmla="*/ 32 h 176"/>
              <a:gd name="T104" fmla="*/ 40 w 144"/>
              <a:gd name="T105" fmla="*/ 32 h 176"/>
              <a:gd name="T106" fmla="*/ 48 w 144"/>
              <a:gd name="T107" fmla="*/ 40 h 176"/>
              <a:gd name="T108" fmla="*/ 96 w 144"/>
              <a:gd name="T109" fmla="*/ 40 h 176"/>
              <a:gd name="T110" fmla="*/ 104 w 144"/>
              <a:gd name="T111" fmla="*/ 32 h 176"/>
              <a:gd name="T112" fmla="*/ 136 w 144"/>
              <a:gd name="T113" fmla="*/ 32 h 176"/>
              <a:gd name="T114" fmla="*/ 136 w 144"/>
              <a:gd name="T115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" h="176">
                <a:moveTo>
                  <a:pt x="28" y="88"/>
                </a:moveTo>
                <a:cubicBezTo>
                  <a:pt x="76" y="88"/>
                  <a:pt x="76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2"/>
                  <a:pt x="78" y="80"/>
                  <a:pt x="76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6" y="80"/>
                  <a:pt x="24" y="82"/>
                  <a:pt x="24" y="84"/>
                </a:cubicBezTo>
                <a:cubicBezTo>
                  <a:pt x="24" y="86"/>
                  <a:pt x="26" y="88"/>
                  <a:pt x="28" y="88"/>
                </a:cubicBezTo>
                <a:moveTo>
                  <a:pt x="2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8" y="112"/>
                  <a:pt x="120" y="110"/>
                  <a:pt x="120" y="108"/>
                </a:cubicBezTo>
                <a:cubicBezTo>
                  <a:pt x="120" y="106"/>
                  <a:pt x="118" y="104"/>
                  <a:pt x="116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moveTo>
                  <a:pt x="28" y="136"/>
                </a:moveTo>
                <a:cubicBezTo>
                  <a:pt x="100" y="136"/>
                  <a:pt x="100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0"/>
                  <a:pt x="102" y="128"/>
                  <a:pt x="100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moveTo>
                  <a:pt x="136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2"/>
                  <a:pt x="100" y="8"/>
                  <a:pt x="9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48" y="8"/>
                  <a:pt x="48" y="8"/>
                  <a:pt x="48" y="8"/>
                </a:cubicBezTo>
                <a:cubicBezTo>
                  <a:pt x="44" y="8"/>
                  <a:pt x="40" y="12"/>
                  <a:pt x="40" y="16"/>
                </a:cubicBezTo>
                <a:cubicBezTo>
                  <a:pt x="40" y="24"/>
                  <a:pt x="40" y="24"/>
                  <a:pt x="4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48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16"/>
                </a:lnTo>
                <a:close/>
                <a:moveTo>
                  <a:pt x="136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56"/>
                  <a:pt x="8" y="56"/>
                  <a:pt x="8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8"/>
                </a:lnTo>
                <a:close/>
                <a:moveTo>
                  <a:pt x="136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4" y="40"/>
                  <a:pt x="48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36"/>
                  <a:pt x="104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3" name="Freeform 76"/>
          <p:cNvSpPr>
            <a:spLocks/>
          </p:cNvSpPr>
          <p:nvPr/>
        </p:nvSpPr>
        <p:spPr bwMode="auto">
          <a:xfrm>
            <a:off x="4087625" y="1799476"/>
            <a:ext cx="334275" cy="228800"/>
          </a:xfrm>
          <a:custGeom>
            <a:avLst/>
            <a:gdLst>
              <a:gd name="T0" fmla="*/ 176 w 176"/>
              <a:gd name="T1" fmla="*/ 4 h 120"/>
              <a:gd name="T2" fmla="*/ 172 w 176"/>
              <a:gd name="T3" fmla="*/ 0 h 120"/>
              <a:gd name="T4" fmla="*/ 169 w 176"/>
              <a:gd name="T5" fmla="*/ 1 h 120"/>
              <a:gd name="T6" fmla="*/ 169 w 176"/>
              <a:gd name="T7" fmla="*/ 1 h 120"/>
              <a:gd name="T8" fmla="*/ 64 w 176"/>
              <a:gd name="T9" fmla="*/ 110 h 120"/>
              <a:gd name="T10" fmla="*/ 7 w 176"/>
              <a:gd name="T11" fmla="*/ 53 h 120"/>
              <a:gd name="T12" fmla="*/ 4 w 176"/>
              <a:gd name="T13" fmla="*/ 52 h 120"/>
              <a:gd name="T14" fmla="*/ 0 w 176"/>
              <a:gd name="T15" fmla="*/ 56 h 120"/>
              <a:gd name="T16" fmla="*/ 1 w 176"/>
              <a:gd name="T17" fmla="*/ 59 h 120"/>
              <a:gd name="T18" fmla="*/ 61 w 176"/>
              <a:gd name="T19" fmla="*/ 119 h 120"/>
              <a:gd name="T20" fmla="*/ 64 w 176"/>
              <a:gd name="T21" fmla="*/ 120 h 120"/>
              <a:gd name="T22" fmla="*/ 67 w 176"/>
              <a:gd name="T23" fmla="*/ 119 h 120"/>
              <a:gd name="T24" fmla="*/ 67 w 176"/>
              <a:gd name="T25" fmla="*/ 119 h 120"/>
              <a:gd name="T26" fmla="*/ 175 w 176"/>
              <a:gd name="T27" fmla="*/ 7 h 120"/>
              <a:gd name="T28" fmla="*/ 175 w 176"/>
              <a:gd name="T29" fmla="*/ 7 h 120"/>
              <a:gd name="T30" fmla="*/ 176 w 176"/>
              <a:gd name="T31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20"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0" y="0"/>
                  <a:pt x="169" y="1"/>
                </a:cubicBezTo>
                <a:cubicBezTo>
                  <a:pt x="169" y="1"/>
                  <a:pt x="169" y="1"/>
                  <a:pt x="169" y="1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7" y="53"/>
                  <a:pt x="7" y="53"/>
                  <a:pt x="7" y="53"/>
                </a:cubicBezTo>
                <a:cubicBezTo>
                  <a:pt x="6" y="52"/>
                  <a:pt x="5" y="52"/>
                  <a:pt x="4" y="52"/>
                </a:cubicBezTo>
                <a:cubicBezTo>
                  <a:pt x="2" y="52"/>
                  <a:pt x="0" y="54"/>
                  <a:pt x="0" y="56"/>
                </a:cubicBezTo>
                <a:cubicBezTo>
                  <a:pt x="0" y="57"/>
                  <a:pt x="0" y="58"/>
                  <a:pt x="1" y="59"/>
                </a:cubicBezTo>
                <a:cubicBezTo>
                  <a:pt x="61" y="119"/>
                  <a:pt x="61" y="119"/>
                  <a:pt x="61" y="119"/>
                </a:cubicBezTo>
                <a:cubicBezTo>
                  <a:pt x="62" y="120"/>
                  <a:pt x="63" y="120"/>
                  <a:pt x="64" y="120"/>
                </a:cubicBezTo>
                <a:cubicBezTo>
                  <a:pt x="65" y="120"/>
                  <a:pt x="66" y="120"/>
                  <a:pt x="67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175" y="7"/>
                  <a:pt x="175" y="7"/>
                  <a:pt x="175" y="7"/>
                </a:cubicBezTo>
                <a:cubicBezTo>
                  <a:pt x="175" y="7"/>
                  <a:pt x="175" y="7"/>
                  <a:pt x="175" y="7"/>
                </a:cubicBezTo>
                <a:cubicBezTo>
                  <a:pt x="176" y="6"/>
                  <a:pt x="176" y="5"/>
                  <a:pt x="176" y="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4" name="Freeform 77"/>
          <p:cNvSpPr>
            <a:spLocks noEditPoints="1"/>
          </p:cNvSpPr>
          <p:nvPr/>
        </p:nvSpPr>
        <p:spPr bwMode="auto">
          <a:xfrm>
            <a:off x="4725344" y="1745928"/>
            <a:ext cx="335898" cy="335898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5" name="Freeform 78"/>
          <p:cNvSpPr>
            <a:spLocks/>
          </p:cNvSpPr>
          <p:nvPr/>
        </p:nvSpPr>
        <p:spPr bwMode="auto">
          <a:xfrm>
            <a:off x="5395516" y="1776759"/>
            <a:ext cx="274235" cy="274235"/>
          </a:xfrm>
          <a:custGeom>
            <a:avLst/>
            <a:gdLst>
              <a:gd name="T0" fmla="*/ 78 w 144"/>
              <a:gd name="T1" fmla="*/ 72 h 144"/>
              <a:gd name="T2" fmla="*/ 143 w 144"/>
              <a:gd name="T3" fmla="*/ 7 h 144"/>
              <a:gd name="T4" fmla="*/ 144 w 144"/>
              <a:gd name="T5" fmla="*/ 4 h 144"/>
              <a:gd name="T6" fmla="*/ 140 w 144"/>
              <a:gd name="T7" fmla="*/ 0 h 144"/>
              <a:gd name="T8" fmla="*/ 137 w 144"/>
              <a:gd name="T9" fmla="*/ 1 h 144"/>
              <a:gd name="T10" fmla="*/ 72 w 144"/>
              <a:gd name="T11" fmla="*/ 66 h 144"/>
              <a:gd name="T12" fmla="*/ 7 w 144"/>
              <a:gd name="T13" fmla="*/ 1 h 144"/>
              <a:gd name="T14" fmla="*/ 4 w 144"/>
              <a:gd name="T15" fmla="*/ 0 h 144"/>
              <a:gd name="T16" fmla="*/ 0 w 144"/>
              <a:gd name="T17" fmla="*/ 4 h 144"/>
              <a:gd name="T18" fmla="*/ 1 w 144"/>
              <a:gd name="T19" fmla="*/ 7 h 144"/>
              <a:gd name="T20" fmla="*/ 66 w 144"/>
              <a:gd name="T21" fmla="*/ 72 h 144"/>
              <a:gd name="T22" fmla="*/ 1 w 144"/>
              <a:gd name="T23" fmla="*/ 137 h 144"/>
              <a:gd name="T24" fmla="*/ 0 w 144"/>
              <a:gd name="T25" fmla="*/ 140 h 144"/>
              <a:gd name="T26" fmla="*/ 4 w 144"/>
              <a:gd name="T27" fmla="*/ 144 h 144"/>
              <a:gd name="T28" fmla="*/ 7 w 144"/>
              <a:gd name="T29" fmla="*/ 143 h 144"/>
              <a:gd name="T30" fmla="*/ 72 w 144"/>
              <a:gd name="T31" fmla="*/ 78 h 144"/>
              <a:gd name="T32" fmla="*/ 137 w 144"/>
              <a:gd name="T33" fmla="*/ 143 h 144"/>
              <a:gd name="T34" fmla="*/ 140 w 144"/>
              <a:gd name="T35" fmla="*/ 144 h 144"/>
              <a:gd name="T36" fmla="*/ 144 w 144"/>
              <a:gd name="T37" fmla="*/ 140 h 144"/>
              <a:gd name="T38" fmla="*/ 143 w 144"/>
              <a:gd name="T39" fmla="*/ 137 h 144"/>
              <a:gd name="T40" fmla="*/ 78 w 144"/>
              <a:gd name="T41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78" y="72"/>
                </a:moveTo>
                <a:cubicBezTo>
                  <a:pt x="143" y="7"/>
                  <a:pt x="143" y="7"/>
                  <a:pt x="143" y="7"/>
                </a:cubicBezTo>
                <a:cubicBezTo>
                  <a:pt x="144" y="6"/>
                  <a:pt x="144" y="5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9" y="0"/>
                  <a:pt x="138" y="0"/>
                  <a:pt x="137" y="1"/>
                </a:cubicBezTo>
                <a:cubicBezTo>
                  <a:pt x="72" y="66"/>
                  <a:pt x="72" y="66"/>
                  <a:pt x="72" y="66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66" y="72"/>
                  <a:pt x="66" y="72"/>
                  <a:pt x="66" y="72"/>
                </a:cubicBezTo>
                <a:cubicBezTo>
                  <a:pt x="1" y="137"/>
                  <a:pt x="1" y="137"/>
                  <a:pt x="1" y="137"/>
                </a:cubicBezTo>
                <a:cubicBezTo>
                  <a:pt x="0" y="138"/>
                  <a:pt x="0" y="139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" y="144"/>
                  <a:pt x="6" y="144"/>
                  <a:pt x="7" y="143"/>
                </a:cubicBezTo>
                <a:cubicBezTo>
                  <a:pt x="72" y="78"/>
                  <a:pt x="72" y="78"/>
                  <a:pt x="72" y="78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8" y="144"/>
                  <a:pt x="139" y="144"/>
                  <a:pt x="140" y="144"/>
                </a:cubicBezTo>
                <a:cubicBezTo>
                  <a:pt x="142" y="144"/>
                  <a:pt x="144" y="142"/>
                  <a:pt x="144" y="140"/>
                </a:cubicBezTo>
                <a:cubicBezTo>
                  <a:pt x="144" y="139"/>
                  <a:pt x="144" y="138"/>
                  <a:pt x="143" y="137"/>
                </a:cubicBezTo>
                <a:lnTo>
                  <a:pt x="7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6" name="Freeform 79"/>
          <p:cNvSpPr>
            <a:spLocks noEditPoints="1"/>
          </p:cNvSpPr>
          <p:nvPr/>
        </p:nvSpPr>
        <p:spPr bwMode="auto">
          <a:xfrm>
            <a:off x="6004026" y="1745928"/>
            <a:ext cx="334275" cy="335898"/>
          </a:xfrm>
          <a:custGeom>
            <a:avLst/>
            <a:gdLst>
              <a:gd name="T0" fmla="*/ 24 w 176"/>
              <a:gd name="T1" fmla="*/ 72 h 176"/>
              <a:gd name="T2" fmla="*/ 16 w 176"/>
              <a:gd name="T3" fmla="*/ 64 h 176"/>
              <a:gd name="T4" fmla="*/ 16 w 176"/>
              <a:gd name="T5" fmla="*/ 40 h 176"/>
              <a:gd name="T6" fmla="*/ 24 w 176"/>
              <a:gd name="T7" fmla="*/ 32 h 176"/>
              <a:gd name="T8" fmla="*/ 16 w 176"/>
              <a:gd name="T9" fmla="*/ 40 h 176"/>
              <a:gd name="T10" fmla="*/ 24 w 176"/>
              <a:gd name="T11" fmla="*/ 56 h 176"/>
              <a:gd name="T12" fmla="*/ 16 w 176"/>
              <a:gd name="T13" fmla="*/ 48 h 176"/>
              <a:gd name="T14" fmla="*/ 24 w 176"/>
              <a:gd name="T15" fmla="*/ 104 h 176"/>
              <a:gd name="T16" fmla="*/ 16 w 176"/>
              <a:gd name="T17" fmla="*/ 112 h 176"/>
              <a:gd name="T18" fmla="*/ 24 w 176"/>
              <a:gd name="T19" fmla="*/ 104 h 176"/>
              <a:gd name="T20" fmla="*/ 16 w 176"/>
              <a:gd name="T21" fmla="*/ 120 h 176"/>
              <a:gd name="T22" fmla="*/ 24 w 176"/>
              <a:gd name="T23" fmla="*/ 128 h 176"/>
              <a:gd name="T24" fmla="*/ 16 w 176"/>
              <a:gd name="T25" fmla="*/ 24 h 176"/>
              <a:gd name="T26" fmla="*/ 24 w 176"/>
              <a:gd name="T27" fmla="*/ 16 h 176"/>
              <a:gd name="T28" fmla="*/ 16 w 176"/>
              <a:gd name="T29" fmla="*/ 24 h 176"/>
              <a:gd name="T30" fmla="*/ 16 w 176"/>
              <a:gd name="T31" fmla="*/ 136 h 176"/>
              <a:gd name="T32" fmla="*/ 24 w 176"/>
              <a:gd name="T33" fmla="*/ 144 h 176"/>
              <a:gd name="T34" fmla="*/ 24 w 176"/>
              <a:gd name="T35" fmla="*/ 152 h 176"/>
              <a:gd name="T36" fmla="*/ 16 w 176"/>
              <a:gd name="T37" fmla="*/ 160 h 176"/>
              <a:gd name="T38" fmla="*/ 24 w 176"/>
              <a:gd name="T39" fmla="*/ 152 h 176"/>
              <a:gd name="T40" fmla="*/ 152 w 176"/>
              <a:gd name="T41" fmla="*/ 152 h 176"/>
              <a:gd name="T42" fmla="*/ 160 w 176"/>
              <a:gd name="T43" fmla="*/ 160 h 176"/>
              <a:gd name="T44" fmla="*/ 160 w 176"/>
              <a:gd name="T45" fmla="*/ 136 h 176"/>
              <a:gd name="T46" fmla="*/ 152 w 176"/>
              <a:gd name="T47" fmla="*/ 144 h 176"/>
              <a:gd name="T48" fmla="*/ 160 w 176"/>
              <a:gd name="T49" fmla="*/ 136 h 176"/>
              <a:gd name="T50" fmla="*/ 160 w 176"/>
              <a:gd name="T51" fmla="*/ 72 h 176"/>
              <a:gd name="T52" fmla="*/ 152 w 176"/>
              <a:gd name="T53" fmla="*/ 64 h 176"/>
              <a:gd name="T54" fmla="*/ 152 w 176"/>
              <a:gd name="T55" fmla="*/ 56 h 176"/>
              <a:gd name="T56" fmla="*/ 160 w 176"/>
              <a:gd name="T57" fmla="*/ 48 h 176"/>
              <a:gd name="T58" fmla="*/ 152 w 176"/>
              <a:gd name="T59" fmla="*/ 56 h 176"/>
              <a:gd name="T60" fmla="*/ 152 w 176"/>
              <a:gd name="T61" fmla="*/ 120 h 176"/>
              <a:gd name="T62" fmla="*/ 160 w 176"/>
              <a:gd name="T63" fmla="*/ 128 h 176"/>
              <a:gd name="T64" fmla="*/ 160 w 176"/>
              <a:gd name="T65" fmla="*/ 0 h 176"/>
              <a:gd name="T66" fmla="*/ 0 w 176"/>
              <a:gd name="T67" fmla="*/ 16 h 176"/>
              <a:gd name="T68" fmla="*/ 16 w 176"/>
              <a:gd name="T69" fmla="*/ 176 h 176"/>
              <a:gd name="T70" fmla="*/ 176 w 176"/>
              <a:gd name="T71" fmla="*/ 160 h 176"/>
              <a:gd name="T72" fmla="*/ 160 w 176"/>
              <a:gd name="T73" fmla="*/ 0 h 176"/>
              <a:gd name="T74" fmla="*/ 16 w 176"/>
              <a:gd name="T75" fmla="*/ 168 h 176"/>
              <a:gd name="T76" fmla="*/ 8 w 176"/>
              <a:gd name="T77" fmla="*/ 92 h 176"/>
              <a:gd name="T78" fmla="*/ 32 w 176"/>
              <a:gd name="T79" fmla="*/ 168 h 176"/>
              <a:gd name="T80" fmla="*/ 8 w 176"/>
              <a:gd name="T81" fmla="*/ 84 h 176"/>
              <a:gd name="T82" fmla="*/ 16 w 176"/>
              <a:gd name="T83" fmla="*/ 8 h 176"/>
              <a:gd name="T84" fmla="*/ 32 w 176"/>
              <a:gd name="T85" fmla="*/ 84 h 176"/>
              <a:gd name="T86" fmla="*/ 40 w 176"/>
              <a:gd name="T87" fmla="*/ 168 h 176"/>
              <a:gd name="T88" fmla="*/ 136 w 176"/>
              <a:gd name="T89" fmla="*/ 92 h 176"/>
              <a:gd name="T90" fmla="*/ 136 w 176"/>
              <a:gd name="T91" fmla="*/ 84 h 176"/>
              <a:gd name="T92" fmla="*/ 40 w 176"/>
              <a:gd name="T93" fmla="*/ 8 h 176"/>
              <a:gd name="T94" fmla="*/ 136 w 176"/>
              <a:gd name="T95" fmla="*/ 84 h 176"/>
              <a:gd name="T96" fmla="*/ 160 w 176"/>
              <a:gd name="T97" fmla="*/ 168 h 176"/>
              <a:gd name="T98" fmla="*/ 144 w 176"/>
              <a:gd name="T99" fmla="*/ 92 h 176"/>
              <a:gd name="T100" fmla="*/ 168 w 176"/>
              <a:gd name="T101" fmla="*/ 160 h 176"/>
              <a:gd name="T102" fmla="*/ 144 w 176"/>
              <a:gd name="T103" fmla="*/ 84 h 176"/>
              <a:gd name="T104" fmla="*/ 160 w 176"/>
              <a:gd name="T105" fmla="*/ 8 h 176"/>
              <a:gd name="T106" fmla="*/ 168 w 176"/>
              <a:gd name="T107" fmla="*/ 84 h 176"/>
              <a:gd name="T108" fmla="*/ 160 w 176"/>
              <a:gd name="T109" fmla="*/ 24 h 176"/>
              <a:gd name="T110" fmla="*/ 152 w 176"/>
              <a:gd name="T111" fmla="*/ 16 h 176"/>
              <a:gd name="T112" fmla="*/ 160 w 176"/>
              <a:gd name="T113" fmla="*/ 104 h 176"/>
              <a:gd name="T114" fmla="*/ 152 w 176"/>
              <a:gd name="T115" fmla="*/ 112 h 176"/>
              <a:gd name="T116" fmla="*/ 160 w 176"/>
              <a:gd name="T117" fmla="*/ 104 h 176"/>
              <a:gd name="T118" fmla="*/ 160 w 176"/>
              <a:gd name="T119" fmla="*/ 40 h 176"/>
              <a:gd name="T120" fmla="*/ 152 w 176"/>
              <a:gd name="T121" fmla="*/ 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6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64"/>
                  <a:pt x="24" y="64"/>
                  <a:pt x="24" y="64"/>
                </a:cubicBezTo>
                <a:cubicBezTo>
                  <a:pt x="16" y="64"/>
                  <a:pt x="16" y="64"/>
                  <a:pt x="16" y="64"/>
                </a:cubicBezTo>
                <a:lnTo>
                  <a:pt x="16" y="72"/>
                </a:lnTo>
                <a:close/>
                <a:moveTo>
                  <a:pt x="16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24" y="32"/>
                  <a:pt x="24" y="32"/>
                  <a:pt x="24" y="32"/>
                </a:cubicBezTo>
                <a:cubicBezTo>
                  <a:pt x="16" y="32"/>
                  <a:pt x="16" y="32"/>
                  <a:pt x="16" y="32"/>
                </a:cubicBezTo>
                <a:lnTo>
                  <a:pt x="16" y="40"/>
                </a:lnTo>
                <a:close/>
                <a:moveTo>
                  <a:pt x="16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48"/>
                  <a:pt x="24" y="48"/>
                  <a:pt x="24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56"/>
                </a:lnTo>
                <a:close/>
                <a:moveTo>
                  <a:pt x="24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lnTo>
                  <a:pt x="24" y="104"/>
                </a:ln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lnTo>
                  <a:pt x="24" y="120"/>
                </a:lnTo>
                <a:close/>
                <a:moveTo>
                  <a:pt x="16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24"/>
                </a:lnTo>
                <a:close/>
                <a:moveTo>
                  <a:pt x="2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136"/>
                </a:lnTo>
                <a:close/>
                <a:moveTo>
                  <a:pt x="24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24" y="160"/>
                  <a:pt x="24" y="160"/>
                  <a:pt x="24" y="160"/>
                </a:cubicBezTo>
                <a:lnTo>
                  <a:pt x="24" y="152"/>
                </a:lnTo>
                <a:close/>
                <a:moveTo>
                  <a:pt x="160" y="152"/>
                </a:moveTo>
                <a:cubicBezTo>
                  <a:pt x="152" y="152"/>
                  <a:pt x="152" y="152"/>
                  <a:pt x="152" y="152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60" y="160"/>
                  <a:pt x="160" y="160"/>
                  <a:pt x="160" y="160"/>
                </a:cubicBezTo>
                <a:lnTo>
                  <a:pt x="160" y="152"/>
                </a:lnTo>
                <a:close/>
                <a:moveTo>
                  <a:pt x="160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60" y="144"/>
                  <a:pt x="160" y="144"/>
                  <a:pt x="160" y="144"/>
                </a:cubicBezTo>
                <a:lnTo>
                  <a:pt x="160" y="136"/>
                </a:lnTo>
                <a:close/>
                <a:moveTo>
                  <a:pt x="152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52" y="64"/>
                  <a:pt x="152" y="64"/>
                  <a:pt x="152" y="64"/>
                </a:cubicBezTo>
                <a:lnTo>
                  <a:pt x="152" y="72"/>
                </a:lnTo>
                <a:close/>
                <a:moveTo>
                  <a:pt x="152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152" y="56"/>
                </a:lnTo>
                <a:close/>
                <a:moveTo>
                  <a:pt x="160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12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32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32" y="92"/>
                  <a:pt x="32" y="92"/>
                  <a:pt x="32" y="92"/>
                </a:cubicBezTo>
                <a:lnTo>
                  <a:pt x="32" y="168"/>
                </a:lnTo>
                <a:close/>
                <a:moveTo>
                  <a:pt x="32" y="84"/>
                </a:moveTo>
                <a:cubicBezTo>
                  <a:pt x="8" y="84"/>
                  <a:pt x="8" y="84"/>
                  <a:pt x="8" y="8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32" y="8"/>
                  <a:pt x="32" y="8"/>
                  <a:pt x="32" y="8"/>
                </a:cubicBezTo>
                <a:lnTo>
                  <a:pt x="32" y="84"/>
                </a:lnTo>
                <a:close/>
                <a:moveTo>
                  <a:pt x="136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40" y="92"/>
                  <a:pt x="40" y="92"/>
                  <a:pt x="40" y="92"/>
                </a:cubicBezTo>
                <a:cubicBezTo>
                  <a:pt x="136" y="92"/>
                  <a:pt x="136" y="92"/>
                  <a:pt x="136" y="92"/>
                </a:cubicBezTo>
                <a:lnTo>
                  <a:pt x="136" y="168"/>
                </a:lnTo>
                <a:close/>
                <a:moveTo>
                  <a:pt x="136" y="84"/>
                </a:moveTo>
                <a:cubicBezTo>
                  <a:pt x="40" y="84"/>
                  <a:pt x="40" y="84"/>
                  <a:pt x="40" y="84"/>
                </a:cubicBezTo>
                <a:cubicBezTo>
                  <a:pt x="40" y="8"/>
                  <a:pt x="40" y="8"/>
                  <a:pt x="40" y="8"/>
                </a:cubicBezTo>
                <a:cubicBezTo>
                  <a:pt x="136" y="8"/>
                  <a:pt x="136" y="8"/>
                  <a:pt x="136" y="8"/>
                </a:cubicBezTo>
                <a:lnTo>
                  <a:pt x="136" y="84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68" y="92"/>
                  <a:pt x="168" y="92"/>
                  <a:pt x="168" y="92"/>
                </a:cubicBezTo>
                <a:lnTo>
                  <a:pt x="168" y="160"/>
                </a:lnTo>
                <a:close/>
                <a:moveTo>
                  <a:pt x="168" y="84"/>
                </a:moveTo>
                <a:cubicBezTo>
                  <a:pt x="144" y="84"/>
                  <a:pt x="144" y="84"/>
                  <a:pt x="144" y="84"/>
                </a:cubicBezTo>
                <a:cubicBezTo>
                  <a:pt x="144" y="8"/>
                  <a:pt x="144" y="8"/>
                  <a:pt x="144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84"/>
                </a:lnTo>
                <a:close/>
                <a:moveTo>
                  <a:pt x="152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2" y="16"/>
                  <a:pt x="152" y="16"/>
                  <a:pt x="152" y="16"/>
                </a:cubicBezTo>
                <a:lnTo>
                  <a:pt x="152" y="24"/>
                </a:lnTo>
                <a:close/>
                <a:moveTo>
                  <a:pt x="160" y="104"/>
                </a:moveTo>
                <a:cubicBezTo>
                  <a:pt x="152" y="104"/>
                  <a:pt x="152" y="104"/>
                  <a:pt x="152" y="104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60" y="112"/>
                  <a:pt x="160" y="112"/>
                  <a:pt x="160" y="112"/>
                </a:cubicBezTo>
                <a:lnTo>
                  <a:pt x="160" y="104"/>
                </a:lnTo>
                <a:close/>
                <a:moveTo>
                  <a:pt x="152" y="40"/>
                </a:moveTo>
                <a:cubicBezTo>
                  <a:pt x="160" y="40"/>
                  <a:pt x="160" y="40"/>
                  <a:pt x="160" y="40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7" name="Freeform 80"/>
          <p:cNvSpPr>
            <a:spLocks noEditPoints="1"/>
          </p:cNvSpPr>
          <p:nvPr/>
        </p:nvSpPr>
        <p:spPr bwMode="auto">
          <a:xfrm>
            <a:off x="6643368" y="1745928"/>
            <a:ext cx="334275" cy="335898"/>
          </a:xfrm>
          <a:custGeom>
            <a:avLst/>
            <a:gdLst>
              <a:gd name="T0" fmla="*/ 16 w 176"/>
              <a:gd name="T1" fmla="*/ 152 h 176"/>
              <a:gd name="T2" fmla="*/ 24 w 176"/>
              <a:gd name="T3" fmla="*/ 160 h 176"/>
              <a:gd name="T4" fmla="*/ 24 w 176"/>
              <a:gd name="T5" fmla="*/ 120 h 176"/>
              <a:gd name="T6" fmla="*/ 16 w 176"/>
              <a:gd name="T7" fmla="*/ 128 h 176"/>
              <a:gd name="T8" fmla="*/ 24 w 176"/>
              <a:gd name="T9" fmla="*/ 120 h 176"/>
              <a:gd name="T10" fmla="*/ 24 w 176"/>
              <a:gd name="T11" fmla="*/ 56 h 176"/>
              <a:gd name="T12" fmla="*/ 16 w 176"/>
              <a:gd name="T13" fmla="*/ 48 h 176"/>
              <a:gd name="T14" fmla="*/ 24 w 176"/>
              <a:gd name="T15" fmla="*/ 136 h 176"/>
              <a:gd name="T16" fmla="*/ 16 w 176"/>
              <a:gd name="T17" fmla="*/ 144 h 176"/>
              <a:gd name="T18" fmla="*/ 24 w 176"/>
              <a:gd name="T19" fmla="*/ 136 h 176"/>
              <a:gd name="T20" fmla="*/ 24 w 176"/>
              <a:gd name="T21" fmla="*/ 88 h 176"/>
              <a:gd name="T22" fmla="*/ 16 w 176"/>
              <a:gd name="T23" fmla="*/ 80 h 176"/>
              <a:gd name="T24" fmla="*/ 16 w 176"/>
              <a:gd name="T25" fmla="*/ 72 h 176"/>
              <a:gd name="T26" fmla="*/ 24 w 176"/>
              <a:gd name="T27" fmla="*/ 64 h 176"/>
              <a:gd name="T28" fmla="*/ 16 w 176"/>
              <a:gd name="T29" fmla="*/ 72 h 176"/>
              <a:gd name="T30" fmla="*/ 16 w 176"/>
              <a:gd name="T31" fmla="*/ 32 h 176"/>
              <a:gd name="T32" fmla="*/ 0 w 176"/>
              <a:gd name="T33" fmla="*/ 160 h 176"/>
              <a:gd name="T34" fmla="*/ 128 w 176"/>
              <a:gd name="T35" fmla="*/ 176 h 176"/>
              <a:gd name="T36" fmla="*/ 144 w 176"/>
              <a:gd name="T37" fmla="*/ 48 h 176"/>
              <a:gd name="T38" fmla="*/ 32 w 176"/>
              <a:gd name="T39" fmla="*/ 168 h 176"/>
              <a:gd name="T40" fmla="*/ 8 w 176"/>
              <a:gd name="T41" fmla="*/ 160 h 176"/>
              <a:gd name="T42" fmla="*/ 32 w 176"/>
              <a:gd name="T43" fmla="*/ 108 h 176"/>
              <a:gd name="T44" fmla="*/ 32 w 176"/>
              <a:gd name="T45" fmla="*/ 100 h 176"/>
              <a:gd name="T46" fmla="*/ 8 w 176"/>
              <a:gd name="T47" fmla="*/ 48 h 176"/>
              <a:gd name="T48" fmla="*/ 32 w 176"/>
              <a:gd name="T49" fmla="*/ 40 h 176"/>
              <a:gd name="T50" fmla="*/ 104 w 176"/>
              <a:gd name="T51" fmla="*/ 168 h 176"/>
              <a:gd name="T52" fmla="*/ 40 w 176"/>
              <a:gd name="T53" fmla="*/ 108 h 176"/>
              <a:gd name="T54" fmla="*/ 104 w 176"/>
              <a:gd name="T55" fmla="*/ 168 h 176"/>
              <a:gd name="T56" fmla="*/ 40 w 176"/>
              <a:gd name="T57" fmla="*/ 100 h 176"/>
              <a:gd name="T58" fmla="*/ 104 w 176"/>
              <a:gd name="T59" fmla="*/ 40 h 176"/>
              <a:gd name="T60" fmla="*/ 136 w 176"/>
              <a:gd name="T61" fmla="*/ 160 h 176"/>
              <a:gd name="T62" fmla="*/ 112 w 176"/>
              <a:gd name="T63" fmla="*/ 168 h 176"/>
              <a:gd name="T64" fmla="*/ 136 w 176"/>
              <a:gd name="T65" fmla="*/ 108 h 176"/>
              <a:gd name="T66" fmla="*/ 136 w 176"/>
              <a:gd name="T67" fmla="*/ 100 h 176"/>
              <a:gd name="T68" fmla="*/ 112 w 176"/>
              <a:gd name="T69" fmla="*/ 40 h 176"/>
              <a:gd name="T70" fmla="*/ 136 w 176"/>
              <a:gd name="T71" fmla="*/ 48 h 176"/>
              <a:gd name="T72" fmla="*/ 120 w 176"/>
              <a:gd name="T73" fmla="*/ 56 h 176"/>
              <a:gd name="T74" fmla="*/ 128 w 176"/>
              <a:gd name="T75" fmla="*/ 48 h 176"/>
              <a:gd name="T76" fmla="*/ 120 w 176"/>
              <a:gd name="T77" fmla="*/ 56 h 176"/>
              <a:gd name="T78" fmla="*/ 48 w 176"/>
              <a:gd name="T79" fmla="*/ 0 h 176"/>
              <a:gd name="T80" fmla="*/ 32 w 176"/>
              <a:gd name="T81" fmla="*/ 20 h 176"/>
              <a:gd name="T82" fmla="*/ 40 w 176"/>
              <a:gd name="T83" fmla="*/ 20 h 176"/>
              <a:gd name="T84" fmla="*/ 48 w 176"/>
              <a:gd name="T85" fmla="*/ 8 h 176"/>
              <a:gd name="T86" fmla="*/ 168 w 176"/>
              <a:gd name="T87" fmla="*/ 16 h 176"/>
              <a:gd name="T88" fmla="*/ 160 w 176"/>
              <a:gd name="T89" fmla="*/ 136 h 176"/>
              <a:gd name="T90" fmla="*/ 152 w 176"/>
              <a:gd name="T91" fmla="*/ 140 h 176"/>
              <a:gd name="T92" fmla="*/ 160 w 176"/>
              <a:gd name="T93" fmla="*/ 144 h 176"/>
              <a:gd name="T94" fmla="*/ 176 w 176"/>
              <a:gd name="T95" fmla="*/ 16 h 176"/>
              <a:gd name="T96" fmla="*/ 120 w 176"/>
              <a:gd name="T97" fmla="*/ 72 h 176"/>
              <a:gd name="T98" fmla="*/ 128 w 176"/>
              <a:gd name="T99" fmla="*/ 64 h 176"/>
              <a:gd name="T100" fmla="*/ 120 w 176"/>
              <a:gd name="T101" fmla="*/ 72 h 176"/>
              <a:gd name="T102" fmla="*/ 120 w 176"/>
              <a:gd name="T103" fmla="*/ 136 h 176"/>
              <a:gd name="T104" fmla="*/ 128 w 176"/>
              <a:gd name="T105" fmla="*/ 144 h 176"/>
              <a:gd name="T106" fmla="*/ 120 w 176"/>
              <a:gd name="T107" fmla="*/ 88 h 176"/>
              <a:gd name="T108" fmla="*/ 128 w 176"/>
              <a:gd name="T109" fmla="*/ 80 h 176"/>
              <a:gd name="T110" fmla="*/ 120 w 176"/>
              <a:gd name="T111" fmla="*/ 88 h 176"/>
              <a:gd name="T112" fmla="*/ 120 w 176"/>
              <a:gd name="T113" fmla="*/ 120 h 176"/>
              <a:gd name="T114" fmla="*/ 128 w 176"/>
              <a:gd name="T115" fmla="*/ 128 h 176"/>
              <a:gd name="T116" fmla="*/ 128 w 176"/>
              <a:gd name="T117" fmla="*/ 152 h 176"/>
              <a:gd name="T118" fmla="*/ 120 w 176"/>
              <a:gd name="T119" fmla="*/ 160 h 176"/>
              <a:gd name="T120" fmla="*/ 128 w 176"/>
              <a:gd name="T121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24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24" y="160"/>
                  <a:pt x="24" y="160"/>
                  <a:pt x="24" y="160"/>
                </a:cubicBezTo>
                <a:lnTo>
                  <a:pt x="24" y="152"/>
                </a:ln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lnTo>
                  <a:pt x="24" y="120"/>
                </a:lnTo>
                <a:close/>
                <a:moveTo>
                  <a:pt x="16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48"/>
                  <a:pt x="24" y="48"/>
                  <a:pt x="24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56"/>
                </a:lnTo>
                <a:close/>
                <a:moveTo>
                  <a:pt x="2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136"/>
                </a:lnTo>
                <a:close/>
                <a:moveTo>
                  <a:pt x="16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24" y="80"/>
                  <a:pt x="24" y="80"/>
                  <a:pt x="24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88"/>
                </a:lnTo>
                <a:close/>
                <a:moveTo>
                  <a:pt x="16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64"/>
                  <a:pt x="24" y="64"/>
                  <a:pt x="24" y="64"/>
                </a:cubicBezTo>
                <a:cubicBezTo>
                  <a:pt x="16" y="64"/>
                  <a:pt x="16" y="64"/>
                  <a:pt x="16" y="64"/>
                </a:cubicBezTo>
                <a:lnTo>
                  <a:pt x="16" y="72"/>
                </a:lnTo>
                <a:close/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32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08"/>
                  <a:pt x="8" y="108"/>
                  <a:pt x="8" y="108"/>
                </a:cubicBezTo>
                <a:cubicBezTo>
                  <a:pt x="32" y="108"/>
                  <a:pt x="32" y="108"/>
                  <a:pt x="32" y="108"/>
                </a:cubicBezTo>
                <a:lnTo>
                  <a:pt x="32" y="168"/>
                </a:lnTo>
                <a:close/>
                <a:moveTo>
                  <a:pt x="32" y="100"/>
                </a:moveTo>
                <a:cubicBezTo>
                  <a:pt x="8" y="100"/>
                  <a:pt x="8" y="100"/>
                  <a:pt x="8" y="100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32" y="40"/>
                  <a:pt x="32" y="40"/>
                  <a:pt x="32" y="40"/>
                </a:cubicBezTo>
                <a:lnTo>
                  <a:pt x="32" y="100"/>
                </a:lnTo>
                <a:close/>
                <a:moveTo>
                  <a:pt x="104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40" y="108"/>
                  <a:pt x="40" y="108"/>
                  <a:pt x="40" y="108"/>
                </a:cubicBezTo>
                <a:cubicBezTo>
                  <a:pt x="104" y="108"/>
                  <a:pt x="104" y="108"/>
                  <a:pt x="104" y="108"/>
                </a:cubicBezTo>
                <a:lnTo>
                  <a:pt x="104" y="168"/>
                </a:lnTo>
                <a:close/>
                <a:moveTo>
                  <a:pt x="104" y="100"/>
                </a:moveTo>
                <a:cubicBezTo>
                  <a:pt x="40" y="100"/>
                  <a:pt x="40" y="100"/>
                  <a:pt x="40" y="100"/>
                </a:cubicBezTo>
                <a:cubicBezTo>
                  <a:pt x="40" y="40"/>
                  <a:pt x="40" y="40"/>
                  <a:pt x="40" y="40"/>
                </a:cubicBezTo>
                <a:cubicBezTo>
                  <a:pt x="104" y="40"/>
                  <a:pt x="104" y="40"/>
                  <a:pt x="104" y="40"/>
                </a:cubicBezTo>
                <a:lnTo>
                  <a:pt x="104" y="10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36" y="108"/>
                  <a:pt x="136" y="108"/>
                  <a:pt x="136" y="108"/>
                </a:cubicBezTo>
                <a:lnTo>
                  <a:pt x="136" y="160"/>
                </a:lnTo>
                <a:close/>
                <a:moveTo>
                  <a:pt x="136" y="100"/>
                </a:moveTo>
                <a:cubicBezTo>
                  <a:pt x="112" y="100"/>
                  <a:pt x="112" y="100"/>
                  <a:pt x="112" y="10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lnTo>
                  <a:pt x="136" y="100"/>
                </a:lnTo>
                <a:close/>
                <a:moveTo>
                  <a:pt x="120" y="56"/>
                </a:moveTo>
                <a:cubicBezTo>
                  <a:pt x="128" y="56"/>
                  <a:pt x="128" y="56"/>
                  <a:pt x="128" y="56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20" y="72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0" y="64"/>
                  <a:pt x="120" y="64"/>
                  <a:pt x="120" y="64"/>
                </a:cubicBezTo>
                <a:lnTo>
                  <a:pt x="120" y="72"/>
                </a:lnTo>
                <a:close/>
                <a:moveTo>
                  <a:pt x="128" y="136"/>
                </a:moveTo>
                <a:cubicBezTo>
                  <a:pt x="120" y="136"/>
                  <a:pt x="120" y="136"/>
                  <a:pt x="120" y="136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8" y="144"/>
                  <a:pt x="128" y="144"/>
                  <a:pt x="128" y="144"/>
                </a:cubicBezTo>
                <a:lnTo>
                  <a:pt x="128" y="136"/>
                </a:lnTo>
                <a:close/>
                <a:moveTo>
                  <a:pt x="120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88"/>
                </a:lnTo>
                <a:close/>
                <a:moveTo>
                  <a:pt x="128" y="120"/>
                </a:moveTo>
                <a:cubicBezTo>
                  <a:pt x="120" y="120"/>
                  <a:pt x="120" y="120"/>
                  <a:pt x="120" y="120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20"/>
                </a:lnTo>
                <a:close/>
                <a:moveTo>
                  <a:pt x="128" y="152"/>
                </a:moveTo>
                <a:cubicBezTo>
                  <a:pt x="120" y="152"/>
                  <a:pt x="120" y="152"/>
                  <a:pt x="120" y="152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8" y="160"/>
                  <a:pt x="128" y="160"/>
                  <a:pt x="128" y="160"/>
                </a:cubicBezTo>
                <a:lnTo>
                  <a:pt x="128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8" name="Freeform 81"/>
          <p:cNvSpPr>
            <a:spLocks noEditPoints="1"/>
          </p:cNvSpPr>
          <p:nvPr/>
        </p:nvSpPr>
        <p:spPr bwMode="auto">
          <a:xfrm>
            <a:off x="7282709" y="1745928"/>
            <a:ext cx="334275" cy="335898"/>
          </a:xfrm>
          <a:custGeom>
            <a:avLst/>
            <a:gdLst>
              <a:gd name="T0" fmla="*/ 24 w 176"/>
              <a:gd name="T1" fmla="*/ 32 h 176"/>
              <a:gd name="T2" fmla="*/ 16 w 176"/>
              <a:gd name="T3" fmla="*/ 56 h 176"/>
              <a:gd name="T4" fmla="*/ 16 w 176"/>
              <a:gd name="T5" fmla="*/ 48 h 176"/>
              <a:gd name="T6" fmla="*/ 16 w 176"/>
              <a:gd name="T7" fmla="*/ 152 h 176"/>
              <a:gd name="T8" fmla="*/ 24 w 176"/>
              <a:gd name="T9" fmla="*/ 152 h 176"/>
              <a:gd name="T10" fmla="*/ 16 w 176"/>
              <a:gd name="T11" fmla="*/ 128 h 176"/>
              <a:gd name="T12" fmla="*/ 24 w 176"/>
              <a:gd name="T13" fmla="*/ 104 h 176"/>
              <a:gd name="T14" fmla="*/ 24 w 176"/>
              <a:gd name="T15" fmla="*/ 112 h 176"/>
              <a:gd name="T16" fmla="*/ 16 w 176"/>
              <a:gd name="T17" fmla="*/ 136 h 176"/>
              <a:gd name="T18" fmla="*/ 24 w 176"/>
              <a:gd name="T19" fmla="*/ 136 h 176"/>
              <a:gd name="T20" fmla="*/ 24 w 176"/>
              <a:gd name="T21" fmla="*/ 64 h 176"/>
              <a:gd name="T22" fmla="*/ 16 w 176"/>
              <a:gd name="T23" fmla="*/ 24 h 176"/>
              <a:gd name="T24" fmla="*/ 16 w 176"/>
              <a:gd name="T25" fmla="*/ 16 h 176"/>
              <a:gd name="T26" fmla="*/ 160 w 176"/>
              <a:gd name="T27" fmla="*/ 40 h 176"/>
              <a:gd name="T28" fmla="*/ 152 w 176"/>
              <a:gd name="T29" fmla="*/ 40 h 176"/>
              <a:gd name="T30" fmla="*/ 160 w 176"/>
              <a:gd name="T31" fmla="*/ 48 h 176"/>
              <a:gd name="T32" fmla="*/ 152 w 176"/>
              <a:gd name="T33" fmla="*/ 72 h 176"/>
              <a:gd name="T34" fmla="*/ 152 w 176"/>
              <a:gd name="T35" fmla="*/ 64 h 176"/>
              <a:gd name="T36" fmla="*/ 16 w 176"/>
              <a:gd name="T37" fmla="*/ 0 h 176"/>
              <a:gd name="T38" fmla="*/ 16 w 176"/>
              <a:gd name="T39" fmla="*/ 176 h 176"/>
              <a:gd name="T40" fmla="*/ 176 w 176"/>
              <a:gd name="T41" fmla="*/ 16 h 176"/>
              <a:gd name="T42" fmla="*/ 16 w 176"/>
              <a:gd name="T43" fmla="*/ 168 h 176"/>
              <a:gd name="T44" fmla="*/ 32 w 176"/>
              <a:gd name="T45" fmla="*/ 92 h 176"/>
              <a:gd name="T46" fmla="*/ 8 w 176"/>
              <a:gd name="T47" fmla="*/ 84 h 176"/>
              <a:gd name="T48" fmla="*/ 32 w 176"/>
              <a:gd name="T49" fmla="*/ 8 h 176"/>
              <a:gd name="T50" fmla="*/ 40 w 176"/>
              <a:gd name="T51" fmla="*/ 168 h 176"/>
              <a:gd name="T52" fmla="*/ 136 w 176"/>
              <a:gd name="T53" fmla="*/ 168 h 176"/>
              <a:gd name="T54" fmla="*/ 144 w 176"/>
              <a:gd name="T55" fmla="*/ 168 h 176"/>
              <a:gd name="T56" fmla="*/ 168 w 176"/>
              <a:gd name="T57" fmla="*/ 160 h 176"/>
              <a:gd name="T58" fmla="*/ 144 w 176"/>
              <a:gd name="T59" fmla="*/ 8 h 176"/>
              <a:gd name="T60" fmla="*/ 168 w 176"/>
              <a:gd name="T61" fmla="*/ 84 h 176"/>
              <a:gd name="T62" fmla="*/ 160 w 176"/>
              <a:gd name="T63" fmla="*/ 16 h 176"/>
              <a:gd name="T64" fmla="*/ 160 w 176"/>
              <a:gd name="T65" fmla="*/ 136 h 176"/>
              <a:gd name="T66" fmla="*/ 160 w 176"/>
              <a:gd name="T67" fmla="*/ 144 h 176"/>
              <a:gd name="T68" fmla="*/ 152 w 176"/>
              <a:gd name="T69" fmla="*/ 104 h 176"/>
              <a:gd name="T70" fmla="*/ 160 w 176"/>
              <a:gd name="T71" fmla="*/ 104 h 176"/>
              <a:gd name="T72" fmla="*/ 152 w 176"/>
              <a:gd name="T73" fmla="*/ 128 h 176"/>
              <a:gd name="T74" fmla="*/ 160 w 176"/>
              <a:gd name="T75" fmla="*/ 152 h 176"/>
              <a:gd name="T76" fmla="*/ 160 w 176"/>
              <a:gd name="T77" fmla="*/ 160 h 176"/>
              <a:gd name="T78" fmla="*/ 70 w 176"/>
              <a:gd name="T79" fmla="*/ 119 h 176"/>
              <a:gd name="T80" fmla="*/ 114 w 176"/>
              <a:gd name="T81" fmla="*/ 91 h 176"/>
              <a:gd name="T82" fmla="*/ 115 w 176"/>
              <a:gd name="T83" fmla="*/ 85 h 176"/>
              <a:gd name="T84" fmla="*/ 68 w 176"/>
              <a:gd name="T85" fmla="*/ 56 h 176"/>
              <a:gd name="T86" fmla="*/ 68 w 176"/>
              <a:gd name="T87" fmla="*/ 120 h 176"/>
              <a:gd name="T88" fmla="*/ 72 w 176"/>
              <a:gd name="T89" fmla="*/ 10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16" y="40"/>
                </a:moveTo>
                <a:cubicBezTo>
                  <a:pt x="24" y="40"/>
                  <a:pt x="24" y="40"/>
                  <a:pt x="24" y="40"/>
                </a:cubicBezTo>
                <a:cubicBezTo>
                  <a:pt x="24" y="32"/>
                  <a:pt x="24" y="32"/>
                  <a:pt x="24" y="32"/>
                </a:cubicBezTo>
                <a:cubicBezTo>
                  <a:pt x="16" y="32"/>
                  <a:pt x="16" y="32"/>
                  <a:pt x="16" y="32"/>
                </a:cubicBezTo>
                <a:lnTo>
                  <a:pt x="16" y="40"/>
                </a:lnTo>
                <a:close/>
                <a:moveTo>
                  <a:pt x="16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48"/>
                  <a:pt x="24" y="48"/>
                  <a:pt x="24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56"/>
                </a:lnTo>
                <a:close/>
                <a:moveTo>
                  <a:pt x="24" y="152"/>
                </a:moveTo>
                <a:cubicBezTo>
                  <a:pt x="16" y="152"/>
                  <a:pt x="16" y="152"/>
                  <a:pt x="16" y="15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24" y="160"/>
                  <a:pt x="24" y="160"/>
                  <a:pt x="24" y="160"/>
                </a:cubicBezTo>
                <a:lnTo>
                  <a:pt x="24" y="152"/>
                </a:ln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lnTo>
                  <a:pt x="24" y="120"/>
                </a:lnTo>
                <a:close/>
                <a:moveTo>
                  <a:pt x="24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lnTo>
                  <a:pt x="24" y="104"/>
                </a:lnTo>
                <a:close/>
                <a:moveTo>
                  <a:pt x="24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136"/>
                </a:lnTo>
                <a:close/>
                <a:moveTo>
                  <a:pt x="16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64"/>
                  <a:pt x="24" y="64"/>
                  <a:pt x="24" y="64"/>
                </a:cubicBezTo>
                <a:cubicBezTo>
                  <a:pt x="16" y="64"/>
                  <a:pt x="16" y="64"/>
                  <a:pt x="16" y="64"/>
                </a:cubicBezTo>
                <a:lnTo>
                  <a:pt x="16" y="72"/>
                </a:lnTo>
                <a:close/>
                <a:moveTo>
                  <a:pt x="16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4" y="16"/>
                  <a:pt x="24" y="16"/>
                  <a:pt x="2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24"/>
                </a:lnTo>
                <a:close/>
                <a:moveTo>
                  <a:pt x="152" y="40"/>
                </a:moveTo>
                <a:cubicBezTo>
                  <a:pt x="160" y="40"/>
                  <a:pt x="160" y="40"/>
                  <a:pt x="160" y="40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40"/>
                </a:lnTo>
                <a:close/>
                <a:moveTo>
                  <a:pt x="152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152" y="56"/>
                </a:lnTo>
                <a:close/>
                <a:moveTo>
                  <a:pt x="152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52" y="64"/>
                  <a:pt x="152" y="64"/>
                  <a:pt x="152" y="64"/>
                </a:cubicBezTo>
                <a:lnTo>
                  <a:pt x="152" y="72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32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32" y="92"/>
                  <a:pt x="32" y="92"/>
                  <a:pt x="32" y="92"/>
                </a:cubicBezTo>
                <a:lnTo>
                  <a:pt x="32" y="168"/>
                </a:lnTo>
                <a:close/>
                <a:moveTo>
                  <a:pt x="32" y="84"/>
                </a:moveTo>
                <a:cubicBezTo>
                  <a:pt x="8" y="84"/>
                  <a:pt x="8" y="84"/>
                  <a:pt x="8" y="8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32" y="8"/>
                  <a:pt x="32" y="8"/>
                  <a:pt x="32" y="8"/>
                </a:cubicBezTo>
                <a:lnTo>
                  <a:pt x="32" y="84"/>
                </a:lnTo>
                <a:close/>
                <a:moveTo>
                  <a:pt x="136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40" y="8"/>
                  <a:pt x="40" y="8"/>
                  <a:pt x="40" y="8"/>
                </a:cubicBezTo>
                <a:cubicBezTo>
                  <a:pt x="136" y="8"/>
                  <a:pt x="136" y="8"/>
                  <a:pt x="136" y="8"/>
                </a:cubicBezTo>
                <a:lnTo>
                  <a:pt x="136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68" y="92"/>
                  <a:pt x="168" y="92"/>
                  <a:pt x="168" y="92"/>
                </a:cubicBezTo>
                <a:lnTo>
                  <a:pt x="168" y="160"/>
                </a:lnTo>
                <a:close/>
                <a:moveTo>
                  <a:pt x="168" y="84"/>
                </a:moveTo>
                <a:cubicBezTo>
                  <a:pt x="144" y="84"/>
                  <a:pt x="144" y="84"/>
                  <a:pt x="144" y="84"/>
                </a:cubicBezTo>
                <a:cubicBezTo>
                  <a:pt x="144" y="8"/>
                  <a:pt x="144" y="8"/>
                  <a:pt x="144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84"/>
                </a:lnTo>
                <a:close/>
                <a:moveTo>
                  <a:pt x="152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2" y="16"/>
                  <a:pt x="152" y="16"/>
                  <a:pt x="152" y="16"/>
                </a:cubicBezTo>
                <a:lnTo>
                  <a:pt x="152" y="24"/>
                </a:lnTo>
                <a:close/>
                <a:moveTo>
                  <a:pt x="160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60" y="144"/>
                  <a:pt x="160" y="144"/>
                  <a:pt x="160" y="144"/>
                </a:cubicBezTo>
                <a:lnTo>
                  <a:pt x="160" y="136"/>
                </a:lnTo>
                <a:close/>
                <a:moveTo>
                  <a:pt x="160" y="104"/>
                </a:moveTo>
                <a:cubicBezTo>
                  <a:pt x="152" y="104"/>
                  <a:pt x="152" y="104"/>
                  <a:pt x="152" y="104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60" y="112"/>
                  <a:pt x="160" y="112"/>
                  <a:pt x="160" y="112"/>
                </a:cubicBezTo>
                <a:lnTo>
                  <a:pt x="160" y="104"/>
                </a:lnTo>
                <a:close/>
                <a:moveTo>
                  <a:pt x="160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120"/>
                </a:lnTo>
                <a:close/>
                <a:moveTo>
                  <a:pt x="160" y="152"/>
                </a:moveTo>
                <a:cubicBezTo>
                  <a:pt x="152" y="152"/>
                  <a:pt x="152" y="152"/>
                  <a:pt x="152" y="152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60" y="160"/>
                  <a:pt x="160" y="160"/>
                  <a:pt x="160" y="160"/>
                </a:cubicBezTo>
                <a:lnTo>
                  <a:pt x="160" y="152"/>
                </a:lnTo>
                <a:close/>
                <a:moveTo>
                  <a:pt x="68" y="120"/>
                </a:moveTo>
                <a:cubicBezTo>
                  <a:pt x="69" y="120"/>
                  <a:pt x="70" y="120"/>
                  <a:pt x="70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115" y="91"/>
                  <a:pt x="115" y="91"/>
                  <a:pt x="115" y="91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5" y="90"/>
                  <a:pt x="116" y="89"/>
                  <a:pt x="116" y="88"/>
                </a:cubicBezTo>
                <a:cubicBezTo>
                  <a:pt x="116" y="87"/>
                  <a:pt x="115" y="86"/>
                  <a:pt x="114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71" y="57"/>
                  <a:pt x="71" y="57"/>
                  <a:pt x="71" y="57"/>
                </a:cubicBezTo>
                <a:cubicBezTo>
                  <a:pt x="70" y="57"/>
                  <a:pt x="70" y="57"/>
                  <a:pt x="70" y="57"/>
                </a:cubicBezTo>
                <a:cubicBezTo>
                  <a:pt x="70" y="56"/>
                  <a:pt x="69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4" y="118"/>
                  <a:pt x="66" y="120"/>
                  <a:pt x="68" y="120"/>
                </a:cubicBezTo>
                <a:moveTo>
                  <a:pt x="72" y="67"/>
                </a:moveTo>
                <a:cubicBezTo>
                  <a:pt x="105" y="88"/>
                  <a:pt x="105" y="88"/>
                  <a:pt x="105" y="88"/>
                </a:cubicBezTo>
                <a:cubicBezTo>
                  <a:pt x="72" y="109"/>
                  <a:pt x="72" y="109"/>
                  <a:pt x="72" y="109"/>
                </a:cubicBezTo>
                <a:lnTo>
                  <a:pt x="72" y="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9" name="Freeform 82"/>
          <p:cNvSpPr>
            <a:spLocks noEditPoints="1"/>
          </p:cNvSpPr>
          <p:nvPr/>
        </p:nvSpPr>
        <p:spPr bwMode="auto">
          <a:xfrm>
            <a:off x="1530260" y="2385269"/>
            <a:ext cx="335898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168 w 176"/>
              <a:gd name="T11" fmla="*/ 84 h 176"/>
              <a:gd name="T12" fmla="*/ 98 w 176"/>
              <a:gd name="T13" fmla="*/ 84 h 176"/>
              <a:gd name="T14" fmla="*/ 147 w 176"/>
              <a:gd name="T15" fmla="*/ 34 h 176"/>
              <a:gd name="T16" fmla="*/ 168 w 176"/>
              <a:gd name="T17" fmla="*/ 84 h 176"/>
              <a:gd name="T18" fmla="*/ 88 w 176"/>
              <a:gd name="T19" fmla="*/ 168 h 176"/>
              <a:gd name="T20" fmla="*/ 8 w 176"/>
              <a:gd name="T21" fmla="*/ 88 h 176"/>
              <a:gd name="T22" fmla="*/ 88 w 176"/>
              <a:gd name="T23" fmla="*/ 8 h 176"/>
              <a:gd name="T24" fmla="*/ 142 w 176"/>
              <a:gd name="T25" fmla="*/ 29 h 176"/>
              <a:gd name="T26" fmla="*/ 85 w 176"/>
              <a:gd name="T27" fmla="*/ 85 h 176"/>
              <a:gd name="T28" fmla="*/ 84 w 176"/>
              <a:gd name="T29" fmla="*/ 88 h 176"/>
              <a:gd name="T30" fmla="*/ 88 w 176"/>
              <a:gd name="T31" fmla="*/ 92 h 176"/>
              <a:gd name="T32" fmla="*/ 168 w 176"/>
              <a:gd name="T33" fmla="*/ 92 h 176"/>
              <a:gd name="T34" fmla="*/ 88 w 176"/>
              <a:gd name="T3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168" y="84"/>
                </a:moveTo>
                <a:cubicBezTo>
                  <a:pt x="98" y="84"/>
                  <a:pt x="98" y="84"/>
                  <a:pt x="98" y="8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59" y="48"/>
                  <a:pt x="167" y="65"/>
                  <a:pt x="168" y="84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09" y="8"/>
                  <a:pt x="127" y="16"/>
                  <a:pt x="142" y="29"/>
                </a:cubicBezTo>
                <a:cubicBezTo>
                  <a:pt x="85" y="85"/>
                  <a:pt x="85" y="85"/>
                  <a:pt x="85" y="85"/>
                </a:cubicBezTo>
                <a:cubicBezTo>
                  <a:pt x="84" y="86"/>
                  <a:pt x="84" y="87"/>
                  <a:pt x="84" y="88"/>
                </a:cubicBezTo>
                <a:cubicBezTo>
                  <a:pt x="84" y="90"/>
                  <a:pt x="86" y="92"/>
                  <a:pt x="88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6" y="134"/>
                  <a:pt x="131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0" name="Freeform 83"/>
          <p:cNvSpPr>
            <a:spLocks noEditPoints="1"/>
          </p:cNvSpPr>
          <p:nvPr/>
        </p:nvSpPr>
        <p:spPr bwMode="auto">
          <a:xfrm>
            <a:off x="2169601" y="2416100"/>
            <a:ext cx="334275" cy="274235"/>
          </a:xfrm>
          <a:custGeom>
            <a:avLst/>
            <a:gdLst>
              <a:gd name="T0" fmla="*/ 28 w 176"/>
              <a:gd name="T1" fmla="*/ 88 h 144"/>
              <a:gd name="T2" fmla="*/ 4 w 176"/>
              <a:gd name="T3" fmla="*/ 88 h 144"/>
              <a:gd name="T4" fmla="*/ 0 w 176"/>
              <a:gd name="T5" fmla="*/ 92 h 144"/>
              <a:gd name="T6" fmla="*/ 0 w 176"/>
              <a:gd name="T7" fmla="*/ 140 h 144"/>
              <a:gd name="T8" fmla="*/ 4 w 176"/>
              <a:gd name="T9" fmla="*/ 144 h 144"/>
              <a:gd name="T10" fmla="*/ 28 w 176"/>
              <a:gd name="T11" fmla="*/ 144 h 144"/>
              <a:gd name="T12" fmla="*/ 32 w 176"/>
              <a:gd name="T13" fmla="*/ 140 h 144"/>
              <a:gd name="T14" fmla="*/ 32 w 176"/>
              <a:gd name="T15" fmla="*/ 92 h 144"/>
              <a:gd name="T16" fmla="*/ 28 w 176"/>
              <a:gd name="T17" fmla="*/ 88 h 144"/>
              <a:gd name="T18" fmla="*/ 24 w 176"/>
              <a:gd name="T19" fmla="*/ 136 h 144"/>
              <a:gd name="T20" fmla="*/ 8 w 176"/>
              <a:gd name="T21" fmla="*/ 136 h 144"/>
              <a:gd name="T22" fmla="*/ 8 w 176"/>
              <a:gd name="T23" fmla="*/ 96 h 144"/>
              <a:gd name="T24" fmla="*/ 24 w 176"/>
              <a:gd name="T25" fmla="*/ 96 h 144"/>
              <a:gd name="T26" fmla="*/ 24 w 176"/>
              <a:gd name="T27" fmla="*/ 136 h 144"/>
              <a:gd name="T28" fmla="*/ 124 w 176"/>
              <a:gd name="T29" fmla="*/ 64 h 144"/>
              <a:gd name="T30" fmla="*/ 100 w 176"/>
              <a:gd name="T31" fmla="*/ 64 h 144"/>
              <a:gd name="T32" fmla="*/ 96 w 176"/>
              <a:gd name="T33" fmla="*/ 68 h 144"/>
              <a:gd name="T34" fmla="*/ 96 w 176"/>
              <a:gd name="T35" fmla="*/ 140 h 144"/>
              <a:gd name="T36" fmla="*/ 100 w 176"/>
              <a:gd name="T37" fmla="*/ 144 h 144"/>
              <a:gd name="T38" fmla="*/ 124 w 176"/>
              <a:gd name="T39" fmla="*/ 144 h 144"/>
              <a:gd name="T40" fmla="*/ 128 w 176"/>
              <a:gd name="T41" fmla="*/ 140 h 144"/>
              <a:gd name="T42" fmla="*/ 128 w 176"/>
              <a:gd name="T43" fmla="*/ 68 h 144"/>
              <a:gd name="T44" fmla="*/ 124 w 176"/>
              <a:gd name="T45" fmla="*/ 64 h 144"/>
              <a:gd name="T46" fmla="*/ 120 w 176"/>
              <a:gd name="T47" fmla="*/ 136 h 144"/>
              <a:gd name="T48" fmla="*/ 104 w 176"/>
              <a:gd name="T49" fmla="*/ 136 h 144"/>
              <a:gd name="T50" fmla="*/ 104 w 176"/>
              <a:gd name="T51" fmla="*/ 72 h 144"/>
              <a:gd name="T52" fmla="*/ 120 w 176"/>
              <a:gd name="T53" fmla="*/ 72 h 144"/>
              <a:gd name="T54" fmla="*/ 120 w 176"/>
              <a:gd name="T55" fmla="*/ 136 h 144"/>
              <a:gd name="T56" fmla="*/ 76 w 176"/>
              <a:gd name="T57" fmla="*/ 16 h 144"/>
              <a:gd name="T58" fmla="*/ 52 w 176"/>
              <a:gd name="T59" fmla="*/ 16 h 144"/>
              <a:gd name="T60" fmla="*/ 48 w 176"/>
              <a:gd name="T61" fmla="*/ 20 h 144"/>
              <a:gd name="T62" fmla="*/ 48 w 176"/>
              <a:gd name="T63" fmla="*/ 140 h 144"/>
              <a:gd name="T64" fmla="*/ 52 w 176"/>
              <a:gd name="T65" fmla="*/ 144 h 144"/>
              <a:gd name="T66" fmla="*/ 76 w 176"/>
              <a:gd name="T67" fmla="*/ 144 h 144"/>
              <a:gd name="T68" fmla="*/ 80 w 176"/>
              <a:gd name="T69" fmla="*/ 140 h 144"/>
              <a:gd name="T70" fmla="*/ 80 w 176"/>
              <a:gd name="T71" fmla="*/ 20 h 144"/>
              <a:gd name="T72" fmla="*/ 76 w 176"/>
              <a:gd name="T73" fmla="*/ 16 h 144"/>
              <a:gd name="T74" fmla="*/ 72 w 176"/>
              <a:gd name="T75" fmla="*/ 136 h 144"/>
              <a:gd name="T76" fmla="*/ 56 w 176"/>
              <a:gd name="T77" fmla="*/ 136 h 144"/>
              <a:gd name="T78" fmla="*/ 56 w 176"/>
              <a:gd name="T79" fmla="*/ 24 h 144"/>
              <a:gd name="T80" fmla="*/ 72 w 176"/>
              <a:gd name="T81" fmla="*/ 24 h 144"/>
              <a:gd name="T82" fmla="*/ 72 w 176"/>
              <a:gd name="T83" fmla="*/ 136 h 144"/>
              <a:gd name="T84" fmla="*/ 172 w 176"/>
              <a:gd name="T85" fmla="*/ 0 h 144"/>
              <a:gd name="T86" fmla="*/ 148 w 176"/>
              <a:gd name="T87" fmla="*/ 0 h 144"/>
              <a:gd name="T88" fmla="*/ 144 w 176"/>
              <a:gd name="T89" fmla="*/ 4 h 144"/>
              <a:gd name="T90" fmla="*/ 144 w 176"/>
              <a:gd name="T91" fmla="*/ 140 h 144"/>
              <a:gd name="T92" fmla="*/ 148 w 176"/>
              <a:gd name="T93" fmla="*/ 144 h 144"/>
              <a:gd name="T94" fmla="*/ 172 w 176"/>
              <a:gd name="T95" fmla="*/ 144 h 144"/>
              <a:gd name="T96" fmla="*/ 176 w 176"/>
              <a:gd name="T97" fmla="*/ 140 h 144"/>
              <a:gd name="T98" fmla="*/ 176 w 176"/>
              <a:gd name="T99" fmla="*/ 4 h 144"/>
              <a:gd name="T100" fmla="*/ 172 w 176"/>
              <a:gd name="T101" fmla="*/ 0 h 144"/>
              <a:gd name="T102" fmla="*/ 168 w 176"/>
              <a:gd name="T103" fmla="*/ 136 h 144"/>
              <a:gd name="T104" fmla="*/ 152 w 176"/>
              <a:gd name="T105" fmla="*/ 136 h 144"/>
              <a:gd name="T106" fmla="*/ 152 w 176"/>
              <a:gd name="T107" fmla="*/ 8 h 144"/>
              <a:gd name="T108" fmla="*/ 168 w 176"/>
              <a:gd name="T109" fmla="*/ 8 h 144"/>
              <a:gd name="T110" fmla="*/ 168 w 176"/>
              <a:gd name="T111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44">
                <a:moveTo>
                  <a:pt x="28" y="88"/>
                </a:moveTo>
                <a:cubicBezTo>
                  <a:pt x="4" y="88"/>
                  <a:pt x="4" y="88"/>
                  <a:pt x="4" y="88"/>
                </a:cubicBezTo>
                <a:cubicBezTo>
                  <a:pt x="2" y="88"/>
                  <a:pt x="0" y="90"/>
                  <a:pt x="0" y="92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30" y="144"/>
                  <a:pt x="32" y="142"/>
                  <a:pt x="32" y="140"/>
                </a:cubicBezTo>
                <a:cubicBezTo>
                  <a:pt x="32" y="92"/>
                  <a:pt x="32" y="92"/>
                  <a:pt x="32" y="92"/>
                </a:cubicBezTo>
                <a:cubicBezTo>
                  <a:pt x="32" y="90"/>
                  <a:pt x="30" y="88"/>
                  <a:pt x="28" y="88"/>
                </a:cubicBezTo>
                <a:moveTo>
                  <a:pt x="24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96"/>
                  <a:pt x="8" y="96"/>
                  <a:pt x="8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136"/>
                </a:lnTo>
                <a:close/>
                <a:moveTo>
                  <a:pt x="124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98" y="64"/>
                  <a:pt x="96" y="66"/>
                  <a:pt x="96" y="68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96" y="142"/>
                  <a:pt x="98" y="144"/>
                  <a:pt x="100" y="144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6"/>
                  <a:pt x="126" y="64"/>
                  <a:pt x="124" y="64"/>
                </a:cubicBezTo>
                <a:moveTo>
                  <a:pt x="120" y="136"/>
                </a:moveTo>
                <a:cubicBezTo>
                  <a:pt x="104" y="136"/>
                  <a:pt x="104" y="136"/>
                  <a:pt x="104" y="136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136"/>
                </a:lnTo>
                <a:close/>
                <a:moveTo>
                  <a:pt x="76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0" y="16"/>
                  <a:pt x="48" y="18"/>
                  <a:pt x="48" y="2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2"/>
                  <a:pt x="50" y="144"/>
                  <a:pt x="52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8" y="144"/>
                  <a:pt x="80" y="142"/>
                  <a:pt x="80" y="140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18"/>
                  <a:pt x="78" y="16"/>
                  <a:pt x="76" y="16"/>
                </a:cubicBezTo>
                <a:moveTo>
                  <a:pt x="72" y="136"/>
                </a:moveTo>
                <a:cubicBezTo>
                  <a:pt x="56" y="136"/>
                  <a:pt x="56" y="136"/>
                  <a:pt x="56" y="136"/>
                </a:cubicBezTo>
                <a:cubicBezTo>
                  <a:pt x="56" y="24"/>
                  <a:pt x="56" y="24"/>
                  <a:pt x="56" y="24"/>
                </a:cubicBezTo>
                <a:cubicBezTo>
                  <a:pt x="72" y="24"/>
                  <a:pt x="72" y="24"/>
                  <a:pt x="72" y="24"/>
                </a:cubicBezTo>
                <a:lnTo>
                  <a:pt x="72" y="136"/>
                </a:lnTo>
                <a:close/>
                <a:moveTo>
                  <a:pt x="172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46" y="0"/>
                  <a:pt x="144" y="2"/>
                  <a:pt x="144" y="4"/>
                </a:cubicBezTo>
                <a:cubicBezTo>
                  <a:pt x="144" y="140"/>
                  <a:pt x="144" y="140"/>
                  <a:pt x="144" y="140"/>
                </a:cubicBezTo>
                <a:cubicBezTo>
                  <a:pt x="144" y="142"/>
                  <a:pt x="146" y="144"/>
                  <a:pt x="148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8"/>
                  <a:pt x="152" y="8"/>
                  <a:pt x="152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1" name="Freeform 84"/>
          <p:cNvSpPr>
            <a:spLocks noEditPoints="1"/>
          </p:cNvSpPr>
          <p:nvPr/>
        </p:nvSpPr>
        <p:spPr bwMode="auto">
          <a:xfrm>
            <a:off x="2808942" y="2385269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8 h 176"/>
              <a:gd name="T12" fmla="*/ 142 w 176"/>
              <a:gd name="T13" fmla="*/ 29 h 176"/>
              <a:gd name="T14" fmla="*/ 122 w 176"/>
              <a:gd name="T15" fmla="*/ 49 h 176"/>
              <a:gd name="T16" fmla="*/ 88 w 176"/>
              <a:gd name="T17" fmla="*/ 36 h 176"/>
              <a:gd name="T18" fmla="*/ 54 w 176"/>
              <a:gd name="T19" fmla="*/ 49 h 176"/>
              <a:gd name="T20" fmla="*/ 34 w 176"/>
              <a:gd name="T21" fmla="*/ 29 h 176"/>
              <a:gd name="T22" fmla="*/ 88 w 176"/>
              <a:gd name="T23" fmla="*/ 8 h 176"/>
              <a:gd name="T24" fmla="*/ 132 w 176"/>
              <a:gd name="T25" fmla="*/ 88 h 176"/>
              <a:gd name="T26" fmla="*/ 88 w 176"/>
              <a:gd name="T27" fmla="*/ 132 h 176"/>
              <a:gd name="T28" fmla="*/ 44 w 176"/>
              <a:gd name="T29" fmla="*/ 88 h 176"/>
              <a:gd name="T30" fmla="*/ 88 w 176"/>
              <a:gd name="T31" fmla="*/ 44 h 176"/>
              <a:gd name="T32" fmla="*/ 132 w 176"/>
              <a:gd name="T33" fmla="*/ 88 h 176"/>
              <a:gd name="T34" fmla="*/ 8 w 176"/>
              <a:gd name="T35" fmla="*/ 88 h 176"/>
              <a:gd name="T36" fmla="*/ 29 w 176"/>
              <a:gd name="T37" fmla="*/ 34 h 176"/>
              <a:gd name="T38" fmla="*/ 49 w 176"/>
              <a:gd name="T39" fmla="*/ 54 h 176"/>
              <a:gd name="T40" fmla="*/ 36 w 176"/>
              <a:gd name="T41" fmla="*/ 88 h 176"/>
              <a:gd name="T42" fmla="*/ 49 w 176"/>
              <a:gd name="T43" fmla="*/ 122 h 176"/>
              <a:gd name="T44" fmla="*/ 29 w 176"/>
              <a:gd name="T45" fmla="*/ 142 h 176"/>
              <a:gd name="T46" fmla="*/ 8 w 176"/>
              <a:gd name="T47" fmla="*/ 88 h 176"/>
              <a:gd name="T48" fmla="*/ 88 w 176"/>
              <a:gd name="T49" fmla="*/ 168 h 176"/>
              <a:gd name="T50" fmla="*/ 34 w 176"/>
              <a:gd name="T51" fmla="*/ 147 h 176"/>
              <a:gd name="T52" fmla="*/ 54 w 176"/>
              <a:gd name="T53" fmla="*/ 127 h 176"/>
              <a:gd name="T54" fmla="*/ 88 w 176"/>
              <a:gd name="T55" fmla="*/ 140 h 176"/>
              <a:gd name="T56" fmla="*/ 122 w 176"/>
              <a:gd name="T57" fmla="*/ 127 h 176"/>
              <a:gd name="T58" fmla="*/ 142 w 176"/>
              <a:gd name="T59" fmla="*/ 147 h 176"/>
              <a:gd name="T60" fmla="*/ 88 w 176"/>
              <a:gd name="T61" fmla="*/ 168 h 176"/>
              <a:gd name="T62" fmla="*/ 147 w 176"/>
              <a:gd name="T63" fmla="*/ 142 h 176"/>
              <a:gd name="T64" fmla="*/ 127 w 176"/>
              <a:gd name="T65" fmla="*/ 122 h 176"/>
              <a:gd name="T66" fmla="*/ 140 w 176"/>
              <a:gd name="T67" fmla="*/ 88 h 176"/>
              <a:gd name="T68" fmla="*/ 127 w 176"/>
              <a:gd name="T69" fmla="*/ 54 h 176"/>
              <a:gd name="T70" fmla="*/ 147 w 176"/>
              <a:gd name="T71" fmla="*/ 34 h 176"/>
              <a:gd name="T72" fmla="*/ 168 w 176"/>
              <a:gd name="T73" fmla="*/ 88 h 176"/>
              <a:gd name="T74" fmla="*/ 147 w 176"/>
              <a:gd name="T75" fmla="*/ 14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8"/>
                </a:moveTo>
                <a:cubicBezTo>
                  <a:pt x="109" y="8"/>
                  <a:pt x="127" y="16"/>
                  <a:pt x="142" y="29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3" y="41"/>
                  <a:pt x="101" y="36"/>
                  <a:pt x="88" y="36"/>
                </a:cubicBezTo>
                <a:cubicBezTo>
                  <a:pt x="75" y="36"/>
                  <a:pt x="63" y="41"/>
                  <a:pt x="54" y="49"/>
                </a:cubicBezTo>
                <a:cubicBezTo>
                  <a:pt x="34" y="29"/>
                  <a:pt x="34" y="29"/>
                  <a:pt x="34" y="29"/>
                </a:cubicBezTo>
                <a:cubicBezTo>
                  <a:pt x="49" y="16"/>
                  <a:pt x="67" y="8"/>
                  <a:pt x="88" y="8"/>
                </a:cubicBezTo>
                <a:moveTo>
                  <a:pt x="132" y="88"/>
                </a:moveTo>
                <a:cubicBezTo>
                  <a:pt x="132" y="112"/>
                  <a:pt x="112" y="132"/>
                  <a:pt x="88" y="132"/>
                </a:cubicBezTo>
                <a:cubicBezTo>
                  <a:pt x="64" y="132"/>
                  <a:pt x="44" y="112"/>
                  <a:pt x="44" y="88"/>
                </a:cubicBezTo>
                <a:cubicBezTo>
                  <a:pt x="44" y="64"/>
                  <a:pt x="64" y="44"/>
                  <a:pt x="88" y="44"/>
                </a:cubicBezTo>
                <a:cubicBezTo>
                  <a:pt x="112" y="44"/>
                  <a:pt x="132" y="64"/>
                  <a:pt x="132" y="88"/>
                </a:cubicBezTo>
                <a:moveTo>
                  <a:pt x="8" y="88"/>
                </a:moveTo>
                <a:cubicBezTo>
                  <a:pt x="8" y="67"/>
                  <a:pt x="16" y="49"/>
                  <a:pt x="29" y="34"/>
                </a:cubicBezTo>
                <a:cubicBezTo>
                  <a:pt x="49" y="54"/>
                  <a:pt x="49" y="54"/>
                  <a:pt x="49" y="54"/>
                </a:cubicBezTo>
                <a:cubicBezTo>
                  <a:pt x="41" y="63"/>
                  <a:pt x="36" y="75"/>
                  <a:pt x="36" y="88"/>
                </a:cubicBezTo>
                <a:cubicBezTo>
                  <a:pt x="36" y="101"/>
                  <a:pt x="41" y="113"/>
                  <a:pt x="49" y="122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16" y="127"/>
                  <a:pt x="8" y="109"/>
                  <a:pt x="8" y="88"/>
                </a:cubicBezTo>
                <a:moveTo>
                  <a:pt x="88" y="168"/>
                </a:moveTo>
                <a:cubicBezTo>
                  <a:pt x="67" y="168"/>
                  <a:pt x="49" y="160"/>
                  <a:pt x="34" y="147"/>
                </a:cubicBezTo>
                <a:cubicBezTo>
                  <a:pt x="54" y="127"/>
                  <a:pt x="54" y="127"/>
                  <a:pt x="54" y="127"/>
                </a:cubicBezTo>
                <a:cubicBezTo>
                  <a:pt x="63" y="135"/>
                  <a:pt x="75" y="140"/>
                  <a:pt x="88" y="140"/>
                </a:cubicBezTo>
                <a:cubicBezTo>
                  <a:pt x="101" y="140"/>
                  <a:pt x="113" y="135"/>
                  <a:pt x="122" y="12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27" y="160"/>
                  <a:pt x="109" y="168"/>
                  <a:pt x="88" y="168"/>
                </a:cubicBezTo>
                <a:moveTo>
                  <a:pt x="147" y="142"/>
                </a:moveTo>
                <a:cubicBezTo>
                  <a:pt x="127" y="122"/>
                  <a:pt x="127" y="122"/>
                  <a:pt x="127" y="122"/>
                </a:cubicBezTo>
                <a:cubicBezTo>
                  <a:pt x="135" y="113"/>
                  <a:pt x="140" y="101"/>
                  <a:pt x="140" y="88"/>
                </a:cubicBezTo>
                <a:cubicBezTo>
                  <a:pt x="140" y="75"/>
                  <a:pt x="135" y="63"/>
                  <a:pt x="127" y="5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60" y="49"/>
                  <a:pt x="168" y="67"/>
                  <a:pt x="168" y="88"/>
                </a:cubicBezTo>
                <a:cubicBezTo>
                  <a:pt x="168" y="109"/>
                  <a:pt x="160" y="127"/>
                  <a:pt x="147" y="14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2" name="Freeform 85"/>
          <p:cNvSpPr>
            <a:spLocks noEditPoints="1"/>
          </p:cNvSpPr>
          <p:nvPr/>
        </p:nvSpPr>
        <p:spPr bwMode="auto">
          <a:xfrm>
            <a:off x="3448283" y="2515085"/>
            <a:ext cx="334275" cy="76267"/>
          </a:xfrm>
          <a:custGeom>
            <a:avLst/>
            <a:gdLst>
              <a:gd name="T0" fmla="*/ 20 w 176"/>
              <a:gd name="T1" fmla="*/ 0 h 40"/>
              <a:gd name="T2" fmla="*/ 0 w 176"/>
              <a:gd name="T3" fmla="*/ 20 h 40"/>
              <a:gd name="T4" fmla="*/ 20 w 176"/>
              <a:gd name="T5" fmla="*/ 40 h 40"/>
              <a:gd name="T6" fmla="*/ 40 w 176"/>
              <a:gd name="T7" fmla="*/ 20 h 40"/>
              <a:gd name="T8" fmla="*/ 20 w 176"/>
              <a:gd name="T9" fmla="*/ 0 h 40"/>
              <a:gd name="T10" fmla="*/ 20 w 176"/>
              <a:gd name="T11" fmla="*/ 32 h 40"/>
              <a:gd name="T12" fmla="*/ 8 w 176"/>
              <a:gd name="T13" fmla="*/ 20 h 40"/>
              <a:gd name="T14" fmla="*/ 20 w 176"/>
              <a:gd name="T15" fmla="*/ 8 h 40"/>
              <a:gd name="T16" fmla="*/ 32 w 176"/>
              <a:gd name="T17" fmla="*/ 20 h 40"/>
              <a:gd name="T18" fmla="*/ 20 w 176"/>
              <a:gd name="T19" fmla="*/ 32 h 40"/>
              <a:gd name="T20" fmla="*/ 88 w 176"/>
              <a:gd name="T21" fmla="*/ 0 h 40"/>
              <a:gd name="T22" fmla="*/ 68 w 176"/>
              <a:gd name="T23" fmla="*/ 20 h 40"/>
              <a:gd name="T24" fmla="*/ 88 w 176"/>
              <a:gd name="T25" fmla="*/ 40 h 40"/>
              <a:gd name="T26" fmla="*/ 108 w 176"/>
              <a:gd name="T27" fmla="*/ 20 h 40"/>
              <a:gd name="T28" fmla="*/ 88 w 176"/>
              <a:gd name="T29" fmla="*/ 0 h 40"/>
              <a:gd name="T30" fmla="*/ 88 w 176"/>
              <a:gd name="T31" fmla="*/ 32 h 40"/>
              <a:gd name="T32" fmla="*/ 76 w 176"/>
              <a:gd name="T33" fmla="*/ 20 h 40"/>
              <a:gd name="T34" fmla="*/ 88 w 176"/>
              <a:gd name="T35" fmla="*/ 8 h 40"/>
              <a:gd name="T36" fmla="*/ 100 w 176"/>
              <a:gd name="T37" fmla="*/ 20 h 40"/>
              <a:gd name="T38" fmla="*/ 88 w 176"/>
              <a:gd name="T39" fmla="*/ 32 h 40"/>
              <a:gd name="T40" fmla="*/ 156 w 176"/>
              <a:gd name="T41" fmla="*/ 0 h 40"/>
              <a:gd name="T42" fmla="*/ 136 w 176"/>
              <a:gd name="T43" fmla="*/ 20 h 40"/>
              <a:gd name="T44" fmla="*/ 156 w 176"/>
              <a:gd name="T45" fmla="*/ 40 h 40"/>
              <a:gd name="T46" fmla="*/ 176 w 176"/>
              <a:gd name="T47" fmla="*/ 20 h 40"/>
              <a:gd name="T48" fmla="*/ 156 w 176"/>
              <a:gd name="T49" fmla="*/ 0 h 40"/>
              <a:gd name="T50" fmla="*/ 156 w 176"/>
              <a:gd name="T51" fmla="*/ 32 h 40"/>
              <a:gd name="T52" fmla="*/ 144 w 176"/>
              <a:gd name="T53" fmla="*/ 20 h 40"/>
              <a:gd name="T54" fmla="*/ 156 w 176"/>
              <a:gd name="T55" fmla="*/ 8 h 40"/>
              <a:gd name="T56" fmla="*/ 168 w 176"/>
              <a:gd name="T57" fmla="*/ 20 h 40"/>
              <a:gd name="T58" fmla="*/ 156 w 176"/>
              <a:gd name="T59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40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31" y="40"/>
                  <a:pt x="40" y="31"/>
                  <a:pt x="40" y="20"/>
                </a:cubicBezTo>
                <a:cubicBezTo>
                  <a:pt x="40" y="9"/>
                  <a:pt x="31" y="0"/>
                  <a:pt x="20" y="0"/>
                </a:cubicBezTo>
                <a:moveTo>
                  <a:pt x="20" y="32"/>
                </a:moveTo>
                <a:cubicBezTo>
                  <a:pt x="13" y="32"/>
                  <a:pt x="8" y="27"/>
                  <a:pt x="8" y="20"/>
                </a:cubicBezTo>
                <a:cubicBezTo>
                  <a:pt x="8" y="13"/>
                  <a:pt x="13" y="8"/>
                  <a:pt x="20" y="8"/>
                </a:cubicBezTo>
                <a:cubicBezTo>
                  <a:pt x="27" y="8"/>
                  <a:pt x="32" y="13"/>
                  <a:pt x="32" y="20"/>
                </a:cubicBezTo>
                <a:cubicBezTo>
                  <a:pt x="32" y="27"/>
                  <a:pt x="27" y="32"/>
                  <a:pt x="20" y="32"/>
                </a:cubicBezTo>
                <a:moveTo>
                  <a:pt x="88" y="0"/>
                </a:moveTo>
                <a:cubicBezTo>
                  <a:pt x="77" y="0"/>
                  <a:pt x="68" y="9"/>
                  <a:pt x="68" y="20"/>
                </a:cubicBezTo>
                <a:cubicBezTo>
                  <a:pt x="68" y="31"/>
                  <a:pt x="77" y="40"/>
                  <a:pt x="88" y="40"/>
                </a:cubicBezTo>
                <a:cubicBezTo>
                  <a:pt x="99" y="40"/>
                  <a:pt x="108" y="31"/>
                  <a:pt x="108" y="20"/>
                </a:cubicBezTo>
                <a:cubicBezTo>
                  <a:pt x="108" y="9"/>
                  <a:pt x="99" y="0"/>
                  <a:pt x="88" y="0"/>
                </a:cubicBezTo>
                <a:moveTo>
                  <a:pt x="88" y="32"/>
                </a:moveTo>
                <a:cubicBezTo>
                  <a:pt x="81" y="32"/>
                  <a:pt x="76" y="27"/>
                  <a:pt x="76" y="20"/>
                </a:cubicBezTo>
                <a:cubicBezTo>
                  <a:pt x="76" y="13"/>
                  <a:pt x="81" y="8"/>
                  <a:pt x="88" y="8"/>
                </a:cubicBezTo>
                <a:cubicBezTo>
                  <a:pt x="95" y="8"/>
                  <a:pt x="100" y="13"/>
                  <a:pt x="100" y="20"/>
                </a:cubicBezTo>
                <a:cubicBezTo>
                  <a:pt x="100" y="27"/>
                  <a:pt x="95" y="32"/>
                  <a:pt x="88" y="32"/>
                </a:cubicBezTo>
                <a:moveTo>
                  <a:pt x="156" y="0"/>
                </a:moveTo>
                <a:cubicBezTo>
                  <a:pt x="145" y="0"/>
                  <a:pt x="136" y="9"/>
                  <a:pt x="136" y="20"/>
                </a:cubicBezTo>
                <a:cubicBezTo>
                  <a:pt x="136" y="31"/>
                  <a:pt x="145" y="40"/>
                  <a:pt x="156" y="40"/>
                </a:cubicBezTo>
                <a:cubicBezTo>
                  <a:pt x="167" y="40"/>
                  <a:pt x="176" y="31"/>
                  <a:pt x="176" y="20"/>
                </a:cubicBezTo>
                <a:cubicBezTo>
                  <a:pt x="176" y="9"/>
                  <a:pt x="167" y="0"/>
                  <a:pt x="156" y="0"/>
                </a:cubicBezTo>
                <a:moveTo>
                  <a:pt x="156" y="32"/>
                </a:moveTo>
                <a:cubicBezTo>
                  <a:pt x="149" y="32"/>
                  <a:pt x="144" y="27"/>
                  <a:pt x="144" y="20"/>
                </a:cubicBezTo>
                <a:cubicBezTo>
                  <a:pt x="144" y="13"/>
                  <a:pt x="149" y="8"/>
                  <a:pt x="156" y="8"/>
                </a:cubicBezTo>
                <a:cubicBezTo>
                  <a:pt x="163" y="8"/>
                  <a:pt x="168" y="13"/>
                  <a:pt x="168" y="20"/>
                </a:cubicBezTo>
                <a:cubicBezTo>
                  <a:pt x="168" y="27"/>
                  <a:pt x="163" y="32"/>
                  <a:pt x="156" y="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3" name="Freeform 86"/>
          <p:cNvSpPr>
            <a:spLocks noEditPoints="1"/>
          </p:cNvSpPr>
          <p:nvPr/>
        </p:nvSpPr>
        <p:spPr bwMode="auto">
          <a:xfrm>
            <a:off x="4087625" y="2385269"/>
            <a:ext cx="334275" cy="334275"/>
          </a:xfrm>
          <a:custGeom>
            <a:avLst/>
            <a:gdLst>
              <a:gd name="T0" fmla="*/ 132 w 176"/>
              <a:gd name="T1" fmla="*/ 76 h 176"/>
              <a:gd name="T2" fmla="*/ 120 w 176"/>
              <a:gd name="T3" fmla="*/ 88 h 176"/>
              <a:gd name="T4" fmla="*/ 132 w 176"/>
              <a:gd name="T5" fmla="*/ 100 h 176"/>
              <a:gd name="T6" fmla="*/ 144 w 176"/>
              <a:gd name="T7" fmla="*/ 88 h 176"/>
              <a:gd name="T8" fmla="*/ 132 w 176"/>
              <a:gd name="T9" fmla="*/ 76 h 176"/>
              <a:gd name="T10" fmla="*/ 132 w 176"/>
              <a:gd name="T11" fmla="*/ 92 h 176"/>
              <a:gd name="T12" fmla="*/ 128 w 176"/>
              <a:gd name="T13" fmla="*/ 88 h 176"/>
              <a:gd name="T14" fmla="*/ 132 w 176"/>
              <a:gd name="T15" fmla="*/ 84 h 176"/>
              <a:gd name="T16" fmla="*/ 136 w 176"/>
              <a:gd name="T17" fmla="*/ 88 h 176"/>
              <a:gd name="T18" fmla="*/ 132 w 176"/>
              <a:gd name="T19" fmla="*/ 92 h 176"/>
              <a:gd name="T20" fmla="*/ 44 w 176"/>
              <a:gd name="T21" fmla="*/ 76 h 176"/>
              <a:gd name="T22" fmla="*/ 32 w 176"/>
              <a:gd name="T23" fmla="*/ 88 h 176"/>
              <a:gd name="T24" fmla="*/ 44 w 176"/>
              <a:gd name="T25" fmla="*/ 100 h 176"/>
              <a:gd name="T26" fmla="*/ 56 w 176"/>
              <a:gd name="T27" fmla="*/ 88 h 176"/>
              <a:gd name="T28" fmla="*/ 44 w 176"/>
              <a:gd name="T29" fmla="*/ 76 h 176"/>
              <a:gd name="T30" fmla="*/ 44 w 176"/>
              <a:gd name="T31" fmla="*/ 92 h 176"/>
              <a:gd name="T32" fmla="*/ 40 w 176"/>
              <a:gd name="T33" fmla="*/ 88 h 176"/>
              <a:gd name="T34" fmla="*/ 44 w 176"/>
              <a:gd name="T35" fmla="*/ 84 h 176"/>
              <a:gd name="T36" fmla="*/ 48 w 176"/>
              <a:gd name="T37" fmla="*/ 88 h 176"/>
              <a:gd name="T38" fmla="*/ 44 w 176"/>
              <a:gd name="T39" fmla="*/ 92 h 176"/>
              <a:gd name="T40" fmla="*/ 88 w 176"/>
              <a:gd name="T41" fmla="*/ 76 h 176"/>
              <a:gd name="T42" fmla="*/ 76 w 176"/>
              <a:gd name="T43" fmla="*/ 88 h 176"/>
              <a:gd name="T44" fmla="*/ 88 w 176"/>
              <a:gd name="T45" fmla="*/ 100 h 176"/>
              <a:gd name="T46" fmla="*/ 100 w 176"/>
              <a:gd name="T47" fmla="*/ 88 h 176"/>
              <a:gd name="T48" fmla="*/ 88 w 176"/>
              <a:gd name="T49" fmla="*/ 76 h 176"/>
              <a:gd name="T50" fmla="*/ 88 w 176"/>
              <a:gd name="T51" fmla="*/ 92 h 176"/>
              <a:gd name="T52" fmla="*/ 84 w 176"/>
              <a:gd name="T53" fmla="*/ 88 h 176"/>
              <a:gd name="T54" fmla="*/ 88 w 176"/>
              <a:gd name="T55" fmla="*/ 84 h 176"/>
              <a:gd name="T56" fmla="*/ 92 w 176"/>
              <a:gd name="T57" fmla="*/ 88 h 176"/>
              <a:gd name="T58" fmla="*/ 88 w 176"/>
              <a:gd name="T59" fmla="*/ 92 h 176"/>
              <a:gd name="T60" fmla="*/ 88 w 176"/>
              <a:gd name="T61" fmla="*/ 0 h 176"/>
              <a:gd name="T62" fmla="*/ 0 w 176"/>
              <a:gd name="T63" fmla="*/ 88 h 176"/>
              <a:gd name="T64" fmla="*/ 88 w 176"/>
              <a:gd name="T65" fmla="*/ 176 h 176"/>
              <a:gd name="T66" fmla="*/ 176 w 176"/>
              <a:gd name="T67" fmla="*/ 88 h 176"/>
              <a:gd name="T68" fmla="*/ 88 w 176"/>
              <a:gd name="T69" fmla="*/ 0 h 176"/>
              <a:gd name="T70" fmla="*/ 88 w 176"/>
              <a:gd name="T71" fmla="*/ 168 h 176"/>
              <a:gd name="T72" fmla="*/ 8 w 176"/>
              <a:gd name="T73" fmla="*/ 88 h 176"/>
              <a:gd name="T74" fmla="*/ 88 w 176"/>
              <a:gd name="T75" fmla="*/ 8 h 176"/>
              <a:gd name="T76" fmla="*/ 168 w 176"/>
              <a:gd name="T77" fmla="*/ 88 h 176"/>
              <a:gd name="T78" fmla="*/ 88 w 176"/>
              <a:gd name="T7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32" y="76"/>
                </a:moveTo>
                <a:cubicBezTo>
                  <a:pt x="125" y="76"/>
                  <a:pt x="120" y="81"/>
                  <a:pt x="120" y="88"/>
                </a:cubicBezTo>
                <a:cubicBezTo>
                  <a:pt x="120" y="95"/>
                  <a:pt x="125" y="100"/>
                  <a:pt x="132" y="100"/>
                </a:cubicBezTo>
                <a:cubicBezTo>
                  <a:pt x="139" y="100"/>
                  <a:pt x="144" y="95"/>
                  <a:pt x="144" y="88"/>
                </a:cubicBezTo>
                <a:cubicBezTo>
                  <a:pt x="144" y="81"/>
                  <a:pt x="139" y="76"/>
                  <a:pt x="132" y="76"/>
                </a:cubicBezTo>
                <a:moveTo>
                  <a:pt x="132" y="92"/>
                </a:moveTo>
                <a:cubicBezTo>
                  <a:pt x="130" y="92"/>
                  <a:pt x="128" y="90"/>
                  <a:pt x="128" y="88"/>
                </a:cubicBezTo>
                <a:cubicBezTo>
                  <a:pt x="128" y="86"/>
                  <a:pt x="130" y="84"/>
                  <a:pt x="132" y="84"/>
                </a:cubicBezTo>
                <a:cubicBezTo>
                  <a:pt x="134" y="84"/>
                  <a:pt x="136" y="86"/>
                  <a:pt x="136" y="88"/>
                </a:cubicBezTo>
                <a:cubicBezTo>
                  <a:pt x="136" y="90"/>
                  <a:pt x="134" y="92"/>
                  <a:pt x="132" y="92"/>
                </a:cubicBezTo>
                <a:moveTo>
                  <a:pt x="44" y="76"/>
                </a:moveTo>
                <a:cubicBezTo>
                  <a:pt x="37" y="76"/>
                  <a:pt x="32" y="81"/>
                  <a:pt x="32" y="88"/>
                </a:cubicBezTo>
                <a:cubicBezTo>
                  <a:pt x="32" y="95"/>
                  <a:pt x="37" y="100"/>
                  <a:pt x="44" y="100"/>
                </a:cubicBezTo>
                <a:cubicBezTo>
                  <a:pt x="51" y="100"/>
                  <a:pt x="56" y="95"/>
                  <a:pt x="56" y="88"/>
                </a:cubicBezTo>
                <a:cubicBezTo>
                  <a:pt x="56" y="81"/>
                  <a:pt x="51" y="76"/>
                  <a:pt x="44" y="76"/>
                </a:cubicBezTo>
                <a:moveTo>
                  <a:pt x="44" y="92"/>
                </a:moveTo>
                <a:cubicBezTo>
                  <a:pt x="42" y="92"/>
                  <a:pt x="40" y="90"/>
                  <a:pt x="40" y="88"/>
                </a:cubicBezTo>
                <a:cubicBezTo>
                  <a:pt x="40" y="86"/>
                  <a:pt x="42" y="84"/>
                  <a:pt x="44" y="84"/>
                </a:cubicBezTo>
                <a:cubicBezTo>
                  <a:pt x="46" y="84"/>
                  <a:pt x="48" y="86"/>
                  <a:pt x="48" y="88"/>
                </a:cubicBezTo>
                <a:cubicBezTo>
                  <a:pt x="48" y="90"/>
                  <a:pt x="46" y="92"/>
                  <a:pt x="44" y="92"/>
                </a:cubicBezTo>
                <a:moveTo>
                  <a:pt x="88" y="76"/>
                </a:moveTo>
                <a:cubicBezTo>
                  <a:pt x="81" y="76"/>
                  <a:pt x="76" y="81"/>
                  <a:pt x="76" y="88"/>
                </a:cubicBezTo>
                <a:cubicBezTo>
                  <a:pt x="76" y="95"/>
                  <a:pt x="81" y="100"/>
                  <a:pt x="88" y="100"/>
                </a:cubicBezTo>
                <a:cubicBezTo>
                  <a:pt x="95" y="100"/>
                  <a:pt x="100" y="95"/>
                  <a:pt x="100" y="88"/>
                </a:cubicBezTo>
                <a:cubicBezTo>
                  <a:pt x="100" y="81"/>
                  <a:pt x="95" y="76"/>
                  <a:pt x="88" y="76"/>
                </a:cubicBezTo>
                <a:moveTo>
                  <a:pt x="88" y="92"/>
                </a:moveTo>
                <a:cubicBezTo>
                  <a:pt x="86" y="92"/>
                  <a:pt x="84" y="90"/>
                  <a:pt x="84" y="88"/>
                </a:cubicBezTo>
                <a:cubicBezTo>
                  <a:pt x="84" y="86"/>
                  <a:pt x="86" y="84"/>
                  <a:pt x="88" y="84"/>
                </a:cubicBezTo>
                <a:cubicBezTo>
                  <a:pt x="90" y="84"/>
                  <a:pt x="92" y="86"/>
                  <a:pt x="92" y="88"/>
                </a:cubicBezTo>
                <a:cubicBezTo>
                  <a:pt x="92" y="90"/>
                  <a:pt x="90" y="92"/>
                  <a:pt x="88" y="92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4" name="Freeform 87"/>
          <p:cNvSpPr>
            <a:spLocks noEditPoints="1"/>
          </p:cNvSpPr>
          <p:nvPr/>
        </p:nvSpPr>
        <p:spPr bwMode="auto">
          <a:xfrm>
            <a:off x="4725344" y="2385269"/>
            <a:ext cx="335898" cy="334275"/>
          </a:xfrm>
          <a:custGeom>
            <a:avLst/>
            <a:gdLst>
              <a:gd name="T0" fmla="*/ 44 w 176"/>
              <a:gd name="T1" fmla="*/ 132 h 176"/>
              <a:gd name="T2" fmla="*/ 78 w 176"/>
              <a:gd name="T3" fmla="*/ 126 h 176"/>
              <a:gd name="T4" fmla="*/ 170 w 176"/>
              <a:gd name="T5" fmla="*/ 34 h 176"/>
              <a:gd name="T6" fmla="*/ 176 w 176"/>
              <a:gd name="T7" fmla="*/ 20 h 176"/>
              <a:gd name="T8" fmla="*/ 156 w 176"/>
              <a:gd name="T9" fmla="*/ 0 h 176"/>
              <a:gd name="T10" fmla="*/ 142 w 176"/>
              <a:gd name="T11" fmla="*/ 6 h 176"/>
              <a:gd name="T12" fmla="*/ 50 w 176"/>
              <a:gd name="T13" fmla="*/ 98 h 176"/>
              <a:gd name="T14" fmla="*/ 44 w 176"/>
              <a:gd name="T15" fmla="*/ 132 h 176"/>
              <a:gd name="T16" fmla="*/ 148 w 176"/>
              <a:gd name="T17" fmla="*/ 12 h 176"/>
              <a:gd name="T18" fmla="*/ 156 w 176"/>
              <a:gd name="T19" fmla="*/ 8 h 176"/>
              <a:gd name="T20" fmla="*/ 168 w 176"/>
              <a:gd name="T21" fmla="*/ 20 h 176"/>
              <a:gd name="T22" fmla="*/ 164 w 176"/>
              <a:gd name="T23" fmla="*/ 28 h 176"/>
              <a:gd name="T24" fmla="*/ 159 w 176"/>
              <a:gd name="T25" fmla="*/ 34 h 176"/>
              <a:gd name="T26" fmla="*/ 142 w 176"/>
              <a:gd name="T27" fmla="*/ 17 h 176"/>
              <a:gd name="T28" fmla="*/ 148 w 176"/>
              <a:gd name="T29" fmla="*/ 12 h 176"/>
              <a:gd name="T30" fmla="*/ 137 w 176"/>
              <a:gd name="T31" fmla="*/ 22 h 176"/>
              <a:gd name="T32" fmla="*/ 154 w 176"/>
              <a:gd name="T33" fmla="*/ 39 h 176"/>
              <a:gd name="T34" fmla="*/ 80 w 176"/>
              <a:gd name="T35" fmla="*/ 113 h 176"/>
              <a:gd name="T36" fmla="*/ 80 w 176"/>
              <a:gd name="T37" fmla="*/ 96 h 176"/>
              <a:gd name="T38" fmla="*/ 63 w 176"/>
              <a:gd name="T39" fmla="*/ 96 h 176"/>
              <a:gd name="T40" fmla="*/ 137 w 176"/>
              <a:gd name="T41" fmla="*/ 22 h 176"/>
              <a:gd name="T42" fmla="*/ 57 w 176"/>
              <a:gd name="T43" fmla="*/ 104 h 176"/>
              <a:gd name="T44" fmla="*/ 72 w 176"/>
              <a:gd name="T45" fmla="*/ 104 h 176"/>
              <a:gd name="T46" fmla="*/ 72 w 176"/>
              <a:gd name="T47" fmla="*/ 119 h 176"/>
              <a:gd name="T48" fmla="*/ 54 w 176"/>
              <a:gd name="T49" fmla="*/ 122 h 176"/>
              <a:gd name="T50" fmla="*/ 57 w 176"/>
              <a:gd name="T51" fmla="*/ 104 h 176"/>
              <a:gd name="T52" fmla="*/ 172 w 176"/>
              <a:gd name="T53" fmla="*/ 60 h 176"/>
              <a:gd name="T54" fmla="*/ 168 w 176"/>
              <a:gd name="T55" fmla="*/ 64 h 176"/>
              <a:gd name="T56" fmla="*/ 168 w 176"/>
              <a:gd name="T57" fmla="*/ 152 h 176"/>
              <a:gd name="T58" fmla="*/ 152 w 176"/>
              <a:gd name="T59" fmla="*/ 168 h 176"/>
              <a:gd name="T60" fmla="*/ 24 w 176"/>
              <a:gd name="T61" fmla="*/ 168 h 176"/>
              <a:gd name="T62" fmla="*/ 8 w 176"/>
              <a:gd name="T63" fmla="*/ 152 h 176"/>
              <a:gd name="T64" fmla="*/ 8 w 176"/>
              <a:gd name="T65" fmla="*/ 24 h 176"/>
              <a:gd name="T66" fmla="*/ 24 w 176"/>
              <a:gd name="T67" fmla="*/ 8 h 176"/>
              <a:gd name="T68" fmla="*/ 112 w 176"/>
              <a:gd name="T69" fmla="*/ 8 h 176"/>
              <a:gd name="T70" fmla="*/ 116 w 176"/>
              <a:gd name="T71" fmla="*/ 4 h 176"/>
              <a:gd name="T72" fmla="*/ 112 w 176"/>
              <a:gd name="T73" fmla="*/ 0 h 176"/>
              <a:gd name="T74" fmla="*/ 24 w 176"/>
              <a:gd name="T75" fmla="*/ 0 h 176"/>
              <a:gd name="T76" fmla="*/ 0 w 176"/>
              <a:gd name="T77" fmla="*/ 24 h 176"/>
              <a:gd name="T78" fmla="*/ 0 w 176"/>
              <a:gd name="T79" fmla="*/ 152 h 176"/>
              <a:gd name="T80" fmla="*/ 24 w 176"/>
              <a:gd name="T81" fmla="*/ 176 h 176"/>
              <a:gd name="T82" fmla="*/ 152 w 176"/>
              <a:gd name="T83" fmla="*/ 176 h 176"/>
              <a:gd name="T84" fmla="*/ 176 w 176"/>
              <a:gd name="T85" fmla="*/ 152 h 176"/>
              <a:gd name="T86" fmla="*/ 176 w 176"/>
              <a:gd name="T87" fmla="*/ 64 h 176"/>
              <a:gd name="T88" fmla="*/ 172 w 176"/>
              <a:gd name="T8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44" y="132"/>
                </a:moveTo>
                <a:cubicBezTo>
                  <a:pt x="78" y="126"/>
                  <a:pt x="78" y="126"/>
                  <a:pt x="78" y="126"/>
                </a:cubicBezTo>
                <a:cubicBezTo>
                  <a:pt x="170" y="34"/>
                  <a:pt x="170" y="34"/>
                  <a:pt x="170" y="34"/>
                </a:cubicBezTo>
                <a:cubicBezTo>
                  <a:pt x="174" y="31"/>
                  <a:pt x="176" y="26"/>
                  <a:pt x="176" y="20"/>
                </a:cubicBezTo>
                <a:cubicBezTo>
                  <a:pt x="176" y="9"/>
                  <a:pt x="167" y="0"/>
                  <a:pt x="156" y="0"/>
                </a:cubicBezTo>
                <a:cubicBezTo>
                  <a:pt x="150" y="0"/>
                  <a:pt x="145" y="2"/>
                  <a:pt x="142" y="6"/>
                </a:cubicBezTo>
                <a:cubicBezTo>
                  <a:pt x="50" y="98"/>
                  <a:pt x="50" y="98"/>
                  <a:pt x="50" y="98"/>
                </a:cubicBezTo>
                <a:lnTo>
                  <a:pt x="44" y="132"/>
                </a:lnTo>
                <a:close/>
                <a:moveTo>
                  <a:pt x="148" y="12"/>
                </a:moveTo>
                <a:cubicBezTo>
                  <a:pt x="150" y="9"/>
                  <a:pt x="153" y="8"/>
                  <a:pt x="156" y="8"/>
                </a:cubicBezTo>
                <a:cubicBezTo>
                  <a:pt x="163" y="8"/>
                  <a:pt x="168" y="13"/>
                  <a:pt x="168" y="20"/>
                </a:cubicBezTo>
                <a:cubicBezTo>
                  <a:pt x="168" y="23"/>
                  <a:pt x="167" y="26"/>
                  <a:pt x="164" y="28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lnTo>
                  <a:pt x="148" y="12"/>
                </a:lnTo>
                <a:close/>
                <a:moveTo>
                  <a:pt x="137" y="22"/>
                </a:moveTo>
                <a:cubicBezTo>
                  <a:pt x="154" y="39"/>
                  <a:pt x="154" y="39"/>
                  <a:pt x="154" y="39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96"/>
                  <a:pt x="80" y="96"/>
                  <a:pt x="80" y="96"/>
                </a:cubicBezTo>
                <a:cubicBezTo>
                  <a:pt x="63" y="96"/>
                  <a:pt x="63" y="96"/>
                  <a:pt x="63" y="96"/>
                </a:cubicBezTo>
                <a:lnTo>
                  <a:pt x="137" y="22"/>
                </a:lnTo>
                <a:close/>
                <a:moveTo>
                  <a:pt x="57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54" y="122"/>
                  <a:pt x="54" y="122"/>
                  <a:pt x="54" y="122"/>
                </a:cubicBezTo>
                <a:lnTo>
                  <a:pt x="57" y="104"/>
                </a:lnTo>
                <a:close/>
                <a:moveTo>
                  <a:pt x="172" y="60"/>
                </a:moveTo>
                <a:cubicBezTo>
                  <a:pt x="170" y="60"/>
                  <a:pt x="168" y="62"/>
                  <a:pt x="168" y="64"/>
                </a:cubicBezTo>
                <a:cubicBezTo>
                  <a:pt x="168" y="152"/>
                  <a:pt x="168" y="152"/>
                  <a:pt x="168" y="152"/>
                </a:cubicBezTo>
                <a:cubicBezTo>
                  <a:pt x="168" y="161"/>
                  <a:pt x="161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5"/>
                  <a:pt x="15" y="8"/>
                  <a:pt x="2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4" y="8"/>
                  <a:pt x="116" y="6"/>
                  <a:pt x="116" y="4"/>
                </a:cubicBezTo>
                <a:cubicBezTo>
                  <a:pt x="116" y="2"/>
                  <a:pt x="114" y="0"/>
                  <a:pt x="11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65" y="176"/>
                  <a:pt x="176" y="165"/>
                  <a:pt x="176" y="152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62"/>
                  <a:pt x="174" y="60"/>
                  <a:pt x="172" y="6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5" name="Freeform 88"/>
          <p:cNvSpPr>
            <a:spLocks noEditPoints="1"/>
          </p:cNvSpPr>
          <p:nvPr/>
        </p:nvSpPr>
        <p:spPr bwMode="auto">
          <a:xfrm>
            <a:off x="5364684" y="2385269"/>
            <a:ext cx="335898" cy="334275"/>
          </a:xfrm>
          <a:custGeom>
            <a:avLst/>
            <a:gdLst>
              <a:gd name="T0" fmla="*/ 144 w 176"/>
              <a:gd name="T1" fmla="*/ 0 h 176"/>
              <a:gd name="T2" fmla="*/ 121 w 176"/>
              <a:gd name="T3" fmla="*/ 9 h 176"/>
              <a:gd name="T4" fmla="*/ 13 w 176"/>
              <a:gd name="T5" fmla="*/ 117 h 176"/>
              <a:gd name="T6" fmla="*/ 0 w 176"/>
              <a:gd name="T7" fmla="*/ 176 h 176"/>
              <a:gd name="T8" fmla="*/ 59 w 176"/>
              <a:gd name="T9" fmla="*/ 163 h 176"/>
              <a:gd name="T10" fmla="*/ 167 w 176"/>
              <a:gd name="T11" fmla="*/ 55 h 176"/>
              <a:gd name="T12" fmla="*/ 176 w 176"/>
              <a:gd name="T13" fmla="*/ 32 h 176"/>
              <a:gd name="T14" fmla="*/ 144 w 176"/>
              <a:gd name="T15" fmla="*/ 0 h 176"/>
              <a:gd name="T16" fmla="*/ 52 w 176"/>
              <a:gd name="T17" fmla="*/ 155 h 176"/>
              <a:gd name="T18" fmla="*/ 24 w 176"/>
              <a:gd name="T19" fmla="*/ 162 h 176"/>
              <a:gd name="T20" fmla="*/ 24 w 176"/>
              <a:gd name="T21" fmla="*/ 152 h 176"/>
              <a:gd name="T22" fmla="*/ 14 w 176"/>
              <a:gd name="T23" fmla="*/ 152 h 176"/>
              <a:gd name="T24" fmla="*/ 21 w 176"/>
              <a:gd name="T25" fmla="*/ 124 h 176"/>
              <a:gd name="T26" fmla="*/ 52 w 176"/>
              <a:gd name="T27" fmla="*/ 124 h 176"/>
              <a:gd name="T28" fmla="*/ 52 w 176"/>
              <a:gd name="T29" fmla="*/ 155 h 176"/>
              <a:gd name="T30" fmla="*/ 60 w 176"/>
              <a:gd name="T31" fmla="*/ 150 h 176"/>
              <a:gd name="T32" fmla="*/ 60 w 176"/>
              <a:gd name="T33" fmla="*/ 120 h 176"/>
              <a:gd name="T34" fmla="*/ 56 w 176"/>
              <a:gd name="T35" fmla="*/ 116 h 176"/>
              <a:gd name="T36" fmla="*/ 26 w 176"/>
              <a:gd name="T37" fmla="*/ 116 h 176"/>
              <a:gd name="T38" fmla="*/ 112 w 176"/>
              <a:gd name="T39" fmla="*/ 30 h 176"/>
              <a:gd name="T40" fmla="*/ 146 w 176"/>
              <a:gd name="T41" fmla="*/ 64 h 176"/>
              <a:gd name="T42" fmla="*/ 60 w 176"/>
              <a:gd name="T43" fmla="*/ 150 h 176"/>
              <a:gd name="T44" fmla="*/ 161 w 176"/>
              <a:gd name="T45" fmla="*/ 49 h 176"/>
              <a:gd name="T46" fmla="*/ 152 w 176"/>
              <a:gd name="T47" fmla="*/ 58 h 176"/>
              <a:gd name="T48" fmla="*/ 118 w 176"/>
              <a:gd name="T49" fmla="*/ 24 h 176"/>
              <a:gd name="T50" fmla="*/ 127 w 176"/>
              <a:gd name="T51" fmla="*/ 15 h 176"/>
              <a:gd name="T52" fmla="*/ 144 w 176"/>
              <a:gd name="T53" fmla="*/ 8 h 176"/>
              <a:gd name="T54" fmla="*/ 168 w 176"/>
              <a:gd name="T55" fmla="*/ 32 h 176"/>
              <a:gd name="T56" fmla="*/ 161 w 176"/>
              <a:gd name="T57" fmla="*/ 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76">
                <a:moveTo>
                  <a:pt x="144" y="0"/>
                </a:moveTo>
                <a:cubicBezTo>
                  <a:pt x="135" y="0"/>
                  <a:pt x="127" y="4"/>
                  <a:pt x="121" y="9"/>
                </a:cubicBezTo>
                <a:cubicBezTo>
                  <a:pt x="13" y="117"/>
                  <a:pt x="13" y="117"/>
                  <a:pt x="13" y="117"/>
                </a:cubicBezTo>
                <a:cubicBezTo>
                  <a:pt x="0" y="176"/>
                  <a:pt x="0" y="176"/>
                  <a:pt x="0" y="176"/>
                </a:cubicBezTo>
                <a:cubicBezTo>
                  <a:pt x="59" y="163"/>
                  <a:pt x="59" y="163"/>
                  <a:pt x="59" y="163"/>
                </a:cubicBezTo>
                <a:cubicBezTo>
                  <a:pt x="167" y="55"/>
                  <a:pt x="167" y="55"/>
                  <a:pt x="167" y="55"/>
                </a:cubicBezTo>
                <a:cubicBezTo>
                  <a:pt x="172" y="49"/>
                  <a:pt x="176" y="41"/>
                  <a:pt x="176" y="32"/>
                </a:cubicBezTo>
                <a:cubicBezTo>
                  <a:pt x="176" y="14"/>
                  <a:pt x="162" y="0"/>
                  <a:pt x="144" y="0"/>
                </a:cubicBezTo>
                <a:moveTo>
                  <a:pt x="52" y="155"/>
                </a:moveTo>
                <a:cubicBezTo>
                  <a:pt x="24" y="162"/>
                  <a:pt x="24" y="162"/>
                  <a:pt x="24" y="16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4" y="152"/>
                  <a:pt x="14" y="152"/>
                  <a:pt x="14" y="152"/>
                </a:cubicBezTo>
                <a:cubicBezTo>
                  <a:pt x="21" y="124"/>
                  <a:pt x="21" y="124"/>
                  <a:pt x="21" y="124"/>
                </a:cubicBezTo>
                <a:cubicBezTo>
                  <a:pt x="52" y="124"/>
                  <a:pt x="52" y="124"/>
                  <a:pt x="52" y="124"/>
                </a:cubicBezTo>
                <a:lnTo>
                  <a:pt x="52" y="155"/>
                </a:lnTo>
                <a:close/>
                <a:moveTo>
                  <a:pt x="60" y="150"/>
                </a:moveTo>
                <a:cubicBezTo>
                  <a:pt x="60" y="120"/>
                  <a:pt x="60" y="120"/>
                  <a:pt x="60" y="120"/>
                </a:cubicBezTo>
                <a:cubicBezTo>
                  <a:pt x="60" y="118"/>
                  <a:pt x="58" y="116"/>
                  <a:pt x="56" y="116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146" y="64"/>
                  <a:pt x="146" y="64"/>
                  <a:pt x="146" y="64"/>
                </a:cubicBezTo>
                <a:lnTo>
                  <a:pt x="60" y="150"/>
                </a:lnTo>
                <a:close/>
                <a:moveTo>
                  <a:pt x="161" y="49"/>
                </a:moveTo>
                <a:cubicBezTo>
                  <a:pt x="152" y="58"/>
                  <a:pt x="152" y="58"/>
                  <a:pt x="152" y="58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27" y="15"/>
                  <a:pt x="134" y="8"/>
                  <a:pt x="144" y="8"/>
                </a:cubicBezTo>
                <a:cubicBezTo>
                  <a:pt x="157" y="8"/>
                  <a:pt x="168" y="19"/>
                  <a:pt x="168" y="32"/>
                </a:cubicBezTo>
                <a:cubicBezTo>
                  <a:pt x="168" y="39"/>
                  <a:pt x="165" y="45"/>
                  <a:pt x="161" y="4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6" name="Freeform 89"/>
          <p:cNvSpPr>
            <a:spLocks noEditPoints="1"/>
          </p:cNvSpPr>
          <p:nvPr/>
        </p:nvSpPr>
        <p:spPr bwMode="auto">
          <a:xfrm>
            <a:off x="6004026" y="2399873"/>
            <a:ext cx="334275" cy="305067"/>
          </a:xfrm>
          <a:custGeom>
            <a:avLst/>
            <a:gdLst>
              <a:gd name="T0" fmla="*/ 88 w 176"/>
              <a:gd name="T1" fmla="*/ 0 h 160"/>
              <a:gd name="T2" fmla="*/ 0 w 176"/>
              <a:gd name="T3" fmla="*/ 72 h 160"/>
              <a:gd name="T4" fmla="*/ 25 w 176"/>
              <a:gd name="T5" fmla="*/ 122 h 160"/>
              <a:gd name="T6" fmla="*/ 16 w 176"/>
              <a:gd name="T7" fmla="*/ 160 h 160"/>
              <a:gd name="T8" fmla="*/ 63 w 176"/>
              <a:gd name="T9" fmla="*/ 141 h 160"/>
              <a:gd name="T10" fmla="*/ 88 w 176"/>
              <a:gd name="T11" fmla="*/ 144 h 160"/>
              <a:gd name="T12" fmla="*/ 176 w 176"/>
              <a:gd name="T13" fmla="*/ 72 h 160"/>
              <a:gd name="T14" fmla="*/ 88 w 176"/>
              <a:gd name="T15" fmla="*/ 0 h 160"/>
              <a:gd name="T16" fmla="*/ 88 w 176"/>
              <a:gd name="T17" fmla="*/ 136 h 160"/>
              <a:gd name="T18" fmla="*/ 65 w 176"/>
              <a:gd name="T19" fmla="*/ 133 h 160"/>
              <a:gd name="T20" fmla="*/ 63 w 176"/>
              <a:gd name="T21" fmla="*/ 133 h 160"/>
              <a:gd name="T22" fmla="*/ 60 w 176"/>
              <a:gd name="T23" fmla="*/ 134 h 160"/>
              <a:gd name="T24" fmla="*/ 27 w 176"/>
              <a:gd name="T25" fmla="*/ 147 h 160"/>
              <a:gd name="T26" fmla="*/ 33 w 176"/>
              <a:gd name="T27" fmla="*/ 124 h 160"/>
              <a:gd name="T28" fmla="*/ 30 w 176"/>
              <a:gd name="T29" fmla="*/ 116 h 160"/>
              <a:gd name="T30" fmla="*/ 8 w 176"/>
              <a:gd name="T31" fmla="*/ 72 h 160"/>
              <a:gd name="T32" fmla="*/ 88 w 176"/>
              <a:gd name="T33" fmla="*/ 8 h 160"/>
              <a:gd name="T34" fmla="*/ 168 w 176"/>
              <a:gd name="T35" fmla="*/ 72 h 160"/>
              <a:gd name="T36" fmla="*/ 88 w 176"/>
              <a:gd name="T37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160">
                <a:moveTo>
                  <a:pt x="88" y="0"/>
                </a:moveTo>
                <a:cubicBezTo>
                  <a:pt x="39" y="0"/>
                  <a:pt x="0" y="32"/>
                  <a:pt x="0" y="72"/>
                </a:cubicBezTo>
                <a:cubicBezTo>
                  <a:pt x="0" y="92"/>
                  <a:pt x="10" y="109"/>
                  <a:pt x="25" y="12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71" y="143"/>
                  <a:pt x="79" y="144"/>
                  <a:pt x="88" y="144"/>
                </a:cubicBezTo>
                <a:cubicBezTo>
                  <a:pt x="137" y="144"/>
                  <a:pt x="176" y="112"/>
                  <a:pt x="176" y="72"/>
                </a:cubicBezTo>
                <a:cubicBezTo>
                  <a:pt x="176" y="32"/>
                  <a:pt x="137" y="0"/>
                  <a:pt x="88" y="0"/>
                </a:cubicBezTo>
                <a:moveTo>
                  <a:pt x="88" y="136"/>
                </a:moveTo>
                <a:cubicBezTo>
                  <a:pt x="80" y="136"/>
                  <a:pt x="73" y="135"/>
                  <a:pt x="65" y="133"/>
                </a:cubicBezTo>
                <a:cubicBezTo>
                  <a:pt x="65" y="133"/>
                  <a:pt x="64" y="133"/>
                  <a:pt x="63" y="133"/>
                </a:cubicBezTo>
                <a:cubicBezTo>
                  <a:pt x="62" y="133"/>
                  <a:pt x="61" y="133"/>
                  <a:pt x="60" y="134"/>
                </a:cubicBezTo>
                <a:cubicBezTo>
                  <a:pt x="27" y="147"/>
                  <a:pt x="27" y="147"/>
                  <a:pt x="27" y="147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3" y="121"/>
                  <a:pt x="32" y="118"/>
                  <a:pt x="30" y="116"/>
                </a:cubicBezTo>
                <a:cubicBezTo>
                  <a:pt x="16" y="104"/>
                  <a:pt x="8" y="88"/>
                  <a:pt x="8" y="72"/>
                </a:cubicBezTo>
                <a:cubicBezTo>
                  <a:pt x="8" y="37"/>
                  <a:pt x="44" y="8"/>
                  <a:pt x="88" y="8"/>
                </a:cubicBezTo>
                <a:cubicBezTo>
                  <a:pt x="132" y="8"/>
                  <a:pt x="168" y="37"/>
                  <a:pt x="168" y="72"/>
                </a:cubicBezTo>
                <a:cubicBezTo>
                  <a:pt x="168" y="107"/>
                  <a:pt x="132" y="136"/>
                  <a:pt x="88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" name="Freeform 90"/>
          <p:cNvSpPr>
            <a:spLocks noEditPoints="1"/>
          </p:cNvSpPr>
          <p:nvPr/>
        </p:nvSpPr>
        <p:spPr bwMode="auto">
          <a:xfrm>
            <a:off x="6643368" y="2399873"/>
            <a:ext cx="334275" cy="305067"/>
          </a:xfrm>
          <a:custGeom>
            <a:avLst/>
            <a:gdLst>
              <a:gd name="T0" fmla="*/ 48 w 176"/>
              <a:gd name="T1" fmla="*/ 60 h 160"/>
              <a:gd name="T2" fmla="*/ 36 w 176"/>
              <a:gd name="T3" fmla="*/ 72 h 160"/>
              <a:gd name="T4" fmla="*/ 48 w 176"/>
              <a:gd name="T5" fmla="*/ 84 h 160"/>
              <a:gd name="T6" fmla="*/ 60 w 176"/>
              <a:gd name="T7" fmla="*/ 72 h 160"/>
              <a:gd name="T8" fmla="*/ 48 w 176"/>
              <a:gd name="T9" fmla="*/ 60 h 160"/>
              <a:gd name="T10" fmla="*/ 88 w 176"/>
              <a:gd name="T11" fmla="*/ 60 h 160"/>
              <a:gd name="T12" fmla="*/ 76 w 176"/>
              <a:gd name="T13" fmla="*/ 72 h 160"/>
              <a:gd name="T14" fmla="*/ 88 w 176"/>
              <a:gd name="T15" fmla="*/ 84 h 160"/>
              <a:gd name="T16" fmla="*/ 100 w 176"/>
              <a:gd name="T17" fmla="*/ 72 h 160"/>
              <a:gd name="T18" fmla="*/ 88 w 176"/>
              <a:gd name="T19" fmla="*/ 60 h 160"/>
              <a:gd name="T20" fmla="*/ 88 w 176"/>
              <a:gd name="T21" fmla="*/ 0 h 160"/>
              <a:gd name="T22" fmla="*/ 0 w 176"/>
              <a:gd name="T23" fmla="*/ 72 h 160"/>
              <a:gd name="T24" fmla="*/ 25 w 176"/>
              <a:gd name="T25" fmla="*/ 122 h 160"/>
              <a:gd name="T26" fmla="*/ 16 w 176"/>
              <a:gd name="T27" fmla="*/ 160 h 160"/>
              <a:gd name="T28" fmla="*/ 63 w 176"/>
              <a:gd name="T29" fmla="*/ 141 h 160"/>
              <a:gd name="T30" fmla="*/ 88 w 176"/>
              <a:gd name="T31" fmla="*/ 144 h 160"/>
              <a:gd name="T32" fmla="*/ 176 w 176"/>
              <a:gd name="T33" fmla="*/ 72 h 160"/>
              <a:gd name="T34" fmla="*/ 88 w 176"/>
              <a:gd name="T35" fmla="*/ 0 h 160"/>
              <a:gd name="T36" fmla="*/ 88 w 176"/>
              <a:gd name="T37" fmla="*/ 136 h 160"/>
              <a:gd name="T38" fmla="*/ 65 w 176"/>
              <a:gd name="T39" fmla="*/ 133 h 160"/>
              <a:gd name="T40" fmla="*/ 63 w 176"/>
              <a:gd name="T41" fmla="*/ 133 h 160"/>
              <a:gd name="T42" fmla="*/ 60 w 176"/>
              <a:gd name="T43" fmla="*/ 134 h 160"/>
              <a:gd name="T44" fmla="*/ 27 w 176"/>
              <a:gd name="T45" fmla="*/ 147 h 160"/>
              <a:gd name="T46" fmla="*/ 33 w 176"/>
              <a:gd name="T47" fmla="*/ 124 h 160"/>
              <a:gd name="T48" fmla="*/ 30 w 176"/>
              <a:gd name="T49" fmla="*/ 116 h 160"/>
              <a:gd name="T50" fmla="*/ 8 w 176"/>
              <a:gd name="T51" fmla="*/ 72 h 160"/>
              <a:gd name="T52" fmla="*/ 88 w 176"/>
              <a:gd name="T53" fmla="*/ 8 h 160"/>
              <a:gd name="T54" fmla="*/ 168 w 176"/>
              <a:gd name="T55" fmla="*/ 72 h 160"/>
              <a:gd name="T56" fmla="*/ 88 w 176"/>
              <a:gd name="T57" fmla="*/ 136 h 160"/>
              <a:gd name="T58" fmla="*/ 128 w 176"/>
              <a:gd name="T59" fmla="*/ 60 h 160"/>
              <a:gd name="T60" fmla="*/ 116 w 176"/>
              <a:gd name="T61" fmla="*/ 72 h 160"/>
              <a:gd name="T62" fmla="*/ 128 w 176"/>
              <a:gd name="T63" fmla="*/ 84 h 160"/>
              <a:gd name="T64" fmla="*/ 140 w 176"/>
              <a:gd name="T65" fmla="*/ 72 h 160"/>
              <a:gd name="T66" fmla="*/ 128 w 176"/>
              <a:gd name="T67" fmla="*/ 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60">
                <a:moveTo>
                  <a:pt x="48" y="60"/>
                </a:moveTo>
                <a:cubicBezTo>
                  <a:pt x="41" y="60"/>
                  <a:pt x="36" y="65"/>
                  <a:pt x="36" y="72"/>
                </a:cubicBezTo>
                <a:cubicBezTo>
                  <a:pt x="36" y="79"/>
                  <a:pt x="41" y="84"/>
                  <a:pt x="48" y="84"/>
                </a:cubicBezTo>
                <a:cubicBezTo>
                  <a:pt x="55" y="84"/>
                  <a:pt x="60" y="79"/>
                  <a:pt x="60" y="72"/>
                </a:cubicBezTo>
                <a:cubicBezTo>
                  <a:pt x="60" y="65"/>
                  <a:pt x="55" y="60"/>
                  <a:pt x="48" y="60"/>
                </a:cubicBezTo>
                <a:moveTo>
                  <a:pt x="88" y="60"/>
                </a:moveTo>
                <a:cubicBezTo>
                  <a:pt x="81" y="60"/>
                  <a:pt x="76" y="65"/>
                  <a:pt x="76" y="72"/>
                </a:cubicBezTo>
                <a:cubicBezTo>
                  <a:pt x="76" y="79"/>
                  <a:pt x="81" y="84"/>
                  <a:pt x="88" y="84"/>
                </a:cubicBezTo>
                <a:cubicBezTo>
                  <a:pt x="95" y="84"/>
                  <a:pt x="100" y="79"/>
                  <a:pt x="100" y="72"/>
                </a:cubicBezTo>
                <a:cubicBezTo>
                  <a:pt x="100" y="65"/>
                  <a:pt x="95" y="60"/>
                  <a:pt x="88" y="60"/>
                </a:cubicBezTo>
                <a:moveTo>
                  <a:pt x="88" y="0"/>
                </a:moveTo>
                <a:cubicBezTo>
                  <a:pt x="39" y="0"/>
                  <a:pt x="0" y="32"/>
                  <a:pt x="0" y="72"/>
                </a:cubicBezTo>
                <a:cubicBezTo>
                  <a:pt x="0" y="92"/>
                  <a:pt x="10" y="109"/>
                  <a:pt x="25" y="122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71" y="143"/>
                  <a:pt x="79" y="144"/>
                  <a:pt x="88" y="144"/>
                </a:cubicBezTo>
                <a:cubicBezTo>
                  <a:pt x="137" y="144"/>
                  <a:pt x="176" y="112"/>
                  <a:pt x="176" y="72"/>
                </a:cubicBezTo>
                <a:cubicBezTo>
                  <a:pt x="176" y="32"/>
                  <a:pt x="137" y="0"/>
                  <a:pt x="88" y="0"/>
                </a:cubicBezTo>
                <a:moveTo>
                  <a:pt x="88" y="136"/>
                </a:moveTo>
                <a:cubicBezTo>
                  <a:pt x="80" y="136"/>
                  <a:pt x="73" y="135"/>
                  <a:pt x="65" y="133"/>
                </a:cubicBezTo>
                <a:cubicBezTo>
                  <a:pt x="65" y="133"/>
                  <a:pt x="64" y="133"/>
                  <a:pt x="63" y="133"/>
                </a:cubicBezTo>
                <a:cubicBezTo>
                  <a:pt x="62" y="133"/>
                  <a:pt x="61" y="133"/>
                  <a:pt x="60" y="134"/>
                </a:cubicBezTo>
                <a:cubicBezTo>
                  <a:pt x="27" y="147"/>
                  <a:pt x="27" y="147"/>
                  <a:pt x="27" y="147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3" y="121"/>
                  <a:pt x="32" y="118"/>
                  <a:pt x="30" y="116"/>
                </a:cubicBezTo>
                <a:cubicBezTo>
                  <a:pt x="16" y="104"/>
                  <a:pt x="8" y="88"/>
                  <a:pt x="8" y="72"/>
                </a:cubicBezTo>
                <a:cubicBezTo>
                  <a:pt x="8" y="37"/>
                  <a:pt x="44" y="8"/>
                  <a:pt x="88" y="8"/>
                </a:cubicBezTo>
                <a:cubicBezTo>
                  <a:pt x="132" y="8"/>
                  <a:pt x="168" y="37"/>
                  <a:pt x="168" y="72"/>
                </a:cubicBezTo>
                <a:cubicBezTo>
                  <a:pt x="168" y="107"/>
                  <a:pt x="132" y="136"/>
                  <a:pt x="88" y="136"/>
                </a:cubicBezTo>
                <a:moveTo>
                  <a:pt x="128" y="60"/>
                </a:moveTo>
                <a:cubicBezTo>
                  <a:pt x="121" y="60"/>
                  <a:pt x="116" y="65"/>
                  <a:pt x="116" y="72"/>
                </a:cubicBezTo>
                <a:cubicBezTo>
                  <a:pt x="116" y="79"/>
                  <a:pt x="121" y="84"/>
                  <a:pt x="128" y="84"/>
                </a:cubicBezTo>
                <a:cubicBezTo>
                  <a:pt x="135" y="84"/>
                  <a:pt x="140" y="79"/>
                  <a:pt x="140" y="72"/>
                </a:cubicBezTo>
                <a:cubicBezTo>
                  <a:pt x="140" y="65"/>
                  <a:pt x="135" y="60"/>
                  <a:pt x="128" y="6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8" name="Freeform 91"/>
          <p:cNvSpPr>
            <a:spLocks noEditPoints="1"/>
          </p:cNvSpPr>
          <p:nvPr/>
        </p:nvSpPr>
        <p:spPr bwMode="auto">
          <a:xfrm>
            <a:off x="7282709" y="2399873"/>
            <a:ext cx="334275" cy="305067"/>
          </a:xfrm>
          <a:custGeom>
            <a:avLst/>
            <a:gdLst>
              <a:gd name="T0" fmla="*/ 176 w 176"/>
              <a:gd name="T1" fmla="*/ 54 h 160"/>
              <a:gd name="T2" fmla="*/ 112 w 176"/>
              <a:gd name="T3" fmla="*/ 0 h 160"/>
              <a:gd name="T4" fmla="*/ 53 w 176"/>
              <a:gd name="T5" fmla="*/ 33 h 160"/>
              <a:gd name="T6" fmla="*/ 63 w 176"/>
              <a:gd name="T7" fmla="*/ 32 h 160"/>
              <a:gd name="T8" fmla="*/ 112 w 176"/>
              <a:gd name="T9" fmla="*/ 8 h 160"/>
              <a:gd name="T10" fmla="*/ 168 w 176"/>
              <a:gd name="T11" fmla="*/ 54 h 160"/>
              <a:gd name="T12" fmla="*/ 151 w 176"/>
              <a:gd name="T13" fmla="*/ 87 h 160"/>
              <a:gd name="T14" fmla="*/ 149 w 176"/>
              <a:gd name="T15" fmla="*/ 95 h 160"/>
              <a:gd name="T16" fmla="*/ 152 w 176"/>
              <a:gd name="T17" fmla="*/ 107 h 160"/>
              <a:gd name="T18" fmla="*/ 135 w 176"/>
              <a:gd name="T19" fmla="*/ 100 h 160"/>
              <a:gd name="T20" fmla="*/ 134 w 176"/>
              <a:gd name="T21" fmla="*/ 108 h 160"/>
              <a:gd name="T22" fmla="*/ 164 w 176"/>
              <a:gd name="T23" fmla="*/ 120 h 160"/>
              <a:gd name="T24" fmla="*/ 156 w 176"/>
              <a:gd name="T25" fmla="*/ 93 h 160"/>
              <a:gd name="T26" fmla="*/ 176 w 176"/>
              <a:gd name="T27" fmla="*/ 54 h 160"/>
              <a:gd name="T28" fmla="*/ 64 w 176"/>
              <a:gd name="T29" fmla="*/ 40 h 160"/>
              <a:gd name="T30" fmla="*/ 0 w 176"/>
              <a:gd name="T31" fmla="*/ 94 h 160"/>
              <a:gd name="T32" fmla="*/ 20 w 176"/>
              <a:gd name="T33" fmla="*/ 133 h 160"/>
              <a:gd name="T34" fmla="*/ 12 w 176"/>
              <a:gd name="T35" fmla="*/ 160 h 160"/>
              <a:gd name="T36" fmla="*/ 48 w 176"/>
              <a:gd name="T37" fmla="*/ 146 h 160"/>
              <a:gd name="T38" fmla="*/ 64 w 176"/>
              <a:gd name="T39" fmla="*/ 148 h 160"/>
              <a:gd name="T40" fmla="*/ 128 w 176"/>
              <a:gd name="T41" fmla="*/ 94 h 160"/>
              <a:gd name="T42" fmla="*/ 64 w 176"/>
              <a:gd name="T43" fmla="*/ 40 h 160"/>
              <a:gd name="T44" fmla="*/ 64 w 176"/>
              <a:gd name="T45" fmla="*/ 140 h 160"/>
              <a:gd name="T46" fmla="*/ 50 w 176"/>
              <a:gd name="T47" fmla="*/ 138 h 160"/>
              <a:gd name="T48" fmla="*/ 48 w 176"/>
              <a:gd name="T49" fmla="*/ 138 h 160"/>
              <a:gd name="T50" fmla="*/ 45 w 176"/>
              <a:gd name="T51" fmla="*/ 139 h 160"/>
              <a:gd name="T52" fmla="*/ 24 w 176"/>
              <a:gd name="T53" fmla="*/ 147 h 160"/>
              <a:gd name="T54" fmla="*/ 27 w 176"/>
              <a:gd name="T55" fmla="*/ 135 h 160"/>
              <a:gd name="T56" fmla="*/ 25 w 176"/>
              <a:gd name="T57" fmla="*/ 127 h 160"/>
              <a:gd name="T58" fmla="*/ 8 w 176"/>
              <a:gd name="T59" fmla="*/ 94 h 160"/>
              <a:gd name="T60" fmla="*/ 64 w 176"/>
              <a:gd name="T61" fmla="*/ 48 h 160"/>
              <a:gd name="T62" fmla="*/ 120 w 176"/>
              <a:gd name="T63" fmla="*/ 94 h 160"/>
              <a:gd name="T64" fmla="*/ 64 w 176"/>
              <a:gd name="T65" fmla="*/ 1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0">
                <a:moveTo>
                  <a:pt x="176" y="54"/>
                </a:moveTo>
                <a:cubicBezTo>
                  <a:pt x="176" y="24"/>
                  <a:pt x="147" y="0"/>
                  <a:pt x="112" y="0"/>
                </a:cubicBezTo>
                <a:cubicBezTo>
                  <a:pt x="86" y="0"/>
                  <a:pt x="63" y="13"/>
                  <a:pt x="53" y="33"/>
                </a:cubicBezTo>
                <a:cubicBezTo>
                  <a:pt x="56" y="32"/>
                  <a:pt x="60" y="32"/>
                  <a:pt x="63" y="32"/>
                </a:cubicBezTo>
                <a:cubicBezTo>
                  <a:pt x="72" y="18"/>
                  <a:pt x="91" y="8"/>
                  <a:pt x="112" y="8"/>
                </a:cubicBezTo>
                <a:cubicBezTo>
                  <a:pt x="143" y="8"/>
                  <a:pt x="168" y="29"/>
                  <a:pt x="168" y="54"/>
                </a:cubicBezTo>
                <a:cubicBezTo>
                  <a:pt x="168" y="66"/>
                  <a:pt x="162" y="78"/>
                  <a:pt x="151" y="87"/>
                </a:cubicBezTo>
                <a:cubicBezTo>
                  <a:pt x="149" y="89"/>
                  <a:pt x="148" y="92"/>
                  <a:pt x="149" y="95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3"/>
                  <a:pt x="134" y="106"/>
                  <a:pt x="134" y="108"/>
                </a:cubicBezTo>
                <a:cubicBezTo>
                  <a:pt x="164" y="120"/>
                  <a:pt x="164" y="120"/>
                  <a:pt x="164" y="120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68" y="83"/>
                  <a:pt x="176" y="69"/>
                  <a:pt x="176" y="54"/>
                </a:cubicBezTo>
                <a:moveTo>
                  <a:pt x="64" y="40"/>
                </a:moveTo>
                <a:cubicBezTo>
                  <a:pt x="29" y="40"/>
                  <a:pt x="0" y="64"/>
                  <a:pt x="0" y="94"/>
                </a:cubicBezTo>
                <a:cubicBezTo>
                  <a:pt x="0" y="109"/>
                  <a:pt x="8" y="123"/>
                  <a:pt x="20" y="133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53" y="147"/>
                  <a:pt x="58" y="148"/>
                  <a:pt x="64" y="148"/>
                </a:cubicBezTo>
                <a:cubicBezTo>
                  <a:pt x="99" y="148"/>
                  <a:pt x="128" y="124"/>
                  <a:pt x="128" y="94"/>
                </a:cubicBezTo>
                <a:cubicBezTo>
                  <a:pt x="128" y="64"/>
                  <a:pt x="99" y="40"/>
                  <a:pt x="64" y="40"/>
                </a:cubicBezTo>
                <a:moveTo>
                  <a:pt x="64" y="140"/>
                </a:moveTo>
                <a:cubicBezTo>
                  <a:pt x="59" y="140"/>
                  <a:pt x="54" y="139"/>
                  <a:pt x="50" y="138"/>
                </a:cubicBezTo>
                <a:cubicBezTo>
                  <a:pt x="49" y="138"/>
                  <a:pt x="48" y="138"/>
                  <a:pt x="48" y="138"/>
                </a:cubicBezTo>
                <a:cubicBezTo>
                  <a:pt x="47" y="138"/>
                  <a:pt x="46" y="138"/>
                  <a:pt x="45" y="139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27" y="135"/>
                  <a:pt x="27" y="135"/>
                  <a:pt x="27" y="135"/>
                </a:cubicBezTo>
                <a:cubicBezTo>
                  <a:pt x="28" y="132"/>
                  <a:pt x="27" y="129"/>
                  <a:pt x="25" y="127"/>
                </a:cubicBezTo>
                <a:cubicBezTo>
                  <a:pt x="14" y="118"/>
                  <a:pt x="8" y="106"/>
                  <a:pt x="8" y="94"/>
                </a:cubicBezTo>
                <a:cubicBezTo>
                  <a:pt x="8" y="69"/>
                  <a:pt x="33" y="48"/>
                  <a:pt x="64" y="48"/>
                </a:cubicBezTo>
                <a:cubicBezTo>
                  <a:pt x="95" y="48"/>
                  <a:pt x="120" y="69"/>
                  <a:pt x="120" y="94"/>
                </a:cubicBezTo>
                <a:cubicBezTo>
                  <a:pt x="120" y="119"/>
                  <a:pt x="95" y="140"/>
                  <a:pt x="64" y="1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9" name="Freeform 92"/>
          <p:cNvSpPr>
            <a:spLocks noEditPoints="1"/>
          </p:cNvSpPr>
          <p:nvPr/>
        </p:nvSpPr>
        <p:spPr bwMode="auto">
          <a:xfrm>
            <a:off x="1530260" y="3024610"/>
            <a:ext cx="335898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29 w 176"/>
              <a:gd name="T15" fmla="*/ 34 h 176"/>
              <a:gd name="T16" fmla="*/ 142 w 176"/>
              <a:gd name="T17" fmla="*/ 147 h 176"/>
              <a:gd name="T18" fmla="*/ 88 w 176"/>
              <a:gd name="T19" fmla="*/ 168 h 176"/>
              <a:gd name="T20" fmla="*/ 147 w 176"/>
              <a:gd name="T21" fmla="*/ 142 h 176"/>
              <a:gd name="T22" fmla="*/ 34 w 176"/>
              <a:gd name="T23" fmla="*/ 29 h 176"/>
              <a:gd name="T24" fmla="*/ 88 w 176"/>
              <a:gd name="T25" fmla="*/ 8 h 176"/>
              <a:gd name="T26" fmla="*/ 168 w 176"/>
              <a:gd name="T27" fmla="*/ 88 h 176"/>
              <a:gd name="T28" fmla="*/ 147 w 176"/>
              <a:gd name="T29" fmla="*/ 14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67"/>
                  <a:pt x="16" y="49"/>
                  <a:pt x="29" y="34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27" y="160"/>
                  <a:pt x="109" y="168"/>
                  <a:pt x="88" y="168"/>
                </a:cubicBezTo>
                <a:moveTo>
                  <a:pt x="147" y="142"/>
                </a:moveTo>
                <a:cubicBezTo>
                  <a:pt x="34" y="29"/>
                  <a:pt x="34" y="29"/>
                  <a:pt x="34" y="29"/>
                </a:cubicBezTo>
                <a:cubicBezTo>
                  <a:pt x="49" y="16"/>
                  <a:pt x="67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09"/>
                  <a:pt x="160" y="127"/>
                  <a:pt x="147" y="14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0" name="Freeform 93"/>
          <p:cNvSpPr>
            <a:spLocks noEditPoints="1"/>
          </p:cNvSpPr>
          <p:nvPr/>
        </p:nvSpPr>
        <p:spPr bwMode="auto">
          <a:xfrm>
            <a:off x="2169601" y="3024610"/>
            <a:ext cx="334275" cy="334275"/>
          </a:xfrm>
          <a:custGeom>
            <a:avLst/>
            <a:gdLst>
              <a:gd name="T0" fmla="*/ 100 w 176"/>
              <a:gd name="T1" fmla="*/ 124 h 176"/>
              <a:gd name="T2" fmla="*/ 95 w 176"/>
              <a:gd name="T3" fmla="*/ 123 h 176"/>
              <a:gd name="T4" fmla="*/ 93 w 176"/>
              <a:gd name="T5" fmla="*/ 118 h 176"/>
              <a:gd name="T6" fmla="*/ 94 w 176"/>
              <a:gd name="T7" fmla="*/ 115 h 176"/>
              <a:gd name="T8" fmla="*/ 95 w 176"/>
              <a:gd name="T9" fmla="*/ 110 h 176"/>
              <a:gd name="T10" fmla="*/ 99 w 176"/>
              <a:gd name="T11" fmla="*/ 94 h 176"/>
              <a:gd name="T12" fmla="*/ 100 w 176"/>
              <a:gd name="T13" fmla="*/ 89 h 176"/>
              <a:gd name="T14" fmla="*/ 101 w 176"/>
              <a:gd name="T15" fmla="*/ 85 h 176"/>
              <a:gd name="T16" fmla="*/ 97 w 176"/>
              <a:gd name="T17" fmla="*/ 77 h 176"/>
              <a:gd name="T18" fmla="*/ 86 w 176"/>
              <a:gd name="T19" fmla="*/ 74 h 176"/>
              <a:gd name="T20" fmla="*/ 78 w 176"/>
              <a:gd name="T21" fmla="*/ 75 h 176"/>
              <a:gd name="T22" fmla="*/ 69 w 176"/>
              <a:gd name="T23" fmla="*/ 78 h 176"/>
              <a:gd name="T24" fmla="*/ 68 w 176"/>
              <a:gd name="T25" fmla="*/ 83 h 176"/>
              <a:gd name="T26" fmla="*/ 71 w 176"/>
              <a:gd name="T27" fmla="*/ 82 h 176"/>
              <a:gd name="T28" fmla="*/ 75 w 176"/>
              <a:gd name="T29" fmla="*/ 82 h 176"/>
              <a:gd name="T30" fmla="*/ 80 w 176"/>
              <a:gd name="T31" fmla="*/ 83 h 176"/>
              <a:gd name="T32" fmla="*/ 82 w 176"/>
              <a:gd name="T33" fmla="*/ 87 h 176"/>
              <a:gd name="T34" fmla="*/ 81 w 176"/>
              <a:gd name="T35" fmla="*/ 91 h 176"/>
              <a:gd name="T36" fmla="*/ 80 w 176"/>
              <a:gd name="T37" fmla="*/ 95 h 176"/>
              <a:gd name="T38" fmla="*/ 75 w 176"/>
              <a:gd name="T39" fmla="*/ 112 h 176"/>
              <a:gd name="T40" fmla="*/ 74 w 176"/>
              <a:gd name="T41" fmla="*/ 116 h 176"/>
              <a:gd name="T42" fmla="*/ 74 w 176"/>
              <a:gd name="T43" fmla="*/ 120 h 176"/>
              <a:gd name="T44" fmla="*/ 78 w 176"/>
              <a:gd name="T45" fmla="*/ 129 h 176"/>
              <a:gd name="T46" fmla="*/ 89 w 176"/>
              <a:gd name="T47" fmla="*/ 132 h 176"/>
              <a:gd name="T48" fmla="*/ 96 w 176"/>
              <a:gd name="T49" fmla="*/ 131 h 176"/>
              <a:gd name="T50" fmla="*/ 106 w 176"/>
              <a:gd name="T51" fmla="*/ 127 h 176"/>
              <a:gd name="T52" fmla="*/ 107 w 176"/>
              <a:gd name="T53" fmla="*/ 122 h 176"/>
              <a:gd name="T54" fmla="*/ 104 w 176"/>
              <a:gd name="T55" fmla="*/ 123 h 176"/>
              <a:gd name="T56" fmla="*/ 100 w 176"/>
              <a:gd name="T57" fmla="*/ 124 h 176"/>
              <a:gd name="T58" fmla="*/ 97 w 176"/>
              <a:gd name="T59" fmla="*/ 44 h 176"/>
              <a:gd name="T60" fmla="*/ 89 w 176"/>
              <a:gd name="T61" fmla="*/ 47 h 176"/>
              <a:gd name="T62" fmla="*/ 85 w 176"/>
              <a:gd name="T63" fmla="*/ 54 h 176"/>
              <a:gd name="T64" fmla="*/ 89 w 176"/>
              <a:gd name="T65" fmla="*/ 61 h 176"/>
              <a:gd name="T66" fmla="*/ 97 w 176"/>
              <a:gd name="T67" fmla="*/ 64 h 176"/>
              <a:gd name="T68" fmla="*/ 105 w 176"/>
              <a:gd name="T69" fmla="*/ 61 h 176"/>
              <a:gd name="T70" fmla="*/ 108 w 176"/>
              <a:gd name="T71" fmla="*/ 54 h 176"/>
              <a:gd name="T72" fmla="*/ 105 w 176"/>
              <a:gd name="T73" fmla="*/ 47 h 176"/>
              <a:gd name="T74" fmla="*/ 97 w 176"/>
              <a:gd name="T75" fmla="*/ 44 h 176"/>
              <a:gd name="T76" fmla="*/ 88 w 176"/>
              <a:gd name="T77" fmla="*/ 0 h 176"/>
              <a:gd name="T78" fmla="*/ 0 w 176"/>
              <a:gd name="T79" fmla="*/ 88 h 176"/>
              <a:gd name="T80" fmla="*/ 88 w 176"/>
              <a:gd name="T81" fmla="*/ 176 h 176"/>
              <a:gd name="T82" fmla="*/ 176 w 176"/>
              <a:gd name="T83" fmla="*/ 88 h 176"/>
              <a:gd name="T84" fmla="*/ 88 w 176"/>
              <a:gd name="T85" fmla="*/ 0 h 176"/>
              <a:gd name="T86" fmla="*/ 88 w 176"/>
              <a:gd name="T87" fmla="*/ 168 h 176"/>
              <a:gd name="T88" fmla="*/ 8 w 176"/>
              <a:gd name="T89" fmla="*/ 88 h 176"/>
              <a:gd name="T90" fmla="*/ 88 w 176"/>
              <a:gd name="T91" fmla="*/ 8 h 176"/>
              <a:gd name="T92" fmla="*/ 168 w 176"/>
              <a:gd name="T93" fmla="*/ 88 h 176"/>
              <a:gd name="T94" fmla="*/ 88 w 176"/>
              <a:gd name="T9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100" y="124"/>
                </a:moveTo>
                <a:cubicBezTo>
                  <a:pt x="97" y="124"/>
                  <a:pt x="96" y="124"/>
                  <a:pt x="95" y="123"/>
                </a:cubicBezTo>
                <a:cubicBezTo>
                  <a:pt x="94" y="122"/>
                  <a:pt x="93" y="121"/>
                  <a:pt x="93" y="118"/>
                </a:cubicBezTo>
                <a:cubicBezTo>
                  <a:pt x="93" y="118"/>
                  <a:pt x="93" y="116"/>
                  <a:pt x="94" y="115"/>
                </a:cubicBezTo>
                <a:cubicBezTo>
                  <a:pt x="94" y="113"/>
                  <a:pt x="94" y="112"/>
                  <a:pt x="95" y="110"/>
                </a:cubicBezTo>
                <a:cubicBezTo>
                  <a:pt x="99" y="94"/>
                  <a:pt x="99" y="94"/>
                  <a:pt x="99" y="94"/>
                </a:cubicBezTo>
                <a:cubicBezTo>
                  <a:pt x="100" y="92"/>
                  <a:pt x="100" y="91"/>
                  <a:pt x="100" y="89"/>
                </a:cubicBezTo>
                <a:cubicBezTo>
                  <a:pt x="100" y="87"/>
                  <a:pt x="101" y="86"/>
                  <a:pt x="101" y="85"/>
                </a:cubicBezTo>
                <a:cubicBezTo>
                  <a:pt x="101" y="82"/>
                  <a:pt x="99" y="79"/>
                  <a:pt x="97" y="77"/>
                </a:cubicBezTo>
                <a:cubicBezTo>
                  <a:pt x="94" y="75"/>
                  <a:pt x="91" y="74"/>
                  <a:pt x="86" y="74"/>
                </a:cubicBezTo>
                <a:cubicBezTo>
                  <a:pt x="84" y="74"/>
                  <a:pt x="81" y="74"/>
                  <a:pt x="78" y="75"/>
                </a:cubicBezTo>
                <a:cubicBezTo>
                  <a:pt x="75" y="76"/>
                  <a:pt x="72" y="77"/>
                  <a:pt x="69" y="78"/>
                </a:cubicBezTo>
                <a:cubicBezTo>
                  <a:pt x="68" y="83"/>
                  <a:pt x="68" y="83"/>
                  <a:pt x="68" y="83"/>
                </a:cubicBezTo>
                <a:cubicBezTo>
                  <a:pt x="69" y="83"/>
                  <a:pt x="70" y="83"/>
                  <a:pt x="71" y="82"/>
                </a:cubicBezTo>
                <a:cubicBezTo>
                  <a:pt x="73" y="82"/>
                  <a:pt x="74" y="82"/>
                  <a:pt x="75" y="82"/>
                </a:cubicBezTo>
                <a:cubicBezTo>
                  <a:pt x="78" y="82"/>
                  <a:pt x="79" y="82"/>
                  <a:pt x="80" y="83"/>
                </a:cubicBezTo>
                <a:cubicBezTo>
                  <a:pt x="81" y="84"/>
                  <a:pt x="82" y="85"/>
                  <a:pt x="82" y="87"/>
                </a:cubicBezTo>
                <a:cubicBezTo>
                  <a:pt x="82" y="88"/>
                  <a:pt x="81" y="90"/>
                  <a:pt x="81" y="91"/>
                </a:cubicBezTo>
                <a:cubicBezTo>
                  <a:pt x="81" y="92"/>
                  <a:pt x="80" y="94"/>
                  <a:pt x="80" y="95"/>
                </a:cubicBezTo>
                <a:cubicBezTo>
                  <a:pt x="75" y="112"/>
                  <a:pt x="75" y="112"/>
                  <a:pt x="75" y="112"/>
                </a:cubicBezTo>
                <a:cubicBezTo>
                  <a:pt x="75" y="113"/>
                  <a:pt x="75" y="115"/>
                  <a:pt x="74" y="116"/>
                </a:cubicBezTo>
                <a:cubicBezTo>
                  <a:pt x="74" y="118"/>
                  <a:pt x="74" y="119"/>
                  <a:pt x="74" y="120"/>
                </a:cubicBezTo>
                <a:cubicBezTo>
                  <a:pt x="74" y="124"/>
                  <a:pt x="75" y="127"/>
                  <a:pt x="78" y="129"/>
                </a:cubicBezTo>
                <a:cubicBezTo>
                  <a:pt x="80" y="131"/>
                  <a:pt x="84" y="132"/>
                  <a:pt x="89" y="132"/>
                </a:cubicBezTo>
                <a:cubicBezTo>
                  <a:pt x="92" y="132"/>
                  <a:pt x="94" y="132"/>
                  <a:pt x="96" y="131"/>
                </a:cubicBezTo>
                <a:cubicBezTo>
                  <a:pt x="99" y="130"/>
                  <a:pt x="102" y="129"/>
                  <a:pt x="106" y="127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6" y="123"/>
                  <a:pt x="105" y="123"/>
                  <a:pt x="104" y="123"/>
                </a:cubicBezTo>
                <a:cubicBezTo>
                  <a:pt x="102" y="124"/>
                  <a:pt x="101" y="124"/>
                  <a:pt x="100" y="124"/>
                </a:cubicBezTo>
                <a:moveTo>
                  <a:pt x="97" y="44"/>
                </a:moveTo>
                <a:cubicBezTo>
                  <a:pt x="94" y="44"/>
                  <a:pt x="91" y="45"/>
                  <a:pt x="89" y="47"/>
                </a:cubicBezTo>
                <a:cubicBezTo>
                  <a:pt x="87" y="49"/>
                  <a:pt x="85" y="51"/>
                  <a:pt x="85" y="54"/>
                </a:cubicBezTo>
                <a:cubicBezTo>
                  <a:pt x="85" y="57"/>
                  <a:pt x="87" y="59"/>
                  <a:pt x="89" y="61"/>
                </a:cubicBezTo>
                <a:cubicBezTo>
                  <a:pt x="91" y="63"/>
                  <a:pt x="94" y="64"/>
                  <a:pt x="97" y="64"/>
                </a:cubicBezTo>
                <a:cubicBezTo>
                  <a:pt x="100" y="64"/>
                  <a:pt x="103" y="63"/>
                  <a:pt x="105" y="61"/>
                </a:cubicBezTo>
                <a:cubicBezTo>
                  <a:pt x="107" y="59"/>
                  <a:pt x="108" y="57"/>
                  <a:pt x="108" y="54"/>
                </a:cubicBezTo>
                <a:cubicBezTo>
                  <a:pt x="108" y="51"/>
                  <a:pt x="107" y="49"/>
                  <a:pt x="105" y="47"/>
                </a:cubicBezTo>
                <a:cubicBezTo>
                  <a:pt x="103" y="45"/>
                  <a:pt x="100" y="44"/>
                  <a:pt x="97" y="44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1" name="Freeform 94"/>
          <p:cNvSpPr>
            <a:spLocks noEditPoints="1"/>
          </p:cNvSpPr>
          <p:nvPr/>
        </p:nvSpPr>
        <p:spPr bwMode="auto">
          <a:xfrm>
            <a:off x="2808942" y="3024610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83 w 176"/>
              <a:gd name="T21" fmla="*/ 128 h 176"/>
              <a:gd name="T22" fmla="*/ 94 w 176"/>
              <a:gd name="T23" fmla="*/ 128 h 176"/>
              <a:gd name="T24" fmla="*/ 94 w 176"/>
              <a:gd name="T25" fmla="*/ 115 h 176"/>
              <a:gd name="T26" fmla="*/ 83 w 176"/>
              <a:gd name="T27" fmla="*/ 115 h 176"/>
              <a:gd name="T28" fmla="*/ 83 w 176"/>
              <a:gd name="T29" fmla="*/ 128 h 176"/>
              <a:gd name="T30" fmla="*/ 106 w 176"/>
              <a:gd name="T31" fmla="*/ 53 h 176"/>
              <a:gd name="T32" fmla="*/ 98 w 176"/>
              <a:gd name="T33" fmla="*/ 49 h 176"/>
              <a:gd name="T34" fmla="*/ 89 w 176"/>
              <a:gd name="T35" fmla="*/ 48 h 176"/>
              <a:gd name="T36" fmla="*/ 78 w 176"/>
              <a:gd name="T37" fmla="*/ 50 h 176"/>
              <a:gd name="T38" fmla="*/ 70 w 176"/>
              <a:gd name="T39" fmla="*/ 55 h 176"/>
              <a:gd name="T40" fmla="*/ 65 w 176"/>
              <a:gd name="T41" fmla="*/ 63 h 176"/>
              <a:gd name="T42" fmla="*/ 63 w 176"/>
              <a:gd name="T43" fmla="*/ 74 h 176"/>
              <a:gd name="T44" fmla="*/ 63 w 176"/>
              <a:gd name="T45" fmla="*/ 75 h 176"/>
              <a:gd name="T46" fmla="*/ 72 w 176"/>
              <a:gd name="T47" fmla="*/ 75 h 176"/>
              <a:gd name="T48" fmla="*/ 72 w 176"/>
              <a:gd name="T49" fmla="*/ 74 h 176"/>
              <a:gd name="T50" fmla="*/ 73 w 176"/>
              <a:gd name="T51" fmla="*/ 67 h 176"/>
              <a:gd name="T52" fmla="*/ 76 w 176"/>
              <a:gd name="T53" fmla="*/ 61 h 176"/>
              <a:gd name="T54" fmla="*/ 82 w 176"/>
              <a:gd name="T55" fmla="*/ 57 h 176"/>
              <a:gd name="T56" fmla="*/ 89 w 176"/>
              <a:gd name="T57" fmla="*/ 56 h 176"/>
              <a:gd name="T58" fmla="*/ 95 w 176"/>
              <a:gd name="T59" fmla="*/ 57 h 176"/>
              <a:gd name="T60" fmla="*/ 100 w 176"/>
              <a:gd name="T61" fmla="*/ 59 h 176"/>
              <a:gd name="T62" fmla="*/ 103 w 176"/>
              <a:gd name="T63" fmla="*/ 64 h 176"/>
              <a:gd name="T64" fmla="*/ 104 w 176"/>
              <a:gd name="T65" fmla="*/ 69 h 176"/>
              <a:gd name="T66" fmla="*/ 102 w 176"/>
              <a:gd name="T67" fmla="*/ 76 h 176"/>
              <a:gd name="T68" fmla="*/ 97 w 176"/>
              <a:gd name="T69" fmla="*/ 82 h 176"/>
              <a:gd name="T70" fmla="*/ 91 w 176"/>
              <a:gd name="T71" fmla="*/ 88 h 176"/>
              <a:gd name="T72" fmla="*/ 87 w 176"/>
              <a:gd name="T73" fmla="*/ 93 h 176"/>
              <a:gd name="T74" fmla="*/ 85 w 176"/>
              <a:gd name="T75" fmla="*/ 99 h 176"/>
              <a:gd name="T76" fmla="*/ 84 w 176"/>
              <a:gd name="T77" fmla="*/ 108 h 176"/>
              <a:gd name="T78" fmla="*/ 84 w 176"/>
              <a:gd name="T79" fmla="*/ 109 h 176"/>
              <a:gd name="T80" fmla="*/ 93 w 176"/>
              <a:gd name="T81" fmla="*/ 109 h 176"/>
              <a:gd name="T82" fmla="*/ 93 w 176"/>
              <a:gd name="T83" fmla="*/ 108 h 176"/>
              <a:gd name="T84" fmla="*/ 93 w 176"/>
              <a:gd name="T85" fmla="*/ 100 h 176"/>
              <a:gd name="T86" fmla="*/ 95 w 176"/>
              <a:gd name="T87" fmla="*/ 96 h 176"/>
              <a:gd name="T88" fmla="*/ 97 w 176"/>
              <a:gd name="T89" fmla="*/ 93 h 176"/>
              <a:gd name="T90" fmla="*/ 103 w 176"/>
              <a:gd name="T91" fmla="*/ 88 h 176"/>
              <a:gd name="T92" fmla="*/ 110 w 176"/>
              <a:gd name="T93" fmla="*/ 79 h 176"/>
              <a:gd name="T94" fmla="*/ 113 w 176"/>
              <a:gd name="T95" fmla="*/ 69 h 176"/>
              <a:gd name="T96" fmla="*/ 111 w 176"/>
              <a:gd name="T97" fmla="*/ 60 h 176"/>
              <a:gd name="T98" fmla="*/ 106 w 176"/>
              <a:gd name="T99" fmla="*/ 5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83" y="128"/>
                </a:moveTo>
                <a:cubicBezTo>
                  <a:pt x="94" y="128"/>
                  <a:pt x="94" y="128"/>
                  <a:pt x="94" y="128"/>
                </a:cubicBezTo>
                <a:cubicBezTo>
                  <a:pt x="94" y="115"/>
                  <a:pt x="94" y="115"/>
                  <a:pt x="94" y="115"/>
                </a:cubicBezTo>
                <a:cubicBezTo>
                  <a:pt x="83" y="115"/>
                  <a:pt x="83" y="115"/>
                  <a:pt x="83" y="115"/>
                </a:cubicBezTo>
                <a:lnTo>
                  <a:pt x="83" y="128"/>
                </a:lnTo>
                <a:close/>
                <a:moveTo>
                  <a:pt x="106" y="53"/>
                </a:moveTo>
                <a:cubicBezTo>
                  <a:pt x="104" y="52"/>
                  <a:pt x="101" y="50"/>
                  <a:pt x="98" y="49"/>
                </a:cubicBezTo>
                <a:cubicBezTo>
                  <a:pt x="96" y="48"/>
                  <a:pt x="93" y="48"/>
                  <a:pt x="89" y="48"/>
                </a:cubicBezTo>
                <a:cubicBezTo>
                  <a:pt x="85" y="48"/>
                  <a:pt x="82" y="49"/>
                  <a:pt x="78" y="50"/>
                </a:cubicBezTo>
                <a:cubicBezTo>
                  <a:pt x="75" y="51"/>
                  <a:pt x="73" y="53"/>
                  <a:pt x="70" y="55"/>
                </a:cubicBezTo>
                <a:cubicBezTo>
                  <a:pt x="68" y="57"/>
                  <a:pt x="66" y="60"/>
                  <a:pt x="65" y="63"/>
                </a:cubicBezTo>
                <a:cubicBezTo>
                  <a:pt x="64" y="67"/>
                  <a:pt x="63" y="70"/>
                  <a:pt x="63" y="74"/>
                </a:cubicBezTo>
                <a:cubicBezTo>
                  <a:pt x="63" y="75"/>
                  <a:pt x="63" y="75"/>
                  <a:pt x="63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1"/>
                  <a:pt x="73" y="69"/>
                  <a:pt x="73" y="67"/>
                </a:cubicBezTo>
                <a:cubicBezTo>
                  <a:pt x="74" y="64"/>
                  <a:pt x="75" y="63"/>
                  <a:pt x="76" y="61"/>
                </a:cubicBezTo>
                <a:cubicBezTo>
                  <a:pt x="78" y="59"/>
                  <a:pt x="80" y="58"/>
                  <a:pt x="82" y="57"/>
                </a:cubicBezTo>
                <a:cubicBezTo>
                  <a:pt x="84" y="56"/>
                  <a:pt x="86" y="56"/>
                  <a:pt x="89" y="56"/>
                </a:cubicBezTo>
                <a:cubicBezTo>
                  <a:pt x="91" y="56"/>
                  <a:pt x="93" y="56"/>
                  <a:pt x="95" y="57"/>
                </a:cubicBezTo>
                <a:cubicBezTo>
                  <a:pt x="97" y="57"/>
                  <a:pt x="98" y="58"/>
                  <a:pt x="100" y="59"/>
                </a:cubicBezTo>
                <a:cubicBezTo>
                  <a:pt x="101" y="61"/>
                  <a:pt x="102" y="62"/>
                  <a:pt x="103" y="64"/>
                </a:cubicBezTo>
                <a:cubicBezTo>
                  <a:pt x="104" y="65"/>
                  <a:pt x="104" y="67"/>
                  <a:pt x="104" y="69"/>
                </a:cubicBezTo>
                <a:cubicBezTo>
                  <a:pt x="104" y="72"/>
                  <a:pt x="103" y="74"/>
                  <a:pt x="102" y="76"/>
                </a:cubicBezTo>
                <a:cubicBezTo>
                  <a:pt x="101" y="78"/>
                  <a:pt x="99" y="80"/>
                  <a:pt x="97" y="82"/>
                </a:cubicBezTo>
                <a:cubicBezTo>
                  <a:pt x="95" y="84"/>
                  <a:pt x="93" y="86"/>
                  <a:pt x="91" y="88"/>
                </a:cubicBezTo>
                <a:cubicBezTo>
                  <a:pt x="89" y="89"/>
                  <a:pt x="88" y="91"/>
                  <a:pt x="87" y="93"/>
                </a:cubicBezTo>
                <a:cubicBezTo>
                  <a:pt x="86" y="95"/>
                  <a:pt x="85" y="97"/>
                  <a:pt x="85" y="99"/>
                </a:cubicBezTo>
                <a:cubicBezTo>
                  <a:pt x="84" y="102"/>
                  <a:pt x="84" y="105"/>
                  <a:pt x="84" y="108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3" y="105"/>
                  <a:pt x="93" y="102"/>
                  <a:pt x="93" y="100"/>
                </a:cubicBezTo>
                <a:cubicBezTo>
                  <a:pt x="94" y="99"/>
                  <a:pt x="94" y="97"/>
                  <a:pt x="95" y="96"/>
                </a:cubicBezTo>
                <a:cubicBezTo>
                  <a:pt x="95" y="95"/>
                  <a:pt x="96" y="94"/>
                  <a:pt x="97" y="93"/>
                </a:cubicBezTo>
                <a:cubicBezTo>
                  <a:pt x="99" y="92"/>
                  <a:pt x="101" y="90"/>
                  <a:pt x="103" y="88"/>
                </a:cubicBezTo>
                <a:cubicBezTo>
                  <a:pt x="106" y="85"/>
                  <a:pt x="108" y="82"/>
                  <a:pt x="110" y="79"/>
                </a:cubicBezTo>
                <a:cubicBezTo>
                  <a:pt x="112" y="77"/>
                  <a:pt x="113" y="73"/>
                  <a:pt x="113" y="69"/>
                </a:cubicBezTo>
                <a:cubicBezTo>
                  <a:pt x="113" y="65"/>
                  <a:pt x="112" y="63"/>
                  <a:pt x="111" y="60"/>
                </a:cubicBezTo>
                <a:cubicBezTo>
                  <a:pt x="110" y="57"/>
                  <a:pt x="108" y="55"/>
                  <a:pt x="106" y="5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2" name="Freeform 95"/>
          <p:cNvSpPr>
            <a:spLocks noEditPoints="1"/>
          </p:cNvSpPr>
          <p:nvPr/>
        </p:nvSpPr>
        <p:spPr bwMode="auto">
          <a:xfrm>
            <a:off x="3448283" y="3024610"/>
            <a:ext cx="334275" cy="334275"/>
          </a:xfrm>
          <a:custGeom>
            <a:avLst/>
            <a:gdLst>
              <a:gd name="T0" fmla="*/ 88 w 176"/>
              <a:gd name="T1" fmla="*/ 112 h 176"/>
              <a:gd name="T2" fmla="*/ 80 w 176"/>
              <a:gd name="T3" fmla="*/ 120 h 176"/>
              <a:gd name="T4" fmla="*/ 88 w 176"/>
              <a:gd name="T5" fmla="*/ 128 h 176"/>
              <a:gd name="T6" fmla="*/ 96 w 176"/>
              <a:gd name="T7" fmla="*/ 120 h 176"/>
              <a:gd name="T8" fmla="*/ 88 w 176"/>
              <a:gd name="T9" fmla="*/ 112 h 176"/>
              <a:gd name="T10" fmla="*/ 96 w 176"/>
              <a:gd name="T11" fmla="*/ 48 h 176"/>
              <a:gd name="T12" fmla="*/ 80 w 176"/>
              <a:gd name="T13" fmla="*/ 48 h 176"/>
              <a:gd name="T14" fmla="*/ 76 w 176"/>
              <a:gd name="T15" fmla="*/ 52 h 176"/>
              <a:gd name="T16" fmla="*/ 76 w 176"/>
              <a:gd name="T17" fmla="*/ 52 h 176"/>
              <a:gd name="T18" fmla="*/ 76 w 176"/>
              <a:gd name="T19" fmla="*/ 52 h 176"/>
              <a:gd name="T20" fmla="*/ 80 w 176"/>
              <a:gd name="T21" fmla="*/ 100 h 176"/>
              <a:gd name="T22" fmla="*/ 80 w 176"/>
              <a:gd name="T23" fmla="*/ 100 h 176"/>
              <a:gd name="T24" fmla="*/ 84 w 176"/>
              <a:gd name="T25" fmla="*/ 104 h 176"/>
              <a:gd name="T26" fmla="*/ 92 w 176"/>
              <a:gd name="T27" fmla="*/ 104 h 176"/>
              <a:gd name="T28" fmla="*/ 96 w 176"/>
              <a:gd name="T29" fmla="*/ 100 h 176"/>
              <a:gd name="T30" fmla="*/ 96 w 176"/>
              <a:gd name="T31" fmla="*/ 100 h 176"/>
              <a:gd name="T32" fmla="*/ 100 w 176"/>
              <a:gd name="T33" fmla="*/ 52 h 176"/>
              <a:gd name="T34" fmla="*/ 100 w 176"/>
              <a:gd name="T35" fmla="*/ 52 h 176"/>
              <a:gd name="T36" fmla="*/ 100 w 176"/>
              <a:gd name="T37" fmla="*/ 52 h 176"/>
              <a:gd name="T38" fmla="*/ 96 w 176"/>
              <a:gd name="T39" fmla="*/ 48 h 176"/>
              <a:gd name="T40" fmla="*/ 88 w 176"/>
              <a:gd name="T41" fmla="*/ 0 h 176"/>
              <a:gd name="T42" fmla="*/ 0 w 176"/>
              <a:gd name="T43" fmla="*/ 88 h 176"/>
              <a:gd name="T44" fmla="*/ 88 w 176"/>
              <a:gd name="T45" fmla="*/ 176 h 176"/>
              <a:gd name="T46" fmla="*/ 176 w 176"/>
              <a:gd name="T47" fmla="*/ 88 h 176"/>
              <a:gd name="T48" fmla="*/ 88 w 176"/>
              <a:gd name="T49" fmla="*/ 0 h 176"/>
              <a:gd name="T50" fmla="*/ 88 w 176"/>
              <a:gd name="T51" fmla="*/ 168 h 176"/>
              <a:gd name="T52" fmla="*/ 8 w 176"/>
              <a:gd name="T53" fmla="*/ 88 h 176"/>
              <a:gd name="T54" fmla="*/ 88 w 176"/>
              <a:gd name="T55" fmla="*/ 8 h 176"/>
              <a:gd name="T56" fmla="*/ 168 w 176"/>
              <a:gd name="T57" fmla="*/ 88 h 176"/>
              <a:gd name="T58" fmla="*/ 88 w 176"/>
              <a:gd name="T5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76">
                <a:moveTo>
                  <a:pt x="88" y="112"/>
                </a:moveTo>
                <a:cubicBezTo>
                  <a:pt x="84" y="112"/>
                  <a:pt x="80" y="116"/>
                  <a:pt x="80" y="120"/>
                </a:cubicBezTo>
                <a:cubicBezTo>
                  <a:pt x="80" y="124"/>
                  <a:pt x="84" y="128"/>
                  <a:pt x="88" y="128"/>
                </a:cubicBezTo>
                <a:cubicBezTo>
                  <a:pt x="92" y="128"/>
                  <a:pt x="96" y="124"/>
                  <a:pt x="96" y="120"/>
                </a:cubicBezTo>
                <a:cubicBezTo>
                  <a:pt x="96" y="116"/>
                  <a:pt x="92" y="112"/>
                  <a:pt x="88" y="112"/>
                </a:cubicBezTo>
                <a:moveTo>
                  <a:pt x="96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78" y="48"/>
                  <a:pt x="76" y="50"/>
                  <a:pt x="76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2"/>
                  <a:pt x="82" y="104"/>
                  <a:pt x="84" y="104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4"/>
                  <a:pt x="96" y="102"/>
                  <a:pt x="96" y="10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98" y="48"/>
                  <a:pt x="96" y="48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3" name="Freeform 96"/>
          <p:cNvSpPr>
            <a:spLocks noEditPoints="1"/>
          </p:cNvSpPr>
          <p:nvPr/>
        </p:nvSpPr>
        <p:spPr bwMode="auto">
          <a:xfrm>
            <a:off x="4087625" y="3053819"/>
            <a:ext cx="334275" cy="274235"/>
          </a:xfrm>
          <a:custGeom>
            <a:avLst/>
            <a:gdLst>
              <a:gd name="T0" fmla="*/ 168 w 176"/>
              <a:gd name="T1" fmla="*/ 32 h 144"/>
              <a:gd name="T2" fmla="*/ 40 w 176"/>
              <a:gd name="T3" fmla="*/ 32 h 144"/>
              <a:gd name="T4" fmla="*/ 32 w 176"/>
              <a:gd name="T5" fmla="*/ 40 h 144"/>
              <a:gd name="T6" fmla="*/ 32 w 176"/>
              <a:gd name="T7" fmla="*/ 136 h 144"/>
              <a:gd name="T8" fmla="*/ 40 w 176"/>
              <a:gd name="T9" fmla="*/ 144 h 144"/>
              <a:gd name="T10" fmla="*/ 168 w 176"/>
              <a:gd name="T11" fmla="*/ 144 h 144"/>
              <a:gd name="T12" fmla="*/ 176 w 176"/>
              <a:gd name="T13" fmla="*/ 136 h 144"/>
              <a:gd name="T14" fmla="*/ 176 w 176"/>
              <a:gd name="T15" fmla="*/ 40 h 144"/>
              <a:gd name="T16" fmla="*/ 168 w 176"/>
              <a:gd name="T17" fmla="*/ 32 h 144"/>
              <a:gd name="T18" fmla="*/ 168 w 176"/>
              <a:gd name="T19" fmla="*/ 136 h 144"/>
              <a:gd name="T20" fmla="*/ 40 w 176"/>
              <a:gd name="T21" fmla="*/ 136 h 144"/>
              <a:gd name="T22" fmla="*/ 40 w 176"/>
              <a:gd name="T23" fmla="*/ 40 h 144"/>
              <a:gd name="T24" fmla="*/ 168 w 176"/>
              <a:gd name="T25" fmla="*/ 40 h 144"/>
              <a:gd name="T26" fmla="*/ 168 w 176"/>
              <a:gd name="T27" fmla="*/ 136 h 144"/>
              <a:gd name="T28" fmla="*/ 20 w 176"/>
              <a:gd name="T29" fmla="*/ 104 h 144"/>
              <a:gd name="T30" fmla="*/ 8 w 176"/>
              <a:gd name="T31" fmla="*/ 104 h 144"/>
              <a:gd name="T32" fmla="*/ 8 w 176"/>
              <a:gd name="T33" fmla="*/ 8 h 144"/>
              <a:gd name="T34" fmla="*/ 136 w 176"/>
              <a:gd name="T35" fmla="*/ 8 h 144"/>
              <a:gd name="T36" fmla="*/ 136 w 176"/>
              <a:gd name="T37" fmla="*/ 20 h 144"/>
              <a:gd name="T38" fmla="*/ 140 w 176"/>
              <a:gd name="T39" fmla="*/ 24 h 144"/>
              <a:gd name="T40" fmla="*/ 144 w 176"/>
              <a:gd name="T41" fmla="*/ 20 h 144"/>
              <a:gd name="T42" fmla="*/ 144 w 176"/>
              <a:gd name="T43" fmla="*/ 8 h 144"/>
              <a:gd name="T44" fmla="*/ 136 w 176"/>
              <a:gd name="T45" fmla="*/ 0 h 144"/>
              <a:gd name="T46" fmla="*/ 8 w 176"/>
              <a:gd name="T47" fmla="*/ 0 h 144"/>
              <a:gd name="T48" fmla="*/ 0 w 176"/>
              <a:gd name="T49" fmla="*/ 8 h 144"/>
              <a:gd name="T50" fmla="*/ 0 w 176"/>
              <a:gd name="T51" fmla="*/ 104 h 144"/>
              <a:gd name="T52" fmla="*/ 8 w 176"/>
              <a:gd name="T53" fmla="*/ 112 h 144"/>
              <a:gd name="T54" fmla="*/ 20 w 176"/>
              <a:gd name="T55" fmla="*/ 112 h 144"/>
              <a:gd name="T56" fmla="*/ 24 w 176"/>
              <a:gd name="T57" fmla="*/ 108 h 144"/>
              <a:gd name="T58" fmla="*/ 20 w 176"/>
              <a:gd name="T59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44"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4" name="Freeform 97"/>
          <p:cNvSpPr>
            <a:spLocks noEditPoints="1"/>
          </p:cNvSpPr>
          <p:nvPr/>
        </p:nvSpPr>
        <p:spPr bwMode="auto">
          <a:xfrm>
            <a:off x="4725344" y="3024610"/>
            <a:ext cx="335898" cy="334275"/>
          </a:xfrm>
          <a:custGeom>
            <a:avLst/>
            <a:gdLst>
              <a:gd name="T0" fmla="*/ 168 w 176"/>
              <a:gd name="T1" fmla="*/ 32 h 176"/>
              <a:gd name="T2" fmla="*/ 40 w 176"/>
              <a:gd name="T3" fmla="*/ 32 h 176"/>
              <a:gd name="T4" fmla="*/ 32 w 176"/>
              <a:gd name="T5" fmla="*/ 40 h 176"/>
              <a:gd name="T6" fmla="*/ 32 w 176"/>
              <a:gd name="T7" fmla="*/ 168 h 176"/>
              <a:gd name="T8" fmla="*/ 40 w 176"/>
              <a:gd name="T9" fmla="*/ 176 h 176"/>
              <a:gd name="T10" fmla="*/ 168 w 176"/>
              <a:gd name="T11" fmla="*/ 176 h 176"/>
              <a:gd name="T12" fmla="*/ 176 w 176"/>
              <a:gd name="T13" fmla="*/ 168 h 176"/>
              <a:gd name="T14" fmla="*/ 176 w 176"/>
              <a:gd name="T15" fmla="*/ 40 h 176"/>
              <a:gd name="T16" fmla="*/ 168 w 176"/>
              <a:gd name="T17" fmla="*/ 32 h 176"/>
              <a:gd name="T18" fmla="*/ 168 w 176"/>
              <a:gd name="T19" fmla="*/ 168 h 176"/>
              <a:gd name="T20" fmla="*/ 40 w 176"/>
              <a:gd name="T21" fmla="*/ 168 h 176"/>
              <a:gd name="T22" fmla="*/ 40 w 176"/>
              <a:gd name="T23" fmla="*/ 144 h 176"/>
              <a:gd name="T24" fmla="*/ 168 w 176"/>
              <a:gd name="T25" fmla="*/ 144 h 176"/>
              <a:gd name="T26" fmla="*/ 168 w 176"/>
              <a:gd name="T27" fmla="*/ 168 h 176"/>
              <a:gd name="T28" fmla="*/ 168 w 176"/>
              <a:gd name="T29" fmla="*/ 136 h 176"/>
              <a:gd name="T30" fmla="*/ 40 w 176"/>
              <a:gd name="T31" fmla="*/ 136 h 176"/>
              <a:gd name="T32" fmla="*/ 40 w 176"/>
              <a:gd name="T33" fmla="*/ 40 h 176"/>
              <a:gd name="T34" fmla="*/ 168 w 176"/>
              <a:gd name="T35" fmla="*/ 40 h 176"/>
              <a:gd name="T36" fmla="*/ 168 w 176"/>
              <a:gd name="T37" fmla="*/ 136 h 176"/>
              <a:gd name="T38" fmla="*/ 20 w 176"/>
              <a:gd name="T39" fmla="*/ 112 h 176"/>
              <a:gd name="T40" fmla="*/ 24 w 176"/>
              <a:gd name="T41" fmla="*/ 108 h 176"/>
              <a:gd name="T42" fmla="*/ 20 w 176"/>
              <a:gd name="T43" fmla="*/ 104 h 176"/>
              <a:gd name="T44" fmla="*/ 8 w 176"/>
              <a:gd name="T45" fmla="*/ 104 h 176"/>
              <a:gd name="T46" fmla="*/ 8 w 176"/>
              <a:gd name="T47" fmla="*/ 8 h 176"/>
              <a:gd name="T48" fmla="*/ 136 w 176"/>
              <a:gd name="T49" fmla="*/ 8 h 176"/>
              <a:gd name="T50" fmla="*/ 136 w 176"/>
              <a:gd name="T51" fmla="*/ 20 h 176"/>
              <a:gd name="T52" fmla="*/ 140 w 176"/>
              <a:gd name="T53" fmla="*/ 24 h 176"/>
              <a:gd name="T54" fmla="*/ 144 w 176"/>
              <a:gd name="T55" fmla="*/ 20 h 176"/>
              <a:gd name="T56" fmla="*/ 144 w 176"/>
              <a:gd name="T57" fmla="*/ 8 h 176"/>
              <a:gd name="T58" fmla="*/ 136 w 176"/>
              <a:gd name="T59" fmla="*/ 0 h 176"/>
              <a:gd name="T60" fmla="*/ 8 w 176"/>
              <a:gd name="T61" fmla="*/ 0 h 176"/>
              <a:gd name="T62" fmla="*/ 0 w 176"/>
              <a:gd name="T63" fmla="*/ 8 h 176"/>
              <a:gd name="T64" fmla="*/ 0 w 176"/>
              <a:gd name="T65" fmla="*/ 136 h 176"/>
              <a:gd name="T66" fmla="*/ 8 w 176"/>
              <a:gd name="T67" fmla="*/ 144 h 176"/>
              <a:gd name="T68" fmla="*/ 20 w 176"/>
              <a:gd name="T69" fmla="*/ 144 h 176"/>
              <a:gd name="T70" fmla="*/ 24 w 176"/>
              <a:gd name="T71" fmla="*/ 140 h 176"/>
              <a:gd name="T72" fmla="*/ 20 w 176"/>
              <a:gd name="T73" fmla="*/ 136 h 176"/>
              <a:gd name="T74" fmla="*/ 8 w 176"/>
              <a:gd name="T75" fmla="*/ 136 h 176"/>
              <a:gd name="T76" fmla="*/ 8 w 176"/>
              <a:gd name="T77" fmla="*/ 112 h 176"/>
              <a:gd name="T78" fmla="*/ 20 w 176"/>
              <a:gd name="T79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32" y="172"/>
                  <a:pt x="36" y="176"/>
                  <a:pt x="40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lnTo>
                  <a:pt x="168" y="168"/>
                </a:lnTo>
                <a:close/>
                <a:moveTo>
                  <a:pt x="168" y="136"/>
                </a:move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20" y="112"/>
                </a:move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2" y="144"/>
                  <a:pt x="24" y="142"/>
                  <a:pt x="24" y="140"/>
                </a:cubicBezTo>
                <a:cubicBezTo>
                  <a:pt x="24" y="138"/>
                  <a:pt x="22" y="136"/>
                  <a:pt x="20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112"/>
                  <a:pt x="8" y="112"/>
                  <a:pt x="8" y="112"/>
                </a:cubicBezTo>
                <a:lnTo>
                  <a:pt x="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5" name="Freeform 98"/>
          <p:cNvSpPr>
            <a:spLocks noEditPoints="1"/>
          </p:cNvSpPr>
          <p:nvPr/>
        </p:nvSpPr>
        <p:spPr bwMode="auto">
          <a:xfrm>
            <a:off x="5364684" y="3053819"/>
            <a:ext cx="335898" cy="274235"/>
          </a:xfrm>
          <a:custGeom>
            <a:avLst/>
            <a:gdLst>
              <a:gd name="T0" fmla="*/ 36 w 176"/>
              <a:gd name="T1" fmla="*/ 8 h 144"/>
              <a:gd name="T2" fmla="*/ 140 w 176"/>
              <a:gd name="T3" fmla="*/ 8 h 144"/>
              <a:gd name="T4" fmla="*/ 144 w 176"/>
              <a:gd name="T5" fmla="*/ 4 h 144"/>
              <a:gd name="T6" fmla="*/ 140 w 176"/>
              <a:gd name="T7" fmla="*/ 0 h 144"/>
              <a:gd name="T8" fmla="*/ 36 w 176"/>
              <a:gd name="T9" fmla="*/ 0 h 144"/>
              <a:gd name="T10" fmla="*/ 32 w 176"/>
              <a:gd name="T11" fmla="*/ 4 h 144"/>
              <a:gd name="T12" fmla="*/ 36 w 176"/>
              <a:gd name="T13" fmla="*/ 8 h 144"/>
              <a:gd name="T14" fmla="*/ 168 w 176"/>
              <a:gd name="T15" fmla="*/ 32 h 144"/>
              <a:gd name="T16" fmla="*/ 8 w 176"/>
              <a:gd name="T17" fmla="*/ 32 h 144"/>
              <a:gd name="T18" fmla="*/ 0 w 176"/>
              <a:gd name="T19" fmla="*/ 40 h 144"/>
              <a:gd name="T20" fmla="*/ 0 w 176"/>
              <a:gd name="T21" fmla="*/ 136 h 144"/>
              <a:gd name="T22" fmla="*/ 8 w 176"/>
              <a:gd name="T23" fmla="*/ 144 h 144"/>
              <a:gd name="T24" fmla="*/ 168 w 176"/>
              <a:gd name="T25" fmla="*/ 144 h 144"/>
              <a:gd name="T26" fmla="*/ 176 w 176"/>
              <a:gd name="T27" fmla="*/ 136 h 144"/>
              <a:gd name="T28" fmla="*/ 176 w 176"/>
              <a:gd name="T29" fmla="*/ 40 h 144"/>
              <a:gd name="T30" fmla="*/ 168 w 176"/>
              <a:gd name="T31" fmla="*/ 32 h 144"/>
              <a:gd name="T32" fmla="*/ 168 w 176"/>
              <a:gd name="T33" fmla="*/ 136 h 144"/>
              <a:gd name="T34" fmla="*/ 8 w 176"/>
              <a:gd name="T35" fmla="*/ 136 h 144"/>
              <a:gd name="T36" fmla="*/ 8 w 176"/>
              <a:gd name="T37" fmla="*/ 40 h 144"/>
              <a:gd name="T38" fmla="*/ 168 w 176"/>
              <a:gd name="T39" fmla="*/ 40 h 144"/>
              <a:gd name="T40" fmla="*/ 168 w 176"/>
              <a:gd name="T41" fmla="*/ 136 h 144"/>
              <a:gd name="T42" fmla="*/ 20 w 176"/>
              <a:gd name="T43" fmla="*/ 24 h 144"/>
              <a:gd name="T44" fmla="*/ 156 w 176"/>
              <a:gd name="T45" fmla="*/ 24 h 144"/>
              <a:gd name="T46" fmla="*/ 160 w 176"/>
              <a:gd name="T47" fmla="*/ 20 h 144"/>
              <a:gd name="T48" fmla="*/ 156 w 176"/>
              <a:gd name="T49" fmla="*/ 16 h 144"/>
              <a:gd name="T50" fmla="*/ 20 w 176"/>
              <a:gd name="T51" fmla="*/ 16 h 144"/>
              <a:gd name="T52" fmla="*/ 16 w 176"/>
              <a:gd name="T53" fmla="*/ 20 h 144"/>
              <a:gd name="T54" fmla="*/ 20 w 176"/>
              <a:gd name="T55" fmla="*/ 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44">
                <a:moveTo>
                  <a:pt x="36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42" y="8"/>
                  <a:pt x="144" y="6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6"/>
                  <a:pt x="34" y="8"/>
                  <a:pt x="36" y="8"/>
                </a:cubicBezTo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40"/>
                  <a:pt x="8" y="40"/>
                  <a:pt x="8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20" y="24"/>
                </a:move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6" name="Freeform 99"/>
          <p:cNvSpPr>
            <a:spLocks noEditPoints="1"/>
          </p:cNvSpPr>
          <p:nvPr/>
        </p:nvSpPr>
        <p:spPr bwMode="auto">
          <a:xfrm>
            <a:off x="6004026" y="3024610"/>
            <a:ext cx="334275" cy="334275"/>
          </a:xfrm>
          <a:custGeom>
            <a:avLst/>
            <a:gdLst>
              <a:gd name="T0" fmla="*/ 44 w 176"/>
              <a:gd name="T1" fmla="*/ 64 h 176"/>
              <a:gd name="T2" fmla="*/ 64 w 176"/>
              <a:gd name="T3" fmla="*/ 44 h 176"/>
              <a:gd name="T4" fmla="*/ 44 w 176"/>
              <a:gd name="T5" fmla="*/ 24 h 176"/>
              <a:gd name="T6" fmla="*/ 24 w 176"/>
              <a:gd name="T7" fmla="*/ 44 h 176"/>
              <a:gd name="T8" fmla="*/ 44 w 176"/>
              <a:gd name="T9" fmla="*/ 64 h 176"/>
              <a:gd name="T10" fmla="*/ 44 w 176"/>
              <a:gd name="T11" fmla="*/ 32 h 176"/>
              <a:gd name="T12" fmla="*/ 56 w 176"/>
              <a:gd name="T13" fmla="*/ 44 h 176"/>
              <a:gd name="T14" fmla="*/ 44 w 176"/>
              <a:gd name="T15" fmla="*/ 56 h 176"/>
              <a:gd name="T16" fmla="*/ 32 w 176"/>
              <a:gd name="T17" fmla="*/ 44 h 176"/>
              <a:gd name="T18" fmla="*/ 44 w 176"/>
              <a:gd name="T19" fmla="*/ 32 h 176"/>
              <a:gd name="T20" fmla="*/ 152 w 176"/>
              <a:gd name="T21" fmla="*/ 147 h 176"/>
              <a:gd name="T22" fmla="*/ 152 w 176"/>
              <a:gd name="T23" fmla="*/ 146 h 176"/>
              <a:gd name="T24" fmla="*/ 151 w 176"/>
              <a:gd name="T25" fmla="*/ 145 h 176"/>
              <a:gd name="T26" fmla="*/ 116 w 176"/>
              <a:gd name="T27" fmla="*/ 95 h 176"/>
              <a:gd name="T28" fmla="*/ 116 w 176"/>
              <a:gd name="T29" fmla="*/ 95 h 176"/>
              <a:gd name="T30" fmla="*/ 112 w 176"/>
              <a:gd name="T31" fmla="*/ 92 h 176"/>
              <a:gd name="T32" fmla="*/ 109 w 176"/>
              <a:gd name="T33" fmla="*/ 93 h 176"/>
              <a:gd name="T34" fmla="*/ 93 w 176"/>
              <a:gd name="T35" fmla="*/ 110 h 176"/>
              <a:gd name="T36" fmla="*/ 72 w 176"/>
              <a:gd name="T37" fmla="*/ 78 h 176"/>
              <a:gd name="T38" fmla="*/ 68 w 176"/>
              <a:gd name="T39" fmla="*/ 76 h 176"/>
              <a:gd name="T40" fmla="*/ 65 w 176"/>
              <a:gd name="T41" fmla="*/ 78 h 176"/>
              <a:gd name="T42" fmla="*/ 65 w 176"/>
              <a:gd name="T43" fmla="*/ 78 h 176"/>
              <a:gd name="T44" fmla="*/ 25 w 176"/>
              <a:gd name="T45" fmla="*/ 146 h 176"/>
              <a:gd name="T46" fmla="*/ 25 w 176"/>
              <a:gd name="T47" fmla="*/ 146 h 176"/>
              <a:gd name="T48" fmla="*/ 24 w 176"/>
              <a:gd name="T49" fmla="*/ 148 h 176"/>
              <a:gd name="T50" fmla="*/ 28 w 176"/>
              <a:gd name="T51" fmla="*/ 152 h 176"/>
              <a:gd name="T52" fmla="*/ 148 w 176"/>
              <a:gd name="T53" fmla="*/ 152 h 176"/>
              <a:gd name="T54" fmla="*/ 152 w 176"/>
              <a:gd name="T55" fmla="*/ 148 h 176"/>
              <a:gd name="T56" fmla="*/ 152 w 176"/>
              <a:gd name="T57" fmla="*/ 147 h 176"/>
              <a:gd name="T58" fmla="*/ 35 w 176"/>
              <a:gd name="T59" fmla="*/ 144 h 176"/>
              <a:gd name="T60" fmla="*/ 68 w 176"/>
              <a:gd name="T61" fmla="*/ 87 h 176"/>
              <a:gd name="T62" fmla="*/ 88 w 176"/>
              <a:gd name="T63" fmla="*/ 118 h 176"/>
              <a:gd name="T64" fmla="*/ 89 w 176"/>
              <a:gd name="T65" fmla="*/ 119 h 176"/>
              <a:gd name="T66" fmla="*/ 89 w 176"/>
              <a:gd name="T67" fmla="*/ 119 h 176"/>
              <a:gd name="T68" fmla="*/ 92 w 176"/>
              <a:gd name="T69" fmla="*/ 120 h 176"/>
              <a:gd name="T70" fmla="*/ 95 w 176"/>
              <a:gd name="T71" fmla="*/ 119 h 176"/>
              <a:gd name="T72" fmla="*/ 112 w 176"/>
              <a:gd name="T73" fmla="*/ 102 h 176"/>
              <a:gd name="T74" fmla="*/ 140 w 176"/>
              <a:gd name="T75" fmla="*/ 144 h 176"/>
              <a:gd name="T76" fmla="*/ 35 w 176"/>
              <a:gd name="T77" fmla="*/ 144 h 176"/>
              <a:gd name="T78" fmla="*/ 160 w 176"/>
              <a:gd name="T79" fmla="*/ 0 h 176"/>
              <a:gd name="T80" fmla="*/ 16 w 176"/>
              <a:gd name="T81" fmla="*/ 0 h 176"/>
              <a:gd name="T82" fmla="*/ 0 w 176"/>
              <a:gd name="T83" fmla="*/ 16 h 176"/>
              <a:gd name="T84" fmla="*/ 0 w 176"/>
              <a:gd name="T85" fmla="*/ 160 h 176"/>
              <a:gd name="T86" fmla="*/ 16 w 176"/>
              <a:gd name="T87" fmla="*/ 176 h 176"/>
              <a:gd name="T88" fmla="*/ 160 w 176"/>
              <a:gd name="T89" fmla="*/ 176 h 176"/>
              <a:gd name="T90" fmla="*/ 176 w 176"/>
              <a:gd name="T91" fmla="*/ 160 h 176"/>
              <a:gd name="T92" fmla="*/ 176 w 176"/>
              <a:gd name="T93" fmla="*/ 16 h 176"/>
              <a:gd name="T94" fmla="*/ 160 w 176"/>
              <a:gd name="T95" fmla="*/ 0 h 176"/>
              <a:gd name="T96" fmla="*/ 168 w 176"/>
              <a:gd name="T97" fmla="*/ 160 h 176"/>
              <a:gd name="T98" fmla="*/ 160 w 176"/>
              <a:gd name="T99" fmla="*/ 168 h 176"/>
              <a:gd name="T100" fmla="*/ 16 w 176"/>
              <a:gd name="T101" fmla="*/ 168 h 176"/>
              <a:gd name="T102" fmla="*/ 8 w 176"/>
              <a:gd name="T103" fmla="*/ 160 h 176"/>
              <a:gd name="T104" fmla="*/ 8 w 176"/>
              <a:gd name="T105" fmla="*/ 16 h 176"/>
              <a:gd name="T106" fmla="*/ 16 w 176"/>
              <a:gd name="T107" fmla="*/ 8 h 176"/>
              <a:gd name="T108" fmla="*/ 160 w 176"/>
              <a:gd name="T109" fmla="*/ 8 h 176"/>
              <a:gd name="T110" fmla="*/ 168 w 176"/>
              <a:gd name="T111" fmla="*/ 16 h 176"/>
              <a:gd name="T112" fmla="*/ 168 w 176"/>
              <a:gd name="T11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44" y="64"/>
                </a:moveTo>
                <a:cubicBezTo>
                  <a:pt x="55" y="64"/>
                  <a:pt x="64" y="55"/>
                  <a:pt x="64" y="44"/>
                </a:cubicBezTo>
                <a:cubicBezTo>
                  <a:pt x="64" y="33"/>
                  <a:pt x="55" y="24"/>
                  <a:pt x="44" y="24"/>
                </a:cubicBezTo>
                <a:cubicBezTo>
                  <a:pt x="33" y="24"/>
                  <a:pt x="24" y="33"/>
                  <a:pt x="24" y="44"/>
                </a:cubicBezTo>
                <a:cubicBezTo>
                  <a:pt x="24" y="55"/>
                  <a:pt x="33" y="64"/>
                  <a:pt x="44" y="64"/>
                </a:cubicBezTo>
                <a:moveTo>
                  <a:pt x="44" y="32"/>
                </a:moveTo>
                <a:cubicBezTo>
                  <a:pt x="51" y="32"/>
                  <a:pt x="56" y="37"/>
                  <a:pt x="56" y="44"/>
                </a:cubicBezTo>
                <a:cubicBezTo>
                  <a:pt x="56" y="51"/>
                  <a:pt x="51" y="56"/>
                  <a:pt x="44" y="56"/>
                </a:cubicBezTo>
                <a:cubicBezTo>
                  <a:pt x="37" y="56"/>
                  <a:pt x="32" y="51"/>
                  <a:pt x="32" y="44"/>
                </a:cubicBezTo>
                <a:cubicBezTo>
                  <a:pt x="32" y="37"/>
                  <a:pt x="37" y="32"/>
                  <a:pt x="44" y="32"/>
                </a:cubicBezTo>
                <a:moveTo>
                  <a:pt x="152" y="147"/>
                </a:moveTo>
                <a:cubicBezTo>
                  <a:pt x="152" y="146"/>
                  <a:pt x="152" y="146"/>
                  <a:pt x="152" y="146"/>
                </a:cubicBezTo>
                <a:cubicBezTo>
                  <a:pt x="151" y="146"/>
                  <a:pt x="151" y="146"/>
                  <a:pt x="151" y="14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5" y="93"/>
                  <a:pt x="114" y="92"/>
                  <a:pt x="112" y="92"/>
                </a:cubicBezTo>
                <a:cubicBezTo>
                  <a:pt x="111" y="92"/>
                  <a:pt x="110" y="92"/>
                  <a:pt x="109" y="93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72" y="78"/>
                  <a:pt x="72" y="78"/>
                  <a:pt x="72" y="78"/>
                </a:cubicBezTo>
                <a:cubicBezTo>
                  <a:pt x="71" y="77"/>
                  <a:pt x="70" y="76"/>
                  <a:pt x="68" y="76"/>
                </a:cubicBezTo>
                <a:cubicBezTo>
                  <a:pt x="67" y="76"/>
                  <a:pt x="65" y="77"/>
                  <a:pt x="65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4" y="146"/>
                  <a:pt x="24" y="147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47"/>
                  <a:pt x="152" y="147"/>
                  <a:pt x="152" y="147"/>
                </a:cubicBezTo>
                <a:close/>
                <a:moveTo>
                  <a:pt x="35" y="144"/>
                </a:moveTo>
                <a:cubicBezTo>
                  <a:pt x="68" y="87"/>
                  <a:pt x="68" y="87"/>
                  <a:pt x="68" y="87"/>
                </a:cubicBezTo>
                <a:cubicBezTo>
                  <a:pt x="88" y="118"/>
                  <a:pt x="88" y="118"/>
                  <a:pt x="88" y="118"/>
                </a:cubicBezTo>
                <a:cubicBezTo>
                  <a:pt x="89" y="118"/>
                  <a:pt x="89" y="118"/>
                  <a:pt x="89" y="119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90" y="120"/>
                  <a:pt x="91" y="120"/>
                  <a:pt x="92" y="120"/>
                </a:cubicBezTo>
                <a:cubicBezTo>
                  <a:pt x="93" y="120"/>
                  <a:pt x="94" y="120"/>
                  <a:pt x="95" y="119"/>
                </a:cubicBezTo>
                <a:cubicBezTo>
                  <a:pt x="112" y="102"/>
                  <a:pt x="112" y="102"/>
                  <a:pt x="112" y="102"/>
                </a:cubicBezTo>
                <a:cubicBezTo>
                  <a:pt x="140" y="144"/>
                  <a:pt x="140" y="144"/>
                  <a:pt x="140" y="144"/>
                </a:cubicBezTo>
                <a:lnTo>
                  <a:pt x="35" y="14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" name="Freeform 100"/>
          <p:cNvSpPr>
            <a:spLocks noEditPoints="1"/>
          </p:cNvSpPr>
          <p:nvPr/>
        </p:nvSpPr>
        <p:spPr bwMode="auto">
          <a:xfrm>
            <a:off x="6643368" y="3024610"/>
            <a:ext cx="334275" cy="334275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160 h 176"/>
              <a:gd name="T4" fmla="*/ 128 w 176"/>
              <a:gd name="T5" fmla="*/ 176 h 176"/>
              <a:gd name="T6" fmla="*/ 144 w 176"/>
              <a:gd name="T7" fmla="*/ 48 h 176"/>
              <a:gd name="T8" fmla="*/ 136 w 176"/>
              <a:gd name="T9" fmla="*/ 160 h 176"/>
              <a:gd name="T10" fmla="*/ 16 w 176"/>
              <a:gd name="T11" fmla="*/ 168 h 176"/>
              <a:gd name="T12" fmla="*/ 8 w 176"/>
              <a:gd name="T13" fmla="*/ 48 h 176"/>
              <a:gd name="T14" fmla="*/ 128 w 176"/>
              <a:gd name="T15" fmla="*/ 40 h 176"/>
              <a:gd name="T16" fmla="*/ 136 w 176"/>
              <a:gd name="T17" fmla="*/ 160 h 176"/>
              <a:gd name="T18" fmla="*/ 56 w 176"/>
              <a:gd name="T19" fmla="*/ 72 h 176"/>
              <a:gd name="T20" fmla="*/ 24 w 176"/>
              <a:gd name="T21" fmla="*/ 72 h 176"/>
              <a:gd name="T22" fmla="*/ 40 w 176"/>
              <a:gd name="T23" fmla="*/ 64 h 176"/>
              <a:gd name="T24" fmla="*/ 40 w 176"/>
              <a:gd name="T25" fmla="*/ 80 h 176"/>
              <a:gd name="T26" fmla="*/ 40 w 176"/>
              <a:gd name="T27" fmla="*/ 64 h 176"/>
              <a:gd name="T28" fmla="*/ 120 w 176"/>
              <a:gd name="T29" fmla="*/ 146 h 176"/>
              <a:gd name="T30" fmla="*/ 96 w 176"/>
              <a:gd name="T31" fmla="*/ 107 h 176"/>
              <a:gd name="T32" fmla="*/ 92 w 176"/>
              <a:gd name="T33" fmla="*/ 104 h 176"/>
              <a:gd name="T34" fmla="*/ 77 w 176"/>
              <a:gd name="T35" fmla="*/ 118 h 176"/>
              <a:gd name="T36" fmla="*/ 60 w 176"/>
              <a:gd name="T37" fmla="*/ 96 h 176"/>
              <a:gd name="T38" fmla="*/ 57 w 176"/>
              <a:gd name="T39" fmla="*/ 98 h 176"/>
              <a:gd name="T40" fmla="*/ 25 w 176"/>
              <a:gd name="T41" fmla="*/ 146 h 176"/>
              <a:gd name="T42" fmla="*/ 28 w 176"/>
              <a:gd name="T43" fmla="*/ 152 h 176"/>
              <a:gd name="T44" fmla="*/ 120 w 176"/>
              <a:gd name="T45" fmla="*/ 148 h 176"/>
              <a:gd name="T46" fmla="*/ 35 w 176"/>
              <a:gd name="T47" fmla="*/ 144 h 176"/>
              <a:gd name="T48" fmla="*/ 72 w 176"/>
              <a:gd name="T49" fmla="*/ 126 h 176"/>
              <a:gd name="T50" fmla="*/ 79 w 176"/>
              <a:gd name="T51" fmla="*/ 127 h 176"/>
              <a:gd name="T52" fmla="*/ 109 w 176"/>
              <a:gd name="T53" fmla="*/ 144 h 176"/>
              <a:gd name="T54" fmla="*/ 160 w 176"/>
              <a:gd name="T55" fmla="*/ 0 h 176"/>
              <a:gd name="T56" fmla="*/ 32 w 176"/>
              <a:gd name="T57" fmla="*/ 16 h 176"/>
              <a:gd name="T58" fmla="*/ 36 w 176"/>
              <a:gd name="T59" fmla="*/ 24 h 176"/>
              <a:gd name="T60" fmla="*/ 40 w 176"/>
              <a:gd name="T61" fmla="*/ 16 h 176"/>
              <a:gd name="T62" fmla="*/ 160 w 176"/>
              <a:gd name="T63" fmla="*/ 8 h 176"/>
              <a:gd name="T64" fmla="*/ 168 w 176"/>
              <a:gd name="T65" fmla="*/ 128 h 176"/>
              <a:gd name="T66" fmla="*/ 156 w 176"/>
              <a:gd name="T67" fmla="*/ 136 h 176"/>
              <a:gd name="T68" fmla="*/ 156 w 176"/>
              <a:gd name="T69" fmla="*/ 144 h 176"/>
              <a:gd name="T70" fmla="*/ 176 w 176"/>
              <a:gd name="T71" fmla="*/ 128 h 176"/>
              <a:gd name="T72" fmla="*/ 160 w 176"/>
              <a:gd name="T7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lnTo>
                  <a:pt x="136" y="160"/>
                </a:lnTo>
                <a:close/>
                <a:moveTo>
                  <a:pt x="40" y="88"/>
                </a:moveTo>
                <a:cubicBezTo>
                  <a:pt x="49" y="88"/>
                  <a:pt x="56" y="81"/>
                  <a:pt x="56" y="72"/>
                </a:cubicBezTo>
                <a:cubicBezTo>
                  <a:pt x="56" y="63"/>
                  <a:pt x="49" y="56"/>
                  <a:pt x="40" y="56"/>
                </a:cubicBezTo>
                <a:cubicBezTo>
                  <a:pt x="31" y="56"/>
                  <a:pt x="24" y="63"/>
                  <a:pt x="24" y="72"/>
                </a:cubicBezTo>
                <a:cubicBezTo>
                  <a:pt x="24" y="81"/>
                  <a:pt x="31" y="88"/>
                  <a:pt x="40" y="88"/>
                </a:cubicBezTo>
                <a:moveTo>
                  <a:pt x="40" y="64"/>
                </a:moveTo>
                <a:cubicBezTo>
                  <a:pt x="44" y="64"/>
                  <a:pt x="48" y="68"/>
                  <a:pt x="48" y="72"/>
                </a:cubicBezTo>
                <a:cubicBezTo>
                  <a:pt x="48" y="76"/>
                  <a:pt x="44" y="80"/>
                  <a:pt x="40" y="80"/>
                </a:cubicBezTo>
                <a:cubicBezTo>
                  <a:pt x="36" y="80"/>
                  <a:pt x="32" y="76"/>
                  <a:pt x="32" y="72"/>
                </a:cubicBezTo>
                <a:cubicBezTo>
                  <a:pt x="32" y="68"/>
                  <a:pt x="36" y="64"/>
                  <a:pt x="40" y="64"/>
                </a:cubicBezTo>
                <a:moveTo>
                  <a:pt x="120" y="147"/>
                </a:moveTo>
                <a:cubicBezTo>
                  <a:pt x="120" y="146"/>
                  <a:pt x="120" y="146"/>
                  <a:pt x="120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95" y="105"/>
                  <a:pt x="94" y="104"/>
                  <a:pt x="92" y="104"/>
                </a:cubicBezTo>
                <a:cubicBezTo>
                  <a:pt x="91" y="104"/>
                  <a:pt x="90" y="104"/>
                  <a:pt x="89" y="105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7"/>
                  <a:pt x="62" y="96"/>
                  <a:pt x="60" y="96"/>
                </a:cubicBezTo>
                <a:cubicBezTo>
                  <a:pt x="59" y="96"/>
                  <a:pt x="57" y="97"/>
                  <a:pt x="57" y="98"/>
                </a:cubicBezTo>
                <a:cubicBezTo>
                  <a:pt x="57" y="98"/>
                  <a:pt x="57" y="98"/>
                  <a:pt x="57" y="98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4" y="146"/>
                  <a:pt x="24" y="147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116" y="152"/>
                  <a:pt x="116" y="152"/>
                  <a:pt x="116" y="152"/>
                </a:cubicBezTo>
                <a:cubicBezTo>
                  <a:pt x="118" y="152"/>
                  <a:pt x="120" y="150"/>
                  <a:pt x="120" y="148"/>
                </a:cubicBezTo>
                <a:cubicBezTo>
                  <a:pt x="120" y="147"/>
                  <a:pt x="120" y="147"/>
                  <a:pt x="120" y="147"/>
                </a:cubicBezTo>
                <a:close/>
                <a:moveTo>
                  <a:pt x="35" y="144"/>
                </a:moveTo>
                <a:cubicBezTo>
                  <a:pt x="60" y="107"/>
                  <a:pt x="60" y="107"/>
                  <a:pt x="60" y="107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3" y="127"/>
                  <a:pt x="74" y="128"/>
                  <a:pt x="76" y="128"/>
                </a:cubicBezTo>
                <a:cubicBezTo>
                  <a:pt x="77" y="128"/>
                  <a:pt x="78" y="128"/>
                  <a:pt x="79" y="127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109" y="144"/>
                  <a:pt x="109" y="144"/>
                  <a:pt x="109" y="144"/>
                </a:cubicBezTo>
                <a:lnTo>
                  <a:pt x="35" y="144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8" name="Freeform 101"/>
          <p:cNvSpPr>
            <a:spLocks noEditPoints="1"/>
          </p:cNvSpPr>
          <p:nvPr/>
        </p:nvSpPr>
        <p:spPr bwMode="auto">
          <a:xfrm>
            <a:off x="7282709" y="3024610"/>
            <a:ext cx="334275" cy="334275"/>
          </a:xfrm>
          <a:custGeom>
            <a:avLst/>
            <a:gdLst>
              <a:gd name="T0" fmla="*/ 168 w 176"/>
              <a:gd name="T1" fmla="*/ 4 h 176"/>
              <a:gd name="T2" fmla="*/ 8 w 176"/>
              <a:gd name="T3" fmla="*/ 4 h 176"/>
              <a:gd name="T4" fmla="*/ 0 w 176"/>
              <a:gd name="T5" fmla="*/ 20 h 176"/>
              <a:gd name="T6" fmla="*/ 8 w 176"/>
              <a:gd name="T7" fmla="*/ 172 h 176"/>
              <a:gd name="T8" fmla="*/ 168 w 176"/>
              <a:gd name="T9" fmla="*/ 172 h 176"/>
              <a:gd name="T10" fmla="*/ 176 w 176"/>
              <a:gd name="T11" fmla="*/ 20 h 176"/>
              <a:gd name="T12" fmla="*/ 80 w 176"/>
              <a:gd name="T13" fmla="*/ 168 h 176"/>
              <a:gd name="T14" fmla="*/ 96 w 176"/>
              <a:gd name="T15" fmla="*/ 168 h 176"/>
              <a:gd name="T16" fmla="*/ 104 w 176"/>
              <a:gd name="T17" fmla="*/ 124 h 176"/>
              <a:gd name="T18" fmla="*/ 72 w 176"/>
              <a:gd name="T19" fmla="*/ 124 h 176"/>
              <a:gd name="T20" fmla="*/ 16 w 176"/>
              <a:gd name="T21" fmla="*/ 24 h 176"/>
              <a:gd name="T22" fmla="*/ 160 w 176"/>
              <a:gd name="T23" fmla="*/ 16 h 176"/>
              <a:gd name="T24" fmla="*/ 160 w 176"/>
              <a:gd name="T25" fmla="*/ 8 h 176"/>
              <a:gd name="T26" fmla="*/ 140 w 176"/>
              <a:gd name="T27" fmla="*/ 72 h 176"/>
              <a:gd name="T28" fmla="*/ 140 w 176"/>
              <a:gd name="T29" fmla="*/ 40 h 176"/>
              <a:gd name="T30" fmla="*/ 112 w 176"/>
              <a:gd name="T31" fmla="*/ 68 h 176"/>
              <a:gd name="T32" fmla="*/ 136 w 176"/>
              <a:gd name="T33" fmla="*/ 48 h 176"/>
              <a:gd name="T34" fmla="*/ 120 w 176"/>
              <a:gd name="T35" fmla="*/ 48 h 176"/>
              <a:gd name="T36" fmla="*/ 64 w 176"/>
              <a:gd name="T37" fmla="*/ 68 h 176"/>
              <a:gd name="T38" fmla="*/ 36 w 176"/>
              <a:gd name="T39" fmla="*/ 40 h 176"/>
              <a:gd name="T40" fmla="*/ 36 w 176"/>
              <a:gd name="T41" fmla="*/ 72 h 176"/>
              <a:gd name="T42" fmla="*/ 56 w 176"/>
              <a:gd name="T43" fmla="*/ 64 h 176"/>
              <a:gd name="T44" fmla="*/ 36 w 176"/>
              <a:gd name="T45" fmla="*/ 112 h 176"/>
              <a:gd name="T46" fmla="*/ 64 w 176"/>
              <a:gd name="T47" fmla="*/ 84 h 176"/>
              <a:gd name="T48" fmla="*/ 32 w 176"/>
              <a:gd name="T49" fmla="*/ 84 h 176"/>
              <a:gd name="T50" fmla="*/ 40 w 176"/>
              <a:gd name="T51" fmla="*/ 88 h 176"/>
              <a:gd name="T52" fmla="*/ 40 w 176"/>
              <a:gd name="T53" fmla="*/ 104 h 176"/>
              <a:gd name="T54" fmla="*/ 140 w 176"/>
              <a:gd name="T55" fmla="*/ 112 h 176"/>
              <a:gd name="T56" fmla="*/ 140 w 176"/>
              <a:gd name="T57" fmla="*/ 80 h 176"/>
              <a:gd name="T58" fmla="*/ 112 w 176"/>
              <a:gd name="T59" fmla="*/ 108 h 176"/>
              <a:gd name="T60" fmla="*/ 136 w 176"/>
              <a:gd name="T61" fmla="*/ 88 h 176"/>
              <a:gd name="T62" fmla="*/ 120 w 176"/>
              <a:gd name="T63" fmla="*/ 88 h 176"/>
              <a:gd name="T64" fmla="*/ 64 w 176"/>
              <a:gd name="T65" fmla="*/ 148 h 176"/>
              <a:gd name="T66" fmla="*/ 36 w 176"/>
              <a:gd name="T67" fmla="*/ 120 h 176"/>
              <a:gd name="T68" fmla="*/ 36 w 176"/>
              <a:gd name="T69" fmla="*/ 152 h 176"/>
              <a:gd name="T70" fmla="*/ 56 w 176"/>
              <a:gd name="T71" fmla="*/ 144 h 176"/>
              <a:gd name="T72" fmla="*/ 76 w 176"/>
              <a:gd name="T73" fmla="*/ 72 h 176"/>
              <a:gd name="T74" fmla="*/ 104 w 176"/>
              <a:gd name="T75" fmla="*/ 44 h 176"/>
              <a:gd name="T76" fmla="*/ 72 w 176"/>
              <a:gd name="T77" fmla="*/ 44 h 176"/>
              <a:gd name="T78" fmla="*/ 80 w 176"/>
              <a:gd name="T79" fmla="*/ 48 h 176"/>
              <a:gd name="T80" fmla="*/ 80 w 176"/>
              <a:gd name="T81" fmla="*/ 64 h 176"/>
              <a:gd name="T82" fmla="*/ 140 w 176"/>
              <a:gd name="T83" fmla="*/ 152 h 176"/>
              <a:gd name="T84" fmla="*/ 140 w 176"/>
              <a:gd name="T85" fmla="*/ 120 h 176"/>
              <a:gd name="T86" fmla="*/ 112 w 176"/>
              <a:gd name="T87" fmla="*/ 148 h 176"/>
              <a:gd name="T88" fmla="*/ 136 w 176"/>
              <a:gd name="T89" fmla="*/ 128 h 176"/>
              <a:gd name="T90" fmla="*/ 120 w 176"/>
              <a:gd name="T91" fmla="*/ 128 h 176"/>
              <a:gd name="T92" fmla="*/ 104 w 176"/>
              <a:gd name="T93" fmla="*/ 108 h 176"/>
              <a:gd name="T94" fmla="*/ 76 w 176"/>
              <a:gd name="T95" fmla="*/ 80 h 176"/>
              <a:gd name="T96" fmla="*/ 76 w 176"/>
              <a:gd name="T97" fmla="*/ 112 h 176"/>
              <a:gd name="T98" fmla="*/ 96 w 176"/>
              <a:gd name="T99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172" y="16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4"/>
                  <a:pt x="168" y="4"/>
                  <a:pt x="168" y="4"/>
                </a:cubicBezTo>
                <a:cubicBezTo>
                  <a:pt x="168" y="2"/>
                  <a:pt x="166" y="0"/>
                  <a:pt x="16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172"/>
                  <a:pt x="8" y="172"/>
                  <a:pt x="8" y="172"/>
                </a:cubicBezTo>
                <a:cubicBezTo>
                  <a:pt x="8" y="174"/>
                  <a:pt x="10" y="176"/>
                  <a:pt x="12" y="176"/>
                </a:cubicBezTo>
                <a:cubicBezTo>
                  <a:pt x="164" y="176"/>
                  <a:pt x="164" y="176"/>
                  <a:pt x="164" y="176"/>
                </a:cubicBezTo>
                <a:cubicBezTo>
                  <a:pt x="166" y="176"/>
                  <a:pt x="168" y="174"/>
                  <a:pt x="168" y="172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72" y="24"/>
                  <a:pt x="172" y="24"/>
                  <a:pt x="172" y="24"/>
                </a:cubicBezTo>
                <a:cubicBezTo>
                  <a:pt x="174" y="24"/>
                  <a:pt x="176" y="22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68"/>
                </a:lnTo>
                <a:close/>
                <a:moveTo>
                  <a:pt x="160" y="168"/>
                </a:moveTo>
                <a:cubicBezTo>
                  <a:pt x="104" y="168"/>
                  <a:pt x="104" y="168"/>
                  <a:pt x="104" y="168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2"/>
                  <a:pt x="102" y="120"/>
                  <a:pt x="100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4" y="120"/>
                  <a:pt x="72" y="122"/>
                  <a:pt x="72" y="124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24"/>
                  <a:pt x="16" y="24"/>
                  <a:pt x="16" y="24"/>
                </a:cubicBezTo>
                <a:cubicBezTo>
                  <a:pt x="160" y="24"/>
                  <a:pt x="160" y="24"/>
                  <a:pt x="160" y="24"/>
                </a:cubicBezTo>
                <a:lnTo>
                  <a:pt x="160" y="168"/>
                </a:lnTo>
                <a:close/>
                <a:moveTo>
                  <a:pt x="160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8"/>
                  <a:pt x="16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lnTo>
                  <a:pt x="160" y="16"/>
                </a:lnTo>
                <a:close/>
                <a:moveTo>
                  <a:pt x="116" y="72"/>
                </a:moveTo>
                <a:cubicBezTo>
                  <a:pt x="140" y="72"/>
                  <a:pt x="140" y="72"/>
                  <a:pt x="140" y="72"/>
                </a:cubicBezTo>
                <a:cubicBezTo>
                  <a:pt x="142" y="72"/>
                  <a:pt x="144" y="70"/>
                  <a:pt x="144" y="68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44" y="42"/>
                  <a:pt x="142" y="40"/>
                  <a:pt x="140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4" y="40"/>
                  <a:pt x="112" y="42"/>
                  <a:pt x="112" y="44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moveTo>
                  <a:pt x="120" y="48"/>
                </a:moveTo>
                <a:cubicBezTo>
                  <a:pt x="136" y="48"/>
                  <a:pt x="136" y="48"/>
                  <a:pt x="136" y="48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20" y="64"/>
                  <a:pt x="120" y="64"/>
                  <a:pt x="120" y="64"/>
                </a:cubicBezTo>
                <a:lnTo>
                  <a:pt x="120" y="48"/>
                </a:lnTo>
                <a:close/>
                <a:moveTo>
                  <a:pt x="36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2" y="72"/>
                  <a:pt x="64" y="70"/>
                  <a:pt x="64" y="68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42"/>
                  <a:pt x="62" y="40"/>
                  <a:pt x="60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4" y="40"/>
                  <a:pt x="32" y="42"/>
                  <a:pt x="32" y="44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70"/>
                  <a:pt x="34" y="72"/>
                  <a:pt x="36" y="72"/>
                </a:cubicBezTo>
                <a:moveTo>
                  <a:pt x="40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6" y="64"/>
                  <a:pt x="56" y="64"/>
                  <a:pt x="56" y="64"/>
                </a:cubicBezTo>
                <a:cubicBezTo>
                  <a:pt x="40" y="64"/>
                  <a:pt x="40" y="64"/>
                  <a:pt x="40" y="64"/>
                </a:cubicBezTo>
                <a:lnTo>
                  <a:pt x="40" y="48"/>
                </a:lnTo>
                <a:close/>
                <a:moveTo>
                  <a:pt x="36" y="112"/>
                </a:moveTo>
                <a:cubicBezTo>
                  <a:pt x="60" y="112"/>
                  <a:pt x="60" y="112"/>
                  <a:pt x="60" y="112"/>
                </a:cubicBezTo>
                <a:cubicBezTo>
                  <a:pt x="62" y="112"/>
                  <a:pt x="64" y="110"/>
                  <a:pt x="64" y="108"/>
                </a:cubicBezTo>
                <a:cubicBezTo>
                  <a:pt x="64" y="84"/>
                  <a:pt x="64" y="84"/>
                  <a:pt x="64" y="84"/>
                </a:cubicBezTo>
                <a:cubicBezTo>
                  <a:pt x="64" y="82"/>
                  <a:pt x="62" y="80"/>
                  <a:pt x="60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4" y="80"/>
                  <a:pt x="32" y="82"/>
                  <a:pt x="32" y="84"/>
                </a:cubicBezTo>
                <a:cubicBezTo>
                  <a:pt x="32" y="108"/>
                  <a:pt x="32" y="108"/>
                  <a:pt x="32" y="108"/>
                </a:cubicBezTo>
                <a:cubicBezTo>
                  <a:pt x="32" y="110"/>
                  <a:pt x="34" y="112"/>
                  <a:pt x="36" y="112"/>
                </a:cubicBezTo>
                <a:moveTo>
                  <a:pt x="40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0" y="88"/>
                </a:lnTo>
                <a:close/>
                <a:moveTo>
                  <a:pt x="116" y="112"/>
                </a:move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2"/>
                  <a:pt x="142" y="80"/>
                  <a:pt x="140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12" y="110"/>
                  <a:pt x="114" y="112"/>
                  <a:pt x="116" y="112"/>
                </a:cubicBezTo>
                <a:moveTo>
                  <a:pt x="120" y="88"/>
                </a:moveTo>
                <a:cubicBezTo>
                  <a:pt x="136" y="88"/>
                  <a:pt x="136" y="88"/>
                  <a:pt x="136" y="88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20" y="104"/>
                  <a:pt x="120" y="104"/>
                  <a:pt x="120" y="104"/>
                </a:cubicBezTo>
                <a:lnTo>
                  <a:pt x="120" y="88"/>
                </a:lnTo>
                <a:close/>
                <a:moveTo>
                  <a:pt x="36" y="152"/>
                </a:move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2"/>
                  <a:pt x="62" y="120"/>
                  <a:pt x="60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4" y="120"/>
                  <a:pt x="32" y="122"/>
                  <a:pt x="32" y="124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2" y="150"/>
                  <a:pt x="34" y="152"/>
                  <a:pt x="36" y="152"/>
                </a:cubicBezTo>
                <a:moveTo>
                  <a:pt x="40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40" y="144"/>
                  <a:pt x="40" y="144"/>
                  <a:pt x="40" y="144"/>
                </a:cubicBezTo>
                <a:lnTo>
                  <a:pt x="40" y="128"/>
                </a:lnTo>
                <a:close/>
                <a:moveTo>
                  <a:pt x="76" y="72"/>
                </a:moveTo>
                <a:cubicBezTo>
                  <a:pt x="100" y="72"/>
                  <a:pt x="100" y="72"/>
                  <a:pt x="100" y="72"/>
                </a:cubicBezTo>
                <a:cubicBezTo>
                  <a:pt x="102" y="72"/>
                  <a:pt x="104" y="70"/>
                  <a:pt x="104" y="68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4" y="40"/>
                  <a:pt x="72" y="42"/>
                  <a:pt x="72" y="44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70"/>
                  <a:pt x="74" y="72"/>
                  <a:pt x="76" y="72"/>
                </a:cubicBezTo>
                <a:moveTo>
                  <a:pt x="80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64"/>
                  <a:pt x="96" y="64"/>
                  <a:pt x="96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48"/>
                </a:lnTo>
                <a:close/>
                <a:moveTo>
                  <a:pt x="116" y="152"/>
                </a:moveTo>
                <a:cubicBezTo>
                  <a:pt x="140" y="152"/>
                  <a:pt x="140" y="152"/>
                  <a:pt x="140" y="152"/>
                </a:cubicBezTo>
                <a:cubicBezTo>
                  <a:pt x="142" y="152"/>
                  <a:pt x="144" y="150"/>
                  <a:pt x="144" y="148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4" y="120"/>
                  <a:pt x="112" y="122"/>
                  <a:pt x="112" y="124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2" y="150"/>
                  <a:pt x="114" y="152"/>
                  <a:pt x="116" y="152"/>
                </a:cubicBezTo>
                <a:moveTo>
                  <a:pt x="120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20" y="144"/>
                  <a:pt x="120" y="144"/>
                  <a:pt x="120" y="144"/>
                </a:cubicBezTo>
                <a:lnTo>
                  <a:pt x="120" y="128"/>
                </a:lnTo>
                <a:close/>
                <a:moveTo>
                  <a:pt x="76" y="112"/>
                </a:move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2"/>
                  <a:pt x="102" y="80"/>
                  <a:pt x="100" y="80"/>
                </a:cubicBezTo>
                <a:cubicBezTo>
                  <a:pt x="76" y="80"/>
                  <a:pt x="76" y="80"/>
                  <a:pt x="76" y="80"/>
                </a:cubicBezTo>
                <a:cubicBezTo>
                  <a:pt x="74" y="80"/>
                  <a:pt x="72" y="82"/>
                  <a:pt x="72" y="84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10"/>
                  <a:pt x="74" y="112"/>
                  <a:pt x="76" y="112"/>
                </a:cubicBezTo>
                <a:moveTo>
                  <a:pt x="80" y="88"/>
                </a:moveTo>
                <a:cubicBezTo>
                  <a:pt x="96" y="88"/>
                  <a:pt x="96" y="88"/>
                  <a:pt x="96" y="88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0" y="104"/>
                  <a:pt x="80" y="104"/>
                  <a:pt x="80" y="104"/>
                </a:cubicBezTo>
                <a:lnTo>
                  <a:pt x="80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" name="Freeform 102"/>
          <p:cNvSpPr>
            <a:spLocks noEditPoints="1"/>
          </p:cNvSpPr>
          <p:nvPr/>
        </p:nvSpPr>
        <p:spPr bwMode="auto">
          <a:xfrm>
            <a:off x="1530260" y="3693160"/>
            <a:ext cx="335898" cy="274235"/>
          </a:xfrm>
          <a:custGeom>
            <a:avLst/>
            <a:gdLst>
              <a:gd name="T0" fmla="*/ 168 w 176"/>
              <a:gd name="T1" fmla="*/ 0 h 144"/>
              <a:gd name="T2" fmla="*/ 8 w 176"/>
              <a:gd name="T3" fmla="*/ 0 h 144"/>
              <a:gd name="T4" fmla="*/ 0 w 176"/>
              <a:gd name="T5" fmla="*/ 8 h 144"/>
              <a:gd name="T6" fmla="*/ 0 w 176"/>
              <a:gd name="T7" fmla="*/ 24 h 144"/>
              <a:gd name="T8" fmla="*/ 8 w 176"/>
              <a:gd name="T9" fmla="*/ 32 h 144"/>
              <a:gd name="T10" fmla="*/ 16 w 176"/>
              <a:gd name="T11" fmla="*/ 32 h 144"/>
              <a:gd name="T12" fmla="*/ 16 w 176"/>
              <a:gd name="T13" fmla="*/ 136 h 144"/>
              <a:gd name="T14" fmla="*/ 24 w 176"/>
              <a:gd name="T15" fmla="*/ 144 h 144"/>
              <a:gd name="T16" fmla="*/ 152 w 176"/>
              <a:gd name="T17" fmla="*/ 144 h 144"/>
              <a:gd name="T18" fmla="*/ 160 w 176"/>
              <a:gd name="T19" fmla="*/ 136 h 144"/>
              <a:gd name="T20" fmla="*/ 160 w 176"/>
              <a:gd name="T21" fmla="*/ 32 h 144"/>
              <a:gd name="T22" fmla="*/ 168 w 176"/>
              <a:gd name="T23" fmla="*/ 32 h 144"/>
              <a:gd name="T24" fmla="*/ 176 w 176"/>
              <a:gd name="T25" fmla="*/ 24 h 144"/>
              <a:gd name="T26" fmla="*/ 176 w 176"/>
              <a:gd name="T27" fmla="*/ 8 h 144"/>
              <a:gd name="T28" fmla="*/ 168 w 176"/>
              <a:gd name="T29" fmla="*/ 0 h 144"/>
              <a:gd name="T30" fmla="*/ 152 w 176"/>
              <a:gd name="T31" fmla="*/ 136 h 144"/>
              <a:gd name="T32" fmla="*/ 24 w 176"/>
              <a:gd name="T33" fmla="*/ 136 h 144"/>
              <a:gd name="T34" fmla="*/ 24 w 176"/>
              <a:gd name="T35" fmla="*/ 32 h 144"/>
              <a:gd name="T36" fmla="*/ 152 w 176"/>
              <a:gd name="T37" fmla="*/ 32 h 144"/>
              <a:gd name="T38" fmla="*/ 152 w 176"/>
              <a:gd name="T39" fmla="*/ 136 h 144"/>
              <a:gd name="T40" fmla="*/ 168 w 176"/>
              <a:gd name="T41" fmla="*/ 24 h 144"/>
              <a:gd name="T42" fmla="*/ 8 w 176"/>
              <a:gd name="T43" fmla="*/ 24 h 144"/>
              <a:gd name="T44" fmla="*/ 8 w 176"/>
              <a:gd name="T45" fmla="*/ 8 h 144"/>
              <a:gd name="T46" fmla="*/ 168 w 176"/>
              <a:gd name="T47" fmla="*/ 8 h 144"/>
              <a:gd name="T48" fmla="*/ 168 w 176"/>
              <a:gd name="T49" fmla="*/ 24 h 144"/>
              <a:gd name="T50" fmla="*/ 64 w 176"/>
              <a:gd name="T51" fmla="*/ 72 h 144"/>
              <a:gd name="T52" fmla="*/ 112 w 176"/>
              <a:gd name="T53" fmla="*/ 72 h 144"/>
              <a:gd name="T54" fmla="*/ 120 w 176"/>
              <a:gd name="T55" fmla="*/ 64 h 144"/>
              <a:gd name="T56" fmla="*/ 120 w 176"/>
              <a:gd name="T57" fmla="*/ 56 h 144"/>
              <a:gd name="T58" fmla="*/ 112 w 176"/>
              <a:gd name="T59" fmla="*/ 48 h 144"/>
              <a:gd name="T60" fmla="*/ 64 w 176"/>
              <a:gd name="T61" fmla="*/ 48 h 144"/>
              <a:gd name="T62" fmla="*/ 56 w 176"/>
              <a:gd name="T63" fmla="*/ 56 h 144"/>
              <a:gd name="T64" fmla="*/ 56 w 176"/>
              <a:gd name="T65" fmla="*/ 64 h 144"/>
              <a:gd name="T66" fmla="*/ 64 w 176"/>
              <a:gd name="T67" fmla="*/ 72 h 144"/>
              <a:gd name="T68" fmla="*/ 64 w 176"/>
              <a:gd name="T69" fmla="*/ 56 h 144"/>
              <a:gd name="T70" fmla="*/ 112 w 176"/>
              <a:gd name="T71" fmla="*/ 56 h 144"/>
              <a:gd name="T72" fmla="*/ 112 w 176"/>
              <a:gd name="T73" fmla="*/ 64 h 144"/>
              <a:gd name="T74" fmla="*/ 64 w 176"/>
              <a:gd name="T75" fmla="*/ 64 h 144"/>
              <a:gd name="T76" fmla="*/ 64 w 176"/>
              <a:gd name="T77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44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64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6" y="72"/>
                  <a:pt x="120" y="68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2"/>
                  <a:pt x="116" y="48"/>
                  <a:pt x="112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0" y="48"/>
                  <a:pt x="56" y="52"/>
                  <a:pt x="56" y="56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8"/>
                  <a:pt x="60" y="72"/>
                  <a:pt x="64" y="72"/>
                </a:cubicBezTo>
                <a:moveTo>
                  <a:pt x="64" y="56"/>
                </a:moveTo>
                <a:cubicBezTo>
                  <a:pt x="112" y="56"/>
                  <a:pt x="112" y="56"/>
                  <a:pt x="112" y="56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0" name="Freeform 103"/>
          <p:cNvSpPr>
            <a:spLocks noEditPoints="1"/>
          </p:cNvSpPr>
          <p:nvPr/>
        </p:nvSpPr>
        <p:spPr bwMode="auto">
          <a:xfrm>
            <a:off x="2169601" y="3693160"/>
            <a:ext cx="334275" cy="274235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1" name="Freeform 104"/>
          <p:cNvSpPr>
            <a:spLocks noEditPoints="1"/>
          </p:cNvSpPr>
          <p:nvPr/>
        </p:nvSpPr>
        <p:spPr bwMode="auto">
          <a:xfrm>
            <a:off x="2808942" y="3662329"/>
            <a:ext cx="334275" cy="334275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2" name="Freeform 105"/>
          <p:cNvSpPr>
            <a:spLocks noEditPoints="1"/>
          </p:cNvSpPr>
          <p:nvPr/>
        </p:nvSpPr>
        <p:spPr bwMode="auto">
          <a:xfrm>
            <a:off x="3448283" y="3662329"/>
            <a:ext cx="334275" cy="334275"/>
          </a:xfrm>
          <a:custGeom>
            <a:avLst/>
            <a:gdLst>
              <a:gd name="T0" fmla="*/ 64 w 176"/>
              <a:gd name="T1" fmla="*/ 32 h 176"/>
              <a:gd name="T2" fmla="*/ 67 w 176"/>
              <a:gd name="T3" fmla="*/ 31 h 176"/>
              <a:gd name="T4" fmla="*/ 84 w 176"/>
              <a:gd name="T5" fmla="*/ 14 h 176"/>
              <a:gd name="T6" fmla="*/ 84 w 176"/>
              <a:gd name="T7" fmla="*/ 124 h 176"/>
              <a:gd name="T8" fmla="*/ 84 w 176"/>
              <a:gd name="T9" fmla="*/ 124 h 176"/>
              <a:gd name="T10" fmla="*/ 88 w 176"/>
              <a:gd name="T11" fmla="*/ 128 h 176"/>
              <a:gd name="T12" fmla="*/ 92 w 176"/>
              <a:gd name="T13" fmla="*/ 12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6"/>
                  <a:pt x="86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3" name="Freeform 106"/>
          <p:cNvSpPr>
            <a:spLocks noEditPoints="1"/>
          </p:cNvSpPr>
          <p:nvPr/>
        </p:nvSpPr>
        <p:spPr bwMode="auto">
          <a:xfrm>
            <a:off x="4087625" y="3662329"/>
            <a:ext cx="334275" cy="334275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4" name="Freeform 107"/>
          <p:cNvSpPr>
            <a:spLocks noEditPoints="1"/>
          </p:cNvSpPr>
          <p:nvPr/>
        </p:nvSpPr>
        <p:spPr bwMode="auto">
          <a:xfrm>
            <a:off x="4725344" y="3667198"/>
            <a:ext cx="335898" cy="329407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5" name="Freeform 108"/>
          <p:cNvSpPr>
            <a:spLocks noEditPoints="1"/>
          </p:cNvSpPr>
          <p:nvPr/>
        </p:nvSpPr>
        <p:spPr bwMode="auto">
          <a:xfrm>
            <a:off x="5364684" y="3662329"/>
            <a:ext cx="335898" cy="334275"/>
          </a:xfrm>
          <a:custGeom>
            <a:avLst/>
            <a:gdLst>
              <a:gd name="T0" fmla="*/ 175 w 176"/>
              <a:gd name="T1" fmla="*/ 169 h 176"/>
              <a:gd name="T2" fmla="*/ 132 w 176"/>
              <a:gd name="T3" fmla="*/ 127 h 176"/>
              <a:gd name="T4" fmla="*/ 152 w 176"/>
              <a:gd name="T5" fmla="*/ 76 h 176"/>
              <a:gd name="T6" fmla="*/ 76 w 176"/>
              <a:gd name="T7" fmla="*/ 0 h 176"/>
              <a:gd name="T8" fmla="*/ 0 w 176"/>
              <a:gd name="T9" fmla="*/ 76 h 176"/>
              <a:gd name="T10" fmla="*/ 76 w 176"/>
              <a:gd name="T11" fmla="*/ 152 h 176"/>
              <a:gd name="T12" fmla="*/ 127 w 176"/>
              <a:gd name="T13" fmla="*/ 132 h 176"/>
              <a:gd name="T14" fmla="*/ 169 w 176"/>
              <a:gd name="T15" fmla="*/ 175 h 176"/>
              <a:gd name="T16" fmla="*/ 172 w 176"/>
              <a:gd name="T17" fmla="*/ 176 h 176"/>
              <a:gd name="T18" fmla="*/ 176 w 176"/>
              <a:gd name="T19" fmla="*/ 172 h 176"/>
              <a:gd name="T20" fmla="*/ 175 w 176"/>
              <a:gd name="T21" fmla="*/ 169 h 176"/>
              <a:gd name="T22" fmla="*/ 76 w 176"/>
              <a:gd name="T23" fmla="*/ 144 h 176"/>
              <a:gd name="T24" fmla="*/ 8 w 176"/>
              <a:gd name="T25" fmla="*/ 76 h 176"/>
              <a:gd name="T26" fmla="*/ 76 w 176"/>
              <a:gd name="T27" fmla="*/ 8 h 176"/>
              <a:gd name="T28" fmla="*/ 144 w 176"/>
              <a:gd name="T29" fmla="*/ 76 h 176"/>
              <a:gd name="T30" fmla="*/ 76 w 176"/>
              <a:gd name="T3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6" h="176"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6" name="Freeform 109"/>
          <p:cNvSpPr>
            <a:spLocks noEditPoints="1"/>
          </p:cNvSpPr>
          <p:nvPr/>
        </p:nvSpPr>
        <p:spPr bwMode="auto">
          <a:xfrm>
            <a:off x="6004026" y="3662329"/>
            <a:ext cx="334275" cy="334275"/>
          </a:xfrm>
          <a:custGeom>
            <a:avLst/>
            <a:gdLst>
              <a:gd name="T0" fmla="*/ 112 w 176"/>
              <a:gd name="T1" fmla="*/ 72 h 176"/>
              <a:gd name="T2" fmla="*/ 80 w 176"/>
              <a:gd name="T3" fmla="*/ 72 h 176"/>
              <a:gd name="T4" fmla="*/ 80 w 176"/>
              <a:gd name="T5" fmla="*/ 40 h 176"/>
              <a:gd name="T6" fmla="*/ 76 w 176"/>
              <a:gd name="T7" fmla="*/ 36 h 176"/>
              <a:gd name="T8" fmla="*/ 72 w 176"/>
              <a:gd name="T9" fmla="*/ 40 h 176"/>
              <a:gd name="T10" fmla="*/ 72 w 176"/>
              <a:gd name="T11" fmla="*/ 72 h 176"/>
              <a:gd name="T12" fmla="*/ 40 w 176"/>
              <a:gd name="T13" fmla="*/ 72 h 176"/>
              <a:gd name="T14" fmla="*/ 36 w 176"/>
              <a:gd name="T15" fmla="*/ 76 h 176"/>
              <a:gd name="T16" fmla="*/ 40 w 176"/>
              <a:gd name="T17" fmla="*/ 80 h 176"/>
              <a:gd name="T18" fmla="*/ 72 w 176"/>
              <a:gd name="T19" fmla="*/ 80 h 176"/>
              <a:gd name="T20" fmla="*/ 72 w 176"/>
              <a:gd name="T21" fmla="*/ 112 h 176"/>
              <a:gd name="T22" fmla="*/ 76 w 176"/>
              <a:gd name="T23" fmla="*/ 116 h 176"/>
              <a:gd name="T24" fmla="*/ 80 w 176"/>
              <a:gd name="T25" fmla="*/ 112 h 176"/>
              <a:gd name="T26" fmla="*/ 80 w 176"/>
              <a:gd name="T27" fmla="*/ 80 h 176"/>
              <a:gd name="T28" fmla="*/ 112 w 176"/>
              <a:gd name="T29" fmla="*/ 80 h 176"/>
              <a:gd name="T30" fmla="*/ 116 w 176"/>
              <a:gd name="T31" fmla="*/ 76 h 176"/>
              <a:gd name="T32" fmla="*/ 112 w 176"/>
              <a:gd name="T33" fmla="*/ 72 h 176"/>
              <a:gd name="T34" fmla="*/ 175 w 176"/>
              <a:gd name="T35" fmla="*/ 169 h 176"/>
              <a:gd name="T36" fmla="*/ 132 w 176"/>
              <a:gd name="T37" fmla="*/ 127 h 176"/>
              <a:gd name="T38" fmla="*/ 152 w 176"/>
              <a:gd name="T39" fmla="*/ 76 h 176"/>
              <a:gd name="T40" fmla="*/ 76 w 176"/>
              <a:gd name="T41" fmla="*/ 0 h 176"/>
              <a:gd name="T42" fmla="*/ 0 w 176"/>
              <a:gd name="T43" fmla="*/ 76 h 176"/>
              <a:gd name="T44" fmla="*/ 76 w 176"/>
              <a:gd name="T45" fmla="*/ 152 h 176"/>
              <a:gd name="T46" fmla="*/ 127 w 176"/>
              <a:gd name="T47" fmla="*/ 132 h 176"/>
              <a:gd name="T48" fmla="*/ 169 w 176"/>
              <a:gd name="T49" fmla="*/ 175 h 176"/>
              <a:gd name="T50" fmla="*/ 172 w 176"/>
              <a:gd name="T51" fmla="*/ 176 h 176"/>
              <a:gd name="T52" fmla="*/ 176 w 176"/>
              <a:gd name="T53" fmla="*/ 172 h 176"/>
              <a:gd name="T54" fmla="*/ 175 w 176"/>
              <a:gd name="T55" fmla="*/ 169 h 176"/>
              <a:gd name="T56" fmla="*/ 76 w 176"/>
              <a:gd name="T57" fmla="*/ 144 h 176"/>
              <a:gd name="T58" fmla="*/ 8 w 176"/>
              <a:gd name="T59" fmla="*/ 76 h 176"/>
              <a:gd name="T60" fmla="*/ 76 w 176"/>
              <a:gd name="T61" fmla="*/ 8 h 176"/>
              <a:gd name="T62" fmla="*/ 144 w 176"/>
              <a:gd name="T63" fmla="*/ 76 h 176"/>
              <a:gd name="T64" fmla="*/ 76 w 176"/>
              <a:gd name="T6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112" y="72"/>
                </a:moveTo>
                <a:cubicBezTo>
                  <a:pt x="80" y="72"/>
                  <a:pt x="80" y="72"/>
                  <a:pt x="80" y="72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38"/>
                  <a:pt x="78" y="36"/>
                  <a:pt x="76" y="36"/>
                </a:cubicBezTo>
                <a:cubicBezTo>
                  <a:pt x="74" y="36"/>
                  <a:pt x="72" y="38"/>
                  <a:pt x="72" y="40"/>
                </a:cubicBezTo>
                <a:cubicBezTo>
                  <a:pt x="72" y="72"/>
                  <a:pt x="72" y="72"/>
                  <a:pt x="72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38" y="72"/>
                  <a:pt x="36" y="74"/>
                  <a:pt x="36" y="76"/>
                </a:cubicBezTo>
                <a:cubicBezTo>
                  <a:pt x="36" y="78"/>
                  <a:pt x="38" y="80"/>
                  <a:pt x="40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4"/>
                  <a:pt x="74" y="116"/>
                  <a:pt x="76" y="116"/>
                </a:cubicBezTo>
                <a:cubicBezTo>
                  <a:pt x="78" y="116"/>
                  <a:pt x="80" y="114"/>
                  <a:pt x="80" y="112"/>
                </a:cubicBezTo>
                <a:cubicBezTo>
                  <a:pt x="80" y="80"/>
                  <a:pt x="80" y="80"/>
                  <a:pt x="8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4" y="80"/>
                  <a:pt x="116" y="78"/>
                  <a:pt x="116" y="76"/>
                </a:cubicBezTo>
                <a:cubicBezTo>
                  <a:pt x="116" y="74"/>
                  <a:pt x="114" y="72"/>
                  <a:pt x="112" y="72"/>
                </a:cubicBezTo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" name="Freeform 110"/>
          <p:cNvSpPr>
            <a:spLocks noEditPoints="1"/>
          </p:cNvSpPr>
          <p:nvPr/>
        </p:nvSpPr>
        <p:spPr bwMode="auto">
          <a:xfrm>
            <a:off x="6643368" y="3662329"/>
            <a:ext cx="334275" cy="334275"/>
          </a:xfrm>
          <a:custGeom>
            <a:avLst/>
            <a:gdLst>
              <a:gd name="T0" fmla="*/ 112 w 176"/>
              <a:gd name="T1" fmla="*/ 72 h 176"/>
              <a:gd name="T2" fmla="*/ 40 w 176"/>
              <a:gd name="T3" fmla="*/ 72 h 176"/>
              <a:gd name="T4" fmla="*/ 36 w 176"/>
              <a:gd name="T5" fmla="*/ 76 h 176"/>
              <a:gd name="T6" fmla="*/ 40 w 176"/>
              <a:gd name="T7" fmla="*/ 80 h 176"/>
              <a:gd name="T8" fmla="*/ 112 w 176"/>
              <a:gd name="T9" fmla="*/ 80 h 176"/>
              <a:gd name="T10" fmla="*/ 116 w 176"/>
              <a:gd name="T11" fmla="*/ 76 h 176"/>
              <a:gd name="T12" fmla="*/ 112 w 176"/>
              <a:gd name="T13" fmla="*/ 72 h 176"/>
              <a:gd name="T14" fmla="*/ 175 w 176"/>
              <a:gd name="T15" fmla="*/ 169 h 176"/>
              <a:gd name="T16" fmla="*/ 132 w 176"/>
              <a:gd name="T17" fmla="*/ 127 h 176"/>
              <a:gd name="T18" fmla="*/ 152 w 176"/>
              <a:gd name="T19" fmla="*/ 76 h 176"/>
              <a:gd name="T20" fmla="*/ 76 w 176"/>
              <a:gd name="T21" fmla="*/ 0 h 176"/>
              <a:gd name="T22" fmla="*/ 0 w 176"/>
              <a:gd name="T23" fmla="*/ 76 h 176"/>
              <a:gd name="T24" fmla="*/ 76 w 176"/>
              <a:gd name="T25" fmla="*/ 152 h 176"/>
              <a:gd name="T26" fmla="*/ 127 w 176"/>
              <a:gd name="T27" fmla="*/ 132 h 176"/>
              <a:gd name="T28" fmla="*/ 169 w 176"/>
              <a:gd name="T29" fmla="*/ 175 h 176"/>
              <a:gd name="T30" fmla="*/ 172 w 176"/>
              <a:gd name="T31" fmla="*/ 176 h 176"/>
              <a:gd name="T32" fmla="*/ 176 w 176"/>
              <a:gd name="T33" fmla="*/ 172 h 176"/>
              <a:gd name="T34" fmla="*/ 175 w 176"/>
              <a:gd name="T35" fmla="*/ 169 h 176"/>
              <a:gd name="T36" fmla="*/ 76 w 176"/>
              <a:gd name="T37" fmla="*/ 144 h 176"/>
              <a:gd name="T38" fmla="*/ 8 w 176"/>
              <a:gd name="T39" fmla="*/ 76 h 176"/>
              <a:gd name="T40" fmla="*/ 76 w 176"/>
              <a:gd name="T41" fmla="*/ 8 h 176"/>
              <a:gd name="T42" fmla="*/ 144 w 176"/>
              <a:gd name="T43" fmla="*/ 76 h 176"/>
              <a:gd name="T44" fmla="*/ 76 w 176"/>
              <a:gd name="T4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112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38" y="72"/>
                  <a:pt x="36" y="74"/>
                  <a:pt x="36" y="76"/>
                </a:cubicBezTo>
                <a:cubicBezTo>
                  <a:pt x="36" y="78"/>
                  <a:pt x="38" y="80"/>
                  <a:pt x="4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4" y="80"/>
                  <a:pt x="116" y="78"/>
                  <a:pt x="116" y="76"/>
                </a:cubicBezTo>
                <a:cubicBezTo>
                  <a:pt x="116" y="74"/>
                  <a:pt x="114" y="72"/>
                  <a:pt x="112" y="72"/>
                </a:cubicBezTo>
                <a:moveTo>
                  <a:pt x="175" y="169"/>
                </a:moveTo>
                <a:cubicBezTo>
                  <a:pt x="132" y="127"/>
                  <a:pt x="132" y="127"/>
                  <a:pt x="132" y="127"/>
                </a:cubicBezTo>
                <a:cubicBezTo>
                  <a:pt x="145" y="113"/>
                  <a:pt x="152" y="96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6" y="152"/>
                  <a:pt x="113" y="145"/>
                  <a:pt x="127" y="132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moveTo>
                  <a:pt x="76" y="144"/>
                </a:moveTo>
                <a:cubicBezTo>
                  <a:pt x="38" y="144"/>
                  <a:pt x="8" y="114"/>
                  <a:pt x="8" y="76"/>
                </a:cubicBezTo>
                <a:cubicBezTo>
                  <a:pt x="8" y="38"/>
                  <a:pt x="38" y="8"/>
                  <a:pt x="76" y="8"/>
                </a:cubicBezTo>
                <a:cubicBezTo>
                  <a:pt x="114" y="8"/>
                  <a:pt x="144" y="38"/>
                  <a:pt x="144" y="76"/>
                </a:cubicBezTo>
                <a:cubicBezTo>
                  <a:pt x="144" y="114"/>
                  <a:pt x="114" y="144"/>
                  <a:pt x="76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" name="Freeform 111"/>
          <p:cNvSpPr>
            <a:spLocks noEditPoints="1"/>
          </p:cNvSpPr>
          <p:nvPr/>
        </p:nvSpPr>
        <p:spPr bwMode="auto">
          <a:xfrm>
            <a:off x="7297313" y="3662329"/>
            <a:ext cx="305067" cy="334275"/>
          </a:xfrm>
          <a:custGeom>
            <a:avLst/>
            <a:gdLst>
              <a:gd name="T0" fmla="*/ 80 w 160"/>
              <a:gd name="T1" fmla="*/ 0 h 176"/>
              <a:gd name="T2" fmla="*/ 0 w 160"/>
              <a:gd name="T3" fmla="*/ 24 h 176"/>
              <a:gd name="T4" fmla="*/ 64 w 160"/>
              <a:gd name="T5" fmla="*/ 120 h 176"/>
              <a:gd name="T6" fmla="*/ 64 w 160"/>
              <a:gd name="T7" fmla="*/ 124 h 176"/>
              <a:gd name="T8" fmla="*/ 64 w 160"/>
              <a:gd name="T9" fmla="*/ 124 h 176"/>
              <a:gd name="T10" fmla="*/ 64 w 160"/>
              <a:gd name="T11" fmla="*/ 124 h 176"/>
              <a:gd name="T12" fmla="*/ 64 w 160"/>
              <a:gd name="T13" fmla="*/ 140 h 176"/>
              <a:gd name="T14" fmla="*/ 64 w 160"/>
              <a:gd name="T15" fmla="*/ 140 h 176"/>
              <a:gd name="T16" fmla="*/ 64 w 160"/>
              <a:gd name="T17" fmla="*/ 140 h 176"/>
              <a:gd name="T18" fmla="*/ 80 w 160"/>
              <a:gd name="T19" fmla="*/ 176 h 176"/>
              <a:gd name="T20" fmla="*/ 96 w 160"/>
              <a:gd name="T21" fmla="*/ 120 h 176"/>
              <a:gd name="T22" fmla="*/ 160 w 160"/>
              <a:gd name="T23" fmla="*/ 24 h 176"/>
              <a:gd name="T24" fmla="*/ 80 w 160"/>
              <a:gd name="T25" fmla="*/ 0 h 176"/>
              <a:gd name="T26" fmla="*/ 121 w 160"/>
              <a:gd name="T27" fmla="*/ 71 h 176"/>
              <a:gd name="T28" fmla="*/ 88 w 160"/>
              <a:gd name="T29" fmla="*/ 120 h 176"/>
              <a:gd name="T30" fmla="*/ 86 w 160"/>
              <a:gd name="T31" fmla="*/ 164 h 176"/>
              <a:gd name="T32" fmla="*/ 80 w 160"/>
              <a:gd name="T33" fmla="*/ 168 h 176"/>
              <a:gd name="T34" fmla="*/ 74 w 160"/>
              <a:gd name="T35" fmla="*/ 164 h 176"/>
              <a:gd name="T36" fmla="*/ 72 w 160"/>
              <a:gd name="T37" fmla="*/ 144 h 176"/>
              <a:gd name="T38" fmla="*/ 76 w 160"/>
              <a:gd name="T39" fmla="*/ 144 h 176"/>
              <a:gd name="T40" fmla="*/ 80 w 160"/>
              <a:gd name="T41" fmla="*/ 140 h 176"/>
              <a:gd name="T42" fmla="*/ 76 w 160"/>
              <a:gd name="T43" fmla="*/ 136 h 176"/>
              <a:gd name="T44" fmla="*/ 72 w 160"/>
              <a:gd name="T45" fmla="*/ 136 h 176"/>
              <a:gd name="T46" fmla="*/ 72 w 160"/>
              <a:gd name="T47" fmla="*/ 128 h 176"/>
              <a:gd name="T48" fmla="*/ 76 w 160"/>
              <a:gd name="T49" fmla="*/ 128 h 176"/>
              <a:gd name="T50" fmla="*/ 80 w 160"/>
              <a:gd name="T51" fmla="*/ 124 h 176"/>
              <a:gd name="T52" fmla="*/ 76 w 160"/>
              <a:gd name="T53" fmla="*/ 120 h 176"/>
              <a:gd name="T54" fmla="*/ 72 w 160"/>
              <a:gd name="T55" fmla="*/ 120 h 176"/>
              <a:gd name="T56" fmla="*/ 39 w 160"/>
              <a:gd name="T57" fmla="*/ 71 h 176"/>
              <a:gd name="T58" fmla="*/ 10 w 160"/>
              <a:gd name="T59" fmla="*/ 35 h 176"/>
              <a:gd name="T60" fmla="*/ 80 w 160"/>
              <a:gd name="T61" fmla="*/ 48 h 176"/>
              <a:gd name="T62" fmla="*/ 150 w 160"/>
              <a:gd name="T63" fmla="*/ 35 h 176"/>
              <a:gd name="T64" fmla="*/ 121 w 160"/>
              <a:gd name="T65" fmla="*/ 71 h 176"/>
              <a:gd name="T66" fmla="*/ 80 w 160"/>
              <a:gd name="T67" fmla="*/ 40 h 176"/>
              <a:gd name="T68" fmla="*/ 8 w 160"/>
              <a:gd name="T69" fmla="*/ 24 h 176"/>
              <a:gd name="T70" fmla="*/ 80 w 160"/>
              <a:gd name="T71" fmla="*/ 8 h 176"/>
              <a:gd name="T72" fmla="*/ 152 w 160"/>
              <a:gd name="T73" fmla="*/ 24 h 176"/>
              <a:gd name="T74" fmla="*/ 80 w 160"/>
              <a:gd name="T7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76">
                <a:moveTo>
                  <a:pt x="80" y="0"/>
                </a:moveTo>
                <a:cubicBezTo>
                  <a:pt x="36" y="0"/>
                  <a:pt x="0" y="11"/>
                  <a:pt x="0" y="24"/>
                </a:cubicBezTo>
                <a:cubicBezTo>
                  <a:pt x="0" y="72"/>
                  <a:pt x="64" y="80"/>
                  <a:pt x="64" y="120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30"/>
                  <a:pt x="64" y="135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70"/>
                  <a:pt x="67" y="176"/>
                  <a:pt x="80" y="176"/>
                </a:cubicBezTo>
                <a:cubicBezTo>
                  <a:pt x="96" y="176"/>
                  <a:pt x="96" y="168"/>
                  <a:pt x="96" y="120"/>
                </a:cubicBezTo>
                <a:cubicBezTo>
                  <a:pt x="96" y="80"/>
                  <a:pt x="160" y="72"/>
                  <a:pt x="160" y="24"/>
                </a:cubicBezTo>
                <a:cubicBezTo>
                  <a:pt x="160" y="11"/>
                  <a:pt x="124" y="0"/>
                  <a:pt x="80" y="0"/>
                </a:cubicBezTo>
                <a:moveTo>
                  <a:pt x="121" y="71"/>
                </a:moveTo>
                <a:cubicBezTo>
                  <a:pt x="105" y="84"/>
                  <a:pt x="88" y="97"/>
                  <a:pt x="88" y="120"/>
                </a:cubicBezTo>
                <a:cubicBezTo>
                  <a:pt x="88" y="143"/>
                  <a:pt x="88" y="157"/>
                  <a:pt x="86" y="164"/>
                </a:cubicBezTo>
                <a:cubicBezTo>
                  <a:pt x="85" y="168"/>
                  <a:pt x="85" y="168"/>
                  <a:pt x="80" y="168"/>
                </a:cubicBezTo>
                <a:cubicBezTo>
                  <a:pt x="75" y="168"/>
                  <a:pt x="75" y="168"/>
                  <a:pt x="74" y="164"/>
                </a:cubicBezTo>
                <a:cubicBezTo>
                  <a:pt x="73" y="160"/>
                  <a:pt x="72" y="153"/>
                  <a:pt x="72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8" y="144"/>
                  <a:pt x="80" y="142"/>
                  <a:pt x="80" y="140"/>
                </a:cubicBezTo>
                <a:cubicBezTo>
                  <a:pt x="80" y="138"/>
                  <a:pt x="78" y="136"/>
                  <a:pt x="76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2" y="133"/>
                  <a:pt x="72" y="131"/>
                  <a:pt x="7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97"/>
                  <a:pt x="55" y="84"/>
                  <a:pt x="39" y="71"/>
                </a:cubicBezTo>
                <a:cubicBezTo>
                  <a:pt x="26" y="60"/>
                  <a:pt x="14" y="50"/>
                  <a:pt x="10" y="35"/>
                </a:cubicBezTo>
                <a:cubicBezTo>
                  <a:pt x="23" y="43"/>
                  <a:pt x="50" y="48"/>
                  <a:pt x="80" y="48"/>
                </a:cubicBezTo>
                <a:cubicBezTo>
                  <a:pt x="110" y="48"/>
                  <a:pt x="137" y="43"/>
                  <a:pt x="150" y="35"/>
                </a:cubicBezTo>
                <a:cubicBezTo>
                  <a:pt x="146" y="50"/>
                  <a:pt x="134" y="60"/>
                  <a:pt x="121" y="71"/>
                </a:cubicBezTo>
                <a:moveTo>
                  <a:pt x="80" y="40"/>
                </a:moveTo>
                <a:cubicBezTo>
                  <a:pt x="40" y="40"/>
                  <a:pt x="8" y="33"/>
                  <a:pt x="8" y="24"/>
                </a:cubicBezTo>
                <a:cubicBezTo>
                  <a:pt x="8" y="15"/>
                  <a:pt x="40" y="8"/>
                  <a:pt x="80" y="8"/>
                </a:cubicBezTo>
                <a:cubicBezTo>
                  <a:pt x="120" y="8"/>
                  <a:pt x="152" y="15"/>
                  <a:pt x="152" y="24"/>
                </a:cubicBezTo>
                <a:cubicBezTo>
                  <a:pt x="152" y="33"/>
                  <a:pt x="120" y="40"/>
                  <a:pt x="80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9" name="Freeform 112"/>
          <p:cNvSpPr>
            <a:spLocks noEditPoints="1"/>
          </p:cNvSpPr>
          <p:nvPr/>
        </p:nvSpPr>
        <p:spPr bwMode="auto">
          <a:xfrm>
            <a:off x="1530260" y="4301671"/>
            <a:ext cx="335898" cy="334275"/>
          </a:xfrm>
          <a:custGeom>
            <a:avLst/>
            <a:gdLst>
              <a:gd name="T0" fmla="*/ 160 w 176"/>
              <a:gd name="T1" fmla="*/ 24 h 176"/>
              <a:gd name="T2" fmla="*/ 80 w 176"/>
              <a:gd name="T3" fmla="*/ 0 h 176"/>
              <a:gd name="T4" fmla="*/ 0 w 176"/>
              <a:gd name="T5" fmla="*/ 24 h 176"/>
              <a:gd name="T6" fmla="*/ 64 w 176"/>
              <a:gd name="T7" fmla="*/ 120 h 176"/>
              <a:gd name="T8" fmla="*/ 64 w 176"/>
              <a:gd name="T9" fmla="*/ 124 h 176"/>
              <a:gd name="T10" fmla="*/ 64 w 176"/>
              <a:gd name="T11" fmla="*/ 124 h 176"/>
              <a:gd name="T12" fmla="*/ 64 w 176"/>
              <a:gd name="T13" fmla="*/ 124 h 176"/>
              <a:gd name="T14" fmla="*/ 64 w 176"/>
              <a:gd name="T15" fmla="*/ 140 h 176"/>
              <a:gd name="T16" fmla="*/ 64 w 176"/>
              <a:gd name="T17" fmla="*/ 140 h 176"/>
              <a:gd name="T18" fmla="*/ 64 w 176"/>
              <a:gd name="T19" fmla="*/ 140 h 176"/>
              <a:gd name="T20" fmla="*/ 80 w 176"/>
              <a:gd name="T21" fmla="*/ 176 h 176"/>
              <a:gd name="T22" fmla="*/ 96 w 176"/>
              <a:gd name="T23" fmla="*/ 120 h 176"/>
              <a:gd name="T24" fmla="*/ 160 w 176"/>
              <a:gd name="T25" fmla="*/ 24 h 176"/>
              <a:gd name="T26" fmla="*/ 8 w 176"/>
              <a:gd name="T27" fmla="*/ 24 h 176"/>
              <a:gd name="T28" fmla="*/ 80 w 176"/>
              <a:gd name="T29" fmla="*/ 8 h 176"/>
              <a:gd name="T30" fmla="*/ 152 w 176"/>
              <a:gd name="T31" fmla="*/ 24 h 176"/>
              <a:gd name="T32" fmla="*/ 80 w 176"/>
              <a:gd name="T33" fmla="*/ 40 h 176"/>
              <a:gd name="T34" fmla="*/ 8 w 176"/>
              <a:gd name="T35" fmla="*/ 24 h 176"/>
              <a:gd name="T36" fmla="*/ 121 w 176"/>
              <a:gd name="T37" fmla="*/ 71 h 176"/>
              <a:gd name="T38" fmla="*/ 88 w 176"/>
              <a:gd name="T39" fmla="*/ 120 h 176"/>
              <a:gd name="T40" fmla="*/ 86 w 176"/>
              <a:gd name="T41" fmla="*/ 164 h 176"/>
              <a:gd name="T42" fmla="*/ 80 w 176"/>
              <a:gd name="T43" fmla="*/ 168 h 176"/>
              <a:gd name="T44" fmla="*/ 74 w 176"/>
              <a:gd name="T45" fmla="*/ 164 h 176"/>
              <a:gd name="T46" fmla="*/ 72 w 176"/>
              <a:gd name="T47" fmla="*/ 144 h 176"/>
              <a:gd name="T48" fmla="*/ 76 w 176"/>
              <a:gd name="T49" fmla="*/ 144 h 176"/>
              <a:gd name="T50" fmla="*/ 80 w 176"/>
              <a:gd name="T51" fmla="*/ 140 h 176"/>
              <a:gd name="T52" fmla="*/ 76 w 176"/>
              <a:gd name="T53" fmla="*/ 136 h 176"/>
              <a:gd name="T54" fmla="*/ 72 w 176"/>
              <a:gd name="T55" fmla="*/ 136 h 176"/>
              <a:gd name="T56" fmla="*/ 72 w 176"/>
              <a:gd name="T57" fmla="*/ 128 h 176"/>
              <a:gd name="T58" fmla="*/ 76 w 176"/>
              <a:gd name="T59" fmla="*/ 128 h 176"/>
              <a:gd name="T60" fmla="*/ 80 w 176"/>
              <a:gd name="T61" fmla="*/ 124 h 176"/>
              <a:gd name="T62" fmla="*/ 76 w 176"/>
              <a:gd name="T63" fmla="*/ 120 h 176"/>
              <a:gd name="T64" fmla="*/ 72 w 176"/>
              <a:gd name="T65" fmla="*/ 120 h 176"/>
              <a:gd name="T66" fmla="*/ 39 w 176"/>
              <a:gd name="T67" fmla="*/ 71 h 176"/>
              <a:gd name="T68" fmla="*/ 10 w 176"/>
              <a:gd name="T69" fmla="*/ 35 h 176"/>
              <a:gd name="T70" fmla="*/ 80 w 176"/>
              <a:gd name="T71" fmla="*/ 48 h 176"/>
              <a:gd name="T72" fmla="*/ 150 w 176"/>
              <a:gd name="T73" fmla="*/ 35 h 176"/>
              <a:gd name="T74" fmla="*/ 121 w 176"/>
              <a:gd name="T75" fmla="*/ 71 h 176"/>
              <a:gd name="T76" fmla="*/ 172 w 176"/>
              <a:gd name="T77" fmla="*/ 120 h 176"/>
              <a:gd name="T78" fmla="*/ 152 w 176"/>
              <a:gd name="T79" fmla="*/ 120 h 176"/>
              <a:gd name="T80" fmla="*/ 152 w 176"/>
              <a:gd name="T81" fmla="*/ 100 h 176"/>
              <a:gd name="T82" fmla="*/ 148 w 176"/>
              <a:gd name="T83" fmla="*/ 96 h 176"/>
              <a:gd name="T84" fmla="*/ 144 w 176"/>
              <a:gd name="T85" fmla="*/ 100 h 176"/>
              <a:gd name="T86" fmla="*/ 144 w 176"/>
              <a:gd name="T87" fmla="*/ 120 h 176"/>
              <a:gd name="T88" fmla="*/ 124 w 176"/>
              <a:gd name="T89" fmla="*/ 120 h 176"/>
              <a:gd name="T90" fmla="*/ 120 w 176"/>
              <a:gd name="T91" fmla="*/ 124 h 176"/>
              <a:gd name="T92" fmla="*/ 124 w 176"/>
              <a:gd name="T93" fmla="*/ 128 h 176"/>
              <a:gd name="T94" fmla="*/ 144 w 176"/>
              <a:gd name="T95" fmla="*/ 128 h 176"/>
              <a:gd name="T96" fmla="*/ 144 w 176"/>
              <a:gd name="T97" fmla="*/ 148 h 176"/>
              <a:gd name="T98" fmla="*/ 148 w 176"/>
              <a:gd name="T99" fmla="*/ 152 h 176"/>
              <a:gd name="T100" fmla="*/ 152 w 176"/>
              <a:gd name="T101" fmla="*/ 148 h 176"/>
              <a:gd name="T102" fmla="*/ 152 w 176"/>
              <a:gd name="T103" fmla="*/ 128 h 176"/>
              <a:gd name="T104" fmla="*/ 172 w 176"/>
              <a:gd name="T105" fmla="*/ 128 h 176"/>
              <a:gd name="T106" fmla="*/ 176 w 176"/>
              <a:gd name="T107" fmla="*/ 124 h 176"/>
              <a:gd name="T108" fmla="*/ 172 w 176"/>
              <a:gd name="T10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160" y="24"/>
                </a:moveTo>
                <a:cubicBezTo>
                  <a:pt x="160" y="11"/>
                  <a:pt x="124" y="0"/>
                  <a:pt x="80" y="0"/>
                </a:cubicBezTo>
                <a:cubicBezTo>
                  <a:pt x="36" y="0"/>
                  <a:pt x="0" y="11"/>
                  <a:pt x="0" y="24"/>
                </a:cubicBezTo>
                <a:cubicBezTo>
                  <a:pt x="0" y="72"/>
                  <a:pt x="64" y="80"/>
                  <a:pt x="64" y="120"/>
                </a:cubicBezTo>
                <a:cubicBezTo>
                  <a:pt x="64" y="121"/>
                  <a:pt x="64" y="123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30"/>
                  <a:pt x="64" y="135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70"/>
                  <a:pt x="67" y="176"/>
                  <a:pt x="80" y="176"/>
                </a:cubicBezTo>
                <a:cubicBezTo>
                  <a:pt x="96" y="176"/>
                  <a:pt x="96" y="168"/>
                  <a:pt x="96" y="120"/>
                </a:cubicBezTo>
                <a:cubicBezTo>
                  <a:pt x="96" y="80"/>
                  <a:pt x="160" y="72"/>
                  <a:pt x="160" y="24"/>
                </a:cubicBezTo>
                <a:moveTo>
                  <a:pt x="8" y="24"/>
                </a:moveTo>
                <a:cubicBezTo>
                  <a:pt x="8" y="15"/>
                  <a:pt x="40" y="8"/>
                  <a:pt x="80" y="8"/>
                </a:cubicBezTo>
                <a:cubicBezTo>
                  <a:pt x="120" y="8"/>
                  <a:pt x="152" y="15"/>
                  <a:pt x="152" y="24"/>
                </a:cubicBezTo>
                <a:cubicBezTo>
                  <a:pt x="152" y="33"/>
                  <a:pt x="120" y="40"/>
                  <a:pt x="80" y="40"/>
                </a:cubicBezTo>
                <a:cubicBezTo>
                  <a:pt x="40" y="40"/>
                  <a:pt x="8" y="33"/>
                  <a:pt x="8" y="24"/>
                </a:cubicBezTo>
                <a:moveTo>
                  <a:pt x="121" y="71"/>
                </a:moveTo>
                <a:cubicBezTo>
                  <a:pt x="105" y="84"/>
                  <a:pt x="88" y="97"/>
                  <a:pt x="88" y="120"/>
                </a:cubicBezTo>
                <a:cubicBezTo>
                  <a:pt x="88" y="143"/>
                  <a:pt x="88" y="157"/>
                  <a:pt x="86" y="164"/>
                </a:cubicBezTo>
                <a:cubicBezTo>
                  <a:pt x="85" y="168"/>
                  <a:pt x="85" y="168"/>
                  <a:pt x="80" y="168"/>
                </a:cubicBezTo>
                <a:cubicBezTo>
                  <a:pt x="75" y="168"/>
                  <a:pt x="75" y="168"/>
                  <a:pt x="74" y="164"/>
                </a:cubicBezTo>
                <a:cubicBezTo>
                  <a:pt x="73" y="160"/>
                  <a:pt x="72" y="153"/>
                  <a:pt x="72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8" y="144"/>
                  <a:pt x="80" y="142"/>
                  <a:pt x="80" y="140"/>
                </a:cubicBezTo>
                <a:cubicBezTo>
                  <a:pt x="80" y="138"/>
                  <a:pt x="78" y="136"/>
                  <a:pt x="76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2" y="133"/>
                  <a:pt x="72" y="131"/>
                  <a:pt x="7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97"/>
                  <a:pt x="55" y="84"/>
                  <a:pt x="39" y="71"/>
                </a:cubicBezTo>
                <a:cubicBezTo>
                  <a:pt x="26" y="60"/>
                  <a:pt x="14" y="50"/>
                  <a:pt x="10" y="35"/>
                </a:cubicBezTo>
                <a:cubicBezTo>
                  <a:pt x="23" y="43"/>
                  <a:pt x="50" y="48"/>
                  <a:pt x="80" y="48"/>
                </a:cubicBezTo>
                <a:cubicBezTo>
                  <a:pt x="110" y="48"/>
                  <a:pt x="137" y="43"/>
                  <a:pt x="150" y="35"/>
                </a:cubicBezTo>
                <a:cubicBezTo>
                  <a:pt x="146" y="50"/>
                  <a:pt x="134" y="60"/>
                  <a:pt x="121" y="71"/>
                </a:cubicBezTo>
                <a:moveTo>
                  <a:pt x="172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cubicBezTo>
                  <a:pt x="146" y="96"/>
                  <a:pt x="144" y="98"/>
                  <a:pt x="144" y="10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4" y="148"/>
                  <a:pt x="144" y="148"/>
                  <a:pt x="144" y="148"/>
                </a:cubicBezTo>
                <a:cubicBezTo>
                  <a:pt x="144" y="150"/>
                  <a:pt x="146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4" y="128"/>
                  <a:pt x="176" y="126"/>
                  <a:pt x="176" y="124"/>
                </a:cubicBezTo>
                <a:cubicBezTo>
                  <a:pt x="176" y="122"/>
                  <a:pt x="174" y="120"/>
                  <a:pt x="172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0" name="Freeform 113"/>
          <p:cNvSpPr>
            <a:spLocks noEditPoints="1"/>
          </p:cNvSpPr>
          <p:nvPr/>
        </p:nvSpPr>
        <p:spPr bwMode="auto">
          <a:xfrm>
            <a:off x="2169601" y="4301671"/>
            <a:ext cx="334275" cy="334275"/>
          </a:xfrm>
          <a:custGeom>
            <a:avLst/>
            <a:gdLst>
              <a:gd name="T0" fmla="*/ 160 w 176"/>
              <a:gd name="T1" fmla="*/ 24 h 176"/>
              <a:gd name="T2" fmla="*/ 80 w 176"/>
              <a:gd name="T3" fmla="*/ 0 h 176"/>
              <a:gd name="T4" fmla="*/ 0 w 176"/>
              <a:gd name="T5" fmla="*/ 24 h 176"/>
              <a:gd name="T6" fmla="*/ 64 w 176"/>
              <a:gd name="T7" fmla="*/ 120 h 176"/>
              <a:gd name="T8" fmla="*/ 64 w 176"/>
              <a:gd name="T9" fmla="*/ 124 h 176"/>
              <a:gd name="T10" fmla="*/ 64 w 176"/>
              <a:gd name="T11" fmla="*/ 124 h 176"/>
              <a:gd name="T12" fmla="*/ 64 w 176"/>
              <a:gd name="T13" fmla="*/ 124 h 176"/>
              <a:gd name="T14" fmla="*/ 64 w 176"/>
              <a:gd name="T15" fmla="*/ 140 h 176"/>
              <a:gd name="T16" fmla="*/ 64 w 176"/>
              <a:gd name="T17" fmla="*/ 140 h 176"/>
              <a:gd name="T18" fmla="*/ 64 w 176"/>
              <a:gd name="T19" fmla="*/ 140 h 176"/>
              <a:gd name="T20" fmla="*/ 80 w 176"/>
              <a:gd name="T21" fmla="*/ 176 h 176"/>
              <a:gd name="T22" fmla="*/ 96 w 176"/>
              <a:gd name="T23" fmla="*/ 120 h 176"/>
              <a:gd name="T24" fmla="*/ 160 w 176"/>
              <a:gd name="T25" fmla="*/ 24 h 176"/>
              <a:gd name="T26" fmla="*/ 8 w 176"/>
              <a:gd name="T27" fmla="*/ 24 h 176"/>
              <a:gd name="T28" fmla="*/ 80 w 176"/>
              <a:gd name="T29" fmla="*/ 8 h 176"/>
              <a:gd name="T30" fmla="*/ 152 w 176"/>
              <a:gd name="T31" fmla="*/ 24 h 176"/>
              <a:gd name="T32" fmla="*/ 80 w 176"/>
              <a:gd name="T33" fmla="*/ 40 h 176"/>
              <a:gd name="T34" fmla="*/ 8 w 176"/>
              <a:gd name="T35" fmla="*/ 24 h 176"/>
              <a:gd name="T36" fmla="*/ 121 w 176"/>
              <a:gd name="T37" fmla="*/ 71 h 176"/>
              <a:gd name="T38" fmla="*/ 88 w 176"/>
              <a:gd name="T39" fmla="*/ 120 h 176"/>
              <a:gd name="T40" fmla="*/ 86 w 176"/>
              <a:gd name="T41" fmla="*/ 164 h 176"/>
              <a:gd name="T42" fmla="*/ 80 w 176"/>
              <a:gd name="T43" fmla="*/ 168 h 176"/>
              <a:gd name="T44" fmla="*/ 74 w 176"/>
              <a:gd name="T45" fmla="*/ 164 h 176"/>
              <a:gd name="T46" fmla="*/ 72 w 176"/>
              <a:gd name="T47" fmla="*/ 144 h 176"/>
              <a:gd name="T48" fmla="*/ 76 w 176"/>
              <a:gd name="T49" fmla="*/ 144 h 176"/>
              <a:gd name="T50" fmla="*/ 80 w 176"/>
              <a:gd name="T51" fmla="*/ 140 h 176"/>
              <a:gd name="T52" fmla="*/ 76 w 176"/>
              <a:gd name="T53" fmla="*/ 136 h 176"/>
              <a:gd name="T54" fmla="*/ 72 w 176"/>
              <a:gd name="T55" fmla="*/ 136 h 176"/>
              <a:gd name="T56" fmla="*/ 72 w 176"/>
              <a:gd name="T57" fmla="*/ 128 h 176"/>
              <a:gd name="T58" fmla="*/ 76 w 176"/>
              <a:gd name="T59" fmla="*/ 128 h 176"/>
              <a:gd name="T60" fmla="*/ 80 w 176"/>
              <a:gd name="T61" fmla="*/ 124 h 176"/>
              <a:gd name="T62" fmla="*/ 76 w 176"/>
              <a:gd name="T63" fmla="*/ 120 h 176"/>
              <a:gd name="T64" fmla="*/ 72 w 176"/>
              <a:gd name="T65" fmla="*/ 120 h 176"/>
              <a:gd name="T66" fmla="*/ 39 w 176"/>
              <a:gd name="T67" fmla="*/ 71 h 176"/>
              <a:gd name="T68" fmla="*/ 10 w 176"/>
              <a:gd name="T69" fmla="*/ 35 h 176"/>
              <a:gd name="T70" fmla="*/ 80 w 176"/>
              <a:gd name="T71" fmla="*/ 48 h 176"/>
              <a:gd name="T72" fmla="*/ 150 w 176"/>
              <a:gd name="T73" fmla="*/ 35 h 176"/>
              <a:gd name="T74" fmla="*/ 121 w 176"/>
              <a:gd name="T75" fmla="*/ 71 h 176"/>
              <a:gd name="T76" fmla="*/ 172 w 176"/>
              <a:gd name="T77" fmla="*/ 120 h 176"/>
              <a:gd name="T78" fmla="*/ 124 w 176"/>
              <a:gd name="T79" fmla="*/ 120 h 176"/>
              <a:gd name="T80" fmla="*/ 120 w 176"/>
              <a:gd name="T81" fmla="*/ 124 h 176"/>
              <a:gd name="T82" fmla="*/ 124 w 176"/>
              <a:gd name="T83" fmla="*/ 128 h 176"/>
              <a:gd name="T84" fmla="*/ 172 w 176"/>
              <a:gd name="T85" fmla="*/ 128 h 176"/>
              <a:gd name="T86" fmla="*/ 176 w 176"/>
              <a:gd name="T87" fmla="*/ 124 h 176"/>
              <a:gd name="T88" fmla="*/ 172 w 176"/>
              <a:gd name="T8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160" y="24"/>
                </a:moveTo>
                <a:cubicBezTo>
                  <a:pt x="160" y="11"/>
                  <a:pt x="124" y="0"/>
                  <a:pt x="80" y="0"/>
                </a:cubicBezTo>
                <a:cubicBezTo>
                  <a:pt x="36" y="0"/>
                  <a:pt x="0" y="11"/>
                  <a:pt x="0" y="24"/>
                </a:cubicBezTo>
                <a:cubicBezTo>
                  <a:pt x="0" y="72"/>
                  <a:pt x="64" y="80"/>
                  <a:pt x="64" y="120"/>
                </a:cubicBezTo>
                <a:cubicBezTo>
                  <a:pt x="64" y="121"/>
                  <a:pt x="64" y="123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4" y="130"/>
                  <a:pt x="64" y="135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4" y="170"/>
                  <a:pt x="67" y="176"/>
                  <a:pt x="80" y="176"/>
                </a:cubicBezTo>
                <a:cubicBezTo>
                  <a:pt x="96" y="176"/>
                  <a:pt x="96" y="168"/>
                  <a:pt x="96" y="120"/>
                </a:cubicBezTo>
                <a:cubicBezTo>
                  <a:pt x="96" y="80"/>
                  <a:pt x="160" y="72"/>
                  <a:pt x="160" y="24"/>
                </a:cubicBezTo>
                <a:moveTo>
                  <a:pt x="8" y="24"/>
                </a:moveTo>
                <a:cubicBezTo>
                  <a:pt x="8" y="15"/>
                  <a:pt x="40" y="8"/>
                  <a:pt x="80" y="8"/>
                </a:cubicBezTo>
                <a:cubicBezTo>
                  <a:pt x="120" y="8"/>
                  <a:pt x="152" y="15"/>
                  <a:pt x="152" y="24"/>
                </a:cubicBezTo>
                <a:cubicBezTo>
                  <a:pt x="152" y="33"/>
                  <a:pt x="120" y="40"/>
                  <a:pt x="80" y="40"/>
                </a:cubicBezTo>
                <a:cubicBezTo>
                  <a:pt x="40" y="40"/>
                  <a:pt x="8" y="33"/>
                  <a:pt x="8" y="24"/>
                </a:cubicBezTo>
                <a:moveTo>
                  <a:pt x="121" y="71"/>
                </a:moveTo>
                <a:cubicBezTo>
                  <a:pt x="105" y="84"/>
                  <a:pt x="88" y="97"/>
                  <a:pt x="88" y="120"/>
                </a:cubicBezTo>
                <a:cubicBezTo>
                  <a:pt x="88" y="143"/>
                  <a:pt x="88" y="157"/>
                  <a:pt x="86" y="164"/>
                </a:cubicBezTo>
                <a:cubicBezTo>
                  <a:pt x="85" y="168"/>
                  <a:pt x="85" y="168"/>
                  <a:pt x="80" y="168"/>
                </a:cubicBezTo>
                <a:cubicBezTo>
                  <a:pt x="75" y="168"/>
                  <a:pt x="75" y="168"/>
                  <a:pt x="74" y="164"/>
                </a:cubicBezTo>
                <a:cubicBezTo>
                  <a:pt x="73" y="160"/>
                  <a:pt x="72" y="153"/>
                  <a:pt x="72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78" y="144"/>
                  <a:pt x="80" y="142"/>
                  <a:pt x="80" y="140"/>
                </a:cubicBezTo>
                <a:cubicBezTo>
                  <a:pt x="80" y="138"/>
                  <a:pt x="78" y="136"/>
                  <a:pt x="76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72" y="133"/>
                  <a:pt x="72" y="131"/>
                  <a:pt x="7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97"/>
                  <a:pt x="55" y="84"/>
                  <a:pt x="39" y="71"/>
                </a:cubicBezTo>
                <a:cubicBezTo>
                  <a:pt x="26" y="60"/>
                  <a:pt x="14" y="50"/>
                  <a:pt x="10" y="35"/>
                </a:cubicBezTo>
                <a:cubicBezTo>
                  <a:pt x="23" y="43"/>
                  <a:pt x="50" y="48"/>
                  <a:pt x="80" y="48"/>
                </a:cubicBezTo>
                <a:cubicBezTo>
                  <a:pt x="110" y="48"/>
                  <a:pt x="137" y="43"/>
                  <a:pt x="150" y="35"/>
                </a:cubicBezTo>
                <a:cubicBezTo>
                  <a:pt x="146" y="50"/>
                  <a:pt x="134" y="60"/>
                  <a:pt x="121" y="71"/>
                </a:cubicBezTo>
                <a:moveTo>
                  <a:pt x="172" y="120"/>
                </a:move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4" y="128"/>
                  <a:pt x="176" y="126"/>
                  <a:pt x="176" y="124"/>
                </a:cubicBezTo>
                <a:cubicBezTo>
                  <a:pt x="176" y="122"/>
                  <a:pt x="174" y="120"/>
                  <a:pt x="172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1" name="Freeform 114"/>
          <p:cNvSpPr>
            <a:spLocks noEditPoints="1"/>
          </p:cNvSpPr>
          <p:nvPr/>
        </p:nvSpPr>
        <p:spPr bwMode="auto">
          <a:xfrm>
            <a:off x="2823546" y="4301671"/>
            <a:ext cx="305067" cy="334275"/>
          </a:xfrm>
          <a:custGeom>
            <a:avLst/>
            <a:gdLst>
              <a:gd name="T0" fmla="*/ 156 w 160"/>
              <a:gd name="T1" fmla="*/ 0 h 176"/>
              <a:gd name="T2" fmla="*/ 155 w 160"/>
              <a:gd name="T3" fmla="*/ 0 h 176"/>
              <a:gd name="T4" fmla="*/ 155 w 160"/>
              <a:gd name="T5" fmla="*/ 0 h 176"/>
              <a:gd name="T6" fmla="*/ 51 w 160"/>
              <a:gd name="T7" fmla="*/ 16 h 176"/>
              <a:gd name="T8" fmla="*/ 51 w 160"/>
              <a:gd name="T9" fmla="*/ 16 h 176"/>
              <a:gd name="T10" fmla="*/ 48 w 160"/>
              <a:gd name="T11" fmla="*/ 20 h 176"/>
              <a:gd name="T12" fmla="*/ 48 w 160"/>
              <a:gd name="T13" fmla="*/ 140 h 176"/>
              <a:gd name="T14" fmla="*/ 36 w 160"/>
              <a:gd name="T15" fmla="*/ 136 h 176"/>
              <a:gd name="T16" fmla="*/ 20 w 160"/>
              <a:gd name="T17" fmla="*/ 136 h 176"/>
              <a:gd name="T18" fmla="*/ 0 w 160"/>
              <a:gd name="T19" fmla="*/ 156 h 176"/>
              <a:gd name="T20" fmla="*/ 20 w 160"/>
              <a:gd name="T21" fmla="*/ 176 h 176"/>
              <a:gd name="T22" fmla="*/ 36 w 160"/>
              <a:gd name="T23" fmla="*/ 176 h 176"/>
              <a:gd name="T24" fmla="*/ 56 w 160"/>
              <a:gd name="T25" fmla="*/ 156 h 176"/>
              <a:gd name="T26" fmla="*/ 56 w 160"/>
              <a:gd name="T27" fmla="*/ 63 h 176"/>
              <a:gd name="T28" fmla="*/ 152 w 160"/>
              <a:gd name="T29" fmla="*/ 49 h 176"/>
              <a:gd name="T30" fmla="*/ 152 w 160"/>
              <a:gd name="T31" fmla="*/ 116 h 176"/>
              <a:gd name="T32" fmla="*/ 140 w 160"/>
              <a:gd name="T33" fmla="*/ 112 h 176"/>
              <a:gd name="T34" fmla="*/ 124 w 160"/>
              <a:gd name="T35" fmla="*/ 112 h 176"/>
              <a:gd name="T36" fmla="*/ 104 w 160"/>
              <a:gd name="T37" fmla="*/ 132 h 176"/>
              <a:gd name="T38" fmla="*/ 124 w 160"/>
              <a:gd name="T39" fmla="*/ 152 h 176"/>
              <a:gd name="T40" fmla="*/ 140 w 160"/>
              <a:gd name="T41" fmla="*/ 152 h 176"/>
              <a:gd name="T42" fmla="*/ 160 w 160"/>
              <a:gd name="T43" fmla="*/ 132 h 176"/>
              <a:gd name="T44" fmla="*/ 160 w 160"/>
              <a:gd name="T45" fmla="*/ 4 h 176"/>
              <a:gd name="T46" fmla="*/ 156 w 160"/>
              <a:gd name="T47" fmla="*/ 0 h 176"/>
              <a:gd name="T48" fmla="*/ 36 w 160"/>
              <a:gd name="T49" fmla="*/ 168 h 176"/>
              <a:gd name="T50" fmla="*/ 20 w 160"/>
              <a:gd name="T51" fmla="*/ 168 h 176"/>
              <a:gd name="T52" fmla="*/ 8 w 160"/>
              <a:gd name="T53" fmla="*/ 156 h 176"/>
              <a:gd name="T54" fmla="*/ 20 w 160"/>
              <a:gd name="T55" fmla="*/ 144 h 176"/>
              <a:gd name="T56" fmla="*/ 36 w 160"/>
              <a:gd name="T57" fmla="*/ 144 h 176"/>
              <a:gd name="T58" fmla="*/ 48 w 160"/>
              <a:gd name="T59" fmla="*/ 156 h 176"/>
              <a:gd name="T60" fmla="*/ 36 w 160"/>
              <a:gd name="T61" fmla="*/ 168 h 176"/>
              <a:gd name="T62" fmla="*/ 140 w 160"/>
              <a:gd name="T63" fmla="*/ 144 h 176"/>
              <a:gd name="T64" fmla="*/ 124 w 160"/>
              <a:gd name="T65" fmla="*/ 144 h 176"/>
              <a:gd name="T66" fmla="*/ 112 w 160"/>
              <a:gd name="T67" fmla="*/ 132 h 176"/>
              <a:gd name="T68" fmla="*/ 124 w 160"/>
              <a:gd name="T69" fmla="*/ 120 h 176"/>
              <a:gd name="T70" fmla="*/ 140 w 160"/>
              <a:gd name="T71" fmla="*/ 120 h 176"/>
              <a:gd name="T72" fmla="*/ 152 w 160"/>
              <a:gd name="T73" fmla="*/ 132 h 176"/>
              <a:gd name="T74" fmla="*/ 140 w 160"/>
              <a:gd name="T75" fmla="*/ 144 h 176"/>
              <a:gd name="T76" fmla="*/ 152 w 160"/>
              <a:gd name="T77" fmla="*/ 41 h 176"/>
              <a:gd name="T78" fmla="*/ 56 w 160"/>
              <a:gd name="T79" fmla="*/ 55 h 176"/>
              <a:gd name="T80" fmla="*/ 56 w 160"/>
              <a:gd name="T81" fmla="*/ 23 h 176"/>
              <a:gd name="T82" fmla="*/ 152 w 160"/>
              <a:gd name="T83" fmla="*/ 9 h 176"/>
              <a:gd name="T84" fmla="*/ 152 w 160"/>
              <a:gd name="T85" fmla="*/ 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0" h="176">
                <a:moveTo>
                  <a:pt x="156" y="0"/>
                </a:moveTo>
                <a:cubicBezTo>
                  <a:pt x="156" y="0"/>
                  <a:pt x="156" y="0"/>
                  <a:pt x="155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49" y="16"/>
                  <a:pt x="48" y="18"/>
                  <a:pt x="48" y="2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5" y="138"/>
                  <a:pt x="41" y="136"/>
                  <a:pt x="36" y="136"/>
                </a:cubicBezTo>
                <a:cubicBezTo>
                  <a:pt x="20" y="136"/>
                  <a:pt x="20" y="136"/>
                  <a:pt x="20" y="136"/>
                </a:cubicBezTo>
                <a:cubicBezTo>
                  <a:pt x="9" y="136"/>
                  <a:pt x="0" y="145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36" y="176"/>
                  <a:pt x="36" y="176"/>
                  <a:pt x="36" y="176"/>
                </a:cubicBezTo>
                <a:cubicBezTo>
                  <a:pt x="47" y="176"/>
                  <a:pt x="56" y="167"/>
                  <a:pt x="56" y="156"/>
                </a:cubicBezTo>
                <a:cubicBezTo>
                  <a:pt x="56" y="63"/>
                  <a:pt x="56" y="63"/>
                  <a:pt x="56" y="63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116"/>
                  <a:pt x="152" y="116"/>
                  <a:pt x="152" y="116"/>
                </a:cubicBezTo>
                <a:cubicBezTo>
                  <a:pt x="149" y="114"/>
                  <a:pt x="145" y="112"/>
                  <a:pt x="140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13" y="112"/>
                  <a:pt x="104" y="121"/>
                  <a:pt x="104" y="132"/>
                </a:cubicBezTo>
                <a:cubicBezTo>
                  <a:pt x="104" y="143"/>
                  <a:pt x="113" y="152"/>
                  <a:pt x="124" y="152"/>
                </a:cubicBezTo>
                <a:cubicBezTo>
                  <a:pt x="140" y="152"/>
                  <a:pt x="140" y="152"/>
                  <a:pt x="140" y="152"/>
                </a:cubicBezTo>
                <a:cubicBezTo>
                  <a:pt x="151" y="152"/>
                  <a:pt x="160" y="143"/>
                  <a:pt x="160" y="132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2"/>
                  <a:pt x="158" y="0"/>
                  <a:pt x="156" y="0"/>
                </a:cubicBezTo>
                <a:moveTo>
                  <a:pt x="36" y="168"/>
                </a:moveTo>
                <a:cubicBezTo>
                  <a:pt x="20" y="168"/>
                  <a:pt x="20" y="168"/>
                  <a:pt x="20" y="168"/>
                </a:cubicBezTo>
                <a:cubicBezTo>
                  <a:pt x="13" y="168"/>
                  <a:pt x="8" y="163"/>
                  <a:pt x="8" y="156"/>
                </a:cubicBezTo>
                <a:cubicBezTo>
                  <a:pt x="8" y="149"/>
                  <a:pt x="13" y="144"/>
                  <a:pt x="20" y="14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43" y="144"/>
                  <a:pt x="48" y="149"/>
                  <a:pt x="48" y="156"/>
                </a:cubicBezTo>
                <a:cubicBezTo>
                  <a:pt x="48" y="163"/>
                  <a:pt x="43" y="168"/>
                  <a:pt x="36" y="168"/>
                </a:cubicBezTo>
                <a:moveTo>
                  <a:pt x="140" y="144"/>
                </a:moveTo>
                <a:cubicBezTo>
                  <a:pt x="124" y="144"/>
                  <a:pt x="124" y="144"/>
                  <a:pt x="124" y="144"/>
                </a:cubicBezTo>
                <a:cubicBezTo>
                  <a:pt x="117" y="144"/>
                  <a:pt x="112" y="139"/>
                  <a:pt x="112" y="132"/>
                </a:cubicBezTo>
                <a:cubicBezTo>
                  <a:pt x="112" y="125"/>
                  <a:pt x="117" y="120"/>
                  <a:pt x="124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7" y="120"/>
                  <a:pt x="152" y="125"/>
                  <a:pt x="152" y="132"/>
                </a:cubicBezTo>
                <a:cubicBezTo>
                  <a:pt x="152" y="139"/>
                  <a:pt x="147" y="144"/>
                  <a:pt x="140" y="144"/>
                </a:cubicBezTo>
                <a:moveTo>
                  <a:pt x="152" y="41"/>
                </a:moveTo>
                <a:cubicBezTo>
                  <a:pt x="56" y="55"/>
                  <a:pt x="56" y="55"/>
                  <a:pt x="56" y="55"/>
                </a:cubicBezTo>
                <a:cubicBezTo>
                  <a:pt x="56" y="23"/>
                  <a:pt x="56" y="23"/>
                  <a:pt x="56" y="23"/>
                </a:cubicBezTo>
                <a:cubicBezTo>
                  <a:pt x="152" y="9"/>
                  <a:pt x="152" y="9"/>
                  <a:pt x="152" y="9"/>
                </a:cubicBezTo>
                <a:lnTo>
                  <a:pt x="152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2" name="Freeform 115"/>
          <p:cNvSpPr>
            <a:spLocks noEditPoints="1"/>
          </p:cNvSpPr>
          <p:nvPr/>
        </p:nvSpPr>
        <p:spPr bwMode="auto">
          <a:xfrm>
            <a:off x="3508323" y="4301671"/>
            <a:ext cx="214195" cy="334275"/>
          </a:xfrm>
          <a:custGeom>
            <a:avLst/>
            <a:gdLst>
              <a:gd name="T0" fmla="*/ 108 w 112"/>
              <a:gd name="T1" fmla="*/ 8 h 176"/>
              <a:gd name="T2" fmla="*/ 107 w 112"/>
              <a:gd name="T3" fmla="*/ 8 h 176"/>
              <a:gd name="T4" fmla="*/ 107 w 112"/>
              <a:gd name="T5" fmla="*/ 8 h 176"/>
              <a:gd name="T6" fmla="*/ 54 w 112"/>
              <a:gd name="T7" fmla="*/ 0 h 176"/>
              <a:gd name="T8" fmla="*/ 52 w 112"/>
              <a:gd name="T9" fmla="*/ 0 h 176"/>
              <a:gd name="T10" fmla="*/ 52 w 112"/>
              <a:gd name="T11" fmla="*/ 0 h 176"/>
              <a:gd name="T12" fmla="*/ 51 w 112"/>
              <a:gd name="T13" fmla="*/ 0 h 176"/>
              <a:gd name="T14" fmla="*/ 51 w 112"/>
              <a:gd name="T15" fmla="*/ 0 h 176"/>
              <a:gd name="T16" fmla="*/ 48 w 112"/>
              <a:gd name="T17" fmla="*/ 4 h 176"/>
              <a:gd name="T18" fmla="*/ 48 w 112"/>
              <a:gd name="T19" fmla="*/ 140 h 176"/>
              <a:gd name="T20" fmla="*/ 36 w 112"/>
              <a:gd name="T21" fmla="*/ 136 h 176"/>
              <a:gd name="T22" fmla="*/ 20 w 112"/>
              <a:gd name="T23" fmla="*/ 136 h 176"/>
              <a:gd name="T24" fmla="*/ 0 w 112"/>
              <a:gd name="T25" fmla="*/ 156 h 176"/>
              <a:gd name="T26" fmla="*/ 20 w 112"/>
              <a:gd name="T27" fmla="*/ 176 h 176"/>
              <a:gd name="T28" fmla="*/ 36 w 112"/>
              <a:gd name="T29" fmla="*/ 176 h 176"/>
              <a:gd name="T30" fmla="*/ 56 w 112"/>
              <a:gd name="T31" fmla="*/ 156 h 176"/>
              <a:gd name="T32" fmla="*/ 56 w 112"/>
              <a:gd name="T33" fmla="*/ 48 h 176"/>
              <a:gd name="T34" fmla="*/ 106 w 112"/>
              <a:gd name="T35" fmla="*/ 56 h 176"/>
              <a:gd name="T36" fmla="*/ 108 w 112"/>
              <a:gd name="T37" fmla="*/ 56 h 176"/>
              <a:gd name="T38" fmla="*/ 108 w 112"/>
              <a:gd name="T39" fmla="*/ 56 h 176"/>
              <a:gd name="T40" fmla="*/ 109 w 112"/>
              <a:gd name="T41" fmla="*/ 56 h 176"/>
              <a:gd name="T42" fmla="*/ 109 w 112"/>
              <a:gd name="T43" fmla="*/ 56 h 176"/>
              <a:gd name="T44" fmla="*/ 112 w 112"/>
              <a:gd name="T45" fmla="*/ 52 h 176"/>
              <a:gd name="T46" fmla="*/ 112 w 112"/>
              <a:gd name="T47" fmla="*/ 12 h 176"/>
              <a:gd name="T48" fmla="*/ 108 w 112"/>
              <a:gd name="T49" fmla="*/ 8 h 176"/>
              <a:gd name="T50" fmla="*/ 36 w 112"/>
              <a:gd name="T51" fmla="*/ 168 h 176"/>
              <a:gd name="T52" fmla="*/ 20 w 112"/>
              <a:gd name="T53" fmla="*/ 168 h 176"/>
              <a:gd name="T54" fmla="*/ 8 w 112"/>
              <a:gd name="T55" fmla="*/ 156 h 176"/>
              <a:gd name="T56" fmla="*/ 20 w 112"/>
              <a:gd name="T57" fmla="*/ 144 h 176"/>
              <a:gd name="T58" fmla="*/ 36 w 112"/>
              <a:gd name="T59" fmla="*/ 144 h 176"/>
              <a:gd name="T60" fmla="*/ 48 w 112"/>
              <a:gd name="T61" fmla="*/ 156 h 176"/>
              <a:gd name="T62" fmla="*/ 36 w 112"/>
              <a:gd name="T63" fmla="*/ 168 h 176"/>
              <a:gd name="T64" fmla="*/ 104 w 112"/>
              <a:gd name="T65" fmla="*/ 48 h 176"/>
              <a:gd name="T66" fmla="*/ 56 w 112"/>
              <a:gd name="T67" fmla="*/ 41 h 176"/>
              <a:gd name="T68" fmla="*/ 56 w 112"/>
              <a:gd name="T69" fmla="*/ 8 h 176"/>
              <a:gd name="T70" fmla="*/ 104 w 112"/>
              <a:gd name="T71" fmla="*/ 15 h 176"/>
              <a:gd name="T72" fmla="*/ 104 w 112"/>
              <a:gd name="T7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76">
                <a:moveTo>
                  <a:pt x="108" y="8"/>
                </a:moveTo>
                <a:cubicBezTo>
                  <a:pt x="108" y="8"/>
                  <a:pt x="108" y="8"/>
                  <a:pt x="107" y="8"/>
                </a:cubicBezTo>
                <a:cubicBezTo>
                  <a:pt x="107" y="8"/>
                  <a:pt x="107" y="8"/>
                  <a:pt x="107" y="8"/>
                </a:cubicBezTo>
                <a:cubicBezTo>
                  <a:pt x="54" y="0"/>
                  <a:pt x="54" y="0"/>
                  <a:pt x="54" y="0"/>
                </a:cubicBezTo>
                <a:cubicBezTo>
                  <a:pt x="53" y="0"/>
                  <a:pt x="53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9" y="0"/>
                  <a:pt x="48" y="2"/>
                  <a:pt x="48" y="4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5" y="138"/>
                  <a:pt x="41" y="136"/>
                  <a:pt x="36" y="136"/>
                </a:cubicBezTo>
                <a:cubicBezTo>
                  <a:pt x="20" y="136"/>
                  <a:pt x="20" y="136"/>
                  <a:pt x="20" y="136"/>
                </a:cubicBezTo>
                <a:cubicBezTo>
                  <a:pt x="9" y="136"/>
                  <a:pt x="0" y="145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36" y="176"/>
                  <a:pt x="36" y="176"/>
                  <a:pt x="36" y="176"/>
                </a:cubicBezTo>
                <a:cubicBezTo>
                  <a:pt x="47" y="176"/>
                  <a:pt x="56" y="167"/>
                  <a:pt x="56" y="156"/>
                </a:cubicBezTo>
                <a:cubicBezTo>
                  <a:pt x="56" y="48"/>
                  <a:pt x="56" y="48"/>
                  <a:pt x="56" y="48"/>
                </a:cubicBezTo>
                <a:cubicBezTo>
                  <a:pt x="106" y="56"/>
                  <a:pt x="106" y="56"/>
                  <a:pt x="106" y="56"/>
                </a:cubicBezTo>
                <a:cubicBezTo>
                  <a:pt x="107" y="56"/>
                  <a:pt x="107" y="56"/>
                  <a:pt x="108" y="5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11" y="56"/>
                  <a:pt x="112" y="54"/>
                  <a:pt x="112" y="5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10"/>
                  <a:pt x="110" y="8"/>
                  <a:pt x="108" y="8"/>
                </a:cubicBezTo>
                <a:moveTo>
                  <a:pt x="36" y="168"/>
                </a:moveTo>
                <a:cubicBezTo>
                  <a:pt x="20" y="168"/>
                  <a:pt x="20" y="168"/>
                  <a:pt x="20" y="168"/>
                </a:cubicBezTo>
                <a:cubicBezTo>
                  <a:pt x="13" y="168"/>
                  <a:pt x="8" y="163"/>
                  <a:pt x="8" y="156"/>
                </a:cubicBezTo>
                <a:cubicBezTo>
                  <a:pt x="8" y="149"/>
                  <a:pt x="13" y="144"/>
                  <a:pt x="20" y="14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43" y="144"/>
                  <a:pt x="48" y="149"/>
                  <a:pt x="48" y="156"/>
                </a:cubicBezTo>
                <a:cubicBezTo>
                  <a:pt x="48" y="163"/>
                  <a:pt x="43" y="168"/>
                  <a:pt x="36" y="168"/>
                </a:cubicBezTo>
                <a:moveTo>
                  <a:pt x="104" y="48"/>
                </a:moveTo>
                <a:cubicBezTo>
                  <a:pt x="56" y="41"/>
                  <a:pt x="56" y="41"/>
                  <a:pt x="56" y="41"/>
                </a:cubicBezTo>
                <a:cubicBezTo>
                  <a:pt x="56" y="8"/>
                  <a:pt x="56" y="8"/>
                  <a:pt x="56" y="8"/>
                </a:cubicBezTo>
                <a:cubicBezTo>
                  <a:pt x="104" y="15"/>
                  <a:pt x="104" y="15"/>
                  <a:pt x="104" y="15"/>
                </a:cubicBezTo>
                <a:lnTo>
                  <a:pt x="104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3" name="Freeform 116"/>
          <p:cNvSpPr>
            <a:spLocks noEditPoints="1"/>
          </p:cNvSpPr>
          <p:nvPr/>
        </p:nvSpPr>
        <p:spPr bwMode="auto">
          <a:xfrm>
            <a:off x="4087625" y="4301671"/>
            <a:ext cx="334275" cy="334275"/>
          </a:xfrm>
          <a:custGeom>
            <a:avLst/>
            <a:gdLst>
              <a:gd name="T0" fmla="*/ 206 w 206"/>
              <a:gd name="T1" fmla="*/ 75 h 206"/>
              <a:gd name="T2" fmla="*/ 131 w 206"/>
              <a:gd name="T3" fmla="*/ 75 h 206"/>
              <a:gd name="T4" fmla="*/ 103 w 206"/>
              <a:gd name="T5" fmla="*/ 0 h 206"/>
              <a:gd name="T6" fmla="*/ 75 w 206"/>
              <a:gd name="T7" fmla="*/ 75 h 206"/>
              <a:gd name="T8" fmla="*/ 0 w 206"/>
              <a:gd name="T9" fmla="*/ 75 h 206"/>
              <a:gd name="T10" fmla="*/ 61 w 206"/>
              <a:gd name="T11" fmla="*/ 122 h 206"/>
              <a:gd name="T12" fmla="*/ 32 w 206"/>
              <a:gd name="T13" fmla="*/ 206 h 206"/>
              <a:gd name="T14" fmla="*/ 103 w 206"/>
              <a:gd name="T15" fmla="*/ 154 h 206"/>
              <a:gd name="T16" fmla="*/ 173 w 206"/>
              <a:gd name="T17" fmla="*/ 206 h 206"/>
              <a:gd name="T18" fmla="*/ 145 w 206"/>
              <a:gd name="T19" fmla="*/ 122 h 206"/>
              <a:gd name="T20" fmla="*/ 206 w 206"/>
              <a:gd name="T21" fmla="*/ 75 h 206"/>
              <a:gd name="T22" fmla="*/ 154 w 206"/>
              <a:gd name="T23" fmla="*/ 181 h 206"/>
              <a:gd name="T24" fmla="*/ 109 w 206"/>
              <a:gd name="T25" fmla="*/ 147 h 206"/>
              <a:gd name="T26" fmla="*/ 103 w 206"/>
              <a:gd name="T27" fmla="*/ 143 h 206"/>
              <a:gd name="T28" fmla="*/ 97 w 206"/>
              <a:gd name="T29" fmla="*/ 147 h 206"/>
              <a:gd name="T30" fmla="*/ 51 w 206"/>
              <a:gd name="T31" fmla="*/ 181 h 206"/>
              <a:gd name="T32" fmla="*/ 70 w 206"/>
              <a:gd name="T33" fmla="*/ 125 h 206"/>
              <a:gd name="T34" fmla="*/ 71 w 206"/>
              <a:gd name="T35" fmla="*/ 118 h 206"/>
              <a:gd name="T36" fmla="*/ 66 w 206"/>
              <a:gd name="T37" fmla="*/ 115 h 206"/>
              <a:gd name="T38" fmla="*/ 28 w 206"/>
              <a:gd name="T39" fmla="*/ 84 h 206"/>
              <a:gd name="T40" fmla="*/ 82 w 206"/>
              <a:gd name="T41" fmla="*/ 84 h 206"/>
              <a:gd name="T42" fmla="*/ 83 w 206"/>
              <a:gd name="T43" fmla="*/ 78 h 206"/>
              <a:gd name="T44" fmla="*/ 103 w 206"/>
              <a:gd name="T45" fmla="*/ 27 h 206"/>
              <a:gd name="T46" fmla="*/ 123 w 206"/>
              <a:gd name="T47" fmla="*/ 78 h 206"/>
              <a:gd name="T48" fmla="*/ 124 w 206"/>
              <a:gd name="T49" fmla="*/ 84 h 206"/>
              <a:gd name="T50" fmla="*/ 178 w 206"/>
              <a:gd name="T51" fmla="*/ 84 h 206"/>
              <a:gd name="T52" fmla="*/ 139 w 206"/>
              <a:gd name="T53" fmla="*/ 115 h 206"/>
              <a:gd name="T54" fmla="*/ 134 w 206"/>
              <a:gd name="T55" fmla="*/ 118 h 206"/>
              <a:gd name="T56" fmla="*/ 154 w 206"/>
              <a:gd name="T57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6" h="206">
                <a:moveTo>
                  <a:pt x="206" y="75"/>
                </a:moveTo>
                <a:lnTo>
                  <a:pt x="131" y="75"/>
                </a:lnTo>
                <a:lnTo>
                  <a:pt x="103" y="0"/>
                </a:lnTo>
                <a:lnTo>
                  <a:pt x="75" y="75"/>
                </a:lnTo>
                <a:lnTo>
                  <a:pt x="0" y="75"/>
                </a:lnTo>
                <a:lnTo>
                  <a:pt x="61" y="122"/>
                </a:lnTo>
                <a:lnTo>
                  <a:pt x="32" y="206"/>
                </a:lnTo>
                <a:lnTo>
                  <a:pt x="103" y="154"/>
                </a:lnTo>
                <a:lnTo>
                  <a:pt x="173" y="206"/>
                </a:lnTo>
                <a:lnTo>
                  <a:pt x="145" y="122"/>
                </a:lnTo>
                <a:lnTo>
                  <a:pt x="206" y="75"/>
                </a:lnTo>
                <a:close/>
                <a:moveTo>
                  <a:pt x="154" y="181"/>
                </a:moveTo>
                <a:lnTo>
                  <a:pt x="109" y="147"/>
                </a:lnTo>
                <a:lnTo>
                  <a:pt x="103" y="143"/>
                </a:lnTo>
                <a:lnTo>
                  <a:pt x="97" y="147"/>
                </a:lnTo>
                <a:lnTo>
                  <a:pt x="51" y="181"/>
                </a:lnTo>
                <a:lnTo>
                  <a:pt x="70" y="125"/>
                </a:lnTo>
                <a:lnTo>
                  <a:pt x="71" y="118"/>
                </a:lnTo>
                <a:lnTo>
                  <a:pt x="66" y="115"/>
                </a:lnTo>
                <a:lnTo>
                  <a:pt x="28" y="84"/>
                </a:lnTo>
                <a:lnTo>
                  <a:pt x="82" y="84"/>
                </a:lnTo>
                <a:lnTo>
                  <a:pt x="83" y="78"/>
                </a:lnTo>
                <a:lnTo>
                  <a:pt x="103" y="27"/>
                </a:lnTo>
                <a:lnTo>
                  <a:pt x="123" y="78"/>
                </a:lnTo>
                <a:lnTo>
                  <a:pt x="124" y="84"/>
                </a:lnTo>
                <a:lnTo>
                  <a:pt x="178" y="84"/>
                </a:lnTo>
                <a:lnTo>
                  <a:pt x="139" y="115"/>
                </a:lnTo>
                <a:lnTo>
                  <a:pt x="134" y="118"/>
                </a:lnTo>
                <a:lnTo>
                  <a:pt x="154" y="1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4" name="Freeform 117"/>
          <p:cNvSpPr>
            <a:spLocks noEditPoints="1"/>
          </p:cNvSpPr>
          <p:nvPr/>
        </p:nvSpPr>
        <p:spPr bwMode="auto">
          <a:xfrm>
            <a:off x="4725344" y="4301671"/>
            <a:ext cx="335898" cy="334275"/>
          </a:xfrm>
          <a:custGeom>
            <a:avLst/>
            <a:gdLst>
              <a:gd name="T0" fmla="*/ 207 w 207"/>
              <a:gd name="T1" fmla="*/ 37 h 206"/>
              <a:gd name="T2" fmla="*/ 169 w 207"/>
              <a:gd name="T3" fmla="*/ 37 h 206"/>
              <a:gd name="T4" fmla="*/ 155 w 207"/>
              <a:gd name="T5" fmla="*/ 0 h 206"/>
              <a:gd name="T6" fmla="*/ 141 w 207"/>
              <a:gd name="T7" fmla="*/ 37 h 206"/>
              <a:gd name="T8" fmla="*/ 104 w 207"/>
              <a:gd name="T9" fmla="*/ 37 h 206"/>
              <a:gd name="T10" fmla="*/ 134 w 207"/>
              <a:gd name="T11" fmla="*/ 61 h 206"/>
              <a:gd name="T12" fmla="*/ 120 w 207"/>
              <a:gd name="T13" fmla="*/ 103 h 206"/>
              <a:gd name="T14" fmla="*/ 155 w 207"/>
              <a:gd name="T15" fmla="*/ 77 h 206"/>
              <a:gd name="T16" fmla="*/ 190 w 207"/>
              <a:gd name="T17" fmla="*/ 103 h 206"/>
              <a:gd name="T18" fmla="*/ 176 w 207"/>
              <a:gd name="T19" fmla="*/ 61 h 206"/>
              <a:gd name="T20" fmla="*/ 207 w 207"/>
              <a:gd name="T21" fmla="*/ 37 h 206"/>
              <a:gd name="T22" fmla="*/ 161 w 207"/>
              <a:gd name="T23" fmla="*/ 70 h 206"/>
              <a:gd name="T24" fmla="*/ 155 w 207"/>
              <a:gd name="T25" fmla="*/ 65 h 206"/>
              <a:gd name="T26" fmla="*/ 149 w 207"/>
              <a:gd name="T27" fmla="*/ 70 h 206"/>
              <a:gd name="T28" fmla="*/ 139 w 207"/>
              <a:gd name="T29" fmla="*/ 78 h 206"/>
              <a:gd name="T30" fmla="*/ 143 w 207"/>
              <a:gd name="T31" fmla="*/ 64 h 206"/>
              <a:gd name="T32" fmla="*/ 145 w 207"/>
              <a:gd name="T33" fmla="*/ 57 h 206"/>
              <a:gd name="T34" fmla="*/ 140 w 207"/>
              <a:gd name="T35" fmla="*/ 54 h 206"/>
              <a:gd name="T36" fmla="*/ 131 w 207"/>
              <a:gd name="T37" fmla="*/ 47 h 206"/>
              <a:gd name="T38" fmla="*/ 148 w 207"/>
              <a:gd name="T39" fmla="*/ 47 h 206"/>
              <a:gd name="T40" fmla="*/ 149 w 207"/>
              <a:gd name="T41" fmla="*/ 41 h 206"/>
              <a:gd name="T42" fmla="*/ 155 w 207"/>
              <a:gd name="T43" fmla="*/ 27 h 206"/>
              <a:gd name="T44" fmla="*/ 161 w 207"/>
              <a:gd name="T45" fmla="*/ 41 h 206"/>
              <a:gd name="T46" fmla="*/ 162 w 207"/>
              <a:gd name="T47" fmla="*/ 47 h 206"/>
              <a:gd name="T48" fmla="*/ 180 w 207"/>
              <a:gd name="T49" fmla="*/ 47 h 206"/>
              <a:gd name="T50" fmla="*/ 170 w 207"/>
              <a:gd name="T51" fmla="*/ 54 h 206"/>
              <a:gd name="T52" fmla="*/ 166 w 207"/>
              <a:gd name="T53" fmla="*/ 57 h 206"/>
              <a:gd name="T54" fmla="*/ 167 w 207"/>
              <a:gd name="T55" fmla="*/ 64 h 206"/>
              <a:gd name="T56" fmla="*/ 172 w 207"/>
              <a:gd name="T57" fmla="*/ 78 h 206"/>
              <a:gd name="T58" fmla="*/ 161 w 207"/>
              <a:gd name="T59" fmla="*/ 70 h 206"/>
              <a:gd name="T60" fmla="*/ 90 w 207"/>
              <a:gd name="T61" fmla="*/ 117 h 206"/>
              <a:gd name="T62" fmla="*/ 71 w 207"/>
              <a:gd name="T63" fmla="*/ 65 h 206"/>
              <a:gd name="T64" fmla="*/ 52 w 207"/>
              <a:gd name="T65" fmla="*/ 117 h 206"/>
              <a:gd name="T66" fmla="*/ 0 w 207"/>
              <a:gd name="T67" fmla="*/ 117 h 206"/>
              <a:gd name="T68" fmla="*/ 41 w 207"/>
              <a:gd name="T69" fmla="*/ 149 h 206"/>
              <a:gd name="T70" fmla="*/ 23 w 207"/>
              <a:gd name="T71" fmla="*/ 206 h 206"/>
              <a:gd name="T72" fmla="*/ 71 w 207"/>
              <a:gd name="T73" fmla="*/ 171 h 206"/>
              <a:gd name="T74" fmla="*/ 119 w 207"/>
              <a:gd name="T75" fmla="*/ 206 h 206"/>
              <a:gd name="T76" fmla="*/ 100 w 207"/>
              <a:gd name="T77" fmla="*/ 149 h 206"/>
              <a:gd name="T78" fmla="*/ 141 w 207"/>
              <a:gd name="T79" fmla="*/ 117 h 206"/>
              <a:gd name="T80" fmla="*/ 90 w 207"/>
              <a:gd name="T81" fmla="*/ 117 h 206"/>
              <a:gd name="T82" fmla="*/ 91 w 207"/>
              <a:gd name="T83" fmla="*/ 151 h 206"/>
              <a:gd name="T84" fmla="*/ 100 w 207"/>
              <a:gd name="T85" fmla="*/ 181 h 206"/>
              <a:gd name="T86" fmla="*/ 77 w 207"/>
              <a:gd name="T87" fmla="*/ 164 h 206"/>
              <a:gd name="T88" fmla="*/ 71 w 207"/>
              <a:gd name="T89" fmla="*/ 159 h 206"/>
              <a:gd name="T90" fmla="*/ 65 w 207"/>
              <a:gd name="T91" fmla="*/ 164 h 206"/>
              <a:gd name="T92" fmla="*/ 41 w 207"/>
              <a:gd name="T93" fmla="*/ 181 h 206"/>
              <a:gd name="T94" fmla="*/ 51 w 207"/>
              <a:gd name="T95" fmla="*/ 151 h 206"/>
              <a:gd name="T96" fmla="*/ 53 w 207"/>
              <a:gd name="T97" fmla="*/ 145 h 206"/>
              <a:gd name="T98" fmla="*/ 47 w 207"/>
              <a:gd name="T99" fmla="*/ 142 h 206"/>
              <a:gd name="T100" fmla="*/ 29 w 207"/>
              <a:gd name="T101" fmla="*/ 126 h 206"/>
              <a:gd name="T102" fmla="*/ 58 w 207"/>
              <a:gd name="T103" fmla="*/ 126 h 206"/>
              <a:gd name="T104" fmla="*/ 60 w 207"/>
              <a:gd name="T105" fmla="*/ 121 h 206"/>
              <a:gd name="T106" fmla="*/ 71 w 207"/>
              <a:gd name="T107" fmla="*/ 92 h 206"/>
              <a:gd name="T108" fmla="*/ 81 w 207"/>
              <a:gd name="T109" fmla="*/ 121 h 206"/>
              <a:gd name="T110" fmla="*/ 84 w 207"/>
              <a:gd name="T111" fmla="*/ 126 h 206"/>
              <a:gd name="T112" fmla="*/ 113 w 207"/>
              <a:gd name="T113" fmla="*/ 126 h 206"/>
              <a:gd name="T114" fmla="*/ 94 w 207"/>
              <a:gd name="T115" fmla="*/ 142 h 206"/>
              <a:gd name="T116" fmla="*/ 88 w 207"/>
              <a:gd name="T117" fmla="*/ 145 h 206"/>
              <a:gd name="T118" fmla="*/ 91 w 207"/>
              <a:gd name="T119" fmla="*/ 15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7" h="206">
                <a:moveTo>
                  <a:pt x="207" y="37"/>
                </a:moveTo>
                <a:lnTo>
                  <a:pt x="169" y="37"/>
                </a:lnTo>
                <a:lnTo>
                  <a:pt x="155" y="0"/>
                </a:lnTo>
                <a:lnTo>
                  <a:pt x="141" y="37"/>
                </a:lnTo>
                <a:lnTo>
                  <a:pt x="104" y="37"/>
                </a:lnTo>
                <a:lnTo>
                  <a:pt x="134" y="61"/>
                </a:lnTo>
                <a:lnTo>
                  <a:pt x="120" y="103"/>
                </a:lnTo>
                <a:lnTo>
                  <a:pt x="155" y="77"/>
                </a:lnTo>
                <a:lnTo>
                  <a:pt x="190" y="103"/>
                </a:lnTo>
                <a:lnTo>
                  <a:pt x="176" y="61"/>
                </a:lnTo>
                <a:lnTo>
                  <a:pt x="207" y="37"/>
                </a:lnTo>
                <a:close/>
                <a:moveTo>
                  <a:pt x="161" y="70"/>
                </a:moveTo>
                <a:lnTo>
                  <a:pt x="155" y="65"/>
                </a:lnTo>
                <a:lnTo>
                  <a:pt x="149" y="70"/>
                </a:lnTo>
                <a:lnTo>
                  <a:pt x="139" y="78"/>
                </a:lnTo>
                <a:lnTo>
                  <a:pt x="143" y="64"/>
                </a:lnTo>
                <a:lnTo>
                  <a:pt x="145" y="57"/>
                </a:lnTo>
                <a:lnTo>
                  <a:pt x="140" y="54"/>
                </a:lnTo>
                <a:lnTo>
                  <a:pt x="131" y="47"/>
                </a:lnTo>
                <a:lnTo>
                  <a:pt x="148" y="47"/>
                </a:lnTo>
                <a:lnTo>
                  <a:pt x="149" y="41"/>
                </a:lnTo>
                <a:lnTo>
                  <a:pt x="155" y="27"/>
                </a:lnTo>
                <a:lnTo>
                  <a:pt x="161" y="41"/>
                </a:lnTo>
                <a:lnTo>
                  <a:pt x="162" y="47"/>
                </a:lnTo>
                <a:lnTo>
                  <a:pt x="180" y="47"/>
                </a:lnTo>
                <a:lnTo>
                  <a:pt x="170" y="54"/>
                </a:lnTo>
                <a:lnTo>
                  <a:pt x="166" y="57"/>
                </a:lnTo>
                <a:lnTo>
                  <a:pt x="167" y="64"/>
                </a:lnTo>
                <a:lnTo>
                  <a:pt x="172" y="78"/>
                </a:lnTo>
                <a:lnTo>
                  <a:pt x="161" y="70"/>
                </a:lnTo>
                <a:close/>
                <a:moveTo>
                  <a:pt x="90" y="117"/>
                </a:moveTo>
                <a:lnTo>
                  <a:pt x="71" y="65"/>
                </a:lnTo>
                <a:lnTo>
                  <a:pt x="52" y="117"/>
                </a:lnTo>
                <a:lnTo>
                  <a:pt x="0" y="117"/>
                </a:lnTo>
                <a:lnTo>
                  <a:pt x="41" y="149"/>
                </a:lnTo>
                <a:lnTo>
                  <a:pt x="23" y="206"/>
                </a:lnTo>
                <a:lnTo>
                  <a:pt x="71" y="171"/>
                </a:lnTo>
                <a:lnTo>
                  <a:pt x="119" y="206"/>
                </a:lnTo>
                <a:lnTo>
                  <a:pt x="100" y="149"/>
                </a:lnTo>
                <a:lnTo>
                  <a:pt x="141" y="117"/>
                </a:lnTo>
                <a:lnTo>
                  <a:pt x="90" y="117"/>
                </a:lnTo>
                <a:close/>
                <a:moveTo>
                  <a:pt x="91" y="151"/>
                </a:moveTo>
                <a:lnTo>
                  <a:pt x="100" y="181"/>
                </a:lnTo>
                <a:lnTo>
                  <a:pt x="77" y="164"/>
                </a:lnTo>
                <a:lnTo>
                  <a:pt x="71" y="159"/>
                </a:lnTo>
                <a:lnTo>
                  <a:pt x="65" y="164"/>
                </a:lnTo>
                <a:lnTo>
                  <a:pt x="41" y="181"/>
                </a:lnTo>
                <a:lnTo>
                  <a:pt x="51" y="151"/>
                </a:lnTo>
                <a:lnTo>
                  <a:pt x="53" y="145"/>
                </a:lnTo>
                <a:lnTo>
                  <a:pt x="47" y="142"/>
                </a:lnTo>
                <a:lnTo>
                  <a:pt x="29" y="126"/>
                </a:lnTo>
                <a:lnTo>
                  <a:pt x="58" y="126"/>
                </a:lnTo>
                <a:lnTo>
                  <a:pt x="60" y="121"/>
                </a:lnTo>
                <a:lnTo>
                  <a:pt x="71" y="92"/>
                </a:lnTo>
                <a:lnTo>
                  <a:pt x="81" y="121"/>
                </a:lnTo>
                <a:lnTo>
                  <a:pt x="84" y="126"/>
                </a:lnTo>
                <a:lnTo>
                  <a:pt x="113" y="126"/>
                </a:lnTo>
                <a:lnTo>
                  <a:pt x="94" y="142"/>
                </a:lnTo>
                <a:lnTo>
                  <a:pt x="88" y="145"/>
                </a:lnTo>
                <a:lnTo>
                  <a:pt x="91" y="1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5" name="Freeform 118"/>
          <p:cNvSpPr>
            <a:spLocks noEditPoints="1"/>
          </p:cNvSpPr>
          <p:nvPr/>
        </p:nvSpPr>
        <p:spPr bwMode="auto">
          <a:xfrm>
            <a:off x="5364684" y="4301671"/>
            <a:ext cx="335898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00 w 176"/>
              <a:gd name="T21" fmla="*/ 72 h 176"/>
              <a:gd name="T22" fmla="*/ 86 w 176"/>
              <a:gd name="T23" fmla="*/ 36 h 176"/>
              <a:gd name="T24" fmla="*/ 72 w 176"/>
              <a:gd name="T25" fmla="*/ 72 h 176"/>
              <a:gd name="T26" fmla="*/ 36 w 176"/>
              <a:gd name="T27" fmla="*/ 72 h 176"/>
              <a:gd name="T28" fmla="*/ 66 w 176"/>
              <a:gd name="T29" fmla="*/ 95 h 176"/>
              <a:gd name="T30" fmla="*/ 52 w 176"/>
              <a:gd name="T31" fmla="*/ 136 h 176"/>
              <a:gd name="T32" fmla="*/ 86 w 176"/>
              <a:gd name="T33" fmla="*/ 111 h 176"/>
              <a:gd name="T34" fmla="*/ 120 w 176"/>
              <a:gd name="T35" fmla="*/ 136 h 176"/>
              <a:gd name="T36" fmla="*/ 106 w 176"/>
              <a:gd name="T37" fmla="*/ 95 h 176"/>
              <a:gd name="T38" fmla="*/ 136 w 176"/>
              <a:gd name="T39" fmla="*/ 72 h 176"/>
              <a:gd name="T40" fmla="*/ 100 w 176"/>
              <a:gd name="T41" fmla="*/ 72 h 176"/>
              <a:gd name="T42" fmla="*/ 99 w 176"/>
              <a:gd name="T43" fmla="*/ 97 h 176"/>
              <a:gd name="T44" fmla="*/ 105 w 176"/>
              <a:gd name="T45" fmla="*/ 114 h 176"/>
              <a:gd name="T46" fmla="*/ 91 w 176"/>
              <a:gd name="T47" fmla="*/ 104 h 176"/>
              <a:gd name="T48" fmla="*/ 86 w 176"/>
              <a:gd name="T49" fmla="*/ 101 h 176"/>
              <a:gd name="T50" fmla="*/ 81 w 176"/>
              <a:gd name="T51" fmla="*/ 104 h 176"/>
              <a:gd name="T52" fmla="*/ 67 w 176"/>
              <a:gd name="T53" fmla="*/ 114 h 176"/>
              <a:gd name="T54" fmla="*/ 73 w 176"/>
              <a:gd name="T55" fmla="*/ 97 h 176"/>
              <a:gd name="T56" fmla="*/ 75 w 176"/>
              <a:gd name="T57" fmla="*/ 92 h 176"/>
              <a:gd name="T58" fmla="*/ 70 w 176"/>
              <a:gd name="T59" fmla="*/ 89 h 176"/>
              <a:gd name="T60" fmla="*/ 59 w 176"/>
              <a:gd name="T61" fmla="*/ 80 h 176"/>
              <a:gd name="T62" fmla="*/ 78 w 176"/>
              <a:gd name="T63" fmla="*/ 80 h 176"/>
              <a:gd name="T64" fmla="*/ 80 w 176"/>
              <a:gd name="T65" fmla="*/ 75 h 176"/>
              <a:gd name="T66" fmla="*/ 86 w 176"/>
              <a:gd name="T67" fmla="*/ 58 h 176"/>
              <a:gd name="T68" fmla="*/ 92 w 176"/>
              <a:gd name="T69" fmla="*/ 75 h 176"/>
              <a:gd name="T70" fmla="*/ 94 w 176"/>
              <a:gd name="T71" fmla="*/ 80 h 176"/>
              <a:gd name="T72" fmla="*/ 113 w 176"/>
              <a:gd name="T73" fmla="*/ 80 h 176"/>
              <a:gd name="T74" fmla="*/ 102 w 176"/>
              <a:gd name="T75" fmla="*/ 89 h 176"/>
              <a:gd name="T76" fmla="*/ 97 w 176"/>
              <a:gd name="T77" fmla="*/ 92 h 176"/>
              <a:gd name="T78" fmla="*/ 99 w 176"/>
              <a:gd name="T79" fmla="*/ 9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00" y="72"/>
                </a:moveTo>
                <a:cubicBezTo>
                  <a:pt x="86" y="36"/>
                  <a:pt x="86" y="36"/>
                  <a:pt x="86" y="36"/>
                </a:cubicBezTo>
                <a:cubicBezTo>
                  <a:pt x="72" y="72"/>
                  <a:pt x="72" y="72"/>
                  <a:pt x="72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66" y="95"/>
                  <a:pt x="66" y="95"/>
                  <a:pt x="66" y="95"/>
                </a:cubicBezTo>
                <a:cubicBezTo>
                  <a:pt x="52" y="136"/>
                  <a:pt x="52" y="136"/>
                  <a:pt x="52" y="136"/>
                </a:cubicBezTo>
                <a:cubicBezTo>
                  <a:pt x="86" y="111"/>
                  <a:pt x="86" y="111"/>
                  <a:pt x="86" y="111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36" y="72"/>
                  <a:pt x="136" y="72"/>
                  <a:pt x="136" y="72"/>
                </a:cubicBezTo>
                <a:lnTo>
                  <a:pt x="100" y="72"/>
                </a:lnTo>
                <a:close/>
                <a:moveTo>
                  <a:pt x="99" y="97"/>
                </a:moveTo>
                <a:cubicBezTo>
                  <a:pt x="105" y="114"/>
                  <a:pt x="105" y="114"/>
                  <a:pt x="105" y="11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86" y="101"/>
                  <a:pt x="86" y="101"/>
                  <a:pt x="86" y="101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67" y="114"/>
                  <a:pt x="67" y="114"/>
                  <a:pt x="67" y="114"/>
                </a:cubicBezTo>
                <a:cubicBezTo>
                  <a:pt x="73" y="97"/>
                  <a:pt x="73" y="97"/>
                  <a:pt x="73" y="97"/>
                </a:cubicBezTo>
                <a:cubicBezTo>
                  <a:pt x="75" y="92"/>
                  <a:pt x="75" y="92"/>
                  <a:pt x="75" y="92"/>
                </a:cubicBezTo>
                <a:cubicBezTo>
                  <a:pt x="70" y="89"/>
                  <a:pt x="70" y="89"/>
                  <a:pt x="70" y="89"/>
                </a:cubicBezTo>
                <a:cubicBezTo>
                  <a:pt x="59" y="80"/>
                  <a:pt x="59" y="80"/>
                  <a:pt x="59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80" y="75"/>
                  <a:pt x="80" y="75"/>
                  <a:pt x="80" y="75"/>
                </a:cubicBezTo>
                <a:cubicBezTo>
                  <a:pt x="86" y="58"/>
                  <a:pt x="86" y="58"/>
                  <a:pt x="86" y="58"/>
                </a:cubicBezTo>
                <a:cubicBezTo>
                  <a:pt x="92" y="75"/>
                  <a:pt x="92" y="75"/>
                  <a:pt x="92" y="75"/>
                </a:cubicBezTo>
                <a:cubicBezTo>
                  <a:pt x="94" y="80"/>
                  <a:pt x="94" y="80"/>
                  <a:pt x="94" y="80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97" y="92"/>
                  <a:pt x="97" y="92"/>
                  <a:pt x="97" y="92"/>
                </a:cubicBezTo>
                <a:lnTo>
                  <a:pt x="99" y="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6" name="Freeform 119"/>
          <p:cNvSpPr>
            <a:spLocks noEditPoints="1"/>
          </p:cNvSpPr>
          <p:nvPr/>
        </p:nvSpPr>
        <p:spPr bwMode="auto">
          <a:xfrm>
            <a:off x="6004026" y="4301671"/>
            <a:ext cx="334275" cy="334275"/>
          </a:xfrm>
          <a:custGeom>
            <a:avLst/>
            <a:gdLst>
              <a:gd name="T0" fmla="*/ 76 w 176"/>
              <a:gd name="T1" fmla="*/ 132 h 176"/>
              <a:gd name="T2" fmla="*/ 76 w 176"/>
              <a:gd name="T3" fmla="*/ 140 h 176"/>
              <a:gd name="T4" fmla="*/ 152 w 176"/>
              <a:gd name="T5" fmla="*/ 136 h 176"/>
              <a:gd name="T6" fmla="*/ 40 w 176"/>
              <a:gd name="T7" fmla="*/ 24 h 176"/>
              <a:gd name="T8" fmla="*/ 24 w 176"/>
              <a:gd name="T9" fmla="*/ 36 h 176"/>
              <a:gd name="T10" fmla="*/ 29 w 176"/>
              <a:gd name="T11" fmla="*/ 56 h 176"/>
              <a:gd name="T12" fmla="*/ 51 w 176"/>
              <a:gd name="T13" fmla="*/ 56 h 176"/>
              <a:gd name="T14" fmla="*/ 56 w 176"/>
              <a:gd name="T15" fmla="*/ 36 h 176"/>
              <a:gd name="T16" fmla="*/ 40 w 176"/>
              <a:gd name="T17" fmla="*/ 24 h 176"/>
              <a:gd name="T18" fmla="*/ 36 w 176"/>
              <a:gd name="T19" fmla="*/ 84 h 176"/>
              <a:gd name="T20" fmla="*/ 33 w 176"/>
              <a:gd name="T21" fmla="*/ 91 h 176"/>
              <a:gd name="T22" fmla="*/ 40 w 176"/>
              <a:gd name="T23" fmla="*/ 96 h 176"/>
              <a:gd name="T24" fmla="*/ 47 w 176"/>
              <a:gd name="T25" fmla="*/ 91 h 176"/>
              <a:gd name="T26" fmla="*/ 44 w 176"/>
              <a:gd name="T27" fmla="*/ 84 h 176"/>
              <a:gd name="T28" fmla="*/ 44 w 176"/>
              <a:gd name="T29" fmla="*/ 132 h 176"/>
              <a:gd name="T30" fmla="*/ 36 w 176"/>
              <a:gd name="T31" fmla="*/ 132 h 176"/>
              <a:gd name="T32" fmla="*/ 33 w 176"/>
              <a:gd name="T33" fmla="*/ 139 h 176"/>
              <a:gd name="T34" fmla="*/ 40 w 176"/>
              <a:gd name="T35" fmla="*/ 144 h 176"/>
              <a:gd name="T36" fmla="*/ 47 w 176"/>
              <a:gd name="T37" fmla="*/ 139 h 176"/>
              <a:gd name="T38" fmla="*/ 44 w 176"/>
              <a:gd name="T39" fmla="*/ 132 h 176"/>
              <a:gd name="T40" fmla="*/ 76 w 176"/>
              <a:gd name="T41" fmla="*/ 84 h 176"/>
              <a:gd name="T42" fmla="*/ 76 w 176"/>
              <a:gd name="T43" fmla="*/ 92 h 176"/>
              <a:gd name="T44" fmla="*/ 152 w 176"/>
              <a:gd name="T45" fmla="*/ 88 h 176"/>
              <a:gd name="T46" fmla="*/ 160 w 176"/>
              <a:gd name="T47" fmla="*/ 0 h 176"/>
              <a:gd name="T48" fmla="*/ 0 w 176"/>
              <a:gd name="T49" fmla="*/ 16 h 176"/>
              <a:gd name="T50" fmla="*/ 16 w 176"/>
              <a:gd name="T51" fmla="*/ 176 h 176"/>
              <a:gd name="T52" fmla="*/ 176 w 176"/>
              <a:gd name="T53" fmla="*/ 160 h 176"/>
              <a:gd name="T54" fmla="*/ 160 w 176"/>
              <a:gd name="T55" fmla="*/ 0 h 176"/>
              <a:gd name="T56" fmla="*/ 160 w 176"/>
              <a:gd name="T57" fmla="*/ 168 h 176"/>
              <a:gd name="T58" fmla="*/ 8 w 176"/>
              <a:gd name="T59" fmla="*/ 160 h 176"/>
              <a:gd name="T60" fmla="*/ 16 w 176"/>
              <a:gd name="T61" fmla="*/ 8 h 176"/>
              <a:gd name="T62" fmla="*/ 168 w 176"/>
              <a:gd name="T63" fmla="*/ 16 h 176"/>
              <a:gd name="T64" fmla="*/ 148 w 176"/>
              <a:gd name="T65" fmla="*/ 36 h 176"/>
              <a:gd name="T66" fmla="*/ 72 w 176"/>
              <a:gd name="T67" fmla="*/ 40 h 176"/>
              <a:gd name="T68" fmla="*/ 148 w 176"/>
              <a:gd name="T69" fmla="*/ 44 h 176"/>
              <a:gd name="T70" fmla="*/ 148 w 176"/>
              <a:gd name="T71" fmla="*/ 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32"/>
                </a:moveTo>
                <a:cubicBezTo>
                  <a:pt x="76" y="132"/>
                  <a:pt x="76" y="132"/>
                  <a:pt x="76" y="132"/>
                </a:cubicBezTo>
                <a:cubicBezTo>
                  <a:pt x="74" y="132"/>
                  <a:pt x="72" y="134"/>
                  <a:pt x="72" y="136"/>
                </a:cubicBezTo>
                <a:cubicBezTo>
                  <a:pt x="72" y="138"/>
                  <a:pt x="74" y="140"/>
                  <a:pt x="76" y="140"/>
                </a:cubicBezTo>
                <a:cubicBezTo>
                  <a:pt x="148" y="140"/>
                  <a:pt x="148" y="140"/>
                  <a:pt x="148" y="140"/>
                </a:cubicBezTo>
                <a:cubicBezTo>
                  <a:pt x="150" y="140"/>
                  <a:pt x="152" y="138"/>
                  <a:pt x="152" y="136"/>
                </a:cubicBezTo>
                <a:cubicBezTo>
                  <a:pt x="152" y="134"/>
                  <a:pt x="150" y="132"/>
                  <a:pt x="148" y="132"/>
                </a:cubicBezTo>
                <a:moveTo>
                  <a:pt x="40" y="24"/>
                </a:moveTo>
                <a:cubicBezTo>
                  <a:pt x="36" y="36"/>
                  <a:pt x="36" y="36"/>
                  <a:pt x="36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56"/>
                  <a:pt x="29" y="56"/>
                  <a:pt x="29" y="56"/>
                </a:cubicBezTo>
                <a:cubicBezTo>
                  <a:pt x="40" y="48"/>
                  <a:pt x="40" y="48"/>
                  <a:pt x="40" y="48"/>
                </a:cubicBezTo>
                <a:cubicBezTo>
                  <a:pt x="51" y="56"/>
                  <a:pt x="51" y="56"/>
                  <a:pt x="51" y="56"/>
                </a:cubicBezTo>
                <a:cubicBezTo>
                  <a:pt x="47" y="43"/>
                  <a:pt x="47" y="43"/>
                  <a:pt x="47" y="43"/>
                </a:cubicBezTo>
                <a:cubicBezTo>
                  <a:pt x="56" y="36"/>
                  <a:pt x="56" y="36"/>
                  <a:pt x="56" y="36"/>
                </a:cubicBezTo>
                <a:cubicBezTo>
                  <a:pt x="44" y="36"/>
                  <a:pt x="44" y="36"/>
                  <a:pt x="44" y="36"/>
                </a:cubicBezTo>
                <a:lnTo>
                  <a:pt x="40" y="24"/>
                </a:lnTo>
                <a:close/>
                <a:moveTo>
                  <a:pt x="40" y="72"/>
                </a:moveTo>
                <a:cubicBezTo>
                  <a:pt x="36" y="84"/>
                  <a:pt x="36" y="84"/>
                  <a:pt x="36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33" y="91"/>
                  <a:pt x="33" y="91"/>
                  <a:pt x="33" y="91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47" y="91"/>
                  <a:pt x="47" y="91"/>
                  <a:pt x="47" y="91"/>
                </a:cubicBezTo>
                <a:cubicBezTo>
                  <a:pt x="56" y="84"/>
                  <a:pt x="56" y="84"/>
                  <a:pt x="56" y="84"/>
                </a:cubicBezTo>
                <a:cubicBezTo>
                  <a:pt x="44" y="84"/>
                  <a:pt x="44" y="84"/>
                  <a:pt x="44" y="84"/>
                </a:cubicBezTo>
                <a:lnTo>
                  <a:pt x="40" y="72"/>
                </a:lnTo>
                <a:close/>
                <a:moveTo>
                  <a:pt x="44" y="132"/>
                </a:moveTo>
                <a:cubicBezTo>
                  <a:pt x="40" y="120"/>
                  <a:pt x="40" y="120"/>
                  <a:pt x="40" y="120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33" y="139"/>
                  <a:pt x="33" y="139"/>
                  <a:pt x="33" y="139"/>
                </a:cubicBezTo>
                <a:cubicBezTo>
                  <a:pt x="29" y="152"/>
                  <a:pt x="29" y="152"/>
                  <a:pt x="29" y="152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51" y="152"/>
                  <a:pt x="51" y="152"/>
                  <a:pt x="51" y="152"/>
                </a:cubicBezTo>
                <a:cubicBezTo>
                  <a:pt x="47" y="139"/>
                  <a:pt x="47" y="139"/>
                  <a:pt x="47" y="139"/>
                </a:cubicBezTo>
                <a:cubicBezTo>
                  <a:pt x="56" y="132"/>
                  <a:pt x="56" y="132"/>
                  <a:pt x="56" y="132"/>
                </a:cubicBezTo>
                <a:lnTo>
                  <a:pt x="44" y="132"/>
                </a:lnTo>
                <a:close/>
                <a:moveTo>
                  <a:pt x="148" y="84"/>
                </a:moveTo>
                <a:cubicBezTo>
                  <a:pt x="76" y="84"/>
                  <a:pt x="76" y="84"/>
                  <a:pt x="76" y="84"/>
                </a:cubicBezTo>
                <a:cubicBezTo>
                  <a:pt x="74" y="84"/>
                  <a:pt x="72" y="86"/>
                  <a:pt x="72" y="88"/>
                </a:cubicBezTo>
                <a:cubicBezTo>
                  <a:pt x="72" y="90"/>
                  <a:pt x="74" y="92"/>
                  <a:pt x="76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48" y="36"/>
                </a:moveTo>
                <a:cubicBezTo>
                  <a:pt x="76" y="36"/>
                  <a:pt x="76" y="36"/>
                  <a:pt x="76" y="36"/>
                </a:cubicBezTo>
                <a:cubicBezTo>
                  <a:pt x="74" y="36"/>
                  <a:pt x="72" y="38"/>
                  <a:pt x="72" y="40"/>
                </a:cubicBezTo>
                <a:cubicBezTo>
                  <a:pt x="72" y="42"/>
                  <a:pt x="74" y="44"/>
                  <a:pt x="76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50" y="44"/>
                  <a:pt x="152" y="42"/>
                  <a:pt x="152" y="40"/>
                </a:cubicBezTo>
                <a:cubicBezTo>
                  <a:pt x="152" y="38"/>
                  <a:pt x="150" y="36"/>
                  <a:pt x="148" y="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7" name="Freeform 120"/>
          <p:cNvSpPr>
            <a:spLocks noEditPoints="1"/>
          </p:cNvSpPr>
          <p:nvPr/>
        </p:nvSpPr>
        <p:spPr bwMode="auto">
          <a:xfrm>
            <a:off x="6643368" y="4301671"/>
            <a:ext cx="334275" cy="334275"/>
          </a:xfrm>
          <a:custGeom>
            <a:avLst/>
            <a:gdLst>
              <a:gd name="T0" fmla="*/ 36 w 176"/>
              <a:gd name="T1" fmla="*/ 24 h 176"/>
              <a:gd name="T2" fmla="*/ 24 w 176"/>
              <a:gd name="T3" fmla="*/ 36 h 176"/>
              <a:gd name="T4" fmla="*/ 36 w 176"/>
              <a:gd name="T5" fmla="*/ 48 h 176"/>
              <a:gd name="T6" fmla="*/ 48 w 176"/>
              <a:gd name="T7" fmla="*/ 36 h 176"/>
              <a:gd name="T8" fmla="*/ 36 w 176"/>
              <a:gd name="T9" fmla="*/ 24 h 176"/>
              <a:gd name="T10" fmla="*/ 36 w 176"/>
              <a:gd name="T11" fmla="*/ 40 h 176"/>
              <a:gd name="T12" fmla="*/ 32 w 176"/>
              <a:gd name="T13" fmla="*/ 36 h 176"/>
              <a:gd name="T14" fmla="*/ 36 w 176"/>
              <a:gd name="T15" fmla="*/ 32 h 176"/>
              <a:gd name="T16" fmla="*/ 40 w 176"/>
              <a:gd name="T17" fmla="*/ 36 h 176"/>
              <a:gd name="T18" fmla="*/ 36 w 176"/>
              <a:gd name="T19" fmla="*/ 40 h 176"/>
              <a:gd name="T20" fmla="*/ 96 w 176"/>
              <a:gd name="T21" fmla="*/ 108 h 176"/>
              <a:gd name="T22" fmla="*/ 99 w 176"/>
              <a:gd name="T23" fmla="*/ 107 h 176"/>
              <a:gd name="T24" fmla="*/ 115 w 176"/>
              <a:gd name="T25" fmla="*/ 91 h 176"/>
              <a:gd name="T26" fmla="*/ 116 w 176"/>
              <a:gd name="T27" fmla="*/ 88 h 176"/>
              <a:gd name="T28" fmla="*/ 112 w 176"/>
              <a:gd name="T29" fmla="*/ 84 h 176"/>
              <a:gd name="T30" fmla="*/ 109 w 176"/>
              <a:gd name="T31" fmla="*/ 85 h 176"/>
              <a:gd name="T32" fmla="*/ 93 w 176"/>
              <a:gd name="T33" fmla="*/ 101 h 176"/>
              <a:gd name="T34" fmla="*/ 92 w 176"/>
              <a:gd name="T35" fmla="*/ 104 h 176"/>
              <a:gd name="T36" fmla="*/ 96 w 176"/>
              <a:gd name="T37" fmla="*/ 108 h 176"/>
              <a:gd name="T38" fmla="*/ 175 w 176"/>
              <a:gd name="T39" fmla="*/ 89 h 176"/>
              <a:gd name="T40" fmla="*/ 87 w 176"/>
              <a:gd name="T41" fmla="*/ 1 h 176"/>
              <a:gd name="T42" fmla="*/ 84 w 176"/>
              <a:gd name="T43" fmla="*/ 0 h 176"/>
              <a:gd name="T44" fmla="*/ 12 w 176"/>
              <a:gd name="T45" fmla="*/ 0 h 176"/>
              <a:gd name="T46" fmla="*/ 0 w 176"/>
              <a:gd name="T47" fmla="*/ 12 h 176"/>
              <a:gd name="T48" fmla="*/ 0 w 176"/>
              <a:gd name="T49" fmla="*/ 84 h 176"/>
              <a:gd name="T50" fmla="*/ 1 w 176"/>
              <a:gd name="T51" fmla="*/ 87 h 176"/>
              <a:gd name="T52" fmla="*/ 89 w 176"/>
              <a:gd name="T53" fmla="*/ 175 h 176"/>
              <a:gd name="T54" fmla="*/ 92 w 176"/>
              <a:gd name="T55" fmla="*/ 176 h 176"/>
              <a:gd name="T56" fmla="*/ 95 w 176"/>
              <a:gd name="T57" fmla="*/ 175 h 176"/>
              <a:gd name="T58" fmla="*/ 175 w 176"/>
              <a:gd name="T59" fmla="*/ 95 h 176"/>
              <a:gd name="T60" fmla="*/ 176 w 176"/>
              <a:gd name="T61" fmla="*/ 92 h 176"/>
              <a:gd name="T62" fmla="*/ 175 w 176"/>
              <a:gd name="T63" fmla="*/ 89 h 176"/>
              <a:gd name="T64" fmla="*/ 92 w 176"/>
              <a:gd name="T65" fmla="*/ 166 h 176"/>
              <a:gd name="T66" fmla="*/ 8 w 176"/>
              <a:gd name="T67" fmla="*/ 82 h 176"/>
              <a:gd name="T68" fmla="*/ 8 w 176"/>
              <a:gd name="T69" fmla="*/ 12 h 176"/>
              <a:gd name="T70" fmla="*/ 12 w 176"/>
              <a:gd name="T71" fmla="*/ 8 h 176"/>
              <a:gd name="T72" fmla="*/ 82 w 176"/>
              <a:gd name="T73" fmla="*/ 8 h 176"/>
              <a:gd name="T74" fmla="*/ 166 w 176"/>
              <a:gd name="T75" fmla="*/ 92 h 176"/>
              <a:gd name="T76" fmla="*/ 92 w 176"/>
              <a:gd name="T77" fmla="*/ 166 h 176"/>
              <a:gd name="T78" fmla="*/ 73 w 176"/>
              <a:gd name="T79" fmla="*/ 121 h 176"/>
              <a:gd name="T80" fmla="*/ 72 w 176"/>
              <a:gd name="T81" fmla="*/ 124 h 176"/>
              <a:gd name="T82" fmla="*/ 76 w 176"/>
              <a:gd name="T83" fmla="*/ 128 h 176"/>
              <a:gd name="T84" fmla="*/ 79 w 176"/>
              <a:gd name="T85" fmla="*/ 127 h 176"/>
              <a:gd name="T86" fmla="*/ 87 w 176"/>
              <a:gd name="T87" fmla="*/ 119 h 176"/>
              <a:gd name="T88" fmla="*/ 88 w 176"/>
              <a:gd name="T89" fmla="*/ 116 h 176"/>
              <a:gd name="T90" fmla="*/ 84 w 176"/>
              <a:gd name="T91" fmla="*/ 112 h 176"/>
              <a:gd name="T92" fmla="*/ 81 w 176"/>
              <a:gd name="T93" fmla="*/ 113 h 176"/>
              <a:gd name="T94" fmla="*/ 73 w 176"/>
              <a:gd name="T95" fmla="*/ 121 h 176"/>
              <a:gd name="T96" fmla="*/ 92 w 176"/>
              <a:gd name="T97" fmla="*/ 144 h 176"/>
              <a:gd name="T98" fmla="*/ 95 w 176"/>
              <a:gd name="T99" fmla="*/ 143 h 176"/>
              <a:gd name="T100" fmla="*/ 119 w 176"/>
              <a:gd name="T101" fmla="*/ 119 h 176"/>
              <a:gd name="T102" fmla="*/ 120 w 176"/>
              <a:gd name="T103" fmla="*/ 116 h 176"/>
              <a:gd name="T104" fmla="*/ 116 w 176"/>
              <a:gd name="T105" fmla="*/ 112 h 176"/>
              <a:gd name="T106" fmla="*/ 113 w 176"/>
              <a:gd name="T107" fmla="*/ 113 h 176"/>
              <a:gd name="T108" fmla="*/ 89 w 176"/>
              <a:gd name="T109" fmla="*/ 137 h 176"/>
              <a:gd name="T110" fmla="*/ 88 w 176"/>
              <a:gd name="T111" fmla="*/ 140 h 176"/>
              <a:gd name="T112" fmla="*/ 92 w 176"/>
              <a:gd name="T11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6" y="24"/>
                </a:moveTo>
                <a:cubicBezTo>
                  <a:pt x="29" y="24"/>
                  <a:pt x="24" y="29"/>
                  <a:pt x="24" y="36"/>
                </a:cubicBezTo>
                <a:cubicBezTo>
                  <a:pt x="24" y="43"/>
                  <a:pt x="29" y="48"/>
                  <a:pt x="36" y="48"/>
                </a:cubicBezTo>
                <a:cubicBezTo>
                  <a:pt x="43" y="48"/>
                  <a:pt x="48" y="43"/>
                  <a:pt x="48" y="36"/>
                </a:cubicBezTo>
                <a:cubicBezTo>
                  <a:pt x="48" y="29"/>
                  <a:pt x="43" y="24"/>
                  <a:pt x="36" y="24"/>
                </a:cubicBezTo>
                <a:moveTo>
                  <a:pt x="36" y="40"/>
                </a:moveTo>
                <a:cubicBezTo>
                  <a:pt x="34" y="40"/>
                  <a:pt x="32" y="38"/>
                  <a:pt x="32" y="36"/>
                </a:cubicBezTo>
                <a:cubicBezTo>
                  <a:pt x="32" y="34"/>
                  <a:pt x="34" y="32"/>
                  <a:pt x="36" y="32"/>
                </a:cubicBezTo>
                <a:cubicBezTo>
                  <a:pt x="38" y="32"/>
                  <a:pt x="40" y="34"/>
                  <a:pt x="40" y="36"/>
                </a:cubicBezTo>
                <a:cubicBezTo>
                  <a:pt x="40" y="38"/>
                  <a:pt x="38" y="40"/>
                  <a:pt x="36" y="40"/>
                </a:cubicBezTo>
                <a:moveTo>
                  <a:pt x="96" y="108"/>
                </a:moveTo>
                <a:cubicBezTo>
                  <a:pt x="97" y="108"/>
                  <a:pt x="98" y="108"/>
                  <a:pt x="99" y="107"/>
                </a:cubicBezTo>
                <a:cubicBezTo>
                  <a:pt x="115" y="91"/>
                  <a:pt x="115" y="91"/>
                  <a:pt x="115" y="91"/>
                </a:cubicBezTo>
                <a:cubicBezTo>
                  <a:pt x="116" y="90"/>
                  <a:pt x="116" y="89"/>
                  <a:pt x="116" y="88"/>
                </a:cubicBezTo>
                <a:cubicBezTo>
                  <a:pt x="116" y="86"/>
                  <a:pt x="114" y="84"/>
                  <a:pt x="112" y="84"/>
                </a:cubicBezTo>
                <a:cubicBezTo>
                  <a:pt x="111" y="84"/>
                  <a:pt x="110" y="84"/>
                  <a:pt x="109" y="85"/>
                </a:cubicBezTo>
                <a:cubicBezTo>
                  <a:pt x="93" y="101"/>
                  <a:pt x="93" y="101"/>
                  <a:pt x="93" y="101"/>
                </a:cubicBezTo>
                <a:cubicBezTo>
                  <a:pt x="92" y="102"/>
                  <a:pt x="92" y="103"/>
                  <a:pt x="92" y="104"/>
                </a:cubicBezTo>
                <a:cubicBezTo>
                  <a:pt x="92" y="106"/>
                  <a:pt x="94" y="108"/>
                  <a:pt x="96" y="108"/>
                </a:cubicBezTo>
                <a:moveTo>
                  <a:pt x="175" y="89"/>
                </a:moveTo>
                <a:cubicBezTo>
                  <a:pt x="87" y="1"/>
                  <a:pt x="87" y="1"/>
                  <a:pt x="87" y="1"/>
                </a:cubicBezTo>
                <a:cubicBezTo>
                  <a:pt x="86" y="0"/>
                  <a:pt x="85" y="0"/>
                  <a:pt x="8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5"/>
                  <a:pt x="0" y="86"/>
                  <a:pt x="1" y="87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90" y="176"/>
                  <a:pt x="91" y="176"/>
                  <a:pt x="92" y="176"/>
                </a:cubicBezTo>
                <a:cubicBezTo>
                  <a:pt x="93" y="176"/>
                  <a:pt x="94" y="176"/>
                  <a:pt x="95" y="17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76" y="94"/>
                  <a:pt x="176" y="93"/>
                  <a:pt x="176" y="92"/>
                </a:cubicBezTo>
                <a:cubicBezTo>
                  <a:pt x="176" y="91"/>
                  <a:pt x="176" y="90"/>
                  <a:pt x="175" y="89"/>
                </a:cubicBezTo>
                <a:moveTo>
                  <a:pt x="92" y="166"/>
                </a:moveTo>
                <a:cubicBezTo>
                  <a:pt x="8" y="82"/>
                  <a:pt x="8" y="82"/>
                  <a:pt x="8" y="8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166" y="92"/>
                  <a:pt x="166" y="92"/>
                  <a:pt x="166" y="92"/>
                </a:cubicBezTo>
                <a:lnTo>
                  <a:pt x="92" y="166"/>
                </a:lnTo>
                <a:close/>
                <a:moveTo>
                  <a:pt x="73" y="121"/>
                </a:moveTo>
                <a:cubicBezTo>
                  <a:pt x="72" y="122"/>
                  <a:pt x="72" y="123"/>
                  <a:pt x="72" y="124"/>
                </a:cubicBezTo>
                <a:cubicBezTo>
                  <a:pt x="72" y="126"/>
                  <a:pt x="74" y="128"/>
                  <a:pt x="76" y="128"/>
                </a:cubicBezTo>
                <a:cubicBezTo>
                  <a:pt x="77" y="128"/>
                  <a:pt x="78" y="128"/>
                  <a:pt x="79" y="127"/>
                </a:cubicBezTo>
                <a:cubicBezTo>
                  <a:pt x="87" y="119"/>
                  <a:pt x="87" y="119"/>
                  <a:pt x="87" y="119"/>
                </a:cubicBezTo>
                <a:cubicBezTo>
                  <a:pt x="88" y="118"/>
                  <a:pt x="88" y="117"/>
                  <a:pt x="88" y="116"/>
                </a:cubicBezTo>
                <a:cubicBezTo>
                  <a:pt x="88" y="114"/>
                  <a:pt x="86" y="112"/>
                  <a:pt x="84" y="112"/>
                </a:cubicBezTo>
                <a:cubicBezTo>
                  <a:pt x="83" y="112"/>
                  <a:pt x="82" y="112"/>
                  <a:pt x="81" y="113"/>
                </a:cubicBezTo>
                <a:lnTo>
                  <a:pt x="73" y="121"/>
                </a:lnTo>
                <a:close/>
                <a:moveTo>
                  <a:pt x="92" y="144"/>
                </a:moveTo>
                <a:cubicBezTo>
                  <a:pt x="93" y="144"/>
                  <a:pt x="94" y="144"/>
                  <a:pt x="95" y="143"/>
                </a:cubicBezTo>
                <a:cubicBezTo>
                  <a:pt x="119" y="119"/>
                  <a:pt x="119" y="119"/>
                  <a:pt x="119" y="119"/>
                </a:cubicBezTo>
                <a:cubicBezTo>
                  <a:pt x="120" y="118"/>
                  <a:pt x="120" y="117"/>
                  <a:pt x="120" y="116"/>
                </a:cubicBezTo>
                <a:cubicBezTo>
                  <a:pt x="120" y="114"/>
                  <a:pt x="118" y="112"/>
                  <a:pt x="116" y="112"/>
                </a:cubicBezTo>
                <a:cubicBezTo>
                  <a:pt x="115" y="112"/>
                  <a:pt x="114" y="112"/>
                  <a:pt x="113" y="113"/>
                </a:cubicBezTo>
                <a:cubicBezTo>
                  <a:pt x="89" y="137"/>
                  <a:pt x="89" y="137"/>
                  <a:pt x="89" y="137"/>
                </a:cubicBezTo>
                <a:cubicBezTo>
                  <a:pt x="88" y="138"/>
                  <a:pt x="88" y="139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" name="Freeform 121"/>
          <p:cNvSpPr>
            <a:spLocks noEditPoints="1"/>
          </p:cNvSpPr>
          <p:nvPr/>
        </p:nvSpPr>
        <p:spPr bwMode="auto">
          <a:xfrm>
            <a:off x="7282709" y="4301671"/>
            <a:ext cx="334275" cy="334275"/>
          </a:xfrm>
          <a:custGeom>
            <a:avLst/>
            <a:gdLst>
              <a:gd name="T0" fmla="*/ 24 w 176"/>
              <a:gd name="T1" fmla="*/ 60 h 176"/>
              <a:gd name="T2" fmla="*/ 48 w 176"/>
              <a:gd name="T3" fmla="*/ 60 h 176"/>
              <a:gd name="T4" fmla="*/ 36 w 176"/>
              <a:gd name="T5" fmla="*/ 64 h 176"/>
              <a:gd name="T6" fmla="*/ 36 w 176"/>
              <a:gd name="T7" fmla="*/ 56 h 176"/>
              <a:gd name="T8" fmla="*/ 36 w 176"/>
              <a:gd name="T9" fmla="*/ 64 h 176"/>
              <a:gd name="T10" fmla="*/ 87 w 176"/>
              <a:gd name="T11" fmla="*/ 111 h 176"/>
              <a:gd name="T12" fmla="*/ 96 w 176"/>
              <a:gd name="T13" fmla="*/ 100 h 176"/>
              <a:gd name="T14" fmla="*/ 89 w 176"/>
              <a:gd name="T15" fmla="*/ 97 h 176"/>
              <a:gd name="T16" fmla="*/ 80 w 176"/>
              <a:gd name="T17" fmla="*/ 108 h 176"/>
              <a:gd name="T18" fmla="*/ 175 w 176"/>
              <a:gd name="T19" fmla="*/ 81 h 176"/>
              <a:gd name="T20" fmla="*/ 92 w 176"/>
              <a:gd name="T21" fmla="*/ 0 h 176"/>
              <a:gd name="T22" fmla="*/ 24 w 176"/>
              <a:gd name="T23" fmla="*/ 12 h 176"/>
              <a:gd name="T24" fmla="*/ 32 w 176"/>
              <a:gd name="T25" fmla="*/ 12 h 176"/>
              <a:gd name="T26" fmla="*/ 90 w 176"/>
              <a:gd name="T27" fmla="*/ 8 h 176"/>
              <a:gd name="T28" fmla="*/ 157 w 176"/>
              <a:gd name="T29" fmla="*/ 93 h 176"/>
              <a:gd name="T30" fmla="*/ 160 w 176"/>
              <a:gd name="T31" fmla="*/ 100 h 176"/>
              <a:gd name="T32" fmla="*/ 175 w 176"/>
              <a:gd name="T33" fmla="*/ 87 h 176"/>
              <a:gd name="T34" fmla="*/ 175 w 176"/>
              <a:gd name="T35" fmla="*/ 81 h 176"/>
              <a:gd name="T36" fmla="*/ 68 w 176"/>
              <a:gd name="T37" fmla="*/ 128 h 176"/>
              <a:gd name="T38" fmla="*/ 75 w 176"/>
              <a:gd name="T39" fmla="*/ 123 h 176"/>
              <a:gd name="T40" fmla="*/ 72 w 176"/>
              <a:gd name="T41" fmla="*/ 116 h 176"/>
              <a:gd name="T42" fmla="*/ 65 w 176"/>
              <a:gd name="T43" fmla="*/ 121 h 176"/>
              <a:gd name="T44" fmla="*/ 71 w 176"/>
              <a:gd name="T45" fmla="*/ 25 h 176"/>
              <a:gd name="T46" fmla="*/ 12 w 176"/>
              <a:gd name="T47" fmla="*/ 24 h 176"/>
              <a:gd name="T48" fmla="*/ 0 w 176"/>
              <a:gd name="T49" fmla="*/ 92 h 176"/>
              <a:gd name="T50" fmla="*/ 81 w 176"/>
              <a:gd name="T51" fmla="*/ 175 h 176"/>
              <a:gd name="T52" fmla="*/ 87 w 176"/>
              <a:gd name="T53" fmla="*/ 175 h 176"/>
              <a:gd name="T54" fmla="*/ 152 w 176"/>
              <a:gd name="T55" fmla="*/ 108 h 176"/>
              <a:gd name="T56" fmla="*/ 71 w 176"/>
              <a:gd name="T57" fmla="*/ 25 h 176"/>
              <a:gd name="T58" fmla="*/ 8 w 176"/>
              <a:gd name="T59" fmla="*/ 90 h 176"/>
              <a:gd name="T60" fmla="*/ 12 w 176"/>
              <a:gd name="T61" fmla="*/ 32 h 176"/>
              <a:gd name="T62" fmla="*/ 142 w 176"/>
              <a:gd name="T63" fmla="*/ 108 h 176"/>
              <a:gd name="T64" fmla="*/ 84 w 176"/>
              <a:gd name="T65" fmla="*/ 144 h 176"/>
              <a:gd name="T66" fmla="*/ 103 w 176"/>
              <a:gd name="T67" fmla="*/ 127 h 176"/>
              <a:gd name="T68" fmla="*/ 100 w 176"/>
              <a:gd name="T69" fmla="*/ 120 h 176"/>
              <a:gd name="T70" fmla="*/ 81 w 176"/>
              <a:gd name="T71" fmla="*/ 137 h 176"/>
              <a:gd name="T72" fmla="*/ 84 w 176"/>
              <a:gd name="T7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36" y="48"/>
                </a:moveTo>
                <a:cubicBezTo>
                  <a:pt x="29" y="48"/>
                  <a:pt x="24" y="53"/>
                  <a:pt x="24" y="60"/>
                </a:cubicBezTo>
                <a:cubicBezTo>
                  <a:pt x="24" y="67"/>
                  <a:pt x="29" y="72"/>
                  <a:pt x="36" y="72"/>
                </a:cubicBezTo>
                <a:cubicBezTo>
                  <a:pt x="43" y="72"/>
                  <a:pt x="48" y="67"/>
                  <a:pt x="48" y="60"/>
                </a:cubicBezTo>
                <a:cubicBezTo>
                  <a:pt x="48" y="53"/>
                  <a:pt x="43" y="48"/>
                  <a:pt x="36" y="48"/>
                </a:cubicBezTo>
                <a:moveTo>
                  <a:pt x="36" y="64"/>
                </a:moveTo>
                <a:cubicBezTo>
                  <a:pt x="34" y="64"/>
                  <a:pt x="32" y="62"/>
                  <a:pt x="32" y="60"/>
                </a:cubicBezTo>
                <a:cubicBezTo>
                  <a:pt x="32" y="58"/>
                  <a:pt x="34" y="56"/>
                  <a:pt x="36" y="56"/>
                </a:cubicBezTo>
                <a:cubicBezTo>
                  <a:pt x="38" y="56"/>
                  <a:pt x="40" y="58"/>
                  <a:pt x="40" y="60"/>
                </a:cubicBezTo>
                <a:cubicBezTo>
                  <a:pt x="40" y="62"/>
                  <a:pt x="38" y="64"/>
                  <a:pt x="36" y="64"/>
                </a:cubicBezTo>
                <a:moveTo>
                  <a:pt x="84" y="112"/>
                </a:moveTo>
                <a:cubicBezTo>
                  <a:pt x="85" y="112"/>
                  <a:pt x="86" y="112"/>
                  <a:pt x="87" y="111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6" y="101"/>
                  <a:pt x="96" y="100"/>
                </a:cubicBezTo>
                <a:cubicBezTo>
                  <a:pt x="96" y="98"/>
                  <a:pt x="94" y="96"/>
                  <a:pt x="92" y="96"/>
                </a:cubicBezTo>
                <a:cubicBezTo>
                  <a:pt x="91" y="96"/>
                  <a:pt x="90" y="96"/>
                  <a:pt x="89" y="97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6"/>
                  <a:pt x="80" y="107"/>
                  <a:pt x="80" y="108"/>
                </a:cubicBezTo>
                <a:cubicBezTo>
                  <a:pt x="80" y="110"/>
                  <a:pt x="82" y="112"/>
                  <a:pt x="84" y="112"/>
                </a:cubicBezTo>
                <a:moveTo>
                  <a:pt x="175" y="81"/>
                </a:moveTo>
                <a:cubicBezTo>
                  <a:pt x="95" y="1"/>
                  <a:pt x="95" y="1"/>
                  <a:pt x="95" y="1"/>
                </a:cubicBezTo>
                <a:cubicBezTo>
                  <a:pt x="94" y="0"/>
                  <a:pt x="93" y="0"/>
                  <a:pt x="9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4"/>
                  <a:pt x="26" y="16"/>
                  <a:pt x="28" y="16"/>
                </a:cubicBezTo>
                <a:cubicBezTo>
                  <a:pt x="30" y="16"/>
                  <a:pt x="32" y="14"/>
                  <a:pt x="32" y="12"/>
                </a:cubicBezTo>
                <a:cubicBezTo>
                  <a:pt x="32" y="10"/>
                  <a:pt x="34" y="8"/>
                  <a:pt x="36" y="8"/>
                </a:cubicBezTo>
                <a:cubicBezTo>
                  <a:pt x="90" y="8"/>
                  <a:pt x="90" y="8"/>
                  <a:pt x="90" y="8"/>
                </a:cubicBezTo>
                <a:cubicBezTo>
                  <a:pt x="166" y="84"/>
                  <a:pt x="166" y="84"/>
                  <a:pt x="166" y="84"/>
                </a:cubicBezTo>
                <a:cubicBezTo>
                  <a:pt x="157" y="93"/>
                  <a:pt x="157" y="93"/>
                  <a:pt x="157" y="93"/>
                </a:cubicBezTo>
                <a:cubicBezTo>
                  <a:pt x="156" y="94"/>
                  <a:pt x="156" y="95"/>
                  <a:pt x="156" y="96"/>
                </a:cubicBezTo>
                <a:cubicBezTo>
                  <a:pt x="156" y="98"/>
                  <a:pt x="158" y="100"/>
                  <a:pt x="160" y="100"/>
                </a:cubicBezTo>
                <a:cubicBezTo>
                  <a:pt x="161" y="100"/>
                  <a:pt x="162" y="100"/>
                  <a:pt x="163" y="99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76" y="86"/>
                  <a:pt x="176" y="85"/>
                  <a:pt x="176" y="84"/>
                </a:cubicBezTo>
                <a:cubicBezTo>
                  <a:pt x="176" y="83"/>
                  <a:pt x="176" y="82"/>
                  <a:pt x="175" y="81"/>
                </a:cubicBezTo>
                <a:moveTo>
                  <a:pt x="64" y="124"/>
                </a:moveTo>
                <a:cubicBezTo>
                  <a:pt x="64" y="126"/>
                  <a:pt x="66" y="128"/>
                  <a:pt x="68" y="128"/>
                </a:cubicBezTo>
                <a:cubicBezTo>
                  <a:pt x="69" y="128"/>
                  <a:pt x="70" y="128"/>
                  <a:pt x="71" y="127"/>
                </a:cubicBezTo>
                <a:cubicBezTo>
                  <a:pt x="75" y="123"/>
                  <a:pt x="75" y="123"/>
                  <a:pt x="75" y="123"/>
                </a:cubicBezTo>
                <a:cubicBezTo>
                  <a:pt x="76" y="122"/>
                  <a:pt x="76" y="121"/>
                  <a:pt x="76" y="120"/>
                </a:cubicBezTo>
                <a:cubicBezTo>
                  <a:pt x="76" y="118"/>
                  <a:pt x="74" y="116"/>
                  <a:pt x="72" y="116"/>
                </a:cubicBezTo>
                <a:cubicBezTo>
                  <a:pt x="71" y="116"/>
                  <a:pt x="70" y="116"/>
                  <a:pt x="69" y="117"/>
                </a:cubicBezTo>
                <a:cubicBezTo>
                  <a:pt x="65" y="121"/>
                  <a:pt x="65" y="121"/>
                  <a:pt x="65" y="121"/>
                </a:cubicBezTo>
                <a:cubicBezTo>
                  <a:pt x="64" y="122"/>
                  <a:pt x="64" y="123"/>
                  <a:pt x="64" y="124"/>
                </a:cubicBezTo>
                <a:moveTo>
                  <a:pt x="71" y="25"/>
                </a:moveTo>
                <a:cubicBezTo>
                  <a:pt x="70" y="24"/>
                  <a:pt x="69" y="24"/>
                  <a:pt x="68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29"/>
                  <a:pt x="0" y="36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3"/>
                  <a:pt x="0" y="94"/>
                  <a:pt x="1" y="95"/>
                </a:cubicBezTo>
                <a:cubicBezTo>
                  <a:pt x="81" y="175"/>
                  <a:pt x="81" y="175"/>
                  <a:pt x="81" y="175"/>
                </a:cubicBezTo>
                <a:cubicBezTo>
                  <a:pt x="82" y="176"/>
                  <a:pt x="83" y="176"/>
                  <a:pt x="84" y="176"/>
                </a:cubicBezTo>
                <a:cubicBezTo>
                  <a:pt x="85" y="176"/>
                  <a:pt x="86" y="176"/>
                  <a:pt x="87" y="175"/>
                </a:cubicBezTo>
                <a:cubicBezTo>
                  <a:pt x="151" y="111"/>
                  <a:pt x="151" y="111"/>
                  <a:pt x="151" y="111"/>
                </a:cubicBezTo>
                <a:cubicBezTo>
                  <a:pt x="152" y="110"/>
                  <a:pt x="152" y="109"/>
                  <a:pt x="152" y="108"/>
                </a:cubicBezTo>
                <a:cubicBezTo>
                  <a:pt x="152" y="107"/>
                  <a:pt x="152" y="106"/>
                  <a:pt x="151" y="105"/>
                </a:cubicBezTo>
                <a:lnTo>
                  <a:pt x="71" y="25"/>
                </a:lnTo>
                <a:close/>
                <a:moveTo>
                  <a:pt x="84" y="166"/>
                </a:moveTo>
                <a:cubicBezTo>
                  <a:pt x="8" y="90"/>
                  <a:pt x="8" y="90"/>
                  <a:pt x="8" y="90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4"/>
                  <a:pt x="10" y="32"/>
                  <a:pt x="12" y="32"/>
                </a:cubicBezTo>
                <a:cubicBezTo>
                  <a:pt x="66" y="32"/>
                  <a:pt x="66" y="32"/>
                  <a:pt x="66" y="32"/>
                </a:cubicBezTo>
                <a:cubicBezTo>
                  <a:pt x="142" y="108"/>
                  <a:pt x="142" y="108"/>
                  <a:pt x="142" y="108"/>
                </a:cubicBezTo>
                <a:lnTo>
                  <a:pt x="84" y="166"/>
                </a:lnTo>
                <a:close/>
                <a:moveTo>
                  <a:pt x="84" y="144"/>
                </a:moveTo>
                <a:cubicBezTo>
                  <a:pt x="85" y="144"/>
                  <a:pt x="86" y="144"/>
                  <a:pt x="87" y="143"/>
                </a:cubicBezTo>
                <a:cubicBezTo>
                  <a:pt x="103" y="127"/>
                  <a:pt x="103" y="127"/>
                  <a:pt x="103" y="127"/>
                </a:cubicBezTo>
                <a:cubicBezTo>
                  <a:pt x="104" y="126"/>
                  <a:pt x="104" y="125"/>
                  <a:pt x="104" y="124"/>
                </a:cubicBezTo>
                <a:cubicBezTo>
                  <a:pt x="104" y="122"/>
                  <a:pt x="102" y="120"/>
                  <a:pt x="100" y="120"/>
                </a:cubicBezTo>
                <a:cubicBezTo>
                  <a:pt x="99" y="120"/>
                  <a:pt x="98" y="120"/>
                  <a:pt x="97" y="121"/>
                </a:cubicBezTo>
                <a:cubicBezTo>
                  <a:pt x="81" y="137"/>
                  <a:pt x="81" y="137"/>
                  <a:pt x="81" y="137"/>
                </a:cubicBezTo>
                <a:cubicBezTo>
                  <a:pt x="80" y="138"/>
                  <a:pt x="80" y="139"/>
                  <a:pt x="80" y="140"/>
                </a:cubicBezTo>
                <a:cubicBezTo>
                  <a:pt x="80" y="142"/>
                  <a:pt x="82" y="144"/>
                  <a:pt x="84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3586801" y="411510"/>
            <a:ext cx="1970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Miscellaneous</a:t>
            </a:r>
            <a:endParaRPr lang="uk-UA" sz="2400" dirty="0"/>
          </a:p>
        </p:txBody>
      </p:sp>
      <p:sp>
        <p:nvSpPr>
          <p:cNvPr id="129" name="Freeform 484"/>
          <p:cNvSpPr>
            <a:spLocks noEditPoints="1"/>
          </p:cNvSpPr>
          <p:nvPr/>
        </p:nvSpPr>
        <p:spPr bwMode="auto">
          <a:xfrm>
            <a:off x="1524581" y="1120466"/>
            <a:ext cx="335898" cy="334275"/>
          </a:xfrm>
          <a:custGeom>
            <a:avLst/>
            <a:gdLst>
              <a:gd name="T0" fmla="*/ 120 w 176"/>
              <a:gd name="T1" fmla="*/ 144 h 176"/>
              <a:gd name="T2" fmla="*/ 8 w 176"/>
              <a:gd name="T3" fmla="*/ 144 h 176"/>
              <a:gd name="T4" fmla="*/ 0 w 176"/>
              <a:gd name="T5" fmla="*/ 152 h 176"/>
              <a:gd name="T6" fmla="*/ 0 w 176"/>
              <a:gd name="T7" fmla="*/ 168 h 176"/>
              <a:gd name="T8" fmla="*/ 8 w 176"/>
              <a:gd name="T9" fmla="*/ 176 h 176"/>
              <a:gd name="T10" fmla="*/ 120 w 176"/>
              <a:gd name="T11" fmla="*/ 176 h 176"/>
              <a:gd name="T12" fmla="*/ 128 w 176"/>
              <a:gd name="T13" fmla="*/ 168 h 176"/>
              <a:gd name="T14" fmla="*/ 128 w 176"/>
              <a:gd name="T15" fmla="*/ 152 h 176"/>
              <a:gd name="T16" fmla="*/ 120 w 176"/>
              <a:gd name="T17" fmla="*/ 144 h 176"/>
              <a:gd name="T18" fmla="*/ 120 w 176"/>
              <a:gd name="T19" fmla="*/ 168 h 176"/>
              <a:gd name="T20" fmla="*/ 8 w 176"/>
              <a:gd name="T21" fmla="*/ 168 h 176"/>
              <a:gd name="T22" fmla="*/ 8 w 176"/>
              <a:gd name="T23" fmla="*/ 152 h 176"/>
              <a:gd name="T24" fmla="*/ 120 w 176"/>
              <a:gd name="T25" fmla="*/ 152 h 176"/>
              <a:gd name="T26" fmla="*/ 120 w 176"/>
              <a:gd name="T27" fmla="*/ 168 h 176"/>
              <a:gd name="T28" fmla="*/ 8 w 176"/>
              <a:gd name="T29" fmla="*/ 80 h 176"/>
              <a:gd name="T30" fmla="*/ 120 w 176"/>
              <a:gd name="T31" fmla="*/ 80 h 176"/>
              <a:gd name="T32" fmla="*/ 128 w 176"/>
              <a:gd name="T33" fmla="*/ 72 h 176"/>
              <a:gd name="T34" fmla="*/ 128 w 176"/>
              <a:gd name="T35" fmla="*/ 56 h 176"/>
              <a:gd name="T36" fmla="*/ 120 w 176"/>
              <a:gd name="T37" fmla="*/ 48 h 176"/>
              <a:gd name="T38" fmla="*/ 8 w 176"/>
              <a:gd name="T39" fmla="*/ 48 h 176"/>
              <a:gd name="T40" fmla="*/ 0 w 176"/>
              <a:gd name="T41" fmla="*/ 56 h 176"/>
              <a:gd name="T42" fmla="*/ 0 w 176"/>
              <a:gd name="T43" fmla="*/ 72 h 176"/>
              <a:gd name="T44" fmla="*/ 8 w 176"/>
              <a:gd name="T45" fmla="*/ 80 h 176"/>
              <a:gd name="T46" fmla="*/ 8 w 176"/>
              <a:gd name="T47" fmla="*/ 56 h 176"/>
              <a:gd name="T48" fmla="*/ 120 w 176"/>
              <a:gd name="T49" fmla="*/ 56 h 176"/>
              <a:gd name="T50" fmla="*/ 120 w 176"/>
              <a:gd name="T51" fmla="*/ 72 h 176"/>
              <a:gd name="T52" fmla="*/ 8 w 176"/>
              <a:gd name="T53" fmla="*/ 72 h 176"/>
              <a:gd name="T54" fmla="*/ 8 w 176"/>
              <a:gd name="T55" fmla="*/ 56 h 176"/>
              <a:gd name="T56" fmla="*/ 168 w 176"/>
              <a:gd name="T57" fmla="*/ 96 h 176"/>
              <a:gd name="T58" fmla="*/ 8 w 176"/>
              <a:gd name="T59" fmla="*/ 96 h 176"/>
              <a:gd name="T60" fmla="*/ 0 w 176"/>
              <a:gd name="T61" fmla="*/ 104 h 176"/>
              <a:gd name="T62" fmla="*/ 0 w 176"/>
              <a:gd name="T63" fmla="*/ 120 h 176"/>
              <a:gd name="T64" fmla="*/ 8 w 176"/>
              <a:gd name="T65" fmla="*/ 128 h 176"/>
              <a:gd name="T66" fmla="*/ 168 w 176"/>
              <a:gd name="T67" fmla="*/ 128 h 176"/>
              <a:gd name="T68" fmla="*/ 176 w 176"/>
              <a:gd name="T69" fmla="*/ 120 h 176"/>
              <a:gd name="T70" fmla="*/ 176 w 176"/>
              <a:gd name="T71" fmla="*/ 104 h 176"/>
              <a:gd name="T72" fmla="*/ 168 w 176"/>
              <a:gd name="T73" fmla="*/ 96 h 176"/>
              <a:gd name="T74" fmla="*/ 168 w 176"/>
              <a:gd name="T75" fmla="*/ 120 h 176"/>
              <a:gd name="T76" fmla="*/ 8 w 176"/>
              <a:gd name="T77" fmla="*/ 120 h 176"/>
              <a:gd name="T78" fmla="*/ 8 w 176"/>
              <a:gd name="T79" fmla="*/ 104 h 176"/>
              <a:gd name="T80" fmla="*/ 168 w 176"/>
              <a:gd name="T81" fmla="*/ 104 h 176"/>
              <a:gd name="T82" fmla="*/ 168 w 176"/>
              <a:gd name="T83" fmla="*/ 120 h 176"/>
              <a:gd name="T84" fmla="*/ 168 w 176"/>
              <a:gd name="T85" fmla="*/ 0 h 176"/>
              <a:gd name="T86" fmla="*/ 8 w 176"/>
              <a:gd name="T87" fmla="*/ 0 h 176"/>
              <a:gd name="T88" fmla="*/ 0 w 176"/>
              <a:gd name="T89" fmla="*/ 8 h 176"/>
              <a:gd name="T90" fmla="*/ 0 w 176"/>
              <a:gd name="T91" fmla="*/ 24 h 176"/>
              <a:gd name="T92" fmla="*/ 8 w 176"/>
              <a:gd name="T93" fmla="*/ 32 h 176"/>
              <a:gd name="T94" fmla="*/ 168 w 176"/>
              <a:gd name="T95" fmla="*/ 32 h 176"/>
              <a:gd name="T96" fmla="*/ 176 w 176"/>
              <a:gd name="T97" fmla="*/ 24 h 176"/>
              <a:gd name="T98" fmla="*/ 176 w 176"/>
              <a:gd name="T99" fmla="*/ 8 h 176"/>
              <a:gd name="T100" fmla="*/ 168 w 176"/>
              <a:gd name="T101" fmla="*/ 0 h 176"/>
              <a:gd name="T102" fmla="*/ 168 w 176"/>
              <a:gd name="T103" fmla="*/ 24 h 176"/>
              <a:gd name="T104" fmla="*/ 8 w 176"/>
              <a:gd name="T105" fmla="*/ 24 h 176"/>
              <a:gd name="T106" fmla="*/ 8 w 176"/>
              <a:gd name="T107" fmla="*/ 8 h 176"/>
              <a:gd name="T108" fmla="*/ 168 w 176"/>
              <a:gd name="T109" fmla="*/ 8 h 176"/>
              <a:gd name="T110" fmla="*/ 168 w 176"/>
              <a:gd name="T111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20" y="144"/>
                </a:moveTo>
                <a:cubicBezTo>
                  <a:pt x="8" y="144"/>
                  <a:pt x="8" y="144"/>
                  <a:pt x="8" y="144"/>
                </a:cubicBezTo>
                <a:cubicBezTo>
                  <a:pt x="4" y="144"/>
                  <a:pt x="0" y="148"/>
                  <a:pt x="0" y="15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4" y="176"/>
                  <a:pt x="128" y="172"/>
                  <a:pt x="128" y="168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48"/>
                  <a:pt x="124" y="144"/>
                  <a:pt x="120" y="144"/>
                </a:cubicBezTo>
                <a:moveTo>
                  <a:pt x="120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52"/>
                  <a:pt x="8" y="152"/>
                  <a:pt x="8" y="152"/>
                </a:cubicBezTo>
                <a:cubicBezTo>
                  <a:pt x="120" y="152"/>
                  <a:pt x="120" y="152"/>
                  <a:pt x="120" y="152"/>
                </a:cubicBezTo>
                <a:lnTo>
                  <a:pt x="120" y="168"/>
                </a:lnTo>
                <a:close/>
                <a:moveTo>
                  <a:pt x="8" y="80"/>
                </a:moveTo>
                <a:cubicBezTo>
                  <a:pt x="120" y="80"/>
                  <a:pt x="120" y="80"/>
                  <a:pt x="120" y="80"/>
                </a:cubicBezTo>
                <a:cubicBezTo>
                  <a:pt x="124" y="80"/>
                  <a:pt x="128" y="76"/>
                  <a:pt x="128" y="72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2"/>
                  <a:pt x="124" y="48"/>
                  <a:pt x="120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moveTo>
                  <a:pt x="8" y="56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" y="72"/>
                  <a:pt x="8" y="72"/>
                  <a:pt x="8" y="72"/>
                </a:cubicBezTo>
                <a:lnTo>
                  <a:pt x="8" y="56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20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485"/>
          <p:cNvSpPr>
            <a:spLocks noEditPoints="1"/>
          </p:cNvSpPr>
          <p:nvPr/>
        </p:nvSpPr>
        <p:spPr bwMode="auto">
          <a:xfrm>
            <a:off x="2163922" y="1120466"/>
            <a:ext cx="334275" cy="334275"/>
          </a:xfrm>
          <a:custGeom>
            <a:avLst/>
            <a:gdLst>
              <a:gd name="T0" fmla="*/ 144 w 176"/>
              <a:gd name="T1" fmla="*/ 144 h 176"/>
              <a:gd name="T2" fmla="*/ 32 w 176"/>
              <a:gd name="T3" fmla="*/ 144 h 176"/>
              <a:gd name="T4" fmla="*/ 24 w 176"/>
              <a:gd name="T5" fmla="*/ 152 h 176"/>
              <a:gd name="T6" fmla="*/ 24 w 176"/>
              <a:gd name="T7" fmla="*/ 168 h 176"/>
              <a:gd name="T8" fmla="*/ 32 w 176"/>
              <a:gd name="T9" fmla="*/ 176 h 176"/>
              <a:gd name="T10" fmla="*/ 144 w 176"/>
              <a:gd name="T11" fmla="*/ 176 h 176"/>
              <a:gd name="T12" fmla="*/ 152 w 176"/>
              <a:gd name="T13" fmla="*/ 168 h 176"/>
              <a:gd name="T14" fmla="*/ 152 w 176"/>
              <a:gd name="T15" fmla="*/ 152 h 176"/>
              <a:gd name="T16" fmla="*/ 144 w 176"/>
              <a:gd name="T17" fmla="*/ 144 h 176"/>
              <a:gd name="T18" fmla="*/ 144 w 176"/>
              <a:gd name="T19" fmla="*/ 168 h 176"/>
              <a:gd name="T20" fmla="*/ 32 w 176"/>
              <a:gd name="T21" fmla="*/ 168 h 176"/>
              <a:gd name="T22" fmla="*/ 32 w 176"/>
              <a:gd name="T23" fmla="*/ 152 h 176"/>
              <a:gd name="T24" fmla="*/ 144 w 176"/>
              <a:gd name="T25" fmla="*/ 152 h 176"/>
              <a:gd name="T26" fmla="*/ 144 w 176"/>
              <a:gd name="T27" fmla="*/ 168 h 176"/>
              <a:gd name="T28" fmla="*/ 144 w 176"/>
              <a:gd name="T29" fmla="*/ 80 h 176"/>
              <a:gd name="T30" fmla="*/ 152 w 176"/>
              <a:gd name="T31" fmla="*/ 72 h 176"/>
              <a:gd name="T32" fmla="*/ 152 w 176"/>
              <a:gd name="T33" fmla="*/ 56 h 176"/>
              <a:gd name="T34" fmla="*/ 144 w 176"/>
              <a:gd name="T35" fmla="*/ 48 h 176"/>
              <a:gd name="T36" fmla="*/ 32 w 176"/>
              <a:gd name="T37" fmla="*/ 48 h 176"/>
              <a:gd name="T38" fmla="*/ 24 w 176"/>
              <a:gd name="T39" fmla="*/ 56 h 176"/>
              <a:gd name="T40" fmla="*/ 24 w 176"/>
              <a:gd name="T41" fmla="*/ 72 h 176"/>
              <a:gd name="T42" fmla="*/ 32 w 176"/>
              <a:gd name="T43" fmla="*/ 80 h 176"/>
              <a:gd name="T44" fmla="*/ 144 w 176"/>
              <a:gd name="T45" fmla="*/ 80 h 176"/>
              <a:gd name="T46" fmla="*/ 32 w 176"/>
              <a:gd name="T47" fmla="*/ 56 h 176"/>
              <a:gd name="T48" fmla="*/ 144 w 176"/>
              <a:gd name="T49" fmla="*/ 56 h 176"/>
              <a:gd name="T50" fmla="*/ 144 w 176"/>
              <a:gd name="T51" fmla="*/ 72 h 176"/>
              <a:gd name="T52" fmla="*/ 32 w 176"/>
              <a:gd name="T53" fmla="*/ 72 h 176"/>
              <a:gd name="T54" fmla="*/ 32 w 176"/>
              <a:gd name="T55" fmla="*/ 56 h 176"/>
              <a:gd name="T56" fmla="*/ 168 w 176"/>
              <a:gd name="T57" fmla="*/ 96 h 176"/>
              <a:gd name="T58" fmla="*/ 8 w 176"/>
              <a:gd name="T59" fmla="*/ 96 h 176"/>
              <a:gd name="T60" fmla="*/ 0 w 176"/>
              <a:gd name="T61" fmla="*/ 104 h 176"/>
              <a:gd name="T62" fmla="*/ 0 w 176"/>
              <a:gd name="T63" fmla="*/ 120 h 176"/>
              <a:gd name="T64" fmla="*/ 8 w 176"/>
              <a:gd name="T65" fmla="*/ 128 h 176"/>
              <a:gd name="T66" fmla="*/ 168 w 176"/>
              <a:gd name="T67" fmla="*/ 128 h 176"/>
              <a:gd name="T68" fmla="*/ 176 w 176"/>
              <a:gd name="T69" fmla="*/ 120 h 176"/>
              <a:gd name="T70" fmla="*/ 176 w 176"/>
              <a:gd name="T71" fmla="*/ 104 h 176"/>
              <a:gd name="T72" fmla="*/ 168 w 176"/>
              <a:gd name="T73" fmla="*/ 96 h 176"/>
              <a:gd name="T74" fmla="*/ 168 w 176"/>
              <a:gd name="T75" fmla="*/ 120 h 176"/>
              <a:gd name="T76" fmla="*/ 8 w 176"/>
              <a:gd name="T77" fmla="*/ 120 h 176"/>
              <a:gd name="T78" fmla="*/ 8 w 176"/>
              <a:gd name="T79" fmla="*/ 104 h 176"/>
              <a:gd name="T80" fmla="*/ 168 w 176"/>
              <a:gd name="T81" fmla="*/ 104 h 176"/>
              <a:gd name="T82" fmla="*/ 168 w 176"/>
              <a:gd name="T83" fmla="*/ 120 h 176"/>
              <a:gd name="T84" fmla="*/ 168 w 176"/>
              <a:gd name="T85" fmla="*/ 0 h 176"/>
              <a:gd name="T86" fmla="*/ 8 w 176"/>
              <a:gd name="T87" fmla="*/ 0 h 176"/>
              <a:gd name="T88" fmla="*/ 0 w 176"/>
              <a:gd name="T89" fmla="*/ 8 h 176"/>
              <a:gd name="T90" fmla="*/ 0 w 176"/>
              <a:gd name="T91" fmla="*/ 24 h 176"/>
              <a:gd name="T92" fmla="*/ 8 w 176"/>
              <a:gd name="T93" fmla="*/ 32 h 176"/>
              <a:gd name="T94" fmla="*/ 168 w 176"/>
              <a:gd name="T95" fmla="*/ 32 h 176"/>
              <a:gd name="T96" fmla="*/ 176 w 176"/>
              <a:gd name="T97" fmla="*/ 24 h 176"/>
              <a:gd name="T98" fmla="*/ 176 w 176"/>
              <a:gd name="T99" fmla="*/ 8 h 176"/>
              <a:gd name="T100" fmla="*/ 168 w 176"/>
              <a:gd name="T101" fmla="*/ 0 h 176"/>
              <a:gd name="T102" fmla="*/ 168 w 176"/>
              <a:gd name="T103" fmla="*/ 24 h 176"/>
              <a:gd name="T104" fmla="*/ 8 w 176"/>
              <a:gd name="T105" fmla="*/ 24 h 176"/>
              <a:gd name="T106" fmla="*/ 8 w 176"/>
              <a:gd name="T107" fmla="*/ 8 h 176"/>
              <a:gd name="T108" fmla="*/ 168 w 176"/>
              <a:gd name="T109" fmla="*/ 8 h 176"/>
              <a:gd name="T110" fmla="*/ 168 w 176"/>
              <a:gd name="T111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44" y="144"/>
                </a:moveTo>
                <a:cubicBezTo>
                  <a:pt x="32" y="144"/>
                  <a:pt x="32" y="144"/>
                  <a:pt x="32" y="144"/>
                </a:cubicBezTo>
                <a:cubicBezTo>
                  <a:pt x="28" y="144"/>
                  <a:pt x="24" y="148"/>
                  <a:pt x="24" y="152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172"/>
                  <a:pt x="28" y="176"/>
                  <a:pt x="32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8" y="176"/>
                  <a:pt x="152" y="172"/>
                  <a:pt x="152" y="168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52" y="148"/>
                  <a:pt x="148" y="144"/>
                  <a:pt x="144" y="144"/>
                </a:cubicBezTo>
                <a:moveTo>
                  <a:pt x="14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144" y="152"/>
                  <a:pt x="144" y="152"/>
                  <a:pt x="144" y="152"/>
                </a:cubicBezTo>
                <a:lnTo>
                  <a:pt x="144" y="168"/>
                </a:lnTo>
                <a:close/>
                <a:moveTo>
                  <a:pt x="144" y="80"/>
                </a:moveTo>
                <a:cubicBezTo>
                  <a:pt x="148" y="80"/>
                  <a:pt x="152" y="76"/>
                  <a:pt x="152" y="72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52" y="52"/>
                  <a:pt x="148" y="48"/>
                  <a:pt x="144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28" y="48"/>
                  <a:pt x="24" y="52"/>
                  <a:pt x="24" y="56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6"/>
                  <a:pt x="28" y="80"/>
                  <a:pt x="32" y="80"/>
                </a:cubicBezTo>
                <a:lnTo>
                  <a:pt x="144" y="80"/>
                </a:lnTo>
                <a:close/>
                <a:moveTo>
                  <a:pt x="32" y="56"/>
                </a:moveTo>
                <a:cubicBezTo>
                  <a:pt x="144" y="56"/>
                  <a:pt x="144" y="56"/>
                  <a:pt x="144" y="56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32" y="72"/>
                  <a:pt x="32" y="72"/>
                  <a:pt x="32" y="72"/>
                </a:cubicBezTo>
                <a:lnTo>
                  <a:pt x="32" y="56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20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486"/>
          <p:cNvSpPr>
            <a:spLocks noEditPoints="1"/>
          </p:cNvSpPr>
          <p:nvPr/>
        </p:nvSpPr>
        <p:spPr bwMode="auto">
          <a:xfrm>
            <a:off x="2803263" y="1120466"/>
            <a:ext cx="334275" cy="334275"/>
          </a:xfrm>
          <a:custGeom>
            <a:avLst/>
            <a:gdLst>
              <a:gd name="T0" fmla="*/ 168 w 176"/>
              <a:gd name="T1" fmla="*/ 144 h 176"/>
              <a:gd name="T2" fmla="*/ 56 w 176"/>
              <a:gd name="T3" fmla="*/ 144 h 176"/>
              <a:gd name="T4" fmla="*/ 48 w 176"/>
              <a:gd name="T5" fmla="*/ 152 h 176"/>
              <a:gd name="T6" fmla="*/ 48 w 176"/>
              <a:gd name="T7" fmla="*/ 168 h 176"/>
              <a:gd name="T8" fmla="*/ 56 w 176"/>
              <a:gd name="T9" fmla="*/ 176 h 176"/>
              <a:gd name="T10" fmla="*/ 168 w 176"/>
              <a:gd name="T11" fmla="*/ 176 h 176"/>
              <a:gd name="T12" fmla="*/ 176 w 176"/>
              <a:gd name="T13" fmla="*/ 168 h 176"/>
              <a:gd name="T14" fmla="*/ 176 w 176"/>
              <a:gd name="T15" fmla="*/ 152 h 176"/>
              <a:gd name="T16" fmla="*/ 168 w 176"/>
              <a:gd name="T17" fmla="*/ 144 h 176"/>
              <a:gd name="T18" fmla="*/ 168 w 176"/>
              <a:gd name="T19" fmla="*/ 168 h 176"/>
              <a:gd name="T20" fmla="*/ 56 w 176"/>
              <a:gd name="T21" fmla="*/ 168 h 176"/>
              <a:gd name="T22" fmla="*/ 56 w 176"/>
              <a:gd name="T23" fmla="*/ 152 h 176"/>
              <a:gd name="T24" fmla="*/ 168 w 176"/>
              <a:gd name="T25" fmla="*/ 152 h 176"/>
              <a:gd name="T26" fmla="*/ 168 w 176"/>
              <a:gd name="T27" fmla="*/ 168 h 176"/>
              <a:gd name="T28" fmla="*/ 168 w 176"/>
              <a:gd name="T29" fmla="*/ 48 h 176"/>
              <a:gd name="T30" fmla="*/ 56 w 176"/>
              <a:gd name="T31" fmla="*/ 48 h 176"/>
              <a:gd name="T32" fmla="*/ 48 w 176"/>
              <a:gd name="T33" fmla="*/ 56 h 176"/>
              <a:gd name="T34" fmla="*/ 48 w 176"/>
              <a:gd name="T35" fmla="*/ 72 h 176"/>
              <a:gd name="T36" fmla="*/ 56 w 176"/>
              <a:gd name="T37" fmla="*/ 80 h 176"/>
              <a:gd name="T38" fmla="*/ 168 w 176"/>
              <a:gd name="T39" fmla="*/ 80 h 176"/>
              <a:gd name="T40" fmla="*/ 176 w 176"/>
              <a:gd name="T41" fmla="*/ 72 h 176"/>
              <a:gd name="T42" fmla="*/ 176 w 176"/>
              <a:gd name="T43" fmla="*/ 56 h 176"/>
              <a:gd name="T44" fmla="*/ 168 w 176"/>
              <a:gd name="T45" fmla="*/ 48 h 176"/>
              <a:gd name="T46" fmla="*/ 168 w 176"/>
              <a:gd name="T47" fmla="*/ 72 h 176"/>
              <a:gd name="T48" fmla="*/ 56 w 176"/>
              <a:gd name="T49" fmla="*/ 72 h 176"/>
              <a:gd name="T50" fmla="*/ 56 w 176"/>
              <a:gd name="T51" fmla="*/ 56 h 176"/>
              <a:gd name="T52" fmla="*/ 168 w 176"/>
              <a:gd name="T53" fmla="*/ 56 h 176"/>
              <a:gd name="T54" fmla="*/ 168 w 176"/>
              <a:gd name="T55" fmla="*/ 72 h 176"/>
              <a:gd name="T56" fmla="*/ 168 w 176"/>
              <a:gd name="T57" fmla="*/ 96 h 176"/>
              <a:gd name="T58" fmla="*/ 8 w 176"/>
              <a:gd name="T59" fmla="*/ 96 h 176"/>
              <a:gd name="T60" fmla="*/ 0 w 176"/>
              <a:gd name="T61" fmla="*/ 104 h 176"/>
              <a:gd name="T62" fmla="*/ 0 w 176"/>
              <a:gd name="T63" fmla="*/ 120 h 176"/>
              <a:gd name="T64" fmla="*/ 8 w 176"/>
              <a:gd name="T65" fmla="*/ 128 h 176"/>
              <a:gd name="T66" fmla="*/ 168 w 176"/>
              <a:gd name="T67" fmla="*/ 128 h 176"/>
              <a:gd name="T68" fmla="*/ 176 w 176"/>
              <a:gd name="T69" fmla="*/ 120 h 176"/>
              <a:gd name="T70" fmla="*/ 176 w 176"/>
              <a:gd name="T71" fmla="*/ 104 h 176"/>
              <a:gd name="T72" fmla="*/ 168 w 176"/>
              <a:gd name="T73" fmla="*/ 96 h 176"/>
              <a:gd name="T74" fmla="*/ 168 w 176"/>
              <a:gd name="T75" fmla="*/ 120 h 176"/>
              <a:gd name="T76" fmla="*/ 8 w 176"/>
              <a:gd name="T77" fmla="*/ 120 h 176"/>
              <a:gd name="T78" fmla="*/ 8 w 176"/>
              <a:gd name="T79" fmla="*/ 104 h 176"/>
              <a:gd name="T80" fmla="*/ 168 w 176"/>
              <a:gd name="T81" fmla="*/ 104 h 176"/>
              <a:gd name="T82" fmla="*/ 168 w 176"/>
              <a:gd name="T83" fmla="*/ 120 h 176"/>
              <a:gd name="T84" fmla="*/ 168 w 176"/>
              <a:gd name="T85" fmla="*/ 0 h 176"/>
              <a:gd name="T86" fmla="*/ 8 w 176"/>
              <a:gd name="T87" fmla="*/ 0 h 176"/>
              <a:gd name="T88" fmla="*/ 0 w 176"/>
              <a:gd name="T89" fmla="*/ 8 h 176"/>
              <a:gd name="T90" fmla="*/ 0 w 176"/>
              <a:gd name="T91" fmla="*/ 24 h 176"/>
              <a:gd name="T92" fmla="*/ 8 w 176"/>
              <a:gd name="T93" fmla="*/ 32 h 176"/>
              <a:gd name="T94" fmla="*/ 168 w 176"/>
              <a:gd name="T95" fmla="*/ 32 h 176"/>
              <a:gd name="T96" fmla="*/ 176 w 176"/>
              <a:gd name="T97" fmla="*/ 24 h 176"/>
              <a:gd name="T98" fmla="*/ 176 w 176"/>
              <a:gd name="T99" fmla="*/ 8 h 176"/>
              <a:gd name="T100" fmla="*/ 168 w 176"/>
              <a:gd name="T101" fmla="*/ 0 h 176"/>
              <a:gd name="T102" fmla="*/ 168 w 176"/>
              <a:gd name="T103" fmla="*/ 24 h 176"/>
              <a:gd name="T104" fmla="*/ 8 w 176"/>
              <a:gd name="T105" fmla="*/ 24 h 176"/>
              <a:gd name="T106" fmla="*/ 8 w 176"/>
              <a:gd name="T107" fmla="*/ 8 h 176"/>
              <a:gd name="T108" fmla="*/ 168 w 176"/>
              <a:gd name="T109" fmla="*/ 8 h 176"/>
              <a:gd name="T110" fmla="*/ 168 w 176"/>
              <a:gd name="T111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68" y="144"/>
                </a:moveTo>
                <a:cubicBezTo>
                  <a:pt x="56" y="144"/>
                  <a:pt x="56" y="144"/>
                  <a:pt x="56" y="144"/>
                </a:cubicBezTo>
                <a:cubicBezTo>
                  <a:pt x="52" y="144"/>
                  <a:pt x="48" y="148"/>
                  <a:pt x="48" y="152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48" y="172"/>
                  <a:pt x="52" y="176"/>
                  <a:pt x="56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152"/>
                  <a:pt x="176" y="152"/>
                  <a:pt x="176" y="152"/>
                </a:cubicBezTo>
                <a:cubicBezTo>
                  <a:pt x="176" y="148"/>
                  <a:pt x="172" y="144"/>
                  <a:pt x="168" y="144"/>
                </a:cubicBezTo>
                <a:moveTo>
                  <a:pt x="168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168" y="152"/>
                  <a:pt x="168" y="152"/>
                  <a:pt x="168" y="152"/>
                </a:cubicBezTo>
                <a:lnTo>
                  <a:pt x="168" y="168"/>
                </a:lnTo>
                <a:close/>
                <a:moveTo>
                  <a:pt x="168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2" y="48"/>
                  <a:pt x="48" y="52"/>
                  <a:pt x="48" y="56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68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56" y="56"/>
                  <a:pt x="56" y="56"/>
                  <a:pt x="56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20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487"/>
          <p:cNvSpPr>
            <a:spLocks noEditPoints="1"/>
          </p:cNvSpPr>
          <p:nvPr/>
        </p:nvSpPr>
        <p:spPr bwMode="auto">
          <a:xfrm>
            <a:off x="3442605" y="1120466"/>
            <a:ext cx="334275" cy="334275"/>
          </a:xfrm>
          <a:custGeom>
            <a:avLst/>
            <a:gdLst>
              <a:gd name="T0" fmla="*/ 168 w 176"/>
              <a:gd name="T1" fmla="*/ 144 h 176"/>
              <a:gd name="T2" fmla="*/ 8 w 176"/>
              <a:gd name="T3" fmla="*/ 144 h 176"/>
              <a:gd name="T4" fmla="*/ 0 w 176"/>
              <a:gd name="T5" fmla="*/ 152 h 176"/>
              <a:gd name="T6" fmla="*/ 0 w 176"/>
              <a:gd name="T7" fmla="*/ 168 h 176"/>
              <a:gd name="T8" fmla="*/ 8 w 176"/>
              <a:gd name="T9" fmla="*/ 176 h 176"/>
              <a:gd name="T10" fmla="*/ 168 w 176"/>
              <a:gd name="T11" fmla="*/ 176 h 176"/>
              <a:gd name="T12" fmla="*/ 176 w 176"/>
              <a:gd name="T13" fmla="*/ 168 h 176"/>
              <a:gd name="T14" fmla="*/ 176 w 176"/>
              <a:gd name="T15" fmla="*/ 152 h 176"/>
              <a:gd name="T16" fmla="*/ 168 w 176"/>
              <a:gd name="T17" fmla="*/ 144 h 176"/>
              <a:gd name="T18" fmla="*/ 168 w 176"/>
              <a:gd name="T19" fmla="*/ 168 h 176"/>
              <a:gd name="T20" fmla="*/ 8 w 176"/>
              <a:gd name="T21" fmla="*/ 168 h 176"/>
              <a:gd name="T22" fmla="*/ 8 w 176"/>
              <a:gd name="T23" fmla="*/ 152 h 176"/>
              <a:gd name="T24" fmla="*/ 168 w 176"/>
              <a:gd name="T25" fmla="*/ 152 h 176"/>
              <a:gd name="T26" fmla="*/ 168 w 176"/>
              <a:gd name="T27" fmla="*/ 168 h 176"/>
              <a:gd name="T28" fmla="*/ 168 w 176"/>
              <a:gd name="T29" fmla="*/ 0 h 176"/>
              <a:gd name="T30" fmla="*/ 8 w 176"/>
              <a:gd name="T31" fmla="*/ 0 h 176"/>
              <a:gd name="T32" fmla="*/ 0 w 176"/>
              <a:gd name="T33" fmla="*/ 8 h 176"/>
              <a:gd name="T34" fmla="*/ 0 w 176"/>
              <a:gd name="T35" fmla="*/ 24 h 176"/>
              <a:gd name="T36" fmla="*/ 8 w 176"/>
              <a:gd name="T37" fmla="*/ 32 h 176"/>
              <a:gd name="T38" fmla="*/ 168 w 176"/>
              <a:gd name="T39" fmla="*/ 32 h 176"/>
              <a:gd name="T40" fmla="*/ 176 w 176"/>
              <a:gd name="T41" fmla="*/ 24 h 176"/>
              <a:gd name="T42" fmla="*/ 176 w 176"/>
              <a:gd name="T43" fmla="*/ 8 h 176"/>
              <a:gd name="T44" fmla="*/ 168 w 176"/>
              <a:gd name="T45" fmla="*/ 0 h 176"/>
              <a:gd name="T46" fmla="*/ 168 w 176"/>
              <a:gd name="T47" fmla="*/ 24 h 176"/>
              <a:gd name="T48" fmla="*/ 8 w 176"/>
              <a:gd name="T49" fmla="*/ 24 h 176"/>
              <a:gd name="T50" fmla="*/ 8 w 176"/>
              <a:gd name="T51" fmla="*/ 8 h 176"/>
              <a:gd name="T52" fmla="*/ 168 w 176"/>
              <a:gd name="T53" fmla="*/ 8 h 176"/>
              <a:gd name="T54" fmla="*/ 168 w 176"/>
              <a:gd name="T55" fmla="*/ 24 h 176"/>
              <a:gd name="T56" fmla="*/ 168 w 176"/>
              <a:gd name="T57" fmla="*/ 48 h 176"/>
              <a:gd name="T58" fmla="*/ 8 w 176"/>
              <a:gd name="T59" fmla="*/ 48 h 176"/>
              <a:gd name="T60" fmla="*/ 0 w 176"/>
              <a:gd name="T61" fmla="*/ 56 h 176"/>
              <a:gd name="T62" fmla="*/ 0 w 176"/>
              <a:gd name="T63" fmla="*/ 72 h 176"/>
              <a:gd name="T64" fmla="*/ 8 w 176"/>
              <a:gd name="T65" fmla="*/ 80 h 176"/>
              <a:gd name="T66" fmla="*/ 168 w 176"/>
              <a:gd name="T67" fmla="*/ 80 h 176"/>
              <a:gd name="T68" fmla="*/ 176 w 176"/>
              <a:gd name="T69" fmla="*/ 72 h 176"/>
              <a:gd name="T70" fmla="*/ 176 w 176"/>
              <a:gd name="T71" fmla="*/ 56 h 176"/>
              <a:gd name="T72" fmla="*/ 168 w 176"/>
              <a:gd name="T73" fmla="*/ 48 h 176"/>
              <a:gd name="T74" fmla="*/ 168 w 176"/>
              <a:gd name="T75" fmla="*/ 72 h 176"/>
              <a:gd name="T76" fmla="*/ 8 w 176"/>
              <a:gd name="T77" fmla="*/ 72 h 176"/>
              <a:gd name="T78" fmla="*/ 8 w 176"/>
              <a:gd name="T79" fmla="*/ 56 h 176"/>
              <a:gd name="T80" fmla="*/ 168 w 176"/>
              <a:gd name="T81" fmla="*/ 56 h 176"/>
              <a:gd name="T82" fmla="*/ 168 w 176"/>
              <a:gd name="T83" fmla="*/ 72 h 176"/>
              <a:gd name="T84" fmla="*/ 168 w 176"/>
              <a:gd name="T85" fmla="*/ 96 h 176"/>
              <a:gd name="T86" fmla="*/ 8 w 176"/>
              <a:gd name="T87" fmla="*/ 96 h 176"/>
              <a:gd name="T88" fmla="*/ 0 w 176"/>
              <a:gd name="T89" fmla="*/ 104 h 176"/>
              <a:gd name="T90" fmla="*/ 0 w 176"/>
              <a:gd name="T91" fmla="*/ 120 h 176"/>
              <a:gd name="T92" fmla="*/ 8 w 176"/>
              <a:gd name="T93" fmla="*/ 128 h 176"/>
              <a:gd name="T94" fmla="*/ 168 w 176"/>
              <a:gd name="T95" fmla="*/ 128 h 176"/>
              <a:gd name="T96" fmla="*/ 176 w 176"/>
              <a:gd name="T97" fmla="*/ 120 h 176"/>
              <a:gd name="T98" fmla="*/ 176 w 176"/>
              <a:gd name="T99" fmla="*/ 104 h 176"/>
              <a:gd name="T100" fmla="*/ 168 w 176"/>
              <a:gd name="T101" fmla="*/ 96 h 176"/>
              <a:gd name="T102" fmla="*/ 168 w 176"/>
              <a:gd name="T103" fmla="*/ 120 h 176"/>
              <a:gd name="T104" fmla="*/ 8 w 176"/>
              <a:gd name="T105" fmla="*/ 120 h 176"/>
              <a:gd name="T106" fmla="*/ 8 w 176"/>
              <a:gd name="T107" fmla="*/ 104 h 176"/>
              <a:gd name="T108" fmla="*/ 168 w 176"/>
              <a:gd name="T109" fmla="*/ 104 h 176"/>
              <a:gd name="T110" fmla="*/ 168 w 176"/>
              <a:gd name="T111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68" y="144"/>
                </a:moveTo>
                <a:cubicBezTo>
                  <a:pt x="8" y="144"/>
                  <a:pt x="8" y="144"/>
                  <a:pt x="8" y="144"/>
                </a:cubicBezTo>
                <a:cubicBezTo>
                  <a:pt x="4" y="144"/>
                  <a:pt x="0" y="148"/>
                  <a:pt x="0" y="15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152"/>
                  <a:pt x="176" y="152"/>
                  <a:pt x="176" y="152"/>
                </a:cubicBezTo>
                <a:cubicBezTo>
                  <a:pt x="176" y="148"/>
                  <a:pt x="172" y="144"/>
                  <a:pt x="168" y="144"/>
                </a:cubicBezTo>
                <a:moveTo>
                  <a:pt x="168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52"/>
                  <a:pt x="8" y="152"/>
                  <a:pt x="8" y="152"/>
                </a:cubicBezTo>
                <a:cubicBezTo>
                  <a:pt x="168" y="152"/>
                  <a:pt x="168" y="152"/>
                  <a:pt x="168" y="152"/>
                </a:cubicBezTo>
                <a:lnTo>
                  <a:pt x="168" y="168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168" y="48"/>
                </a:move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488"/>
          <p:cNvSpPr>
            <a:spLocks noEditPoints="1"/>
          </p:cNvSpPr>
          <p:nvPr/>
        </p:nvSpPr>
        <p:spPr bwMode="auto">
          <a:xfrm>
            <a:off x="4081946" y="1120466"/>
            <a:ext cx="334275" cy="334275"/>
          </a:xfrm>
          <a:custGeom>
            <a:avLst/>
            <a:gdLst>
              <a:gd name="T0" fmla="*/ 172 w 176"/>
              <a:gd name="T1" fmla="*/ 104 h 176"/>
              <a:gd name="T2" fmla="*/ 92 w 176"/>
              <a:gd name="T3" fmla="*/ 104 h 176"/>
              <a:gd name="T4" fmla="*/ 96 w 176"/>
              <a:gd name="T5" fmla="*/ 100 h 176"/>
              <a:gd name="T6" fmla="*/ 92 w 176"/>
              <a:gd name="T7" fmla="*/ 96 h 176"/>
              <a:gd name="T8" fmla="*/ 88 w 176"/>
              <a:gd name="T9" fmla="*/ 96 h 176"/>
              <a:gd name="T10" fmla="*/ 88 w 176"/>
              <a:gd name="T11" fmla="*/ 72 h 176"/>
              <a:gd name="T12" fmla="*/ 80 w 176"/>
              <a:gd name="T13" fmla="*/ 64 h 176"/>
              <a:gd name="T14" fmla="*/ 40 w 176"/>
              <a:gd name="T15" fmla="*/ 64 h 176"/>
              <a:gd name="T16" fmla="*/ 32 w 176"/>
              <a:gd name="T17" fmla="*/ 72 h 176"/>
              <a:gd name="T18" fmla="*/ 32 w 176"/>
              <a:gd name="T19" fmla="*/ 96 h 176"/>
              <a:gd name="T20" fmla="*/ 28 w 176"/>
              <a:gd name="T21" fmla="*/ 96 h 176"/>
              <a:gd name="T22" fmla="*/ 24 w 176"/>
              <a:gd name="T23" fmla="*/ 100 h 176"/>
              <a:gd name="T24" fmla="*/ 28 w 176"/>
              <a:gd name="T25" fmla="*/ 104 h 176"/>
              <a:gd name="T26" fmla="*/ 4 w 176"/>
              <a:gd name="T27" fmla="*/ 104 h 176"/>
              <a:gd name="T28" fmla="*/ 0 w 176"/>
              <a:gd name="T29" fmla="*/ 108 h 176"/>
              <a:gd name="T30" fmla="*/ 4 w 176"/>
              <a:gd name="T31" fmla="*/ 112 h 176"/>
              <a:gd name="T32" fmla="*/ 24 w 176"/>
              <a:gd name="T33" fmla="*/ 112 h 176"/>
              <a:gd name="T34" fmla="*/ 24 w 176"/>
              <a:gd name="T35" fmla="*/ 172 h 176"/>
              <a:gd name="T36" fmla="*/ 28 w 176"/>
              <a:gd name="T37" fmla="*/ 176 h 176"/>
              <a:gd name="T38" fmla="*/ 32 w 176"/>
              <a:gd name="T39" fmla="*/ 172 h 176"/>
              <a:gd name="T40" fmla="*/ 32 w 176"/>
              <a:gd name="T41" fmla="*/ 112 h 176"/>
              <a:gd name="T42" fmla="*/ 144 w 176"/>
              <a:gd name="T43" fmla="*/ 112 h 176"/>
              <a:gd name="T44" fmla="*/ 144 w 176"/>
              <a:gd name="T45" fmla="*/ 172 h 176"/>
              <a:gd name="T46" fmla="*/ 148 w 176"/>
              <a:gd name="T47" fmla="*/ 176 h 176"/>
              <a:gd name="T48" fmla="*/ 152 w 176"/>
              <a:gd name="T49" fmla="*/ 172 h 176"/>
              <a:gd name="T50" fmla="*/ 152 w 176"/>
              <a:gd name="T51" fmla="*/ 112 h 176"/>
              <a:gd name="T52" fmla="*/ 172 w 176"/>
              <a:gd name="T53" fmla="*/ 112 h 176"/>
              <a:gd name="T54" fmla="*/ 176 w 176"/>
              <a:gd name="T55" fmla="*/ 108 h 176"/>
              <a:gd name="T56" fmla="*/ 172 w 176"/>
              <a:gd name="T57" fmla="*/ 104 h 176"/>
              <a:gd name="T58" fmla="*/ 80 w 176"/>
              <a:gd name="T59" fmla="*/ 96 h 176"/>
              <a:gd name="T60" fmla="*/ 40 w 176"/>
              <a:gd name="T61" fmla="*/ 96 h 176"/>
              <a:gd name="T62" fmla="*/ 40 w 176"/>
              <a:gd name="T63" fmla="*/ 72 h 176"/>
              <a:gd name="T64" fmla="*/ 80 w 176"/>
              <a:gd name="T65" fmla="*/ 72 h 176"/>
              <a:gd name="T66" fmla="*/ 80 w 176"/>
              <a:gd name="T67" fmla="*/ 96 h 176"/>
              <a:gd name="T68" fmla="*/ 148 w 176"/>
              <a:gd name="T69" fmla="*/ 32 h 176"/>
              <a:gd name="T70" fmla="*/ 152 w 176"/>
              <a:gd name="T71" fmla="*/ 32 h 176"/>
              <a:gd name="T72" fmla="*/ 156 w 176"/>
              <a:gd name="T73" fmla="*/ 28 h 176"/>
              <a:gd name="T74" fmla="*/ 152 w 176"/>
              <a:gd name="T75" fmla="*/ 24 h 176"/>
              <a:gd name="T76" fmla="*/ 152 w 176"/>
              <a:gd name="T77" fmla="*/ 20 h 176"/>
              <a:gd name="T78" fmla="*/ 148 w 176"/>
              <a:gd name="T79" fmla="*/ 16 h 176"/>
              <a:gd name="T80" fmla="*/ 144 w 176"/>
              <a:gd name="T81" fmla="*/ 20 h 176"/>
              <a:gd name="T82" fmla="*/ 144 w 176"/>
              <a:gd name="T83" fmla="*/ 28 h 176"/>
              <a:gd name="T84" fmla="*/ 148 w 176"/>
              <a:gd name="T85" fmla="*/ 32 h 176"/>
              <a:gd name="T86" fmla="*/ 148 w 176"/>
              <a:gd name="T87" fmla="*/ 56 h 176"/>
              <a:gd name="T88" fmla="*/ 176 w 176"/>
              <a:gd name="T89" fmla="*/ 28 h 176"/>
              <a:gd name="T90" fmla="*/ 148 w 176"/>
              <a:gd name="T91" fmla="*/ 0 h 176"/>
              <a:gd name="T92" fmla="*/ 120 w 176"/>
              <a:gd name="T93" fmla="*/ 28 h 176"/>
              <a:gd name="T94" fmla="*/ 148 w 176"/>
              <a:gd name="T95" fmla="*/ 56 h 176"/>
              <a:gd name="T96" fmla="*/ 148 w 176"/>
              <a:gd name="T97" fmla="*/ 8 h 176"/>
              <a:gd name="T98" fmla="*/ 168 w 176"/>
              <a:gd name="T99" fmla="*/ 28 h 176"/>
              <a:gd name="T100" fmla="*/ 148 w 176"/>
              <a:gd name="T101" fmla="*/ 48 h 176"/>
              <a:gd name="T102" fmla="*/ 128 w 176"/>
              <a:gd name="T103" fmla="*/ 28 h 176"/>
              <a:gd name="T104" fmla="*/ 148 w 176"/>
              <a:gd name="T105" fmla="*/ 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72" y="104"/>
                </a:moveTo>
                <a:cubicBezTo>
                  <a:pt x="92" y="104"/>
                  <a:pt x="92" y="104"/>
                  <a:pt x="92" y="104"/>
                </a:cubicBezTo>
                <a:cubicBezTo>
                  <a:pt x="94" y="104"/>
                  <a:pt x="96" y="102"/>
                  <a:pt x="96" y="100"/>
                </a:cubicBezTo>
                <a:cubicBezTo>
                  <a:pt x="96" y="98"/>
                  <a:pt x="94" y="96"/>
                  <a:pt x="92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68"/>
                  <a:pt x="84" y="64"/>
                  <a:pt x="8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36" y="64"/>
                  <a:pt x="32" y="68"/>
                  <a:pt x="32" y="72"/>
                </a:cubicBezTo>
                <a:cubicBezTo>
                  <a:pt x="32" y="96"/>
                  <a:pt x="32" y="96"/>
                  <a:pt x="32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4"/>
                  <a:pt x="0" y="106"/>
                  <a:pt x="0" y="108"/>
                </a:cubicBezTo>
                <a:cubicBezTo>
                  <a:pt x="0" y="110"/>
                  <a:pt x="2" y="112"/>
                  <a:pt x="4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30" y="176"/>
                  <a:pt x="32" y="174"/>
                  <a:pt x="32" y="17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72"/>
                  <a:pt x="144" y="172"/>
                  <a:pt x="144" y="172"/>
                </a:cubicBezTo>
                <a:cubicBezTo>
                  <a:pt x="144" y="174"/>
                  <a:pt x="146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4" y="112"/>
                  <a:pt x="176" y="110"/>
                  <a:pt x="176" y="108"/>
                </a:cubicBezTo>
                <a:cubicBezTo>
                  <a:pt x="176" y="106"/>
                  <a:pt x="174" y="104"/>
                  <a:pt x="172" y="104"/>
                </a:cubicBezTo>
                <a:moveTo>
                  <a:pt x="80" y="96"/>
                </a:moveTo>
                <a:cubicBezTo>
                  <a:pt x="40" y="96"/>
                  <a:pt x="40" y="96"/>
                  <a:pt x="40" y="96"/>
                </a:cubicBezTo>
                <a:cubicBezTo>
                  <a:pt x="40" y="72"/>
                  <a:pt x="40" y="72"/>
                  <a:pt x="40" y="72"/>
                </a:cubicBezTo>
                <a:cubicBezTo>
                  <a:pt x="80" y="72"/>
                  <a:pt x="80" y="72"/>
                  <a:pt x="80" y="72"/>
                </a:cubicBezTo>
                <a:lnTo>
                  <a:pt x="80" y="96"/>
                </a:lnTo>
                <a:close/>
                <a:moveTo>
                  <a:pt x="148" y="32"/>
                </a:moveTo>
                <a:cubicBezTo>
                  <a:pt x="152" y="32"/>
                  <a:pt x="152" y="32"/>
                  <a:pt x="152" y="32"/>
                </a:cubicBezTo>
                <a:cubicBezTo>
                  <a:pt x="154" y="32"/>
                  <a:pt x="156" y="30"/>
                  <a:pt x="156" y="28"/>
                </a:cubicBezTo>
                <a:cubicBezTo>
                  <a:pt x="156" y="26"/>
                  <a:pt x="154" y="24"/>
                  <a:pt x="152" y="24"/>
                </a:cubicBezTo>
                <a:cubicBezTo>
                  <a:pt x="152" y="20"/>
                  <a:pt x="152" y="20"/>
                  <a:pt x="152" y="20"/>
                </a:cubicBezTo>
                <a:cubicBezTo>
                  <a:pt x="152" y="18"/>
                  <a:pt x="150" y="16"/>
                  <a:pt x="148" y="16"/>
                </a:cubicBezTo>
                <a:cubicBezTo>
                  <a:pt x="146" y="16"/>
                  <a:pt x="144" y="18"/>
                  <a:pt x="144" y="2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30"/>
                  <a:pt x="146" y="32"/>
                  <a:pt x="148" y="32"/>
                </a:cubicBezTo>
                <a:moveTo>
                  <a:pt x="148" y="56"/>
                </a:moveTo>
                <a:cubicBezTo>
                  <a:pt x="163" y="56"/>
                  <a:pt x="176" y="43"/>
                  <a:pt x="176" y="28"/>
                </a:cubicBezTo>
                <a:cubicBezTo>
                  <a:pt x="176" y="13"/>
                  <a:pt x="163" y="0"/>
                  <a:pt x="148" y="0"/>
                </a:cubicBezTo>
                <a:cubicBezTo>
                  <a:pt x="133" y="0"/>
                  <a:pt x="120" y="13"/>
                  <a:pt x="120" y="28"/>
                </a:cubicBezTo>
                <a:cubicBezTo>
                  <a:pt x="120" y="43"/>
                  <a:pt x="133" y="56"/>
                  <a:pt x="148" y="56"/>
                </a:cubicBezTo>
                <a:moveTo>
                  <a:pt x="148" y="8"/>
                </a:moveTo>
                <a:cubicBezTo>
                  <a:pt x="159" y="8"/>
                  <a:pt x="168" y="17"/>
                  <a:pt x="168" y="28"/>
                </a:cubicBezTo>
                <a:cubicBezTo>
                  <a:pt x="168" y="39"/>
                  <a:pt x="159" y="48"/>
                  <a:pt x="148" y="48"/>
                </a:cubicBezTo>
                <a:cubicBezTo>
                  <a:pt x="137" y="48"/>
                  <a:pt x="128" y="39"/>
                  <a:pt x="128" y="28"/>
                </a:cubicBezTo>
                <a:cubicBezTo>
                  <a:pt x="128" y="17"/>
                  <a:pt x="137" y="8"/>
                  <a:pt x="148" y="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489"/>
          <p:cNvSpPr>
            <a:spLocks noEditPoints="1"/>
          </p:cNvSpPr>
          <p:nvPr/>
        </p:nvSpPr>
        <p:spPr bwMode="auto">
          <a:xfrm>
            <a:off x="4719665" y="1120466"/>
            <a:ext cx="335898" cy="334275"/>
          </a:xfrm>
          <a:custGeom>
            <a:avLst/>
            <a:gdLst>
              <a:gd name="T0" fmla="*/ 176 w 176"/>
              <a:gd name="T1" fmla="*/ 52 h 176"/>
              <a:gd name="T2" fmla="*/ 124 w 176"/>
              <a:gd name="T3" fmla="*/ 0 h 176"/>
              <a:gd name="T4" fmla="*/ 88 w 176"/>
              <a:gd name="T5" fmla="*/ 15 h 176"/>
              <a:gd name="T6" fmla="*/ 52 w 176"/>
              <a:gd name="T7" fmla="*/ 0 h 176"/>
              <a:gd name="T8" fmla="*/ 0 w 176"/>
              <a:gd name="T9" fmla="*/ 52 h 176"/>
              <a:gd name="T10" fmla="*/ 0 w 176"/>
              <a:gd name="T11" fmla="*/ 58 h 176"/>
              <a:gd name="T12" fmla="*/ 88 w 176"/>
              <a:gd name="T13" fmla="*/ 176 h 176"/>
              <a:gd name="T14" fmla="*/ 176 w 176"/>
              <a:gd name="T15" fmla="*/ 58 h 176"/>
              <a:gd name="T16" fmla="*/ 176 w 176"/>
              <a:gd name="T17" fmla="*/ 52 h 176"/>
              <a:gd name="T18" fmla="*/ 168 w 176"/>
              <a:gd name="T19" fmla="*/ 57 h 176"/>
              <a:gd name="T20" fmla="*/ 88 w 176"/>
              <a:gd name="T21" fmla="*/ 167 h 176"/>
              <a:gd name="T22" fmla="*/ 8 w 176"/>
              <a:gd name="T23" fmla="*/ 57 h 176"/>
              <a:gd name="T24" fmla="*/ 8 w 176"/>
              <a:gd name="T25" fmla="*/ 52 h 176"/>
              <a:gd name="T26" fmla="*/ 52 w 176"/>
              <a:gd name="T27" fmla="*/ 8 h 176"/>
              <a:gd name="T28" fmla="*/ 82 w 176"/>
              <a:gd name="T29" fmla="*/ 20 h 176"/>
              <a:gd name="T30" fmla="*/ 86 w 176"/>
              <a:gd name="T31" fmla="*/ 24 h 176"/>
              <a:gd name="T32" fmla="*/ 72 w 176"/>
              <a:gd name="T33" fmla="*/ 56 h 176"/>
              <a:gd name="T34" fmla="*/ 92 w 176"/>
              <a:gd name="T35" fmla="*/ 80 h 176"/>
              <a:gd name="T36" fmla="*/ 76 w 176"/>
              <a:gd name="T37" fmla="*/ 116 h 176"/>
              <a:gd name="T38" fmla="*/ 88 w 176"/>
              <a:gd name="T39" fmla="*/ 136 h 176"/>
              <a:gd name="T40" fmla="*/ 85 w 176"/>
              <a:gd name="T41" fmla="*/ 116 h 176"/>
              <a:gd name="T42" fmla="*/ 101 w 176"/>
              <a:gd name="T43" fmla="*/ 78 h 176"/>
              <a:gd name="T44" fmla="*/ 82 w 176"/>
              <a:gd name="T45" fmla="*/ 55 h 176"/>
              <a:gd name="T46" fmla="*/ 98 w 176"/>
              <a:gd name="T47" fmla="*/ 16 h 176"/>
              <a:gd name="T48" fmla="*/ 124 w 176"/>
              <a:gd name="T49" fmla="*/ 8 h 176"/>
              <a:gd name="T50" fmla="*/ 168 w 176"/>
              <a:gd name="T51" fmla="*/ 52 h 176"/>
              <a:gd name="T52" fmla="*/ 168 w 176"/>
              <a:gd name="T53" fmla="*/ 5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23"/>
                  <a:pt x="153" y="0"/>
                  <a:pt x="124" y="0"/>
                </a:cubicBezTo>
                <a:cubicBezTo>
                  <a:pt x="110" y="0"/>
                  <a:pt x="97" y="6"/>
                  <a:pt x="88" y="15"/>
                </a:cubicBezTo>
                <a:cubicBezTo>
                  <a:pt x="79" y="6"/>
                  <a:pt x="66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55"/>
                  <a:pt x="1" y="59"/>
                  <a:pt x="0" y="58"/>
                </a:cubicBezTo>
                <a:cubicBezTo>
                  <a:pt x="6" y="109"/>
                  <a:pt x="80" y="176"/>
                  <a:pt x="88" y="176"/>
                </a:cubicBezTo>
                <a:cubicBezTo>
                  <a:pt x="96" y="176"/>
                  <a:pt x="170" y="109"/>
                  <a:pt x="176" y="58"/>
                </a:cubicBezTo>
                <a:cubicBezTo>
                  <a:pt x="175" y="59"/>
                  <a:pt x="176" y="55"/>
                  <a:pt x="176" y="52"/>
                </a:cubicBezTo>
                <a:moveTo>
                  <a:pt x="168" y="57"/>
                </a:moveTo>
                <a:cubicBezTo>
                  <a:pt x="163" y="100"/>
                  <a:pt x="103" y="158"/>
                  <a:pt x="88" y="167"/>
                </a:cubicBezTo>
                <a:cubicBezTo>
                  <a:pt x="73" y="158"/>
                  <a:pt x="13" y="100"/>
                  <a:pt x="8" y="57"/>
                </a:cubicBezTo>
                <a:cubicBezTo>
                  <a:pt x="8" y="57"/>
                  <a:pt x="8" y="55"/>
                  <a:pt x="8" y="52"/>
                </a:cubicBezTo>
                <a:cubicBezTo>
                  <a:pt x="8" y="28"/>
                  <a:pt x="28" y="8"/>
                  <a:pt x="52" y="8"/>
                </a:cubicBezTo>
                <a:cubicBezTo>
                  <a:pt x="63" y="8"/>
                  <a:pt x="74" y="12"/>
                  <a:pt x="82" y="20"/>
                </a:cubicBezTo>
                <a:cubicBezTo>
                  <a:pt x="86" y="24"/>
                  <a:pt x="86" y="24"/>
                  <a:pt x="86" y="24"/>
                </a:cubicBezTo>
                <a:cubicBezTo>
                  <a:pt x="72" y="56"/>
                  <a:pt x="72" y="56"/>
                  <a:pt x="72" y="56"/>
                </a:cubicBezTo>
                <a:cubicBezTo>
                  <a:pt x="92" y="80"/>
                  <a:pt x="92" y="80"/>
                  <a:pt x="92" y="80"/>
                </a:cubicBezTo>
                <a:cubicBezTo>
                  <a:pt x="76" y="116"/>
                  <a:pt x="76" y="116"/>
                  <a:pt x="76" y="116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82" y="55"/>
                  <a:pt x="82" y="55"/>
                  <a:pt x="82" y="55"/>
                </a:cubicBezTo>
                <a:cubicBezTo>
                  <a:pt x="98" y="16"/>
                  <a:pt x="98" y="16"/>
                  <a:pt x="98" y="16"/>
                </a:cubicBezTo>
                <a:cubicBezTo>
                  <a:pt x="106" y="11"/>
                  <a:pt x="115" y="8"/>
                  <a:pt x="124" y="8"/>
                </a:cubicBezTo>
                <a:cubicBezTo>
                  <a:pt x="148" y="8"/>
                  <a:pt x="168" y="28"/>
                  <a:pt x="168" y="52"/>
                </a:cubicBezTo>
                <a:cubicBezTo>
                  <a:pt x="168" y="55"/>
                  <a:pt x="168" y="57"/>
                  <a:pt x="168" y="5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490"/>
          <p:cNvSpPr>
            <a:spLocks noEditPoints="1"/>
          </p:cNvSpPr>
          <p:nvPr/>
        </p:nvSpPr>
        <p:spPr bwMode="auto">
          <a:xfrm>
            <a:off x="5359005" y="1135070"/>
            <a:ext cx="335898" cy="305067"/>
          </a:xfrm>
          <a:custGeom>
            <a:avLst/>
            <a:gdLst>
              <a:gd name="T0" fmla="*/ 80 w 176"/>
              <a:gd name="T1" fmla="*/ 155 h 160"/>
              <a:gd name="T2" fmla="*/ 73 w 176"/>
              <a:gd name="T3" fmla="*/ 124 h 160"/>
              <a:gd name="T4" fmla="*/ 90 w 176"/>
              <a:gd name="T5" fmla="*/ 87 h 160"/>
              <a:gd name="T6" fmla="*/ 69 w 176"/>
              <a:gd name="T7" fmla="*/ 63 h 160"/>
              <a:gd name="T8" fmla="*/ 80 w 176"/>
              <a:gd name="T9" fmla="*/ 26 h 160"/>
              <a:gd name="T10" fmla="*/ 80 w 176"/>
              <a:gd name="T11" fmla="*/ 26 h 160"/>
              <a:gd name="T12" fmla="*/ 80 w 176"/>
              <a:gd name="T13" fmla="*/ 24 h 160"/>
              <a:gd name="T14" fmla="*/ 78 w 176"/>
              <a:gd name="T15" fmla="*/ 21 h 160"/>
              <a:gd name="T16" fmla="*/ 78 w 176"/>
              <a:gd name="T17" fmla="*/ 21 h 160"/>
              <a:gd name="T18" fmla="*/ 45 w 176"/>
              <a:gd name="T19" fmla="*/ 8 h 160"/>
              <a:gd name="T20" fmla="*/ 0 w 176"/>
              <a:gd name="T21" fmla="*/ 53 h 160"/>
              <a:gd name="T22" fmla="*/ 0 w 176"/>
              <a:gd name="T23" fmla="*/ 58 h 160"/>
              <a:gd name="T24" fmla="*/ 0 w 176"/>
              <a:gd name="T25" fmla="*/ 58 h 160"/>
              <a:gd name="T26" fmla="*/ 73 w 176"/>
              <a:gd name="T27" fmla="*/ 159 h 160"/>
              <a:gd name="T28" fmla="*/ 76 w 176"/>
              <a:gd name="T29" fmla="*/ 160 h 160"/>
              <a:gd name="T30" fmla="*/ 80 w 176"/>
              <a:gd name="T31" fmla="*/ 156 h 160"/>
              <a:gd name="T32" fmla="*/ 80 w 176"/>
              <a:gd name="T33" fmla="*/ 155 h 160"/>
              <a:gd name="T34" fmla="*/ 8 w 176"/>
              <a:gd name="T35" fmla="*/ 57 h 160"/>
              <a:gd name="T36" fmla="*/ 8 w 176"/>
              <a:gd name="T37" fmla="*/ 57 h 160"/>
              <a:gd name="T38" fmla="*/ 8 w 176"/>
              <a:gd name="T39" fmla="*/ 57 h 160"/>
              <a:gd name="T40" fmla="*/ 8 w 176"/>
              <a:gd name="T41" fmla="*/ 53 h 160"/>
              <a:gd name="T42" fmla="*/ 45 w 176"/>
              <a:gd name="T43" fmla="*/ 16 h 160"/>
              <a:gd name="T44" fmla="*/ 71 w 176"/>
              <a:gd name="T45" fmla="*/ 26 h 160"/>
              <a:gd name="T46" fmla="*/ 60 w 176"/>
              <a:gd name="T47" fmla="*/ 64 h 160"/>
              <a:gd name="T48" fmla="*/ 80 w 176"/>
              <a:gd name="T49" fmla="*/ 88 h 160"/>
              <a:gd name="T50" fmla="*/ 64 w 176"/>
              <a:gd name="T51" fmla="*/ 124 h 160"/>
              <a:gd name="T52" fmla="*/ 70 w 176"/>
              <a:gd name="T53" fmla="*/ 146 h 160"/>
              <a:gd name="T54" fmla="*/ 8 w 176"/>
              <a:gd name="T55" fmla="*/ 57 h 160"/>
              <a:gd name="T56" fmla="*/ 176 w 176"/>
              <a:gd name="T57" fmla="*/ 45 h 160"/>
              <a:gd name="T58" fmla="*/ 131 w 176"/>
              <a:gd name="T59" fmla="*/ 0 h 160"/>
              <a:gd name="T60" fmla="*/ 98 w 176"/>
              <a:gd name="T61" fmla="*/ 13 h 160"/>
              <a:gd name="T62" fmla="*/ 98 w 176"/>
              <a:gd name="T63" fmla="*/ 13 h 160"/>
              <a:gd name="T64" fmla="*/ 96 w 176"/>
              <a:gd name="T65" fmla="*/ 15 h 160"/>
              <a:gd name="T66" fmla="*/ 96 w 176"/>
              <a:gd name="T67" fmla="*/ 15 h 160"/>
              <a:gd name="T68" fmla="*/ 84 w 176"/>
              <a:gd name="T69" fmla="*/ 56 h 160"/>
              <a:gd name="T70" fmla="*/ 104 w 176"/>
              <a:gd name="T71" fmla="*/ 80 h 160"/>
              <a:gd name="T72" fmla="*/ 88 w 176"/>
              <a:gd name="T73" fmla="*/ 116 h 160"/>
              <a:gd name="T74" fmla="*/ 96 w 176"/>
              <a:gd name="T75" fmla="*/ 149 h 160"/>
              <a:gd name="T76" fmla="*/ 96 w 176"/>
              <a:gd name="T77" fmla="*/ 149 h 160"/>
              <a:gd name="T78" fmla="*/ 100 w 176"/>
              <a:gd name="T79" fmla="*/ 152 h 160"/>
              <a:gd name="T80" fmla="*/ 103 w 176"/>
              <a:gd name="T81" fmla="*/ 151 h 160"/>
              <a:gd name="T82" fmla="*/ 176 w 176"/>
              <a:gd name="T83" fmla="*/ 50 h 160"/>
              <a:gd name="T84" fmla="*/ 176 w 176"/>
              <a:gd name="T85" fmla="*/ 50 h 160"/>
              <a:gd name="T86" fmla="*/ 176 w 176"/>
              <a:gd name="T87" fmla="*/ 45 h 160"/>
              <a:gd name="T88" fmla="*/ 168 w 176"/>
              <a:gd name="T89" fmla="*/ 49 h 160"/>
              <a:gd name="T90" fmla="*/ 168 w 176"/>
              <a:gd name="T91" fmla="*/ 49 h 160"/>
              <a:gd name="T92" fmla="*/ 168 w 176"/>
              <a:gd name="T93" fmla="*/ 49 h 160"/>
              <a:gd name="T94" fmla="*/ 103 w 176"/>
              <a:gd name="T95" fmla="*/ 141 h 160"/>
              <a:gd name="T96" fmla="*/ 97 w 176"/>
              <a:gd name="T97" fmla="*/ 116 h 160"/>
              <a:gd name="T98" fmla="*/ 114 w 176"/>
              <a:gd name="T99" fmla="*/ 79 h 160"/>
              <a:gd name="T100" fmla="*/ 93 w 176"/>
              <a:gd name="T101" fmla="*/ 55 h 160"/>
              <a:gd name="T102" fmla="*/ 103 w 176"/>
              <a:gd name="T103" fmla="*/ 19 h 160"/>
              <a:gd name="T104" fmla="*/ 104 w 176"/>
              <a:gd name="T105" fmla="*/ 19 h 160"/>
              <a:gd name="T106" fmla="*/ 131 w 176"/>
              <a:gd name="T107" fmla="*/ 8 h 160"/>
              <a:gd name="T108" fmla="*/ 168 w 176"/>
              <a:gd name="T109" fmla="*/ 45 h 160"/>
              <a:gd name="T110" fmla="*/ 168 w 176"/>
              <a:gd name="T111" fmla="*/ 4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60">
                <a:moveTo>
                  <a:pt x="80" y="155"/>
                </a:moveTo>
                <a:cubicBezTo>
                  <a:pt x="73" y="124"/>
                  <a:pt x="73" y="124"/>
                  <a:pt x="73" y="124"/>
                </a:cubicBezTo>
                <a:cubicBezTo>
                  <a:pt x="90" y="87"/>
                  <a:pt x="90" y="87"/>
                  <a:pt x="90" y="87"/>
                </a:cubicBezTo>
                <a:cubicBezTo>
                  <a:pt x="69" y="63"/>
                  <a:pt x="69" y="63"/>
                  <a:pt x="69" y="63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4"/>
                </a:cubicBezTo>
                <a:cubicBezTo>
                  <a:pt x="80" y="23"/>
                  <a:pt x="79" y="22"/>
                  <a:pt x="78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0" y="14"/>
                  <a:pt x="57" y="8"/>
                  <a:pt x="45" y="8"/>
                </a:cubicBezTo>
                <a:cubicBezTo>
                  <a:pt x="20" y="8"/>
                  <a:pt x="0" y="28"/>
                  <a:pt x="0" y="53"/>
                </a:cubicBezTo>
                <a:cubicBezTo>
                  <a:pt x="0" y="55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5" y="99"/>
                  <a:pt x="59" y="150"/>
                  <a:pt x="73" y="159"/>
                </a:cubicBezTo>
                <a:cubicBezTo>
                  <a:pt x="74" y="160"/>
                  <a:pt x="75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56"/>
                  <a:pt x="80" y="155"/>
                  <a:pt x="80" y="155"/>
                </a:cubicBezTo>
                <a:close/>
                <a:moveTo>
                  <a:pt x="8" y="57"/>
                </a:moveTo>
                <a:cubicBezTo>
                  <a:pt x="8" y="57"/>
                  <a:pt x="8" y="57"/>
                  <a:pt x="8" y="57"/>
                </a:cubicBezTo>
                <a:cubicBezTo>
                  <a:pt x="8" y="57"/>
                  <a:pt x="8" y="57"/>
                  <a:pt x="8" y="57"/>
                </a:cubicBezTo>
                <a:cubicBezTo>
                  <a:pt x="8" y="56"/>
                  <a:pt x="8" y="54"/>
                  <a:pt x="8" y="53"/>
                </a:cubicBezTo>
                <a:cubicBezTo>
                  <a:pt x="8" y="33"/>
                  <a:pt x="25" y="16"/>
                  <a:pt x="45" y="16"/>
                </a:cubicBezTo>
                <a:cubicBezTo>
                  <a:pt x="54" y="16"/>
                  <a:pt x="64" y="20"/>
                  <a:pt x="71" y="26"/>
                </a:cubicBezTo>
                <a:cubicBezTo>
                  <a:pt x="60" y="64"/>
                  <a:pt x="60" y="64"/>
                  <a:pt x="60" y="64"/>
                </a:cubicBezTo>
                <a:cubicBezTo>
                  <a:pt x="80" y="88"/>
                  <a:pt x="80" y="88"/>
                  <a:pt x="80" y="88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51" y="131"/>
                  <a:pt x="12" y="89"/>
                  <a:pt x="8" y="57"/>
                </a:cubicBezTo>
                <a:moveTo>
                  <a:pt x="176" y="45"/>
                </a:moveTo>
                <a:cubicBezTo>
                  <a:pt x="176" y="20"/>
                  <a:pt x="156" y="0"/>
                  <a:pt x="131" y="0"/>
                </a:cubicBezTo>
                <a:cubicBezTo>
                  <a:pt x="119" y="0"/>
                  <a:pt x="106" y="6"/>
                  <a:pt x="98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7" y="14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84" y="56"/>
                  <a:pt x="84" y="56"/>
                  <a:pt x="84" y="56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7" y="151"/>
                  <a:pt x="98" y="152"/>
                  <a:pt x="100" y="152"/>
                </a:cubicBezTo>
                <a:cubicBezTo>
                  <a:pt x="101" y="152"/>
                  <a:pt x="102" y="152"/>
                  <a:pt x="103" y="151"/>
                </a:cubicBezTo>
                <a:cubicBezTo>
                  <a:pt x="117" y="142"/>
                  <a:pt x="171" y="91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6" y="50"/>
                  <a:pt x="176" y="47"/>
                  <a:pt x="176" y="45"/>
                </a:cubicBezTo>
                <a:moveTo>
                  <a:pt x="168" y="49"/>
                </a:moveTo>
                <a:cubicBezTo>
                  <a:pt x="168" y="49"/>
                  <a:pt x="168" y="49"/>
                  <a:pt x="168" y="49"/>
                </a:cubicBezTo>
                <a:cubicBezTo>
                  <a:pt x="168" y="49"/>
                  <a:pt x="168" y="49"/>
                  <a:pt x="168" y="49"/>
                </a:cubicBezTo>
                <a:cubicBezTo>
                  <a:pt x="164" y="84"/>
                  <a:pt x="119" y="129"/>
                  <a:pt x="103" y="141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114" y="79"/>
                  <a:pt x="114" y="79"/>
                  <a:pt x="114" y="79"/>
                </a:cubicBezTo>
                <a:cubicBezTo>
                  <a:pt x="93" y="55"/>
                  <a:pt x="93" y="55"/>
                  <a:pt x="93" y="55"/>
                </a:cubicBezTo>
                <a:cubicBezTo>
                  <a:pt x="103" y="19"/>
                  <a:pt x="103" y="19"/>
                  <a:pt x="103" y="19"/>
                </a:cubicBezTo>
                <a:cubicBezTo>
                  <a:pt x="104" y="19"/>
                  <a:pt x="104" y="19"/>
                  <a:pt x="104" y="19"/>
                </a:cubicBezTo>
                <a:cubicBezTo>
                  <a:pt x="111" y="12"/>
                  <a:pt x="122" y="8"/>
                  <a:pt x="131" y="8"/>
                </a:cubicBezTo>
                <a:cubicBezTo>
                  <a:pt x="151" y="8"/>
                  <a:pt x="168" y="25"/>
                  <a:pt x="168" y="45"/>
                </a:cubicBezTo>
                <a:cubicBezTo>
                  <a:pt x="168" y="46"/>
                  <a:pt x="168" y="48"/>
                  <a:pt x="168" y="4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491"/>
          <p:cNvSpPr>
            <a:spLocks noEditPoints="1"/>
          </p:cNvSpPr>
          <p:nvPr/>
        </p:nvSpPr>
        <p:spPr bwMode="auto">
          <a:xfrm>
            <a:off x="5998347" y="1120466"/>
            <a:ext cx="334275" cy="334275"/>
          </a:xfrm>
          <a:custGeom>
            <a:avLst/>
            <a:gdLst>
              <a:gd name="T0" fmla="*/ 72 w 176"/>
              <a:gd name="T1" fmla="*/ 100 h 176"/>
              <a:gd name="T2" fmla="*/ 80 w 176"/>
              <a:gd name="T3" fmla="*/ 100 h 176"/>
              <a:gd name="T4" fmla="*/ 68 w 176"/>
              <a:gd name="T5" fmla="*/ 76 h 176"/>
              <a:gd name="T6" fmla="*/ 68 w 176"/>
              <a:gd name="T7" fmla="*/ 84 h 176"/>
              <a:gd name="T8" fmla="*/ 68 w 176"/>
              <a:gd name="T9" fmla="*/ 76 h 176"/>
              <a:gd name="T10" fmla="*/ 52 w 176"/>
              <a:gd name="T11" fmla="*/ 92 h 176"/>
              <a:gd name="T12" fmla="*/ 60 w 176"/>
              <a:gd name="T13" fmla="*/ 92 h 176"/>
              <a:gd name="T14" fmla="*/ 80 w 176"/>
              <a:gd name="T15" fmla="*/ 72 h 176"/>
              <a:gd name="T16" fmla="*/ 80 w 176"/>
              <a:gd name="T17" fmla="*/ 64 h 176"/>
              <a:gd name="T18" fmla="*/ 80 w 176"/>
              <a:gd name="T19" fmla="*/ 72 h 176"/>
              <a:gd name="T20" fmla="*/ 80 w 176"/>
              <a:gd name="T21" fmla="*/ 120 h 176"/>
              <a:gd name="T22" fmla="*/ 88 w 176"/>
              <a:gd name="T23" fmla="*/ 120 h 176"/>
              <a:gd name="T24" fmla="*/ 88 w 176"/>
              <a:gd name="T25" fmla="*/ 84 h 176"/>
              <a:gd name="T26" fmla="*/ 88 w 176"/>
              <a:gd name="T27" fmla="*/ 92 h 176"/>
              <a:gd name="T28" fmla="*/ 88 w 176"/>
              <a:gd name="T29" fmla="*/ 84 h 176"/>
              <a:gd name="T30" fmla="*/ 104 w 176"/>
              <a:gd name="T31" fmla="*/ 76 h 176"/>
              <a:gd name="T32" fmla="*/ 96 w 176"/>
              <a:gd name="T33" fmla="*/ 76 h 176"/>
              <a:gd name="T34" fmla="*/ 108 w 176"/>
              <a:gd name="T35" fmla="*/ 100 h 176"/>
              <a:gd name="T36" fmla="*/ 108 w 176"/>
              <a:gd name="T37" fmla="*/ 92 h 176"/>
              <a:gd name="T38" fmla="*/ 108 w 176"/>
              <a:gd name="T39" fmla="*/ 100 h 176"/>
              <a:gd name="T40" fmla="*/ 92 w 176"/>
              <a:gd name="T41" fmla="*/ 60 h 176"/>
              <a:gd name="T42" fmla="*/ 92 w 176"/>
              <a:gd name="T43" fmla="*/ 52 h 176"/>
              <a:gd name="T44" fmla="*/ 176 w 176"/>
              <a:gd name="T45" fmla="*/ 40 h 176"/>
              <a:gd name="T46" fmla="*/ 112 w 176"/>
              <a:gd name="T47" fmla="*/ 8 h 176"/>
              <a:gd name="T48" fmla="*/ 108 w 176"/>
              <a:gd name="T49" fmla="*/ 12 h 176"/>
              <a:gd name="T50" fmla="*/ 12 w 176"/>
              <a:gd name="T51" fmla="*/ 108 h 176"/>
              <a:gd name="T52" fmla="*/ 40 w 176"/>
              <a:gd name="T53" fmla="*/ 176 h 176"/>
              <a:gd name="T54" fmla="*/ 164 w 176"/>
              <a:gd name="T55" fmla="*/ 68 h 176"/>
              <a:gd name="T56" fmla="*/ 168 w 176"/>
              <a:gd name="T57" fmla="*/ 64 h 176"/>
              <a:gd name="T58" fmla="*/ 176 w 176"/>
              <a:gd name="T59" fmla="*/ 40 h 176"/>
              <a:gd name="T60" fmla="*/ 40 w 176"/>
              <a:gd name="T61" fmla="*/ 168 h 176"/>
              <a:gd name="T62" fmla="*/ 17 w 176"/>
              <a:gd name="T63" fmla="*/ 113 h 176"/>
              <a:gd name="T64" fmla="*/ 78 w 176"/>
              <a:gd name="T65" fmla="*/ 143 h 176"/>
              <a:gd name="T66" fmla="*/ 83 w 176"/>
              <a:gd name="T67" fmla="*/ 138 h 176"/>
              <a:gd name="T68" fmla="*/ 93 w 176"/>
              <a:gd name="T69" fmla="*/ 38 h 176"/>
              <a:gd name="T70" fmla="*/ 83 w 176"/>
              <a:gd name="T71" fmla="*/ 138 h 176"/>
              <a:gd name="T72" fmla="*/ 163 w 176"/>
              <a:gd name="T73" fmla="*/ 59 h 176"/>
              <a:gd name="T74" fmla="*/ 159 w 176"/>
              <a:gd name="T75" fmla="*/ 63 h 176"/>
              <a:gd name="T76" fmla="*/ 98 w 176"/>
              <a:gd name="T77" fmla="*/ 33 h 176"/>
              <a:gd name="T78" fmla="*/ 113 w 176"/>
              <a:gd name="T79" fmla="*/ 17 h 176"/>
              <a:gd name="T80" fmla="*/ 118 w 176"/>
              <a:gd name="T81" fmla="*/ 14 h 176"/>
              <a:gd name="T82" fmla="*/ 168 w 176"/>
              <a:gd name="T83" fmla="*/ 40 h 176"/>
              <a:gd name="T84" fmla="*/ 120 w 176"/>
              <a:gd name="T85" fmla="*/ 88 h 176"/>
              <a:gd name="T86" fmla="*/ 120 w 176"/>
              <a:gd name="T87" fmla="*/ 80 h 176"/>
              <a:gd name="T88" fmla="*/ 120 w 176"/>
              <a:gd name="T89" fmla="*/ 88 h 176"/>
              <a:gd name="T90" fmla="*/ 92 w 176"/>
              <a:gd name="T91" fmla="*/ 108 h 176"/>
              <a:gd name="T92" fmla="*/ 100 w 176"/>
              <a:gd name="T93" fmla="*/ 10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76" y="96"/>
                </a:moveTo>
                <a:cubicBezTo>
                  <a:pt x="74" y="96"/>
                  <a:pt x="72" y="98"/>
                  <a:pt x="72" y="100"/>
                </a:cubicBezTo>
                <a:cubicBezTo>
                  <a:pt x="72" y="102"/>
                  <a:pt x="74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moveTo>
                  <a:pt x="68" y="76"/>
                </a:moveTo>
                <a:cubicBezTo>
                  <a:pt x="66" y="76"/>
                  <a:pt x="64" y="78"/>
                  <a:pt x="64" y="80"/>
                </a:cubicBezTo>
                <a:cubicBezTo>
                  <a:pt x="64" y="82"/>
                  <a:pt x="66" y="84"/>
                  <a:pt x="68" y="84"/>
                </a:cubicBezTo>
                <a:cubicBezTo>
                  <a:pt x="70" y="84"/>
                  <a:pt x="72" y="82"/>
                  <a:pt x="72" y="80"/>
                </a:cubicBezTo>
                <a:cubicBezTo>
                  <a:pt x="72" y="78"/>
                  <a:pt x="70" y="76"/>
                  <a:pt x="68" y="76"/>
                </a:cubicBezTo>
                <a:moveTo>
                  <a:pt x="56" y="88"/>
                </a:moveTo>
                <a:cubicBezTo>
                  <a:pt x="54" y="88"/>
                  <a:pt x="52" y="90"/>
                  <a:pt x="52" y="92"/>
                </a:cubicBezTo>
                <a:cubicBezTo>
                  <a:pt x="52" y="94"/>
                  <a:pt x="54" y="96"/>
                  <a:pt x="56" y="96"/>
                </a:cubicBezTo>
                <a:cubicBezTo>
                  <a:pt x="58" y="96"/>
                  <a:pt x="60" y="94"/>
                  <a:pt x="60" y="92"/>
                </a:cubicBezTo>
                <a:cubicBezTo>
                  <a:pt x="60" y="90"/>
                  <a:pt x="58" y="88"/>
                  <a:pt x="56" y="88"/>
                </a:cubicBezTo>
                <a:moveTo>
                  <a:pt x="80" y="72"/>
                </a:moveTo>
                <a:cubicBezTo>
                  <a:pt x="82" y="72"/>
                  <a:pt x="84" y="70"/>
                  <a:pt x="84" y="68"/>
                </a:cubicBezTo>
                <a:cubicBezTo>
                  <a:pt x="84" y="66"/>
                  <a:pt x="82" y="64"/>
                  <a:pt x="80" y="64"/>
                </a:cubicBezTo>
                <a:cubicBezTo>
                  <a:pt x="78" y="64"/>
                  <a:pt x="76" y="66"/>
                  <a:pt x="76" y="68"/>
                </a:cubicBezTo>
                <a:cubicBezTo>
                  <a:pt x="76" y="70"/>
                  <a:pt x="78" y="72"/>
                  <a:pt x="80" y="72"/>
                </a:cubicBezTo>
                <a:moveTo>
                  <a:pt x="84" y="116"/>
                </a:moveTo>
                <a:cubicBezTo>
                  <a:pt x="82" y="116"/>
                  <a:pt x="80" y="118"/>
                  <a:pt x="80" y="120"/>
                </a:cubicBezTo>
                <a:cubicBezTo>
                  <a:pt x="80" y="122"/>
                  <a:pt x="82" y="124"/>
                  <a:pt x="84" y="124"/>
                </a:cubicBezTo>
                <a:cubicBezTo>
                  <a:pt x="86" y="124"/>
                  <a:pt x="88" y="122"/>
                  <a:pt x="88" y="120"/>
                </a:cubicBezTo>
                <a:cubicBezTo>
                  <a:pt x="88" y="118"/>
                  <a:pt x="86" y="116"/>
                  <a:pt x="84" y="116"/>
                </a:cubicBezTo>
                <a:moveTo>
                  <a:pt x="88" y="84"/>
                </a:moveTo>
                <a:cubicBezTo>
                  <a:pt x="86" y="84"/>
                  <a:pt x="84" y="86"/>
                  <a:pt x="84" y="88"/>
                </a:cubicBezTo>
                <a:cubicBezTo>
                  <a:pt x="84" y="90"/>
                  <a:pt x="86" y="92"/>
                  <a:pt x="88" y="92"/>
                </a:cubicBezTo>
                <a:cubicBezTo>
                  <a:pt x="90" y="92"/>
                  <a:pt x="92" y="90"/>
                  <a:pt x="92" y="88"/>
                </a:cubicBezTo>
                <a:cubicBezTo>
                  <a:pt x="92" y="86"/>
                  <a:pt x="90" y="84"/>
                  <a:pt x="88" y="84"/>
                </a:cubicBezTo>
                <a:moveTo>
                  <a:pt x="100" y="80"/>
                </a:moveTo>
                <a:cubicBezTo>
                  <a:pt x="102" y="80"/>
                  <a:pt x="104" y="78"/>
                  <a:pt x="104" y="76"/>
                </a:cubicBezTo>
                <a:cubicBezTo>
                  <a:pt x="104" y="74"/>
                  <a:pt x="102" y="72"/>
                  <a:pt x="100" y="72"/>
                </a:cubicBezTo>
                <a:cubicBezTo>
                  <a:pt x="98" y="72"/>
                  <a:pt x="96" y="74"/>
                  <a:pt x="96" y="76"/>
                </a:cubicBezTo>
                <a:cubicBezTo>
                  <a:pt x="96" y="78"/>
                  <a:pt x="98" y="80"/>
                  <a:pt x="100" y="80"/>
                </a:cubicBezTo>
                <a:moveTo>
                  <a:pt x="108" y="100"/>
                </a:moveTo>
                <a:cubicBezTo>
                  <a:pt x="110" y="100"/>
                  <a:pt x="112" y="98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ubicBezTo>
                  <a:pt x="106" y="92"/>
                  <a:pt x="104" y="94"/>
                  <a:pt x="104" y="96"/>
                </a:cubicBezTo>
                <a:cubicBezTo>
                  <a:pt x="104" y="98"/>
                  <a:pt x="106" y="100"/>
                  <a:pt x="108" y="100"/>
                </a:cubicBezTo>
                <a:moveTo>
                  <a:pt x="88" y="56"/>
                </a:moveTo>
                <a:cubicBezTo>
                  <a:pt x="88" y="58"/>
                  <a:pt x="90" y="60"/>
                  <a:pt x="92" y="60"/>
                </a:cubicBezTo>
                <a:cubicBezTo>
                  <a:pt x="94" y="60"/>
                  <a:pt x="96" y="58"/>
                  <a:pt x="96" y="56"/>
                </a:cubicBezTo>
                <a:cubicBezTo>
                  <a:pt x="96" y="54"/>
                  <a:pt x="94" y="52"/>
                  <a:pt x="92" y="52"/>
                </a:cubicBezTo>
                <a:cubicBezTo>
                  <a:pt x="90" y="52"/>
                  <a:pt x="88" y="54"/>
                  <a:pt x="88" y="56"/>
                </a:cubicBezTo>
                <a:moveTo>
                  <a:pt x="176" y="40"/>
                </a:moveTo>
                <a:cubicBezTo>
                  <a:pt x="176" y="18"/>
                  <a:pt x="158" y="0"/>
                  <a:pt x="136" y="0"/>
                </a:cubicBezTo>
                <a:cubicBezTo>
                  <a:pt x="127" y="0"/>
                  <a:pt x="119" y="3"/>
                  <a:pt x="112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4" y="115"/>
                  <a:pt x="0" y="125"/>
                  <a:pt x="0" y="136"/>
                </a:cubicBezTo>
                <a:cubicBezTo>
                  <a:pt x="0" y="158"/>
                  <a:pt x="18" y="176"/>
                  <a:pt x="40" y="176"/>
                </a:cubicBezTo>
                <a:cubicBezTo>
                  <a:pt x="51" y="176"/>
                  <a:pt x="61" y="172"/>
                  <a:pt x="68" y="164"/>
                </a:cubicBezTo>
                <a:cubicBezTo>
                  <a:pt x="164" y="68"/>
                  <a:pt x="164" y="68"/>
                  <a:pt x="164" y="68"/>
                </a:cubicBezTo>
                <a:cubicBezTo>
                  <a:pt x="164" y="68"/>
                  <a:pt x="164" y="68"/>
                  <a:pt x="164" y="6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3" y="57"/>
                  <a:pt x="176" y="49"/>
                  <a:pt x="176" y="40"/>
                </a:cubicBezTo>
                <a:moveTo>
                  <a:pt x="63" y="159"/>
                </a:moveTo>
                <a:cubicBezTo>
                  <a:pt x="57" y="164"/>
                  <a:pt x="49" y="168"/>
                  <a:pt x="40" y="168"/>
                </a:cubicBezTo>
                <a:cubicBezTo>
                  <a:pt x="22" y="168"/>
                  <a:pt x="8" y="154"/>
                  <a:pt x="8" y="136"/>
                </a:cubicBezTo>
                <a:cubicBezTo>
                  <a:pt x="8" y="127"/>
                  <a:pt x="12" y="119"/>
                  <a:pt x="17" y="113"/>
                </a:cubicBezTo>
                <a:cubicBezTo>
                  <a:pt x="33" y="98"/>
                  <a:pt x="33" y="98"/>
                  <a:pt x="33" y="98"/>
                </a:cubicBezTo>
                <a:cubicBezTo>
                  <a:pt x="78" y="143"/>
                  <a:pt x="78" y="143"/>
                  <a:pt x="78" y="143"/>
                </a:cubicBezTo>
                <a:lnTo>
                  <a:pt x="63" y="159"/>
                </a:lnTo>
                <a:close/>
                <a:moveTo>
                  <a:pt x="83" y="138"/>
                </a:moveTo>
                <a:cubicBezTo>
                  <a:pt x="38" y="93"/>
                  <a:pt x="38" y="93"/>
                  <a:pt x="38" y="93"/>
                </a:cubicBezTo>
                <a:cubicBezTo>
                  <a:pt x="93" y="38"/>
                  <a:pt x="93" y="38"/>
                  <a:pt x="93" y="38"/>
                </a:cubicBezTo>
                <a:cubicBezTo>
                  <a:pt x="138" y="83"/>
                  <a:pt x="138" y="83"/>
                  <a:pt x="138" y="83"/>
                </a:cubicBezTo>
                <a:lnTo>
                  <a:pt x="83" y="138"/>
                </a:lnTo>
                <a:close/>
                <a:moveTo>
                  <a:pt x="162" y="58"/>
                </a:moveTo>
                <a:cubicBezTo>
                  <a:pt x="163" y="59"/>
                  <a:pt x="163" y="59"/>
                  <a:pt x="163" y="59"/>
                </a:cubicBezTo>
                <a:cubicBezTo>
                  <a:pt x="159" y="63"/>
                  <a:pt x="159" y="63"/>
                  <a:pt x="159" y="63"/>
                </a:cubicBezTo>
                <a:cubicBezTo>
                  <a:pt x="159" y="63"/>
                  <a:pt x="159" y="63"/>
                  <a:pt x="159" y="63"/>
                </a:cubicBezTo>
                <a:cubicBezTo>
                  <a:pt x="143" y="78"/>
                  <a:pt x="143" y="78"/>
                  <a:pt x="143" y="78"/>
                </a:cubicBezTo>
                <a:cubicBezTo>
                  <a:pt x="98" y="33"/>
                  <a:pt x="98" y="33"/>
                  <a:pt x="98" y="33"/>
                </a:cubicBezTo>
                <a:cubicBezTo>
                  <a:pt x="113" y="17"/>
                  <a:pt x="113" y="17"/>
                  <a:pt x="113" y="17"/>
                </a:cubicBezTo>
                <a:cubicBezTo>
                  <a:pt x="113" y="17"/>
                  <a:pt x="113" y="17"/>
                  <a:pt x="113" y="17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8" y="14"/>
                  <a:pt x="118" y="14"/>
                  <a:pt x="118" y="14"/>
                </a:cubicBezTo>
                <a:cubicBezTo>
                  <a:pt x="123" y="10"/>
                  <a:pt x="129" y="8"/>
                  <a:pt x="136" y="8"/>
                </a:cubicBezTo>
                <a:cubicBezTo>
                  <a:pt x="154" y="8"/>
                  <a:pt x="168" y="22"/>
                  <a:pt x="168" y="40"/>
                </a:cubicBezTo>
                <a:cubicBezTo>
                  <a:pt x="168" y="47"/>
                  <a:pt x="166" y="53"/>
                  <a:pt x="162" y="58"/>
                </a:cubicBezTo>
                <a:moveTo>
                  <a:pt x="120" y="88"/>
                </a:moveTo>
                <a:cubicBezTo>
                  <a:pt x="122" y="88"/>
                  <a:pt x="124" y="86"/>
                  <a:pt x="124" y="84"/>
                </a:cubicBezTo>
                <a:cubicBezTo>
                  <a:pt x="124" y="82"/>
                  <a:pt x="122" y="80"/>
                  <a:pt x="120" y="80"/>
                </a:cubicBezTo>
                <a:cubicBezTo>
                  <a:pt x="118" y="80"/>
                  <a:pt x="116" y="82"/>
                  <a:pt x="116" y="84"/>
                </a:cubicBezTo>
                <a:cubicBezTo>
                  <a:pt x="116" y="86"/>
                  <a:pt x="118" y="88"/>
                  <a:pt x="120" y="88"/>
                </a:cubicBezTo>
                <a:moveTo>
                  <a:pt x="96" y="104"/>
                </a:moveTo>
                <a:cubicBezTo>
                  <a:pt x="94" y="104"/>
                  <a:pt x="92" y="106"/>
                  <a:pt x="92" y="108"/>
                </a:cubicBezTo>
                <a:cubicBezTo>
                  <a:pt x="92" y="110"/>
                  <a:pt x="94" y="112"/>
                  <a:pt x="96" y="112"/>
                </a:cubicBezTo>
                <a:cubicBezTo>
                  <a:pt x="98" y="112"/>
                  <a:pt x="100" y="110"/>
                  <a:pt x="100" y="108"/>
                </a:cubicBezTo>
                <a:cubicBezTo>
                  <a:pt x="100" y="106"/>
                  <a:pt x="98" y="104"/>
                  <a:pt x="96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492"/>
          <p:cNvSpPr>
            <a:spLocks noEditPoints="1"/>
          </p:cNvSpPr>
          <p:nvPr/>
        </p:nvSpPr>
        <p:spPr bwMode="auto">
          <a:xfrm>
            <a:off x="6637689" y="1120466"/>
            <a:ext cx="334275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28 w 176"/>
              <a:gd name="T37" fmla="*/ 72 h 176"/>
              <a:gd name="T38" fmla="*/ 104 w 176"/>
              <a:gd name="T39" fmla="*/ 72 h 176"/>
              <a:gd name="T40" fmla="*/ 104 w 176"/>
              <a:gd name="T41" fmla="*/ 48 h 176"/>
              <a:gd name="T42" fmla="*/ 96 w 176"/>
              <a:gd name="T43" fmla="*/ 40 h 176"/>
              <a:gd name="T44" fmla="*/ 80 w 176"/>
              <a:gd name="T45" fmla="*/ 40 h 176"/>
              <a:gd name="T46" fmla="*/ 72 w 176"/>
              <a:gd name="T47" fmla="*/ 48 h 176"/>
              <a:gd name="T48" fmla="*/ 72 w 176"/>
              <a:gd name="T49" fmla="*/ 72 h 176"/>
              <a:gd name="T50" fmla="*/ 48 w 176"/>
              <a:gd name="T51" fmla="*/ 72 h 176"/>
              <a:gd name="T52" fmla="*/ 40 w 176"/>
              <a:gd name="T53" fmla="*/ 80 h 176"/>
              <a:gd name="T54" fmla="*/ 40 w 176"/>
              <a:gd name="T55" fmla="*/ 96 h 176"/>
              <a:gd name="T56" fmla="*/ 48 w 176"/>
              <a:gd name="T57" fmla="*/ 104 h 176"/>
              <a:gd name="T58" fmla="*/ 72 w 176"/>
              <a:gd name="T59" fmla="*/ 104 h 176"/>
              <a:gd name="T60" fmla="*/ 72 w 176"/>
              <a:gd name="T61" fmla="*/ 128 h 176"/>
              <a:gd name="T62" fmla="*/ 80 w 176"/>
              <a:gd name="T63" fmla="*/ 136 h 176"/>
              <a:gd name="T64" fmla="*/ 96 w 176"/>
              <a:gd name="T65" fmla="*/ 136 h 176"/>
              <a:gd name="T66" fmla="*/ 104 w 176"/>
              <a:gd name="T67" fmla="*/ 128 h 176"/>
              <a:gd name="T68" fmla="*/ 104 w 176"/>
              <a:gd name="T69" fmla="*/ 104 h 176"/>
              <a:gd name="T70" fmla="*/ 128 w 176"/>
              <a:gd name="T71" fmla="*/ 104 h 176"/>
              <a:gd name="T72" fmla="*/ 136 w 176"/>
              <a:gd name="T73" fmla="*/ 96 h 176"/>
              <a:gd name="T74" fmla="*/ 136 w 176"/>
              <a:gd name="T75" fmla="*/ 80 h 176"/>
              <a:gd name="T76" fmla="*/ 128 w 176"/>
              <a:gd name="T77" fmla="*/ 72 h 176"/>
              <a:gd name="T78" fmla="*/ 128 w 176"/>
              <a:gd name="T79" fmla="*/ 96 h 176"/>
              <a:gd name="T80" fmla="*/ 96 w 176"/>
              <a:gd name="T81" fmla="*/ 96 h 176"/>
              <a:gd name="T82" fmla="*/ 96 w 176"/>
              <a:gd name="T83" fmla="*/ 128 h 176"/>
              <a:gd name="T84" fmla="*/ 80 w 176"/>
              <a:gd name="T85" fmla="*/ 128 h 176"/>
              <a:gd name="T86" fmla="*/ 80 w 176"/>
              <a:gd name="T87" fmla="*/ 96 h 176"/>
              <a:gd name="T88" fmla="*/ 48 w 176"/>
              <a:gd name="T89" fmla="*/ 96 h 176"/>
              <a:gd name="T90" fmla="*/ 48 w 176"/>
              <a:gd name="T91" fmla="*/ 80 h 176"/>
              <a:gd name="T92" fmla="*/ 80 w 176"/>
              <a:gd name="T93" fmla="*/ 80 h 176"/>
              <a:gd name="T94" fmla="*/ 80 w 176"/>
              <a:gd name="T95" fmla="*/ 48 h 176"/>
              <a:gd name="T96" fmla="*/ 96 w 176"/>
              <a:gd name="T97" fmla="*/ 48 h 176"/>
              <a:gd name="T98" fmla="*/ 96 w 176"/>
              <a:gd name="T99" fmla="*/ 80 h 176"/>
              <a:gd name="T100" fmla="*/ 128 w 176"/>
              <a:gd name="T101" fmla="*/ 80 h 176"/>
              <a:gd name="T102" fmla="*/ 128 w 176"/>
              <a:gd name="T103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28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44"/>
                  <a:pt x="100" y="40"/>
                  <a:pt x="96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76" y="40"/>
                  <a:pt x="72" y="44"/>
                  <a:pt x="72" y="48"/>
                </a:cubicBezTo>
                <a:cubicBezTo>
                  <a:pt x="72" y="72"/>
                  <a:pt x="72" y="72"/>
                  <a:pt x="72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44" y="72"/>
                  <a:pt x="40" y="76"/>
                  <a:pt x="40" y="80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100"/>
                  <a:pt x="44" y="104"/>
                  <a:pt x="48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2"/>
                  <a:pt x="76" y="136"/>
                  <a:pt x="8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100" y="136"/>
                  <a:pt x="104" y="132"/>
                  <a:pt x="104" y="12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32" y="104"/>
                  <a:pt x="136" y="100"/>
                  <a:pt x="136" y="96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36" y="76"/>
                  <a:pt x="132" y="72"/>
                  <a:pt x="128" y="72"/>
                </a:cubicBezTo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48"/>
                  <a:pt x="80" y="48"/>
                  <a:pt x="80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80"/>
                  <a:pt x="96" y="80"/>
                  <a:pt x="96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493"/>
          <p:cNvSpPr>
            <a:spLocks noEditPoints="1"/>
          </p:cNvSpPr>
          <p:nvPr/>
        </p:nvSpPr>
        <p:spPr bwMode="auto">
          <a:xfrm>
            <a:off x="7277030" y="1120466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28 w 176"/>
              <a:gd name="T21" fmla="*/ 72 h 176"/>
              <a:gd name="T22" fmla="*/ 104 w 176"/>
              <a:gd name="T23" fmla="*/ 72 h 176"/>
              <a:gd name="T24" fmla="*/ 104 w 176"/>
              <a:gd name="T25" fmla="*/ 48 h 176"/>
              <a:gd name="T26" fmla="*/ 96 w 176"/>
              <a:gd name="T27" fmla="*/ 40 h 176"/>
              <a:gd name="T28" fmla="*/ 80 w 176"/>
              <a:gd name="T29" fmla="*/ 40 h 176"/>
              <a:gd name="T30" fmla="*/ 72 w 176"/>
              <a:gd name="T31" fmla="*/ 48 h 176"/>
              <a:gd name="T32" fmla="*/ 72 w 176"/>
              <a:gd name="T33" fmla="*/ 72 h 176"/>
              <a:gd name="T34" fmla="*/ 48 w 176"/>
              <a:gd name="T35" fmla="*/ 72 h 176"/>
              <a:gd name="T36" fmla="*/ 40 w 176"/>
              <a:gd name="T37" fmla="*/ 80 h 176"/>
              <a:gd name="T38" fmla="*/ 40 w 176"/>
              <a:gd name="T39" fmla="*/ 96 h 176"/>
              <a:gd name="T40" fmla="*/ 48 w 176"/>
              <a:gd name="T41" fmla="*/ 104 h 176"/>
              <a:gd name="T42" fmla="*/ 72 w 176"/>
              <a:gd name="T43" fmla="*/ 104 h 176"/>
              <a:gd name="T44" fmla="*/ 72 w 176"/>
              <a:gd name="T45" fmla="*/ 128 h 176"/>
              <a:gd name="T46" fmla="*/ 80 w 176"/>
              <a:gd name="T47" fmla="*/ 136 h 176"/>
              <a:gd name="T48" fmla="*/ 96 w 176"/>
              <a:gd name="T49" fmla="*/ 136 h 176"/>
              <a:gd name="T50" fmla="*/ 104 w 176"/>
              <a:gd name="T51" fmla="*/ 128 h 176"/>
              <a:gd name="T52" fmla="*/ 104 w 176"/>
              <a:gd name="T53" fmla="*/ 104 h 176"/>
              <a:gd name="T54" fmla="*/ 128 w 176"/>
              <a:gd name="T55" fmla="*/ 104 h 176"/>
              <a:gd name="T56" fmla="*/ 136 w 176"/>
              <a:gd name="T57" fmla="*/ 96 h 176"/>
              <a:gd name="T58" fmla="*/ 136 w 176"/>
              <a:gd name="T59" fmla="*/ 80 h 176"/>
              <a:gd name="T60" fmla="*/ 128 w 176"/>
              <a:gd name="T61" fmla="*/ 72 h 176"/>
              <a:gd name="T62" fmla="*/ 128 w 176"/>
              <a:gd name="T63" fmla="*/ 96 h 176"/>
              <a:gd name="T64" fmla="*/ 96 w 176"/>
              <a:gd name="T65" fmla="*/ 96 h 176"/>
              <a:gd name="T66" fmla="*/ 96 w 176"/>
              <a:gd name="T67" fmla="*/ 128 h 176"/>
              <a:gd name="T68" fmla="*/ 80 w 176"/>
              <a:gd name="T69" fmla="*/ 128 h 176"/>
              <a:gd name="T70" fmla="*/ 80 w 176"/>
              <a:gd name="T71" fmla="*/ 96 h 176"/>
              <a:gd name="T72" fmla="*/ 48 w 176"/>
              <a:gd name="T73" fmla="*/ 96 h 176"/>
              <a:gd name="T74" fmla="*/ 48 w 176"/>
              <a:gd name="T75" fmla="*/ 80 h 176"/>
              <a:gd name="T76" fmla="*/ 80 w 176"/>
              <a:gd name="T77" fmla="*/ 80 h 176"/>
              <a:gd name="T78" fmla="*/ 80 w 176"/>
              <a:gd name="T79" fmla="*/ 48 h 176"/>
              <a:gd name="T80" fmla="*/ 96 w 176"/>
              <a:gd name="T81" fmla="*/ 48 h 176"/>
              <a:gd name="T82" fmla="*/ 96 w 176"/>
              <a:gd name="T83" fmla="*/ 80 h 176"/>
              <a:gd name="T84" fmla="*/ 128 w 176"/>
              <a:gd name="T85" fmla="*/ 80 h 176"/>
              <a:gd name="T86" fmla="*/ 128 w 176"/>
              <a:gd name="T87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28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44"/>
                  <a:pt x="100" y="40"/>
                  <a:pt x="96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76" y="40"/>
                  <a:pt x="72" y="44"/>
                  <a:pt x="72" y="48"/>
                </a:cubicBezTo>
                <a:cubicBezTo>
                  <a:pt x="72" y="72"/>
                  <a:pt x="72" y="72"/>
                  <a:pt x="72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44" y="72"/>
                  <a:pt x="40" y="76"/>
                  <a:pt x="40" y="80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100"/>
                  <a:pt x="44" y="104"/>
                  <a:pt x="48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2"/>
                  <a:pt x="76" y="136"/>
                  <a:pt x="8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100" y="136"/>
                  <a:pt x="104" y="132"/>
                  <a:pt x="104" y="128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32" y="104"/>
                  <a:pt x="136" y="100"/>
                  <a:pt x="136" y="96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36" y="76"/>
                  <a:pt x="132" y="72"/>
                  <a:pt x="128" y="72"/>
                </a:cubicBezTo>
                <a:moveTo>
                  <a:pt x="12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0"/>
                  <a:pt x="48" y="80"/>
                  <a:pt x="48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48"/>
                  <a:pt x="80" y="48"/>
                  <a:pt x="80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80"/>
                  <a:pt x="96" y="80"/>
                  <a:pt x="96" y="80"/>
                </a:cubicBezTo>
                <a:cubicBezTo>
                  <a:pt x="128" y="80"/>
                  <a:pt x="128" y="80"/>
                  <a:pt x="128" y="80"/>
                </a:cubicBezTo>
                <a:lnTo>
                  <a:pt x="128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494"/>
          <p:cNvSpPr>
            <a:spLocks noEditPoints="1"/>
          </p:cNvSpPr>
          <p:nvPr/>
        </p:nvSpPr>
        <p:spPr bwMode="auto">
          <a:xfrm>
            <a:off x="1524581" y="1865282"/>
            <a:ext cx="335898" cy="121702"/>
          </a:xfrm>
          <a:custGeom>
            <a:avLst/>
            <a:gdLst>
              <a:gd name="T0" fmla="*/ 144 w 176"/>
              <a:gd name="T1" fmla="*/ 0 h 64"/>
              <a:gd name="T2" fmla="*/ 32 w 176"/>
              <a:gd name="T3" fmla="*/ 0 h 64"/>
              <a:gd name="T4" fmla="*/ 0 w 176"/>
              <a:gd name="T5" fmla="*/ 32 h 64"/>
              <a:gd name="T6" fmla="*/ 32 w 176"/>
              <a:gd name="T7" fmla="*/ 64 h 64"/>
              <a:gd name="T8" fmla="*/ 144 w 176"/>
              <a:gd name="T9" fmla="*/ 64 h 64"/>
              <a:gd name="T10" fmla="*/ 176 w 176"/>
              <a:gd name="T11" fmla="*/ 32 h 64"/>
              <a:gd name="T12" fmla="*/ 144 w 176"/>
              <a:gd name="T13" fmla="*/ 0 h 64"/>
              <a:gd name="T14" fmla="*/ 32 w 176"/>
              <a:gd name="T15" fmla="*/ 32 h 64"/>
              <a:gd name="T16" fmla="*/ 24 w 176"/>
              <a:gd name="T17" fmla="*/ 24 h 64"/>
              <a:gd name="T18" fmla="*/ 32 w 176"/>
              <a:gd name="T19" fmla="*/ 16 h 64"/>
              <a:gd name="T20" fmla="*/ 40 w 176"/>
              <a:gd name="T21" fmla="*/ 24 h 64"/>
              <a:gd name="T22" fmla="*/ 32 w 176"/>
              <a:gd name="T23" fmla="*/ 32 h 64"/>
              <a:gd name="T24" fmla="*/ 52 w 176"/>
              <a:gd name="T25" fmla="*/ 40 h 64"/>
              <a:gd name="T26" fmla="*/ 48 w 176"/>
              <a:gd name="T27" fmla="*/ 36 h 64"/>
              <a:gd name="T28" fmla="*/ 52 w 176"/>
              <a:gd name="T29" fmla="*/ 32 h 64"/>
              <a:gd name="T30" fmla="*/ 56 w 176"/>
              <a:gd name="T31" fmla="*/ 36 h 64"/>
              <a:gd name="T32" fmla="*/ 52 w 176"/>
              <a:gd name="T33" fmla="*/ 40 h 64"/>
              <a:gd name="T34" fmla="*/ 144 w 176"/>
              <a:gd name="T35" fmla="*/ 56 h 64"/>
              <a:gd name="T36" fmla="*/ 92 w 176"/>
              <a:gd name="T37" fmla="*/ 56 h 64"/>
              <a:gd name="T38" fmla="*/ 92 w 176"/>
              <a:gd name="T39" fmla="*/ 8 h 64"/>
              <a:gd name="T40" fmla="*/ 144 w 176"/>
              <a:gd name="T41" fmla="*/ 8 h 64"/>
              <a:gd name="T42" fmla="*/ 168 w 176"/>
              <a:gd name="T43" fmla="*/ 32 h 64"/>
              <a:gd name="T44" fmla="*/ 144 w 176"/>
              <a:gd name="T45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64">
                <a:moveTo>
                  <a:pt x="144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62" y="64"/>
                  <a:pt x="176" y="50"/>
                  <a:pt x="176" y="32"/>
                </a:cubicBezTo>
                <a:cubicBezTo>
                  <a:pt x="176" y="14"/>
                  <a:pt x="162" y="0"/>
                  <a:pt x="144" y="0"/>
                </a:cubicBezTo>
                <a:moveTo>
                  <a:pt x="32" y="32"/>
                </a:moveTo>
                <a:cubicBezTo>
                  <a:pt x="28" y="32"/>
                  <a:pt x="24" y="28"/>
                  <a:pt x="24" y="24"/>
                </a:cubicBezTo>
                <a:cubicBezTo>
                  <a:pt x="24" y="20"/>
                  <a:pt x="28" y="16"/>
                  <a:pt x="32" y="16"/>
                </a:cubicBezTo>
                <a:cubicBezTo>
                  <a:pt x="36" y="16"/>
                  <a:pt x="40" y="20"/>
                  <a:pt x="40" y="24"/>
                </a:cubicBezTo>
                <a:cubicBezTo>
                  <a:pt x="40" y="28"/>
                  <a:pt x="36" y="32"/>
                  <a:pt x="32" y="32"/>
                </a:cubicBezTo>
                <a:moveTo>
                  <a:pt x="52" y="40"/>
                </a:moveTo>
                <a:cubicBezTo>
                  <a:pt x="50" y="40"/>
                  <a:pt x="48" y="38"/>
                  <a:pt x="48" y="36"/>
                </a:cubicBezTo>
                <a:cubicBezTo>
                  <a:pt x="48" y="34"/>
                  <a:pt x="50" y="32"/>
                  <a:pt x="52" y="32"/>
                </a:cubicBezTo>
                <a:cubicBezTo>
                  <a:pt x="54" y="32"/>
                  <a:pt x="56" y="34"/>
                  <a:pt x="56" y="36"/>
                </a:cubicBezTo>
                <a:cubicBezTo>
                  <a:pt x="56" y="38"/>
                  <a:pt x="54" y="40"/>
                  <a:pt x="52" y="40"/>
                </a:cubicBezTo>
                <a:moveTo>
                  <a:pt x="144" y="56"/>
                </a:moveTo>
                <a:cubicBezTo>
                  <a:pt x="92" y="56"/>
                  <a:pt x="92" y="56"/>
                  <a:pt x="92" y="56"/>
                </a:cubicBezTo>
                <a:cubicBezTo>
                  <a:pt x="92" y="8"/>
                  <a:pt x="92" y="8"/>
                  <a:pt x="92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57" y="8"/>
                  <a:pt x="168" y="19"/>
                  <a:pt x="168" y="32"/>
                </a:cubicBezTo>
                <a:cubicBezTo>
                  <a:pt x="168" y="45"/>
                  <a:pt x="157" y="56"/>
                  <a:pt x="144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495"/>
          <p:cNvSpPr>
            <a:spLocks noEditPoints="1"/>
          </p:cNvSpPr>
          <p:nvPr/>
        </p:nvSpPr>
        <p:spPr bwMode="auto">
          <a:xfrm>
            <a:off x="2209358" y="1758184"/>
            <a:ext cx="243404" cy="335898"/>
          </a:xfrm>
          <a:custGeom>
            <a:avLst/>
            <a:gdLst>
              <a:gd name="T0" fmla="*/ 104 w 128"/>
              <a:gd name="T1" fmla="*/ 48 h 176"/>
              <a:gd name="T2" fmla="*/ 96 w 128"/>
              <a:gd name="T3" fmla="*/ 48 h 176"/>
              <a:gd name="T4" fmla="*/ 96 w 128"/>
              <a:gd name="T5" fmla="*/ 40 h 176"/>
              <a:gd name="T6" fmla="*/ 96 w 128"/>
              <a:gd name="T7" fmla="*/ 8 h 176"/>
              <a:gd name="T8" fmla="*/ 88 w 128"/>
              <a:gd name="T9" fmla="*/ 0 h 176"/>
              <a:gd name="T10" fmla="*/ 40 w 128"/>
              <a:gd name="T11" fmla="*/ 0 h 176"/>
              <a:gd name="T12" fmla="*/ 32 w 128"/>
              <a:gd name="T13" fmla="*/ 8 h 176"/>
              <a:gd name="T14" fmla="*/ 32 w 128"/>
              <a:gd name="T15" fmla="*/ 40 h 176"/>
              <a:gd name="T16" fmla="*/ 32 w 128"/>
              <a:gd name="T17" fmla="*/ 48 h 176"/>
              <a:gd name="T18" fmla="*/ 24 w 128"/>
              <a:gd name="T19" fmla="*/ 48 h 176"/>
              <a:gd name="T20" fmla="*/ 0 w 128"/>
              <a:gd name="T21" fmla="*/ 72 h 176"/>
              <a:gd name="T22" fmla="*/ 0 w 128"/>
              <a:gd name="T23" fmla="*/ 152 h 176"/>
              <a:gd name="T24" fmla="*/ 24 w 128"/>
              <a:gd name="T25" fmla="*/ 176 h 176"/>
              <a:gd name="T26" fmla="*/ 104 w 128"/>
              <a:gd name="T27" fmla="*/ 176 h 176"/>
              <a:gd name="T28" fmla="*/ 128 w 128"/>
              <a:gd name="T29" fmla="*/ 152 h 176"/>
              <a:gd name="T30" fmla="*/ 128 w 128"/>
              <a:gd name="T31" fmla="*/ 72 h 176"/>
              <a:gd name="T32" fmla="*/ 104 w 128"/>
              <a:gd name="T33" fmla="*/ 48 h 176"/>
              <a:gd name="T34" fmla="*/ 40 w 128"/>
              <a:gd name="T35" fmla="*/ 8 h 176"/>
              <a:gd name="T36" fmla="*/ 88 w 128"/>
              <a:gd name="T37" fmla="*/ 8 h 176"/>
              <a:gd name="T38" fmla="*/ 88 w 128"/>
              <a:gd name="T39" fmla="*/ 16 h 176"/>
              <a:gd name="T40" fmla="*/ 40 w 128"/>
              <a:gd name="T41" fmla="*/ 16 h 176"/>
              <a:gd name="T42" fmla="*/ 40 w 128"/>
              <a:gd name="T43" fmla="*/ 8 h 176"/>
              <a:gd name="T44" fmla="*/ 40 w 128"/>
              <a:gd name="T45" fmla="*/ 24 h 176"/>
              <a:gd name="T46" fmla="*/ 88 w 128"/>
              <a:gd name="T47" fmla="*/ 24 h 176"/>
              <a:gd name="T48" fmla="*/ 88 w 128"/>
              <a:gd name="T49" fmla="*/ 40 h 176"/>
              <a:gd name="T50" fmla="*/ 40 w 128"/>
              <a:gd name="T51" fmla="*/ 40 h 176"/>
              <a:gd name="T52" fmla="*/ 40 w 128"/>
              <a:gd name="T53" fmla="*/ 24 h 176"/>
              <a:gd name="T54" fmla="*/ 104 w 128"/>
              <a:gd name="T55" fmla="*/ 168 h 176"/>
              <a:gd name="T56" fmla="*/ 24 w 128"/>
              <a:gd name="T57" fmla="*/ 168 h 176"/>
              <a:gd name="T58" fmla="*/ 8 w 128"/>
              <a:gd name="T59" fmla="*/ 152 h 176"/>
              <a:gd name="T60" fmla="*/ 120 w 128"/>
              <a:gd name="T61" fmla="*/ 152 h 176"/>
              <a:gd name="T62" fmla="*/ 104 w 128"/>
              <a:gd name="T63" fmla="*/ 168 h 176"/>
              <a:gd name="T64" fmla="*/ 88 w 128"/>
              <a:gd name="T65" fmla="*/ 104 h 176"/>
              <a:gd name="T66" fmla="*/ 88 w 128"/>
              <a:gd name="T67" fmla="*/ 120 h 176"/>
              <a:gd name="T68" fmla="*/ 72 w 128"/>
              <a:gd name="T69" fmla="*/ 120 h 176"/>
              <a:gd name="T70" fmla="*/ 72 w 128"/>
              <a:gd name="T71" fmla="*/ 136 h 176"/>
              <a:gd name="T72" fmla="*/ 56 w 128"/>
              <a:gd name="T73" fmla="*/ 136 h 176"/>
              <a:gd name="T74" fmla="*/ 56 w 128"/>
              <a:gd name="T75" fmla="*/ 120 h 176"/>
              <a:gd name="T76" fmla="*/ 40 w 128"/>
              <a:gd name="T77" fmla="*/ 120 h 176"/>
              <a:gd name="T78" fmla="*/ 40 w 128"/>
              <a:gd name="T79" fmla="*/ 104 h 176"/>
              <a:gd name="T80" fmla="*/ 56 w 128"/>
              <a:gd name="T81" fmla="*/ 104 h 176"/>
              <a:gd name="T82" fmla="*/ 56 w 128"/>
              <a:gd name="T83" fmla="*/ 88 h 176"/>
              <a:gd name="T84" fmla="*/ 72 w 128"/>
              <a:gd name="T85" fmla="*/ 88 h 176"/>
              <a:gd name="T86" fmla="*/ 72 w 128"/>
              <a:gd name="T87" fmla="*/ 104 h 176"/>
              <a:gd name="T88" fmla="*/ 88 w 128"/>
              <a:gd name="T89" fmla="*/ 104 h 176"/>
              <a:gd name="T90" fmla="*/ 8 w 128"/>
              <a:gd name="T91" fmla="*/ 72 h 176"/>
              <a:gd name="T92" fmla="*/ 24 w 128"/>
              <a:gd name="T93" fmla="*/ 56 h 176"/>
              <a:gd name="T94" fmla="*/ 104 w 128"/>
              <a:gd name="T95" fmla="*/ 56 h 176"/>
              <a:gd name="T96" fmla="*/ 120 w 128"/>
              <a:gd name="T97" fmla="*/ 72 h 176"/>
              <a:gd name="T98" fmla="*/ 8 w 128"/>
              <a:gd name="T99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176">
                <a:moveTo>
                  <a:pt x="104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40"/>
                  <a:pt x="96" y="40"/>
                  <a:pt x="96" y="40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8"/>
                  <a:pt x="32" y="48"/>
                  <a:pt x="32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11" y="48"/>
                  <a:pt x="0" y="59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7" y="176"/>
                  <a:pt x="128" y="165"/>
                  <a:pt x="128" y="15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59"/>
                  <a:pt x="117" y="48"/>
                  <a:pt x="104" y="48"/>
                </a:cubicBezTo>
                <a:moveTo>
                  <a:pt x="40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16"/>
                  <a:pt x="88" y="16"/>
                  <a:pt x="88" y="16"/>
                </a:cubicBezTo>
                <a:cubicBezTo>
                  <a:pt x="40" y="16"/>
                  <a:pt x="40" y="16"/>
                  <a:pt x="40" y="16"/>
                </a:cubicBezTo>
                <a:lnTo>
                  <a:pt x="40" y="8"/>
                </a:lnTo>
                <a:close/>
                <a:moveTo>
                  <a:pt x="40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8" y="40"/>
                  <a:pt x="88" y="40"/>
                  <a:pt x="88" y="40"/>
                </a:cubicBezTo>
                <a:cubicBezTo>
                  <a:pt x="40" y="40"/>
                  <a:pt x="40" y="40"/>
                  <a:pt x="40" y="40"/>
                </a:cubicBezTo>
                <a:lnTo>
                  <a:pt x="40" y="24"/>
                </a:lnTo>
                <a:close/>
                <a:moveTo>
                  <a:pt x="104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20" y="161"/>
                  <a:pt x="113" y="168"/>
                  <a:pt x="104" y="168"/>
                </a:cubicBezTo>
                <a:moveTo>
                  <a:pt x="88" y="104"/>
                </a:moveTo>
                <a:cubicBezTo>
                  <a:pt x="88" y="120"/>
                  <a:pt x="88" y="120"/>
                  <a:pt x="88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88"/>
                  <a:pt x="56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04"/>
                  <a:pt x="72" y="104"/>
                  <a:pt x="72" y="104"/>
                </a:cubicBezTo>
                <a:lnTo>
                  <a:pt x="88" y="104"/>
                </a:lnTo>
                <a:close/>
                <a:moveTo>
                  <a:pt x="8" y="72"/>
                </a:moveTo>
                <a:cubicBezTo>
                  <a:pt x="8" y="63"/>
                  <a:pt x="15" y="56"/>
                  <a:pt x="24" y="5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13" y="56"/>
                  <a:pt x="120" y="63"/>
                  <a:pt x="120" y="72"/>
                </a:cubicBezTo>
                <a:lnTo>
                  <a:pt x="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496"/>
          <p:cNvSpPr>
            <a:spLocks noEditPoints="1"/>
          </p:cNvSpPr>
          <p:nvPr/>
        </p:nvSpPr>
        <p:spPr bwMode="auto">
          <a:xfrm>
            <a:off x="2803263" y="1758184"/>
            <a:ext cx="334275" cy="335898"/>
          </a:xfrm>
          <a:custGeom>
            <a:avLst/>
            <a:gdLst>
              <a:gd name="T0" fmla="*/ 168 w 176"/>
              <a:gd name="T1" fmla="*/ 8 h 176"/>
              <a:gd name="T2" fmla="*/ 96 w 176"/>
              <a:gd name="T3" fmla="*/ 8 h 176"/>
              <a:gd name="T4" fmla="*/ 88 w 176"/>
              <a:gd name="T5" fmla="*/ 0 h 176"/>
              <a:gd name="T6" fmla="*/ 80 w 176"/>
              <a:gd name="T7" fmla="*/ 8 h 176"/>
              <a:gd name="T8" fmla="*/ 8 w 176"/>
              <a:gd name="T9" fmla="*/ 8 h 176"/>
              <a:gd name="T10" fmla="*/ 0 w 176"/>
              <a:gd name="T11" fmla="*/ 16 h 176"/>
              <a:gd name="T12" fmla="*/ 0 w 176"/>
              <a:gd name="T13" fmla="*/ 24 h 176"/>
              <a:gd name="T14" fmla="*/ 8 w 176"/>
              <a:gd name="T15" fmla="*/ 32 h 176"/>
              <a:gd name="T16" fmla="*/ 8 w 176"/>
              <a:gd name="T17" fmla="*/ 128 h 176"/>
              <a:gd name="T18" fmla="*/ 16 w 176"/>
              <a:gd name="T19" fmla="*/ 136 h 176"/>
              <a:gd name="T20" fmla="*/ 84 w 176"/>
              <a:gd name="T21" fmla="*/ 136 h 176"/>
              <a:gd name="T22" fmla="*/ 84 w 176"/>
              <a:gd name="T23" fmla="*/ 146 h 176"/>
              <a:gd name="T24" fmla="*/ 61 w 176"/>
              <a:gd name="T25" fmla="*/ 169 h 176"/>
              <a:gd name="T26" fmla="*/ 60 w 176"/>
              <a:gd name="T27" fmla="*/ 172 h 176"/>
              <a:gd name="T28" fmla="*/ 64 w 176"/>
              <a:gd name="T29" fmla="*/ 176 h 176"/>
              <a:gd name="T30" fmla="*/ 67 w 176"/>
              <a:gd name="T31" fmla="*/ 175 h 176"/>
              <a:gd name="T32" fmla="*/ 88 w 176"/>
              <a:gd name="T33" fmla="*/ 154 h 176"/>
              <a:gd name="T34" fmla="*/ 109 w 176"/>
              <a:gd name="T35" fmla="*/ 175 h 176"/>
              <a:gd name="T36" fmla="*/ 112 w 176"/>
              <a:gd name="T37" fmla="*/ 176 h 176"/>
              <a:gd name="T38" fmla="*/ 116 w 176"/>
              <a:gd name="T39" fmla="*/ 172 h 176"/>
              <a:gd name="T40" fmla="*/ 115 w 176"/>
              <a:gd name="T41" fmla="*/ 169 h 176"/>
              <a:gd name="T42" fmla="*/ 92 w 176"/>
              <a:gd name="T43" fmla="*/ 146 h 176"/>
              <a:gd name="T44" fmla="*/ 92 w 176"/>
              <a:gd name="T45" fmla="*/ 136 h 176"/>
              <a:gd name="T46" fmla="*/ 160 w 176"/>
              <a:gd name="T47" fmla="*/ 136 h 176"/>
              <a:gd name="T48" fmla="*/ 168 w 176"/>
              <a:gd name="T49" fmla="*/ 128 h 176"/>
              <a:gd name="T50" fmla="*/ 168 w 176"/>
              <a:gd name="T51" fmla="*/ 32 h 176"/>
              <a:gd name="T52" fmla="*/ 176 w 176"/>
              <a:gd name="T53" fmla="*/ 24 h 176"/>
              <a:gd name="T54" fmla="*/ 176 w 176"/>
              <a:gd name="T55" fmla="*/ 16 h 176"/>
              <a:gd name="T56" fmla="*/ 168 w 176"/>
              <a:gd name="T57" fmla="*/ 8 h 176"/>
              <a:gd name="T58" fmla="*/ 160 w 176"/>
              <a:gd name="T59" fmla="*/ 128 h 176"/>
              <a:gd name="T60" fmla="*/ 16 w 176"/>
              <a:gd name="T61" fmla="*/ 128 h 176"/>
              <a:gd name="T62" fmla="*/ 16 w 176"/>
              <a:gd name="T63" fmla="*/ 32 h 176"/>
              <a:gd name="T64" fmla="*/ 160 w 176"/>
              <a:gd name="T65" fmla="*/ 32 h 176"/>
              <a:gd name="T66" fmla="*/ 160 w 176"/>
              <a:gd name="T67" fmla="*/ 128 h 176"/>
              <a:gd name="T68" fmla="*/ 168 w 176"/>
              <a:gd name="T69" fmla="*/ 24 h 176"/>
              <a:gd name="T70" fmla="*/ 8 w 176"/>
              <a:gd name="T71" fmla="*/ 24 h 176"/>
              <a:gd name="T72" fmla="*/ 8 w 176"/>
              <a:gd name="T73" fmla="*/ 16 h 176"/>
              <a:gd name="T74" fmla="*/ 168 w 176"/>
              <a:gd name="T75" fmla="*/ 16 h 176"/>
              <a:gd name="T76" fmla="*/ 168 w 176"/>
              <a:gd name="T77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497"/>
          <p:cNvSpPr>
            <a:spLocks noEditPoints="1"/>
          </p:cNvSpPr>
          <p:nvPr/>
        </p:nvSpPr>
        <p:spPr bwMode="auto">
          <a:xfrm>
            <a:off x="3442605" y="1758184"/>
            <a:ext cx="334275" cy="335898"/>
          </a:xfrm>
          <a:custGeom>
            <a:avLst/>
            <a:gdLst>
              <a:gd name="T0" fmla="*/ 96 w 176"/>
              <a:gd name="T1" fmla="*/ 8 h 176"/>
              <a:gd name="T2" fmla="*/ 80 w 176"/>
              <a:gd name="T3" fmla="*/ 8 h 176"/>
              <a:gd name="T4" fmla="*/ 0 w 176"/>
              <a:gd name="T5" fmla="*/ 16 h 176"/>
              <a:gd name="T6" fmla="*/ 8 w 176"/>
              <a:gd name="T7" fmla="*/ 32 h 176"/>
              <a:gd name="T8" fmla="*/ 16 w 176"/>
              <a:gd name="T9" fmla="*/ 136 h 176"/>
              <a:gd name="T10" fmla="*/ 84 w 176"/>
              <a:gd name="T11" fmla="*/ 146 h 176"/>
              <a:gd name="T12" fmla="*/ 60 w 176"/>
              <a:gd name="T13" fmla="*/ 172 h 176"/>
              <a:gd name="T14" fmla="*/ 67 w 176"/>
              <a:gd name="T15" fmla="*/ 175 h 176"/>
              <a:gd name="T16" fmla="*/ 109 w 176"/>
              <a:gd name="T17" fmla="*/ 175 h 176"/>
              <a:gd name="T18" fmla="*/ 116 w 176"/>
              <a:gd name="T19" fmla="*/ 172 h 176"/>
              <a:gd name="T20" fmla="*/ 92 w 176"/>
              <a:gd name="T21" fmla="*/ 146 h 176"/>
              <a:gd name="T22" fmla="*/ 160 w 176"/>
              <a:gd name="T23" fmla="*/ 136 h 176"/>
              <a:gd name="T24" fmla="*/ 168 w 176"/>
              <a:gd name="T25" fmla="*/ 32 h 176"/>
              <a:gd name="T26" fmla="*/ 176 w 176"/>
              <a:gd name="T27" fmla="*/ 16 h 176"/>
              <a:gd name="T28" fmla="*/ 160 w 176"/>
              <a:gd name="T29" fmla="*/ 128 h 176"/>
              <a:gd name="T30" fmla="*/ 16 w 176"/>
              <a:gd name="T31" fmla="*/ 32 h 176"/>
              <a:gd name="T32" fmla="*/ 160 w 176"/>
              <a:gd name="T33" fmla="*/ 128 h 176"/>
              <a:gd name="T34" fmla="*/ 8 w 176"/>
              <a:gd name="T35" fmla="*/ 24 h 176"/>
              <a:gd name="T36" fmla="*/ 168 w 176"/>
              <a:gd name="T37" fmla="*/ 16 h 176"/>
              <a:gd name="T38" fmla="*/ 36 w 176"/>
              <a:gd name="T39" fmla="*/ 88 h 176"/>
              <a:gd name="T40" fmla="*/ 80 w 176"/>
              <a:gd name="T41" fmla="*/ 84 h 176"/>
              <a:gd name="T42" fmla="*/ 79 w 176"/>
              <a:gd name="T43" fmla="*/ 82 h 176"/>
              <a:gd name="T44" fmla="*/ 59 w 176"/>
              <a:gd name="T45" fmla="*/ 50 h 176"/>
              <a:gd name="T46" fmla="*/ 53 w 176"/>
              <a:gd name="T47" fmla="*/ 50 h 176"/>
              <a:gd name="T48" fmla="*/ 33 w 176"/>
              <a:gd name="T49" fmla="*/ 82 h 176"/>
              <a:gd name="T50" fmla="*/ 32 w 176"/>
              <a:gd name="T51" fmla="*/ 84 h 176"/>
              <a:gd name="T52" fmla="*/ 56 w 176"/>
              <a:gd name="T53" fmla="*/ 60 h 176"/>
              <a:gd name="T54" fmla="*/ 43 w 176"/>
              <a:gd name="T55" fmla="*/ 80 h 176"/>
              <a:gd name="T56" fmla="*/ 120 w 176"/>
              <a:gd name="T57" fmla="*/ 112 h 176"/>
              <a:gd name="T58" fmla="*/ 120 w 176"/>
              <a:gd name="T59" fmla="*/ 64 h 176"/>
              <a:gd name="T60" fmla="*/ 120 w 176"/>
              <a:gd name="T61" fmla="*/ 112 h 176"/>
              <a:gd name="T62" fmla="*/ 136 w 176"/>
              <a:gd name="T63" fmla="*/ 88 h 176"/>
              <a:gd name="T64" fmla="*/ 104 w 176"/>
              <a:gd name="T65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  <a:moveTo>
                  <a:pt x="36" y="88"/>
                </a:moveTo>
                <a:cubicBezTo>
                  <a:pt x="76" y="88"/>
                  <a:pt x="76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3"/>
                  <a:pt x="80" y="82"/>
                  <a:pt x="79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49"/>
                  <a:pt x="57" y="48"/>
                  <a:pt x="56" y="48"/>
                </a:cubicBezTo>
                <a:cubicBezTo>
                  <a:pt x="55" y="48"/>
                  <a:pt x="53" y="49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33" y="82"/>
                  <a:pt x="33" y="82"/>
                  <a:pt x="33" y="82"/>
                </a:cubicBezTo>
                <a:cubicBezTo>
                  <a:pt x="33" y="82"/>
                  <a:pt x="33" y="82"/>
                  <a:pt x="33" y="82"/>
                </a:cubicBezTo>
                <a:cubicBezTo>
                  <a:pt x="32" y="82"/>
                  <a:pt x="32" y="83"/>
                  <a:pt x="32" y="84"/>
                </a:cubicBezTo>
                <a:cubicBezTo>
                  <a:pt x="32" y="86"/>
                  <a:pt x="34" y="88"/>
                  <a:pt x="36" y="88"/>
                </a:cubicBezTo>
                <a:moveTo>
                  <a:pt x="56" y="60"/>
                </a:moveTo>
                <a:cubicBezTo>
                  <a:pt x="69" y="80"/>
                  <a:pt x="69" y="80"/>
                  <a:pt x="69" y="80"/>
                </a:cubicBezTo>
                <a:cubicBezTo>
                  <a:pt x="43" y="80"/>
                  <a:pt x="43" y="80"/>
                  <a:pt x="43" y="80"/>
                </a:cubicBezTo>
                <a:lnTo>
                  <a:pt x="56" y="60"/>
                </a:lnTo>
                <a:close/>
                <a:moveTo>
                  <a:pt x="120" y="112"/>
                </a:moveTo>
                <a:cubicBezTo>
                  <a:pt x="133" y="112"/>
                  <a:pt x="144" y="101"/>
                  <a:pt x="144" y="88"/>
                </a:cubicBezTo>
                <a:cubicBezTo>
                  <a:pt x="144" y="75"/>
                  <a:pt x="133" y="64"/>
                  <a:pt x="120" y="64"/>
                </a:cubicBezTo>
                <a:cubicBezTo>
                  <a:pt x="107" y="64"/>
                  <a:pt x="96" y="75"/>
                  <a:pt x="96" y="88"/>
                </a:cubicBezTo>
                <a:cubicBezTo>
                  <a:pt x="96" y="101"/>
                  <a:pt x="107" y="112"/>
                  <a:pt x="120" y="112"/>
                </a:cubicBezTo>
                <a:moveTo>
                  <a:pt x="120" y="72"/>
                </a:moveTo>
                <a:cubicBezTo>
                  <a:pt x="129" y="72"/>
                  <a:pt x="136" y="79"/>
                  <a:pt x="136" y="88"/>
                </a:cubicBezTo>
                <a:cubicBezTo>
                  <a:pt x="136" y="97"/>
                  <a:pt x="129" y="104"/>
                  <a:pt x="120" y="104"/>
                </a:cubicBezTo>
                <a:cubicBezTo>
                  <a:pt x="111" y="104"/>
                  <a:pt x="104" y="97"/>
                  <a:pt x="104" y="88"/>
                </a:cubicBezTo>
                <a:cubicBezTo>
                  <a:pt x="104" y="79"/>
                  <a:pt x="111" y="72"/>
                  <a:pt x="120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498"/>
          <p:cNvSpPr>
            <a:spLocks noEditPoints="1"/>
          </p:cNvSpPr>
          <p:nvPr/>
        </p:nvSpPr>
        <p:spPr bwMode="auto">
          <a:xfrm>
            <a:off x="4081946" y="1758184"/>
            <a:ext cx="334275" cy="335898"/>
          </a:xfrm>
          <a:custGeom>
            <a:avLst/>
            <a:gdLst>
              <a:gd name="T0" fmla="*/ 140 w 176"/>
              <a:gd name="T1" fmla="*/ 72 h 176"/>
              <a:gd name="T2" fmla="*/ 140 w 176"/>
              <a:gd name="T3" fmla="*/ 64 h 176"/>
              <a:gd name="T4" fmla="*/ 96 w 176"/>
              <a:gd name="T5" fmla="*/ 68 h 176"/>
              <a:gd name="T6" fmla="*/ 100 w 176"/>
              <a:gd name="T7" fmla="*/ 56 h 176"/>
              <a:gd name="T8" fmla="*/ 128 w 176"/>
              <a:gd name="T9" fmla="*/ 52 h 176"/>
              <a:gd name="T10" fmla="*/ 100 w 176"/>
              <a:gd name="T11" fmla="*/ 48 h 176"/>
              <a:gd name="T12" fmla="*/ 100 w 176"/>
              <a:gd name="T13" fmla="*/ 56 h 176"/>
              <a:gd name="T14" fmla="*/ 116 w 176"/>
              <a:gd name="T15" fmla="*/ 88 h 176"/>
              <a:gd name="T16" fmla="*/ 116 w 176"/>
              <a:gd name="T17" fmla="*/ 80 h 176"/>
              <a:gd name="T18" fmla="*/ 96 w 176"/>
              <a:gd name="T19" fmla="*/ 84 h 176"/>
              <a:gd name="T20" fmla="*/ 40 w 176"/>
              <a:gd name="T21" fmla="*/ 104 h 176"/>
              <a:gd name="T22" fmla="*/ 80 w 176"/>
              <a:gd name="T23" fmla="*/ 96 h 176"/>
              <a:gd name="T24" fmla="*/ 72 w 176"/>
              <a:gd name="T25" fmla="*/ 48 h 176"/>
              <a:gd name="T26" fmla="*/ 32 w 176"/>
              <a:gd name="T27" fmla="*/ 56 h 176"/>
              <a:gd name="T28" fmla="*/ 40 w 176"/>
              <a:gd name="T29" fmla="*/ 104 h 176"/>
              <a:gd name="T30" fmla="*/ 72 w 176"/>
              <a:gd name="T31" fmla="*/ 56 h 176"/>
              <a:gd name="T32" fmla="*/ 40 w 176"/>
              <a:gd name="T33" fmla="*/ 96 h 176"/>
              <a:gd name="T34" fmla="*/ 100 w 176"/>
              <a:gd name="T35" fmla="*/ 104 h 176"/>
              <a:gd name="T36" fmla="*/ 144 w 176"/>
              <a:gd name="T37" fmla="*/ 100 h 176"/>
              <a:gd name="T38" fmla="*/ 100 w 176"/>
              <a:gd name="T39" fmla="*/ 96 h 176"/>
              <a:gd name="T40" fmla="*/ 100 w 176"/>
              <a:gd name="T41" fmla="*/ 104 h 176"/>
              <a:gd name="T42" fmla="*/ 96 w 176"/>
              <a:gd name="T43" fmla="*/ 8 h 176"/>
              <a:gd name="T44" fmla="*/ 80 w 176"/>
              <a:gd name="T45" fmla="*/ 8 h 176"/>
              <a:gd name="T46" fmla="*/ 0 w 176"/>
              <a:gd name="T47" fmla="*/ 16 h 176"/>
              <a:gd name="T48" fmla="*/ 8 w 176"/>
              <a:gd name="T49" fmla="*/ 32 h 176"/>
              <a:gd name="T50" fmla="*/ 16 w 176"/>
              <a:gd name="T51" fmla="*/ 136 h 176"/>
              <a:gd name="T52" fmla="*/ 84 w 176"/>
              <a:gd name="T53" fmla="*/ 146 h 176"/>
              <a:gd name="T54" fmla="*/ 60 w 176"/>
              <a:gd name="T55" fmla="*/ 172 h 176"/>
              <a:gd name="T56" fmla="*/ 67 w 176"/>
              <a:gd name="T57" fmla="*/ 175 h 176"/>
              <a:gd name="T58" fmla="*/ 109 w 176"/>
              <a:gd name="T59" fmla="*/ 175 h 176"/>
              <a:gd name="T60" fmla="*/ 116 w 176"/>
              <a:gd name="T61" fmla="*/ 172 h 176"/>
              <a:gd name="T62" fmla="*/ 92 w 176"/>
              <a:gd name="T63" fmla="*/ 146 h 176"/>
              <a:gd name="T64" fmla="*/ 160 w 176"/>
              <a:gd name="T65" fmla="*/ 136 h 176"/>
              <a:gd name="T66" fmla="*/ 168 w 176"/>
              <a:gd name="T67" fmla="*/ 32 h 176"/>
              <a:gd name="T68" fmla="*/ 176 w 176"/>
              <a:gd name="T69" fmla="*/ 16 h 176"/>
              <a:gd name="T70" fmla="*/ 160 w 176"/>
              <a:gd name="T71" fmla="*/ 128 h 176"/>
              <a:gd name="T72" fmla="*/ 16 w 176"/>
              <a:gd name="T73" fmla="*/ 32 h 176"/>
              <a:gd name="T74" fmla="*/ 160 w 176"/>
              <a:gd name="T75" fmla="*/ 128 h 176"/>
              <a:gd name="T76" fmla="*/ 8 w 176"/>
              <a:gd name="T77" fmla="*/ 24 h 176"/>
              <a:gd name="T78" fmla="*/ 168 w 176"/>
              <a:gd name="T79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00" y="72"/>
                </a:moveTo>
                <a:cubicBezTo>
                  <a:pt x="140" y="72"/>
                  <a:pt x="140" y="72"/>
                  <a:pt x="140" y="72"/>
                </a:cubicBezTo>
                <a:cubicBezTo>
                  <a:pt x="142" y="72"/>
                  <a:pt x="144" y="70"/>
                  <a:pt x="144" y="68"/>
                </a:cubicBezTo>
                <a:cubicBezTo>
                  <a:pt x="144" y="66"/>
                  <a:pt x="142" y="64"/>
                  <a:pt x="140" y="64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98" y="64"/>
                  <a:pt x="96" y="66"/>
                  <a:pt x="96" y="68"/>
                </a:cubicBezTo>
                <a:cubicBezTo>
                  <a:pt x="96" y="70"/>
                  <a:pt x="98" y="72"/>
                  <a:pt x="100" y="72"/>
                </a:cubicBezTo>
                <a:moveTo>
                  <a:pt x="100" y="56"/>
                </a:moveTo>
                <a:cubicBezTo>
                  <a:pt x="124" y="56"/>
                  <a:pt x="124" y="56"/>
                  <a:pt x="124" y="56"/>
                </a:cubicBezTo>
                <a:cubicBezTo>
                  <a:pt x="126" y="56"/>
                  <a:pt x="128" y="54"/>
                  <a:pt x="128" y="52"/>
                </a:cubicBezTo>
                <a:cubicBezTo>
                  <a:pt x="128" y="50"/>
                  <a:pt x="126" y="48"/>
                  <a:pt x="124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98" y="48"/>
                  <a:pt x="96" y="50"/>
                  <a:pt x="96" y="52"/>
                </a:cubicBezTo>
                <a:cubicBezTo>
                  <a:pt x="96" y="54"/>
                  <a:pt x="98" y="56"/>
                  <a:pt x="100" y="56"/>
                </a:cubicBezTo>
                <a:moveTo>
                  <a:pt x="100" y="88"/>
                </a:moveTo>
                <a:cubicBezTo>
                  <a:pt x="116" y="88"/>
                  <a:pt x="116" y="88"/>
                  <a:pt x="116" y="88"/>
                </a:cubicBezTo>
                <a:cubicBezTo>
                  <a:pt x="118" y="88"/>
                  <a:pt x="120" y="86"/>
                  <a:pt x="120" y="84"/>
                </a:cubicBezTo>
                <a:cubicBezTo>
                  <a:pt x="120" y="82"/>
                  <a:pt x="118" y="80"/>
                  <a:pt x="116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98" y="80"/>
                  <a:pt x="96" y="82"/>
                  <a:pt x="96" y="84"/>
                </a:cubicBezTo>
                <a:cubicBezTo>
                  <a:pt x="96" y="86"/>
                  <a:pt x="98" y="88"/>
                  <a:pt x="100" y="88"/>
                </a:cubicBezTo>
                <a:moveTo>
                  <a:pt x="40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6" y="104"/>
                  <a:pt x="80" y="100"/>
                  <a:pt x="80" y="9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2"/>
                  <a:pt x="76" y="48"/>
                  <a:pt x="72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6" y="48"/>
                  <a:pt x="32" y="52"/>
                  <a:pt x="32" y="5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00"/>
                  <a:pt x="36" y="104"/>
                  <a:pt x="40" y="104"/>
                </a:cubicBezTo>
                <a:moveTo>
                  <a:pt x="40" y="56"/>
                </a:moveTo>
                <a:cubicBezTo>
                  <a:pt x="72" y="56"/>
                  <a:pt x="72" y="56"/>
                  <a:pt x="72" y="56"/>
                </a:cubicBezTo>
                <a:cubicBezTo>
                  <a:pt x="72" y="96"/>
                  <a:pt x="72" y="96"/>
                  <a:pt x="72" y="96"/>
                </a:cubicBezTo>
                <a:cubicBezTo>
                  <a:pt x="40" y="96"/>
                  <a:pt x="40" y="96"/>
                  <a:pt x="40" y="96"/>
                </a:cubicBezTo>
                <a:lnTo>
                  <a:pt x="40" y="56"/>
                </a:lnTo>
                <a:close/>
                <a:moveTo>
                  <a:pt x="100" y="104"/>
                </a:moveTo>
                <a:cubicBezTo>
                  <a:pt x="140" y="104"/>
                  <a:pt x="140" y="104"/>
                  <a:pt x="140" y="104"/>
                </a:cubicBezTo>
                <a:cubicBezTo>
                  <a:pt x="142" y="104"/>
                  <a:pt x="144" y="102"/>
                  <a:pt x="144" y="100"/>
                </a:cubicBezTo>
                <a:cubicBezTo>
                  <a:pt x="144" y="98"/>
                  <a:pt x="142" y="96"/>
                  <a:pt x="140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98" y="96"/>
                  <a:pt x="96" y="98"/>
                  <a:pt x="96" y="100"/>
                </a:cubicBezTo>
                <a:cubicBezTo>
                  <a:pt x="96" y="102"/>
                  <a:pt x="98" y="104"/>
                  <a:pt x="100" y="104"/>
                </a:cubicBezTo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499"/>
          <p:cNvSpPr>
            <a:spLocks noEditPoints="1"/>
          </p:cNvSpPr>
          <p:nvPr/>
        </p:nvSpPr>
        <p:spPr bwMode="auto">
          <a:xfrm>
            <a:off x="4719665" y="1758184"/>
            <a:ext cx="335898" cy="335898"/>
          </a:xfrm>
          <a:custGeom>
            <a:avLst/>
            <a:gdLst>
              <a:gd name="T0" fmla="*/ 88 w 176"/>
              <a:gd name="T1" fmla="*/ 72 h 176"/>
              <a:gd name="T2" fmla="*/ 60 w 176"/>
              <a:gd name="T3" fmla="*/ 100 h 176"/>
              <a:gd name="T4" fmla="*/ 64 w 176"/>
              <a:gd name="T5" fmla="*/ 104 h 176"/>
              <a:gd name="T6" fmla="*/ 68 w 176"/>
              <a:gd name="T7" fmla="*/ 100 h 176"/>
              <a:gd name="T8" fmla="*/ 88 w 176"/>
              <a:gd name="T9" fmla="*/ 80 h 176"/>
              <a:gd name="T10" fmla="*/ 108 w 176"/>
              <a:gd name="T11" fmla="*/ 100 h 176"/>
              <a:gd name="T12" fmla="*/ 112 w 176"/>
              <a:gd name="T13" fmla="*/ 104 h 176"/>
              <a:gd name="T14" fmla="*/ 116 w 176"/>
              <a:gd name="T15" fmla="*/ 100 h 176"/>
              <a:gd name="T16" fmla="*/ 88 w 176"/>
              <a:gd name="T17" fmla="*/ 72 h 176"/>
              <a:gd name="T18" fmla="*/ 88 w 176"/>
              <a:gd name="T19" fmla="*/ 96 h 176"/>
              <a:gd name="T20" fmla="*/ 84 w 176"/>
              <a:gd name="T21" fmla="*/ 100 h 176"/>
              <a:gd name="T22" fmla="*/ 88 w 176"/>
              <a:gd name="T23" fmla="*/ 104 h 176"/>
              <a:gd name="T24" fmla="*/ 92 w 176"/>
              <a:gd name="T25" fmla="*/ 100 h 176"/>
              <a:gd name="T26" fmla="*/ 88 w 176"/>
              <a:gd name="T27" fmla="*/ 96 h 176"/>
              <a:gd name="T28" fmla="*/ 40 w 176"/>
              <a:gd name="T29" fmla="*/ 104 h 176"/>
              <a:gd name="T30" fmla="*/ 44 w 176"/>
              <a:gd name="T31" fmla="*/ 100 h 176"/>
              <a:gd name="T32" fmla="*/ 88 w 176"/>
              <a:gd name="T33" fmla="*/ 56 h 176"/>
              <a:gd name="T34" fmla="*/ 132 w 176"/>
              <a:gd name="T35" fmla="*/ 100 h 176"/>
              <a:gd name="T36" fmla="*/ 136 w 176"/>
              <a:gd name="T37" fmla="*/ 104 h 176"/>
              <a:gd name="T38" fmla="*/ 140 w 176"/>
              <a:gd name="T39" fmla="*/ 100 h 176"/>
              <a:gd name="T40" fmla="*/ 88 w 176"/>
              <a:gd name="T41" fmla="*/ 48 h 176"/>
              <a:gd name="T42" fmla="*/ 36 w 176"/>
              <a:gd name="T43" fmla="*/ 100 h 176"/>
              <a:gd name="T44" fmla="*/ 40 w 176"/>
              <a:gd name="T45" fmla="*/ 104 h 176"/>
              <a:gd name="T46" fmla="*/ 168 w 176"/>
              <a:gd name="T47" fmla="*/ 8 h 176"/>
              <a:gd name="T48" fmla="*/ 96 w 176"/>
              <a:gd name="T49" fmla="*/ 8 h 176"/>
              <a:gd name="T50" fmla="*/ 88 w 176"/>
              <a:gd name="T51" fmla="*/ 0 h 176"/>
              <a:gd name="T52" fmla="*/ 80 w 176"/>
              <a:gd name="T53" fmla="*/ 8 h 176"/>
              <a:gd name="T54" fmla="*/ 8 w 176"/>
              <a:gd name="T55" fmla="*/ 8 h 176"/>
              <a:gd name="T56" fmla="*/ 0 w 176"/>
              <a:gd name="T57" fmla="*/ 16 h 176"/>
              <a:gd name="T58" fmla="*/ 0 w 176"/>
              <a:gd name="T59" fmla="*/ 24 h 176"/>
              <a:gd name="T60" fmla="*/ 8 w 176"/>
              <a:gd name="T61" fmla="*/ 32 h 176"/>
              <a:gd name="T62" fmla="*/ 8 w 176"/>
              <a:gd name="T63" fmla="*/ 128 h 176"/>
              <a:gd name="T64" fmla="*/ 16 w 176"/>
              <a:gd name="T65" fmla="*/ 136 h 176"/>
              <a:gd name="T66" fmla="*/ 84 w 176"/>
              <a:gd name="T67" fmla="*/ 136 h 176"/>
              <a:gd name="T68" fmla="*/ 84 w 176"/>
              <a:gd name="T69" fmla="*/ 146 h 176"/>
              <a:gd name="T70" fmla="*/ 61 w 176"/>
              <a:gd name="T71" fmla="*/ 169 h 176"/>
              <a:gd name="T72" fmla="*/ 60 w 176"/>
              <a:gd name="T73" fmla="*/ 172 h 176"/>
              <a:gd name="T74" fmla="*/ 64 w 176"/>
              <a:gd name="T75" fmla="*/ 176 h 176"/>
              <a:gd name="T76" fmla="*/ 67 w 176"/>
              <a:gd name="T77" fmla="*/ 175 h 176"/>
              <a:gd name="T78" fmla="*/ 88 w 176"/>
              <a:gd name="T79" fmla="*/ 154 h 176"/>
              <a:gd name="T80" fmla="*/ 109 w 176"/>
              <a:gd name="T81" fmla="*/ 175 h 176"/>
              <a:gd name="T82" fmla="*/ 112 w 176"/>
              <a:gd name="T83" fmla="*/ 176 h 176"/>
              <a:gd name="T84" fmla="*/ 116 w 176"/>
              <a:gd name="T85" fmla="*/ 172 h 176"/>
              <a:gd name="T86" fmla="*/ 115 w 176"/>
              <a:gd name="T87" fmla="*/ 169 h 176"/>
              <a:gd name="T88" fmla="*/ 92 w 176"/>
              <a:gd name="T89" fmla="*/ 146 h 176"/>
              <a:gd name="T90" fmla="*/ 92 w 176"/>
              <a:gd name="T91" fmla="*/ 136 h 176"/>
              <a:gd name="T92" fmla="*/ 160 w 176"/>
              <a:gd name="T93" fmla="*/ 136 h 176"/>
              <a:gd name="T94" fmla="*/ 168 w 176"/>
              <a:gd name="T95" fmla="*/ 128 h 176"/>
              <a:gd name="T96" fmla="*/ 168 w 176"/>
              <a:gd name="T97" fmla="*/ 32 h 176"/>
              <a:gd name="T98" fmla="*/ 176 w 176"/>
              <a:gd name="T99" fmla="*/ 24 h 176"/>
              <a:gd name="T100" fmla="*/ 176 w 176"/>
              <a:gd name="T101" fmla="*/ 16 h 176"/>
              <a:gd name="T102" fmla="*/ 168 w 176"/>
              <a:gd name="T103" fmla="*/ 8 h 176"/>
              <a:gd name="T104" fmla="*/ 160 w 176"/>
              <a:gd name="T105" fmla="*/ 128 h 176"/>
              <a:gd name="T106" fmla="*/ 16 w 176"/>
              <a:gd name="T107" fmla="*/ 128 h 176"/>
              <a:gd name="T108" fmla="*/ 16 w 176"/>
              <a:gd name="T109" fmla="*/ 32 h 176"/>
              <a:gd name="T110" fmla="*/ 160 w 176"/>
              <a:gd name="T111" fmla="*/ 32 h 176"/>
              <a:gd name="T112" fmla="*/ 160 w 176"/>
              <a:gd name="T113" fmla="*/ 128 h 176"/>
              <a:gd name="T114" fmla="*/ 168 w 176"/>
              <a:gd name="T115" fmla="*/ 24 h 176"/>
              <a:gd name="T116" fmla="*/ 8 w 176"/>
              <a:gd name="T117" fmla="*/ 24 h 176"/>
              <a:gd name="T118" fmla="*/ 8 w 176"/>
              <a:gd name="T119" fmla="*/ 16 h 176"/>
              <a:gd name="T120" fmla="*/ 168 w 176"/>
              <a:gd name="T121" fmla="*/ 16 h 176"/>
              <a:gd name="T122" fmla="*/ 168 w 176"/>
              <a:gd name="T123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88" y="72"/>
                </a:moveTo>
                <a:cubicBezTo>
                  <a:pt x="73" y="72"/>
                  <a:pt x="60" y="85"/>
                  <a:pt x="60" y="100"/>
                </a:cubicBezTo>
                <a:cubicBezTo>
                  <a:pt x="60" y="102"/>
                  <a:pt x="62" y="104"/>
                  <a:pt x="64" y="104"/>
                </a:cubicBezTo>
                <a:cubicBezTo>
                  <a:pt x="66" y="104"/>
                  <a:pt x="68" y="102"/>
                  <a:pt x="68" y="100"/>
                </a:cubicBezTo>
                <a:cubicBezTo>
                  <a:pt x="68" y="89"/>
                  <a:pt x="77" y="80"/>
                  <a:pt x="88" y="80"/>
                </a:cubicBezTo>
                <a:cubicBezTo>
                  <a:pt x="99" y="80"/>
                  <a:pt x="108" y="89"/>
                  <a:pt x="108" y="100"/>
                </a:cubicBezTo>
                <a:cubicBezTo>
                  <a:pt x="108" y="102"/>
                  <a:pt x="110" y="104"/>
                  <a:pt x="112" y="104"/>
                </a:cubicBezTo>
                <a:cubicBezTo>
                  <a:pt x="114" y="104"/>
                  <a:pt x="116" y="102"/>
                  <a:pt x="116" y="100"/>
                </a:cubicBezTo>
                <a:cubicBezTo>
                  <a:pt x="116" y="85"/>
                  <a:pt x="103" y="72"/>
                  <a:pt x="88" y="72"/>
                </a:cubicBezTo>
                <a:moveTo>
                  <a:pt x="88" y="96"/>
                </a:moveTo>
                <a:cubicBezTo>
                  <a:pt x="86" y="96"/>
                  <a:pt x="84" y="98"/>
                  <a:pt x="84" y="100"/>
                </a:cubicBezTo>
                <a:cubicBezTo>
                  <a:pt x="84" y="102"/>
                  <a:pt x="86" y="104"/>
                  <a:pt x="88" y="104"/>
                </a:cubicBezTo>
                <a:cubicBezTo>
                  <a:pt x="90" y="104"/>
                  <a:pt x="92" y="102"/>
                  <a:pt x="92" y="100"/>
                </a:cubicBezTo>
                <a:cubicBezTo>
                  <a:pt x="92" y="98"/>
                  <a:pt x="90" y="96"/>
                  <a:pt x="88" y="96"/>
                </a:cubicBezTo>
                <a:moveTo>
                  <a:pt x="40" y="104"/>
                </a:moveTo>
                <a:cubicBezTo>
                  <a:pt x="42" y="104"/>
                  <a:pt x="44" y="102"/>
                  <a:pt x="44" y="100"/>
                </a:cubicBezTo>
                <a:cubicBezTo>
                  <a:pt x="44" y="76"/>
                  <a:pt x="64" y="56"/>
                  <a:pt x="88" y="56"/>
                </a:cubicBezTo>
                <a:cubicBezTo>
                  <a:pt x="112" y="56"/>
                  <a:pt x="132" y="76"/>
                  <a:pt x="132" y="100"/>
                </a:cubicBezTo>
                <a:cubicBezTo>
                  <a:pt x="132" y="102"/>
                  <a:pt x="134" y="104"/>
                  <a:pt x="136" y="104"/>
                </a:cubicBezTo>
                <a:cubicBezTo>
                  <a:pt x="138" y="104"/>
                  <a:pt x="140" y="102"/>
                  <a:pt x="140" y="100"/>
                </a:cubicBezTo>
                <a:cubicBezTo>
                  <a:pt x="140" y="71"/>
                  <a:pt x="117" y="48"/>
                  <a:pt x="88" y="48"/>
                </a:cubicBezTo>
                <a:cubicBezTo>
                  <a:pt x="59" y="48"/>
                  <a:pt x="36" y="71"/>
                  <a:pt x="36" y="100"/>
                </a:cubicBezTo>
                <a:cubicBezTo>
                  <a:pt x="36" y="102"/>
                  <a:pt x="38" y="104"/>
                  <a:pt x="40" y="104"/>
                </a:cubicBezTo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500"/>
          <p:cNvSpPr>
            <a:spLocks noEditPoints="1"/>
          </p:cNvSpPr>
          <p:nvPr/>
        </p:nvSpPr>
        <p:spPr bwMode="auto">
          <a:xfrm>
            <a:off x="5359005" y="1758184"/>
            <a:ext cx="335898" cy="335898"/>
          </a:xfrm>
          <a:custGeom>
            <a:avLst/>
            <a:gdLst>
              <a:gd name="T0" fmla="*/ 140 w 176"/>
              <a:gd name="T1" fmla="*/ 112 h 176"/>
              <a:gd name="T2" fmla="*/ 143 w 176"/>
              <a:gd name="T3" fmla="*/ 106 h 176"/>
              <a:gd name="T4" fmla="*/ 119 w 176"/>
              <a:gd name="T5" fmla="*/ 74 h 176"/>
              <a:gd name="T6" fmla="*/ 116 w 176"/>
              <a:gd name="T7" fmla="*/ 72 h 176"/>
              <a:gd name="T8" fmla="*/ 100 w 176"/>
              <a:gd name="T9" fmla="*/ 86 h 176"/>
              <a:gd name="T10" fmla="*/ 68 w 176"/>
              <a:gd name="T11" fmla="*/ 56 h 176"/>
              <a:gd name="T12" fmla="*/ 65 w 176"/>
              <a:gd name="T13" fmla="*/ 58 h 176"/>
              <a:gd name="T14" fmla="*/ 33 w 176"/>
              <a:gd name="T15" fmla="*/ 106 h 176"/>
              <a:gd name="T16" fmla="*/ 36 w 176"/>
              <a:gd name="T17" fmla="*/ 112 h 176"/>
              <a:gd name="T18" fmla="*/ 97 w 176"/>
              <a:gd name="T19" fmla="*/ 95 h 176"/>
              <a:gd name="T20" fmla="*/ 103 w 176"/>
              <a:gd name="T21" fmla="*/ 95 h 176"/>
              <a:gd name="T22" fmla="*/ 132 w 176"/>
              <a:gd name="T23" fmla="*/ 104 h 176"/>
              <a:gd name="T24" fmla="*/ 69 w 176"/>
              <a:gd name="T25" fmla="*/ 66 h 176"/>
              <a:gd name="T26" fmla="*/ 144 w 176"/>
              <a:gd name="T27" fmla="*/ 52 h 176"/>
              <a:gd name="T28" fmla="*/ 120 w 176"/>
              <a:gd name="T29" fmla="*/ 52 h 176"/>
              <a:gd name="T30" fmla="*/ 132 w 176"/>
              <a:gd name="T31" fmla="*/ 48 h 176"/>
              <a:gd name="T32" fmla="*/ 132 w 176"/>
              <a:gd name="T33" fmla="*/ 56 h 176"/>
              <a:gd name="T34" fmla="*/ 132 w 176"/>
              <a:gd name="T35" fmla="*/ 48 h 176"/>
              <a:gd name="T36" fmla="*/ 96 w 176"/>
              <a:gd name="T37" fmla="*/ 8 h 176"/>
              <a:gd name="T38" fmla="*/ 80 w 176"/>
              <a:gd name="T39" fmla="*/ 8 h 176"/>
              <a:gd name="T40" fmla="*/ 0 w 176"/>
              <a:gd name="T41" fmla="*/ 16 h 176"/>
              <a:gd name="T42" fmla="*/ 8 w 176"/>
              <a:gd name="T43" fmla="*/ 32 h 176"/>
              <a:gd name="T44" fmla="*/ 16 w 176"/>
              <a:gd name="T45" fmla="*/ 136 h 176"/>
              <a:gd name="T46" fmla="*/ 84 w 176"/>
              <a:gd name="T47" fmla="*/ 146 h 176"/>
              <a:gd name="T48" fmla="*/ 60 w 176"/>
              <a:gd name="T49" fmla="*/ 172 h 176"/>
              <a:gd name="T50" fmla="*/ 67 w 176"/>
              <a:gd name="T51" fmla="*/ 175 h 176"/>
              <a:gd name="T52" fmla="*/ 109 w 176"/>
              <a:gd name="T53" fmla="*/ 175 h 176"/>
              <a:gd name="T54" fmla="*/ 116 w 176"/>
              <a:gd name="T55" fmla="*/ 172 h 176"/>
              <a:gd name="T56" fmla="*/ 92 w 176"/>
              <a:gd name="T57" fmla="*/ 146 h 176"/>
              <a:gd name="T58" fmla="*/ 160 w 176"/>
              <a:gd name="T59" fmla="*/ 136 h 176"/>
              <a:gd name="T60" fmla="*/ 168 w 176"/>
              <a:gd name="T61" fmla="*/ 32 h 176"/>
              <a:gd name="T62" fmla="*/ 176 w 176"/>
              <a:gd name="T63" fmla="*/ 16 h 176"/>
              <a:gd name="T64" fmla="*/ 160 w 176"/>
              <a:gd name="T65" fmla="*/ 128 h 176"/>
              <a:gd name="T66" fmla="*/ 16 w 176"/>
              <a:gd name="T67" fmla="*/ 32 h 176"/>
              <a:gd name="T68" fmla="*/ 160 w 176"/>
              <a:gd name="T69" fmla="*/ 128 h 176"/>
              <a:gd name="T70" fmla="*/ 8 w 176"/>
              <a:gd name="T71" fmla="*/ 24 h 176"/>
              <a:gd name="T72" fmla="*/ 168 w 176"/>
              <a:gd name="T73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36" y="112"/>
                </a:move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107"/>
                  <a:pt x="144" y="106"/>
                  <a:pt x="143" y="106"/>
                </a:cubicBezTo>
                <a:cubicBezTo>
                  <a:pt x="143" y="106"/>
                  <a:pt x="143" y="106"/>
                  <a:pt x="143" y="106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8" y="73"/>
                  <a:pt x="117" y="72"/>
                  <a:pt x="116" y="72"/>
                </a:cubicBezTo>
                <a:cubicBezTo>
                  <a:pt x="115" y="72"/>
                  <a:pt x="114" y="72"/>
                  <a:pt x="113" y="73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71" y="57"/>
                  <a:pt x="71" y="57"/>
                  <a:pt x="71" y="57"/>
                </a:cubicBezTo>
                <a:cubicBezTo>
                  <a:pt x="70" y="56"/>
                  <a:pt x="69" y="56"/>
                  <a:pt x="68" y="56"/>
                </a:cubicBezTo>
                <a:cubicBezTo>
                  <a:pt x="67" y="56"/>
                  <a:pt x="65" y="57"/>
                  <a:pt x="6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2" y="106"/>
                  <a:pt x="32" y="107"/>
                  <a:pt x="32" y="108"/>
                </a:cubicBezTo>
                <a:cubicBezTo>
                  <a:pt x="32" y="110"/>
                  <a:pt x="34" y="112"/>
                  <a:pt x="36" y="112"/>
                </a:cubicBezTo>
                <a:moveTo>
                  <a:pt x="69" y="66"/>
                </a:moveTo>
                <a:cubicBezTo>
                  <a:pt x="97" y="95"/>
                  <a:pt x="97" y="95"/>
                  <a:pt x="97" y="95"/>
                </a:cubicBezTo>
                <a:cubicBezTo>
                  <a:pt x="98" y="96"/>
                  <a:pt x="99" y="96"/>
                  <a:pt x="100" y="96"/>
                </a:cubicBezTo>
                <a:cubicBezTo>
                  <a:pt x="101" y="96"/>
                  <a:pt x="102" y="96"/>
                  <a:pt x="103" y="95"/>
                </a:cubicBezTo>
                <a:cubicBezTo>
                  <a:pt x="116" y="82"/>
                  <a:pt x="116" y="82"/>
                  <a:pt x="116" y="82"/>
                </a:cubicBezTo>
                <a:cubicBezTo>
                  <a:pt x="132" y="104"/>
                  <a:pt x="132" y="104"/>
                  <a:pt x="132" y="104"/>
                </a:cubicBezTo>
                <a:cubicBezTo>
                  <a:pt x="43" y="104"/>
                  <a:pt x="43" y="104"/>
                  <a:pt x="43" y="104"/>
                </a:cubicBezTo>
                <a:lnTo>
                  <a:pt x="69" y="66"/>
                </a:lnTo>
                <a:close/>
                <a:moveTo>
                  <a:pt x="132" y="64"/>
                </a:moveTo>
                <a:cubicBezTo>
                  <a:pt x="139" y="64"/>
                  <a:pt x="144" y="59"/>
                  <a:pt x="144" y="52"/>
                </a:cubicBezTo>
                <a:cubicBezTo>
                  <a:pt x="144" y="45"/>
                  <a:pt x="139" y="40"/>
                  <a:pt x="132" y="40"/>
                </a:cubicBezTo>
                <a:cubicBezTo>
                  <a:pt x="125" y="40"/>
                  <a:pt x="120" y="45"/>
                  <a:pt x="120" y="52"/>
                </a:cubicBezTo>
                <a:cubicBezTo>
                  <a:pt x="120" y="59"/>
                  <a:pt x="125" y="64"/>
                  <a:pt x="132" y="64"/>
                </a:cubicBezTo>
                <a:moveTo>
                  <a:pt x="132" y="48"/>
                </a:moveTo>
                <a:cubicBezTo>
                  <a:pt x="134" y="48"/>
                  <a:pt x="136" y="50"/>
                  <a:pt x="136" y="52"/>
                </a:cubicBezTo>
                <a:cubicBezTo>
                  <a:pt x="136" y="54"/>
                  <a:pt x="134" y="56"/>
                  <a:pt x="132" y="56"/>
                </a:cubicBezTo>
                <a:cubicBezTo>
                  <a:pt x="130" y="56"/>
                  <a:pt x="128" y="54"/>
                  <a:pt x="128" y="52"/>
                </a:cubicBezTo>
                <a:cubicBezTo>
                  <a:pt x="128" y="50"/>
                  <a:pt x="130" y="48"/>
                  <a:pt x="132" y="48"/>
                </a:cubicBezTo>
                <a:moveTo>
                  <a:pt x="168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32"/>
                  <a:pt x="12" y="136"/>
                  <a:pt x="16" y="136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0" y="170"/>
                  <a:pt x="60" y="171"/>
                  <a:pt x="60" y="172"/>
                </a:cubicBezTo>
                <a:cubicBezTo>
                  <a:pt x="60" y="174"/>
                  <a:pt x="62" y="176"/>
                  <a:pt x="64" y="176"/>
                </a:cubicBezTo>
                <a:cubicBezTo>
                  <a:pt x="65" y="176"/>
                  <a:pt x="66" y="176"/>
                  <a:pt x="67" y="175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109" y="175"/>
                  <a:pt x="109" y="175"/>
                  <a:pt x="109" y="175"/>
                </a:cubicBezTo>
                <a:cubicBezTo>
                  <a:pt x="110" y="176"/>
                  <a:pt x="111" y="176"/>
                  <a:pt x="112" y="176"/>
                </a:cubicBezTo>
                <a:cubicBezTo>
                  <a:pt x="114" y="176"/>
                  <a:pt x="116" y="174"/>
                  <a:pt x="116" y="172"/>
                </a:cubicBezTo>
                <a:cubicBezTo>
                  <a:pt x="116" y="171"/>
                  <a:pt x="116" y="170"/>
                  <a:pt x="115" y="169"/>
                </a:cubicBezTo>
                <a:cubicBezTo>
                  <a:pt x="92" y="146"/>
                  <a:pt x="92" y="146"/>
                  <a:pt x="92" y="14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32"/>
                  <a:pt x="168" y="12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2"/>
                  <a:pt x="172" y="8"/>
                  <a:pt x="168" y="8"/>
                </a:cubicBezTo>
                <a:moveTo>
                  <a:pt x="16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0" y="32"/>
                  <a:pt x="160" y="32"/>
                  <a:pt x="160" y="32"/>
                </a:cubicBezTo>
                <a:lnTo>
                  <a:pt x="160" y="128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lnTo>
                  <a:pt x="168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501"/>
          <p:cNvSpPr>
            <a:spLocks noEditPoints="1"/>
          </p:cNvSpPr>
          <p:nvPr/>
        </p:nvSpPr>
        <p:spPr bwMode="auto">
          <a:xfrm>
            <a:off x="5998347" y="1811734"/>
            <a:ext cx="334275" cy="243404"/>
          </a:xfrm>
          <a:custGeom>
            <a:avLst/>
            <a:gdLst>
              <a:gd name="T0" fmla="*/ 174 w 176"/>
              <a:gd name="T1" fmla="*/ 32 h 128"/>
              <a:gd name="T2" fmla="*/ 174 w 176"/>
              <a:gd name="T3" fmla="*/ 32 h 128"/>
              <a:gd name="T4" fmla="*/ 90 w 176"/>
              <a:gd name="T5" fmla="*/ 0 h 128"/>
              <a:gd name="T6" fmla="*/ 88 w 176"/>
              <a:gd name="T7" fmla="*/ 0 h 128"/>
              <a:gd name="T8" fmla="*/ 86 w 176"/>
              <a:gd name="T9" fmla="*/ 0 h 128"/>
              <a:gd name="T10" fmla="*/ 2 w 176"/>
              <a:gd name="T11" fmla="*/ 32 h 128"/>
              <a:gd name="T12" fmla="*/ 2 w 176"/>
              <a:gd name="T13" fmla="*/ 32 h 128"/>
              <a:gd name="T14" fmla="*/ 2 w 176"/>
              <a:gd name="T15" fmla="*/ 40 h 128"/>
              <a:gd name="T16" fmla="*/ 2 w 176"/>
              <a:gd name="T17" fmla="*/ 40 h 128"/>
              <a:gd name="T18" fmla="*/ 10 w 176"/>
              <a:gd name="T19" fmla="*/ 43 h 128"/>
              <a:gd name="T20" fmla="*/ 0 w 176"/>
              <a:gd name="T21" fmla="*/ 88 h 128"/>
              <a:gd name="T22" fmla="*/ 16 w 176"/>
              <a:gd name="T23" fmla="*/ 88 h 128"/>
              <a:gd name="T24" fmla="*/ 18 w 176"/>
              <a:gd name="T25" fmla="*/ 45 h 128"/>
              <a:gd name="T26" fmla="*/ 24 w 176"/>
              <a:gd name="T27" fmla="*/ 107 h 128"/>
              <a:gd name="T28" fmla="*/ 24 w 176"/>
              <a:gd name="T29" fmla="*/ 108 h 128"/>
              <a:gd name="T30" fmla="*/ 29 w 176"/>
              <a:gd name="T31" fmla="*/ 112 h 128"/>
              <a:gd name="T32" fmla="*/ 59 w 176"/>
              <a:gd name="T33" fmla="*/ 104 h 128"/>
              <a:gd name="T34" fmla="*/ 86 w 176"/>
              <a:gd name="T35" fmla="*/ 127 h 128"/>
              <a:gd name="T36" fmla="*/ 90 w 176"/>
              <a:gd name="T37" fmla="*/ 127 h 128"/>
              <a:gd name="T38" fmla="*/ 121 w 176"/>
              <a:gd name="T39" fmla="*/ 104 h 128"/>
              <a:gd name="T40" fmla="*/ 151 w 176"/>
              <a:gd name="T41" fmla="*/ 112 h 128"/>
              <a:gd name="T42" fmla="*/ 156 w 176"/>
              <a:gd name="T43" fmla="*/ 108 h 128"/>
              <a:gd name="T44" fmla="*/ 156 w 176"/>
              <a:gd name="T45" fmla="*/ 107 h 128"/>
              <a:gd name="T46" fmla="*/ 173 w 176"/>
              <a:gd name="T47" fmla="*/ 40 h 128"/>
              <a:gd name="T48" fmla="*/ 174 w 176"/>
              <a:gd name="T49" fmla="*/ 40 h 128"/>
              <a:gd name="T50" fmla="*/ 176 w 176"/>
              <a:gd name="T51" fmla="*/ 36 h 128"/>
              <a:gd name="T52" fmla="*/ 121 w 176"/>
              <a:gd name="T53" fmla="*/ 96 h 128"/>
              <a:gd name="T54" fmla="*/ 120 w 176"/>
              <a:gd name="T55" fmla="*/ 96 h 128"/>
              <a:gd name="T56" fmla="*/ 118 w 176"/>
              <a:gd name="T57" fmla="*/ 97 h 128"/>
              <a:gd name="T58" fmla="*/ 62 w 176"/>
              <a:gd name="T59" fmla="*/ 97 h 128"/>
              <a:gd name="T60" fmla="*/ 60 w 176"/>
              <a:gd name="T61" fmla="*/ 96 h 128"/>
              <a:gd name="T62" fmla="*/ 59 w 176"/>
              <a:gd name="T63" fmla="*/ 96 h 128"/>
              <a:gd name="T64" fmla="*/ 39 w 176"/>
              <a:gd name="T65" fmla="*/ 54 h 128"/>
              <a:gd name="T66" fmla="*/ 86 w 176"/>
              <a:gd name="T67" fmla="*/ 72 h 128"/>
              <a:gd name="T68" fmla="*/ 90 w 176"/>
              <a:gd name="T69" fmla="*/ 72 h 128"/>
              <a:gd name="T70" fmla="*/ 138 w 176"/>
              <a:gd name="T71" fmla="*/ 53 h 128"/>
              <a:gd name="T72" fmla="*/ 88 w 176"/>
              <a:gd name="T73" fmla="*/ 64 h 128"/>
              <a:gd name="T74" fmla="*/ 88 w 176"/>
              <a:gd name="T75" fmla="*/ 8 h 128"/>
              <a:gd name="T76" fmla="*/ 88 w 176"/>
              <a:gd name="T77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28">
                <a:moveTo>
                  <a:pt x="176" y="36"/>
                </a:moveTo>
                <a:cubicBezTo>
                  <a:pt x="176" y="34"/>
                  <a:pt x="175" y="33"/>
                  <a:pt x="174" y="32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2"/>
                  <a:pt x="173" y="32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9" y="0"/>
                  <a:pt x="89" y="0"/>
                  <a:pt x="88" y="0"/>
                </a:cubicBezTo>
                <a:cubicBezTo>
                  <a:pt x="87" y="0"/>
                  <a:pt x="87" y="0"/>
                  <a:pt x="86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3" y="32"/>
                  <a:pt x="3" y="32"/>
                  <a:pt x="3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3"/>
                  <a:pt x="0" y="34"/>
                  <a:pt x="0" y="36"/>
                </a:cubicBezTo>
                <a:cubicBezTo>
                  <a:pt x="0" y="38"/>
                  <a:pt x="1" y="39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3" y="40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81"/>
                  <a:pt x="5" y="81"/>
                  <a:pt x="5" y="81"/>
                </a:cubicBezTo>
                <a:cubicBezTo>
                  <a:pt x="2" y="82"/>
                  <a:pt x="0" y="85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2" y="96"/>
                  <a:pt x="16" y="92"/>
                  <a:pt x="16" y="88"/>
                </a:cubicBezTo>
                <a:cubicBezTo>
                  <a:pt x="16" y="85"/>
                  <a:pt x="15" y="83"/>
                  <a:pt x="13" y="82"/>
                </a:cubicBezTo>
                <a:cubicBezTo>
                  <a:pt x="18" y="45"/>
                  <a:pt x="18" y="45"/>
                  <a:pt x="18" y="45"/>
                </a:cubicBezTo>
                <a:cubicBezTo>
                  <a:pt x="31" y="51"/>
                  <a:pt x="31" y="51"/>
                  <a:pt x="31" y="51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28" y="112"/>
                  <a:pt x="29" y="112"/>
                  <a:pt x="29" y="112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86" y="127"/>
                  <a:pt x="86" y="127"/>
                  <a:pt x="86" y="127"/>
                </a:cubicBezTo>
                <a:cubicBezTo>
                  <a:pt x="86" y="127"/>
                  <a:pt x="86" y="127"/>
                  <a:pt x="86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0" y="127"/>
                </a:cubicBezTo>
                <a:cubicBezTo>
                  <a:pt x="90" y="127"/>
                  <a:pt x="90" y="127"/>
                  <a:pt x="90" y="127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1" y="112"/>
                  <a:pt x="152" y="112"/>
                  <a:pt x="152" y="112"/>
                </a:cubicBezTo>
                <a:cubicBezTo>
                  <a:pt x="154" y="112"/>
                  <a:pt x="156" y="110"/>
                  <a:pt x="156" y="108"/>
                </a:cubicBezTo>
                <a:cubicBezTo>
                  <a:pt x="156" y="108"/>
                  <a:pt x="156" y="108"/>
                  <a:pt x="156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73" y="40"/>
                  <a:pt x="173" y="40"/>
                  <a:pt x="173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5" y="39"/>
                  <a:pt x="176" y="38"/>
                  <a:pt x="176" y="36"/>
                </a:cubicBezTo>
                <a:moveTo>
                  <a:pt x="147" y="103"/>
                </a:moveTo>
                <a:cubicBezTo>
                  <a:pt x="121" y="96"/>
                  <a:pt x="121" y="96"/>
                  <a:pt x="121" y="96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1" y="96"/>
                  <a:pt x="120" y="96"/>
                  <a:pt x="120" y="96"/>
                </a:cubicBezTo>
                <a:cubicBezTo>
                  <a:pt x="119" y="96"/>
                  <a:pt x="118" y="96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6"/>
                  <a:pt x="61" y="96"/>
                  <a:pt x="60" y="96"/>
                </a:cubicBezTo>
                <a:cubicBezTo>
                  <a:pt x="60" y="96"/>
                  <a:pt x="59" y="96"/>
                  <a:pt x="59" y="96"/>
                </a:cubicBezTo>
                <a:cubicBezTo>
                  <a:pt x="59" y="96"/>
                  <a:pt x="59" y="96"/>
                  <a:pt x="59" y="96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9" y="54"/>
                  <a:pt x="39" y="54"/>
                  <a:pt x="39" y="54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7" y="72"/>
                  <a:pt x="87" y="72"/>
                  <a:pt x="88" y="72"/>
                </a:cubicBezTo>
                <a:cubicBezTo>
                  <a:pt x="89" y="72"/>
                  <a:pt x="89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138" y="53"/>
                  <a:pt x="138" y="53"/>
                  <a:pt x="138" y="53"/>
                </a:cubicBezTo>
                <a:lnTo>
                  <a:pt x="147" y="103"/>
                </a:lnTo>
                <a:close/>
                <a:moveTo>
                  <a:pt x="88" y="64"/>
                </a:moveTo>
                <a:cubicBezTo>
                  <a:pt x="15" y="36"/>
                  <a:pt x="15" y="36"/>
                  <a:pt x="15" y="36"/>
                </a:cubicBezTo>
                <a:cubicBezTo>
                  <a:pt x="88" y="8"/>
                  <a:pt x="88" y="8"/>
                  <a:pt x="88" y="8"/>
                </a:cubicBezTo>
                <a:cubicBezTo>
                  <a:pt x="161" y="36"/>
                  <a:pt x="161" y="36"/>
                  <a:pt x="161" y="36"/>
                </a:cubicBezTo>
                <a:lnTo>
                  <a:pt x="88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502"/>
          <p:cNvSpPr>
            <a:spLocks noEditPoints="1"/>
          </p:cNvSpPr>
          <p:nvPr/>
        </p:nvSpPr>
        <p:spPr bwMode="auto">
          <a:xfrm>
            <a:off x="6713955" y="1758184"/>
            <a:ext cx="181742" cy="335898"/>
          </a:xfrm>
          <a:custGeom>
            <a:avLst/>
            <a:gdLst>
              <a:gd name="T0" fmla="*/ 92 w 96"/>
              <a:gd name="T1" fmla="*/ 0 h 176"/>
              <a:gd name="T2" fmla="*/ 4 w 96"/>
              <a:gd name="T3" fmla="*/ 0 h 176"/>
              <a:gd name="T4" fmla="*/ 0 w 96"/>
              <a:gd name="T5" fmla="*/ 4 h 176"/>
              <a:gd name="T6" fmla="*/ 0 w 96"/>
              <a:gd name="T7" fmla="*/ 172 h 176"/>
              <a:gd name="T8" fmla="*/ 4 w 96"/>
              <a:gd name="T9" fmla="*/ 176 h 176"/>
              <a:gd name="T10" fmla="*/ 7 w 96"/>
              <a:gd name="T11" fmla="*/ 175 h 176"/>
              <a:gd name="T12" fmla="*/ 7 w 96"/>
              <a:gd name="T13" fmla="*/ 175 h 176"/>
              <a:gd name="T14" fmla="*/ 48 w 96"/>
              <a:gd name="T15" fmla="*/ 130 h 176"/>
              <a:gd name="T16" fmla="*/ 89 w 96"/>
              <a:gd name="T17" fmla="*/ 175 h 176"/>
              <a:gd name="T18" fmla="*/ 89 w 96"/>
              <a:gd name="T19" fmla="*/ 175 h 176"/>
              <a:gd name="T20" fmla="*/ 92 w 96"/>
              <a:gd name="T21" fmla="*/ 176 h 176"/>
              <a:gd name="T22" fmla="*/ 96 w 96"/>
              <a:gd name="T23" fmla="*/ 172 h 176"/>
              <a:gd name="T24" fmla="*/ 96 w 96"/>
              <a:gd name="T25" fmla="*/ 4 h 176"/>
              <a:gd name="T26" fmla="*/ 92 w 96"/>
              <a:gd name="T27" fmla="*/ 0 h 176"/>
              <a:gd name="T28" fmla="*/ 88 w 96"/>
              <a:gd name="T29" fmla="*/ 162 h 176"/>
              <a:gd name="T30" fmla="*/ 51 w 96"/>
              <a:gd name="T31" fmla="*/ 121 h 176"/>
              <a:gd name="T32" fmla="*/ 51 w 96"/>
              <a:gd name="T33" fmla="*/ 121 h 176"/>
              <a:gd name="T34" fmla="*/ 48 w 96"/>
              <a:gd name="T35" fmla="*/ 120 h 176"/>
              <a:gd name="T36" fmla="*/ 45 w 96"/>
              <a:gd name="T37" fmla="*/ 121 h 176"/>
              <a:gd name="T38" fmla="*/ 45 w 96"/>
              <a:gd name="T39" fmla="*/ 121 h 176"/>
              <a:gd name="T40" fmla="*/ 8 w 96"/>
              <a:gd name="T41" fmla="*/ 162 h 176"/>
              <a:gd name="T42" fmla="*/ 8 w 96"/>
              <a:gd name="T43" fmla="*/ 8 h 176"/>
              <a:gd name="T44" fmla="*/ 88 w 96"/>
              <a:gd name="T45" fmla="*/ 8 h 176"/>
              <a:gd name="T46" fmla="*/ 88 w 96"/>
              <a:gd name="T47" fmla="*/ 162 h 176"/>
              <a:gd name="T48" fmla="*/ 28 w 96"/>
              <a:gd name="T49" fmla="*/ 64 h 176"/>
              <a:gd name="T50" fmla="*/ 44 w 96"/>
              <a:gd name="T51" fmla="*/ 64 h 176"/>
              <a:gd name="T52" fmla="*/ 44 w 96"/>
              <a:gd name="T53" fmla="*/ 80 h 176"/>
              <a:gd name="T54" fmla="*/ 48 w 96"/>
              <a:gd name="T55" fmla="*/ 84 h 176"/>
              <a:gd name="T56" fmla="*/ 52 w 96"/>
              <a:gd name="T57" fmla="*/ 80 h 176"/>
              <a:gd name="T58" fmla="*/ 52 w 96"/>
              <a:gd name="T59" fmla="*/ 64 h 176"/>
              <a:gd name="T60" fmla="*/ 68 w 96"/>
              <a:gd name="T61" fmla="*/ 64 h 176"/>
              <a:gd name="T62" fmla="*/ 72 w 96"/>
              <a:gd name="T63" fmla="*/ 60 h 176"/>
              <a:gd name="T64" fmla="*/ 68 w 96"/>
              <a:gd name="T65" fmla="*/ 56 h 176"/>
              <a:gd name="T66" fmla="*/ 52 w 96"/>
              <a:gd name="T67" fmla="*/ 56 h 176"/>
              <a:gd name="T68" fmla="*/ 52 w 96"/>
              <a:gd name="T69" fmla="*/ 40 h 176"/>
              <a:gd name="T70" fmla="*/ 48 w 96"/>
              <a:gd name="T71" fmla="*/ 36 h 176"/>
              <a:gd name="T72" fmla="*/ 44 w 96"/>
              <a:gd name="T73" fmla="*/ 40 h 176"/>
              <a:gd name="T74" fmla="*/ 44 w 96"/>
              <a:gd name="T75" fmla="*/ 56 h 176"/>
              <a:gd name="T76" fmla="*/ 28 w 96"/>
              <a:gd name="T77" fmla="*/ 56 h 176"/>
              <a:gd name="T78" fmla="*/ 24 w 96"/>
              <a:gd name="T79" fmla="*/ 60 h 176"/>
              <a:gd name="T80" fmla="*/ 28 w 96"/>
              <a:gd name="T81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6" h="176">
                <a:moveTo>
                  <a:pt x="9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48" y="130"/>
                  <a:pt x="48" y="130"/>
                  <a:pt x="48" y="130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90" y="175"/>
                  <a:pt x="91" y="176"/>
                  <a:pt x="92" y="176"/>
                </a:cubicBezTo>
                <a:cubicBezTo>
                  <a:pt x="94" y="176"/>
                  <a:pt x="96" y="174"/>
                  <a:pt x="96" y="172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moveTo>
                  <a:pt x="88" y="162"/>
                </a:moveTo>
                <a:cubicBezTo>
                  <a:pt x="51" y="121"/>
                  <a:pt x="51" y="121"/>
                  <a:pt x="51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0" y="121"/>
                  <a:pt x="49" y="120"/>
                  <a:pt x="48" y="120"/>
                </a:cubicBezTo>
                <a:cubicBezTo>
                  <a:pt x="47" y="120"/>
                  <a:pt x="46" y="121"/>
                  <a:pt x="45" y="121"/>
                </a:cubicBezTo>
                <a:cubicBezTo>
                  <a:pt x="45" y="121"/>
                  <a:pt x="45" y="121"/>
                  <a:pt x="45" y="121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8"/>
                  <a:pt x="8" y="8"/>
                  <a:pt x="8" y="8"/>
                </a:cubicBezTo>
                <a:cubicBezTo>
                  <a:pt x="88" y="8"/>
                  <a:pt x="88" y="8"/>
                  <a:pt x="88" y="8"/>
                </a:cubicBezTo>
                <a:lnTo>
                  <a:pt x="88" y="162"/>
                </a:lnTo>
                <a:close/>
                <a:moveTo>
                  <a:pt x="28" y="64"/>
                </a:moveTo>
                <a:cubicBezTo>
                  <a:pt x="44" y="64"/>
                  <a:pt x="44" y="64"/>
                  <a:pt x="44" y="6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2"/>
                  <a:pt x="46" y="84"/>
                  <a:pt x="48" y="84"/>
                </a:cubicBezTo>
                <a:cubicBezTo>
                  <a:pt x="50" y="84"/>
                  <a:pt x="52" y="82"/>
                  <a:pt x="52" y="80"/>
                </a:cubicBezTo>
                <a:cubicBezTo>
                  <a:pt x="52" y="64"/>
                  <a:pt x="52" y="64"/>
                  <a:pt x="52" y="64"/>
                </a:cubicBezTo>
                <a:cubicBezTo>
                  <a:pt x="68" y="64"/>
                  <a:pt x="68" y="64"/>
                  <a:pt x="68" y="64"/>
                </a:cubicBezTo>
                <a:cubicBezTo>
                  <a:pt x="70" y="64"/>
                  <a:pt x="72" y="62"/>
                  <a:pt x="72" y="60"/>
                </a:cubicBezTo>
                <a:cubicBezTo>
                  <a:pt x="72" y="58"/>
                  <a:pt x="70" y="56"/>
                  <a:pt x="68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8"/>
                  <a:pt x="50" y="36"/>
                  <a:pt x="48" y="36"/>
                </a:cubicBezTo>
                <a:cubicBezTo>
                  <a:pt x="46" y="36"/>
                  <a:pt x="44" y="38"/>
                  <a:pt x="44" y="40"/>
                </a:cubicBezTo>
                <a:cubicBezTo>
                  <a:pt x="44" y="56"/>
                  <a:pt x="44" y="56"/>
                  <a:pt x="44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503"/>
          <p:cNvSpPr>
            <a:spLocks noEditPoints="1"/>
          </p:cNvSpPr>
          <p:nvPr/>
        </p:nvSpPr>
        <p:spPr bwMode="auto">
          <a:xfrm>
            <a:off x="7322465" y="1758184"/>
            <a:ext cx="243404" cy="335898"/>
          </a:xfrm>
          <a:custGeom>
            <a:avLst/>
            <a:gdLst>
              <a:gd name="T0" fmla="*/ 34 w 128"/>
              <a:gd name="T1" fmla="*/ 112 h 176"/>
              <a:gd name="T2" fmla="*/ 64 w 128"/>
              <a:gd name="T3" fmla="*/ 90 h 176"/>
              <a:gd name="T4" fmla="*/ 94 w 128"/>
              <a:gd name="T5" fmla="*/ 112 h 176"/>
              <a:gd name="T6" fmla="*/ 82 w 128"/>
              <a:gd name="T7" fmla="*/ 76 h 176"/>
              <a:gd name="T8" fmla="*/ 108 w 128"/>
              <a:gd name="T9" fmla="*/ 56 h 176"/>
              <a:gd name="T10" fmla="*/ 76 w 128"/>
              <a:gd name="T11" fmla="*/ 56 h 176"/>
              <a:gd name="T12" fmla="*/ 64 w 128"/>
              <a:gd name="T13" fmla="*/ 24 h 176"/>
              <a:gd name="T14" fmla="*/ 52 w 128"/>
              <a:gd name="T15" fmla="*/ 56 h 176"/>
              <a:gd name="T16" fmla="*/ 20 w 128"/>
              <a:gd name="T17" fmla="*/ 56 h 176"/>
              <a:gd name="T18" fmla="*/ 46 w 128"/>
              <a:gd name="T19" fmla="*/ 76 h 176"/>
              <a:gd name="T20" fmla="*/ 34 w 128"/>
              <a:gd name="T21" fmla="*/ 112 h 176"/>
              <a:gd name="T22" fmla="*/ 43 w 128"/>
              <a:gd name="T23" fmla="*/ 64 h 176"/>
              <a:gd name="T24" fmla="*/ 58 w 128"/>
              <a:gd name="T25" fmla="*/ 64 h 176"/>
              <a:gd name="T26" fmla="*/ 59 w 128"/>
              <a:gd name="T27" fmla="*/ 59 h 176"/>
              <a:gd name="T28" fmla="*/ 64 w 128"/>
              <a:gd name="T29" fmla="*/ 47 h 176"/>
              <a:gd name="T30" fmla="*/ 69 w 128"/>
              <a:gd name="T31" fmla="*/ 59 h 176"/>
              <a:gd name="T32" fmla="*/ 70 w 128"/>
              <a:gd name="T33" fmla="*/ 64 h 176"/>
              <a:gd name="T34" fmla="*/ 85 w 128"/>
              <a:gd name="T35" fmla="*/ 64 h 176"/>
              <a:gd name="T36" fmla="*/ 77 w 128"/>
              <a:gd name="T37" fmla="*/ 70 h 176"/>
              <a:gd name="T38" fmla="*/ 73 w 128"/>
              <a:gd name="T39" fmla="*/ 73 h 176"/>
              <a:gd name="T40" fmla="*/ 74 w 128"/>
              <a:gd name="T41" fmla="*/ 79 h 176"/>
              <a:gd name="T42" fmla="*/ 78 w 128"/>
              <a:gd name="T43" fmla="*/ 91 h 176"/>
              <a:gd name="T44" fmla="*/ 69 w 128"/>
              <a:gd name="T45" fmla="*/ 84 h 176"/>
              <a:gd name="T46" fmla="*/ 64 w 128"/>
              <a:gd name="T47" fmla="*/ 80 h 176"/>
              <a:gd name="T48" fmla="*/ 59 w 128"/>
              <a:gd name="T49" fmla="*/ 84 h 176"/>
              <a:gd name="T50" fmla="*/ 50 w 128"/>
              <a:gd name="T51" fmla="*/ 91 h 176"/>
              <a:gd name="T52" fmla="*/ 54 w 128"/>
              <a:gd name="T53" fmla="*/ 79 h 176"/>
              <a:gd name="T54" fmla="*/ 55 w 128"/>
              <a:gd name="T55" fmla="*/ 73 h 176"/>
              <a:gd name="T56" fmla="*/ 51 w 128"/>
              <a:gd name="T57" fmla="*/ 70 h 176"/>
              <a:gd name="T58" fmla="*/ 43 w 128"/>
              <a:gd name="T59" fmla="*/ 64 h 176"/>
              <a:gd name="T60" fmla="*/ 124 w 128"/>
              <a:gd name="T61" fmla="*/ 0 h 176"/>
              <a:gd name="T62" fmla="*/ 4 w 128"/>
              <a:gd name="T63" fmla="*/ 0 h 176"/>
              <a:gd name="T64" fmla="*/ 0 w 128"/>
              <a:gd name="T65" fmla="*/ 4 h 176"/>
              <a:gd name="T66" fmla="*/ 0 w 128"/>
              <a:gd name="T67" fmla="*/ 172 h 176"/>
              <a:gd name="T68" fmla="*/ 4 w 128"/>
              <a:gd name="T69" fmla="*/ 176 h 176"/>
              <a:gd name="T70" fmla="*/ 7 w 128"/>
              <a:gd name="T71" fmla="*/ 175 h 176"/>
              <a:gd name="T72" fmla="*/ 7 w 128"/>
              <a:gd name="T73" fmla="*/ 175 h 176"/>
              <a:gd name="T74" fmla="*/ 64 w 128"/>
              <a:gd name="T75" fmla="*/ 129 h 176"/>
              <a:gd name="T76" fmla="*/ 121 w 128"/>
              <a:gd name="T77" fmla="*/ 175 h 176"/>
              <a:gd name="T78" fmla="*/ 121 w 128"/>
              <a:gd name="T79" fmla="*/ 175 h 176"/>
              <a:gd name="T80" fmla="*/ 124 w 128"/>
              <a:gd name="T81" fmla="*/ 176 h 176"/>
              <a:gd name="T82" fmla="*/ 128 w 128"/>
              <a:gd name="T83" fmla="*/ 172 h 176"/>
              <a:gd name="T84" fmla="*/ 128 w 128"/>
              <a:gd name="T85" fmla="*/ 4 h 176"/>
              <a:gd name="T86" fmla="*/ 124 w 128"/>
              <a:gd name="T87" fmla="*/ 0 h 176"/>
              <a:gd name="T88" fmla="*/ 120 w 128"/>
              <a:gd name="T89" fmla="*/ 164 h 176"/>
              <a:gd name="T90" fmla="*/ 67 w 128"/>
              <a:gd name="T91" fmla="*/ 121 h 176"/>
              <a:gd name="T92" fmla="*/ 67 w 128"/>
              <a:gd name="T93" fmla="*/ 121 h 176"/>
              <a:gd name="T94" fmla="*/ 64 w 128"/>
              <a:gd name="T95" fmla="*/ 120 h 176"/>
              <a:gd name="T96" fmla="*/ 61 w 128"/>
              <a:gd name="T97" fmla="*/ 121 h 176"/>
              <a:gd name="T98" fmla="*/ 61 w 128"/>
              <a:gd name="T99" fmla="*/ 121 h 176"/>
              <a:gd name="T100" fmla="*/ 8 w 128"/>
              <a:gd name="T101" fmla="*/ 164 h 176"/>
              <a:gd name="T102" fmla="*/ 8 w 128"/>
              <a:gd name="T103" fmla="*/ 8 h 176"/>
              <a:gd name="T104" fmla="*/ 120 w 128"/>
              <a:gd name="T105" fmla="*/ 8 h 176"/>
              <a:gd name="T106" fmla="*/ 120 w 128"/>
              <a:gd name="T107" fmla="*/ 1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76">
                <a:moveTo>
                  <a:pt x="34" y="112"/>
                </a:moveTo>
                <a:cubicBezTo>
                  <a:pt x="64" y="90"/>
                  <a:pt x="64" y="90"/>
                  <a:pt x="64" y="90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82" y="76"/>
                  <a:pt x="82" y="76"/>
                  <a:pt x="82" y="7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64" y="24"/>
                  <a:pt x="64" y="24"/>
                  <a:pt x="64" y="24"/>
                </a:cubicBezTo>
                <a:cubicBezTo>
                  <a:pt x="52" y="56"/>
                  <a:pt x="52" y="56"/>
                  <a:pt x="52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46" y="76"/>
                  <a:pt x="46" y="76"/>
                  <a:pt x="46" y="76"/>
                </a:cubicBezTo>
                <a:lnTo>
                  <a:pt x="34" y="112"/>
                </a:lnTo>
                <a:close/>
                <a:moveTo>
                  <a:pt x="43" y="64"/>
                </a:moveTo>
                <a:cubicBezTo>
                  <a:pt x="58" y="64"/>
                  <a:pt x="58" y="64"/>
                  <a:pt x="58" y="64"/>
                </a:cubicBezTo>
                <a:cubicBezTo>
                  <a:pt x="59" y="59"/>
                  <a:pt x="59" y="59"/>
                  <a:pt x="59" y="59"/>
                </a:cubicBezTo>
                <a:cubicBezTo>
                  <a:pt x="64" y="47"/>
                  <a:pt x="64" y="47"/>
                  <a:pt x="64" y="47"/>
                </a:cubicBezTo>
                <a:cubicBezTo>
                  <a:pt x="69" y="59"/>
                  <a:pt x="69" y="59"/>
                  <a:pt x="69" y="59"/>
                </a:cubicBezTo>
                <a:cubicBezTo>
                  <a:pt x="70" y="64"/>
                  <a:pt x="70" y="64"/>
                  <a:pt x="70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77" y="70"/>
                  <a:pt x="77" y="70"/>
                  <a:pt x="77" y="70"/>
                </a:cubicBezTo>
                <a:cubicBezTo>
                  <a:pt x="73" y="73"/>
                  <a:pt x="73" y="73"/>
                  <a:pt x="73" y="73"/>
                </a:cubicBezTo>
                <a:cubicBezTo>
                  <a:pt x="74" y="79"/>
                  <a:pt x="74" y="79"/>
                  <a:pt x="74" y="79"/>
                </a:cubicBezTo>
                <a:cubicBezTo>
                  <a:pt x="78" y="91"/>
                  <a:pt x="78" y="91"/>
                  <a:pt x="78" y="91"/>
                </a:cubicBezTo>
                <a:cubicBezTo>
                  <a:pt x="69" y="84"/>
                  <a:pt x="69" y="84"/>
                  <a:pt x="69" y="84"/>
                </a:cubicBezTo>
                <a:cubicBezTo>
                  <a:pt x="64" y="80"/>
                  <a:pt x="64" y="80"/>
                  <a:pt x="64" y="80"/>
                </a:cubicBezTo>
                <a:cubicBezTo>
                  <a:pt x="59" y="84"/>
                  <a:pt x="59" y="84"/>
                  <a:pt x="59" y="84"/>
                </a:cubicBezTo>
                <a:cubicBezTo>
                  <a:pt x="50" y="91"/>
                  <a:pt x="50" y="91"/>
                  <a:pt x="50" y="91"/>
                </a:cubicBezTo>
                <a:cubicBezTo>
                  <a:pt x="54" y="79"/>
                  <a:pt x="54" y="79"/>
                  <a:pt x="54" y="79"/>
                </a:cubicBezTo>
                <a:cubicBezTo>
                  <a:pt x="55" y="73"/>
                  <a:pt x="55" y="73"/>
                  <a:pt x="55" y="73"/>
                </a:cubicBezTo>
                <a:cubicBezTo>
                  <a:pt x="51" y="70"/>
                  <a:pt x="51" y="70"/>
                  <a:pt x="51" y="70"/>
                </a:cubicBezTo>
                <a:lnTo>
                  <a:pt x="43" y="64"/>
                </a:lnTo>
                <a:close/>
                <a:moveTo>
                  <a:pt x="12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21" y="175"/>
                  <a:pt x="121" y="175"/>
                  <a:pt x="121" y="175"/>
                </a:cubicBezTo>
                <a:cubicBezTo>
                  <a:pt x="121" y="175"/>
                  <a:pt x="121" y="175"/>
                  <a:pt x="121" y="175"/>
                </a:cubicBezTo>
                <a:cubicBezTo>
                  <a:pt x="122" y="175"/>
                  <a:pt x="123" y="176"/>
                  <a:pt x="124" y="176"/>
                </a:cubicBezTo>
                <a:cubicBezTo>
                  <a:pt x="126" y="176"/>
                  <a:pt x="128" y="174"/>
                  <a:pt x="128" y="172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2"/>
                  <a:pt x="126" y="0"/>
                  <a:pt x="124" y="0"/>
                </a:cubicBezTo>
                <a:moveTo>
                  <a:pt x="120" y="164"/>
                </a:moveTo>
                <a:cubicBezTo>
                  <a:pt x="67" y="121"/>
                  <a:pt x="67" y="121"/>
                  <a:pt x="67" y="121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66" y="121"/>
                  <a:pt x="65" y="120"/>
                  <a:pt x="64" y="120"/>
                </a:cubicBezTo>
                <a:cubicBezTo>
                  <a:pt x="63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8" y="164"/>
                  <a:pt x="8" y="164"/>
                  <a:pt x="8" y="164"/>
                </a:cubicBezTo>
                <a:cubicBezTo>
                  <a:pt x="8" y="8"/>
                  <a:pt x="8" y="8"/>
                  <a:pt x="8" y="8"/>
                </a:cubicBezTo>
                <a:cubicBezTo>
                  <a:pt x="120" y="8"/>
                  <a:pt x="120" y="8"/>
                  <a:pt x="120" y="8"/>
                </a:cubicBezTo>
                <a:lnTo>
                  <a:pt x="120" y="1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504"/>
          <p:cNvSpPr>
            <a:spLocks noEditPoints="1"/>
          </p:cNvSpPr>
          <p:nvPr/>
        </p:nvSpPr>
        <p:spPr bwMode="auto">
          <a:xfrm>
            <a:off x="1524581" y="2397526"/>
            <a:ext cx="335898" cy="334275"/>
          </a:xfrm>
          <a:custGeom>
            <a:avLst/>
            <a:gdLst>
              <a:gd name="T0" fmla="*/ 80 w 176"/>
              <a:gd name="T1" fmla="*/ 88 h 176"/>
              <a:gd name="T2" fmla="*/ 96 w 176"/>
              <a:gd name="T3" fmla="*/ 88 h 176"/>
              <a:gd name="T4" fmla="*/ 176 w 176"/>
              <a:gd name="T5" fmla="*/ 88 h 176"/>
              <a:gd name="T6" fmla="*/ 150 w 176"/>
              <a:gd name="T7" fmla="*/ 26 h 176"/>
              <a:gd name="T8" fmla="*/ 88 w 176"/>
              <a:gd name="T9" fmla="*/ 0 h 176"/>
              <a:gd name="T10" fmla="*/ 26 w 176"/>
              <a:gd name="T11" fmla="*/ 26 h 176"/>
              <a:gd name="T12" fmla="*/ 0 w 176"/>
              <a:gd name="T13" fmla="*/ 88 h 176"/>
              <a:gd name="T14" fmla="*/ 26 w 176"/>
              <a:gd name="T15" fmla="*/ 150 h 176"/>
              <a:gd name="T16" fmla="*/ 88 w 176"/>
              <a:gd name="T17" fmla="*/ 176 h 176"/>
              <a:gd name="T18" fmla="*/ 150 w 176"/>
              <a:gd name="T19" fmla="*/ 150 h 176"/>
              <a:gd name="T20" fmla="*/ 176 w 176"/>
              <a:gd name="T21" fmla="*/ 88 h 176"/>
              <a:gd name="T22" fmla="*/ 34 w 176"/>
              <a:gd name="T23" fmla="*/ 70 h 176"/>
              <a:gd name="T24" fmla="*/ 34 w 176"/>
              <a:gd name="T25" fmla="*/ 106 h 176"/>
              <a:gd name="T26" fmla="*/ 56 w 176"/>
              <a:gd name="T27" fmla="*/ 75 h 176"/>
              <a:gd name="T28" fmla="*/ 41 w 176"/>
              <a:gd name="T29" fmla="*/ 69 h 176"/>
              <a:gd name="T30" fmla="*/ 56 w 176"/>
              <a:gd name="T31" fmla="*/ 75 h 176"/>
              <a:gd name="T32" fmla="*/ 41 w 176"/>
              <a:gd name="T33" fmla="*/ 107 h 176"/>
              <a:gd name="T34" fmla="*/ 56 w 176"/>
              <a:gd name="T35" fmla="*/ 101 h 176"/>
              <a:gd name="T36" fmla="*/ 31 w 176"/>
              <a:gd name="T37" fmla="*/ 145 h 176"/>
              <a:gd name="T38" fmla="*/ 58 w 176"/>
              <a:gd name="T39" fmla="*/ 118 h 176"/>
              <a:gd name="T40" fmla="*/ 31 w 176"/>
              <a:gd name="T41" fmla="*/ 145 h 176"/>
              <a:gd name="T42" fmla="*/ 37 w 176"/>
              <a:gd name="T43" fmla="*/ 62 h 176"/>
              <a:gd name="T44" fmla="*/ 62 w 176"/>
              <a:gd name="T45" fmla="*/ 37 h 176"/>
              <a:gd name="T46" fmla="*/ 110 w 176"/>
              <a:gd name="T47" fmla="*/ 57 h 176"/>
              <a:gd name="T48" fmla="*/ 94 w 176"/>
              <a:gd name="T49" fmla="*/ 50 h 176"/>
              <a:gd name="T50" fmla="*/ 110 w 176"/>
              <a:gd name="T51" fmla="*/ 57 h 176"/>
              <a:gd name="T52" fmla="*/ 106 w 176"/>
              <a:gd name="T53" fmla="*/ 34 h 176"/>
              <a:gd name="T54" fmla="*/ 70 w 176"/>
              <a:gd name="T55" fmla="*/ 34 h 176"/>
              <a:gd name="T56" fmla="*/ 69 w 176"/>
              <a:gd name="T57" fmla="*/ 41 h 176"/>
              <a:gd name="T58" fmla="*/ 75 w 176"/>
              <a:gd name="T59" fmla="*/ 56 h 176"/>
              <a:gd name="T60" fmla="*/ 69 w 176"/>
              <a:gd name="T61" fmla="*/ 41 h 176"/>
              <a:gd name="T62" fmla="*/ 75 w 176"/>
              <a:gd name="T63" fmla="*/ 120 h 176"/>
              <a:gd name="T64" fmla="*/ 69 w 176"/>
              <a:gd name="T65" fmla="*/ 135 h 176"/>
              <a:gd name="T66" fmla="*/ 88 w 176"/>
              <a:gd name="T67" fmla="*/ 168 h 176"/>
              <a:gd name="T68" fmla="*/ 88 w 176"/>
              <a:gd name="T69" fmla="*/ 130 h 176"/>
              <a:gd name="T70" fmla="*/ 88 w 176"/>
              <a:gd name="T71" fmla="*/ 168 h 176"/>
              <a:gd name="T72" fmla="*/ 94 w 176"/>
              <a:gd name="T73" fmla="*/ 126 h 176"/>
              <a:gd name="T74" fmla="*/ 110 w 176"/>
              <a:gd name="T75" fmla="*/ 119 h 176"/>
              <a:gd name="T76" fmla="*/ 112 w 176"/>
              <a:gd name="T77" fmla="*/ 98 h 176"/>
              <a:gd name="T78" fmla="*/ 98 w 176"/>
              <a:gd name="T79" fmla="*/ 112 h 176"/>
              <a:gd name="T80" fmla="*/ 78 w 176"/>
              <a:gd name="T81" fmla="*/ 112 h 176"/>
              <a:gd name="T82" fmla="*/ 64 w 176"/>
              <a:gd name="T83" fmla="*/ 98 h 176"/>
              <a:gd name="T84" fmla="*/ 64 w 176"/>
              <a:gd name="T85" fmla="*/ 78 h 176"/>
              <a:gd name="T86" fmla="*/ 78 w 176"/>
              <a:gd name="T87" fmla="*/ 64 h 176"/>
              <a:gd name="T88" fmla="*/ 98 w 176"/>
              <a:gd name="T89" fmla="*/ 64 h 176"/>
              <a:gd name="T90" fmla="*/ 112 w 176"/>
              <a:gd name="T91" fmla="*/ 78 h 176"/>
              <a:gd name="T92" fmla="*/ 112 w 176"/>
              <a:gd name="T93" fmla="*/ 98 h 176"/>
              <a:gd name="T94" fmla="*/ 139 w 176"/>
              <a:gd name="T95" fmla="*/ 62 h 176"/>
              <a:gd name="T96" fmla="*/ 114 w 176"/>
              <a:gd name="T97" fmla="*/ 37 h 176"/>
              <a:gd name="T98" fmla="*/ 126 w 176"/>
              <a:gd name="T99" fmla="*/ 82 h 176"/>
              <a:gd name="T100" fmla="*/ 119 w 176"/>
              <a:gd name="T101" fmla="*/ 66 h 176"/>
              <a:gd name="T102" fmla="*/ 126 w 176"/>
              <a:gd name="T103" fmla="*/ 82 h 176"/>
              <a:gd name="T104" fmla="*/ 135 w 176"/>
              <a:gd name="T105" fmla="*/ 107 h 176"/>
              <a:gd name="T106" fmla="*/ 120 w 176"/>
              <a:gd name="T107" fmla="*/ 101 h 176"/>
              <a:gd name="T108" fmla="*/ 145 w 176"/>
              <a:gd name="T109" fmla="*/ 145 h 176"/>
              <a:gd name="T110" fmla="*/ 118 w 176"/>
              <a:gd name="T111" fmla="*/ 118 h 176"/>
              <a:gd name="T112" fmla="*/ 145 w 176"/>
              <a:gd name="T113" fmla="*/ 145 h 176"/>
              <a:gd name="T114" fmla="*/ 130 w 176"/>
              <a:gd name="T115" fmla="*/ 88 h 176"/>
              <a:gd name="T116" fmla="*/ 168 w 176"/>
              <a:gd name="T117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76">
                <a:moveTo>
                  <a:pt x="88" y="80"/>
                </a:moveTo>
                <a:cubicBezTo>
                  <a:pt x="84" y="80"/>
                  <a:pt x="80" y="84"/>
                  <a:pt x="80" y="88"/>
                </a:cubicBezTo>
                <a:cubicBezTo>
                  <a:pt x="80" y="92"/>
                  <a:pt x="84" y="96"/>
                  <a:pt x="88" y="96"/>
                </a:cubicBezTo>
                <a:cubicBezTo>
                  <a:pt x="92" y="96"/>
                  <a:pt x="96" y="92"/>
                  <a:pt x="96" y="88"/>
                </a:cubicBezTo>
                <a:cubicBezTo>
                  <a:pt x="96" y="84"/>
                  <a:pt x="92" y="80"/>
                  <a:pt x="88" y="80"/>
                </a:cubicBezTo>
                <a:moveTo>
                  <a:pt x="176" y="88"/>
                </a:moveTo>
                <a:cubicBezTo>
                  <a:pt x="176" y="78"/>
                  <a:pt x="164" y="70"/>
                  <a:pt x="146" y="64"/>
                </a:cubicBezTo>
                <a:cubicBezTo>
                  <a:pt x="155" y="47"/>
                  <a:pt x="157" y="33"/>
                  <a:pt x="150" y="26"/>
                </a:cubicBezTo>
                <a:cubicBezTo>
                  <a:pt x="143" y="19"/>
                  <a:pt x="129" y="21"/>
                  <a:pt x="112" y="30"/>
                </a:cubicBezTo>
                <a:cubicBezTo>
                  <a:pt x="106" y="12"/>
                  <a:pt x="98" y="0"/>
                  <a:pt x="88" y="0"/>
                </a:cubicBezTo>
                <a:cubicBezTo>
                  <a:pt x="78" y="0"/>
                  <a:pt x="70" y="12"/>
                  <a:pt x="64" y="30"/>
                </a:cubicBezTo>
                <a:cubicBezTo>
                  <a:pt x="47" y="21"/>
                  <a:pt x="33" y="19"/>
                  <a:pt x="26" y="26"/>
                </a:cubicBezTo>
                <a:cubicBezTo>
                  <a:pt x="19" y="33"/>
                  <a:pt x="21" y="47"/>
                  <a:pt x="30" y="64"/>
                </a:cubicBezTo>
                <a:cubicBezTo>
                  <a:pt x="12" y="70"/>
                  <a:pt x="0" y="78"/>
                  <a:pt x="0" y="88"/>
                </a:cubicBezTo>
                <a:cubicBezTo>
                  <a:pt x="0" y="98"/>
                  <a:pt x="12" y="106"/>
                  <a:pt x="30" y="112"/>
                </a:cubicBezTo>
                <a:cubicBezTo>
                  <a:pt x="21" y="129"/>
                  <a:pt x="19" y="143"/>
                  <a:pt x="26" y="150"/>
                </a:cubicBezTo>
                <a:cubicBezTo>
                  <a:pt x="33" y="157"/>
                  <a:pt x="47" y="155"/>
                  <a:pt x="64" y="146"/>
                </a:cubicBezTo>
                <a:cubicBezTo>
                  <a:pt x="70" y="164"/>
                  <a:pt x="78" y="176"/>
                  <a:pt x="88" y="176"/>
                </a:cubicBezTo>
                <a:cubicBezTo>
                  <a:pt x="98" y="176"/>
                  <a:pt x="106" y="164"/>
                  <a:pt x="112" y="146"/>
                </a:cubicBezTo>
                <a:cubicBezTo>
                  <a:pt x="129" y="155"/>
                  <a:pt x="143" y="157"/>
                  <a:pt x="150" y="150"/>
                </a:cubicBezTo>
                <a:cubicBezTo>
                  <a:pt x="157" y="143"/>
                  <a:pt x="155" y="129"/>
                  <a:pt x="146" y="112"/>
                </a:cubicBezTo>
                <a:cubicBezTo>
                  <a:pt x="164" y="106"/>
                  <a:pt x="176" y="98"/>
                  <a:pt x="176" y="88"/>
                </a:cubicBezTo>
                <a:moveTo>
                  <a:pt x="8" y="88"/>
                </a:moveTo>
                <a:cubicBezTo>
                  <a:pt x="8" y="81"/>
                  <a:pt x="18" y="75"/>
                  <a:pt x="34" y="70"/>
                </a:cubicBezTo>
                <a:cubicBezTo>
                  <a:pt x="37" y="76"/>
                  <a:pt x="41" y="82"/>
                  <a:pt x="46" y="88"/>
                </a:cubicBezTo>
                <a:cubicBezTo>
                  <a:pt x="41" y="94"/>
                  <a:pt x="37" y="100"/>
                  <a:pt x="34" y="106"/>
                </a:cubicBezTo>
                <a:cubicBezTo>
                  <a:pt x="18" y="101"/>
                  <a:pt x="8" y="95"/>
                  <a:pt x="8" y="88"/>
                </a:cubicBezTo>
                <a:moveTo>
                  <a:pt x="56" y="75"/>
                </a:moveTo>
                <a:cubicBezTo>
                  <a:pt x="54" y="77"/>
                  <a:pt x="52" y="79"/>
                  <a:pt x="50" y="82"/>
                </a:cubicBezTo>
                <a:cubicBezTo>
                  <a:pt x="47" y="77"/>
                  <a:pt x="44" y="73"/>
                  <a:pt x="41" y="69"/>
                </a:cubicBezTo>
                <a:cubicBezTo>
                  <a:pt x="46" y="67"/>
                  <a:pt x="51" y="67"/>
                  <a:pt x="57" y="66"/>
                </a:cubicBezTo>
                <a:cubicBezTo>
                  <a:pt x="57" y="69"/>
                  <a:pt x="57" y="72"/>
                  <a:pt x="56" y="75"/>
                </a:cubicBezTo>
                <a:moveTo>
                  <a:pt x="57" y="110"/>
                </a:moveTo>
                <a:cubicBezTo>
                  <a:pt x="51" y="109"/>
                  <a:pt x="46" y="109"/>
                  <a:pt x="41" y="107"/>
                </a:cubicBezTo>
                <a:cubicBezTo>
                  <a:pt x="44" y="103"/>
                  <a:pt x="47" y="99"/>
                  <a:pt x="50" y="94"/>
                </a:cubicBezTo>
                <a:cubicBezTo>
                  <a:pt x="52" y="97"/>
                  <a:pt x="54" y="99"/>
                  <a:pt x="56" y="101"/>
                </a:cubicBezTo>
                <a:cubicBezTo>
                  <a:pt x="57" y="104"/>
                  <a:pt x="57" y="107"/>
                  <a:pt x="57" y="110"/>
                </a:cubicBezTo>
                <a:moveTo>
                  <a:pt x="31" y="145"/>
                </a:moveTo>
                <a:cubicBezTo>
                  <a:pt x="27" y="140"/>
                  <a:pt x="29" y="128"/>
                  <a:pt x="37" y="114"/>
                </a:cubicBezTo>
                <a:cubicBezTo>
                  <a:pt x="44" y="116"/>
                  <a:pt x="50" y="117"/>
                  <a:pt x="58" y="118"/>
                </a:cubicBezTo>
                <a:cubicBezTo>
                  <a:pt x="59" y="126"/>
                  <a:pt x="60" y="132"/>
                  <a:pt x="62" y="139"/>
                </a:cubicBezTo>
                <a:cubicBezTo>
                  <a:pt x="48" y="147"/>
                  <a:pt x="36" y="149"/>
                  <a:pt x="31" y="145"/>
                </a:cubicBezTo>
                <a:moveTo>
                  <a:pt x="58" y="58"/>
                </a:moveTo>
                <a:cubicBezTo>
                  <a:pt x="50" y="59"/>
                  <a:pt x="44" y="60"/>
                  <a:pt x="37" y="62"/>
                </a:cubicBezTo>
                <a:cubicBezTo>
                  <a:pt x="29" y="48"/>
                  <a:pt x="27" y="36"/>
                  <a:pt x="31" y="31"/>
                </a:cubicBezTo>
                <a:cubicBezTo>
                  <a:pt x="36" y="27"/>
                  <a:pt x="48" y="29"/>
                  <a:pt x="62" y="37"/>
                </a:cubicBezTo>
                <a:cubicBezTo>
                  <a:pt x="60" y="43"/>
                  <a:pt x="59" y="50"/>
                  <a:pt x="58" y="58"/>
                </a:cubicBezTo>
                <a:moveTo>
                  <a:pt x="110" y="57"/>
                </a:moveTo>
                <a:cubicBezTo>
                  <a:pt x="107" y="57"/>
                  <a:pt x="104" y="57"/>
                  <a:pt x="101" y="56"/>
                </a:cubicBezTo>
                <a:cubicBezTo>
                  <a:pt x="99" y="54"/>
                  <a:pt x="97" y="52"/>
                  <a:pt x="94" y="50"/>
                </a:cubicBezTo>
                <a:cubicBezTo>
                  <a:pt x="99" y="47"/>
                  <a:pt x="103" y="44"/>
                  <a:pt x="107" y="41"/>
                </a:cubicBezTo>
                <a:cubicBezTo>
                  <a:pt x="109" y="46"/>
                  <a:pt x="109" y="51"/>
                  <a:pt x="110" y="57"/>
                </a:cubicBezTo>
                <a:moveTo>
                  <a:pt x="88" y="8"/>
                </a:moveTo>
                <a:cubicBezTo>
                  <a:pt x="95" y="8"/>
                  <a:pt x="101" y="18"/>
                  <a:pt x="106" y="34"/>
                </a:cubicBezTo>
                <a:cubicBezTo>
                  <a:pt x="100" y="37"/>
                  <a:pt x="94" y="41"/>
                  <a:pt x="88" y="46"/>
                </a:cubicBezTo>
                <a:cubicBezTo>
                  <a:pt x="82" y="41"/>
                  <a:pt x="76" y="37"/>
                  <a:pt x="70" y="34"/>
                </a:cubicBezTo>
                <a:cubicBezTo>
                  <a:pt x="75" y="18"/>
                  <a:pt x="81" y="8"/>
                  <a:pt x="88" y="8"/>
                </a:cubicBezTo>
                <a:moveTo>
                  <a:pt x="69" y="41"/>
                </a:moveTo>
                <a:cubicBezTo>
                  <a:pt x="73" y="44"/>
                  <a:pt x="77" y="47"/>
                  <a:pt x="82" y="50"/>
                </a:cubicBezTo>
                <a:cubicBezTo>
                  <a:pt x="79" y="52"/>
                  <a:pt x="77" y="54"/>
                  <a:pt x="75" y="56"/>
                </a:cubicBezTo>
                <a:cubicBezTo>
                  <a:pt x="72" y="57"/>
                  <a:pt x="69" y="57"/>
                  <a:pt x="66" y="57"/>
                </a:cubicBezTo>
                <a:cubicBezTo>
                  <a:pt x="67" y="51"/>
                  <a:pt x="67" y="46"/>
                  <a:pt x="69" y="41"/>
                </a:cubicBezTo>
                <a:moveTo>
                  <a:pt x="66" y="119"/>
                </a:moveTo>
                <a:cubicBezTo>
                  <a:pt x="69" y="119"/>
                  <a:pt x="72" y="119"/>
                  <a:pt x="75" y="120"/>
                </a:cubicBezTo>
                <a:cubicBezTo>
                  <a:pt x="77" y="122"/>
                  <a:pt x="79" y="124"/>
                  <a:pt x="82" y="126"/>
                </a:cubicBezTo>
                <a:cubicBezTo>
                  <a:pt x="77" y="129"/>
                  <a:pt x="73" y="132"/>
                  <a:pt x="69" y="135"/>
                </a:cubicBezTo>
                <a:cubicBezTo>
                  <a:pt x="67" y="130"/>
                  <a:pt x="67" y="125"/>
                  <a:pt x="66" y="119"/>
                </a:cubicBezTo>
                <a:moveTo>
                  <a:pt x="88" y="168"/>
                </a:moveTo>
                <a:cubicBezTo>
                  <a:pt x="81" y="168"/>
                  <a:pt x="75" y="158"/>
                  <a:pt x="70" y="142"/>
                </a:cubicBezTo>
                <a:cubicBezTo>
                  <a:pt x="76" y="139"/>
                  <a:pt x="82" y="135"/>
                  <a:pt x="88" y="130"/>
                </a:cubicBezTo>
                <a:cubicBezTo>
                  <a:pt x="94" y="135"/>
                  <a:pt x="100" y="139"/>
                  <a:pt x="106" y="142"/>
                </a:cubicBezTo>
                <a:cubicBezTo>
                  <a:pt x="101" y="158"/>
                  <a:pt x="95" y="168"/>
                  <a:pt x="88" y="168"/>
                </a:cubicBezTo>
                <a:moveTo>
                  <a:pt x="107" y="135"/>
                </a:moveTo>
                <a:cubicBezTo>
                  <a:pt x="103" y="132"/>
                  <a:pt x="99" y="129"/>
                  <a:pt x="94" y="126"/>
                </a:cubicBezTo>
                <a:cubicBezTo>
                  <a:pt x="97" y="124"/>
                  <a:pt x="99" y="122"/>
                  <a:pt x="101" y="120"/>
                </a:cubicBezTo>
                <a:cubicBezTo>
                  <a:pt x="104" y="119"/>
                  <a:pt x="107" y="119"/>
                  <a:pt x="110" y="119"/>
                </a:cubicBezTo>
                <a:cubicBezTo>
                  <a:pt x="109" y="125"/>
                  <a:pt x="109" y="130"/>
                  <a:pt x="107" y="135"/>
                </a:cubicBezTo>
                <a:moveTo>
                  <a:pt x="112" y="98"/>
                </a:moveTo>
                <a:cubicBezTo>
                  <a:pt x="110" y="100"/>
                  <a:pt x="107" y="103"/>
                  <a:pt x="105" y="105"/>
                </a:cubicBezTo>
                <a:cubicBezTo>
                  <a:pt x="103" y="107"/>
                  <a:pt x="100" y="110"/>
                  <a:pt x="98" y="112"/>
                </a:cubicBezTo>
                <a:cubicBezTo>
                  <a:pt x="95" y="112"/>
                  <a:pt x="91" y="112"/>
                  <a:pt x="88" y="112"/>
                </a:cubicBezTo>
                <a:cubicBezTo>
                  <a:pt x="85" y="112"/>
                  <a:pt x="81" y="112"/>
                  <a:pt x="78" y="112"/>
                </a:cubicBezTo>
                <a:cubicBezTo>
                  <a:pt x="76" y="110"/>
                  <a:pt x="73" y="107"/>
                  <a:pt x="71" y="105"/>
                </a:cubicBezTo>
                <a:cubicBezTo>
                  <a:pt x="69" y="103"/>
                  <a:pt x="66" y="100"/>
                  <a:pt x="64" y="98"/>
                </a:cubicBezTo>
                <a:cubicBezTo>
                  <a:pt x="64" y="95"/>
                  <a:pt x="64" y="91"/>
                  <a:pt x="64" y="88"/>
                </a:cubicBezTo>
                <a:cubicBezTo>
                  <a:pt x="64" y="85"/>
                  <a:pt x="64" y="81"/>
                  <a:pt x="64" y="78"/>
                </a:cubicBezTo>
                <a:cubicBezTo>
                  <a:pt x="66" y="76"/>
                  <a:pt x="69" y="73"/>
                  <a:pt x="71" y="71"/>
                </a:cubicBezTo>
                <a:cubicBezTo>
                  <a:pt x="73" y="69"/>
                  <a:pt x="76" y="66"/>
                  <a:pt x="78" y="64"/>
                </a:cubicBezTo>
                <a:cubicBezTo>
                  <a:pt x="81" y="64"/>
                  <a:pt x="85" y="64"/>
                  <a:pt x="88" y="64"/>
                </a:cubicBezTo>
                <a:cubicBezTo>
                  <a:pt x="91" y="64"/>
                  <a:pt x="95" y="64"/>
                  <a:pt x="98" y="64"/>
                </a:cubicBezTo>
                <a:cubicBezTo>
                  <a:pt x="100" y="66"/>
                  <a:pt x="103" y="69"/>
                  <a:pt x="105" y="71"/>
                </a:cubicBezTo>
                <a:cubicBezTo>
                  <a:pt x="107" y="73"/>
                  <a:pt x="110" y="76"/>
                  <a:pt x="112" y="78"/>
                </a:cubicBezTo>
                <a:cubicBezTo>
                  <a:pt x="112" y="81"/>
                  <a:pt x="112" y="85"/>
                  <a:pt x="112" y="88"/>
                </a:cubicBezTo>
                <a:cubicBezTo>
                  <a:pt x="112" y="91"/>
                  <a:pt x="112" y="95"/>
                  <a:pt x="112" y="98"/>
                </a:cubicBezTo>
                <a:moveTo>
                  <a:pt x="145" y="31"/>
                </a:moveTo>
                <a:cubicBezTo>
                  <a:pt x="149" y="36"/>
                  <a:pt x="147" y="48"/>
                  <a:pt x="139" y="62"/>
                </a:cubicBezTo>
                <a:cubicBezTo>
                  <a:pt x="133" y="60"/>
                  <a:pt x="126" y="59"/>
                  <a:pt x="118" y="58"/>
                </a:cubicBezTo>
                <a:cubicBezTo>
                  <a:pt x="117" y="50"/>
                  <a:pt x="116" y="43"/>
                  <a:pt x="114" y="37"/>
                </a:cubicBezTo>
                <a:cubicBezTo>
                  <a:pt x="128" y="29"/>
                  <a:pt x="140" y="27"/>
                  <a:pt x="145" y="31"/>
                </a:cubicBezTo>
                <a:moveTo>
                  <a:pt x="126" y="82"/>
                </a:moveTo>
                <a:cubicBezTo>
                  <a:pt x="124" y="79"/>
                  <a:pt x="122" y="77"/>
                  <a:pt x="120" y="75"/>
                </a:cubicBezTo>
                <a:cubicBezTo>
                  <a:pt x="119" y="72"/>
                  <a:pt x="119" y="69"/>
                  <a:pt x="119" y="66"/>
                </a:cubicBezTo>
                <a:cubicBezTo>
                  <a:pt x="125" y="67"/>
                  <a:pt x="130" y="67"/>
                  <a:pt x="135" y="69"/>
                </a:cubicBezTo>
                <a:cubicBezTo>
                  <a:pt x="132" y="73"/>
                  <a:pt x="129" y="77"/>
                  <a:pt x="126" y="82"/>
                </a:cubicBezTo>
                <a:moveTo>
                  <a:pt x="126" y="94"/>
                </a:moveTo>
                <a:cubicBezTo>
                  <a:pt x="129" y="99"/>
                  <a:pt x="132" y="103"/>
                  <a:pt x="135" y="107"/>
                </a:cubicBezTo>
                <a:cubicBezTo>
                  <a:pt x="130" y="109"/>
                  <a:pt x="125" y="109"/>
                  <a:pt x="119" y="110"/>
                </a:cubicBezTo>
                <a:cubicBezTo>
                  <a:pt x="119" y="107"/>
                  <a:pt x="119" y="104"/>
                  <a:pt x="120" y="101"/>
                </a:cubicBezTo>
                <a:cubicBezTo>
                  <a:pt x="122" y="99"/>
                  <a:pt x="124" y="97"/>
                  <a:pt x="126" y="94"/>
                </a:cubicBezTo>
                <a:moveTo>
                  <a:pt x="145" y="145"/>
                </a:moveTo>
                <a:cubicBezTo>
                  <a:pt x="140" y="149"/>
                  <a:pt x="128" y="147"/>
                  <a:pt x="114" y="139"/>
                </a:cubicBezTo>
                <a:cubicBezTo>
                  <a:pt x="116" y="132"/>
                  <a:pt x="117" y="126"/>
                  <a:pt x="118" y="118"/>
                </a:cubicBezTo>
                <a:cubicBezTo>
                  <a:pt x="126" y="117"/>
                  <a:pt x="133" y="116"/>
                  <a:pt x="139" y="114"/>
                </a:cubicBezTo>
                <a:cubicBezTo>
                  <a:pt x="147" y="128"/>
                  <a:pt x="149" y="140"/>
                  <a:pt x="145" y="145"/>
                </a:cubicBezTo>
                <a:moveTo>
                  <a:pt x="142" y="106"/>
                </a:moveTo>
                <a:cubicBezTo>
                  <a:pt x="139" y="100"/>
                  <a:pt x="135" y="94"/>
                  <a:pt x="130" y="88"/>
                </a:cubicBezTo>
                <a:cubicBezTo>
                  <a:pt x="135" y="82"/>
                  <a:pt x="139" y="76"/>
                  <a:pt x="142" y="70"/>
                </a:cubicBezTo>
                <a:cubicBezTo>
                  <a:pt x="158" y="75"/>
                  <a:pt x="168" y="81"/>
                  <a:pt x="168" y="88"/>
                </a:cubicBezTo>
                <a:cubicBezTo>
                  <a:pt x="168" y="95"/>
                  <a:pt x="158" y="101"/>
                  <a:pt x="142" y="10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505"/>
          <p:cNvSpPr>
            <a:spLocks noEditPoints="1"/>
          </p:cNvSpPr>
          <p:nvPr/>
        </p:nvSpPr>
        <p:spPr bwMode="auto">
          <a:xfrm>
            <a:off x="2209358" y="2397526"/>
            <a:ext cx="243404" cy="334275"/>
          </a:xfrm>
          <a:custGeom>
            <a:avLst/>
            <a:gdLst>
              <a:gd name="T0" fmla="*/ 127 w 128"/>
              <a:gd name="T1" fmla="*/ 138 h 176"/>
              <a:gd name="T2" fmla="*/ 116 w 128"/>
              <a:gd name="T3" fmla="*/ 104 h 176"/>
              <a:gd name="T4" fmla="*/ 119 w 128"/>
              <a:gd name="T5" fmla="*/ 98 h 176"/>
              <a:gd name="T6" fmla="*/ 100 w 128"/>
              <a:gd name="T7" fmla="*/ 72 h 176"/>
              <a:gd name="T8" fmla="*/ 112 w 128"/>
              <a:gd name="T9" fmla="*/ 68 h 176"/>
              <a:gd name="T10" fmla="*/ 111 w 128"/>
              <a:gd name="T11" fmla="*/ 65 h 176"/>
              <a:gd name="T12" fmla="*/ 96 w 128"/>
              <a:gd name="T13" fmla="*/ 40 h 176"/>
              <a:gd name="T14" fmla="*/ 99 w 128"/>
              <a:gd name="T15" fmla="*/ 33 h 176"/>
              <a:gd name="T16" fmla="*/ 64 w 128"/>
              <a:gd name="T17" fmla="*/ 0 h 176"/>
              <a:gd name="T18" fmla="*/ 29 w 128"/>
              <a:gd name="T19" fmla="*/ 33 h 176"/>
              <a:gd name="T20" fmla="*/ 32 w 128"/>
              <a:gd name="T21" fmla="*/ 40 h 176"/>
              <a:gd name="T22" fmla="*/ 17 w 128"/>
              <a:gd name="T23" fmla="*/ 65 h 176"/>
              <a:gd name="T24" fmla="*/ 16 w 128"/>
              <a:gd name="T25" fmla="*/ 68 h 176"/>
              <a:gd name="T26" fmla="*/ 28 w 128"/>
              <a:gd name="T27" fmla="*/ 72 h 176"/>
              <a:gd name="T28" fmla="*/ 9 w 128"/>
              <a:gd name="T29" fmla="*/ 98 h 176"/>
              <a:gd name="T30" fmla="*/ 12 w 128"/>
              <a:gd name="T31" fmla="*/ 104 h 176"/>
              <a:gd name="T32" fmla="*/ 1 w 128"/>
              <a:gd name="T33" fmla="*/ 138 h 176"/>
              <a:gd name="T34" fmla="*/ 0 w 128"/>
              <a:gd name="T35" fmla="*/ 140 h 176"/>
              <a:gd name="T36" fmla="*/ 48 w 128"/>
              <a:gd name="T37" fmla="*/ 144 h 176"/>
              <a:gd name="T38" fmla="*/ 52 w 128"/>
              <a:gd name="T39" fmla="*/ 176 h 176"/>
              <a:gd name="T40" fmla="*/ 80 w 128"/>
              <a:gd name="T41" fmla="*/ 172 h 176"/>
              <a:gd name="T42" fmla="*/ 124 w 128"/>
              <a:gd name="T43" fmla="*/ 144 h 176"/>
              <a:gd name="T44" fmla="*/ 127 w 128"/>
              <a:gd name="T45" fmla="*/ 138 h 176"/>
              <a:gd name="T46" fmla="*/ 56 w 128"/>
              <a:gd name="T47" fmla="*/ 168 h 176"/>
              <a:gd name="T48" fmla="*/ 72 w 128"/>
              <a:gd name="T49" fmla="*/ 144 h 176"/>
              <a:gd name="T50" fmla="*/ 11 w 128"/>
              <a:gd name="T51" fmla="*/ 136 h 176"/>
              <a:gd name="T52" fmla="*/ 31 w 128"/>
              <a:gd name="T53" fmla="*/ 102 h 176"/>
              <a:gd name="T54" fmla="*/ 28 w 128"/>
              <a:gd name="T55" fmla="*/ 96 h 176"/>
              <a:gd name="T56" fmla="*/ 39 w 128"/>
              <a:gd name="T57" fmla="*/ 70 h 176"/>
              <a:gd name="T58" fmla="*/ 40 w 128"/>
              <a:gd name="T59" fmla="*/ 68 h 176"/>
              <a:gd name="T60" fmla="*/ 29 w 128"/>
              <a:gd name="T61" fmla="*/ 64 h 176"/>
              <a:gd name="T62" fmla="*/ 51 w 128"/>
              <a:gd name="T63" fmla="*/ 39 h 176"/>
              <a:gd name="T64" fmla="*/ 48 w 128"/>
              <a:gd name="T65" fmla="*/ 32 h 176"/>
              <a:gd name="T66" fmla="*/ 64 w 128"/>
              <a:gd name="T67" fmla="*/ 10 h 176"/>
              <a:gd name="T68" fmla="*/ 80 w 128"/>
              <a:gd name="T69" fmla="*/ 32 h 176"/>
              <a:gd name="T70" fmla="*/ 77 w 128"/>
              <a:gd name="T71" fmla="*/ 39 h 176"/>
              <a:gd name="T72" fmla="*/ 99 w 128"/>
              <a:gd name="T73" fmla="*/ 64 h 176"/>
              <a:gd name="T74" fmla="*/ 88 w 128"/>
              <a:gd name="T75" fmla="*/ 68 h 176"/>
              <a:gd name="T76" fmla="*/ 89 w 128"/>
              <a:gd name="T77" fmla="*/ 70 h 176"/>
              <a:gd name="T78" fmla="*/ 100 w 128"/>
              <a:gd name="T79" fmla="*/ 96 h 176"/>
              <a:gd name="T80" fmla="*/ 97 w 128"/>
              <a:gd name="T81" fmla="*/ 102 h 176"/>
              <a:gd name="T82" fmla="*/ 117 w 128"/>
              <a:gd name="T83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76">
                <a:moveTo>
                  <a:pt x="127" y="138"/>
                </a:moveTo>
                <a:cubicBezTo>
                  <a:pt x="127" y="138"/>
                  <a:pt x="127" y="138"/>
                  <a:pt x="127" y="138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8" y="104"/>
                  <a:pt x="120" y="102"/>
                  <a:pt x="120" y="100"/>
                </a:cubicBezTo>
                <a:cubicBezTo>
                  <a:pt x="120" y="99"/>
                  <a:pt x="120" y="98"/>
                  <a:pt x="119" y="98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10" y="72"/>
                  <a:pt x="112" y="70"/>
                  <a:pt x="112" y="68"/>
                </a:cubicBezTo>
                <a:cubicBezTo>
                  <a:pt x="112" y="67"/>
                  <a:pt x="111" y="66"/>
                  <a:pt x="111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89" y="40"/>
                  <a:pt x="89" y="40"/>
                  <a:pt x="89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5"/>
                  <a:pt x="100" y="34"/>
                  <a:pt x="99" y="33"/>
                </a:cubicBez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3" y="0"/>
                  <a:pt x="62" y="0"/>
                  <a:pt x="61" y="1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4"/>
                  <a:pt x="28" y="35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6"/>
                  <a:pt x="16" y="67"/>
                  <a:pt x="16" y="68"/>
                </a:cubicBezTo>
                <a:cubicBezTo>
                  <a:pt x="16" y="70"/>
                  <a:pt x="18" y="72"/>
                  <a:pt x="20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8" y="98"/>
                  <a:pt x="8" y="99"/>
                  <a:pt x="8" y="100"/>
                </a:cubicBezTo>
                <a:cubicBezTo>
                  <a:pt x="8" y="102"/>
                  <a:pt x="10" y="104"/>
                  <a:pt x="12" y="104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1" y="138"/>
                  <a:pt x="1" y="138"/>
                  <a:pt x="1" y="138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39"/>
                  <a:pt x="0" y="139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48" y="174"/>
                  <a:pt x="50" y="176"/>
                  <a:pt x="52" y="176"/>
                </a:cubicBezTo>
                <a:cubicBezTo>
                  <a:pt x="76" y="176"/>
                  <a:pt x="76" y="176"/>
                  <a:pt x="76" y="176"/>
                </a:cubicBezTo>
                <a:cubicBezTo>
                  <a:pt x="78" y="176"/>
                  <a:pt x="80" y="174"/>
                  <a:pt x="80" y="172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139"/>
                  <a:pt x="128" y="139"/>
                  <a:pt x="127" y="138"/>
                </a:cubicBezTo>
                <a:moveTo>
                  <a:pt x="72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72" y="144"/>
                  <a:pt x="72" y="144"/>
                  <a:pt x="72" y="144"/>
                </a:cubicBezTo>
                <a:lnTo>
                  <a:pt x="72" y="168"/>
                </a:lnTo>
                <a:close/>
                <a:moveTo>
                  <a:pt x="11" y="136"/>
                </a:moveTo>
                <a:cubicBezTo>
                  <a:pt x="31" y="102"/>
                  <a:pt x="31" y="102"/>
                  <a:pt x="31" y="102"/>
                </a:cubicBezTo>
                <a:cubicBezTo>
                  <a:pt x="31" y="102"/>
                  <a:pt x="31" y="102"/>
                  <a:pt x="31" y="102"/>
                </a:cubicBezTo>
                <a:cubicBezTo>
                  <a:pt x="32" y="101"/>
                  <a:pt x="32" y="101"/>
                  <a:pt x="32" y="100"/>
                </a:cubicBezTo>
                <a:cubicBezTo>
                  <a:pt x="32" y="98"/>
                  <a:pt x="30" y="96"/>
                  <a:pt x="28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39" y="70"/>
                  <a:pt x="39" y="70"/>
                  <a:pt x="39" y="70"/>
                </a:cubicBezTo>
                <a:cubicBezTo>
                  <a:pt x="39" y="70"/>
                  <a:pt x="39" y="70"/>
                  <a:pt x="39" y="70"/>
                </a:cubicBezTo>
                <a:cubicBezTo>
                  <a:pt x="40" y="70"/>
                  <a:pt x="40" y="69"/>
                  <a:pt x="40" y="68"/>
                </a:cubicBezTo>
                <a:cubicBezTo>
                  <a:pt x="40" y="66"/>
                  <a:pt x="38" y="64"/>
                  <a:pt x="36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8"/>
                  <a:pt x="52" y="37"/>
                  <a:pt x="52" y="36"/>
                </a:cubicBezTo>
                <a:cubicBezTo>
                  <a:pt x="52" y="34"/>
                  <a:pt x="50" y="32"/>
                  <a:pt x="48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64" y="10"/>
                  <a:pt x="64" y="10"/>
                  <a:pt x="64" y="10"/>
                </a:cubicBezTo>
                <a:cubicBezTo>
                  <a:pt x="86" y="32"/>
                  <a:pt x="86" y="32"/>
                  <a:pt x="86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78" y="32"/>
                  <a:pt x="76" y="34"/>
                  <a:pt x="76" y="36"/>
                </a:cubicBezTo>
                <a:cubicBezTo>
                  <a:pt x="76" y="37"/>
                  <a:pt x="77" y="38"/>
                  <a:pt x="77" y="39"/>
                </a:cubicBezTo>
                <a:cubicBezTo>
                  <a:pt x="77" y="39"/>
                  <a:pt x="77" y="39"/>
                  <a:pt x="77" y="39"/>
                </a:cubicBezTo>
                <a:cubicBezTo>
                  <a:pt x="99" y="64"/>
                  <a:pt x="99" y="64"/>
                  <a:pt x="99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0" y="64"/>
                  <a:pt x="88" y="66"/>
                  <a:pt x="88" y="68"/>
                </a:cubicBezTo>
                <a:cubicBezTo>
                  <a:pt x="88" y="69"/>
                  <a:pt x="88" y="70"/>
                  <a:pt x="89" y="70"/>
                </a:cubicBezTo>
                <a:cubicBezTo>
                  <a:pt x="89" y="70"/>
                  <a:pt x="89" y="70"/>
                  <a:pt x="89" y="70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98" y="96"/>
                  <a:pt x="96" y="98"/>
                  <a:pt x="96" y="100"/>
                </a:cubicBezTo>
                <a:cubicBezTo>
                  <a:pt x="96" y="101"/>
                  <a:pt x="96" y="101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ubicBezTo>
                  <a:pt x="117" y="136"/>
                  <a:pt x="117" y="136"/>
                  <a:pt x="117" y="136"/>
                </a:cubicBezTo>
                <a:lnTo>
                  <a:pt x="11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506"/>
          <p:cNvSpPr>
            <a:spLocks noEditPoints="1"/>
          </p:cNvSpPr>
          <p:nvPr/>
        </p:nvSpPr>
        <p:spPr bwMode="auto">
          <a:xfrm>
            <a:off x="2894134" y="2397526"/>
            <a:ext cx="152533" cy="334275"/>
          </a:xfrm>
          <a:custGeom>
            <a:avLst/>
            <a:gdLst>
              <a:gd name="T0" fmla="*/ 52 w 80"/>
              <a:gd name="T1" fmla="*/ 40 h 176"/>
              <a:gd name="T2" fmla="*/ 48 w 80"/>
              <a:gd name="T3" fmla="*/ 44 h 176"/>
              <a:gd name="T4" fmla="*/ 48 w 80"/>
              <a:gd name="T5" fmla="*/ 100 h 176"/>
              <a:gd name="T6" fmla="*/ 52 w 80"/>
              <a:gd name="T7" fmla="*/ 104 h 176"/>
              <a:gd name="T8" fmla="*/ 56 w 80"/>
              <a:gd name="T9" fmla="*/ 100 h 176"/>
              <a:gd name="T10" fmla="*/ 56 w 80"/>
              <a:gd name="T11" fmla="*/ 44 h 176"/>
              <a:gd name="T12" fmla="*/ 52 w 80"/>
              <a:gd name="T13" fmla="*/ 40 h 176"/>
              <a:gd name="T14" fmla="*/ 28 w 80"/>
              <a:gd name="T15" fmla="*/ 40 h 176"/>
              <a:gd name="T16" fmla="*/ 24 w 80"/>
              <a:gd name="T17" fmla="*/ 44 h 176"/>
              <a:gd name="T18" fmla="*/ 24 w 80"/>
              <a:gd name="T19" fmla="*/ 100 h 176"/>
              <a:gd name="T20" fmla="*/ 28 w 80"/>
              <a:gd name="T21" fmla="*/ 104 h 176"/>
              <a:gd name="T22" fmla="*/ 32 w 80"/>
              <a:gd name="T23" fmla="*/ 100 h 176"/>
              <a:gd name="T24" fmla="*/ 32 w 80"/>
              <a:gd name="T25" fmla="*/ 44 h 176"/>
              <a:gd name="T26" fmla="*/ 28 w 80"/>
              <a:gd name="T27" fmla="*/ 40 h 176"/>
              <a:gd name="T28" fmla="*/ 40 w 80"/>
              <a:gd name="T29" fmla="*/ 0 h 176"/>
              <a:gd name="T30" fmla="*/ 0 w 80"/>
              <a:gd name="T31" fmla="*/ 40 h 176"/>
              <a:gd name="T32" fmla="*/ 0 w 80"/>
              <a:gd name="T33" fmla="*/ 120 h 176"/>
              <a:gd name="T34" fmla="*/ 8 w 80"/>
              <a:gd name="T35" fmla="*/ 128 h 176"/>
              <a:gd name="T36" fmla="*/ 36 w 80"/>
              <a:gd name="T37" fmla="*/ 128 h 176"/>
              <a:gd name="T38" fmla="*/ 36 w 80"/>
              <a:gd name="T39" fmla="*/ 172 h 176"/>
              <a:gd name="T40" fmla="*/ 40 w 80"/>
              <a:gd name="T41" fmla="*/ 176 h 176"/>
              <a:gd name="T42" fmla="*/ 44 w 80"/>
              <a:gd name="T43" fmla="*/ 172 h 176"/>
              <a:gd name="T44" fmla="*/ 44 w 80"/>
              <a:gd name="T45" fmla="*/ 128 h 176"/>
              <a:gd name="T46" fmla="*/ 72 w 80"/>
              <a:gd name="T47" fmla="*/ 128 h 176"/>
              <a:gd name="T48" fmla="*/ 80 w 80"/>
              <a:gd name="T49" fmla="*/ 120 h 176"/>
              <a:gd name="T50" fmla="*/ 80 w 80"/>
              <a:gd name="T51" fmla="*/ 40 h 176"/>
              <a:gd name="T52" fmla="*/ 40 w 80"/>
              <a:gd name="T53" fmla="*/ 0 h 176"/>
              <a:gd name="T54" fmla="*/ 72 w 80"/>
              <a:gd name="T55" fmla="*/ 120 h 176"/>
              <a:gd name="T56" fmla="*/ 8 w 80"/>
              <a:gd name="T57" fmla="*/ 120 h 176"/>
              <a:gd name="T58" fmla="*/ 8 w 80"/>
              <a:gd name="T59" fmla="*/ 40 h 176"/>
              <a:gd name="T60" fmla="*/ 40 w 80"/>
              <a:gd name="T61" fmla="*/ 8 h 176"/>
              <a:gd name="T62" fmla="*/ 72 w 80"/>
              <a:gd name="T63" fmla="*/ 40 h 176"/>
              <a:gd name="T64" fmla="*/ 72 w 80"/>
              <a:gd name="T65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" h="176">
                <a:moveTo>
                  <a:pt x="52" y="40"/>
                </a:moveTo>
                <a:cubicBezTo>
                  <a:pt x="50" y="40"/>
                  <a:pt x="48" y="42"/>
                  <a:pt x="48" y="44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102"/>
                  <a:pt x="50" y="104"/>
                  <a:pt x="52" y="104"/>
                </a:cubicBezTo>
                <a:cubicBezTo>
                  <a:pt x="54" y="104"/>
                  <a:pt x="56" y="102"/>
                  <a:pt x="56" y="100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2"/>
                  <a:pt x="54" y="40"/>
                  <a:pt x="52" y="40"/>
                </a:cubicBezTo>
                <a:moveTo>
                  <a:pt x="28" y="40"/>
                </a:moveTo>
                <a:cubicBezTo>
                  <a:pt x="26" y="40"/>
                  <a:pt x="24" y="42"/>
                  <a:pt x="24" y="44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cubicBezTo>
                  <a:pt x="30" y="104"/>
                  <a:pt x="32" y="102"/>
                  <a:pt x="32" y="100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2"/>
                  <a:pt x="30" y="40"/>
                  <a:pt x="28" y="40"/>
                </a:cubicBezTo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36" y="172"/>
                  <a:pt x="36" y="172"/>
                  <a:pt x="36" y="172"/>
                </a:cubicBezTo>
                <a:cubicBezTo>
                  <a:pt x="36" y="174"/>
                  <a:pt x="38" y="176"/>
                  <a:pt x="40" y="176"/>
                </a:cubicBezTo>
                <a:cubicBezTo>
                  <a:pt x="42" y="176"/>
                  <a:pt x="44" y="174"/>
                  <a:pt x="44" y="172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6" y="128"/>
                  <a:pt x="80" y="124"/>
                  <a:pt x="80" y="12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18"/>
                  <a:pt x="62" y="0"/>
                  <a:pt x="40" y="0"/>
                </a:cubicBezTo>
                <a:moveTo>
                  <a:pt x="72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22"/>
                  <a:pt x="22" y="8"/>
                  <a:pt x="40" y="8"/>
                </a:cubicBezTo>
                <a:cubicBezTo>
                  <a:pt x="58" y="8"/>
                  <a:pt x="72" y="22"/>
                  <a:pt x="72" y="40"/>
                </a:cubicBezTo>
                <a:lnTo>
                  <a:pt x="72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507"/>
          <p:cNvSpPr>
            <a:spLocks noEditPoints="1"/>
          </p:cNvSpPr>
          <p:nvPr/>
        </p:nvSpPr>
        <p:spPr bwMode="auto">
          <a:xfrm>
            <a:off x="3442605" y="2397526"/>
            <a:ext cx="334275" cy="334275"/>
          </a:xfrm>
          <a:custGeom>
            <a:avLst/>
            <a:gdLst>
              <a:gd name="T0" fmla="*/ 76 w 176"/>
              <a:gd name="T1" fmla="*/ 44 h 176"/>
              <a:gd name="T2" fmla="*/ 72 w 176"/>
              <a:gd name="T3" fmla="*/ 0 h 176"/>
              <a:gd name="T4" fmla="*/ 68 w 176"/>
              <a:gd name="T5" fmla="*/ 44 h 176"/>
              <a:gd name="T6" fmla="*/ 120 w 176"/>
              <a:gd name="T7" fmla="*/ 56 h 176"/>
              <a:gd name="T8" fmla="*/ 124 w 176"/>
              <a:gd name="T9" fmla="*/ 12 h 176"/>
              <a:gd name="T10" fmla="*/ 116 w 176"/>
              <a:gd name="T11" fmla="*/ 12 h 176"/>
              <a:gd name="T12" fmla="*/ 120 w 176"/>
              <a:gd name="T13" fmla="*/ 56 h 176"/>
              <a:gd name="T14" fmla="*/ 100 w 176"/>
              <a:gd name="T15" fmla="*/ 44 h 176"/>
              <a:gd name="T16" fmla="*/ 96 w 176"/>
              <a:gd name="T17" fmla="*/ 16 h 176"/>
              <a:gd name="T18" fmla="*/ 92 w 176"/>
              <a:gd name="T19" fmla="*/ 44 h 176"/>
              <a:gd name="T20" fmla="*/ 152 w 176"/>
              <a:gd name="T21" fmla="*/ 84 h 176"/>
              <a:gd name="T22" fmla="*/ 144 w 176"/>
              <a:gd name="T23" fmla="*/ 72 h 176"/>
              <a:gd name="T24" fmla="*/ 8 w 176"/>
              <a:gd name="T25" fmla="*/ 64 h 176"/>
              <a:gd name="T26" fmla="*/ 0 w 176"/>
              <a:gd name="T27" fmla="*/ 120 h 176"/>
              <a:gd name="T28" fmla="*/ 4 w 176"/>
              <a:gd name="T29" fmla="*/ 168 h 176"/>
              <a:gd name="T30" fmla="*/ 4 w 176"/>
              <a:gd name="T31" fmla="*/ 176 h 176"/>
              <a:gd name="T32" fmla="*/ 144 w 176"/>
              <a:gd name="T33" fmla="*/ 172 h 176"/>
              <a:gd name="T34" fmla="*/ 117 w 176"/>
              <a:gd name="T35" fmla="*/ 168 h 176"/>
              <a:gd name="T36" fmla="*/ 152 w 176"/>
              <a:gd name="T37" fmla="*/ 132 h 176"/>
              <a:gd name="T38" fmla="*/ 152 w 176"/>
              <a:gd name="T39" fmla="*/ 84 h 176"/>
              <a:gd name="T40" fmla="*/ 56 w 176"/>
              <a:gd name="T41" fmla="*/ 168 h 176"/>
              <a:gd name="T42" fmla="*/ 124 w 176"/>
              <a:gd name="T43" fmla="*/ 152 h 176"/>
              <a:gd name="T44" fmla="*/ 136 w 176"/>
              <a:gd name="T45" fmla="*/ 120 h 176"/>
              <a:gd name="T46" fmla="*/ 14 w 176"/>
              <a:gd name="T47" fmla="*/ 144 h 176"/>
              <a:gd name="T48" fmla="*/ 8 w 176"/>
              <a:gd name="T49" fmla="*/ 72 h 176"/>
              <a:gd name="T50" fmla="*/ 136 w 176"/>
              <a:gd name="T51" fmla="*/ 120 h 176"/>
              <a:gd name="T52" fmla="*/ 144 w 176"/>
              <a:gd name="T53" fmla="*/ 124 h 176"/>
              <a:gd name="T54" fmla="*/ 144 w 176"/>
              <a:gd name="T55" fmla="*/ 92 h 176"/>
              <a:gd name="T56" fmla="*/ 168 w 176"/>
              <a:gd name="T57" fmla="*/ 108 h 176"/>
              <a:gd name="T58" fmla="*/ 24 w 176"/>
              <a:gd name="T59" fmla="*/ 48 h 176"/>
              <a:gd name="T60" fmla="*/ 28 w 176"/>
              <a:gd name="T61" fmla="*/ 20 h 176"/>
              <a:gd name="T62" fmla="*/ 20 w 176"/>
              <a:gd name="T63" fmla="*/ 20 h 176"/>
              <a:gd name="T64" fmla="*/ 24 w 176"/>
              <a:gd name="T65" fmla="*/ 48 h 176"/>
              <a:gd name="T66" fmla="*/ 52 w 176"/>
              <a:gd name="T67" fmla="*/ 52 h 176"/>
              <a:gd name="T68" fmla="*/ 48 w 176"/>
              <a:gd name="T69" fmla="*/ 8 h 176"/>
              <a:gd name="T70" fmla="*/ 44 w 176"/>
              <a:gd name="T71" fmla="*/ 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72" y="48"/>
                </a:moveTo>
                <a:cubicBezTo>
                  <a:pt x="74" y="48"/>
                  <a:pt x="76" y="46"/>
                  <a:pt x="76" y="4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70" y="0"/>
                  <a:pt x="68" y="2"/>
                  <a:pt x="68" y="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6"/>
                  <a:pt x="70" y="48"/>
                  <a:pt x="72" y="48"/>
                </a:cubicBezTo>
                <a:moveTo>
                  <a:pt x="120" y="56"/>
                </a:moveTo>
                <a:cubicBezTo>
                  <a:pt x="122" y="56"/>
                  <a:pt x="124" y="54"/>
                  <a:pt x="124" y="5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4" y="10"/>
                  <a:pt x="122" y="8"/>
                  <a:pt x="120" y="8"/>
                </a:cubicBezTo>
                <a:cubicBezTo>
                  <a:pt x="118" y="8"/>
                  <a:pt x="116" y="10"/>
                  <a:pt x="116" y="12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6" y="54"/>
                  <a:pt x="118" y="56"/>
                  <a:pt x="120" y="56"/>
                </a:cubicBezTo>
                <a:moveTo>
                  <a:pt x="96" y="48"/>
                </a:moveTo>
                <a:cubicBezTo>
                  <a:pt x="98" y="48"/>
                  <a:pt x="100" y="46"/>
                  <a:pt x="100" y="44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18"/>
                  <a:pt x="98" y="16"/>
                  <a:pt x="96" y="16"/>
                </a:cubicBezTo>
                <a:cubicBezTo>
                  <a:pt x="94" y="16"/>
                  <a:pt x="92" y="18"/>
                  <a:pt x="92" y="20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6"/>
                  <a:pt x="94" y="48"/>
                  <a:pt x="96" y="48"/>
                </a:cubicBezTo>
                <a:moveTo>
                  <a:pt x="152" y="84"/>
                </a:moveTo>
                <a:cubicBezTo>
                  <a:pt x="144" y="84"/>
                  <a:pt x="144" y="84"/>
                  <a:pt x="144" y="8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8"/>
                  <a:pt x="140" y="64"/>
                  <a:pt x="136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40"/>
                  <a:pt x="11" y="158"/>
                  <a:pt x="27" y="168"/>
                </a:cubicBezTo>
                <a:cubicBezTo>
                  <a:pt x="4" y="168"/>
                  <a:pt x="4" y="168"/>
                  <a:pt x="4" y="168"/>
                </a:cubicBezTo>
                <a:cubicBezTo>
                  <a:pt x="2" y="168"/>
                  <a:pt x="0" y="170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170"/>
                  <a:pt x="142" y="168"/>
                  <a:pt x="140" y="168"/>
                </a:cubicBezTo>
                <a:cubicBezTo>
                  <a:pt x="117" y="168"/>
                  <a:pt x="117" y="168"/>
                  <a:pt x="117" y="168"/>
                </a:cubicBezTo>
                <a:cubicBezTo>
                  <a:pt x="130" y="160"/>
                  <a:pt x="139" y="147"/>
                  <a:pt x="143" y="132"/>
                </a:cubicBezTo>
                <a:cubicBezTo>
                  <a:pt x="152" y="132"/>
                  <a:pt x="152" y="132"/>
                  <a:pt x="152" y="132"/>
                </a:cubicBezTo>
                <a:cubicBezTo>
                  <a:pt x="165" y="132"/>
                  <a:pt x="176" y="121"/>
                  <a:pt x="176" y="108"/>
                </a:cubicBezTo>
                <a:cubicBezTo>
                  <a:pt x="176" y="95"/>
                  <a:pt x="165" y="84"/>
                  <a:pt x="152" y="84"/>
                </a:cubicBezTo>
                <a:moveTo>
                  <a:pt x="88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42" y="168"/>
                  <a:pt x="29" y="162"/>
                  <a:pt x="20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15" y="162"/>
                  <a:pt x="102" y="168"/>
                  <a:pt x="88" y="168"/>
                </a:cubicBezTo>
                <a:moveTo>
                  <a:pt x="136" y="120"/>
                </a:moveTo>
                <a:cubicBezTo>
                  <a:pt x="136" y="129"/>
                  <a:pt x="134" y="137"/>
                  <a:pt x="130" y="144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37"/>
                  <a:pt x="8" y="129"/>
                  <a:pt x="8" y="120"/>
                </a:cubicBezTo>
                <a:cubicBezTo>
                  <a:pt x="8" y="72"/>
                  <a:pt x="8" y="72"/>
                  <a:pt x="8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120"/>
                </a:lnTo>
                <a:close/>
                <a:moveTo>
                  <a:pt x="152" y="124"/>
                </a:moveTo>
                <a:cubicBezTo>
                  <a:pt x="144" y="124"/>
                  <a:pt x="144" y="124"/>
                  <a:pt x="144" y="124"/>
                </a:cubicBezTo>
                <a:cubicBezTo>
                  <a:pt x="144" y="123"/>
                  <a:pt x="144" y="121"/>
                  <a:pt x="144" y="120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61" y="92"/>
                  <a:pt x="168" y="99"/>
                  <a:pt x="168" y="108"/>
                </a:cubicBezTo>
                <a:cubicBezTo>
                  <a:pt x="168" y="117"/>
                  <a:pt x="161" y="124"/>
                  <a:pt x="152" y="124"/>
                </a:cubicBezTo>
                <a:moveTo>
                  <a:pt x="24" y="48"/>
                </a:moveTo>
                <a:cubicBezTo>
                  <a:pt x="26" y="48"/>
                  <a:pt x="28" y="46"/>
                  <a:pt x="28" y="44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8"/>
                  <a:pt x="26" y="16"/>
                  <a:pt x="24" y="16"/>
                </a:cubicBezTo>
                <a:cubicBezTo>
                  <a:pt x="22" y="16"/>
                  <a:pt x="20" y="18"/>
                  <a:pt x="20" y="2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6"/>
                  <a:pt x="22" y="48"/>
                  <a:pt x="24" y="48"/>
                </a:cubicBezTo>
                <a:moveTo>
                  <a:pt x="48" y="56"/>
                </a:moveTo>
                <a:cubicBezTo>
                  <a:pt x="50" y="56"/>
                  <a:pt x="52" y="54"/>
                  <a:pt x="52" y="5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0"/>
                  <a:pt x="50" y="8"/>
                  <a:pt x="48" y="8"/>
                </a:cubicBezTo>
                <a:cubicBezTo>
                  <a:pt x="46" y="8"/>
                  <a:pt x="44" y="10"/>
                  <a:pt x="44" y="1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4"/>
                  <a:pt x="46" y="56"/>
                  <a:pt x="48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508"/>
          <p:cNvSpPr>
            <a:spLocks noEditPoints="1"/>
          </p:cNvSpPr>
          <p:nvPr/>
        </p:nvSpPr>
        <p:spPr bwMode="auto">
          <a:xfrm>
            <a:off x="4072210" y="2415375"/>
            <a:ext cx="348879" cy="303444"/>
          </a:xfrm>
          <a:custGeom>
            <a:avLst/>
            <a:gdLst>
              <a:gd name="T0" fmla="*/ 59 w 184"/>
              <a:gd name="T1" fmla="*/ 103 h 160"/>
              <a:gd name="T2" fmla="*/ 81 w 184"/>
              <a:gd name="T3" fmla="*/ 103 h 160"/>
              <a:gd name="T4" fmla="*/ 124 w 184"/>
              <a:gd name="T5" fmla="*/ 60 h 160"/>
              <a:gd name="T6" fmla="*/ 124 w 184"/>
              <a:gd name="T7" fmla="*/ 55 h 160"/>
              <a:gd name="T8" fmla="*/ 118 w 184"/>
              <a:gd name="T9" fmla="*/ 55 h 160"/>
              <a:gd name="T10" fmla="*/ 76 w 184"/>
              <a:gd name="T11" fmla="*/ 97 h 160"/>
              <a:gd name="T12" fmla="*/ 64 w 184"/>
              <a:gd name="T13" fmla="*/ 97 h 160"/>
              <a:gd name="T14" fmla="*/ 64 w 184"/>
              <a:gd name="T15" fmla="*/ 86 h 160"/>
              <a:gd name="T16" fmla="*/ 76 w 184"/>
              <a:gd name="T17" fmla="*/ 75 h 160"/>
              <a:gd name="T18" fmla="*/ 132 w 184"/>
              <a:gd name="T19" fmla="*/ 18 h 160"/>
              <a:gd name="T20" fmla="*/ 127 w 184"/>
              <a:gd name="T21" fmla="*/ 12 h 160"/>
              <a:gd name="T22" fmla="*/ 59 w 184"/>
              <a:gd name="T23" fmla="*/ 80 h 160"/>
              <a:gd name="T24" fmla="*/ 59 w 184"/>
              <a:gd name="T25" fmla="*/ 103 h 160"/>
              <a:gd name="T26" fmla="*/ 25 w 184"/>
              <a:gd name="T27" fmla="*/ 135 h 160"/>
              <a:gd name="T28" fmla="*/ 25 w 184"/>
              <a:gd name="T29" fmla="*/ 80 h 160"/>
              <a:gd name="T30" fmla="*/ 25 w 184"/>
              <a:gd name="T31" fmla="*/ 80 h 160"/>
              <a:gd name="T32" fmla="*/ 25 w 184"/>
              <a:gd name="T33" fmla="*/ 80 h 160"/>
              <a:gd name="T34" fmla="*/ 84 w 184"/>
              <a:gd name="T35" fmla="*/ 21 h 160"/>
              <a:gd name="T36" fmla="*/ 84 w 184"/>
              <a:gd name="T37" fmla="*/ 15 h 160"/>
              <a:gd name="T38" fmla="*/ 78 w 184"/>
              <a:gd name="T39" fmla="*/ 15 h 160"/>
              <a:gd name="T40" fmla="*/ 19 w 184"/>
              <a:gd name="T41" fmla="*/ 75 h 160"/>
              <a:gd name="T42" fmla="*/ 19 w 184"/>
              <a:gd name="T43" fmla="*/ 141 h 160"/>
              <a:gd name="T44" fmla="*/ 87 w 184"/>
              <a:gd name="T45" fmla="*/ 141 h 160"/>
              <a:gd name="T46" fmla="*/ 81 w 184"/>
              <a:gd name="T47" fmla="*/ 135 h 160"/>
              <a:gd name="T48" fmla="*/ 25 w 184"/>
              <a:gd name="T49" fmla="*/ 135 h 160"/>
              <a:gd name="T50" fmla="*/ 172 w 184"/>
              <a:gd name="T51" fmla="*/ 12 h 160"/>
              <a:gd name="T52" fmla="*/ 127 w 184"/>
              <a:gd name="T53" fmla="*/ 12 h 160"/>
              <a:gd name="T54" fmla="*/ 132 w 184"/>
              <a:gd name="T55" fmla="*/ 18 h 160"/>
              <a:gd name="T56" fmla="*/ 166 w 184"/>
              <a:gd name="T57" fmla="*/ 18 h 160"/>
              <a:gd name="T58" fmla="*/ 166 w 184"/>
              <a:gd name="T59" fmla="*/ 52 h 160"/>
              <a:gd name="T60" fmla="*/ 81 w 184"/>
              <a:gd name="T61" fmla="*/ 135 h 160"/>
              <a:gd name="T62" fmla="*/ 87 w 184"/>
              <a:gd name="T63" fmla="*/ 141 h 160"/>
              <a:gd name="T64" fmla="*/ 172 w 184"/>
              <a:gd name="T65" fmla="*/ 58 h 160"/>
              <a:gd name="T66" fmla="*/ 172 w 184"/>
              <a:gd name="T67" fmla="*/ 12 h 160"/>
              <a:gd name="T68" fmla="*/ 87 w 184"/>
              <a:gd name="T69" fmla="*/ 75 h 160"/>
              <a:gd name="T70" fmla="*/ 87 w 184"/>
              <a:gd name="T71" fmla="*/ 75 h 160"/>
              <a:gd name="T72" fmla="*/ 87 w 184"/>
              <a:gd name="T73" fmla="*/ 7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4" h="160">
                <a:moveTo>
                  <a:pt x="59" y="103"/>
                </a:moveTo>
                <a:cubicBezTo>
                  <a:pt x="65" y="109"/>
                  <a:pt x="75" y="109"/>
                  <a:pt x="81" y="103"/>
                </a:cubicBezTo>
                <a:cubicBezTo>
                  <a:pt x="124" y="60"/>
                  <a:pt x="124" y="60"/>
                  <a:pt x="124" y="60"/>
                </a:cubicBezTo>
                <a:cubicBezTo>
                  <a:pt x="125" y="59"/>
                  <a:pt x="125" y="56"/>
                  <a:pt x="124" y="55"/>
                </a:cubicBezTo>
                <a:cubicBezTo>
                  <a:pt x="122" y="53"/>
                  <a:pt x="120" y="53"/>
                  <a:pt x="118" y="55"/>
                </a:cubicBezTo>
                <a:cubicBezTo>
                  <a:pt x="76" y="97"/>
                  <a:pt x="76" y="97"/>
                  <a:pt x="76" y="97"/>
                </a:cubicBezTo>
                <a:cubicBezTo>
                  <a:pt x="72" y="100"/>
                  <a:pt x="67" y="100"/>
                  <a:pt x="64" y="97"/>
                </a:cubicBezTo>
                <a:cubicBezTo>
                  <a:pt x="61" y="94"/>
                  <a:pt x="61" y="89"/>
                  <a:pt x="64" y="86"/>
                </a:cubicBezTo>
                <a:cubicBezTo>
                  <a:pt x="76" y="75"/>
                  <a:pt x="76" y="75"/>
                  <a:pt x="76" y="75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7" y="12"/>
                  <a:pt x="127" y="12"/>
                  <a:pt x="127" y="12"/>
                </a:cubicBezTo>
                <a:cubicBezTo>
                  <a:pt x="59" y="80"/>
                  <a:pt x="59" y="80"/>
                  <a:pt x="59" y="80"/>
                </a:cubicBezTo>
                <a:cubicBezTo>
                  <a:pt x="52" y="86"/>
                  <a:pt x="52" y="97"/>
                  <a:pt x="59" y="103"/>
                </a:cubicBezTo>
                <a:moveTo>
                  <a:pt x="25" y="135"/>
                </a:moveTo>
                <a:cubicBezTo>
                  <a:pt x="9" y="120"/>
                  <a:pt x="9" y="96"/>
                  <a:pt x="25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84" y="21"/>
                  <a:pt x="84" y="21"/>
                  <a:pt x="84" y="21"/>
                </a:cubicBezTo>
                <a:cubicBezTo>
                  <a:pt x="86" y="19"/>
                  <a:pt x="86" y="17"/>
                  <a:pt x="84" y="15"/>
                </a:cubicBezTo>
                <a:cubicBezTo>
                  <a:pt x="83" y="14"/>
                  <a:pt x="80" y="14"/>
                  <a:pt x="78" y="15"/>
                </a:cubicBezTo>
                <a:cubicBezTo>
                  <a:pt x="19" y="75"/>
                  <a:pt x="19" y="75"/>
                  <a:pt x="19" y="75"/>
                </a:cubicBezTo>
                <a:cubicBezTo>
                  <a:pt x="0" y="93"/>
                  <a:pt x="0" y="122"/>
                  <a:pt x="19" y="141"/>
                </a:cubicBezTo>
                <a:cubicBezTo>
                  <a:pt x="38" y="160"/>
                  <a:pt x="68" y="160"/>
                  <a:pt x="87" y="141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66" y="151"/>
                  <a:pt x="40" y="151"/>
                  <a:pt x="25" y="135"/>
                </a:cubicBezTo>
                <a:moveTo>
                  <a:pt x="172" y="12"/>
                </a:moveTo>
                <a:cubicBezTo>
                  <a:pt x="159" y="0"/>
                  <a:pt x="139" y="0"/>
                  <a:pt x="127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42" y="9"/>
                  <a:pt x="157" y="9"/>
                  <a:pt x="166" y="18"/>
                </a:cubicBezTo>
                <a:cubicBezTo>
                  <a:pt x="175" y="27"/>
                  <a:pt x="175" y="43"/>
                  <a:pt x="166" y="52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7" y="141"/>
                  <a:pt x="87" y="141"/>
                  <a:pt x="87" y="141"/>
                </a:cubicBezTo>
                <a:cubicBezTo>
                  <a:pt x="172" y="58"/>
                  <a:pt x="172" y="58"/>
                  <a:pt x="172" y="58"/>
                </a:cubicBezTo>
                <a:cubicBezTo>
                  <a:pt x="184" y="45"/>
                  <a:pt x="184" y="25"/>
                  <a:pt x="172" y="12"/>
                </a:cubicBezTo>
                <a:moveTo>
                  <a:pt x="87" y="75"/>
                </a:moveTo>
                <a:cubicBezTo>
                  <a:pt x="87" y="75"/>
                  <a:pt x="87" y="75"/>
                  <a:pt x="87" y="75"/>
                </a:cubicBezTo>
                <a:cubicBezTo>
                  <a:pt x="87" y="75"/>
                  <a:pt x="87" y="75"/>
                  <a:pt x="87" y="7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509"/>
          <p:cNvSpPr>
            <a:spLocks noEditPoints="1"/>
          </p:cNvSpPr>
          <p:nvPr/>
        </p:nvSpPr>
        <p:spPr bwMode="auto">
          <a:xfrm>
            <a:off x="4719665" y="2420244"/>
            <a:ext cx="335898" cy="288840"/>
          </a:xfrm>
          <a:custGeom>
            <a:avLst/>
            <a:gdLst>
              <a:gd name="T0" fmla="*/ 174 w 176"/>
              <a:gd name="T1" fmla="*/ 72 h 152"/>
              <a:gd name="T2" fmla="*/ 148 w 176"/>
              <a:gd name="T3" fmla="*/ 60 h 152"/>
              <a:gd name="T4" fmla="*/ 174 w 176"/>
              <a:gd name="T5" fmla="*/ 48 h 152"/>
              <a:gd name="T6" fmla="*/ 174 w 176"/>
              <a:gd name="T7" fmla="*/ 40 h 152"/>
              <a:gd name="T8" fmla="*/ 90 w 176"/>
              <a:gd name="T9" fmla="*/ 0 h 152"/>
              <a:gd name="T10" fmla="*/ 88 w 176"/>
              <a:gd name="T11" fmla="*/ 0 h 152"/>
              <a:gd name="T12" fmla="*/ 86 w 176"/>
              <a:gd name="T13" fmla="*/ 0 h 152"/>
              <a:gd name="T14" fmla="*/ 2 w 176"/>
              <a:gd name="T15" fmla="*/ 40 h 152"/>
              <a:gd name="T16" fmla="*/ 2 w 176"/>
              <a:gd name="T17" fmla="*/ 48 h 152"/>
              <a:gd name="T18" fmla="*/ 28 w 176"/>
              <a:gd name="T19" fmla="*/ 60 h 152"/>
              <a:gd name="T20" fmla="*/ 2 w 176"/>
              <a:gd name="T21" fmla="*/ 72 h 152"/>
              <a:gd name="T22" fmla="*/ 2 w 176"/>
              <a:gd name="T23" fmla="*/ 80 h 152"/>
              <a:gd name="T24" fmla="*/ 28 w 176"/>
              <a:gd name="T25" fmla="*/ 92 h 152"/>
              <a:gd name="T26" fmla="*/ 2 w 176"/>
              <a:gd name="T27" fmla="*/ 104 h 152"/>
              <a:gd name="T28" fmla="*/ 2 w 176"/>
              <a:gd name="T29" fmla="*/ 112 h 152"/>
              <a:gd name="T30" fmla="*/ 86 w 176"/>
              <a:gd name="T31" fmla="*/ 152 h 152"/>
              <a:gd name="T32" fmla="*/ 88 w 176"/>
              <a:gd name="T33" fmla="*/ 152 h 152"/>
              <a:gd name="T34" fmla="*/ 90 w 176"/>
              <a:gd name="T35" fmla="*/ 152 h 152"/>
              <a:gd name="T36" fmla="*/ 174 w 176"/>
              <a:gd name="T37" fmla="*/ 112 h 152"/>
              <a:gd name="T38" fmla="*/ 174 w 176"/>
              <a:gd name="T39" fmla="*/ 104 h 152"/>
              <a:gd name="T40" fmla="*/ 148 w 176"/>
              <a:gd name="T41" fmla="*/ 92 h 152"/>
              <a:gd name="T42" fmla="*/ 174 w 176"/>
              <a:gd name="T43" fmla="*/ 80 h 152"/>
              <a:gd name="T44" fmla="*/ 13 w 176"/>
              <a:gd name="T45" fmla="*/ 44 h 152"/>
              <a:gd name="T46" fmla="*/ 163 w 176"/>
              <a:gd name="T47" fmla="*/ 44 h 152"/>
              <a:gd name="T48" fmla="*/ 13 w 176"/>
              <a:gd name="T49" fmla="*/ 44 h 152"/>
              <a:gd name="T50" fmla="*/ 88 w 176"/>
              <a:gd name="T51" fmla="*/ 144 h 152"/>
              <a:gd name="T52" fmla="*/ 38 w 176"/>
              <a:gd name="T53" fmla="*/ 96 h 152"/>
              <a:gd name="T54" fmla="*/ 86 w 176"/>
              <a:gd name="T55" fmla="*/ 120 h 152"/>
              <a:gd name="T56" fmla="*/ 90 w 176"/>
              <a:gd name="T57" fmla="*/ 120 h 152"/>
              <a:gd name="T58" fmla="*/ 138 w 176"/>
              <a:gd name="T59" fmla="*/ 96 h 152"/>
              <a:gd name="T60" fmla="*/ 88 w 176"/>
              <a:gd name="T61" fmla="*/ 112 h 152"/>
              <a:gd name="T62" fmla="*/ 38 w 176"/>
              <a:gd name="T63" fmla="*/ 64 h 152"/>
              <a:gd name="T64" fmla="*/ 86 w 176"/>
              <a:gd name="T65" fmla="*/ 88 h 152"/>
              <a:gd name="T66" fmla="*/ 90 w 176"/>
              <a:gd name="T67" fmla="*/ 88 h 152"/>
              <a:gd name="T68" fmla="*/ 138 w 176"/>
              <a:gd name="T69" fmla="*/ 64 h 152"/>
              <a:gd name="T70" fmla="*/ 88 w 176"/>
              <a:gd name="T71" fmla="*/ 11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52">
                <a:moveTo>
                  <a:pt x="176" y="76"/>
                </a:moveTo>
                <a:cubicBezTo>
                  <a:pt x="176" y="74"/>
                  <a:pt x="175" y="73"/>
                  <a:pt x="174" y="72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75" y="47"/>
                  <a:pt x="176" y="46"/>
                  <a:pt x="176" y="44"/>
                </a:cubicBezTo>
                <a:cubicBezTo>
                  <a:pt x="176" y="42"/>
                  <a:pt x="175" y="41"/>
                  <a:pt x="174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9" y="0"/>
                  <a:pt x="89" y="0"/>
                  <a:pt x="88" y="0"/>
                </a:cubicBezTo>
                <a:cubicBezTo>
                  <a:pt x="87" y="0"/>
                  <a:pt x="87" y="0"/>
                  <a:pt x="86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1"/>
                  <a:pt x="0" y="42"/>
                  <a:pt x="0" y="44"/>
                </a:cubicBezTo>
                <a:cubicBezTo>
                  <a:pt x="0" y="46"/>
                  <a:pt x="1" y="47"/>
                  <a:pt x="2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28" y="60"/>
                  <a:pt x="28" y="60"/>
                  <a:pt x="28" y="6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2" y="80"/>
                </a:cubicBezTo>
                <a:cubicBezTo>
                  <a:pt x="2" y="80"/>
                  <a:pt x="2" y="80"/>
                  <a:pt x="2" y="80"/>
                </a:cubicBezTo>
                <a:cubicBezTo>
                  <a:pt x="28" y="92"/>
                  <a:pt x="28" y="92"/>
                  <a:pt x="28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04"/>
                  <a:pt x="2" y="104"/>
                  <a:pt x="2" y="104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10"/>
                  <a:pt x="1" y="111"/>
                  <a:pt x="2" y="112"/>
                </a:cubicBezTo>
                <a:cubicBezTo>
                  <a:pt x="2" y="112"/>
                  <a:pt x="2" y="112"/>
                  <a:pt x="2" y="112"/>
                </a:cubicBezTo>
                <a:cubicBezTo>
                  <a:pt x="86" y="152"/>
                  <a:pt x="86" y="152"/>
                  <a:pt x="86" y="152"/>
                </a:cubicBezTo>
                <a:cubicBezTo>
                  <a:pt x="86" y="152"/>
                  <a:pt x="86" y="152"/>
                  <a:pt x="86" y="152"/>
                </a:cubicBezTo>
                <a:cubicBezTo>
                  <a:pt x="87" y="152"/>
                  <a:pt x="87" y="152"/>
                  <a:pt x="88" y="152"/>
                </a:cubicBezTo>
                <a:cubicBezTo>
                  <a:pt x="89" y="152"/>
                  <a:pt x="89" y="152"/>
                  <a:pt x="90" y="152"/>
                </a:cubicBezTo>
                <a:cubicBezTo>
                  <a:pt x="90" y="152"/>
                  <a:pt x="90" y="152"/>
                  <a:pt x="90" y="152"/>
                </a:cubicBezTo>
                <a:cubicBezTo>
                  <a:pt x="174" y="112"/>
                  <a:pt x="174" y="112"/>
                  <a:pt x="174" y="112"/>
                </a:cubicBezTo>
                <a:cubicBezTo>
                  <a:pt x="174" y="112"/>
                  <a:pt x="174" y="112"/>
                  <a:pt x="174" y="112"/>
                </a:cubicBezTo>
                <a:cubicBezTo>
                  <a:pt x="175" y="111"/>
                  <a:pt x="176" y="110"/>
                  <a:pt x="176" y="108"/>
                </a:cubicBezTo>
                <a:cubicBezTo>
                  <a:pt x="176" y="106"/>
                  <a:pt x="175" y="105"/>
                  <a:pt x="174" y="104"/>
                </a:cubicBezTo>
                <a:cubicBezTo>
                  <a:pt x="174" y="104"/>
                  <a:pt x="174" y="104"/>
                  <a:pt x="174" y="104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5" y="79"/>
                  <a:pt x="176" y="78"/>
                  <a:pt x="176" y="76"/>
                </a:cubicBezTo>
                <a:moveTo>
                  <a:pt x="13" y="44"/>
                </a:moveTo>
                <a:cubicBezTo>
                  <a:pt x="88" y="8"/>
                  <a:pt x="88" y="8"/>
                  <a:pt x="88" y="8"/>
                </a:cubicBezTo>
                <a:cubicBezTo>
                  <a:pt x="163" y="44"/>
                  <a:pt x="163" y="44"/>
                  <a:pt x="163" y="44"/>
                </a:cubicBezTo>
                <a:cubicBezTo>
                  <a:pt x="88" y="80"/>
                  <a:pt x="88" y="80"/>
                  <a:pt x="88" y="80"/>
                </a:cubicBezTo>
                <a:lnTo>
                  <a:pt x="13" y="44"/>
                </a:lnTo>
                <a:close/>
                <a:moveTo>
                  <a:pt x="163" y="108"/>
                </a:moveTo>
                <a:cubicBezTo>
                  <a:pt x="88" y="144"/>
                  <a:pt x="88" y="144"/>
                  <a:pt x="88" y="144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38" y="96"/>
                  <a:pt x="38" y="96"/>
                  <a:pt x="38" y="96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7" y="120"/>
                  <a:pt x="87" y="120"/>
                  <a:pt x="88" y="120"/>
                </a:cubicBezTo>
                <a:cubicBezTo>
                  <a:pt x="89" y="120"/>
                  <a:pt x="89" y="120"/>
                  <a:pt x="9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138" y="96"/>
                  <a:pt x="138" y="96"/>
                  <a:pt x="138" y="96"/>
                </a:cubicBezTo>
                <a:lnTo>
                  <a:pt x="163" y="108"/>
                </a:lnTo>
                <a:close/>
                <a:moveTo>
                  <a:pt x="88" y="112"/>
                </a:moveTo>
                <a:cubicBezTo>
                  <a:pt x="13" y="76"/>
                  <a:pt x="13" y="76"/>
                  <a:pt x="13" y="76"/>
                </a:cubicBezTo>
                <a:cubicBezTo>
                  <a:pt x="38" y="64"/>
                  <a:pt x="38" y="64"/>
                  <a:pt x="38" y="64"/>
                </a:cubicBezTo>
                <a:cubicBezTo>
                  <a:pt x="86" y="88"/>
                  <a:pt x="86" y="88"/>
                  <a:pt x="86" y="88"/>
                </a:cubicBezTo>
                <a:cubicBezTo>
                  <a:pt x="86" y="88"/>
                  <a:pt x="86" y="88"/>
                  <a:pt x="86" y="88"/>
                </a:cubicBezTo>
                <a:cubicBezTo>
                  <a:pt x="87" y="88"/>
                  <a:pt x="87" y="88"/>
                  <a:pt x="88" y="88"/>
                </a:cubicBezTo>
                <a:cubicBezTo>
                  <a:pt x="89" y="88"/>
                  <a:pt x="89" y="88"/>
                  <a:pt x="90" y="88"/>
                </a:cubicBezTo>
                <a:cubicBezTo>
                  <a:pt x="90" y="88"/>
                  <a:pt x="90" y="88"/>
                  <a:pt x="90" y="88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63" y="76"/>
                  <a:pt x="163" y="76"/>
                  <a:pt x="163" y="76"/>
                </a:cubicBezTo>
                <a:lnTo>
                  <a:pt x="88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510"/>
          <p:cNvSpPr>
            <a:spLocks noEditPoints="1"/>
          </p:cNvSpPr>
          <p:nvPr/>
        </p:nvSpPr>
        <p:spPr bwMode="auto">
          <a:xfrm>
            <a:off x="5359005" y="2397526"/>
            <a:ext cx="335898" cy="334275"/>
          </a:xfrm>
          <a:custGeom>
            <a:avLst/>
            <a:gdLst>
              <a:gd name="T0" fmla="*/ 170 w 176"/>
              <a:gd name="T1" fmla="*/ 77 h 176"/>
              <a:gd name="T2" fmla="*/ 156 w 176"/>
              <a:gd name="T3" fmla="*/ 70 h 176"/>
              <a:gd name="T4" fmla="*/ 170 w 176"/>
              <a:gd name="T5" fmla="*/ 63 h 176"/>
              <a:gd name="T6" fmla="*/ 170 w 176"/>
              <a:gd name="T7" fmla="*/ 41 h 176"/>
              <a:gd name="T8" fmla="*/ 94 w 176"/>
              <a:gd name="T9" fmla="*/ 1 h 176"/>
              <a:gd name="T10" fmla="*/ 88 w 176"/>
              <a:gd name="T11" fmla="*/ 0 h 176"/>
              <a:gd name="T12" fmla="*/ 82 w 176"/>
              <a:gd name="T13" fmla="*/ 1 h 176"/>
              <a:gd name="T14" fmla="*/ 6 w 176"/>
              <a:gd name="T15" fmla="*/ 41 h 176"/>
              <a:gd name="T16" fmla="*/ 6 w 176"/>
              <a:gd name="T17" fmla="*/ 63 h 176"/>
              <a:gd name="T18" fmla="*/ 20 w 176"/>
              <a:gd name="T19" fmla="*/ 70 h 176"/>
              <a:gd name="T20" fmla="*/ 6 w 176"/>
              <a:gd name="T21" fmla="*/ 77 h 176"/>
              <a:gd name="T22" fmla="*/ 6 w 176"/>
              <a:gd name="T23" fmla="*/ 99 h 176"/>
              <a:gd name="T24" fmla="*/ 20 w 176"/>
              <a:gd name="T25" fmla="*/ 106 h 176"/>
              <a:gd name="T26" fmla="*/ 6 w 176"/>
              <a:gd name="T27" fmla="*/ 113 h 176"/>
              <a:gd name="T28" fmla="*/ 6 w 176"/>
              <a:gd name="T29" fmla="*/ 135 h 176"/>
              <a:gd name="T30" fmla="*/ 82 w 176"/>
              <a:gd name="T31" fmla="*/ 175 h 176"/>
              <a:gd name="T32" fmla="*/ 88 w 176"/>
              <a:gd name="T33" fmla="*/ 176 h 176"/>
              <a:gd name="T34" fmla="*/ 94 w 176"/>
              <a:gd name="T35" fmla="*/ 175 h 176"/>
              <a:gd name="T36" fmla="*/ 170 w 176"/>
              <a:gd name="T37" fmla="*/ 135 h 176"/>
              <a:gd name="T38" fmla="*/ 170 w 176"/>
              <a:gd name="T39" fmla="*/ 113 h 176"/>
              <a:gd name="T40" fmla="*/ 156 w 176"/>
              <a:gd name="T41" fmla="*/ 106 h 176"/>
              <a:gd name="T42" fmla="*/ 170 w 176"/>
              <a:gd name="T43" fmla="*/ 99 h 176"/>
              <a:gd name="T44" fmla="*/ 10 w 176"/>
              <a:gd name="T45" fmla="*/ 56 h 176"/>
              <a:gd name="T46" fmla="*/ 8 w 176"/>
              <a:gd name="T47" fmla="*/ 52 h 176"/>
              <a:gd name="T48" fmla="*/ 10 w 176"/>
              <a:gd name="T49" fmla="*/ 48 h 176"/>
              <a:gd name="T50" fmla="*/ 86 w 176"/>
              <a:gd name="T51" fmla="*/ 9 h 176"/>
              <a:gd name="T52" fmla="*/ 90 w 176"/>
              <a:gd name="T53" fmla="*/ 9 h 176"/>
              <a:gd name="T54" fmla="*/ 166 w 176"/>
              <a:gd name="T55" fmla="*/ 48 h 176"/>
              <a:gd name="T56" fmla="*/ 168 w 176"/>
              <a:gd name="T57" fmla="*/ 52 h 176"/>
              <a:gd name="T58" fmla="*/ 166 w 176"/>
              <a:gd name="T59" fmla="*/ 56 h 176"/>
              <a:gd name="T60" fmla="*/ 90 w 176"/>
              <a:gd name="T61" fmla="*/ 95 h 176"/>
              <a:gd name="T62" fmla="*/ 86 w 176"/>
              <a:gd name="T63" fmla="*/ 95 h 176"/>
              <a:gd name="T64" fmla="*/ 10 w 176"/>
              <a:gd name="T65" fmla="*/ 56 h 176"/>
              <a:gd name="T66" fmla="*/ 166 w 176"/>
              <a:gd name="T67" fmla="*/ 121 h 176"/>
              <a:gd name="T68" fmla="*/ 166 w 176"/>
              <a:gd name="T69" fmla="*/ 127 h 176"/>
              <a:gd name="T70" fmla="*/ 90 w 176"/>
              <a:gd name="T71" fmla="*/ 168 h 176"/>
              <a:gd name="T72" fmla="*/ 88 w 176"/>
              <a:gd name="T73" fmla="*/ 168 h 176"/>
              <a:gd name="T74" fmla="*/ 86 w 176"/>
              <a:gd name="T75" fmla="*/ 168 h 176"/>
              <a:gd name="T76" fmla="*/ 10 w 176"/>
              <a:gd name="T77" fmla="*/ 127 h 176"/>
              <a:gd name="T78" fmla="*/ 10 w 176"/>
              <a:gd name="T79" fmla="*/ 121 h 176"/>
              <a:gd name="T80" fmla="*/ 29 w 176"/>
              <a:gd name="T81" fmla="*/ 111 h 176"/>
              <a:gd name="T82" fmla="*/ 82 w 176"/>
              <a:gd name="T83" fmla="*/ 139 h 176"/>
              <a:gd name="T84" fmla="*/ 94 w 176"/>
              <a:gd name="T85" fmla="*/ 139 h 176"/>
              <a:gd name="T86" fmla="*/ 147 w 176"/>
              <a:gd name="T87" fmla="*/ 111 h 176"/>
              <a:gd name="T88" fmla="*/ 166 w 176"/>
              <a:gd name="T89" fmla="*/ 91 h 176"/>
              <a:gd name="T90" fmla="*/ 90 w 176"/>
              <a:gd name="T91" fmla="*/ 132 h 176"/>
              <a:gd name="T92" fmla="*/ 88 w 176"/>
              <a:gd name="T93" fmla="*/ 132 h 176"/>
              <a:gd name="T94" fmla="*/ 86 w 176"/>
              <a:gd name="T95" fmla="*/ 132 h 176"/>
              <a:gd name="T96" fmla="*/ 10 w 176"/>
              <a:gd name="T97" fmla="*/ 91 h 176"/>
              <a:gd name="T98" fmla="*/ 10 w 176"/>
              <a:gd name="T99" fmla="*/ 85 h 176"/>
              <a:gd name="T100" fmla="*/ 29 w 176"/>
              <a:gd name="T101" fmla="*/ 75 h 176"/>
              <a:gd name="T102" fmla="*/ 82 w 176"/>
              <a:gd name="T103" fmla="*/ 103 h 176"/>
              <a:gd name="T104" fmla="*/ 94 w 176"/>
              <a:gd name="T105" fmla="*/ 103 h 176"/>
              <a:gd name="T106" fmla="*/ 147 w 176"/>
              <a:gd name="T107" fmla="*/ 75 h 176"/>
              <a:gd name="T108" fmla="*/ 166 w 176"/>
              <a:gd name="T109" fmla="*/ 85 h 176"/>
              <a:gd name="T110" fmla="*/ 166 w 176"/>
              <a:gd name="T111" fmla="*/ 9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76" y="88"/>
                </a:moveTo>
                <a:cubicBezTo>
                  <a:pt x="176" y="83"/>
                  <a:pt x="173" y="79"/>
                  <a:pt x="170" y="77"/>
                </a:cubicBezTo>
                <a:cubicBezTo>
                  <a:pt x="170" y="77"/>
                  <a:pt x="170" y="77"/>
                  <a:pt x="170" y="77"/>
                </a:cubicBezTo>
                <a:cubicBezTo>
                  <a:pt x="156" y="70"/>
                  <a:pt x="156" y="70"/>
                  <a:pt x="156" y="70"/>
                </a:cubicBezTo>
                <a:cubicBezTo>
                  <a:pt x="170" y="63"/>
                  <a:pt x="170" y="63"/>
                  <a:pt x="170" y="63"/>
                </a:cubicBezTo>
                <a:cubicBezTo>
                  <a:pt x="170" y="63"/>
                  <a:pt x="170" y="63"/>
                  <a:pt x="170" y="63"/>
                </a:cubicBezTo>
                <a:cubicBezTo>
                  <a:pt x="173" y="61"/>
                  <a:pt x="176" y="57"/>
                  <a:pt x="176" y="52"/>
                </a:cubicBezTo>
                <a:cubicBezTo>
                  <a:pt x="176" y="47"/>
                  <a:pt x="173" y="43"/>
                  <a:pt x="170" y="41"/>
                </a:cubicBezTo>
                <a:cubicBezTo>
                  <a:pt x="170" y="41"/>
                  <a:pt x="170" y="41"/>
                  <a:pt x="170" y="4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2" y="1"/>
                  <a:pt x="90" y="0"/>
                  <a:pt x="88" y="0"/>
                </a:cubicBezTo>
                <a:cubicBezTo>
                  <a:pt x="86" y="0"/>
                  <a:pt x="84" y="1"/>
                  <a:pt x="82" y="1"/>
                </a:cubicBezTo>
                <a:cubicBezTo>
                  <a:pt x="82" y="1"/>
                  <a:pt x="82" y="1"/>
                  <a:pt x="82" y="1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3" y="43"/>
                  <a:pt x="0" y="47"/>
                  <a:pt x="0" y="52"/>
                </a:cubicBezTo>
                <a:cubicBezTo>
                  <a:pt x="0" y="57"/>
                  <a:pt x="3" y="61"/>
                  <a:pt x="6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20" y="70"/>
                  <a:pt x="20" y="70"/>
                  <a:pt x="20" y="70"/>
                </a:cubicBezTo>
                <a:cubicBezTo>
                  <a:pt x="6" y="77"/>
                  <a:pt x="6" y="77"/>
                  <a:pt x="6" y="77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9"/>
                  <a:pt x="0" y="83"/>
                  <a:pt x="0" y="88"/>
                </a:cubicBezTo>
                <a:cubicBezTo>
                  <a:pt x="0" y="93"/>
                  <a:pt x="3" y="97"/>
                  <a:pt x="6" y="99"/>
                </a:cubicBezTo>
                <a:cubicBezTo>
                  <a:pt x="6" y="99"/>
                  <a:pt x="6" y="99"/>
                  <a:pt x="6" y="99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6" y="113"/>
                  <a:pt x="6" y="113"/>
                  <a:pt x="6" y="113"/>
                </a:cubicBezTo>
                <a:cubicBezTo>
                  <a:pt x="6" y="113"/>
                  <a:pt x="6" y="113"/>
                  <a:pt x="6" y="113"/>
                </a:cubicBezTo>
                <a:cubicBezTo>
                  <a:pt x="3" y="115"/>
                  <a:pt x="0" y="119"/>
                  <a:pt x="0" y="124"/>
                </a:cubicBezTo>
                <a:cubicBezTo>
                  <a:pt x="0" y="129"/>
                  <a:pt x="3" y="133"/>
                  <a:pt x="6" y="135"/>
                </a:cubicBezTo>
                <a:cubicBezTo>
                  <a:pt x="6" y="135"/>
                  <a:pt x="6" y="135"/>
                  <a:pt x="6" y="135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84" y="175"/>
                  <a:pt x="86" y="176"/>
                  <a:pt x="88" y="176"/>
                </a:cubicBezTo>
                <a:cubicBezTo>
                  <a:pt x="90" y="176"/>
                  <a:pt x="92" y="175"/>
                  <a:pt x="94" y="175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170" y="135"/>
                  <a:pt x="170" y="135"/>
                  <a:pt x="170" y="135"/>
                </a:cubicBezTo>
                <a:cubicBezTo>
                  <a:pt x="170" y="135"/>
                  <a:pt x="170" y="135"/>
                  <a:pt x="170" y="135"/>
                </a:cubicBezTo>
                <a:cubicBezTo>
                  <a:pt x="173" y="133"/>
                  <a:pt x="176" y="129"/>
                  <a:pt x="176" y="124"/>
                </a:cubicBezTo>
                <a:cubicBezTo>
                  <a:pt x="176" y="119"/>
                  <a:pt x="173" y="115"/>
                  <a:pt x="170" y="113"/>
                </a:cubicBezTo>
                <a:cubicBezTo>
                  <a:pt x="170" y="113"/>
                  <a:pt x="170" y="113"/>
                  <a:pt x="170" y="113"/>
                </a:cubicBezTo>
                <a:cubicBezTo>
                  <a:pt x="156" y="106"/>
                  <a:pt x="156" y="106"/>
                  <a:pt x="156" y="106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73" y="97"/>
                  <a:pt x="176" y="93"/>
                  <a:pt x="176" y="88"/>
                </a:cubicBezTo>
                <a:moveTo>
                  <a:pt x="10" y="56"/>
                </a:moveTo>
                <a:cubicBezTo>
                  <a:pt x="10" y="55"/>
                  <a:pt x="10" y="55"/>
                  <a:pt x="10" y="55"/>
                </a:cubicBezTo>
                <a:cubicBezTo>
                  <a:pt x="9" y="55"/>
                  <a:pt x="8" y="54"/>
                  <a:pt x="8" y="52"/>
                </a:cubicBezTo>
                <a:cubicBezTo>
                  <a:pt x="8" y="50"/>
                  <a:pt x="9" y="49"/>
                  <a:pt x="10" y="49"/>
                </a:cubicBezTo>
                <a:cubicBezTo>
                  <a:pt x="10" y="48"/>
                  <a:pt x="10" y="48"/>
                  <a:pt x="10" y="48"/>
                </a:cubicBezTo>
                <a:cubicBezTo>
                  <a:pt x="86" y="8"/>
                  <a:pt x="86" y="8"/>
                  <a:pt x="86" y="8"/>
                </a:cubicBezTo>
                <a:cubicBezTo>
                  <a:pt x="86" y="9"/>
                  <a:pt x="86" y="9"/>
                  <a:pt x="86" y="9"/>
                </a:cubicBezTo>
                <a:cubicBezTo>
                  <a:pt x="87" y="8"/>
                  <a:pt x="87" y="8"/>
                  <a:pt x="88" y="8"/>
                </a:cubicBezTo>
                <a:cubicBezTo>
                  <a:pt x="89" y="8"/>
                  <a:pt x="89" y="8"/>
                  <a:pt x="90" y="9"/>
                </a:cubicBezTo>
                <a:cubicBezTo>
                  <a:pt x="90" y="8"/>
                  <a:pt x="90" y="8"/>
                  <a:pt x="90" y="8"/>
                </a:cubicBezTo>
                <a:cubicBezTo>
                  <a:pt x="166" y="48"/>
                  <a:pt x="166" y="48"/>
                  <a:pt x="166" y="48"/>
                </a:cubicBezTo>
                <a:cubicBezTo>
                  <a:pt x="166" y="49"/>
                  <a:pt x="166" y="49"/>
                  <a:pt x="166" y="49"/>
                </a:cubicBezTo>
                <a:cubicBezTo>
                  <a:pt x="167" y="49"/>
                  <a:pt x="168" y="50"/>
                  <a:pt x="168" y="52"/>
                </a:cubicBezTo>
                <a:cubicBezTo>
                  <a:pt x="168" y="54"/>
                  <a:pt x="167" y="55"/>
                  <a:pt x="166" y="55"/>
                </a:cubicBezTo>
                <a:cubicBezTo>
                  <a:pt x="166" y="56"/>
                  <a:pt x="166" y="56"/>
                  <a:pt x="166" y="56"/>
                </a:cubicBezTo>
                <a:cubicBezTo>
                  <a:pt x="90" y="96"/>
                  <a:pt x="90" y="96"/>
                  <a:pt x="90" y="96"/>
                </a:cubicBezTo>
                <a:cubicBezTo>
                  <a:pt x="90" y="95"/>
                  <a:pt x="90" y="95"/>
                  <a:pt x="90" y="95"/>
                </a:cubicBezTo>
                <a:cubicBezTo>
                  <a:pt x="89" y="96"/>
                  <a:pt x="89" y="96"/>
                  <a:pt x="88" y="96"/>
                </a:cubicBezTo>
                <a:cubicBezTo>
                  <a:pt x="87" y="96"/>
                  <a:pt x="87" y="96"/>
                  <a:pt x="86" y="95"/>
                </a:cubicBezTo>
                <a:cubicBezTo>
                  <a:pt x="86" y="96"/>
                  <a:pt x="86" y="96"/>
                  <a:pt x="86" y="96"/>
                </a:cubicBezTo>
                <a:lnTo>
                  <a:pt x="10" y="56"/>
                </a:lnTo>
                <a:close/>
                <a:moveTo>
                  <a:pt x="166" y="120"/>
                </a:moveTo>
                <a:cubicBezTo>
                  <a:pt x="166" y="121"/>
                  <a:pt x="166" y="121"/>
                  <a:pt x="166" y="121"/>
                </a:cubicBezTo>
                <a:cubicBezTo>
                  <a:pt x="167" y="121"/>
                  <a:pt x="168" y="122"/>
                  <a:pt x="168" y="124"/>
                </a:cubicBezTo>
                <a:cubicBezTo>
                  <a:pt x="168" y="126"/>
                  <a:pt x="167" y="127"/>
                  <a:pt x="166" y="127"/>
                </a:cubicBezTo>
                <a:cubicBezTo>
                  <a:pt x="166" y="128"/>
                  <a:pt x="166" y="128"/>
                  <a:pt x="166" y="128"/>
                </a:cubicBezTo>
                <a:cubicBezTo>
                  <a:pt x="90" y="168"/>
                  <a:pt x="90" y="168"/>
                  <a:pt x="90" y="168"/>
                </a:cubicBezTo>
                <a:cubicBezTo>
                  <a:pt x="90" y="167"/>
                  <a:pt x="90" y="167"/>
                  <a:pt x="90" y="167"/>
                </a:cubicBezTo>
                <a:cubicBezTo>
                  <a:pt x="89" y="168"/>
                  <a:pt x="89" y="168"/>
                  <a:pt x="88" y="168"/>
                </a:cubicBezTo>
                <a:cubicBezTo>
                  <a:pt x="87" y="168"/>
                  <a:pt x="87" y="168"/>
                  <a:pt x="86" y="167"/>
                </a:cubicBezTo>
                <a:cubicBezTo>
                  <a:pt x="86" y="168"/>
                  <a:pt x="86" y="168"/>
                  <a:pt x="86" y="168"/>
                </a:cubicBezTo>
                <a:cubicBezTo>
                  <a:pt x="10" y="128"/>
                  <a:pt x="10" y="128"/>
                  <a:pt x="10" y="128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9" y="127"/>
                  <a:pt x="8" y="126"/>
                  <a:pt x="8" y="124"/>
                </a:cubicBezTo>
                <a:cubicBezTo>
                  <a:pt x="8" y="122"/>
                  <a:pt x="9" y="121"/>
                  <a:pt x="10" y="121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4" y="139"/>
                  <a:pt x="86" y="140"/>
                  <a:pt x="88" y="140"/>
                </a:cubicBezTo>
                <a:cubicBezTo>
                  <a:pt x="90" y="140"/>
                  <a:pt x="92" y="139"/>
                  <a:pt x="94" y="139"/>
                </a:cubicBezTo>
                <a:cubicBezTo>
                  <a:pt x="94" y="139"/>
                  <a:pt x="94" y="139"/>
                  <a:pt x="94" y="139"/>
                </a:cubicBezTo>
                <a:cubicBezTo>
                  <a:pt x="147" y="111"/>
                  <a:pt x="147" y="111"/>
                  <a:pt x="147" y="111"/>
                </a:cubicBezTo>
                <a:lnTo>
                  <a:pt x="166" y="120"/>
                </a:lnTo>
                <a:close/>
                <a:moveTo>
                  <a:pt x="166" y="91"/>
                </a:moveTo>
                <a:cubicBezTo>
                  <a:pt x="166" y="92"/>
                  <a:pt x="166" y="92"/>
                  <a:pt x="166" y="9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89" y="132"/>
                  <a:pt x="89" y="132"/>
                  <a:pt x="88" y="132"/>
                </a:cubicBezTo>
                <a:cubicBezTo>
                  <a:pt x="87" y="132"/>
                  <a:pt x="87" y="132"/>
                  <a:pt x="86" y="131"/>
                </a:cubicBezTo>
                <a:cubicBezTo>
                  <a:pt x="86" y="132"/>
                  <a:pt x="86" y="132"/>
                  <a:pt x="86" y="132"/>
                </a:cubicBezTo>
                <a:cubicBezTo>
                  <a:pt x="10" y="92"/>
                  <a:pt x="10" y="92"/>
                  <a:pt x="10" y="92"/>
                </a:cubicBezTo>
                <a:cubicBezTo>
                  <a:pt x="10" y="91"/>
                  <a:pt x="10" y="91"/>
                  <a:pt x="10" y="91"/>
                </a:cubicBezTo>
                <a:cubicBezTo>
                  <a:pt x="9" y="91"/>
                  <a:pt x="8" y="90"/>
                  <a:pt x="8" y="88"/>
                </a:cubicBezTo>
                <a:cubicBezTo>
                  <a:pt x="8" y="86"/>
                  <a:pt x="9" y="85"/>
                  <a:pt x="10" y="85"/>
                </a:cubicBezTo>
                <a:cubicBezTo>
                  <a:pt x="10" y="84"/>
                  <a:pt x="10" y="84"/>
                  <a:pt x="10" y="84"/>
                </a:cubicBezTo>
                <a:cubicBezTo>
                  <a:pt x="29" y="75"/>
                  <a:pt x="29" y="75"/>
                  <a:pt x="29" y="75"/>
                </a:cubicBezTo>
                <a:cubicBezTo>
                  <a:pt x="82" y="103"/>
                  <a:pt x="82" y="103"/>
                  <a:pt x="82" y="103"/>
                </a:cubicBezTo>
                <a:cubicBezTo>
                  <a:pt x="82" y="103"/>
                  <a:pt x="82" y="103"/>
                  <a:pt x="82" y="103"/>
                </a:cubicBezTo>
                <a:cubicBezTo>
                  <a:pt x="84" y="103"/>
                  <a:pt x="86" y="104"/>
                  <a:pt x="88" y="104"/>
                </a:cubicBezTo>
                <a:cubicBezTo>
                  <a:pt x="90" y="104"/>
                  <a:pt x="92" y="103"/>
                  <a:pt x="94" y="103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66" y="84"/>
                  <a:pt x="166" y="84"/>
                  <a:pt x="166" y="84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67" y="85"/>
                  <a:pt x="168" y="86"/>
                  <a:pt x="168" y="88"/>
                </a:cubicBezTo>
                <a:cubicBezTo>
                  <a:pt x="168" y="90"/>
                  <a:pt x="167" y="91"/>
                  <a:pt x="166" y="9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511"/>
          <p:cNvSpPr>
            <a:spLocks noEditPoints="1"/>
          </p:cNvSpPr>
          <p:nvPr/>
        </p:nvSpPr>
        <p:spPr bwMode="auto">
          <a:xfrm>
            <a:off x="5998347" y="2428357"/>
            <a:ext cx="334275" cy="272612"/>
          </a:xfrm>
          <a:custGeom>
            <a:avLst/>
            <a:gdLst>
              <a:gd name="T0" fmla="*/ 16 w 176"/>
              <a:gd name="T1" fmla="*/ 104 h 144"/>
              <a:gd name="T2" fmla="*/ 24 w 176"/>
              <a:gd name="T3" fmla="*/ 104 h 144"/>
              <a:gd name="T4" fmla="*/ 44 w 176"/>
              <a:gd name="T5" fmla="*/ 84 h 144"/>
              <a:gd name="T6" fmla="*/ 136 w 176"/>
              <a:gd name="T7" fmla="*/ 80 h 144"/>
              <a:gd name="T8" fmla="*/ 116 w 176"/>
              <a:gd name="T9" fmla="*/ 108 h 144"/>
              <a:gd name="T10" fmla="*/ 136 w 176"/>
              <a:gd name="T11" fmla="*/ 88 h 144"/>
              <a:gd name="T12" fmla="*/ 136 w 176"/>
              <a:gd name="T13" fmla="*/ 80 h 144"/>
              <a:gd name="T14" fmla="*/ 143 w 176"/>
              <a:gd name="T15" fmla="*/ 16 h 144"/>
              <a:gd name="T16" fmla="*/ 120 w 176"/>
              <a:gd name="T17" fmla="*/ 0 h 144"/>
              <a:gd name="T18" fmla="*/ 80 w 176"/>
              <a:gd name="T19" fmla="*/ 24 h 144"/>
              <a:gd name="T20" fmla="*/ 33 w 176"/>
              <a:gd name="T21" fmla="*/ 16 h 144"/>
              <a:gd name="T22" fmla="*/ 4 w 176"/>
              <a:gd name="T23" fmla="*/ 87 h 144"/>
              <a:gd name="T24" fmla="*/ 40 w 176"/>
              <a:gd name="T25" fmla="*/ 144 h 144"/>
              <a:gd name="T26" fmla="*/ 97 w 176"/>
              <a:gd name="T27" fmla="*/ 112 h 144"/>
              <a:gd name="T28" fmla="*/ 176 w 176"/>
              <a:gd name="T29" fmla="*/ 104 h 144"/>
              <a:gd name="T30" fmla="*/ 40 w 176"/>
              <a:gd name="T31" fmla="*/ 136 h 144"/>
              <a:gd name="T32" fmla="*/ 40 w 176"/>
              <a:gd name="T33" fmla="*/ 72 h 144"/>
              <a:gd name="T34" fmla="*/ 40 w 176"/>
              <a:gd name="T35" fmla="*/ 136 h 144"/>
              <a:gd name="T36" fmla="*/ 40 w 176"/>
              <a:gd name="T37" fmla="*/ 64 h 144"/>
              <a:gd name="T38" fmla="*/ 41 w 176"/>
              <a:gd name="T39" fmla="*/ 17 h 144"/>
              <a:gd name="T40" fmla="*/ 56 w 176"/>
              <a:gd name="T41" fmla="*/ 8 h 144"/>
              <a:gd name="T42" fmla="*/ 72 w 176"/>
              <a:gd name="T43" fmla="*/ 23 h 144"/>
              <a:gd name="T44" fmla="*/ 96 w 176"/>
              <a:gd name="T45" fmla="*/ 104 h 144"/>
              <a:gd name="T46" fmla="*/ 80 w 176"/>
              <a:gd name="T47" fmla="*/ 96 h 144"/>
              <a:gd name="T48" fmla="*/ 96 w 176"/>
              <a:gd name="T49" fmla="*/ 104 h 144"/>
              <a:gd name="T50" fmla="*/ 80 w 176"/>
              <a:gd name="T51" fmla="*/ 88 h 144"/>
              <a:gd name="T52" fmla="*/ 96 w 176"/>
              <a:gd name="T53" fmla="*/ 32 h 144"/>
              <a:gd name="T54" fmla="*/ 104 w 176"/>
              <a:gd name="T55" fmla="*/ 23 h 144"/>
              <a:gd name="T56" fmla="*/ 120 w 176"/>
              <a:gd name="T57" fmla="*/ 8 h 144"/>
              <a:gd name="T58" fmla="*/ 135 w 176"/>
              <a:gd name="T59" fmla="*/ 17 h 144"/>
              <a:gd name="T60" fmla="*/ 136 w 176"/>
              <a:gd name="T61" fmla="*/ 64 h 144"/>
              <a:gd name="T62" fmla="*/ 104 w 176"/>
              <a:gd name="T63" fmla="*/ 23 h 144"/>
              <a:gd name="T64" fmla="*/ 104 w 176"/>
              <a:gd name="T65" fmla="*/ 104 h 144"/>
              <a:gd name="T66" fmla="*/ 168 w 176"/>
              <a:gd name="T67" fmla="*/ 10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44">
                <a:moveTo>
                  <a:pt x="40" y="80"/>
                </a:moveTo>
                <a:cubicBezTo>
                  <a:pt x="27" y="80"/>
                  <a:pt x="16" y="91"/>
                  <a:pt x="16" y="104"/>
                </a:cubicBezTo>
                <a:cubicBezTo>
                  <a:pt x="16" y="106"/>
                  <a:pt x="18" y="108"/>
                  <a:pt x="20" y="108"/>
                </a:cubicBezTo>
                <a:cubicBezTo>
                  <a:pt x="22" y="108"/>
                  <a:pt x="24" y="106"/>
                  <a:pt x="24" y="104"/>
                </a:cubicBezTo>
                <a:cubicBezTo>
                  <a:pt x="24" y="95"/>
                  <a:pt x="31" y="88"/>
                  <a:pt x="40" y="88"/>
                </a:cubicBezTo>
                <a:cubicBezTo>
                  <a:pt x="42" y="88"/>
                  <a:pt x="44" y="86"/>
                  <a:pt x="44" y="84"/>
                </a:cubicBezTo>
                <a:cubicBezTo>
                  <a:pt x="44" y="82"/>
                  <a:pt x="42" y="80"/>
                  <a:pt x="40" y="80"/>
                </a:cubicBezTo>
                <a:moveTo>
                  <a:pt x="136" y="80"/>
                </a:moveTo>
                <a:cubicBezTo>
                  <a:pt x="123" y="80"/>
                  <a:pt x="112" y="91"/>
                  <a:pt x="112" y="104"/>
                </a:cubicBezTo>
                <a:cubicBezTo>
                  <a:pt x="112" y="106"/>
                  <a:pt x="114" y="108"/>
                  <a:pt x="116" y="108"/>
                </a:cubicBezTo>
                <a:cubicBezTo>
                  <a:pt x="118" y="108"/>
                  <a:pt x="120" y="106"/>
                  <a:pt x="120" y="104"/>
                </a:cubicBezTo>
                <a:cubicBezTo>
                  <a:pt x="120" y="95"/>
                  <a:pt x="127" y="88"/>
                  <a:pt x="136" y="88"/>
                </a:cubicBezTo>
                <a:cubicBezTo>
                  <a:pt x="138" y="88"/>
                  <a:pt x="140" y="86"/>
                  <a:pt x="140" y="84"/>
                </a:cubicBezTo>
                <a:cubicBezTo>
                  <a:pt x="140" y="82"/>
                  <a:pt x="138" y="80"/>
                  <a:pt x="136" y="80"/>
                </a:cubicBezTo>
                <a:moveTo>
                  <a:pt x="172" y="87"/>
                </a:moveTo>
                <a:cubicBezTo>
                  <a:pt x="143" y="16"/>
                  <a:pt x="143" y="16"/>
                  <a:pt x="143" y="16"/>
                </a:cubicBezTo>
                <a:cubicBezTo>
                  <a:pt x="143" y="16"/>
                  <a:pt x="143" y="16"/>
                  <a:pt x="143" y="16"/>
                </a:cubicBezTo>
                <a:cubicBezTo>
                  <a:pt x="139" y="7"/>
                  <a:pt x="130" y="0"/>
                  <a:pt x="120" y="0"/>
                </a:cubicBezTo>
                <a:cubicBezTo>
                  <a:pt x="107" y="0"/>
                  <a:pt x="96" y="11"/>
                  <a:pt x="96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11"/>
                  <a:pt x="69" y="0"/>
                  <a:pt x="56" y="0"/>
                </a:cubicBezTo>
                <a:cubicBezTo>
                  <a:pt x="46" y="0"/>
                  <a:pt x="37" y="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4" y="87"/>
                  <a:pt x="4" y="87"/>
                  <a:pt x="4" y="87"/>
                </a:cubicBezTo>
                <a:cubicBezTo>
                  <a:pt x="1" y="92"/>
                  <a:pt x="0" y="98"/>
                  <a:pt x="0" y="104"/>
                </a:cubicBezTo>
                <a:cubicBezTo>
                  <a:pt x="0" y="126"/>
                  <a:pt x="18" y="144"/>
                  <a:pt x="40" y="144"/>
                </a:cubicBezTo>
                <a:cubicBezTo>
                  <a:pt x="59" y="144"/>
                  <a:pt x="75" y="130"/>
                  <a:pt x="79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1" y="130"/>
                  <a:pt x="117" y="144"/>
                  <a:pt x="136" y="144"/>
                </a:cubicBezTo>
                <a:cubicBezTo>
                  <a:pt x="158" y="144"/>
                  <a:pt x="176" y="126"/>
                  <a:pt x="176" y="104"/>
                </a:cubicBezTo>
                <a:cubicBezTo>
                  <a:pt x="176" y="98"/>
                  <a:pt x="175" y="92"/>
                  <a:pt x="172" y="87"/>
                </a:cubicBezTo>
                <a:moveTo>
                  <a:pt x="40" y="136"/>
                </a:moveTo>
                <a:cubicBezTo>
                  <a:pt x="22" y="136"/>
                  <a:pt x="8" y="122"/>
                  <a:pt x="8" y="104"/>
                </a:cubicBezTo>
                <a:cubicBezTo>
                  <a:pt x="8" y="86"/>
                  <a:pt x="22" y="72"/>
                  <a:pt x="40" y="72"/>
                </a:cubicBezTo>
                <a:cubicBezTo>
                  <a:pt x="58" y="72"/>
                  <a:pt x="72" y="86"/>
                  <a:pt x="72" y="104"/>
                </a:cubicBezTo>
                <a:cubicBezTo>
                  <a:pt x="72" y="122"/>
                  <a:pt x="58" y="136"/>
                  <a:pt x="40" y="136"/>
                </a:cubicBezTo>
                <a:moveTo>
                  <a:pt x="72" y="80"/>
                </a:moveTo>
                <a:cubicBezTo>
                  <a:pt x="65" y="70"/>
                  <a:pt x="53" y="64"/>
                  <a:pt x="40" y="64"/>
                </a:cubicBezTo>
                <a:cubicBezTo>
                  <a:pt x="33" y="64"/>
                  <a:pt x="26" y="66"/>
                  <a:pt x="20" y="69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4" y="12"/>
                  <a:pt x="50" y="8"/>
                  <a:pt x="56" y="8"/>
                </a:cubicBezTo>
                <a:cubicBezTo>
                  <a:pt x="64" y="8"/>
                  <a:pt x="71" y="14"/>
                  <a:pt x="72" y="23"/>
                </a:cubicBezTo>
                <a:cubicBezTo>
                  <a:pt x="72" y="23"/>
                  <a:pt x="72" y="23"/>
                  <a:pt x="72" y="23"/>
                </a:cubicBezTo>
                <a:lnTo>
                  <a:pt x="72" y="80"/>
                </a:lnTo>
                <a:close/>
                <a:moveTo>
                  <a:pt x="96" y="104"/>
                </a:moveTo>
                <a:cubicBezTo>
                  <a:pt x="80" y="104"/>
                  <a:pt x="80" y="104"/>
                  <a:pt x="80" y="104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04"/>
                </a:lnTo>
                <a:close/>
                <a:moveTo>
                  <a:pt x="96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32"/>
                  <a:pt x="80" y="32"/>
                  <a:pt x="80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88"/>
                </a:lnTo>
                <a:close/>
                <a:moveTo>
                  <a:pt x="104" y="23"/>
                </a:moveTo>
                <a:cubicBezTo>
                  <a:pt x="104" y="23"/>
                  <a:pt x="104" y="23"/>
                  <a:pt x="104" y="23"/>
                </a:cubicBezTo>
                <a:cubicBezTo>
                  <a:pt x="105" y="14"/>
                  <a:pt x="112" y="8"/>
                  <a:pt x="120" y="8"/>
                </a:cubicBezTo>
                <a:cubicBezTo>
                  <a:pt x="126" y="8"/>
                  <a:pt x="132" y="12"/>
                  <a:pt x="135" y="17"/>
                </a:cubicBezTo>
                <a:cubicBezTo>
                  <a:pt x="135" y="17"/>
                  <a:pt x="135" y="17"/>
                  <a:pt x="135" y="17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0" y="66"/>
                  <a:pt x="143" y="64"/>
                  <a:pt x="136" y="64"/>
                </a:cubicBezTo>
                <a:cubicBezTo>
                  <a:pt x="123" y="64"/>
                  <a:pt x="111" y="70"/>
                  <a:pt x="104" y="80"/>
                </a:cubicBezTo>
                <a:lnTo>
                  <a:pt x="104" y="23"/>
                </a:lnTo>
                <a:close/>
                <a:moveTo>
                  <a:pt x="136" y="136"/>
                </a:moveTo>
                <a:cubicBezTo>
                  <a:pt x="118" y="136"/>
                  <a:pt x="104" y="122"/>
                  <a:pt x="104" y="104"/>
                </a:cubicBezTo>
                <a:cubicBezTo>
                  <a:pt x="104" y="86"/>
                  <a:pt x="118" y="72"/>
                  <a:pt x="136" y="72"/>
                </a:cubicBezTo>
                <a:cubicBezTo>
                  <a:pt x="154" y="72"/>
                  <a:pt x="168" y="86"/>
                  <a:pt x="168" y="104"/>
                </a:cubicBezTo>
                <a:cubicBezTo>
                  <a:pt x="168" y="122"/>
                  <a:pt x="154" y="136"/>
                  <a:pt x="136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512"/>
          <p:cNvSpPr>
            <a:spLocks noEditPoints="1"/>
          </p:cNvSpPr>
          <p:nvPr/>
        </p:nvSpPr>
        <p:spPr bwMode="auto">
          <a:xfrm>
            <a:off x="6629575" y="2405639"/>
            <a:ext cx="342388" cy="319670"/>
          </a:xfrm>
          <a:custGeom>
            <a:avLst/>
            <a:gdLst>
              <a:gd name="T0" fmla="*/ 39 w 180"/>
              <a:gd name="T1" fmla="*/ 24 h 168"/>
              <a:gd name="T2" fmla="*/ 31 w 180"/>
              <a:gd name="T3" fmla="*/ 46 h 168"/>
              <a:gd name="T4" fmla="*/ 55 w 180"/>
              <a:gd name="T5" fmla="*/ 43 h 168"/>
              <a:gd name="T6" fmla="*/ 42 w 180"/>
              <a:gd name="T7" fmla="*/ 40 h 168"/>
              <a:gd name="T8" fmla="*/ 32 w 180"/>
              <a:gd name="T9" fmla="*/ 36 h 168"/>
              <a:gd name="T10" fmla="*/ 39 w 180"/>
              <a:gd name="T11" fmla="*/ 32 h 168"/>
              <a:gd name="T12" fmla="*/ 48 w 180"/>
              <a:gd name="T13" fmla="*/ 38 h 168"/>
              <a:gd name="T14" fmla="*/ 42 w 180"/>
              <a:gd name="T15" fmla="*/ 120 h 168"/>
              <a:gd name="T16" fmla="*/ 26 w 180"/>
              <a:gd name="T17" fmla="*/ 138 h 168"/>
              <a:gd name="T18" fmla="*/ 46 w 180"/>
              <a:gd name="T19" fmla="*/ 143 h 168"/>
              <a:gd name="T20" fmla="*/ 42 w 180"/>
              <a:gd name="T21" fmla="*/ 120 h 168"/>
              <a:gd name="T22" fmla="*/ 39 w 180"/>
              <a:gd name="T23" fmla="*/ 136 h 168"/>
              <a:gd name="T24" fmla="*/ 32 w 180"/>
              <a:gd name="T25" fmla="*/ 132 h 168"/>
              <a:gd name="T26" fmla="*/ 42 w 180"/>
              <a:gd name="T27" fmla="*/ 128 h 168"/>
              <a:gd name="T28" fmla="*/ 43 w 180"/>
              <a:gd name="T29" fmla="*/ 135 h 168"/>
              <a:gd name="T30" fmla="*/ 156 w 180"/>
              <a:gd name="T31" fmla="*/ 16 h 168"/>
              <a:gd name="T32" fmla="*/ 76 w 180"/>
              <a:gd name="T33" fmla="*/ 67 h 168"/>
              <a:gd name="T34" fmla="*/ 73 w 180"/>
              <a:gd name="T35" fmla="*/ 55 h 168"/>
              <a:gd name="T36" fmla="*/ 8 w 180"/>
              <a:gd name="T37" fmla="*/ 20 h 168"/>
              <a:gd name="T38" fmla="*/ 51 w 180"/>
              <a:gd name="T39" fmla="*/ 84 h 168"/>
              <a:gd name="T40" fmla="*/ 8 w 180"/>
              <a:gd name="T41" fmla="*/ 148 h 168"/>
              <a:gd name="T42" fmla="*/ 73 w 180"/>
              <a:gd name="T43" fmla="*/ 113 h 168"/>
              <a:gd name="T44" fmla="*/ 76 w 180"/>
              <a:gd name="T45" fmla="*/ 101 h 168"/>
              <a:gd name="T46" fmla="*/ 156 w 180"/>
              <a:gd name="T47" fmla="*/ 152 h 168"/>
              <a:gd name="T48" fmla="*/ 102 w 180"/>
              <a:gd name="T49" fmla="*/ 84 h 168"/>
              <a:gd name="T50" fmla="*/ 25 w 180"/>
              <a:gd name="T51" fmla="*/ 56 h 168"/>
              <a:gd name="T52" fmla="*/ 51 w 180"/>
              <a:gd name="T53" fmla="*/ 15 h 168"/>
              <a:gd name="T54" fmla="*/ 25 w 180"/>
              <a:gd name="T55" fmla="*/ 56 h 168"/>
              <a:gd name="T56" fmla="*/ 60 w 180"/>
              <a:gd name="T57" fmla="*/ 65 h 168"/>
              <a:gd name="T58" fmla="*/ 58 w 180"/>
              <a:gd name="T59" fmla="*/ 79 h 168"/>
              <a:gd name="T60" fmla="*/ 51 w 180"/>
              <a:gd name="T61" fmla="*/ 153 h 168"/>
              <a:gd name="T62" fmla="*/ 25 w 180"/>
              <a:gd name="T63" fmla="*/ 112 h 168"/>
              <a:gd name="T64" fmla="*/ 51 w 180"/>
              <a:gd name="T65" fmla="*/ 153 h 168"/>
              <a:gd name="T66" fmla="*/ 42 w 180"/>
              <a:gd name="T67" fmla="*/ 100 h 168"/>
              <a:gd name="T68" fmla="*/ 170 w 180"/>
              <a:gd name="T69" fmla="*/ 29 h 168"/>
              <a:gd name="T70" fmla="*/ 170 w 180"/>
              <a:gd name="T71" fmla="*/ 139 h 168"/>
              <a:gd name="T72" fmla="*/ 83 w 180"/>
              <a:gd name="T73" fmla="*/ 97 h 168"/>
              <a:gd name="T74" fmla="*/ 170 w 180"/>
              <a:gd name="T75" fmla="*/ 139 h 168"/>
              <a:gd name="T76" fmla="*/ 72 w 180"/>
              <a:gd name="T77" fmla="*/ 84 h 168"/>
              <a:gd name="T78" fmla="*/ 80 w 180"/>
              <a:gd name="T79" fmla="*/ 8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0" h="168">
                <a:moveTo>
                  <a:pt x="46" y="25"/>
                </a:moveTo>
                <a:cubicBezTo>
                  <a:pt x="44" y="24"/>
                  <a:pt x="41" y="24"/>
                  <a:pt x="39" y="24"/>
                </a:cubicBezTo>
                <a:cubicBezTo>
                  <a:pt x="34" y="24"/>
                  <a:pt x="29" y="26"/>
                  <a:pt x="26" y="30"/>
                </a:cubicBezTo>
                <a:cubicBezTo>
                  <a:pt x="22" y="35"/>
                  <a:pt x="24" y="43"/>
                  <a:pt x="31" y="46"/>
                </a:cubicBezTo>
                <a:cubicBezTo>
                  <a:pt x="34" y="47"/>
                  <a:pt x="38" y="48"/>
                  <a:pt x="42" y="48"/>
                </a:cubicBezTo>
                <a:cubicBezTo>
                  <a:pt x="47" y="48"/>
                  <a:pt x="52" y="46"/>
                  <a:pt x="55" y="43"/>
                </a:cubicBezTo>
                <a:cubicBezTo>
                  <a:pt x="59" y="37"/>
                  <a:pt x="53" y="29"/>
                  <a:pt x="46" y="25"/>
                </a:cubicBezTo>
                <a:moveTo>
                  <a:pt x="42" y="40"/>
                </a:moveTo>
                <a:cubicBezTo>
                  <a:pt x="39" y="40"/>
                  <a:pt x="36" y="39"/>
                  <a:pt x="35" y="39"/>
                </a:cubicBezTo>
                <a:cubicBezTo>
                  <a:pt x="33" y="38"/>
                  <a:pt x="32" y="37"/>
                  <a:pt x="32" y="36"/>
                </a:cubicBezTo>
                <a:cubicBezTo>
                  <a:pt x="32" y="36"/>
                  <a:pt x="32" y="35"/>
                  <a:pt x="32" y="34"/>
                </a:cubicBezTo>
                <a:cubicBezTo>
                  <a:pt x="34" y="33"/>
                  <a:pt x="36" y="32"/>
                  <a:pt x="39" y="32"/>
                </a:cubicBezTo>
                <a:cubicBezTo>
                  <a:pt x="40" y="32"/>
                  <a:pt x="42" y="32"/>
                  <a:pt x="43" y="33"/>
                </a:cubicBezTo>
                <a:cubicBezTo>
                  <a:pt x="46" y="34"/>
                  <a:pt x="48" y="37"/>
                  <a:pt x="48" y="38"/>
                </a:cubicBezTo>
                <a:cubicBezTo>
                  <a:pt x="47" y="39"/>
                  <a:pt x="45" y="40"/>
                  <a:pt x="42" y="40"/>
                </a:cubicBezTo>
                <a:moveTo>
                  <a:pt x="42" y="120"/>
                </a:moveTo>
                <a:cubicBezTo>
                  <a:pt x="38" y="120"/>
                  <a:pt x="34" y="121"/>
                  <a:pt x="31" y="122"/>
                </a:cubicBezTo>
                <a:cubicBezTo>
                  <a:pt x="24" y="125"/>
                  <a:pt x="22" y="133"/>
                  <a:pt x="26" y="138"/>
                </a:cubicBezTo>
                <a:cubicBezTo>
                  <a:pt x="29" y="142"/>
                  <a:pt x="34" y="144"/>
                  <a:pt x="39" y="144"/>
                </a:cubicBezTo>
                <a:cubicBezTo>
                  <a:pt x="41" y="144"/>
                  <a:pt x="44" y="144"/>
                  <a:pt x="46" y="143"/>
                </a:cubicBezTo>
                <a:cubicBezTo>
                  <a:pt x="53" y="139"/>
                  <a:pt x="59" y="131"/>
                  <a:pt x="55" y="125"/>
                </a:cubicBezTo>
                <a:cubicBezTo>
                  <a:pt x="52" y="122"/>
                  <a:pt x="47" y="120"/>
                  <a:pt x="42" y="120"/>
                </a:cubicBezTo>
                <a:moveTo>
                  <a:pt x="43" y="135"/>
                </a:moveTo>
                <a:cubicBezTo>
                  <a:pt x="42" y="136"/>
                  <a:pt x="40" y="136"/>
                  <a:pt x="39" y="136"/>
                </a:cubicBezTo>
                <a:cubicBezTo>
                  <a:pt x="36" y="136"/>
                  <a:pt x="34" y="135"/>
                  <a:pt x="32" y="134"/>
                </a:cubicBezTo>
                <a:cubicBezTo>
                  <a:pt x="32" y="133"/>
                  <a:pt x="32" y="132"/>
                  <a:pt x="32" y="132"/>
                </a:cubicBezTo>
                <a:cubicBezTo>
                  <a:pt x="32" y="131"/>
                  <a:pt x="33" y="130"/>
                  <a:pt x="35" y="129"/>
                </a:cubicBezTo>
                <a:cubicBezTo>
                  <a:pt x="36" y="129"/>
                  <a:pt x="39" y="128"/>
                  <a:pt x="42" y="128"/>
                </a:cubicBezTo>
                <a:cubicBezTo>
                  <a:pt x="45" y="128"/>
                  <a:pt x="47" y="129"/>
                  <a:pt x="48" y="130"/>
                </a:cubicBezTo>
                <a:cubicBezTo>
                  <a:pt x="48" y="131"/>
                  <a:pt x="46" y="134"/>
                  <a:pt x="43" y="135"/>
                </a:cubicBezTo>
                <a:moveTo>
                  <a:pt x="180" y="32"/>
                </a:moveTo>
                <a:cubicBezTo>
                  <a:pt x="180" y="23"/>
                  <a:pt x="165" y="16"/>
                  <a:pt x="156" y="16"/>
                </a:cubicBezTo>
                <a:cubicBezTo>
                  <a:pt x="155" y="16"/>
                  <a:pt x="155" y="16"/>
                  <a:pt x="155" y="16"/>
                </a:cubicBezTo>
                <a:cubicBezTo>
                  <a:pt x="149" y="16"/>
                  <a:pt x="147" y="17"/>
                  <a:pt x="76" y="67"/>
                </a:cubicBezTo>
                <a:cubicBezTo>
                  <a:pt x="68" y="61"/>
                  <a:pt x="68" y="61"/>
                  <a:pt x="68" y="61"/>
                </a:cubicBezTo>
                <a:cubicBezTo>
                  <a:pt x="70" y="59"/>
                  <a:pt x="72" y="57"/>
                  <a:pt x="73" y="55"/>
                </a:cubicBezTo>
                <a:cubicBezTo>
                  <a:pt x="82" y="40"/>
                  <a:pt x="70" y="17"/>
                  <a:pt x="54" y="8"/>
                </a:cubicBezTo>
                <a:cubicBezTo>
                  <a:pt x="38" y="0"/>
                  <a:pt x="18" y="5"/>
                  <a:pt x="8" y="20"/>
                </a:cubicBezTo>
                <a:cubicBezTo>
                  <a:pt x="0" y="34"/>
                  <a:pt x="4" y="52"/>
                  <a:pt x="19" y="62"/>
                </a:cubicBezTo>
                <a:cubicBezTo>
                  <a:pt x="31" y="70"/>
                  <a:pt x="41" y="77"/>
                  <a:pt x="51" y="84"/>
                </a:cubicBezTo>
                <a:cubicBezTo>
                  <a:pt x="41" y="91"/>
                  <a:pt x="31" y="98"/>
                  <a:pt x="19" y="106"/>
                </a:cubicBezTo>
                <a:cubicBezTo>
                  <a:pt x="4" y="116"/>
                  <a:pt x="0" y="134"/>
                  <a:pt x="8" y="148"/>
                </a:cubicBezTo>
                <a:cubicBezTo>
                  <a:pt x="18" y="163"/>
                  <a:pt x="38" y="168"/>
                  <a:pt x="54" y="160"/>
                </a:cubicBezTo>
                <a:cubicBezTo>
                  <a:pt x="70" y="151"/>
                  <a:pt x="82" y="128"/>
                  <a:pt x="73" y="113"/>
                </a:cubicBezTo>
                <a:cubicBezTo>
                  <a:pt x="72" y="111"/>
                  <a:pt x="70" y="109"/>
                  <a:pt x="68" y="107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147" y="151"/>
                  <a:pt x="149" y="152"/>
                  <a:pt x="155" y="152"/>
                </a:cubicBezTo>
                <a:cubicBezTo>
                  <a:pt x="156" y="152"/>
                  <a:pt x="156" y="152"/>
                  <a:pt x="156" y="152"/>
                </a:cubicBezTo>
                <a:cubicBezTo>
                  <a:pt x="165" y="152"/>
                  <a:pt x="180" y="145"/>
                  <a:pt x="180" y="136"/>
                </a:cubicBezTo>
                <a:cubicBezTo>
                  <a:pt x="102" y="84"/>
                  <a:pt x="102" y="84"/>
                  <a:pt x="102" y="84"/>
                </a:cubicBezTo>
                <a:lnTo>
                  <a:pt x="180" y="32"/>
                </a:lnTo>
                <a:close/>
                <a:moveTo>
                  <a:pt x="25" y="56"/>
                </a:moveTo>
                <a:cubicBezTo>
                  <a:pt x="13" y="49"/>
                  <a:pt x="8" y="35"/>
                  <a:pt x="15" y="24"/>
                </a:cubicBezTo>
                <a:cubicBezTo>
                  <a:pt x="23" y="13"/>
                  <a:pt x="38" y="9"/>
                  <a:pt x="51" y="15"/>
                </a:cubicBezTo>
                <a:cubicBezTo>
                  <a:pt x="63" y="22"/>
                  <a:pt x="73" y="39"/>
                  <a:pt x="66" y="50"/>
                </a:cubicBezTo>
                <a:cubicBezTo>
                  <a:pt x="58" y="62"/>
                  <a:pt x="37" y="63"/>
                  <a:pt x="25" y="56"/>
                </a:cubicBezTo>
                <a:moveTo>
                  <a:pt x="42" y="68"/>
                </a:moveTo>
                <a:cubicBezTo>
                  <a:pt x="48" y="68"/>
                  <a:pt x="54" y="67"/>
                  <a:pt x="60" y="65"/>
                </a:cubicBezTo>
                <a:cubicBezTo>
                  <a:pt x="69" y="72"/>
                  <a:pt x="69" y="72"/>
                  <a:pt x="69" y="72"/>
                </a:cubicBezTo>
                <a:cubicBezTo>
                  <a:pt x="65" y="74"/>
                  <a:pt x="62" y="77"/>
                  <a:pt x="58" y="79"/>
                </a:cubicBezTo>
                <a:cubicBezTo>
                  <a:pt x="53" y="76"/>
                  <a:pt x="47" y="72"/>
                  <a:pt x="42" y="68"/>
                </a:cubicBezTo>
                <a:moveTo>
                  <a:pt x="51" y="153"/>
                </a:moveTo>
                <a:cubicBezTo>
                  <a:pt x="38" y="159"/>
                  <a:pt x="23" y="155"/>
                  <a:pt x="15" y="144"/>
                </a:cubicBezTo>
                <a:cubicBezTo>
                  <a:pt x="8" y="133"/>
                  <a:pt x="13" y="118"/>
                  <a:pt x="25" y="112"/>
                </a:cubicBezTo>
                <a:cubicBezTo>
                  <a:pt x="37" y="105"/>
                  <a:pt x="58" y="106"/>
                  <a:pt x="66" y="118"/>
                </a:cubicBezTo>
                <a:cubicBezTo>
                  <a:pt x="73" y="129"/>
                  <a:pt x="63" y="146"/>
                  <a:pt x="51" y="153"/>
                </a:cubicBezTo>
                <a:moveTo>
                  <a:pt x="60" y="103"/>
                </a:moveTo>
                <a:cubicBezTo>
                  <a:pt x="54" y="101"/>
                  <a:pt x="48" y="100"/>
                  <a:pt x="42" y="100"/>
                </a:cubicBezTo>
                <a:cubicBezTo>
                  <a:pt x="135" y="35"/>
                  <a:pt x="151" y="24"/>
                  <a:pt x="155" y="24"/>
                </a:cubicBezTo>
                <a:cubicBezTo>
                  <a:pt x="155" y="24"/>
                  <a:pt x="162" y="23"/>
                  <a:pt x="170" y="29"/>
                </a:cubicBezTo>
                <a:lnTo>
                  <a:pt x="60" y="103"/>
                </a:lnTo>
                <a:close/>
                <a:moveTo>
                  <a:pt x="170" y="139"/>
                </a:moveTo>
                <a:cubicBezTo>
                  <a:pt x="162" y="145"/>
                  <a:pt x="155" y="144"/>
                  <a:pt x="155" y="144"/>
                </a:cubicBezTo>
                <a:cubicBezTo>
                  <a:pt x="152" y="144"/>
                  <a:pt x="140" y="136"/>
                  <a:pt x="83" y="97"/>
                </a:cubicBezTo>
                <a:cubicBezTo>
                  <a:pt x="95" y="89"/>
                  <a:pt x="95" y="89"/>
                  <a:pt x="95" y="89"/>
                </a:cubicBezTo>
                <a:lnTo>
                  <a:pt x="170" y="139"/>
                </a:lnTo>
                <a:close/>
                <a:moveTo>
                  <a:pt x="76" y="80"/>
                </a:moveTo>
                <a:cubicBezTo>
                  <a:pt x="74" y="80"/>
                  <a:pt x="72" y="82"/>
                  <a:pt x="72" y="84"/>
                </a:cubicBezTo>
                <a:cubicBezTo>
                  <a:pt x="72" y="86"/>
                  <a:pt x="74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2"/>
                  <a:pt x="78" y="80"/>
                  <a:pt x="76" y="8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513"/>
          <p:cNvSpPr>
            <a:spLocks noEditPoints="1"/>
          </p:cNvSpPr>
          <p:nvPr/>
        </p:nvSpPr>
        <p:spPr bwMode="auto">
          <a:xfrm>
            <a:off x="7277030" y="2397526"/>
            <a:ext cx="342388" cy="334275"/>
          </a:xfrm>
          <a:custGeom>
            <a:avLst/>
            <a:gdLst>
              <a:gd name="T0" fmla="*/ 168 w 180"/>
              <a:gd name="T1" fmla="*/ 0 h 176"/>
              <a:gd name="T2" fmla="*/ 55 w 180"/>
              <a:gd name="T3" fmla="*/ 64 h 176"/>
              <a:gd name="T4" fmla="*/ 40 w 180"/>
              <a:gd name="T5" fmla="*/ 98 h 176"/>
              <a:gd name="T6" fmla="*/ 72 w 180"/>
              <a:gd name="T7" fmla="*/ 136 h 176"/>
              <a:gd name="T8" fmla="*/ 89 w 180"/>
              <a:gd name="T9" fmla="*/ 166 h 176"/>
              <a:gd name="T10" fmla="*/ 140 w 180"/>
              <a:gd name="T11" fmla="*/ 92 h 176"/>
              <a:gd name="T12" fmla="*/ 104 w 180"/>
              <a:gd name="T13" fmla="*/ 119 h 176"/>
              <a:gd name="T14" fmla="*/ 85 w 180"/>
              <a:gd name="T15" fmla="*/ 131 h 176"/>
              <a:gd name="T16" fmla="*/ 77 w 180"/>
              <a:gd name="T17" fmla="*/ 128 h 176"/>
              <a:gd name="T18" fmla="*/ 55 w 180"/>
              <a:gd name="T19" fmla="*/ 121 h 176"/>
              <a:gd name="T20" fmla="*/ 45 w 180"/>
              <a:gd name="T21" fmla="*/ 91 h 176"/>
              <a:gd name="T22" fmla="*/ 57 w 180"/>
              <a:gd name="T23" fmla="*/ 72 h 176"/>
              <a:gd name="T24" fmla="*/ 104 w 180"/>
              <a:gd name="T25" fmla="*/ 118 h 176"/>
              <a:gd name="T26" fmla="*/ 134 w 180"/>
              <a:gd name="T27" fmla="*/ 87 h 176"/>
              <a:gd name="T28" fmla="*/ 110 w 180"/>
              <a:gd name="T29" fmla="*/ 112 h 176"/>
              <a:gd name="T30" fmla="*/ 82 w 180"/>
              <a:gd name="T31" fmla="*/ 49 h 176"/>
              <a:gd name="T32" fmla="*/ 168 w 180"/>
              <a:gd name="T33" fmla="*/ 8 h 176"/>
              <a:gd name="T34" fmla="*/ 31 w 180"/>
              <a:gd name="T35" fmla="*/ 98 h 176"/>
              <a:gd name="T36" fmla="*/ 78 w 180"/>
              <a:gd name="T37" fmla="*/ 145 h 176"/>
              <a:gd name="T38" fmla="*/ 31 w 180"/>
              <a:gd name="T39" fmla="*/ 98 h 176"/>
              <a:gd name="T40" fmla="*/ 29 w 180"/>
              <a:gd name="T41" fmla="*/ 125 h 176"/>
              <a:gd name="T42" fmla="*/ 51 w 180"/>
              <a:gd name="T43" fmla="*/ 147 h 176"/>
              <a:gd name="T44" fmla="*/ 84 w 180"/>
              <a:gd name="T45" fmla="*/ 64 h 176"/>
              <a:gd name="T46" fmla="*/ 84 w 180"/>
              <a:gd name="T47" fmla="*/ 72 h 176"/>
              <a:gd name="T48" fmla="*/ 84 w 180"/>
              <a:gd name="T49" fmla="*/ 64 h 176"/>
              <a:gd name="T50" fmla="*/ 112 w 180"/>
              <a:gd name="T51" fmla="*/ 92 h 176"/>
              <a:gd name="T52" fmla="*/ 104 w 180"/>
              <a:gd name="T53" fmla="*/ 92 h 176"/>
              <a:gd name="T54" fmla="*/ 132 w 180"/>
              <a:gd name="T55" fmla="*/ 56 h 176"/>
              <a:gd name="T56" fmla="*/ 132 w 180"/>
              <a:gd name="T57" fmla="*/ 32 h 176"/>
              <a:gd name="T58" fmla="*/ 132 w 180"/>
              <a:gd name="T59" fmla="*/ 56 h 176"/>
              <a:gd name="T60" fmla="*/ 136 w 180"/>
              <a:gd name="T61" fmla="*/ 44 h 176"/>
              <a:gd name="T62" fmla="*/ 128 w 180"/>
              <a:gd name="T63" fmla="*/ 44 h 176"/>
              <a:gd name="T64" fmla="*/ 96 w 180"/>
              <a:gd name="T65" fmla="*/ 84 h 176"/>
              <a:gd name="T66" fmla="*/ 96 w 180"/>
              <a:gd name="T67" fmla="*/ 76 h 176"/>
              <a:gd name="T68" fmla="*/ 96 w 180"/>
              <a:gd name="T6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0" h="176">
                <a:moveTo>
                  <a:pt x="175" y="1"/>
                </a:moveTo>
                <a:cubicBezTo>
                  <a:pt x="174" y="0"/>
                  <a:pt x="171" y="0"/>
                  <a:pt x="168" y="0"/>
                </a:cubicBezTo>
                <a:cubicBezTo>
                  <a:pt x="151" y="0"/>
                  <a:pt x="107" y="12"/>
                  <a:pt x="84" y="36"/>
                </a:cubicBezTo>
                <a:cubicBezTo>
                  <a:pt x="78" y="41"/>
                  <a:pt x="60" y="58"/>
                  <a:pt x="55" y="64"/>
                </a:cubicBezTo>
                <a:cubicBezTo>
                  <a:pt x="41" y="68"/>
                  <a:pt x="21" y="76"/>
                  <a:pt x="10" y="87"/>
                </a:cubicBezTo>
                <a:cubicBezTo>
                  <a:pt x="10" y="87"/>
                  <a:pt x="24" y="87"/>
                  <a:pt x="40" y="98"/>
                </a:cubicBezTo>
                <a:cubicBezTo>
                  <a:pt x="38" y="107"/>
                  <a:pt x="41" y="118"/>
                  <a:pt x="50" y="126"/>
                </a:cubicBezTo>
                <a:cubicBezTo>
                  <a:pt x="56" y="133"/>
                  <a:pt x="64" y="136"/>
                  <a:pt x="72" y="136"/>
                </a:cubicBezTo>
                <a:cubicBezTo>
                  <a:pt x="74" y="136"/>
                  <a:pt x="76" y="136"/>
                  <a:pt x="79" y="136"/>
                </a:cubicBezTo>
                <a:cubicBezTo>
                  <a:pt x="89" y="152"/>
                  <a:pt x="89" y="166"/>
                  <a:pt x="89" y="166"/>
                </a:cubicBezTo>
                <a:cubicBezTo>
                  <a:pt x="100" y="155"/>
                  <a:pt x="108" y="135"/>
                  <a:pt x="112" y="121"/>
                </a:cubicBezTo>
                <a:cubicBezTo>
                  <a:pt x="118" y="116"/>
                  <a:pt x="135" y="98"/>
                  <a:pt x="140" y="92"/>
                </a:cubicBezTo>
                <a:cubicBezTo>
                  <a:pt x="168" y="64"/>
                  <a:pt x="180" y="7"/>
                  <a:pt x="175" y="1"/>
                </a:cubicBezTo>
                <a:moveTo>
                  <a:pt x="104" y="119"/>
                </a:moveTo>
                <a:cubicBezTo>
                  <a:pt x="101" y="129"/>
                  <a:pt x="97" y="139"/>
                  <a:pt x="93" y="147"/>
                </a:cubicBezTo>
                <a:cubicBezTo>
                  <a:pt x="91" y="142"/>
                  <a:pt x="89" y="137"/>
                  <a:pt x="85" y="131"/>
                </a:cubicBezTo>
                <a:cubicBezTo>
                  <a:pt x="84" y="129"/>
                  <a:pt x="81" y="128"/>
                  <a:pt x="79" y="128"/>
                </a:cubicBezTo>
                <a:cubicBezTo>
                  <a:pt x="78" y="128"/>
                  <a:pt x="77" y="128"/>
                  <a:pt x="77" y="128"/>
                </a:cubicBezTo>
                <a:cubicBezTo>
                  <a:pt x="75" y="128"/>
                  <a:pt x="73" y="128"/>
                  <a:pt x="72" y="128"/>
                </a:cubicBezTo>
                <a:cubicBezTo>
                  <a:pt x="66" y="128"/>
                  <a:pt x="60" y="126"/>
                  <a:pt x="55" y="121"/>
                </a:cubicBezTo>
                <a:cubicBezTo>
                  <a:pt x="49" y="114"/>
                  <a:pt x="46" y="107"/>
                  <a:pt x="48" y="99"/>
                </a:cubicBezTo>
                <a:cubicBezTo>
                  <a:pt x="49" y="96"/>
                  <a:pt x="48" y="93"/>
                  <a:pt x="45" y="91"/>
                </a:cubicBezTo>
                <a:cubicBezTo>
                  <a:pt x="39" y="87"/>
                  <a:pt x="34" y="85"/>
                  <a:pt x="29" y="83"/>
                </a:cubicBezTo>
                <a:cubicBezTo>
                  <a:pt x="37" y="79"/>
                  <a:pt x="47" y="75"/>
                  <a:pt x="57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118"/>
                  <a:pt x="104" y="118"/>
                  <a:pt x="104" y="119"/>
                </a:cubicBezTo>
                <a:moveTo>
                  <a:pt x="134" y="87"/>
                </a:moveTo>
                <a:cubicBezTo>
                  <a:pt x="133" y="88"/>
                  <a:pt x="130" y="91"/>
                  <a:pt x="128" y="94"/>
                </a:cubicBezTo>
                <a:cubicBezTo>
                  <a:pt x="122" y="99"/>
                  <a:pt x="114" y="108"/>
                  <a:pt x="110" y="112"/>
                </a:cubicBezTo>
                <a:cubicBezTo>
                  <a:pt x="64" y="66"/>
                  <a:pt x="64" y="66"/>
                  <a:pt x="64" y="66"/>
                </a:cubicBezTo>
                <a:cubicBezTo>
                  <a:pt x="68" y="62"/>
                  <a:pt x="77" y="54"/>
                  <a:pt x="82" y="49"/>
                </a:cubicBezTo>
                <a:cubicBezTo>
                  <a:pt x="85" y="46"/>
                  <a:pt x="88" y="43"/>
                  <a:pt x="89" y="42"/>
                </a:cubicBezTo>
                <a:cubicBezTo>
                  <a:pt x="111" y="20"/>
                  <a:pt x="152" y="8"/>
                  <a:pt x="168" y="8"/>
                </a:cubicBezTo>
                <a:cubicBezTo>
                  <a:pt x="168" y="21"/>
                  <a:pt x="157" y="64"/>
                  <a:pt x="134" y="87"/>
                </a:cubicBezTo>
                <a:moveTo>
                  <a:pt x="31" y="98"/>
                </a:moveTo>
                <a:cubicBezTo>
                  <a:pt x="0" y="176"/>
                  <a:pt x="0" y="176"/>
                  <a:pt x="0" y="176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76" y="145"/>
                  <a:pt x="75" y="145"/>
                  <a:pt x="74" y="145"/>
                </a:cubicBezTo>
                <a:cubicBezTo>
                  <a:pt x="50" y="145"/>
                  <a:pt x="28" y="122"/>
                  <a:pt x="31" y="98"/>
                </a:cubicBezTo>
                <a:moveTo>
                  <a:pt x="14" y="162"/>
                </a:moveTo>
                <a:cubicBezTo>
                  <a:pt x="29" y="125"/>
                  <a:pt x="29" y="125"/>
                  <a:pt x="29" y="125"/>
                </a:cubicBezTo>
                <a:cubicBezTo>
                  <a:pt x="31" y="129"/>
                  <a:pt x="33" y="132"/>
                  <a:pt x="36" y="136"/>
                </a:cubicBezTo>
                <a:cubicBezTo>
                  <a:pt x="40" y="140"/>
                  <a:pt x="45" y="144"/>
                  <a:pt x="51" y="147"/>
                </a:cubicBezTo>
                <a:lnTo>
                  <a:pt x="14" y="162"/>
                </a:lnTo>
                <a:close/>
                <a:moveTo>
                  <a:pt x="84" y="64"/>
                </a:moveTo>
                <a:cubicBezTo>
                  <a:pt x="82" y="64"/>
                  <a:pt x="80" y="66"/>
                  <a:pt x="80" y="68"/>
                </a:cubicBezTo>
                <a:cubicBezTo>
                  <a:pt x="80" y="70"/>
                  <a:pt x="82" y="72"/>
                  <a:pt x="84" y="72"/>
                </a:cubicBezTo>
                <a:cubicBezTo>
                  <a:pt x="86" y="72"/>
                  <a:pt x="88" y="70"/>
                  <a:pt x="88" y="68"/>
                </a:cubicBezTo>
                <a:cubicBezTo>
                  <a:pt x="88" y="66"/>
                  <a:pt x="86" y="64"/>
                  <a:pt x="84" y="64"/>
                </a:cubicBezTo>
                <a:moveTo>
                  <a:pt x="108" y="96"/>
                </a:move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moveTo>
                  <a:pt x="132" y="56"/>
                </a:moveTo>
                <a:cubicBezTo>
                  <a:pt x="139" y="56"/>
                  <a:pt x="144" y="51"/>
                  <a:pt x="144" y="44"/>
                </a:cubicBezTo>
                <a:cubicBezTo>
                  <a:pt x="144" y="37"/>
                  <a:pt x="139" y="32"/>
                  <a:pt x="132" y="32"/>
                </a:cubicBezTo>
                <a:cubicBezTo>
                  <a:pt x="125" y="32"/>
                  <a:pt x="120" y="37"/>
                  <a:pt x="120" y="44"/>
                </a:cubicBezTo>
                <a:cubicBezTo>
                  <a:pt x="120" y="51"/>
                  <a:pt x="125" y="56"/>
                  <a:pt x="132" y="56"/>
                </a:cubicBezTo>
                <a:moveTo>
                  <a:pt x="132" y="40"/>
                </a:moveTo>
                <a:cubicBezTo>
                  <a:pt x="134" y="40"/>
                  <a:pt x="136" y="42"/>
                  <a:pt x="136" y="44"/>
                </a:cubicBezTo>
                <a:cubicBezTo>
                  <a:pt x="136" y="46"/>
                  <a:pt x="134" y="48"/>
                  <a:pt x="132" y="48"/>
                </a:cubicBezTo>
                <a:cubicBezTo>
                  <a:pt x="130" y="48"/>
                  <a:pt x="128" y="46"/>
                  <a:pt x="128" y="44"/>
                </a:cubicBezTo>
                <a:cubicBezTo>
                  <a:pt x="128" y="42"/>
                  <a:pt x="130" y="40"/>
                  <a:pt x="132" y="40"/>
                </a:cubicBezTo>
                <a:moveTo>
                  <a:pt x="96" y="84"/>
                </a:moveTo>
                <a:cubicBezTo>
                  <a:pt x="98" y="84"/>
                  <a:pt x="100" y="82"/>
                  <a:pt x="100" y="80"/>
                </a:cubicBezTo>
                <a:cubicBezTo>
                  <a:pt x="100" y="78"/>
                  <a:pt x="98" y="76"/>
                  <a:pt x="96" y="76"/>
                </a:cubicBezTo>
                <a:cubicBezTo>
                  <a:pt x="94" y="76"/>
                  <a:pt x="92" y="78"/>
                  <a:pt x="92" y="80"/>
                </a:cubicBezTo>
                <a:cubicBezTo>
                  <a:pt x="92" y="82"/>
                  <a:pt x="94" y="84"/>
                  <a:pt x="96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4162272" y="411510"/>
            <a:ext cx="819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Basic</a:t>
            </a:r>
            <a:endParaRPr lang="uk-UA" sz="2400" dirty="0"/>
          </a:p>
        </p:txBody>
      </p:sp>
      <p:grpSp>
        <p:nvGrpSpPr>
          <p:cNvPr id="656" name="Group 655"/>
          <p:cNvGrpSpPr/>
          <p:nvPr/>
        </p:nvGrpSpPr>
        <p:grpSpPr>
          <a:xfrm>
            <a:off x="2083436" y="1282490"/>
            <a:ext cx="301788" cy="303884"/>
            <a:chOff x="2083436" y="1282490"/>
            <a:chExt cx="301788" cy="303884"/>
          </a:xfrm>
          <a:solidFill>
            <a:schemeClr val="tx1"/>
          </a:solidFill>
        </p:grpSpPr>
        <p:sp>
          <p:nvSpPr>
            <p:cNvPr id="417" name="Freeform 6"/>
            <p:cNvSpPr>
              <a:spLocks noEditPoints="1"/>
            </p:cNvSpPr>
            <p:nvPr/>
          </p:nvSpPr>
          <p:spPr bwMode="auto">
            <a:xfrm>
              <a:off x="2083436" y="1282490"/>
              <a:ext cx="301788" cy="303884"/>
            </a:xfrm>
            <a:custGeom>
              <a:avLst/>
              <a:gdLst>
                <a:gd name="T0" fmla="*/ 128 w 257"/>
                <a:gd name="T1" fmla="*/ 0 h 257"/>
                <a:gd name="T2" fmla="*/ 37 w 257"/>
                <a:gd name="T3" fmla="*/ 38 h 257"/>
                <a:gd name="T4" fmla="*/ 0 w 257"/>
                <a:gd name="T5" fmla="*/ 129 h 257"/>
                <a:gd name="T6" fmla="*/ 37 w 257"/>
                <a:gd name="T7" fmla="*/ 219 h 257"/>
                <a:gd name="T8" fmla="*/ 128 w 257"/>
                <a:gd name="T9" fmla="*/ 257 h 257"/>
                <a:gd name="T10" fmla="*/ 128 w 257"/>
                <a:gd name="T11" fmla="*/ 257 h 257"/>
                <a:gd name="T12" fmla="*/ 128 w 257"/>
                <a:gd name="T13" fmla="*/ 257 h 257"/>
                <a:gd name="T14" fmla="*/ 257 w 257"/>
                <a:gd name="T15" fmla="*/ 129 h 257"/>
                <a:gd name="T16" fmla="*/ 219 w 257"/>
                <a:gd name="T17" fmla="*/ 38 h 257"/>
                <a:gd name="T18" fmla="*/ 128 w 257"/>
                <a:gd name="T19" fmla="*/ 0 h 257"/>
                <a:gd name="T20" fmla="*/ 128 w 257"/>
                <a:gd name="T21" fmla="*/ 249 h 257"/>
                <a:gd name="T22" fmla="*/ 128 w 257"/>
                <a:gd name="T23" fmla="*/ 253 h 257"/>
                <a:gd name="T24" fmla="*/ 128 w 257"/>
                <a:gd name="T25" fmla="*/ 249 h 257"/>
                <a:gd name="T26" fmla="*/ 128 w 257"/>
                <a:gd name="T27" fmla="*/ 249 h 257"/>
                <a:gd name="T28" fmla="*/ 43 w 257"/>
                <a:gd name="T29" fmla="*/ 214 h 257"/>
                <a:gd name="T30" fmla="*/ 8 w 257"/>
                <a:gd name="T31" fmla="*/ 129 h 257"/>
                <a:gd name="T32" fmla="*/ 43 w 257"/>
                <a:gd name="T33" fmla="*/ 44 h 257"/>
                <a:gd name="T34" fmla="*/ 128 w 257"/>
                <a:gd name="T35" fmla="*/ 8 h 257"/>
                <a:gd name="T36" fmla="*/ 213 w 257"/>
                <a:gd name="T37" fmla="*/ 44 h 257"/>
                <a:gd name="T38" fmla="*/ 249 w 257"/>
                <a:gd name="T39" fmla="*/ 129 h 257"/>
                <a:gd name="T40" fmla="*/ 128 w 257"/>
                <a:gd name="T41" fmla="*/ 24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257">
                  <a:moveTo>
                    <a:pt x="128" y="0"/>
                  </a:moveTo>
                  <a:cubicBezTo>
                    <a:pt x="94" y="0"/>
                    <a:pt x="62" y="14"/>
                    <a:pt x="37" y="38"/>
                  </a:cubicBezTo>
                  <a:cubicBezTo>
                    <a:pt x="13" y="62"/>
                    <a:pt x="0" y="95"/>
                    <a:pt x="0" y="129"/>
                  </a:cubicBezTo>
                  <a:cubicBezTo>
                    <a:pt x="0" y="163"/>
                    <a:pt x="13" y="195"/>
                    <a:pt x="37" y="219"/>
                  </a:cubicBezTo>
                  <a:cubicBezTo>
                    <a:pt x="62" y="244"/>
                    <a:pt x="94" y="257"/>
                    <a:pt x="128" y="257"/>
                  </a:cubicBezTo>
                  <a:cubicBezTo>
                    <a:pt x="128" y="257"/>
                    <a:pt x="128" y="257"/>
                    <a:pt x="128" y="257"/>
                  </a:cubicBezTo>
                  <a:cubicBezTo>
                    <a:pt x="128" y="257"/>
                    <a:pt x="128" y="257"/>
                    <a:pt x="128" y="257"/>
                  </a:cubicBezTo>
                  <a:cubicBezTo>
                    <a:pt x="199" y="257"/>
                    <a:pt x="257" y="199"/>
                    <a:pt x="257" y="129"/>
                  </a:cubicBezTo>
                  <a:cubicBezTo>
                    <a:pt x="257" y="94"/>
                    <a:pt x="243" y="62"/>
                    <a:pt x="219" y="38"/>
                  </a:cubicBezTo>
                  <a:cubicBezTo>
                    <a:pt x="195" y="14"/>
                    <a:pt x="163" y="0"/>
                    <a:pt x="128" y="0"/>
                  </a:cubicBezTo>
                  <a:close/>
                  <a:moveTo>
                    <a:pt x="128" y="249"/>
                  </a:moveTo>
                  <a:cubicBezTo>
                    <a:pt x="128" y="253"/>
                    <a:pt x="128" y="253"/>
                    <a:pt x="128" y="253"/>
                  </a:cubicBezTo>
                  <a:cubicBezTo>
                    <a:pt x="128" y="249"/>
                    <a:pt x="128" y="249"/>
                    <a:pt x="128" y="249"/>
                  </a:cubicBezTo>
                  <a:cubicBezTo>
                    <a:pt x="128" y="249"/>
                    <a:pt x="128" y="249"/>
                    <a:pt x="128" y="249"/>
                  </a:cubicBezTo>
                  <a:cubicBezTo>
                    <a:pt x="96" y="249"/>
                    <a:pt x="66" y="237"/>
                    <a:pt x="43" y="214"/>
                  </a:cubicBezTo>
                  <a:cubicBezTo>
                    <a:pt x="20" y="191"/>
                    <a:pt x="8" y="161"/>
                    <a:pt x="8" y="129"/>
                  </a:cubicBezTo>
                  <a:cubicBezTo>
                    <a:pt x="8" y="97"/>
                    <a:pt x="20" y="66"/>
                    <a:pt x="43" y="44"/>
                  </a:cubicBezTo>
                  <a:cubicBezTo>
                    <a:pt x="66" y="21"/>
                    <a:pt x="96" y="8"/>
                    <a:pt x="128" y="8"/>
                  </a:cubicBezTo>
                  <a:cubicBezTo>
                    <a:pt x="160" y="8"/>
                    <a:pt x="191" y="21"/>
                    <a:pt x="213" y="44"/>
                  </a:cubicBezTo>
                  <a:cubicBezTo>
                    <a:pt x="236" y="66"/>
                    <a:pt x="249" y="97"/>
                    <a:pt x="249" y="129"/>
                  </a:cubicBezTo>
                  <a:cubicBezTo>
                    <a:pt x="249" y="195"/>
                    <a:pt x="196" y="249"/>
                    <a:pt x="128" y="2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8" name="Freeform 7"/>
            <p:cNvSpPr>
              <a:spLocks/>
            </p:cNvSpPr>
            <p:nvPr/>
          </p:nvSpPr>
          <p:spPr bwMode="auto">
            <a:xfrm>
              <a:off x="2125351" y="1326501"/>
              <a:ext cx="217958" cy="108979"/>
            </a:xfrm>
            <a:custGeom>
              <a:avLst/>
              <a:gdLst>
                <a:gd name="T0" fmla="*/ 92 w 184"/>
                <a:gd name="T1" fmla="*/ 0 h 92"/>
                <a:gd name="T2" fmla="*/ 27 w 184"/>
                <a:gd name="T3" fmla="*/ 27 h 92"/>
                <a:gd name="T4" fmla="*/ 0 w 184"/>
                <a:gd name="T5" fmla="*/ 92 h 92"/>
                <a:gd name="T6" fmla="*/ 8 w 184"/>
                <a:gd name="T7" fmla="*/ 92 h 92"/>
                <a:gd name="T8" fmla="*/ 33 w 184"/>
                <a:gd name="T9" fmla="*/ 32 h 92"/>
                <a:gd name="T10" fmla="*/ 92 w 184"/>
                <a:gd name="T11" fmla="*/ 8 h 92"/>
                <a:gd name="T12" fmla="*/ 152 w 184"/>
                <a:gd name="T13" fmla="*/ 32 h 92"/>
                <a:gd name="T14" fmla="*/ 176 w 184"/>
                <a:gd name="T15" fmla="*/ 92 h 92"/>
                <a:gd name="T16" fmla="*/ 184 w 184"/>
                <a:gd name="T17" fmla="*/ 92 h 92"/>
                <a:gd name="T18" fmla="*/ 157 w 184"/>
                <a:gd name="T19" fmla="*/ 27 h 92"/>
                <a:gd name="T20" fmla="*/ 92 w 184"/>
                <a:gd name="T2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92">
                  <a:moveTo>
                    <a:pt x="92" y="0"/>
                  </a:moveTo>
                  <a:cubicBezTo>
                    <a:pt x="68" y="0"/>
                    <a:pt x="45" y="9"/>
                    <a:pt x="27" y="27"/>
                  </a:cubicBezTo>
                  <a:cubicBezTo>
                    <a:pt x="10" y="44"/>
                    <a:pt x="0" y="67"/>
                    <a:pt x="0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69"/>
                    <a:pt x="17" y="48"/>
                    <a:pt x="33" y="32"/>
                  </a:cubicBezTo>
                  <a:cubicBezTo>
                    <a:pt x="49" y="17"/>
                    <a:pt x="70" y="8"/>
                    <a:pt x="92" y="8"/>
                  </a:cubicBezTo>
                  <a:cubicBezTo>
                    <a:pt x="115" y="8"/>
                    <a:pt x="136" y="17"/>
                    <a:pt x="152" y="32"/>
                  </a:cubicBezTo>
                  <a:cubicBezTo>
                    <a:pt x="167" y="48"/>
                    <a:pt x="176" y="69"/>
                    <a:pt x="176" y="92"/>
                  </a:cubicBezTo>
                  <a:cubicBezTo>
                    <a:pt x="184" y="92"/>
                    <a:pt x="184" y="92"/>
                    <a:pt x="184" y="92"/>
                  </a:cubicBezTo>
                  <a:cubicBezTo>
                    <a:pt x="184" y="67"/>
                    <a:pt x="175" y="44"/>
                    <a:pt x="157" y="27"/>
                  </a:cubicBezTo>
                  <a:cubicBezTo>
                    <a:pt x="140" y="9"/>
                    <a:pt x="117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9" name="Freeform 8"/>
            <p:cNvSpPr>
              <a:spLocks noEditPoints="1"/>
            </p:cNvSpPr>
            <p:nvPr/>
          </p:nvSpPr>
          <p:spPr bwMode="auto">
            <a:xfrm>
              <a:off x="2192415" y="1404044"/>
              <a:ext cx="56586" cy="60777"/>
            </a:xfrm>
            <a:custGeom>
              <a:avLst/>
              <a:gdLst>
                <a:gd name="T0" fmla="*/ 30 w 48"/>
                <a:gd name="T1" fmla="*/ 28 h 51"/>
                <a:gd name="T2" fmla="*/ 6 w 48"/>
                <a:gd name="T3" fmla="*/ 0 h 51"/>
                <a:gd name="T4" fmla="*/ 0 w 48"/>
                <a:gd name="T5" fmla="*/ 5 h 51"/>
                <a:gd name="T6" fmla="*/ 24 w 48"/>
                <a:gd name="T7" fmla="*/ 34 h 51"/>
                <a:gd name="T8" fmla="*/ 23 w 48"/>
                <a:gd name="T9" fmla="*/ 39 h 51"/>
                <a:gd name="T10" fmla="*/ 27 w 48"/>
                <a:gd name="T11" fmla="*/ 47 h 51"/>
                <a:gd name="T12" fmla="*/ 35 w 48"/>
                <a:gd name="T13" fmla="*/ 51 h 51"/>
                <a:gd name="T14" fmla="*/ 44 w 48"/>
                <a:gd name="T15" fmla="*/ 47 h 51"/>
                <a:gd name="T16" fmla="*/ 44 w 48"/>
                <a:gd name="T17" fmla="*/ 30 h 51"/>
                <a:gd name="T18" fmla="*/ 30 w 48"/>
                <a:gd name="T19" fmla="*/ 28 h 51"/>
                <a:gd name="T20" fmla="*/ 38 w 48"/>
                <a:gd name="T21" fmla="*/ 42 h 51"/>
                <a:gd name="T22" fmla="*/ 32 w 48"/>
                <a:gd name="T23" fmla="*/ 42 h 51"/>
                <a:gd name="T24" fmla="*/ 31 w 48"/>
                <a:gd name="T25" fmla="*/ 39 h 51"/>
                <a:gd name="T26" fmla="*/ 32 w 48"/>
                <a:gd name="T27" fmla="*/ 36 h 51"/>
                <a:gd name="T28" fmla="*/ 35 w 48"/>
                <a:gd name="T29" fmla="*/ 35 h 51"/>
                <a:gd name="T30" fmla="*/ 38 w 48"/>
                <a:gd name="T31" fmla="*/ 36 h 51"/>
                <a:gd name="T32" fmla="*/ 38 w 48"/>
                <a:gd name="T33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51">
                  <a:moveTo>
                    <a:pt x="30" y="28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3" y="37"/>
                    <a:pt x="23" y="39"/>
                  </a:cubicBezTo>
                  <a:cubicBezTo>
                    <a:pt x="23" y="42"/>
                    <a:pt x="24" y="45"/>
                    <a:pt x="27" y="47"/>
                  </a:cubicBezTo>
                  <a:cubicBezTo>
                    <a:pt x="29" y="50"/>
                    <a:pt x="32" y="51"/>
                    <a:pt x="35" y="51"/>
                  </a:cubicBezTo>
                  <a:cubicBezTo>
                    <a:pt x="38" y="51"/>
                    <a:pt x="41" y="50"/>
                    <a:pt x="44" y="47"/>
                  </a:cubicBezTo>
                  <a:cubicBezTo>
                    <a:pt x="48" y="43"/>
                    <a:pt x="48" y="35"/>
                    <a:pt x="44" y="30"/>
                  </a:cubicBezTo>
                  <a:cubicBezTo>
                    <a:pt x="40" y="27"/>
                    <a:pt x="35" y="26"/>
                    <a:pt x="30" y="28"/>
                  </a:cubicBezTo>
                  <a:close/>
                  <a:moveTo>
                    <a:pt x="38" y="42"/>
                  </a:moveTo>
                  <a:cubicBezTo>
                    <a:pt x="37" y="43"/>
                    <a:pt x="34" y="43"/>
                    <a:pt x="32" y="42"/>
                  </a:cubicBezTo>
                  <a:cubicBezTo>
                    <a:pt x="32" y="41"/>
                    <a:pt x="31" y="40"/>
                    <a:pt x="31" y="39"/>
                  </a:cubicBezTo>
                  <a:cubicBezTo>
                    <a:pt x="31" y="38"/>
                    <a:pt x="32" y="37"/>
                    <a:pt x="32" y="36"/>
                  </a:cubicBezTo>
                  <a:cubicBezTo>
                    <a:pt x="33" y="35"/>
                    <a:pt x="34" y="35"/>
                    <a:pt x="35" y="35"/>
                  </a:cubicBezTo>
                  <a:cubicBezTo>
                    <a:pt x="36" y="35"/>
                    <a:pt x="37" y="35"/>
                    <a:pt x="38" y="36"/>
                  </a:cubicBezTo>
                  <a:cubicBezTo>
                    <a:pt x="40" y="38"/>
                    <a:pt x="40" y="40"/>
                    <a:pt x="3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7" name="Group 656"/>
          <p:cNvGrpSpPr/>
          <p:nvPr/>
        </p:nvGrpSpPr>
        <p:grpSpPr>
          <a:xfrm>
            <a:off x="2475341" y="1290873"/>
            <a:ext cx="303885" cy="287118"/>
            <a:chOff x="2475341" y="1290873"/>
            <a:chExt cx="303885" cy="287118"/>
          </a:xfrm>
          <a:solidFill>
            <a:schemeClr val="tx1"/>
          </a:solidFill>
        </p:grpSpPr>
        <p:sp>
          <p:nvSpPr>
            <p:cNvPr id="420" name="Freeform 9"/>
            <p:cNvSpPr>
              <a:spLocks noEditPoints="1"/>
            </p:cNvSpPr>
            <p:nvPr/>
          </p:nvSpPr>
          <p:spPr bwMode="auto">
            <a:xfrm>
              <a:off x="2498395" y="1301352"/>
              <a:ext cx="255682" cy="276639"/>
            </a:xfrm>
            <a:custGeom>
              <a:avLst/>
              <a:gdLst>
                <a:gd name="T0" fmla="*/ 216 w 216"/>
                <a:gd name="T1" fmla="*/ 108 h 235"/>
                <a:gd name="T2" fmla="*/ 108 w 216"/>
                <a:gd name="T3" fmla="*/ 0 h 235"/>
                <a:gd name="T4" fmla="*/ 0 w 216"/>
                <a:gd name="T5" fmla="*/ 108 h 235"/>
                <a:gd name="T6" fmla="*/ 61 w 216"/>
                <a:gd name="T7" fmla="*/ 206 h 235"/>
                <a:gd name="T8" fmla="*/ 38 w 216"/>
                <a:gd name="T9" fmla="*/ 230 h 235"/>
                <a:gd name="T10" fmla="*/ 43 w 216"/>
                <a:gd name="T11" fmla="*/ 235 h 235"/>
                <a:gd name="T12" fmla="*/ 69 w 216"/>
                <a:gd name="T13" fmla="*/ 209 h 235"/>
                <a:gd name="T14" fmla="*/ 108 w 216"/>
                <a:gd name="T15" fmla="*/ 216 h 235"/>
                <a:gd name="T16" fmla="*/ 147 w 216"/>
                <a:gd name="T17" fmla="*/ 209 h 235"/>
                <a:gd name="T18" fmla="*/ 174 w 216"/>
                <a:gd name="T19" fmla="*/ 235 h 235"/>
                <a:gd name="T20" fmla="*/ 179 w 216"/>
                <a:gd name="T21" fmla="*/ 230 h 235"/>
                <a:gd name="T22" fmla="*/ 155 w 216"/>
                <a:gd name="T23" fmla="*/ 206 h 235"/>
                <a:gd name="T24" fmla="*/ 216 w 216"/>
                <a:gd name="T25" fmla="*/ 108 h 235"/>
                <a:gd name="T26" fmla="*/ 108 w 216"/>
                <a:gd name="T27" fmla="*/ 208 h 235"/>
                <a:gd name="T28" fmla="*/ 8 w 216"/>
                <a:gd name="T29" fmla="*/ 108 h 235"/>
                <a:gd name="T30" fmla="*/ 108 w 216"/>
                <a:gd name="T31" fmla="*/ 8 h 235"/>
                <a:gd name="T32" fmla="*/ 208 w 216"/>
                <a:gd name="T33" fmla="*/ 108 h 235"/>
                <a:gd name="T34" fmla="*/ 108 w 216"/>
                <a:gd name="T35" fmla="*/ 20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6" h="235">
                  <a:moveTo>
                    <a:pt x="216" y="108"/>
                  </a:moveTo>
                  <a:cubicBezTo>
                    <a:pt x="216" y="49"/>
                    <a:pt x="168" y="0"/>
                    <a:pt x="108" y="0"/>
                  </a:cubicBezTo>
                  <a:cubicBezTo>
                    <a:pt x="49" y="0"/>
                    <a:pt x="0" y="49"/>
                    <a:pt x="0" y="108"/>
                  </a:cubicBezTo>
                  <a:cubicBezTo>
                    <a:pt x="0" y="151"/>
                    <a:pt x="25" y="188"/>
                    <a:pt x="61" y="206"/>
                  </a:cubicBezTo>
                  <a:cubicBezTo>
                    <a:pt x="38" y="230"/>
                    <a:pt x="38" y="230"/>
                    <a:pt x="38" y="230"/>
                  </a:cubicBezTo>
                  <a:cubicBezTo>
                    <a:pt x="43" y="235"/>
                    <a:pt x="43" y="235"/>
                    <a:pt x="43" y="235"/>
                  </a:cubicBezTo>
                  <a:cubicBezTo>
                    <a:pt x="69" y="209"/>
                    <a:pt x="69" y="209"/>
                    <a:pt x="69" y="209"/>
                  </a:cubicBezTo>
                  <a:cubicBezTo>
                    <a:pt x="81" y="214"/>
                    <a:pt x="95" y="216"/>
                    <a:pt x="108" y="216"/>
                  </a:cubicBezTo>
                  <a:cubicBezTo>
                    <a:pt x="122" y="216"/>
                    <a:pt x="135" y="214"/>
                    <a:pt x="147" y="209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9" y="230"/>
                    <a:pt x="179" y="230"/>
                    <a:pt x="179" y="230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91" y="188"/>
                    <a:pt x="216" y="151"/>
                    <a:pt x="216" y="108"/>
                  </a:cubicBezTo>
                  <a:close/>
                  <a:moveTo>
                    <a:pt x="108" y="208"/>
                  </a:moveTo>
                  <a:cubicBezTo>
                    <a:pt x="53" y="208"/>
                    <a:pt x="8" y="163"/>
                    <a:pt x="8" y="108"/>
                  </a:cubicBezTo>
                  <a:cubicBezTo>
                    <a:pt x="8" y="53"/>
                    <a:pt x="53" y="8"/>
                    <a:pt x="108" y="8"/>
                  </a:cubicBezTo>
                  <a:cubicBezTo>
                    <a:pt x="163" y="8"/>
                    <a:pt x="208" y="53"/>
                    <a:pt x="208" y="108"/>
                  </a:cubicBezTo>
                  <a:cubicBezTo>
                    <a:pt x="208" y="163"/>
                    <a:pt x="163" y="208"/>
                    <a:pt x="108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1" name="Freeform 10"/>
            <p:cNvSpPr>
              <a:spLocks/>
            </p:cNvSpPr>
            <p:nvPr/>
          </p:nvSpPr>
          <p:spPr bwMode="auto">
            <a:xfrm>
              <a:off x="2622044" y="1372608"/>
              <a:ext cx="44011" cy="79639"/>
            </a:xfrm>
            <a:custGeom>
              <a:avLst/>
              <a:gdLst>
                <a:gd name="T0" fmla="*/ 4 w 21"/>
                <a:gd name="T1" fmla="*/ 0 h 38"/>
                <a:gd name="T2" fmla="*/ 0 w 21"/>
                <a:gd name="T3" fmla="*/ 0 h 38"/>
                <a:gd name="T4" fmla="*/ 0 w 21"/>
                <a:gd name="T5" fmla="*/ 28 h 38"/>
                <a:gd name="T6" fmla="*/ 19 w 21"/>
                <a:gd name="T7" fmla="*/ 38 h 38"/>
                <a:gd name="T8" fmla="*/ 21 w 21"/>
                <a:gd name="T9" fmla="*/ 34 h 38"/>
                <a:gd name="T10" fmla="*/ 4 w 21"/>
                <a:gd name="T11" fmla="*/ 26 h 38"/>
                <a:gd name="T12" fmla="*/ 4 w 2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8">
                  <a:moveTo>
                    <a:pt x="4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19" y="38"/>
                  </a:lnTo>
                  <a:lnTo>
                    <a:pt x="21" y="34"/>
                  </a:lnTo>
                  <a:lnTo>
                    <a:pt x="4" y="26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2" name="Freeform 11"/>
            <p:cNvSpPr>
              <a:spLocks noEditPoints="1"/>
            </p:cNvSpPr>
            <p:nvPr/>
          </p:nvSpPr>
          <p:spPr bwMode="auto">
            <a:xfrm>
              <a:off x="2475341" y="1290873"/>
              <a:ext cx="79639" cy="81735"/>
            </a:xfrm>
            <a:custGeom>
              <a:avLst/>
              <a:gdLst>
                <a:gd name="T0" fmla="*/ 0 w 38"/>
                <a:gd name="T1" fmla="*/ 11 h 39"/>
                <a:gd name="T2" fmla="*/ 5 w 38"/>
                <a:gd name="T3" fmla="*/ 39 h 39"/>
                <a:gd name="T4" fmla="*/ 38 w 38"/>
                <a:gd name="T5" fmla="*/ 6 h 39"/>
                <a:gd name="T6" fmla="*/ 10 w 38"/>
                <a:gd name="T7" fmla="*/ 0 h 39"/>
                <a:gd name="T8" fmla="*/ 0 w 38"/>
                <a:gd name="T9" fmla="*/ 11 h 39"/>
                <a:gd name="T10" fmla="*/ 29 w 38"/>
                <a:gd name="T11" fmla="*/ 9 h 39"/>
                <a:gd name="T12" fmla="*/ 8 w 38"/>
                <a:gd name="T13" fmla="*/ 30 h 39"/>
                <a:gd name="T14" fmla="*/ 5 w 38"/>
                <a:gd name="T15" fmla="*/ 13 h 39"/>
                <a:gd name="T16" fmla="*/ 12 w 38"/>
                <a:gd name="T17" fmla="*/ 5 h 39"/>
                <a:gd name="T18" fmla="*/ 29 w 38"/>
                <a:gd name="T19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0" y="11"/>
                  </a:moveTo>
                  <a:lnTo>
                    <a:pt x="5" y="39"/>
                  </a:lnTo>
                  <a:lnTo>
                    <a:pt x="38" y="6"/>
                  </a:lnTo>
                  <a:lnTo>
                    <a:pt x="10" y="0"/>
                  </a:lnTo>
                  <a:lnTo>
                    <a:pt x="0" y="11"/>
                  </a:lnTo>
                  <a:close/>
                  <a:moveTo>
                    <a:pt x="29" y="9"/>
                  </a:moveTo>
                  <a:lnTo>
                    <a:pt x="8" y="30"/>
                  </a:lnTo>
                  <a:lnTo>
                    <a:pt x="5" y="13"/>
                  </a:lnTo>
                  <a:lnTo>
                    <a:pt x="12" y="5"/>
                  </a:lnTo>
                  <a:lnTo>
                    <a:pt x="2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3" name="Freeform 12"/>
            <p:cNvSpPr>
              <a:spLocks noEditPoints="1"/>
            </p:cNvSpPr>
            <p:nvPr/>
          </p:nvSpPr>
          <p:spPr bwMode="auto">
            <a:xfrm>
              <a:off x="2697491" y="1290873"/>
              <a:ext cx="81735" cy="81735"/>
            </a:xfrm>
            <a:custGeom>
              <a:avLst/>
              <a:gdLst>
                <a:gd name="T0" fmla="*/ 0 w 39"/>
                <a:gd name="T1" fmla="*/ 6 h 39"/>
                <a:gd name="T2" fmla="*/ 33 w 39"/>
                <a:gd name="T3" fmla="*/ 39 h 39"/>
                <a:gd name="T4" fmla="*/ 39 w 39"/>
                <a:gd name="T5" fmla="*/ 11 h 39"/>
                <a:gd name="T6" fmla="*/ 28 w 39"/>
                <a:gd name="T7" fmla="*/ 0 h 39"/>
                <a:gd name="T8" fmla="*/ 0 w 39"/>
                <a:gd name="T9" fmla="*/ 6 h 39"/>
                <a:gd name="T10" fmla="*/ 30 w 39"/>
                <a:gd name="T11" fmla="*/ 30 h 39"/>
                <a:gd name="T12" fmla="*/ 9 w 39"/>
                <a:gd name="T13" fmla="*/ 9 h 39"/>
                <a:gd name="T14" fmla="*/ 26 w 39"/>
                <a:gd name="T15" fmla="*/ 5 h 39"/>
                <a:gd name="T16" fmla="*/ 33 w 39"/>
                <a:gd name="T17" fmla="*/ 13 h 39"/>
                <a:gd name="T18" fmla="*/ 30 w 39"/>
                <a:gd name="T19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9">
                  <a:moveTo>
                    <a:pt x="0" y="6"/>
                  </a:moveTo>
                  <a:lnTo>
                    <a:pt x="33" y="39"/>
                  </a:lnTo>
                  <a:lnTo>
                    <a:pt x="39" y="11"/>
                  </a:lnTo>
                  <a:lnTo>
                    <a:pt x="28" y="0"/>
                  </a:lnTo>
                  <a:lnTo>
                    <a:pt x="0" y="6"/>
                  </a:lnTo>
                  <a:close/>
                  <a:moveTo>
                    <a:pt x="30" y="30"/>
                  </a:moveTo>
                  <a:lnTo>
                    <a:pt x="9" y="9"/>
                  </a:lnTo>
                  <a:lnTo>
                    <a:pt x="26" y="5"/>
                  </a:lnTo>
                  <a:lnTo>
                    <a:pt x="33" y="13"/>
                  </a:lnTo>
                  <a:lnTo>
                    <a:pt x="3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24" name="Freeform 13"/>
          <p:cNvSpPr>
            <a:spLocks noEditPoints="1"/>
          </p:cNvSpPr>
          <p:nvPr/>
        </p:nvSpPr>
        <p:spPr bwMode="auto">
          <a:xfrm>
            <a:off x="2888205" y="1284586"/>
            <a:ext cx="259873" cy="301788"/>
          </a:xfrm>
          <a:custGeom>
            <a:avLst/>
            <a:gdLst>
              <a:gd name="T0" fmla="*/ 57 w 219"/>
              <a:gd name="T1" fmla="*/ 196 h 256"/>
              <a:gd name="T2" fmla="*/ 17 w 219"/>
              <a:gd name="T3" fmla="*/ 184 h 256"/>
              <a:gd name="T4" fmla="*/ 12 w 219"/>
              <a:gd name="T5" fmla="*/ 186 h 256"/>
              <a:gd name="T6" fmla="*/ 0 w 219"/>
              <a:gd name="T7" fmla="*/ 226 h 256"/>
              <a:gd name="T8" fmla="*/ 7 w 219"/>
              <a:gd name="T9" fmla="*/ 229 h 256"/>
              <a:gd name="T10" fmla="*/ 17 w 219"/>
              <a:gd name="T11" fmla="*/ 198 h 256"/>
              <a:gd name="T12" fmla="*/ 108 w 219"/>
              <a:gd name="T13" fmla="*/ 256 h 256"/>
              <a:gd name="T14" fmla="*/ 199 w 219"/>
              <a:gd name="T15" fmla="*/ 197 h 256"/>
              <a:gd name="T16" fmla="*/ 212 w 219"/>
              <a:gd name="T17" fmla="*/ 229 h 256"/>
              <a:gd name="T18" fmla="*/ 219 w 219"/>
              <a:gd name="T19" fmla="*/ 226 h 256"/>
              <a:gd name="T20" fmla="*/ 203 w 219"/>
              <a:gd name="T21" fmla="*/ 186 h 256"/>
              <a:gd name="T22" fmla="*/ 198 w 219"/>
              <a:gd name="T23" fmla="*/ 184 h 256"/>
              <a:gd name="T24" fmla="*/ 158 w 219"/>
              <a:gd name="T25" fmla="*/ 196 h 256"/>
              <a:gd name="T26" fmla="*/ 161 w 219"/>
              <a:gd name="T27" fmla="*/ 203 h 256"/>
              <a:gd name="T28" fmla="*/ 192 w 219"/>
              <a:gd name="T29" fmla="*/ 194 h 256"/>
              <a:gd name="T30" fmla="*/ 112 w 219"/>
              <a:gd name="T31" fmla="*/ 247 h 256"/>
              <a:gd name="T32" fmla="*/ 112 w 219"/>
              <a:gd name="T33" fmla="*/ 72 h 256"/>
              <a:gd name="T34" fmla="*/ 144 w 219"/>
              <a:gd name="T35" fmla="*/ 72 h 256"/>
              <a:gd name="T36" fmla="*/ 144 w 219"/>
              <a:gd name="T37" fmla="*/ 64 h 256"/>
              <a:gd name="T38" fmla="*/ 112 w 219"/>
              <a:gd name="T39" fmla="*/ 64 h 256"/>
              <a:gd name="T40" fmla="*/ 112 w 219"/>
              <a:gd name="T41" fmla="*/ 55 h 256"/>
              <a:gd name="T42" fmla="*/ 136 w 219"/>
              <a:gd name="T43" fmla="*/ 28 h 256"/>
              <a:gd name="T44" fmla="*/ 108 w 219"/>
              <a:gd name="T45" fmla="*/ 0 h 256"/>
              <a:gd name="T46" fmla="*/ 80 w 219"/>
              <a:gd name="T47" fmla="*/ 28 h 256"/>
              <a:gd name="T48" fmla="*/ 104 w 219"/>
              <a:gd name="T49" fmla="*/ 55 h 256"/>
              <a:gd name="T50" fmla="*/ 104 w 219"/>
              <a:gd name="T51" fmla="*/ 64 h 256"/>
              <a:gd name="T52" fmla="*/ 72 w 219"/>
              <a:gd name="T53" fmla="*/ 64 h 256"/>
              <a:gd name="T54" fmla="*/ 72 w 219"/>
              <a:gd name="T55" fmla="*/ 72 h 256"/>
              <a:gd name="T56" fmla="*/ 104 w 219"/>
              <a:gd name="T57" fmla="*/ 72 h 256"/>
              <a:gd name="T58" fmla="*/ 104 w 219"/>
              <a:gd name="T59" fmla="*/ 247 h 256"/>
              <a:gd name="T60" fmla="*/ 23 w 219"/>
              <a:gd name="T61" fmla="*/ 194 h 256"/>
              <a:gd name="T62" fmla="*/ 54 w 219"/>
              <a:gd name="T63" fmla="*/ 203 h 256"/>
              <a:gd name="T64" fmla="*/ 57 w 219"/>
              <a:gd name="T65" fmla="*/ 196 h 256"/>
              <a:gd name="T66" fmla="*/ 88 w 219"/>
              <a:gd name="T67" fmla="*/ 28 h 256"/>
              <a:gd name="T68" fmla="*/ 108 w 219"/>
              <a:gd name="T69" fmla="*/ 8 h 256"/>
              <a:gd name="T70" fmla="*/ 128 w 219"/>
              <a:gd name="T71" fmla="*/ 28 h 256"/>
              <a:gd name="T72" fmla="*/ 108 w 219"/>
              <a:gd name="T73" fmla="*/ 48 h 256"/>
              <a:gd name="T74" fmla="*/ 88 w 219"/>
              <a:gd name="T75" fmla="*/ 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9" h="256">
                <a:moveTo>
                  <a:pt x="57" y="196"/>
                </a:moveTo>
                <a:cubicBezTo>
                  <a:pt x="17" y="184"/>
                  <a:pt x="17" y="184"/>
                  <a:pt x="17" y="184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7" y="229"/>
                  <a:pt x="7" y="229"/>
                  <a:pt x="7" y="229"/>
                </a:cubicBezTo>
                <a:cubicBezTo>
                  <a:pt x="17" y="198"/>
                  <a:pt x="17" y="198"/>
                  <a:pt x="17" y="198"/>
                </a:cubicBezTo>
                <a:cubicBezTo>
                  <a:pt x="33" y="233"/>
                  <a:pt x="68" y="256"/>
                  <a:pt x="108" y="256"/>
                </a:cubicBezTo>
                <a:cubicBezTo>
                  <a:pt x="147" y="256"/>
                  <a:pt x="183" y="232"/>
                  <a:pt x="199" y="197"/>
                </a:cubicBezTo>
                <a:cubicBezTo>
                  <a:pt x="212" y="229"/>
                  <a:pt x="212" y="229"/>
                  <a:pt x="212" y="229"/>
                </a:cubicBezTo>
                <a:cubicBezTo>
                  <a:pt x="219" y="226"/>
                  <a:pt x="219" y="226"/>
                  <a:pt x="219" y="22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198" y="184"/>
                  <a:pt x="198" y="184"/>
                  <a:pt x="198" y="184"/>
                </a:cubicBezTo>
                <a:cubicBezTo>
                  <a:pt x="158" y="196"/>
                  <a:pt x="158" y="196"/>
                  <a:pt x="158" y="196"/>
                </a:cubicBezTo>
                <a:cubicBezTo>
                  <a:pt x="161" y="203"/>
                  <a:pt x="161" y="203"/>
                  <a:pt x="161" y="203"/>
                </a:cubicBezTo>
                <a:cubicBezTo>
                  <a:pt x="192" y="194"/>
                  <a:pt x="192" y="194"/>
                  <a:pt x="192" y="194"/>
                </a:cubicBezTo>
                <a:cubicBezTo>
                  <a:pt x="177" y="225"/>
                  <a:pt x="147" y="246"/>
                  <a:pt x="112" y="247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25" y="53"/>
                  <a:pt x="136" y="42"/>
                  <a:pt x="136" y="28"/>
                </a:cubicBezTo>
                <a:cubicBezTo>
                  <a:pt x="136" y="12"/>
                  <a:pt x="123" y="0"/>
                  <a:pt x="108" y="0"/>
                </a:cubicBezTo>
                <a:cubicBezTo>
                  <a:pt x="92" y="0"/>
                  <a:pt x="80" y="12"/>
                  <a:pt x="80" y="28"/>
                </a:cubicBezTo>
                <a:cubicBezTo>
                  <a:pt x="80" y="42"/>
                  <a:pt x="90" y="53"/>
                  <a:pt x="104" y="55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72"/>
                  <a:pt x="72" y="72"/>
                  <a:pt x="72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247"/>
                  <a:pt x="104" y="247"/>
                  <a:pt x="104" y="247"/>
                </a:cubicBezTo>
                <a:cubicBezTo>
                  <a:pt x="68" y="246"/>
                  <a:pt x="38" y="225"/>
                  <a:pt x="23" y="194"/>
                </a:cubicBezTo>
                <a:cubicBezTo>
                  <a:pt x="54" y="203"/>
                  <a:pt x="54" y="203"/>
                  <a:pt x="54" y="203"/>
                </a:cubicBezTo>
                <a:lnTo>
                  <a:pt x="57" y="196"/>
                </a:lnTo>
                <a:close/>
                <a:moveTo>
                  <a:pt x="88" y="28"/>
                </a:moveTo>
                <a:cubicBezTo>
                  <a:pt x="88" y="17"/>
                  <a:pt x="96" y="8"/>
                  <a:pt x="108" y="8"/>
                </a:cubicBezTo>
                <a:cubicBezTo>
                  <a:pt x="119" y="8"/>
                  <a:pt x="128" y="17"/>
                  <a:pt x="128" y="28"/>
                </a:cubicBezTo>
                <a:cubicBezTo>
                  <a:pt x="128" y="39"/>
                  <a:pt x="119" y="48"/>
                  <a:pt x="108" y="48"/>
                </a:cubicBezTo>
                <a:cubicBezTo>
                  <a:pt x="96" y="48"/>
                  <a:pt x="88" y="39"/>
                  <a:pt x="88" y="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58" name="Group 657"/>
          <p:cNvGrpSpPr/>
          <p:nvPr/>
        </p:nvGrpSpPr>
        <p:grpSpPr>
          <a:xfrm>
            <a:off x="3259152" y="1284586"/>
            <a:ext cx="303884" cy="301788"/>
            <a:chOff x="3259152" y="1284586"/>
            <a:chExt cx="303884" cy="301788"/>
          </a:xfrm>
          <a:solidFill>
            <a:schemeClr val="tx1"/>
          </a:solidFill>
        </p:grpSpPr>
        <p:sp>
          <p:nvSpPr>
            <p:cNvPr id="425" name="Freeform 14"/>
            <p:cNvSpPr>
              <a:spLocks/>
            </p:cNvSpPr>
            <p:nvPr/>
          </p:nvSpPr>
          <p:spPr bwMode="auto">
            <a:xfrm>
              <a:off x="3405854" y="1341171"/>
              <a:ext cx="50298" cy="138320"/>
            </a:xfrm>
            <a:custGeom>
              <a:avLst/>
              <a:gdLst>
                <a:gd name="T0" fmla="*/ 24 w 24"/>
                <a:gd name="T1" fmla="*/ 64 h 66"/>
                <a:gd name="T2" fmla="*/ 5 w 24"/>
                <a:gd name="T3" fmla="*/ 44 h 66"/>
                <a:gd name="T4" fmla="*/ 5 w 24"/>
                <a:gd name="T5" fmla="*/ 0 h 66"/>
                <a:gd name="T6" fmla="*/ 0 w 24"/>
                <a:gd name="T7" fmla="*/ 0 h 66"/>
                <a:gd name="T8" fmla="*/ 0 w 24"/>
                <a:gd name="T9" fmla="*/ 46 h 66"/>
                <a:gd name="T10" fmla="*/ 21 w 24"/>
                <a:gd name="T11" fmla="*/ 66 h 66"/>
                <a:gd name="T12" fmla="*/ 24 w 24"/>
                <a:gd name="T13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66">
                  <a:moveTo>
                    <a:pt x="24" y="64"/>
                  </a:moveTo>
                  <a:lnTo>
                    <a:pt x="5" y="4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21" y="66"/>
                  </a:lnTo>
                  <a:lnTo>
                    <a:pt x="2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6" name="Rectangle 15"/>
            <p:cNvSpPr>
              <a:spLocks noChangeArrowheads="1"/>
            </p:cNvSpPr>
            <p:nvPr/>
          </p:nvSpPr>
          <p:spPr bwMode="auto">
            <a:xfrm>
              <a:off x="3278014" y="1431289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7" name="Rectangle 16"/>
            <p:cNvSpPr>
              <a:spLocks noChangeArrowheads="1"/>
            </p:cNvSpPr>
            <p:nvPr/>
          </p:nvSpPr>
          <p:spPr bwMode="auto">
            <a:xfrm>
              <a:off x="3525313" y="1431289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8" name="Rectangle 17"/>
            <p:cNvSpPr>
              <a:spLocks noChangeArrowheads="1"/>
            </p:cNvSpPr>
            <p:nvPr/>
          </p:nvSpPr>
          <p:spPr bwMode="auto">
            <a:xfrm>
              <a:off x="3405854" y="1548651"/>
              <a:ext cx="10479" cy="18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9" name="Rectangle 18"/>
            <p:cNvSpPr>
              <a:spLocks noChangeArrowheads="1"/>
            </p:cNvSpPr>
            <p:nvPr/>
          </p:nvSpPr>
          <p:spPr bwMode="auto">
            <a:xfrm>
              <a:off x="3405854" y="1303448"/>
              <a:ext cx="10479" cy="18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0" name="Freeform 19"/>
            <p:cNvSpPr>
              <a:spLocks/>
            </p:cNvSpPr>
            <p:nvPr/>
          </p:nvSpPr>
          <p:spPr bwMode="auto">
            <a:xfrm>
              <a:off x="3259152" y="1284586"/>
              <a:ext cx="303884" cy="301788"/>
            </a:xfrm>
            <a:custGeom>
              <a:avLst/>
              <a:gdLst>
                <a:gd name="T0" fmla="*/ 214 w 256"/>
                <a:gd name="T1" fmla="*/ 36 h 256"/>
                <a:gd name="T2" fmla="*/ 248 w 256"/>
                <a:gd name="T3" fmla="*/ 36 h 256"/>
                <a:gd name="T4" fmla="*/ 248 w 256"/>
                <a:gd name="T5" fmla="*/ 28 h 256"/>
                <a:gd name="T6" fmla="*/ 204 w 256"/>
                <a:gd name="T7" fmla="*/ 28 h 256"/>
                <a:gd name="T8" fmla="*/ 200 w 256"/>
                <a:gd name="T9" fmla="*/ 32 h 256"/>
                <a:gd name="T10" fmla="*/ 200 w 256"/>
                <a:gd name="T11" fmla="*/ 76 h 256"/>
                <a:gd name="T12" fmla="*/ 208 w 256"/>
                <a:gd name="T13" fmla="*/ 76 h 256"/>
                <a:gd name="T14" fmla="*/ 208 w 256"/>
                <a:gd name="T15" fmla="*/ 40 h 256"/>
                <a:gd name="T16" fmla="*/ 225 w 256"/>
                <a:gd name="T17" fmla="*/ 58 h 256"/>
                <a:gd name="T18" fmla="*/ 248 w 256"/>
                <a:gd name="T19" fmla="*/ 128 h 256"/>
                <a:gd name="T20" fmla="*/ 128 w 256"/>
                <a:gd name="T21" fmla="*/ 248 h 256"/>
                <a:gd name="T22" fmla="*/ 8 w 256"/>
                <a:gd name="T23" fmla="*/ 128 h 256"/>
                <a:gd name="T24" fmla="*/ 128 w 256"/>
                <a:gd name="T25" fmla="*/ 8 h 256"/>
                <a:gd name="T26" fmla="*/ 128 w 256"/>
                <a:gd name="T27" fmla="*/ 0 h 256"/>
                <a:gd name="T28" fmla="*/ 0 w 256"/>
                <a:gd name="T29" fmla="*/ 128 h 256"/>
                <a:gd name="T30" fmla="*/ 128 w 256"/>
                <a:gd name="T31" fmla="*/ 256 h 256"/>
                <a:gd name="T32" fmla="*/ 256 w 256"/>
                <a:gd name="T33" fmla="*/ 128 h 256"/>
                <a:gd name="T34" fmla="*/ 232 w 256"/>
                <a:gd name="T35" fmla="*/ 53 h 256"/>
                <a:gd name="T36" fmla="*/ 214 w 256"/>
                <a:gd name="T37" fmla="*/ 3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6" h="256">
                  <a:moveTo>
                    <a:pt x="214" y="36"/>
                  </a:moveTo>
                  <a:cubicBezTo>
                    <a:pt x="248" y="36"/>
                    <a:pt x="248" y="36"/>
                    <a:pt x="248" y="36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04" y="28"/>
                    <a:pt x="204" y="28"/>
                    <a:pt x="204" y="28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0" y="76"/>
                    <a:pt x="200" y="76"/>
                    <a:pt x="200" y="76"/>
                  </a:cubicBezTo>
                  <a:cubicBezTo>
                    <a:pt x="208" y="76"/>
                    <a:pt x="208" y="76"/>
                    <a:pt x="208" y="76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25" y="58"/>
                    <a:pt x="225" y="58"/>
                    <a:pt x="225" y="58"/>
                  </a:cubicBezTo>
                  <a:cubicBezTo>
                    <a:pt x="240" y="79"/>
                    <a:pt x="248" y="103"/>
                    <a:pt x="248" y="128"/>
                  </a:cubicBezTo>
                  <a:cubicBezTo>
                    <a:pt x="248" y="194"/>
                    <a:pt x="194" y="248"/>
                    <a:pt x="128" y="248"/>
                  </a:cubicBezTo>
                  <a:cubicBezTo>
                    <a:pt x="61" y="248"/>
                    <a:pt x="8" y="194"/>
                    <a:pt x="8" y="128"/>
                  </a:cubicBezTo>
                  <a:cubicBezTo>
                    <a:pt x="8" y="61"/>
                    <a:pt x="61" y="8"/>
                    <a:pt x="128" y="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57" y="0"/>
                    <a:pt x="0" y="57"/>
                    <a:pt x="0" y="128"/>
                  </a:cubicBezTo>
                  <a:cubicBezTo>
                    <a:pt x="0" y="198"/>
                    <a:pt x="57" y="256"/>
                    <a:pt x="128" y="256"/>
                  </a:cubicBezTo>
                  <a:cubicBezTo>
                    <a:pt x="198" y="256"/>
                    <a:pt x="256" y="198"/>
                    <a:pt x="256" y="128"/>
                  </a:cubicBezTo>
                  <a:cubicBezTo>
                    <a:pt x="256" y="101"/>
                    <a:pt x="247" y="75"/>
                    <a:pt x="232" y="53"/>
                  </a:cubicBezTo>
                  <a:lnTo>
                    <a:pt x="214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31" name="Freeform 20"/>
          <p:cNvSpPr>
            <a:spLocks noEditPoints="1"/>
          </p:cNvSpPr>
          <p:nvPr/>
        </p:nvSpPr>
        <p:spPr bwMode="auto">
          <a:xfrm>
            <a:off x="3672015" y="1284586"/>
            <a:ext cx="264065" cy="301788"/>
          </a:xfrm>
          <a:custGeom>
            <a:avLst/>
            <a:gdLst>
              <a:gd name="T0" fmla="*/ 224 w 224"/>
              <a:gd name="T1" fmla="*/ 160 h 256"/>
              <a:gd name="T2" fmla="*/ 223 w 224"/>
              <a:gd name="T3" fmla="*/ 160 h 256"/>
              <a:gd name="T4" fmla="*/ 199 w 224"/>
              <a:gd name="T5" fmla="*/ 0 h 256"/>
              <a:gd name="T6" fmla="*/ 24 w 224"/>
              <a:gd name="T7" fmla="*/ 0 h 256"/>
              <a:gd name="T8" fmla="*/ 0 w 224"/>
              <a:gd name="T9" fmla="*/ 160 h 256"/>
              <a:gd name="T10" fmla="*/ 0 w 224"/>
              <a:gd name="T11" fmla="*/ 160 h 256"/>
              <a:gd name="T12" fmla="*/ 0 w 224"/>
              <a:gd name="T13" fmla="*/ 256 h 256"/>
              <a:gd name="T14" fmla="*/ 224 w 224"/>
              <a:gd name="T15" fmla="*/ 256 h 256"/>
              <a:gd name="T16" fmla="*/ 224 w 224"/>
              <a:gd name="T17" fmla="*/ 160 h 256"/>
              <a:gd name="T18" fmla="*/ 31 w 224"/>
              <a:gd name="T19" fmla="*/ 8 h 256"/>
              <a:gd name="T20" fmla="*/ 192 w 224"/>
              <a:gd name="T21" fmla="*/ 8 h 256"/>
              <a:gd name="T22" fmla="*/ 215 w 224"/>
              <a:gd name="T23" fmla="*/ 160 h 256"/>
              <a:gd name="T24" fmla="*/ 152 w 224"/>
              <a:gd name="T25" fmla="*/ 160 h 256"/>
              <a:gd name="T26" fmla="*/ 152 w 224"/>
              <a:gd name="T27" fmla="*/ 164 h 256"/>
              <a:gd name="T28" fmla="*/ 112 w 224"/>
              <a:gd name="T29" fmla="*/ 204 h 256"/>
              <a:gd name="T30" fmla="*/ 72 w 224"/>
              <a:gd name="T31" fmla="*/ 164 h 256"/>
              <a:gd name="T32" fmla="*/ 72 w 224"/>
              <a:gd name="T33" fmla="*/ 160 h 256"/>
              <a:gd name="T34" fmla="*/ 8 w 224"/>
              <a:gd name="T35" fmla="*/ 160 h 256"/>
              <a:gd name="T36" fmla="*/ 31 w 224"/>
              <a:gd name="T37" fmla="*/ 8 h 256"/>
              <a:gd name="T38" fmla="*/ 216 w 224"/>
              <a:gd name="T39" fmla="*/ 248 h 256"/>
              <a:gd name="T40" fmla="*/ 8 w 224"/>
              <a:gd name="T41" fmla="*/ 248 h 256"/>
              <a:gd name="T42" fmla="*/ 8 w 224"/>
              <a:gd name="T43" fmla="*/ 168 h 256"/>
              <a:gd name="T44" fmla="*/ 64 w 224"/>
              <a:gd name="T45" fmla="*/ 168 h 256"/>
              <a:gd name="T46" fmla="*/ 112 w 224"/>
              <a:gd name="T47" fmla="*/ 212 h 256"/>
              <a:gd name="T48" fmla="*/ 160 w 224"/>
              <a:gd name="T49" fmla="*/ 168 h 256"/>
              <a:gd name="T50" fmla="*/ 216 w 224"/>
              <a:gd name="T51" fmla="*/ 168 h 256"/>
              <a:gd name="T52" fmla="*/ 216 w 224"/>
              <a:gd name="T53" fmla="*/ 24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4" h="256">
                <a:moveTo>
                  <a:pt x="224" y="160"/>
                </a:moveTo>
                <a:cubicBezTo>
                  <a:pt x="223" y="160"/>
                  <a:pt x="223" y="160"/>
                  <a:pt x="223" y="160"/>
                </a:cubicBezTo>
                <a:cubicBezTo>
                  <a:pt x="199" y="0"/>
                  <a:pt x="199" y="0"/>
                  <a:pt x="199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56"/>
                  <a:pt x="0" y="256"/>
                  <a:pt x="0" y="256"/>
                </a:cubicBezTo>
                <a:cubicBezTo>
                  <a:pt x="224" y="256"/>
                  <a:pt x="224" y="256"/>
                  <a:pt x="224" y="256"/>
                </a:cubicBezTo>
                <a:lnTo>
                  <a:pt x="224" y="160"/>
                </a:lnTo>
                <a:close/>
                <a:moveTo>
                  <a:pt x="31" y="8"/>
                </a:moveTo>
                <a:cubicBezTo>
                  <a:pt x="192" y="8"/>
                  <a:pt x="192" y="8"/>
                  <a:pt x="192" y="8"/>
                </a:cubicBezTo>
                <a:cubicBezTo>
                  <a:pt x="215" y="160"/>
                  <a:pt x="215" y="160"/>
                  <a:pt x="215" y="160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86"/>
                  <a:pt x="134" y="204"/>
                  <a:pt x="112" y="204"/>
                </a:cubicBezTo>
                <a:cubicBezTo>
                  <a:pt x="90" y="204"/>
                  <a:pt x="72" y="186"/>
                  <a:pt x="72" y="164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8" y="160"/>
                  <a:pt x="8" y="160"/>
                  <a:pt x="8" y="160"/>
                </a:cubicBezTo>
                <a:lnTo>
                  <a:pt x="31" y="8"/>
                </a:lnTo>
                <a:close/>
                <a:moveTo>
                  <a:pt x="216" y="248"/>
                </a:moveTo>
                <a:cubicBezTo>
                  <a:pt x="8" y="248"/>
                  <a:pt x="8" y="248"/>
                  <a:pt x="8" y="248"/>
                </a:cubicBezTo>
                <a:cubicBezTo>
                  <a:pt x="8" y="168"/>
                  <a:pt x="8" y="168"/>
                  <a:pt x="8" y="168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6" y="192"/>
                  <a:pt x="87" y="212"/>
                  <a:pt x="112" y="212"/>
                </a:cubicBezTo>
                <a:cubicBezTo>
                  <a:pt x="137" y="212"/>
                  <a:pt x="157" y="192"/>
                  <a:pt x="160" y="168"/>
                </a:cubicBezTo>
                <a:cubicBezTo>
                  <a:pt x="216" y="168"/>
                  <a:pt x="216" y="168"/>
                  <a:pt x="216" y="168"/>
                </a:cubicBezTo>
                <a:lnTo>
                  <a:pt x="216" y="2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63" name="Group 662"/>
          <p:cNvGrpSpPr/>
          <p:nvPr/>
        </p:nvGrpSpPr>
        <p:grpSpPr>
          <a:xfrm>
            <a:off x="4063920" y="1284586"/>
            <a:ext cx="264065" cy="301788"/>
            <a:chOff x="4063920" y="1284586"/>
            <a:chExt cx="264065" cy="301788"/>
          </a:xfrm>
          <a:solidFill>
            <a:schemeClr val="tx1"/>
          </a:solidFill>
        </p:grpSpPr>
        <p:sp>
          <p:nvSpPr>
            <p:cNvPr id="432" name="Freeform 21"/>
            <p:cNvSpPr>
              <a:spLocks noEditPoints="1"/>
            </p:cNvSpPr>
            <p:nvPr/>
          </p:nvSpPr>
          <p:spPr bwMode="auto">
            <a:xfrm>
              <a:off x="4063920" y="1284586"/>
              <a:ext cx="264065" cy="301788"/>
            </a:xfrm>
            <a:custGeom>
              <a:avLst/>
              <a:gdLst>
                <a:gd name="T0" fmla="*/ 224 w 224"/>
                <a:gd name="T1" fmla="*/ 160 h 256"/>
                <a:gd name="T2" fmla="*/ 223 w 224"/>
                <a:gd name="T3" fmla="*/ 160 h 256"/>
                <a:gd name="T4" fmla="*/ 199 w 224"/>
                <a:gd name="T5" fmla="*/ 0 h 256"/>
                <a:gd name="T6" fmla="*/ 24 w 224"/>
                <a:gd name="T7" fmla="*/ 0 h 256"/>
                <a:gd name="T8" fmla="*/ 0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1 w 224"/>
                <a:gd name="T19" fmla="*/ 8 h 256"/>
                <a:gd name="T20" fmla="*/ 192 w 224"/>
                <a:gd name="T21" fmla="*/ 8 h 256"/>
                <a:gd name="T22" fmla="*/ 215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8 w 224"/>
                <a:gd name="T35" fmla="*/ 160 h 256"/>
                <a:gd name="T36" fmla="*/ 31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3" y="160"/>
                    <a:pt x="223" y="160"/>
                    <a:pt x="223" y="16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1" y="8"/>
                  </a:moveTo>
                  <a:cubicBezTo>
                    <a:pt x="192" y="8"/>
                    <a:pt x="192" y="8"/>
                    <a:pt x="192" y="8"/>
                  </a:cubicBezTo>
                  <a:cubicBezTo>
                    <a:pt x="215" y="160"/>
                    <a:pt x="215" y="160"/>
                    <a:pt x="215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8" y="160"/>
                    <a:pt x="8" y="160"/>
                    <a:pt x="8" y="160"/>
                  </a:cubicBezTo>
                  <a:lnTo>
                    <a:pt x="31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6" y="192"/>
                    <a:pt x="87" y="212"/>
                    <a:pt x="112" y="212"/>
                  </a:cubicBezTo>
                  <a:cubicBezTo>
                    <a:pt x="137" y="212"/>
                    <a:pt x="158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3" name="Rectangle 22"/>
            <p:cNvSpPr>
              <a:spLocks noChangeArrowheads="1"/>
            </p:cNvSpPr>
            <p:nvPr/>
          </p:nvSpPr>
          <p:spPr bwMode="auto">
            <a:xfrm>
              <a:off x="4101643" y="1427097"/>
              <a:ext cx="188618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4" name="Rectangle 23"/>
            <p:cNvSpPr>
              <a:spLocks noChangeArrowheads="1"/>
            </p:cNvSpPr>
            <p:nvPr/>
          </p:nvSpPr>
          <p:spPr bwMode="auto">
            <a:xfrm>
              <a:off x="4110026" y="1378895"/>
              <a:ext cx="169756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5" name="Rectangle 24"/>
            <p:cNvSpPr>
              <a:spLocks noChangeArrowheads="1"/>
            </p:cNvSpPr>
            <p:nvPr/>
          </p:nvSpPr>
          <p:spPr bwMode="auto">
            <a:xfrm>
              <a:off x="4120506" y="1330693"/>
              <a:ext cx="150894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36" name="Freeform 25"/>
          <p:cNvSpPr>
            <a:spLocks noEditPoints="1"/>
          </p:cNvSpPr>
          <p:nvPr/>
        </p:nvSpPr>
        <p:spPr bwMode="auto">
          <a:xfrm>
            <a:off x="4436964" y="1284586"/>
            <a:ext cx="301788" cy="301788"/>
          </a:xfrm>
          <a:custGeom>
            <a:avLst/>
            <a:gdLst>
              <a:gd name="T0" fmla="*/ 128 w 256"/>
              <a:gd name="T1" fmla="*/ 256 h 256"/>
              <a:gd name="T2" fmla="*/ 218 w 256"/>
              <a:gd name="T3" fmla="*/ 218 h 256"/>
              <a:gd name="T4" fmla="*/ 256 w 256"/>
              <a:gd name="T5" fmla="*/ 128 h 256"/>
              <a:gd name="T6" fmla="*/ 218 w 256"/>
              <a:gd name="T7" fmla="*/ 37 h 256"/>
              <a:gd name="T8" fmla="*/ 128 w 256"/>
              <a:gd name="T9" fmla="*/ 0 h 256"/>
              <a:gd name="T10" fmla="*/ 37 w 256"/>
              <a:gd name="T11" fmla="*/ 37 h 256"/>
              <a:gd name="T12" fmla="*/ 0 w 256"/>
              <a:gd name="T13" fmla="*/ 128 h 256"/>
              <a:gd name="T14" fmla="*/ 37 w 256"/>
              <a:gd name="T15" fmla="*/ 218 h 256"/>
              <a:gd name="T16" fmla="*/ 128 w 256"/>
              <a:gd name="T17" fmla="*/ 256 h 256"/>
              <a:gd name="T18" fmla="*/ 213 w 256"/>
              <a:gd name="T19" fmla="*/ 43 h 256"/>
              <a:gd name="T20" fmla="*/ 248 w 256"/>
              <a:gd name="T21" fmla="*/ 128 h 256"/>
              <a:gd name="T22" fmla="*/ 216 w 256"/>
              <a:gd name="T23" fmla="*/ 210 h 256"/>
              <a:gd name="T24" fmla="*/ 46 w 256"/>
              <a:gd name="T25" fmla="*/ 40 h 256"/>
              <a:gd name="T26" fmla="*/ 128 w 256"/>
              <a:gd name="T27" fmla="*/ 8 h 256"/>
              <a:gd name="T28" fmla="*/ 213 w 256"/>
              <a:gd name="T29" fmla="*/ 43 h 256"/>
              <a:gd name="T30" fmla="*/ 40 w 256"/>
              <a:gd name="T31" fmla="*/ 46 h 256"/>
              <a:gd name="T32" fmla="*/ 210 w 256"/>
              <a:gd name="T33" fmla="*/ 215 h 256"/>
              <a:gd name="T34" fmla="*/ 128 w 256"/>
              <a:gd name="T35" fmla="*/ 248 h 256"/>
              <a:gd name="T36" fmla="*/ 43 w 256"/>
              <a:gd name="T37" fmla="*/ 212 h 256"/>
              <a:gd name="T38" fmla="*/ 8 w 256"/>
              <a:gd name="T39" fmla="*/ 128 h 256"/>
              <a:gd name="T40" fmla="*/ 40 w 256"/>
              <a:gd name="T41" fmla="*/ 4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162" y="256"/>
                  <a:pt x="194" y="242"/>
                  <a:pt x="218" y="218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3"/>
                  <a:pt x="243" y="61"/>
                  <a:pt x="218" y="37"/>
                </a:cubicBezTo>
                <a:cubicBezTo>
                  <a:pt x="194" y="13"/>
                  <a:pt x="162" y="0"/>
                  <a:pt x="128" y="0"/>
                </a:cubicBezTo>
                <a:cubicBezTo>
                  <a:pt x="94" y="0"/>
                  <a:pt x="62" y="13"/>
                  <a:pt x="37" y="37"/>
                </a:cubicBezTo>
                <a:cubicBezTo>
                  <a:pt x="13" y="61"/>
                  <a:pt x="0" y="93"/>
                  <a:pt x="0" y="128"/>
                </a:cubicBezTo>
                <a:cubicBezTo>
                  <a:pt x="0" y="162"/>
                  <a:pt x="13" y="194"/>
                  <a:pt x="37" y="218"/>
                </a:cubicBezTo>
                <a:cubicBezTo>
                  <a:pt x="62" y="242"/>
                  <a:pt x="94" y="256"/>
                  <a:pt x="128" y="256"/>
                </a:cubicBezTo>
                <a:close/>
                <a:moveTo>
                  <a:pt x="213" y="43"/>
                </a:moveTo>
                <a:cubicBezTo>
                  <a:pt x="235" y="65"/>
                  <a:pt x="248" y="96"/>
                  <a:pt x="248" y="128"/>
                </a:cubicBezTo>
                <a:cubicBezTo>
                  <a:pt x="248" y="158"/>
                  <a:pt x="236" y="187"/>
                  <a:pt x="216" y="210"/>
                </a:cubicBezTo>
                <a:cubicBezTo>
                  <a:pt x="46" y="40"/>
                  <a:pt x="46" y="40"/>
                  <a:pt x="46" y="40"/>
                </a:cubicBezTo>
                <a:cubicBezTo>
                  <a:pt x="68" y="19"/>
                  <a:pt x="97" y="8"/>
                  <a:pt x="128" y="8"/>
                </a:cubicBezTo>
                <a:cubicBezTo>
                  <a:pt x="160" y="8"/>
                  <a:pt x="190" y="20"/>
                  <a:pt x="213" y="43"/>
                </a:cubicBezTo>
                <a:close/>
                <a:moveTo>
                  <a:pt x="40" y="46"/>
                </a:moveTo>
                <a:cubicBezTo>
                  <a:pt x="210" y="215"/>
                  <a:pt x="210" y="215"/>
                  <a:pt x="210" y="215"/>
                </a:cubicBezTo>
                <a:cubicBezTo>
                  <a:pt x="188" y="236"/>
                  <a:pt x="159" y="248"/>
                  <a:pt x="128" y="248"/>
                </a:cubicBezTo>
                <a:cubicBezTo>
                  <a:pt x="96" y="248"/>
                  <a:pt x="66" y="235"/>
                  <a:pt x="43" y="212"/>
                </a:cubicBezTo>
                <a:cubicBezTo>
                  <a:pt x="20" y="190"/>
                  <a:pt x="8" y="160"/>
                  <a:pt x="8" y="128"/>
                </a:cubicBezTo>
                <a:cubicBezTo>
                  <a:pt x="8" y="97"/>
                  <a:pt x="19" y="68"/>
                  <a:pt x="40" y="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64" name="Group 663"/>
          <p:cNvGrpSpPr/>
          <p:nvPr/>
        </p:nvGrpSpPr>
        <p:grpSpPr>
          <a:xfrm>
            <a:off x="4828870" y="1374703"/>
            <a:ext cx="301788" cy="121554"/>
            <a:chOff x="4828870" y="1374703"/>
            <a:chExt cx="301788" cy="121554"/>
          </a:xfrm>
          <a:solidFill>
            <a:schemeClr val="tx1"/>
          </a:solidFill>
        </p:grpSpPr>
        <p:sp>
          <p:nvSpPr>
            <p:cNvPr id="437" name="Freeform 26"/>
            <p:cNvSpPr>
              <a:spLocks noEditPoints="1"/>
            </p:cNvSpPr>
            <p:nvPr/>
          </p:nvSpPr>
          <p:spPr bwMode="auto">
            <a:xfrm>
              <a:off x="4828870" y="1374703"/>
              <a:ext cx="301788" cy="121554"/>
            </a:xfrm>
            <a:custGeom>
              <a:avLst/>
              <a:gdLst>
                <a:gd name="T0" fmla="*/ 135 w 144"/>
                <a:gd name="T1" fmla="*/ 45 h 58"/>
                <a:gd name="T2" fmla="*/ 144 w 144"/>
                <a:gd name="T3" fmla="*/ 45 h 58"/>
                <a:gd name="T4" fmla="*/ 144 w 144"/>
                <a:gd name="T5" fmla="*/ 13 h 58"/>
                <a:gd name="T6" fmla="*/ 135 w 144"/>
                <a:gd name="T7" fmla="*/ 13 h 58"/>
                <a:gd name="T8" fmla="*/ 135 w 144"/>
                <a:gd name="T9" fmla="*/ 0 h 58"/>
                <a:gd name="T10" fmla="*/ 0 w 144"/>
                <a:gd name="T11" fmla="*/ 0 h 58"/>
                <a:gd name="T12" fmla="*/ 0 w 144"/>
                <a:gd name="T13" fmla="*/ 58 h 58"/>
                <a:gd name="T14" fmla="*/ 135 w 144"/>
                <a:gd name="T15" fmla="*/ 58 h 58"/>
                <a:gd name="T16" fmla="*/ 135 w 144"/>
                <a:gd name="T17" fmla="*/ 45 h 58"/>
                <a:gd name="T18" fmla="*/ 139 w 144"/>
                <a:gd name="T19" fmla="*/ 18 h 58"/>
                <a:gd name="T20" fmla="*/ 139 w 144"/>
                <a:gd name="T21" fmla="*/ 40 h 58"/>
                <a:gd name="T22" fmla="*/ 135 w 144"/>
                <a:gd name="T23" fmla="*/ 40 h 58"/>
                <a:gd name="T24" fmla="*/ 135 w 144"/>
                <a:gd name="T25" fmla="*/ 18 h 58"/>
                <a:gd name="T26" fmla="*/ 139 w 144"/>
                <a:gd name="T27" fmla="*/ 18 h 58"/>
                <a:gd name="T28" fmla="*/ 130 w 144"/>
                <a:gd name="T29" fmla="*/ 54 h 58"/>
                <a:gd name="T30" fmla="*/ 4 w 144"/>
                <a:gd name="T31" fmla="*/ 54 h 58"/>
                <a:gd name="T32" fmla="*/ 4 w 144"/>
                <a:gd name="T33" fmla="*/ 4 h 58"/>
                <a:gd name="T34" fmla="*/ 130 w 144"/>
                <a:gd name="T35" fmla="*/ 4 h 58"/>
                <a:gd name="T36" fmla="*/ 130 w 144"/>
                <a:gd name="T37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58">
                  <a:moveTo>
                    <a:pt x="135" y="45"/>
                  </a:moveTo>
                  <a:lnTo>
                    <a:pt x="144" y="45"/>
                  </a:lnTo>
                  <a:lnTo>
                    <a:pt x="144" y="13"/>
                  </a:lnTo>
                  <a:lnTo>
                    <a:pt x="135" y="13"/>
                  </a:lnTo>
                  <a:lnTo>
                    <a:pt x="135" y="0"/>
                  </a:lnTo>
                  <a:lnTo>
                    <a:pt x="0" y="0"/>
                  </a:lnTo>
                  <a:lnTo>
                    <a:pt x="0" y="58"/>
                  </a:lnTo>
                  <a:lnTo>
                    <a:pt x="135" y="58"/>
                  </a:lnTo>
                  <a:lnTo>
                    <a:pt x="135" y="45"/>
                  </a:lnTo>
                  <a:close/>
                  <a:moveTo>
                    <a:pt x="139" y="18"/>
                  </a:moveTo>
                  <a:lnTo>
                    <a:pt x="139" y="40"/>
                  </a:lnTo>
                  <a:lnTo>
                    <a:pt x="135" y="40"/>
                  </a:lnTo>
                  <a:lnTo>
                    <a:pt x="135" y="18"/>
                  </a:lnTo>
                  <a:lnTo>
                    <a:pt x="139" y="18"/>
                  </a:lnTo>
                  <a:close/>
                  <a:moveTo>
                    <a:pt x="130" y="54"/>
                  </a:moveTo>
                  <a:lnTo>
                    <a:pt x="4" y="54"/>
                  </a:lnTo>
                  <a:lnTo>
                    <a:pt x="4" y="4"/>
                  </a:lnTo>
                  <a:lnTo>
                    <a:pt x="130" y="4"/>
                  </a:lnTo>
                  <a:lnTo>
                    <a:pt x="13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8" name="Freeform 27"/>
            <p:cNvSpPr>
              <a:spLocks noEditPoints="1"/>
            </p:cNvSpPr>
            <p:nvPr/>
          </p:nvSpPr>
          <p:spPr bwMode="auto">
            <a:xfrm>
              <a:off x="4847731" y="1393565"/>
              <a:ext cx="245203" cy="83830"/>
            </a:xfrm>
            <a:custGeom>
              <a:avLst/>
              <a:gdLst>
                <a:gd name="T0" fmla="*/ 117 w 117"/>
                <a:gd name="T1" fmla="*/ 0 h 40"/>
                <a:gd name="T2" fmla="*/ 0 w 117"/>
                <a:gd name="T3" fmla="*/ 0 h 40"/>
                <a:gd name="T4" fmla="*/ 0 w 117"/>
                <a:gd name="T5" fmla="*/ 40 h 40"/>
                <a:gd name="T6" fmla="*/ 117 w 117"/>
                <a:gd name="T7" fmla="*/ 40 h 40"/>
                <a:gd name="T8" fmla="*/ 117 w 117"/>
                <a:gd name="T9" fmla="*/ 0 h 40"/>
                <a:gd name="T10" fmla="*/ 112 w 117"/>
                <a:gd name="T11" fmla="*/ 36 h 40"/>
                <a:gd name="T12" fmla="*/ 4 w 117"/>
                <a:gd name="T13" fmla="*/ 36 h 40"/>
                <a:gd name="T14" fmla="*/ 4 w 117"/>
                <a:gd name="T15" fmla="*/ 4 h 40"/>
                <a:gd name="T16" fmla="*/ 112 w 117"/>
                <a:gd name="T17" fmla="*/ 4 h 40"/>
                <a:gd name="T18" fmla="*/ 112 w 117"/>
                <a:gd name="T1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40">
                  <a:moveTo>
                    <a:pt x="117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117" y="40"/>
                  </a:lnTo>
                  <a:lnTo>
                    <a:pt x="117" y="0"/>
                  </a:lnTo>
                  <a:close/>
                  <a:moveTo>
                    <a:pt x="112" y="36"/>
                  </a:moveTo>
                  <a:lnTo>
                    <a:pt x="4" y="36"/>
                  </a:lnTo>
                  <a:lnTo>
                    <a:pt x="4" y="4"/>
                  </a:lnTo>
                  <a:lnTo>
                    <a:pt x="112" y="4"/>
                  </a:lnTo>
                  <a:lnTo>
                    <a:pt x="112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9" name="Freeform 28"/>
            <p:cNvSpPr>
              <a:spLocks/>
            </p:cNvSpPr>
            <p:nvPr/>
          </p:nvSpPr>
          <p:spPr bwMode="auto">
            <a:xfrm>
              <a:off x="4929466" y="1414523"/>
              <a:ext cx="71256" cy="41915"/>
            </a:xfrm>
            <a:custGeom>
              <a:avLst/>
              <a:gdLst>
                <a:gd name="T0" fmla="*/ 15 w 34"/>
                <a:gd name="T1" fmla="*/ 7 h 20"/>
                <a:gd name="T2" fmla="*/ 15 w 34"/>
                <a:gd name="T3" fmla="*/ 20 h 20"/>
                <a:gd name="T4" fmla="*/ 34 w 34"/>
                <a:gd name="T5" fmla="*/ 12 h 20"/>
                <a:gd name="T6" fmla="*/ 32 w 34"/>
                <a:gd name="T7" fmla="*/ 8 h 20"/>
                <a:gd name="T8" fmla="*/ 19 w 34"/>
                <a:gd name="T9" fmla="*/ 13 h 20"/>
                <a:gd name="T10" fmla="*/ 19 w 34"/>
                <a:gd name="T11" fmla="*/ 0 h 20"/>
                <a:gd name="T12" fmla="*/ 0 w 34"/>
                <a:gd name="T13" fmla="*/ 8 h 20"/>
                <a:gd name="T14" fmla="*/ 2 w 34"/>
                <a:gd name="T15" fmla="*/ 12 h 20"/>
                <a:gd name="T16" fmla="*/ 15 w 34"/>
                <a:gd name="T1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0">
                  <a:moveTo>
                    <a:pt x="15" y="7"/>
                  </a:moveTo>
                  <a:lnTo>
                    <a:pt x="15" y="20"/>
                  </a:lnTo>
                  <a:lnTo>
                    <a:pt x="34" y="12"/>
                  </a:lnTo>
                  <a:lnTo>
                    <a:pt x="32" y="8"/>
                  </a:lnTo>
                  <a:lnTo>
                    <a:pt x="19" y="13"/>
                  </a:lnTo>
                  <a:lnTo>
                    <a:pt x="19" y="0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5" name="Group 664"/>
          <p:cNvGrpSpPr/>
          <p:nvPr/>
        </p:nvGrpSpPr>
        <p:grpSpPr>
          <a:xfrm>
            <a:off x="5220774" y="1374703"/>
            <a:ext cx="301788" cy="121554"/>
            <a:chOff x="5220774" y="1374703"/>
            <a:chExt cx="301788" cy="121554"/>
          </a:xfrm>
          <a:solidFill>
            <a:schemeClr val="tx1"/>
          </a:solidFill>
        </p:grpSpPr>
        <p:sp>
          <p:nvSpPr>
            <p:cNvPr id="440" name="Freeform 29"/>
            <p:cNvSpPr>
              <a:spLocks noEditPoints="1"/>
            </p:cNvSpPr>
            <p:nvPr/>
          </p:nvSpPr>
          <p:spPr bwMode="auto">
            <a:xfrm>
              <a:off x="5220774" y="1374703"/>
              <a:ext cx="301788" cy="121554"/>
            </a:xfrm>
            <a:custGeom>
              <a:avLst/>
              <a:gdLst>
                <a:gd name="T0" fmla="*/ 135 w 144"/>
                <a:gd name="T1" fmla="*/ 45 h 58"/>
                <a:gd name="T2" fmla="*/ 144 w 144"/>
                <a:gd name="T3" fmla="*/ 45 h 58"/>
                <a:gd name="T4" fmla="*/ 144 w 144"/>
                <a:gd name="T5" fmla="*/ 13 h 58"/>
                <a:gd name="T6" fmla="*/ 135 w 144"/>
                <a:gd name="T7" fmla="*/ 13 h 58"/>
                <a:gd name="T8" fmla="*/ 135 w 144"/>
                <a:gd name="T9" fmla="*/ 0 h 58"/>
                <a:gd name="T10" fmla="*/ 0 w 144"/>
                <a:gd name="T11" fmla="*/ 0 h 58"/>
                <a:gd name="T12" fmla="*/ 0 w 144"/>
                <a:gd name="T13" fmla="*/ 58 h 58"/>
                <a:gd name="T14" fmla="*/ 135 w 144"/>
                <a:gd name="T15" fmla="*/ 58 h 58"/>
                <a:gd name="T16" fmla="*/ 135 w 144"/>
                <a:gd name="T17" fmla="*/ 45 h 58"/>
                <a:gd name="T18" fmla="*/ 140 w 144"/>
                <a:gd name="T19" fmla="*/ 18 h 58"/>
                <a:gd name="T20" fmla="*/ 140 w 144"/>
                <a:gd name="T21" fmla="*/ 40 h 58"/>
                <a:gd name="T22" fmla="*/ 135 w 144"/>
                <a:gd name="T23" fmla="*/ 40 h 58"/>
                <a:gd name="T24" fmla="*/ 135 w 144"/>
                <a:gd name="T25" fmla="*/ 18 h 58"/>
                <a:gd name="T26" fmla="*/ 140 w 144"/>
                <a:gd name="T27" fmla="*/ 18 h 58"/>
                <a:gd name="T28" fmla="*/ 131 w 144"/>
                <a:gd name="T29" fmla="*/ 54 h 58"/>
                <a:gd name="T30" fmla="*/ 4 w 144"/>
                <a:gd name="T31" fmla="*/ 54 h 58"/>
                <a:gd name="T32" fmla="*/ 4 w 144"/>
                <a:gd name="T33" fmla="*/ 4 h 58"/>
                <a:gd name="T34" fmla="*/ 131 w 144"/>
                <a:gd name="T35" fmla="*/ 4 h 58"/>
                <a:gd name="T36" fmla="*/ 131 w 144"/>
                <a:gd name="T37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58">
                  <a:moveTo>
                    <a:pt x="135" y="45"/>
                  </a:moveTo>
                  <a:lnTo>
                    <a:pt x="144" y="45"/>
                  </a:lnTo>
                  <a:lnTo>
                    <a:pt x="144" y="13"/>
                  </a:lnTo>
                  <a:lnTo>
                    <a:pt x="135" y="13"/>
                  </a:lnTo>
                  <a:lnTo>
                    <a:pt x="135" y="0"/>
                  </a:lnTo>
                  <a:lnTo>
                    <a:pt x="0" y="0"/>
                  </a:lnTo>
                  <a:lnTo>
                    <a:pt x="0" y="58"/>
                  </a:lnTo>
                  <a:lnTo>
                    <a:pt x="135" y="58"/>
                  </a:lnTo>
                  <a:lnTo>
                    <a:pt x="135" y="45"/>
                  </a:lnTo>
                  <a:close/>
                  <a:moveTo>
                    <a:pt x="140" y="18"/>
                  </a:moveTo>
                  <a:lnTo>
                    <a:pt x="140" y="40"/>
                  </a:lnTo>
                  <a:lnTo>
                    <a:pt x="135" y="40"/>
                  </a:lnTo>
                  <a:lnTo>
                    <a:pt x="135" y="18"/>
                  </a:lnTo>
                  <a:lnTo>
                    <a:pt x="140" y="18"/>
                  </a:lnTo>
                  <a:close/>
                  <a:moveTo>
                    <a:pt x="131" y="54"/>
                  </a:moveTo>
                  <a:lnTo>
                    <a:pt x="4" y="54"/>
                  </a:lnTo>
                  <a:lnTo>
                    <a:pt x="4" y="4"/>
                  </a:lnTo>
                  <a:lnTo>
                    <a:pt x="131" y="4"/>
                  </a:lnTo>
                  <a:lnTo>
                    <a:pt x="13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1" name="Freeform 30"/>
            <p:cNvSpPr>
              <a:spLocks noEditPoints="1"/>
            </p:cNvSpPr>
            <p:nvPr/>
          </p:nvSpPr>
          <p:spPr bwMode="auto">
            <a:xfrm>
              <a:off x="5239637" y="1393565"/>
              <a:ext cx="71256" cy="83830"/>
            </a:xfrm>
            <a:custGeom>
              <a:avLst/>
              <a:gdLst>
                <a:gd name="T0" fmla="*/ 24 w 34"/>
                <a:gd name="T1" fmla="*/ 0 h 40"/>
                <a:gd name="T2" fmla="*/ 0 w 34"/>
                <a:gd name="T3" fmla="*/ 0 h 40"/>
                <a:gd name="T4" fmla="*/ 0 w 34"/>
                <a:gd name="T5" fmla="*/ 40 h 40"/>
                <a:gd name="T6" fmla="*/ 34 w 34"/>
                <a:gd name="T7" fmla="*/ 40 h 40"/>
                <a:gd name="T8" fmla="*/ 24 w 34"/>
                <a:gd name="T9" fmla="*/ 0 h 40"/>
                <a:gd name="T10" fmla="*/ 4 w 34"/>
                <a:gd name="T11" fmla="*/ 4 h 40"/>
                <a:gd name="T12" fmla="*/ 21 w 34"/>
                <a:gd name="T13" fmla="*/ 4 h 40"/>
                <a:gd name="T14" fmla="*/ 29 w 34"/>
                <a:gd name="T15" fmla="*/ 36 h 40"/>
                <a:gd name="T16" fmla="*/ 4 w 34"/>
                <a:gd name="T17" fmla="*/ 36 h 40"/>
                <a:gd name="T18" fmla="*/ 4 w 34"/>
                <a:gd name="T1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0">
                  <a:moveTo>
                    <a:pt x="24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34" y="40"/>
                  </a:lnTo>
                  <a:lnTo>
                    <a:pt x="24" y="0"/>
                  </a:lnTo>
                  <a:close/>
                  <a:moveTo>
                    <a:pt x="4" y="4"/>
                  </a:moveTo>
                  <a:lnTo>
                    <a:pt x="21" y="4"/>
                  </a:lnTo>
                  <a:lnTo>
                    <a:pt x="29" y="36"/>
                  </a:lnTo>
                  <a:lnTo>
                    <a:pt x="4" y="36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6" name="Group 665"/>
          <p:cNvGrpSpPr/>
          <p:nvPr/>
        </p:nvGrpSpPr>
        <p:grpSpPr>
          <a:xfrm>
            <a:off x="5612680" y="1374703"/>
            <a:ext cx="301788" cy="121554"/>
            <a:chOff x="5612680" y="1374703"/>
            <a:chExt cx="301788" cy="121554"/>
          </a:xfrm>
          <a:solidFill>
            <a:schemeClr val="tx1"/>
          </a:solidFill>
        </p:grpSpPr>
        <p:sp>
          <p:nvSpPr>
            <p:cNvPr id="442" name="Freeform 31"/>
            <p:cNvSpPr>
              <a:spLocks noEditPoints="1"/>
            </p:cNvSpPr>
            <p:nvPr/>
          </p:nvSpPr>
          <p:spPr bwMode="auto">
            <a:xfrm>
              <a:off x="5612680" y="1374703"/>
              <a:ext cx="301788" cy="121554"/>
            </a:xfrm>
            <a:custGeom>
              <a:avLst/>
              <a:gdLst>
                <a:gd name="T0" fmla="*/ 135 w 144"/>
                <a:gd name="T1" fmla="*/ 45 h 58"/>
                <a:gd name="T2" fmla="*/ 144 w 144"/>
                <a:gd name="T3" fmla="*/ 45 h 58"/>
                <a:gd name="T4" fmla="*/ 144 w 144"/>
                <a:gd name="T5" fmla="*/ 13 h 58"/>
                <a:gd name="T6" fmla="*/ 135 w 144"/>
                <a:gd name="T7" fmla="*/ 13 h 58"/>
                <a:gd name="T8" fmla="*/ 135 w 144"/>
                <a:gd name="T9" fmla="*/ 0 h 58"/>
                <a:gd name="T10" fmla="*/ 0 w 144"/>
                <a:gd name="T11" fmla="*/ 0 h 58"/>
                <a:gd name="T12" fmla="*/ 0 w 144"/>
                <a:gd name="T13" fmla="*/ 58 h 58"/>
                <a:gd name="T14" fmla="*/ 135 w 144"/>
                <a:gd name="T15" fmla="*/ 58 h 58"/>
                <a:gd name="T16" fmla="*/ 135 w 144"/>
                <a:gd name="T17" fmla="*/ 45 h 58"/>
                <a:gd name="T18" fmla="*/ 140 w 144"/>
                <a:gd name="T19" fmla="*/ 18 h 58"/>
                <a:gd name="T20" fmla="*/ 140 w 144"/>
                <a:gd name="T21" fmla="*/ 40 h 58"/>
                <a:gd name="T22" fmla="*/ 135 w 144"/>
                <a:gd name="T23" fmla="*/ 40 h 58"/>
                <a:gd name="T24" fmla="*/ 135 w 144"/>
                <a:gd name="T25" fmla="*/ 18 h 58"/>
                <a:gd name="T26" fmla="*/ 140 w 144"/>
                <a:gd name="T27" fmla="*/ 18 h 58"/>
                <a:gd name="T28" fmla="*/ 131 w 144"/>
                <a:gd name="T29" fmla="*/ 54 h 58"/>
                <a:gd name="T30" fmla="*/ 4 w 144"/>
                <a:gd name="T31" fmla="*/ 54 h 58"/>
                <a:gd name="T32" fmla="*/ 4 w 144"/>
                <a:gd name="T33" fmla="*/ 4 h 58"/>
                <a:gd name="T34" fmla="*/ 131 w 144"/>
                <a:gd name="T35" fmla="*/ 4 h 58"/>
                <a:gd name="T36" fmla="*/ 131 w 144"/>
                <a:gd name="T37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58">
                  <a:moveTo>
                    <a:pt x="135" y="45"/>
                  </a:moveTo>
                  <a:lnTo>
                    <a:pt x="144" y="45"/>
                  </a:lnTo>
                  <a:lnTo>
                    <a:pt x="144" y="13"/>
                  </a:lnTo>
                  <a:lnTo>
                    <a:pt x="135" y="13"/>
                  </a:lnTo>
                  <a:lnTo>
                    <a:pt x="135" y="0"/>
                  </a:lnTo>
                  <a:lnTo>
                    <a:pt x="0" y="0"/>
                  </a:lnTo>
                  <a:lnTo>
                    <a:pt x="0" y="58"/>
                  </a:lnTo>
                  <a:lnTo>
                    <a:pt x="135" y="58"/>
                  </a:lnTo>
                  <a:lnTo>
                    <a:pt x="135" y="45"/>
                  </a:lnTo>
                  <a:close/>
                  <a:moveTo>
                    <a:pt x="140" y="18"/>
                  </a:moveTo>
                  <a:lnTo>
                    <a:pt x="140" y="40"/>
                  </a:lnTo>
                  <a:lnTo>
                    <a:pt x="135" y="40"/>
                  </a:lnTo>
                  <a:lnTo>
                    <a:pt x="135" y="18"/>
                  </a:lnTo>
                  <a:lnTo>
                    <a:pt x="140" y="18"/>
                  </a:lnTo>
                  <a:close/>
                  <a:moveTo>
                    <a:pt x="131" y="54"/>
                  </a:moveTo>
                  <a:lnTo>
                    <a:pt x="4" y="54"/>
                  </a:lnTo>
                  <a:lnTo>
                    <a:pt x="4" y="4"/>
                  </a:lnTo>
                  <a:lnTo>
                    <a:pt x="131" y="4"/>
                  </a:lnTo>
                  <a:lnTo>
                    <a:pt x="13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3" name="Freeform 32"/>
            <p:cNvSpPr>
              <a:spLocks noEditPoints="1"/>
            </p:cNvSpPr>
            <p:nvPr/>
          </p:nvSpPr>
          <p:spPr bwMode="auto">
            <a:xfrm>
              <a:off x="5631541" y="1393565"/>
              <a:ext cx="245203" cy="83830"/>
            </a:xfrm>
            <a:custGeom>
              <a:avLst/>
              <a:gdLst>
                <a:gd name="T0" fmla="*/ 117 w 117"/>
                <a:gd name="T1" fmla="*/ 0 h 40"/>
                <a:gd name="T2" fmla="*/ 0 w 117"/>
                <a:gd name="T3" fmla="*/ 0 h 40"/>
                <a:gd name="T4" fmla="*/ 0 w 117"/>
                <a:gd name="T5" fmla="*/ 40 h 40"/>
                <a:gd name="T6" fmla="*/ 117 w 117"/>
                <a:gd name="T7" fmla="*/ 40 h 40"/>
                <a:gd name="T8" fmla="*/ 117 w 117"/>
                <a:gd name="T9" fmla="*/ 0 h 40"/>
                <a:gd name="T10" fmla="*/ 113 w 117"/>
                <a:gd name="T11" fmla="*/ 36 h 40"/>
                <a:gd name="T12" fmla="*/ 4 w 117"/>
                <a:gd name="T13" fmla="*/ 36 h 40"/>
                <a:gd name="T14" fmla="*/ 4 w 117"/>
                <a:gd name="T15" fmla="*/ 4 h 40"/>
                <a:gd name="T16" fmla="*/ 113 w 117"/>
                <a:gd name="T17" fmla="*/ 4 h 40"/>
                <a:gd name="T18" fmla="*/ 113 w 117"/>
                <a:gd name="T1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40">
                  <a:moveTo>
                    <a:pt x="117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117" y="40"/>
                  </a:lnTo>
                  <a:lnTo>
                    <a:pt x="117" y="0"/>
                  </a:lnTo>
                  <a:close/>
                  <a:moveTo>
                    <a:pt x="113" y="36"/>
                  </a:moveTo>
                  <a:lnTo>
                    <a:pt x="4" y="36"/>
                  </a:lnTo>
                  <a:lnTo>
                    <a:pt x="4" y="4"/>
                  </a:lnTo>
                  <a:lnTo>
                    <a:pt x="113" y="4"/>
                  </a:lnTo>
                  <a:lnTo>
                    <a:pt x="11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7" name="Group 666"/>
          <p:cNvGrpSpPr/>
          <p:nvPr/>
        </p:nvGrpSpPr>
        <p:grpSpPr>
          <a:xfrm>
            <a:off x="6004585" y="1374703"/>
            <a:ext cx="301788" cy="121554"/>
            <a:chOff x="6004585" y="1374703"/>
            <a:chExt cx="301788" cy="121554"/>
          </a:xfrm>
          <a:solidFill>
            <a:schemeClr val="tx1"/>
          </a:solidFill>
        </p:grpSpPr>
        <p:sp>
          <p:nvSpPr>
            <p:cNvPr id="444" name="Freeform 33"/>
            <p:cNvSpPr>
              <a:spLocks noEditPoints="1"/>
            </p:cNvSpPr>
            <p:nvPr/>
          </p:nvSpPr>
          <p:spPr bwMode="auto">
            <a:xfrm>
              <a:off x="6004585" y="1374703"/>
              <a:ext cx="301788" cy="121554"/>
            </a:xfrm>
            <a:custGeom>
              <a:avLst/>
              <a:gdLst>
                <a:gd name="T0" fmla="*/ 135 w 144"/>
                <a:gd name="T1" fmla="*/ 45 h 58"/>
                <a:gd name="T2" fmla="*/ 144 w 144"/>
                <a:gd name="T3" fmla="*/ 45 h 58"/>
                <a:gd name="T4" fmla="*/ 144 w 144"/>
                <a:gd name="T5" fmla="*/ 13 h 58"/>
                <a:gd name="T6" fmla="*/ 135 w 144"/>
                <a:gd name="T7" fmla="*/ 13 h 58"/>
                <a:gd name="T8" fmla="*/ 135 w 144"/>
                <a:gd name="T9" fmla="*/ 0 h 58"/>
                <a:gd name="T10" fmla="*/ 0 w 144"/>
                <a:gd name="T11" fmla="*/ 0 h 58"/>
                <a:gd name="T12" fmla="*/ 0 w 144"/>
                <a:gd name="T13" fmla="*/ 58 h 58"/>
                <a:gd name="T14" fmla="*/ 135 w 144"/>
                <a:gd name="T15" fmla="*/ 58 h 58"/>
                <a:gd name="T16" fmla="*/ 135 w 144"/>
                <a:gd name="T17" fmla="*/ 45 h 58"/>
                <a:gd name="T18" fmla="*/ 140 w 144"/>
                <a:gd name="T19" fmla="*/ 18 h 58"/>
                <a:gd name="T20" fmla="*/ 140 w 144"/>
                <a:gd name="T21" fmla="*/ 40 h 58"/>
                <a:gd name="T22" fmla="*/ 135 w 144"/>
                <a:gd name="T23" fmla="*/ 40 h 58"/>
                <a:gd name="T24" fmla="*/ 135 w 144"/>
                <a:gd name="T25" fmla="*/ 18 h 58"/>
                <a:gd name="T26" fmla="*/ 140 w 144"/>
                <a:gd name="T27" fmla="*/ 18 h 58"/>
                <a:gd name="T28" fmla="*/ 131 w 144"/>
                <a:gd name="T29" fmla="*/ 54 h 58"/>
                <a:gd name="T30" fmla="*/ 4 w 144"/>
                <a:gd name="T31" fmla="*/ 54 h 58"/>
                <a:gd name="T32" fmla="*/ 4 w 144"/>
                <a:gd name="T33" fmla="*/ 4 h 58"/>
                <a:gd name="T34" fmla="*/ 131 w 144"/>
                <a:gd name="T35" fmla="*/ 4 h 58"/>
                <a:gd name="T36" fmla="*/ 131 w 144"/>
                <a:gd name="T37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58">
                  <a:moveTo>
                    <a:pt x="135" y="45"/>
                  </a:moveTo>
                  <a:lnTo>
                    <a:pt x="144" y="45"/>
                  </a:lnTo>
                  <a:lnTo>
                    <a:pt x="144" y="13"/>
                  </a:lnTo>
                  <a:lnTo>
                    <a:pt x="135" y="13"/>
                  </a:lnTo>
                  <a:lnTo>
                    <a:pt x="135" y="0"/>
                  </a:lnTo>
                  <a:lnTo>
                    <a:pt x="0" y="0"/>
                  </a:lnTo>
                  <a:lnTo>
                    <a:pt x="0" y="58"/>
                  </a:lnTo>
                  <a:lnTo>
                    <a:pt x="135" y="58"/>
                  </a:lnTo>
                  <a:lnTo>
                    <a:pt x="135" y="45"/>
                  </a:lnTo>
                  <a:close/>
                  <a:moveTo>
                    <a:pt x="140" y="18"/>
                  </a:moveTo>
                  <a:lnTo>
                    <a:pt x="140" y="40"/>
                  </a:lnTo>
                  <a:lnTo>
                    <a:pt x="135" y="40"/>
                  </a:lnTo>
                  <a:lnTo>
                    <a:pt x="135" y="18"/>
                  </a:lnTo>
                  <a:lnTo>
                    <a:pt x="140" y="18"/>
                  </a:lnTo>
                  <a:close/>
                  <a:moveTo>
                    <a:pt x="131" y="54"/>
                  </a:moveTo>
                  <a:lnTo>
                    <a:pt x="4" y="54"/>
                  </a:lnTo>
                  <a:lnTo>
                    <a:pt x="4" y="4"/>
                  </a:lnTo>
                  <a:lnTo>
                    <a:pt x="131" y="4"/>
                  </a:lnTo>
                  <a:lnTo>
                    <a:pt x="13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5" name="Freeform 34"/>
            <p:cNvSpPr>
              <a:spLocks noEditPoints="1"/>
            </p:cNvSpPr>
            <p:nvPr/>
          </p:nvSpPr>
          <p:spPr bwMode="auto">
            <a:xfrm>
              <a:off x="6023447" y="1393565"/>
              <a:ext cx="144607" cy="83830"/>
            </a:xfrm>
            <a:custGeom>
              <a:avLst/>
              <a:gdLst>
                <a:gd name="T0" fmla="*/ 59 w 69"/>
                <a:gd name="T1" fmla="*/ 0 h 40"/>
                <a:gd name="T2" fmla="*/ 0 w 69"/>
                <a:gd name="T3" fmla="*/ 0 h 40"/>
                <a:gd name="T4" fmla="*/ 0 w 69"/>
                <a:gd name="T5" fmla="*/ 40 h 40"/>
                <a:gd name="T6" fmla="*/ 69 w 69"/>
                <a:gd name="T7" fmla="*/ 40 h 40"/>
                <a:gd name="T8" fmla="*/ 59 w 69"/>
                <a:gd name="T9" fmla="*/ 0 h 40"/>
                <a:gd name="T10" fmla="*/ 4 w 69"/>
                <a:gd name="T11" fmla="*/ 4 h 40"/>
                <a:gd name="T12" fmla="*/ 55 w 69"/>
                <a:gd name="T13" fmla="*/ 4 h 40"/>
                <a:gd name="T14" fmla="*/ 63 w 69"/>
                <a:gd name="T15" fmla="*/ 36 h 40"/>
                <a:gd name="T16" fmla="*/ 4 w 69"/>
                <a:gd name="T17" fmla="*/ 36 h 40"/>
                <a:gd name="T18" fmla="*/ 4 w 69"/>
                <a:gd name="T1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40">
                  <a:moveTo>
                    <a:pt x="59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69" y="40"/>
                  </a:lnTo>
                  <a:lnTo>
                    <a:pt x="59" y="0"/>
                  </a:lnTo>
                  <a:close/>
                  <a:moveTo>
                    <a:pt x="4" y="4"/>
                  </a:moveTo>
                  <a:lnTo>
                    <a:pt x="55" y="4"/>
                  </a:lnTo>
                  <a:lnTo>
                    <a:pt x="63" y="36"/>
                  </a:lnTo>
                  <a:lnTo>
                    <a:pt x="4" y="36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46" name="Freeform 35"/>
          <p:cNvSpPr>
            <a:spLocks noEditPoints="1"/>
          </p:cNvSpPr>
          <p:nvPr/>
        </p:nvSpPr>
        <p:spPr bwMode="auto">
          <a:xfrm>
            <a:off x="6465650" y="1286682"/>
            <a:ext cx="165565" cy="297597"/>
          </a:xfrm>
          <a:custGeom>
            <a:avLst/>
            <a:gdLst>
              <a:gd name="T0" fmla="*/ 52 w 79"/>
              <a:gd name="T1" fmla="*/ 0 h 142"/>
              <a:gd name="T2" fmla="*/ 0 w 79"/>
              <a:gd name="T3" fmla="*/ 81 h 142"/>
              <a:gd name="T4" fmla="*/ 3 w 79"/>
              <a:gd name="T5" fmla="*/ 84 h 142"/>
              <a:gd name="T6" fmla="*/ 31 w 79"/>
              <a:gd name="T7" fmla="*/ 84 h 142"/>
              <a:gd name="T8" fmla="*/ 16 w 79"/>
              <a:gd name="T9" fmla="*/ 140 h 142"/>
              <a:gd name="T10" fmla="*/ 20 w 79"/>
              <a:gd name="T11" fmla="*/ 142 h 142"/>
              <a:gd name="T12" fmla="*/ 79 w 79"/>
              <a:gd name="T13" fmla="*/ 61 h 142"/>
              <a:gd name="T14" fmla="*/ 77 w 79"/>
              <a:gd name="T15" fmla="*/ 57 h 142"/>
              <a:gd name="T16" fmla="*/ 48 w 79"/>
              <a:gd name="T17" fmla="*/ 57 h 142"/>
              <a:gd name="T18" fmla="*/ 57 w 79"/>
              <a:gd name="T19" fmla="*/ 1 h 142"/>
              <a:gd name="T20" fmla="*/ 52 w 79"/>
              <a:gd name="T21" fmla="*/ 0 h 142"/>
              <a:gd name="T22" fmla="*/ 43 w 79"/>
              <a:gd name="T23" fmla="*/ 59 h 142"/>
              <a:gd name="T24" fmla="*/ 45 w 79"/>
              <a:gd name="T25" fmla="*/ 61 h 142"/>
              <a:gd name="T26" fmla="*/ 72 w 79"/>
              <a:gd name="T27" fmla="*/ 61 h 142"/>
              <a:gd name="T28" fmla="*/ 23 w 79"/>
              <a:gd name="T29" fmla="*/ 129 h 142"/>
              <a:gd name="T30" fmla="*/ 36 w 79"/>
              <a:gd name="T31" fmla="*/ 83 h 142"/>
              <a:gd name="T32" fmla="*/ 34 w 79"/>
              <a:gd name="T33" fmla="*/ 79 h 142"/>
              <a:gd name="T34" fmla="*/ 6 w 79"/>
              <a:gd name="T35" fmla="*/ 79 h 142"/>
              <a:gd name="T36" fmla="*/ 50 w 79"/>
              <a:gd name="T37" fmla="*/ 11 h 142"/>
              <a:gd name="T38" fmla="*/ 43 w 79"/>
              <a:gd name="T39" fmla="*/ 5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9" h="142">
                <a:moveTo>
                  <a:pt x="52" y="0"/>
                </a:moveTo>
                <a:lnTo>
                  <a:pt x="0" y="81"/>
                </a:lnTo>
                <a:lnTo>
                  <a:pt x="3" y="84"/>
                </a:lnTo>
                <a:lnTo>
                  <a:pt x="31" y="84"/>
                </a:lnTo>
                <a:lnTo>
                  <a:pt x="16" y="140"/>
                </a:lnTo>
                <a:lnTo>
                  <a:pt x="20" y="142"/>
                </a:lnTo>
                <a:lnTo>
                  <a:pt x="79" y="61"/>
                </a:lnTo>
                <a:lnTo>
                  <a:pt x="77" y="57"/>
                </a:lnTo>
                <a:lnTo>
                  <a:pt x="48" y="57"/>
                </a:lnTo>
                <a:lnTo>
                  <a:pt x="57" y="1"/>
                </a:lnTo>
                <a:lnTo>
                  <a:pt x="52" y="0"/>
                </a:lnTo>
                <a:close/>
                <a:moveTo>
                  <a:pt x="43" y="59"/>
                </a:moveTo>
                <a:lnTo>
                  <a:pt x="45" y="61"/>
                </a:lnTo>
                <a:lnTo>
                  <a:pt x="72" y="61"/>
                </a:lnTo>
                <a:lnTo>
                  <a:pt x="23" y="129"/>
                </a:lnTo>
                <a:lnTo>
                  <a:pt x="36" y="83"/>
                </a:lnTo>
                <a:lnTo>
                  <a:pt x="34" y="79"/>
                </a:lnTo>
                <a:lnTo>
                  <a:pt x="6" y="79"/>
                </a:lnTo>
                <a:lnTo>
                  <a:pt x="50" y="11"/>
                </a:lnTo>
                <a:lnTo>
                  <a:pt x="43" y="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68" name="Group 667"/>
          <p:cNvGrpSpPr/>
          <p:nvPr/>
        </p:nvGrpSpPr>
        <p:grpSpPr>
          <a:xfrm>
            <a:off x="6828215" y="1284586"/>
            <a:ext cx="226341" cy="301788"/>
            <a:chOff x="6828215" y="1284586"/>
            <a:chExt cx="226341" cy="301788"/>
          </a:xfrm>
          <a:solidFill>
            <a:schemeClr val="tx1"/>
          </a:solidFill>
        </p:grpSpPr>
        <p:sp>
          <p:nvSpPr>
            <p:cNvPr id="447" name="Freeform 36"/>
            <p:cNvSpPr>
              <a:spLocks noEditPoints="1"/>
            </p:cNvSpPr>
            <p:nvPr/>
          </p:nvSpPr>
          <p:spPr bwMode="auto">
            <a:xfrm>
              <a:off x="6828215" y="1284586"/>
              <a:ext cx="226341" cy="301788"/>
            </a:xfrm>
            <a:custGeom>
              <a:avLst/>
              <a:gdLst>
                <a:gd name="T0" fmla="*/ 108 w 108"/>
                <a:gd name="T1" fmla="*/ 0 h 144"/>
                <a:gd name="T2" fmla="*/ 0 w 108"/>
                <a:gd name="T3" fmla="*/ 0 h 144"/>
                <a:gd name="T4" fmla="*/ 0 w 108"/>
                <a:gd name="T5" fmla="*/ 144 h 144"/>
                <a:gd name="T6" fmla="*/ 108 w 108"/>
                <a:gd name="T7" fmla="*/ 144 h 144"/>
                <a:gd name="T8" fmla="*/ 108 w 108"/>
                <a:gd name="T9" fmla="*/ 0 h 144"/>
                <a:gd name="T10" fmla="*/ 4 w 108"/>
                <a:gd name="T11" fmla="*/ 4 h 144"/>
                <a:gd name="T12" fmla="*/ 18 w 108"/>
                <a:gd name="T13" fmla="*/ 4 h 144"/>
                <a:gd name="T14" fmla="*/ 18 w 108"/>
                <a:gd name="T15" fmla="*/ 140 h 144"/>
                <a:gd name="T16" fmla="*/ 4 w 108"/>
                <a:gd name="T17" fmla="*/ 140 h 144"/>
                <a:gd name="T18" fmla="*/ 4 w 108"/>
                <a:gd name="T19" fmla="*/ 4 h 144"/>
                <a:gd name="T20" fmla="*/ 103 w 108"/>
                <a:gd name="T21" fmla="*/ 140 h 144"/>
                <a:gd name="T22" fmla="*/ 22 w 108"/>
                <a:gd name="T23" fmla="*/ 140 h 144"/>
                <a:gd name="T24" fmla="*/ 22 w 108"/>
                <a:gd name="T25" fmla="*/ 4 h 144"/>
                <a:gd name="T26" fmla="*/ 103 w 108"/>
                <a:gd name="T27" fmla="*/ 4 h 144"/>
                <a:gd name="T28" fmla="*/ 103 w 108"/>
                <a:gd name="T29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144">
                  <a:moveTo>
                    <a:pt x="108" y="0"/>
                  </a:moveTo>
                  <a:lnTo>
                    <a:pt x="0" y="0"/>
                  </a:lnTo>
                  <a:lnTo>
                    <a:pt x="0" y="144"/>
                  </a:lnTo>
                  <a:lnTo>
                    <a:pt x="108" y="144"/>
                  </a:lnTo>
                  <a:lnTo>
                    <a:pt x="108" y="0"/>
                  </a:lnTo>
                  <a:close/>
                  <a:moveTo>
                    <a:pt x="4" y="4"/>
                  </a:moveTo>
                  <a:lnTo>
                    <a:pt x="18" y="4"/>
                  </a:lnTo>
                  <a:lnTo>
                    <a:pt x="18" y="140"/>
                  </a:lnTo>
                  <a:lnTo>
                    <a:pt x="4" y="140"/>
                  </a:lnTo>
                  <a:lnTo>
                    <a:pt x="4" y="4"/>
                  </a:lnTo>
                  <a:close/>
                  <a:moveTo>
                    <a:pt x="103" y="140"/>
                  </a:moveTo>
                  <a:lnTo>
                    <a:pt x="22" y="140"/>
                  </a:lnTo>
                  <a:lnTo>
                    <a:pt x="22" y="4"/>
                  </a:lnTo>
                  <a:lnTo>
                    <a:pt x="103" y="4"/>
                  </a:lnTo>
                  <a:lnTo>
                    <a:pt x="103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8" name="Rectangle 37"/>
            <p:cNvSpPr>
              <a:spLocks noChangeArrowheads="1"/>
            </p:cNvSpPr>
            <p:nvPr/>
          </p:nvSpPr>
          <p:spPr bwMode="auto">
            <a:xfrm>
              <a:off x="6893183" y="1349554"/>
              <a:ext cx="132033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9" name="Rectangle 38"/>
            <p:cNvSpPr>
              <a:spLocks noChangeArrowheads="1"/>
            </p:cNvSpPr>
            <p:nvPr/>
          </p:nvSpPr>
          <p:spPr bwMode="auto">
            <a:xfrm>
              <a:off x="6893183" y="1378895"/>
              <a:ext cx="132033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9" name="Group 658"/>
          <p:cNvGrpSpPr/>
          <p:nvPr/>
        </p:nvGrpSpPr>
        <p:grpSpPr>
          <a:xfrm>
            <a:off x="2083436" y="1676491"/>
            <a:ext cx="301788" cy="301788"/>
            <a:chOff x="2083436" y="1676491"/>
            <a:chExt cx="301788" cy="301788"/>
          </a:xfrm>
          <a:solidFill>
            <a:schemeClr val="tx1"/>
          </a:solidFill>
        </p:grpSpPr>
        <p:sp>
          <p:nvSpPr>
            <p:cNvPr id="450" name="Freeform 39"/>
            <p:cNvSpPr>
              <a:spLocks noEditPoints="1"/>
            </p:cNvSpPr>
            <p:nvPr/>
          </p:nvSpPr>
          <p:spPr bwMode="auto">
            <a:xfrm>
              <a:off x="2083436" y="1676491"/>
              <a:ext cx="226341" cy="301788"/>
            </a:xfrm>
            <a:custGeom>
              <a:avLst/>
              <a:gdLst>
                <a:gd name="T0" fmla="*/ 108 w 108"/>
                <a:gd name="T1" fmla="*/ 0 h 144"/>
                <a:gd name="T2" fmla="*/ 0 w 108"/>
                <a:gd name="T3" fmla="*/ 0 h 144"/>
                <a:gd name="T4" fmla="*/ 0 w 108"/>
                <a:gd name="T5" fmla="*/ 144 h 144"/>
                <a:gd name="T6" fmla="*/ 108 w 108"/>
                <a:gd name="T7" fmla="*/ 144 h 144"/>
                <a:gd name="T8" fmla="*/ 108 w 108"/>
                <a:gd name="T9" fmla="*/ 0 h 144"/>
                <a:gd name="T10" fmla="*/ 4 w 108"/>
                <a:gd name="T11" fmla="*/ 4 h 144"/>
                <a:gd name="T12" fmla="*/ 18 w 108"/>
                <a:gd name="T13" fmla="*/ 4 h 144"/>
                <a:gd name="T14" fmla="*/ 18 w 108"/>
                <a:gd name="T15" fmla="*/ 140 h 144"/>
                <a:gd name="T16" fmla="*/ 4 w 108"/>
                <a:gd name="T17" fmla="*/ 140 h 144"/>
                <a:gd name="T18" fmla="*/ 4 w 108"/>
                <a:gd name="T19" fmla="*/ 4 h 144"/>
                <a:gd name="T20" fmla="*/ 103 w 108"/>
                <a:gd name="T21" fmla="*/ 140 h 144"/>
                <a:gd name="T22" fmla="*/ 22 w 108"/>
                <a:gd name="T23" fmla="*/ 140 h 144"/>
                <a:gd name="T24" fmla="*/ 22 w 108"/>
                <a:gd name="T25" fmla="*/ 4 h 144"/>
                <a:gd name="T26" fmla="*/ 103 w 108"/>
                <a:gd name="T27" fmla="*/ 4 h 144"/>
                <a:gd name="T28" fmla="*/ 103 w 108"/>
                <a:gd name="T29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144">
                  <a:moveTo>
                    <a:pt x="108" y="0"/>
                  </a:moveTo>
                  <a:lnTo>
                    <a:pt x="0" y="0"/>
                  </a:lnTo>
                  <a:lnTo>
                    <a:pt x="0" y="144"/>
                  </a:lnTo>
                  <a:lnTo>
                    <a:pt x="108" y="144"/>
                  </a:lnTo>
                  <a:lnTo>
                    <a:pt x="108" y="0"/>
                  </a:lnTo>
                  <a:close/>
                  <a:moveTo>
                    <a:pt x="4" y="4"/>
                  </a:moveTo>
                  <a:lnTo>
                    <a:pt x="18" y="4"/>
                  </a:lnTo>
                  <a:lnTo>
                    <a:pt x="18" y="140"/>
                  </a:lnTo>
                  <a:lnTo>
                    <a:pt x="4" y="140"/>
                  </a:lnTo>
                  <a:lnTo>
                    <a:pt x="4" y="4"/>
                  </a:lnTo>
                  <a:close/>
                  <a:moveTo>
                    <a:pt x="103" y="140"/>
                  </a:moveTo>
                  <a:lnTo>
                    <a:pt x="22" y="140"/>
                  </a:lnTo>
                  <a:lnTo>
                    <a:pt x="22" y="4"/>
                  </a:lnTo>
                  <a:lnTo>
                    <a:pt x="103" y="4"/>
                  </a:lnTo>
                  <a:lnTo>
                    <a:pt x="103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1" name="Rectangle 40"/>
            <p:cNvSpPr>
              <a:spLocks noChangeArrowheads="1"/>
            </p:cNvSpPr>
            <p:nvPr/>
          </p:nvSpPr>
          <p:spPr bwMode="auto">
            <a:xfrm>
              <a:off x="2148404" y="1743555"/>
              <a:ext cx="132033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2" name="Rectangle 41"/>
            <p:cNvSpPr>
              <a:spLocks noChangeArrowheads="1"/>
            </p:cNvSpPr>
            <p:nvPr/>
          </p:nvSpPr>
          <p:spPr bwMode="auto">
            <a:xfrm>
              <a:off x="2148404" y="1770800"/>
              <a:ext cx="132033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3" name="Freeform 42"/>
            <p:cNvSpPr>
              <a:spLocks noEditPoints="1"/>
            </p:cNvSpPr>
            <p:nvPr/>
          </p:nvSpPr>
          <p:spPr bwMode="auto">
            <a:xfrm>
              <a:off x="2318160" y="1684874"/>
              <a:ext cx="67064" cy="289214"/>
            </a:xfrm>
            <a:custGeom>
              <a:avLst/>
              <a:gdLst>
                <a:gd name="T0" fmla="*/ 32 w 32"/>
                <a:gd name="T1" fmla="*/ 116 h 138"/>
                <a:gd name="T2" fmla="*/ 32 w 32"/>
                <a:gd name="T3" fmla="*/ 0 h 138"/>
                <a:gd name="T4" fmla="*/ 9 w 32"/>
                <a:gd name="T5" fmla="*/ 0 h 138"/>
                <a:gd name="T6" fmla="*/ 9 w 32"/>
                <a:gd name="T7" fmla="*/ 9 h 138"/>
                <a:gd name="T8" fmla="*/ 0 w 32"/>
                <a:gd name="T9" fmla="*/ 9 h 138"/>
                <a:gd name="T10" fmla="*/ 0 w 32"/>
                <a:gd name="T11" fmla="*/ 34 h 138"/>
                <a:gd name="T12" fmla="*/ 5 w 32"/>
                <a:gd name="T13" fmla="*/ 34 h 138"/>
                <a:gd name="T14" fmla="*/ 5 w 32"/>
                <a:gd name="T15" fmla="*/ 14 h 138"/>
                <a:gd name="T16" fmla="*/ 9 w 32"/>
                <a:gd name="T17" fmla="*/ 14 h 138"/>
                <a:gd name="T18" fmla="*/ 9 w 32"/>
                <a:gd name="T19" fmla="*/ 116 h 138"/>
                <a:gd name="T20" fmla="*/ 21 w 32"/>
                <a:gd name="T21" fmla="*/ 138 h 138"/>
                <a:gd name="T22" fmla="*/ 32 w 32"/>
                <a:gd name="T23" fmla="*/ 116 h 138"/>
                <a:gd name="T24" fmla="*/ 14 w 32"/>
                <a:gd name="T25" fmla="*/ 5 h 138"/>
                <a:gd name="T26" fmla="*/ 27 w 32"/>
                <a:gd name="T27" fmla="*/ 5 h 138"/>
                <a:gd name="T28" fmla="*/ 27 w 32"/>
                <a:gd name="T29" fmla="*/ 115 h 138"/>
                <a:gd name="T30" fmla="*/ 21 w 32"/>
                <a:gd name="T31" fmla="*/ 128 h 138"/>
                <a:gd name="T32" fmla="*/ 14 w 32"/>
                <a:gd name="T33" fmla="*/ 115 h 138"/>
                <a:gd name="T34" fmla="*/ 14 w 32"/>
                <a:gd name="T35" fmla="*/ 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138">
                  <a:moveTo>
                    <a:pt x="32" y="116"/>
                  </a:moveTo>
                  <a:lnTo>
                    <a:pt x="32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34"/>
                  </a:lnTo>
                  <a:lnTo>
                    <a:pt x="5" y="3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9" y="116"/>
                  </a:lnTo>
                  <a:lnTo>
                    <a:pt x="21" y="138"/>
                  </a:lnTo>
                  <a:lnTo>
                    <a:pt x="32" y="116"/>
                  </a:lnTo>
                  <a:close/>
                  <a:moveTo>
                    <a:pt x="14" y="5"/>
                  </a:moveTo>
                  <a:lnTo>
                    <a:pt x="27" y="5"/>
                  </a:lnTo>
                  <a:lnTo>
                    <a:pt x="27" y="115"/>
                  </a:lnTo>
                  <a:lnTo>
                    <a:pt x="21" y="128"/>
                  </a:lnTo>
                  <a:lnTo>
                    <a:pt x="14" y="115"/>
                  </a:ln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0" name="Group 659"/>
          <p:cNvGrpSpPr/>
          <p:nvPr/>
        </p:nvGrpSpPr>
        <p:grpSpPr>
          <a:xfrm>
            <a:off x="2475341" y="1674396"/>
            <a:ext cx="301790" cy="303884"/>
            <a:chOff x="2475341" y="1674396"/>
            <a:chExt cx="301790" cy="303884"/>
          </a:xfrm>
          <a:solidFill>
            <a:schemeClr val="tx1"/>
          </a:solidFill>
        </p:grpSpPr>
        <p:sp>
          <p:nvSpPr>
            <p:cNvPr id="454" name="Freeform 43"/>
            <p:cNvSpPr>
              <a:spLocks noEditPoints="1"/>
            </p:cNvSpPr>
            <p:nvPr/>
          </p:nvSpPr>
          <p:spPr bwMode="auto">
            <a:xfrm>
              <a:off x="2475341" y="1674396"/>
              <a:ext cx="226341" cy="303884"/>
            </a:xfrm>
            <a:custGeom>
              <a:avLst/>
              <a:gdLst>
                <a:gd name="T0" fmla="*/ 108 w 108"/>
                <a:gd name="T1" fmla="*/ 0 h 145"/>
                <a:gd name="T2" fmla="*/ 0 w 108"/>
                <a:gd name="T3" fmla="*/ 0 h 145"/>
                <a:gd name="T4" fmla="*/ 0 w 108"/>
                <a:gd name="T5" fmla="*/ 145 h 145"/>
                <a:gd name="T6" fmla="*/ 108 w 108"/>
                <a:gd name="T7" fmla="*/ 145 h 145"/>
                <a:gd name="T8" fmla="*/ 108 w 108"/>
                <a:gd name="T9" fmla="*/ 0 h 145"/>
                <a:gd name="T10" fmla="*/ 4 w 108"/>
                <a:gd name="T11" fmla="*/ 5 h 145"/>
                <a:gd name="T12" fmla="*/ 18 w 108"/>
                <a:gd name="T13" fmla="*/ 5 h 145"/>
                <a:gd name="T14" fmla="*/ 18 w 108"/>
                <a:gd name="T15" fmla="*/ 140 h 145"/>
                <a:gd name="T16" fmla="*/ 4 w 108"/>
                <a:gd name="T17" fmla="*/ 140 h 145"/>
                <a:gd name="T18" fmla="*/ 4 w 108"/>
                <a:gd name="T19" fmla="*/ 5 h 145"/>
                <a:gd name="T20" fmla="*/ 103 w 108"/>
                <a:gd name="T21" fmla="*/ 140 h 145"/>
                <a:gd name="T22" fmla="*/ 22 w 108"/>
                <a:gd name="T23" fmla="*/ 140 h 145"/>
                <a:gd name="T24" fmla="*/ 22 w 108"/>
                <a:gd name="T25" fmla="*/ 5 h 145"/>
                <a:gd name="T26" fmla="*/ 103 w 108"/>
                <a:gd name="T27" fmla="*/ 5 h 145"/>
                <a:gd name="T28" fmla="*/ 103 w 108"/>
                <a:gd name="T29" fmla="*/ 1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145">
                  <a:moveTo>
                    <a:pt x="108" y="0"/>
                  </a:moveTo>
                  <a:lnTo>
                    <a:pt x="0" y="0"/>
                  </a:lnTo>
                  <a:lnTo>
                    <a:pt x="0" y="145"/>
                  </a:lnTo>
                  <a:lnTo>
                    <a:pt x="108" y="145"/>
                  </a:lnTo>
                  <a:lnTo>
                    <a:pt x="108" y="0"/>
                  </a:lnTo>
                  <a:close/>
                  <a:moveTo>
                    <a:pt x="4" y="5"/>
                  </a:moveTo>
                  <a:lnTo>
                    <a:pt x="18" y="5"/>
                  </a:lnTo>
                  <a:lnTo>
                    <a:pt x="18" y="140"/>
                  </a:lnTo>
                  <a:lnTo>
                    <a:pt x="4" y="140"/>
                  </a:lnTo>
                  <a:lnTo>
                    <a:pt x="4" y="5"/>
                  </a:lnTo>
                  <a:close/>
                  <a:moveTo>
                    <a:pt x="103" y="140"/>
                  </a:moveTo>
                  <a:lnTo>
                    <a:pt x="22" y="140"/>
                  </a:lnTo>
                  <a:lnTo>
                    <a:pt x="22" y="5"/>
                  </a:lnTo>
                  <a:lnTo>
                    <a:pt x="103" y="5"/>
                  </a:lnTo>
                  <a:lnTo>
                    <a:pt x="103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5" name="Rectangle 44"/>
            <p:cNvSpPr>
              <a:spLocks noChangeArrowheads="1"/>
            </p:cNvSpPr>
            <p:nvPr/>
          </p:nvSpPr>
          <p:spPr bwMode="auto">
            <a:xfrm>
              <a:off x="2540310" y="1741460"/>
              <a:ext cx="132033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6" name="Rectangle 45"/>
            <p:cNvSpPr>
              <a:spLocks noChangeArrowheads="1"/>
            </p:cNvSpPr>
            <p:nvPr/>
          </p:nvSpPr>
          <p:spPr bwMode="auto">
            <a:xfrm>
              <a:off x="2540310" y="1768704"/>
              <a:ext cx="132033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7" name="Freeform 46"/>
            <p:cNvSpPr>
              <a:spLocks noEditPoints="1"/>
            </p:cNvSpPr>
            <p:nvPr/>
          </p:nvSpPr>
          <p:spPr bwMode="auto">
            <a:xfrm>
              <a:off x="2728928" y="1674396"/>
              <a:ext cx="48203" cy="303884"/>
            </a:xfrm>
            <a:custGeom>
              <a:avLst/>
              <a:gdLst>
                <a:gd name="T0" fmla="*/ 23 w 23"/>
                <a:gd name="T1" fmla="*/ 123 h 145"/>
                <a:gd name="T2" fmla="*/ 23 w 23"/>
                <a:gd name="T3" fmla="*/ 0 h 145"/>
                <a:gd name="T4" fmla="*/ 0 w 23"/>
                <a:gd name="T5" fmla="*/ 0 h 145"/>
                <a:gd name="T6" fmla="*/ 0 w 23"/>
                <a:gd name="T7" fmla="*/ 123 h 145"/>
                <a:gd name="T8" fmla="*/ 12 w 23"/>
                <a:gd name="T9" fmla="*/ 145 h 145"/>
                <a:gd name="T10" fmla="*/ 23 w 23"/>
                <a:gd name="T11" fmla="*/ 123 h 145"/>
                <a:gd name="T12" fmla="*/ 18 w 23"/>
                <a:gd name="T13" fmla="*/ 5 h 145"/>
                <a:gd name="T14" fmla="*/ 18 w 23"/>
                <a:gd name="T15" fmla="*/ 23 h 145"/>
                <a:gd name="T16" fmla="*/ 5 w 23"/>
                <a:gd name="T17" fmla="*/ 23 h 145"/>
                <a:gd name="T18" fmla="*/ 5 w 23"/>
                <a:gd name="T19" fmla="*/ 5 h 145"/>
                <a:gd name="T20" fmla="*/ 18 w 23"/>
                <a:gd name="T21" fmla="*/ 5 h 145"/>
                <a:gd name="T22" fmla="*/ 5 w 23"/>
                <a:gd name="T23" fmla="*/ 27 h 145"/>
                <a:gd name="T24" fmla="*/ 18 w 23"/>
                <a:gd name="T25" fmla="*/ 27 h 145"/>
                <a:gd name="T26" fmla="*/ 18 w 23"/>
                <a:gd name="T27" fmla="*/ 122 h 145"/>
                <a:gd name="T28" fmla="*/ 12 w 23"/>
                <a:gd name="T29" fmla="*/ 135 h 145"/>
                <a:gd name="T30" fmla="*/ 5 w 23"/>
                <a:gd name="T31" fmla="*/ 122 h 145"/>
                <a:gd name="T32" fmla="*/ 5 w 23"/>
                <a:gd name="T33" fmla="*/ 2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145">
                  <a:moveTo>
                    <a:pt x="23" y="123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23"/>
                  </a:lnTo>
                  <a:lnTo>
                    <a:pt x="12" y="145"/>
                  </a:lnTo>
                  <a:lnTo>
                    <a:pt x="23" y="123"/>
                  </a:lnTo>
                  <a:close/>
                  <a:moveTo>
                    <a:pt x="18" y="5"/>
                  </a:moveTo>
                  <a:lnTo>
                    <a:pt x="18" y="23"/>
                  </a:lnTo>
                  <a:lnTo>
                    <a:pt x="5" y="23"/>
                  </a:lnTo>
                  <a:lnTo>
                    <a:pt x="5" y="5"/>
                  </a:lnTo>
                  <a:lnTo>
                    <a:pt x="18" y="5"/>
                  </a:lnTo>
                  <a:close/>
                  <a:moveTo>
                    <a:pt x="5" y="27"/>
                  </a:moveTo>
                  <a:lnTo>
                    <a:pt x="18" y="27"/>
                  </a:lnTo>
                  <a:lnTo>
                    <a:pt x="18" y="122"/>
                  </a:lnTo>
                  <a:lnTo>
                    <a:pt x="12" y="135"/>
                  </a:lnTo>
                  <a:lnTo>
                    <a:pt x="5" y="122"/>
                  </a:lnTo>
                  <a:lnTo>
                    <a:pt x="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58" name="Freeform 47"/>
          <p:cNvSpPr>
            <a:spLocks noEditPoints="1"/>
          </p:cNvSpPr>
          <p:nvPr/>
        </p:nvSpPr>
        <p:spPr bwMode="auto">
          <a:xfrm>
            <a:off x="2946886" y="1674396"/>
            <a:ext cx="142511" cy="305980"/>
          </a:xfrm>
          <a:custGeom>
            <a:avLst/>
            <a:gdLst>
              <a:gd name="T0" fmla="*/ 0 w 68"/>
              <a:gd name="T1" fmla="*/ 146 h 146"/>
              <a:gd name="T2" fmla="*/ 34 w 68"/>
              <a:gd name="T3" fmla="*/ 112 h 146"/>
              <a:gd name="T4" fmla="*/ 68 w 68"/>
              <a:gd name="T5" fmla="*/ 146 h 146"/>
              <a:gd name="T6" fmla="*/ 68 w 68"/>
              <a:gd name="T7" fmla="*/ 0 h 146"/>
              <a:gd name="T8" fmla="*/ 0 w 68"/>
              <a:gd name="T9" fmla="*/ 0 h 146"/>
              <a:gd name="T10" fmla="*/ 0 w 68"/>
              <a:gd name="T11" fmla="*/ 146 h 146"/>
              <a:gd name="T12" fmla="*/ 5 w 68"/>
              <a:gd name="T13" fmla="*/ 5 h 146"/>
              <a:gd name="T14" fmla="*/ 63 w 68"/>
              <a:gd name="T15" fmla="*/ 5 h 146"/>
              <a:gd name="T16" fmla="*/ 63 w 68"/>
              <a:gd name="T17" fmla="*/ 134 h 146"/>
              <a:gd name="T18" fmla="*/ 34 w 68"/>
              <a:gd name="T19" fmla="*/ 105 h 146"/>
              <a:gd name="T20" fmla="*/ 5 w 68"/>
              <a:gd name="T21" fmla="*/ 134 h 146"/>
              <a:gd name="T22" fmla="*/ 5 w 68"/>
              <a:gd name="T23" fmla="*/ 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" h="146">
                <a:moveTo>
                  <a:pt x="0" y="146"/>
                </a:moveTo>
                <a:lnTo>
                  <a:pt x="34" y="112"/>
                </a:lnTo>
                <a:lnTo>
                  <a:pt x="68" y="146"/>
                </a:lnTo>
                <a:lnTo>
                  <a:pt x="68" y="0"/>
                </a:lnTo>
                <a:lnTo>
                  <a:pt x="0" y="0"/>
                </a:lnTo>
                <a:lnTo>
                  <a:pt x="0" y="146"/>
                </a:lnTo>
                <a:close/>
                <a:moveTo>
                  <a:pt x="5" y="5"/>
                </a:moveTo>
                <a:lnTo>
                  <a:pt x="63" y="5"/>
                </a:lnTo>
                <a:lnTo>
                  <a:pt x="63" y="134"/>
                </a:lnTo>
                <a:lnTo>
                  <a:pt x="34" y="105"/>
                </a:lnTo>
                <a:lnTo>
                  <a:pt x="5" y="134"/>
                </a:lnTo>
                <a:lnTo>
                  <a:pt x="5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62" name="Group 661"/>
          <p:cNvGrpSpPr/>
          <p:nvPr/>
        </p:nvGrpSpPr>
        <p:grpSpPr>
          <a:xfrm>
            <a:off x="3259152" y="1676491"/>
            <a:ext cx="303884" cy="301788"/>
            <a:chOff x="3259152" y="1676491"/>
            <a:chExt cx="303884" cy="301788"/>
          </a:xfrm>
          <a:solidFill>
            <a:schemeClr val="tx1"/>
          </a:solidFill>
        </p:grpSpPr>
        <p:sp>
          <p:nvSpPr>
            <p:cNvPr id="459" name="Freeform 48"/>
            <p:cNvSpPr>
              <a:spLocks noEditPoints="1"/>
            </p:cNvSpPr>
            <p:nvPr/>
          </p:nvSpPr>
          <p:spPr bwMode="auto">
            <a:xfrm>
              <a:off x="3259152" y="1676491"/>
              <a:ext cx="303884" cy="301788"/>
            </a:xfrm>
            <a:custGeom>
              <a:avLst/>
              <a:gdLst>
                <a:gd name="T0" fmla="*/ 0 w 145"/>
                <a:gd name="T1" fmla="*/ 144 h 144"/>
                <a:gd name="T2" fmla="*/ 145 w 145"/>
                <a:gd name="T3" fmla="*/ 144 h 144"/>
                <a:gd name="T4" fmla="*/ 145 w 145"/>
                <a:gd name="T5" fmla="*/ 0 h 144"/>
                <a:gd name="T6" fmla="*/ 0 w 145"/>
                <a:gd name="T7" fmla="*/ 0 h 144"/>
                <a:gd name="T8" fmla="*/ 0 w 145"/>
                <a:gd name="T9" fmla="*/ 144 h 144"/>
                <a:gd name="T10" fmla="*/ 5 w 145"/>
                <a:gd name="T11" fmla="*/ 4 h 144"/>
                <a:gd name="T12" fmla="*/ 140 w 145"/>
                <a:gd name="T13" fmla="*/ 4 h 144"/>
                <a:gd name="T14" fmla="*/ 140 w 145"/>
                <a:gd name="T15" fmla="*/ 140 h 144"/>
                <a:gd name="T16" fmla="*/ 5 w 145"/>
                <a:gd name="T17" fmla="*/ 140 h 144"/>
                <a:gd name="T18" fmla="*/ 5 w 145"/>
                <a:gd name="T19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44">
                  <a:moveTo>
                    <a:pt x="0" y="144"/>
                  </a:moveTo>
                  <a:lnTo>
                    <a:pt x="145" y="144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4"/>
                  </a:moveTo>
                  <a:lnTo>
                    <a:pt x="140" y="4"/>
                  </a:lnTo>
                  <a:lnTo>
                    <a:pt x="140" y="140"/>
                  </a:lnTo>
                  <a:lnTo>
                    <a:pt x="5" y="140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0" name="Freeform 49"/>
            <p:cNvSpPr>
              <a:spLocks/>
            </p:cNvSpPr>
            <p:nvPr/>
          </p:nvSpPr>
          <p:spPr bwMode="auto">
            <a:xfrm>
              <a:off x="3296875" y="1714215"/>
              <a:ext cx="96405" cy="94309"/>
            </a:xfrm>
            <a:custGeom>
              <a:avLst/>
              <a:gdLst>
                <a:gd name="T0" fmla="*/ 25 w 46"/>
                <a:gd name="T1" fmla="*/ 0 h 45"/>
                <a:gd name="T2" fmla="*/ 21 w 46"/>
                <a:gd name="T3" fmla="*/ 0 h 45"/>
                <a:gd name="T4" fmla="*/ 21 w 46"/>
                <a:gd name="T5" fmla="*/ 20 h 45"/>
                <a:gd name="T6" fmla="*/ 0 w 46"/>
                <a:gd name="T7" fmla="*/ 20 h 45"/>
                <a:gd name="T8" fmla="*/ 0 w 46"/>
                <a:gd name="T9" fmla="*/ 25 h 45"/>
                <a:gd name="T10" fmla="*/ 21 w 46"/>
                <a:gd name="T11" fmla="*/ 25 h 45"/>
                <a:gd name="T12" fmla="*/ 21 w 46"/>
                <a:gd name="T13" fmla="*/ 45 h 45"/>
                <a:gd name="T14" fmla="*/ 25 w 46"/>
                <a:gd name="T15" fmla="*/ 45 h 45"/>
                <a:gd name="T16" fmla="*/ 25 w 46"/>
                <a:gd name="T17" fmla="*/ 25 h 45"/>
                <a:gd name="T18" fmla="*/ 46 w 46"/>
                <a:gd name="T19" fmla="*/ 25 h 45"/>
                <a:gd name="T20" fmla="*/ 46 w 46"/>
                <a:gd name="T21" fmla="*/ 20 h 45"/>
                <a:gd name="T22" fmla="*/ 25 w 46"/>
                <a:gd name="T23" fmla="*/ 20 h 45"/>
                <a:gd name="T24" fmla="*/ 25 w 46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5">
                  <a:moveTo>
                    <a:pt x="25" y="0"/>
                  </a:moveTo>
                  <a:lnTo>
                    <a:pt x="21" y="0"/>
                  </a:lnTo>
                  <a:lnTo>
                    <a:pt x="21" y="20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21" y="25"/>
                  </a:lnTo>
                  <a:lnTo>
                    <a:pt x="21" y="45"/>
                  </a:lnTo>
                  <a:lnTo>
                    <a:pt x="25" y="45"/>
                  </a:lnTo>
                  <a:lnTo>
                    <a:pt x="25" y="25"/>
                  </a:lnTo>
                  <a:lnTo>
                    <a:pt x="46" y="25"/>
                  </a:lnTo>
                  <a:lnTo>
                    <a:pt x="46" y="20"/>
                  </a:lnTo>
                  <a:lnTo>
                    <a:pt x="25" y="20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1" name="Rectangle 50"/>
            <p:cNvSpPr>
              <a:spLocks noChangeArrowheads="1"/>
            </p:cNvSpPr>
            <p:nvPr/>
          </p:nvSpPr>
          <p:spPr bwMode="auto">
            <a:xfrm>
              <a:off x="3431003" y="1756130"/>
              <a:ext cx="94309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2" name="Freeform 51"/>
            <p:cNvSpPr>
              <a:spLocks/>
            </p:cNvSpPr>
            <p:nvPr/>
          </p:nvSpPr>
          <p:spPr bwMode="auto">
            <a:xfrm>
              <a:off x="3303163" y="1852534"/>
              <a:ext cx="81735" cy="81735"/>
            </a:xfrm>
            <a:custGeom>
              <a:avLst/>
              <a:gdLst>
                <a:gd name="T0" fmla="*/ 36 w 39"/>
                <a:gd name="T1" fmla="*/ 0 h 39"/>
                <a:gd name="T2" fmla="*/ 20 w 39"/>
                <a:gd name="T3" fmla="*/ 16 h 39"/>
                <a:gd name="T4" fmla="*/ 3 w 39"/>
                <a:gd name="T5" fmla="*/ 0 h 39"/>
                <a:gd name="T6" fmla="*/ 0 w 39"/>
                <a:gd name="T7" fmla="*/ 3 h 39"/>
                <a:gd name="T8" fmla="*/ 17 w 39"/>
                <a:gd name="T9" fmla="*/ 20 h 39"/>
                <a:gd name="T10" fmla="*/ 0 w 39"/>
                <a:gd name="T11" fmla="*/ 36 h 39"/>
                <a:gd name="T12" fmla="*/ 3 w 39"/>
                <a:gd name="T13" fmla="*/ 39 h 39"/>
                <a:gd name="T14" fmla="*/ 20 w 39"/>
                <a:gd name="T15" fmla="*/ 22 h 39"/>
                <a:gd name="T16" fmla="*/ 36 w 39"/>
                <a:gd name="T17" fmla="*/ 39 h 39"/>
                <a:gd name="T18" fmla="*/ 39 w 39"/>
                <a:gd name="T19" fmla="*/ 36 h 39"/>
                <a:gd name="T20" fmla="*/ 23 w 39"/>
                <a:gd name="T21" fmla="*/ 20 h 39"/>
                <a:gd name="T22" fmla="*/ 39 w 39"/>
                <a:gd name="T23" fmla="*/ 3 h 39"/>
                <a:gd name="T24" fmla="*/ 36 w 39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39">
                  <a:moveTo>
                    <a:pt x="36" y="0"/>
                  </a:moveTo>
                  <a:lnTo>
                    <a:pt x="20" y="16"/>
                  </a:lnTo>
                  <a:lnTo>
                    <a:pt x="3" y="0"/>
                  </a:lnTo>
                  <a:lnTo>
                    <a:pt x="0" y="3"/>
                  </a:lnTo>
                  <a:lnTo>
                    <a:pt x="17" y="20"/>
                  </a:lnTo>
                  <a:lnTo>
                    <a:pt x="0" y="36"/>
                  </a:lnTo>
                  <a:lnTo>
                    <a:pt x="3" y="39"/>
                  </a:lnTo>
                  <a:lnTo>
                    <a:pt x="20" y="22"/>
                  </a:lnTo>
                  <a:lnTo>
                    <a:pt x="36" y="39"/>
                  </a:lnTo>
                  <a:lnTo>
                    <a:pt x="39" y="36"/>
                  </a:lnTo>
                  <a:lnTo>
                    <a:pt x="23" y="20"/>
                  </a:lnTo>
                  <a:lnTo>
                    <a:pt x="39" y="3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3" name="Rectangle 52"/>
            <p:cNvSpPr>
              <a:spLocks noChangeArrowheads="1"/>
            </p:cNvSpPr>
            <p:nvPr/>
          </p:nvSpPr>
          <p:spPr bwMode="auto">
            <a:xfrm>
              <a:off x="3431003" y="1875588"/>
              <a:ext cx="94309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4" name="Rectangle 53"/>
            <p:cNvSpPr>
              <a:spLocks noChangeArrowheads="1"/>
            </p:cNvSpPr>
            <p:nvPr/>
          </p:nvSpPr>
          <p:spPr bwMode="auto">
            <a:xfrm>
              <a:off x="3431003" y="1902832"/>
              <a:ext cx="94309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4" name="Group 673"/>
          <p:cNvGrpSpPr/>
          <p:nvPr/>
        </p:nvGrpSpPr>
        <p:grpSpPr>
          <a:xfrm>
            <a:off x="3651058" y="1699545"/>
            <a:ext cx="303884" cy="255682"/>
            <a:chOff x="3651058" y="1699545"/>
            <a:chExt cx="303884" cy="255682"/>
          </a:xfrm>
          <a:solidFill>
            <a:schemeClr val="tx1"/>
          </a:solidFill>
        </p:grpSpPr>
        <p:sp>
          <p:nvSpPr>
            <p:cNvPr id="465" name="Freeform 54"/>
            <p:cNvSpPr>
              <a:spLocks noEditPoints="1"/>
            </p:cNvSpPr>
            <p:nvPr/>
          </p:nvSpPr>
          <p:spPr bwMode="auto">
            <a:xfrm>
              <a:off x="3651058" y="1699545"/>
              <a:ext cx="303884" cy="255682"/>
            </a:xfrm>
            <a:custGeom>
              <a:avLst/>
              <a:gdLst>
                <a:gd name="T0" fmla="*/ 120 w 145"/>
                <a:gd name="T1" fmla="*/ 0 h 122"/>
                <a:gd name="T2" fmla="*/ 102 w 145"/>
                <a:gd name="T3" fmla="*/ 0 h 122"/>
                <a:gd name="T4" fmla="*/ 102 w 145"/>
                <a:gd name="T5" fmla="*/ 9 h 122"/>
                <a:gd name="T6" fmla="*/ 43 w 145"/>
                <a:gd name="T7" fmla="*/ 9 h 122"/>
                <a:gd name="T8" fmla="*/ 43 w 145"/>
                <a:gd name="T9" fmla="*/ 0 h 122"/>
                <a:gd name="T10" fmla="*/ 25 w 145"/>
                <a:gd name="T11" fmla="*/ 0 h 122"/>
                <a:gd name="T12" fmla="*/ 25 w 145"/>
                <a:gd name="T13" fmla="*/ 9 h 122"/>
                <a:gd name="T14" fmla="*/ 0 w 145"/>
                <a:gd name="T15" fmla="*/ 9 h 122"/>
                <a:gd name="T16" fmla="*/ 0 w 145"/>
                <a:gd name="T17" fmla="*/ 122 h 122"/>
                <a:gd name="T18" fmla="*/ 145 w 145"/>
                <a:gd name="T19" fmla="*/ 122 h 122"/>
                <a:gd name="T20" fmla="*/ 145 w 145"/>
                <a:gd name="T21" fmla="*/ 9 h 122"/>
                <a:gd name="T22" fmla="*/ 120 w 145"/>
                <a:gd name="T23" fmla="*/ 9 h 122"/>
                <a:gd name="T24" fmla="*/ 120 w 145"/>
                <a:gd name="T25" fmla="*/ 0 h 122"/>
                <a:gd name="T26" fmla="*/ 106 w 145"/>
                <a:gd name="T27" fmla="*/ 5 h 122"/>
                <a:gd name="T28" fmla="*/ 115 w 145"/>
                <a:gd name="T29" fmla="*/ 5 h 122"/>
                <a:gd name="T30" fmla="*/ 115 w 145"/>
                <a:gd name="T31" fmla="*/ 18 h 122"/>
                <a:gd name="T32" fmla="*/ 106 w 145"/>
                <a:gd name="T33" fmla="*/ 18 h 122"/>
                <a:gd name="T34" fmla="*/ 106 w 145"/>
                <a:gd name="T35" fmla="*/ 5 h 122"/>
                <a:gd name="T36" fmla="*/ 30 w 145"/>
                <a:gd name="T37" fmla="*/ 5 h 122"/>
                <a:gd name="T38" fmla="*/ 39 w 145"/>
                <a:gd name="T39" fmla="*/ 5 h 122"/>
                <a:gd name="T40" fmla="*/ 39 w 145"/>
                <a:gd name="T41" fmla="*/ 18 h 122"/>
                <a:gd name="T42" fmla="*/ 30 w 145"/>
                <a:gd name="T43" fmla="*/ 18 h 122"/>
                <a:gd name="T44" fmla="*/ 30 w 145"/>
                <a:gd name="T45" fmla="*/ 5 h 122"/>
                <a:gd name="T46" fmla="*/ 5 w 145"/>
                <a:gd name="T47" fmla="*/ 117 h 122"/>
                <a:gd name="T48" fmla="*/ 5 w 145"/>
                <a:gd name="T49" fmla="*/ 32 h 122"/>
                <a:gd name="T50" fmla="*/ 140 w 145"/>
                <a:gd name="T51" fmla="*/ 32 h 122"/>
                <a:gd name="T52" fmla="*/ 140 w 145"/>
                <a:gd name="T53" fmla="*/ 117 h 122"/>
                <a:gd name="T54" fmla="*/ 5 w 145"/>
                <a:gd name="T55" fmla="*/ 117 h 122"/>
                <a:gd name="T56" fmla="*/ 140 w 145"/>
                <a:gd name="T57" fmla="*/ 14 h 122"/>
                <a:gd name="T58" fmla="*/ 140 w 145"/>
                <a:gd name="T59" fmla="*/ 27 h 122"/>
                <a:gd name="T60" fmla="*/ 5 w 145"/>
                <a:gd name="T61" fmla="*/ 27 h 122"/>
                <a:gd name="T62" fmla="*/ 5 w 145"/>
                <a:gd name="T63" fmla="*/ 14 h 122"/>
                <a:gd name="T64" fmla="*/ 25 w 145"/>
                <a:gd name="T65" fmla="*/ 14 h 122"/>
                <a:gd name="T66" fmla="*/ 25 w 145"/>
                <a:gd name="T67" fmla="*/ 23 h 122"/>
                <a:gd name="T68" fmla="*/ 43 w 145"/>
                <a:gd name="T69" fmla="*/ 23 h 122"/>
                <a:gd name="T70" fmla="*/ 43 w 145"/>
                <a:gd name="T71" fmla="*/ 14 h 122"/>
                <a:gd name="T72" fmla="*/ 102 w 145"/>
                <a:gd name="T73" fmla="*/ 14 h 122"/>
                <a:gd name="T74" fmla="*/ 102 w 145"/>
                <a:gd name="T75" fmla="*/ 23 h 122"/>
                <a:gd name="T76" fmla="*/ 120 w 145"/>
                <a:gd name="T77" fmla="*/ 23 h 122"/>
                <a:gd name="T78" fmla="*/ 120 w 145"/>
                <a:gd name="T79" fmla="*/ 14 h 122"/>
                <a:gd name="T80" fmla="*/ 140 w 145"/>
                <a:gd name="T81" fmla="*/ 1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" h="122">
                  <a:moveTo>
                    <a:pt x="120" y="0"/>
                  </a:moveTo>
                  <a:lnTo>
                    <a:pt x="102" y="0"/>
                  </a:lnTo>
                  <a:lnTo>
                    <a:pt x="102" y="9"/>
                  </a:lnTo>
                  <a:lnTo>
                    <a:pt x="43" y="9"/>
                  </a:lnTo>
                  <a:lnTo>
                    <a:pt x="43" y="0"/>
                  </a:lnTo>
                  <a:lnTo>
                    <a:pt x="25" y="0"/>
                  </a:lnTo>
                  <a:lnTo>
                    <a:pt x="25" y="9"/>
                  </a:lnTo>
                  <a:lnTo>
                    <a:pt x="0" y="9"/>
                  </a:lnTo>
                  <a:lnTo>
                    <a:pt x="0" y="122"/>
                  </a:lnTo>
                  <a:lnTo>
                    <a:pt x="145" y="122"/>
                  </a:lnTo>
                  <a:lnTo>
                    <a:pt x="145" y="9"/>
                  </a:lnTo>
                  <a:lnTo>
                    <a:pt x="120" y="9"/>
                  </a:lnTo>
                  <a:lnTo>
                    <a:pt x="120" y="0"/>
                  </a:lnTo>
                  <a:close/>
                  <a:moveTo>
                    <a:pt x="106" y="5"/>
                  </a:moveTo>
                  <a:lnTo>
                    <a:pt x="115" y="5"/>
                  </a:lnTo>
                  <a:lnTo>
                    <a:pt x="115" y="18"/>
                  </a:lnTo>
                  <a:lnTo>
                    <a:pt x="106" y="18"/>
                  </a:lnTo>
                  <a:lnTo>
                    <a:pt x="106" y="5"/>
                  </a:lnTo>
                  <a:close/>
                  <a:moveTo>
                    <a:pt x="30" y="5"/>
                  </a:moveTo>
                  <a:lnTo>
                    <a:pt x="39" y="5"/>
                  </a:lnTo>
                  <a:lnTo>
                    <a:pt x="39" y="18"/>
                  </a:lnTo>
                  <a:lnTo>
                    <a:pt x="30" y="18"/>
                  </a:lnTo>
                  <a:lnTo>
                    <a:pt x="30" y="5"/>
                  </a:lnTo>
                  <a:close/>
                  <a:moveTo>
                    <a:pt x="5" y="117"/>
                  </a:moveTo>
                  <a:lnTo>
                    <a:pt x="5" y="32"/>
                  </a:lnTo>
                  <a:lnTo>
                    <a:pt x="140" y="32"/>
                  </a:lnTo>
                  <a:lnTo>
                    <a:pt x="140" y="117"/>
                  </a:lnTo>
                  <a:lnTo>
                    <a:pt x="5" y="117"/>
                  </a:lnTo>
                  <a:close/>
                  <a:moveTo>
                    <a:pt x="140" y="14"/>
                  </a:moveTo>
                  <a:lnTo>
                    <a:pt x="140" y="27"/>
                  </a:lnTo>
                  <a:lnTo>
                    <a:pt x="5" y="27"/>
                  </a:lnTo>
                  <a:lnTo>
                    <a:pt x="5" y="14"/>
                  </a:lnTo>
                  <a:lnTo>
                    <a:pt x="25" y="14"/>
                  </a:lnTo>
                  <a:lnTo>
                    <a:pt x="25" y="23"/>
                  </a:lnTo>
                  <a:lnTo>
                    <a:pt x="43" y="23"/>
                  </a:lnTo>
                  <a:lnTo>
                    <a:pt x="43" y="14"/>
                  </a:lnTo>
                  <a:lnTo>
                    <a:pt x="102" y="14"/>
                  </a:lnTo>
                  <a:lnTo>
                    <a:pt x="102" y="23"/>
                  </a:lnTo>
                  <a:lnTo>
                    <a:pt x="120" y="23"/>
                  </a:lnTo>
                  <a:lnTo>
                    <a:pt x="120" y="14"/>
                  </a:lnTo>
                  <a:lnTo>
                    <a:pt x="14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6" name="Freeform 55"/>
            <p:cNvSpPr>
              <a:spLocks noEditPoints="1"/>
            </p:cNvSpPr>
            <p:nvPr/>
          </p:nvSpPr>
          <p:spPr bwMode="auto">
            <a:xfrm>
              <a:off x="3695068" y="1785470"/>
              <a:ext cx="56586" cy="56586"/>
            </a:xfrm>
            <a:custGeom>
              <a:avLst/>
              <a:gdLst>
                <a:gd name="T0" fmla="*/ 0 w 27"/>
                <a:gd name="T1" fmla="*/ 27 h 27"/>
                <a:gd name="T2" fmla="*/ 27 w 27"/>
                <a:gd name="T3" fmla="*/ 27 h 27"/>
                <a:gd name="T4" fmla="*/ 27 w 27"/>
                <a:gd name="T5" fmla="*/ 0 h 27"/>
                <a:gd name="T6" fmla="*/ 0 w 27"/>
                <a:gd name="T7" fmla="*/ 0 h 27"/>
                <a:gd name="T8" fmla="*/ 0 w 27"/>
                <a:gd name="T9" fmla="*/ 27 h 27"/>
                <a:gd name="T10" fmla="*/ 4 w 27"/>
                <a:gd name="T11" fmla="*/ 4 h 27"/>
                <a:gd name="T12" fmla="*/ 22 w 27"/>
                <a:gd name="T13" fmla="*/ 4 h 27"/>
                <a:gd name="T14" fmla="*/ 22 w 27"/>
                <a:gd name="T15" fmla="*/ 22 h 27"/>
                <a:gd name="T16" fmla="*/ 4 w 27"/>
                <a:gd name="T17" fmla="*/ 22 h 27"/>
                <a:gd name="T18" fmla="*/ 4 w 27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0" y="27"/>
                  </a:moveTo>
                  <a:lnTo>
                    <a:pt x="27" y="2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close/>
                  <a:moveTo>
                    <a:pt x="4" y="4"/>
                  </a:moveTo>
                  <a:lnTo>
                    <a:pt x="22" y="4"/>
                  </a:lnTo>
                  <a:lnTo>
                    <a:pt x="22" y="22"/>
                  </a:lnTo>
                  <a:lnTo>
                    <a:pt x="4" y="22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7" name="Freeform 56"/>
            <p:cNvSpPr>
              <a:spLocks noEditPoints="1"/>
            </p:cNvSpPr>
            <p:nvPr/>
          </p:nvSpPr>
          <p:spPr bwMode="auto">
            <a:xfrm>
              <a:off x="3695068" y="1869300"/>
              <a:ext cx="56586" cy="56586"/>
            </a:xfrm>
            <a:custGeom>
              <a:avLst/>
              <a:gdLst>
                <a:gd name="T0" fmla="*/ 0 w 27"/>
                <a:gd name="T1" fmla="*/ 27 h 27"/>
                <a:gd name="T2" fmla="*/ 27 w 27"/>
                <a:gd name="T3" fmla="*/ 27 h 27"/>
                <a:gd name="T4" fmla="*/ 27 w 27"/>
                <a:gd name="T5" fmla="*/ 0 h 27"/>
                <a:gd name="T6" fmla="*/ 0 w 27"/>
                <a:gd name="T7" fmla="*/ 0 h 27"/>
                <a:gd name="T8" fmla="*/ 0 w 27"/>
                <a:gd name="T9" fmla="*/ 27 h 27"/>
                <a:gd name="T10" fmla="*/ 4 w 27"/>
                <a:gd name="T11" fmla="*/ 5 h 27"/>
                <a:gd name="T12" fmla="*/ 22 w 27"/>
                <a:gd name="T13" fmla="*/ 5 h 27"/>
                <a:gd name="T14" fmla="*/ 22 w 27"/>
                <a:gd name="T15" fmla="*/ 23 h 27"/>
                <a:gd name="T16" fmla="*/ 4 w 27"/>
                <a:gd name="T17" fmla="*/ 23 h 27"/>
                <a:gd name="T18" fmla="*/ 4 w 27"/>
                <a:gd name="T1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0" y="27"/>
                  </a:moveTo>
                  <a:lnTo>
                    <a:pt x="27" y="2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close/>
                  <a:moveTo>
                    <a:pt x="4" y="5"/>
                  </a:moveTo>
                  <a:lnTo>
                    <a:pt x="22" y="5"/>
                  </a:lnTo>
                  <a:lnTo>
                    <a:pt x="22" y="23"/>
                  </a:lnTo>
                  <a:lnTo>
                    <a:pt x="4" y="23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8" name="Freeform 57"/>
            <p:cNvSpPr>
              <a:spLocks noEditPoints="1"/>
            </p:cNvSpPr>
            <p:nvPr/>
          </p:nvSpPr>
          <p:spPr bwMode="auto">
            <a:xfrm>
              <a:off x="3854345" y="1785470"/>
              <a:ext cx="56586" cy="56586"/>
            </a:xfrm>
            <a:custGeom>
              <a:avLst/>
              <a:gdLst>
                <a:gd name="T0" fmla="*/ 0 w 27"/>
                <a:gd name="T1" fmla="*/ 27 h 27"/>
                <a:gd name="T2" fmla="*/ 27 w 27"/>
                <a:gd name="T3" fmla="*/ 27 h 27"/>
                <a:gd name="T4" fmla="*/ 27 w 27"/>
                <a:gd name="T5" fmla="*/ 0 h 27"/>
                <a:gd name="T6" fmla="*/ 0 w 27"/>
                <a:gd name="T7" fmla="*/ 0 h 27"/>
                <a:gd name="T8" fmla="*/ 0 w 27"/>
                <a:gd name="T9" fmla="*/ 27 h 27"/>
                <a:gd name="T10" fmla="*/ 5 w 27"/>
                <a:gd name="T11" fmla="*/ 4 h 27"/>
                <a:gd name="T12" fmla="*/ 23 w 27"/>
                <a:gd name="T13" fmla="*/ 4 h 27"/>
                <a:gd name="T14" fmla="*/ 23 w 27"/>
                <a:gd name="T15" fmla="*/ 22 h 27"/>
                <a:gd name="T16" fmla="*/ 5 w 27"/>
                <a:gd name="T17" fmla="*/ 22 h 27"/>
                <a:gd name="T18" fmla="*/ 5 w 27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0" y="27"/>
                  </a:moveTo>
                  <a:lnTo>
                    <a:pt x="27" y="2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close/>
                  <a:moveTo>
                    <a:pt x="5" y="4"/>
                  </a:moveTo>
                  <a:lnTo>
                    <a:pt x="23" y="4"/>
                  </a:lnTo>
                  <a:lnTo>
                    <a:pt x="23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9" name="Freeform 58"/>
            <p:cNvSpPr>
              <a:spLocks noEditPoints="1"/>
            </p:cNvSpPr>
            <p:nvPr/>
          </p:nvSpPr>
          <p:spPr bwMode="auto">
            <a:xfrm>
              <a:off x="3854345" y="1869300"/>
              <a:ext cx="56586" cy="56586"/>
            </a:xfrm>
            <a:custGeom>
              <a:avLst/>
              <a:gdLst>
                <a:gd name="T0" fmla="*/ 0 w 27"/>
                <a:gd name="T1" fmla="*/ 27 h 27"/>
                <a:gd name="T2" fmla="*/ 27 w 27"/>
                <a:gd name="T3" fmla="*/ 27 h 27"/>
                <a:gd name="T4" fmla="*/ 27 w 27"/>
                <a:gd name="T5" fmla="*/ 0 h 27"/>
                <a:gd name="T6" fmla="*/ 0 w 27"/>
                <a:gd name="T7" fmla="*/ 0 h 27"/>
                <a:gd name="T8" fmla="*/ 0 w 27"/>
                <a:gd name="T9" fmla="*/ 27 h 27"/>
                <a:gd name="T10" fmla="*/ 5 w 27"/>
                <a:gd name="T11" fmla="*/ 5 h 27"/>
                <a:gd name="T12" fmla="*/ 23 w 27"/>
                <a:gd name="T13" fmla="*/ 5 h 27"/>
                <a:gd name="T14" fmla="*/ 23 w 27"/>
                <a:gd name="T15" fmla="*/ 23 h 27"/>
                <a:gd name="T16" fmla="*/ 5 w 27"/>
                <a:gd name="T17" fmla="*/ 23 h 27"/>
                <a:gd name="T18" fmla="*/ 5 w 27"/>
                <a:gd name="T1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0" y="27"/>
                  </a:moveTo>
                  <a:lnTo>
                    <a:pt x="27" y="2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close/>
                  <a:moveTo>
                    <a:pt x="5" y="5"/>
                  </a:moveTo>
                  <a:lnTo>
                    <a:pt x="23" y="5"/>
                  </a:lnTo>
                  <a:lnTo>
                    <a:pt x="23" y="23"/>
                  </a:lnTo>
                  <a:lnTo>
                    <a:pt x="5" y="23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0" name="Freeform 59"/>
            <p:cNvSpPr>
              <a:spLocks noEditPoints="1"/>
            </p:cNvSpPr>
            <p:nvPr/>
          </p:nvSpPr>
          <p:spPr bwMode="auto">
            <a:xfrm>
              <a:off x="3774706" y="1785470"/>
              <a:ext cx="56586" cy="56586"/>
            </a:xfrm>
            <a:custGeom>
              <a:avLst/>
              <a:gdLst>
                <a:gd name="T0" fmla="*/ 0 w 27"/>
                <a:gd name="T1" fmla="*/ 27 h 27"/>
                <a:gd name="T2" fmla="*/ 27 w 27"/>
                <a:gd name="T3" fmla="*/ 27 h 27"/>
                <a:gd name="T4" fmla="*/ 27 w 27"/>
                <a:gd name="T5" fmla="*/ 0 h 27"/>
                <a:gd name="T6" fmla="*/ 0 w 27"/>
                <a:gd name="T7" fmla="*/ 0 h 27"/>
                <a:gd name="T8" fmla="*/ 0 w 27"/>
                <a:gd name="T9" fmla="*/ 27 h 27"/>
                <a:gd name="T10" fmla="*/ 5 w 27"/>
                <a:gd name="T11" fmla="*/ 4 h 27"/>
                <a:gd name="T12" fmla="*/ 23 w 27"/>
                <a:gd name="T13" fmla="*/ 4 h 27"/>
                <a:gd name="T14" fmla="*/ 23 w 27"/>
                <a:gd name="T15" fmla="*/ 22 h 27"/>
                <a:gd name="T16" fmla="*/ 5 w 27"/>
                <a:gd name="T17" fmla="*/ 22 h 27"/>
                <a:gd name="T18" fmla="*/ 5 w 27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0" y="27"/>
                  </a:moveTo>
                  <a:lnTo>
                    <a:pt x="27" y="2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close/>
                  <a:moveTo>
                    <a:pt x="5" y="4"/>
                  </a:moveTo>
                  <a:lnTo>
                    <a:pt x="23" y="4"/>
                  </a:lnTo>
                  <a:lnTo>
                    <a:pt x="23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1" name="Freeform 60"/>
            <p:cNvSpPr>
              <a:spLocks noEditPoints="1"/>
            </p:cNvSpPr>
            <p:nvPr/>
          </p:nvSpPr>
          <p:spPr bwMode="auto">
            <a:xfrm>
              <a:off x="3774706" y="1869300"/>
              <a:ext cx="56586" cy="56586"/>
            </a:xfrm>
            <a:custGeom>
              <a:avLst/>
              <a:gdLst>
                <a:gd name="T0" fmla="*/ 0 w 27"/>
                <a:gd name="T1" fmla="*/ 27 h 27"/>
                <a:gd name="T2" fmla="*/ 27 w 27"/>
                <a:gd name="T3" fmla="*/ 27 h 27"/>
                <a:gd name="T4" fmla="*/ 27 w 27"/>
                <a:gd name="T5" fmla="*/ 0 h 27"/>
                <a:gd name="T6" fmla="*/ 0 w 27"/>
                <a:gd name="T7" fmla="*/ 0 h 27"/>
                <a:gd name="T8" fmla="*/ 0 w 27"/>
                <a:gd name="T9" fmla="*/ 27 h 27"/>
                <a:gd name="T10" fmla="*/ 5 w 27"/>
                <a:gd name="T11" fmla="*/ 5 h 27"/>
                <a:gd name="T12" fmla="*/ 23 w 27"/>
                <a:gd name="T13" fmla="*/ 5 h 27"/>
                <a:gd name="T14" fmla="*/ 23 w 27"/>
                <a:gd name="T15" fmla="*/ 23 h 27"/>
                <a:gd name="T16" fmla="*/ 5 w 27"/>
                <a:gd name="T17" fmla="*/ 23 h 27"/>
                <a:gd name="T18" fmla="*/ 5 w 27"/>
                <a:gd name="T1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0" y="27"/>
                  </a:moveTo>
                  <a:lnTo>
                    <a:pt x="27" y="2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7"/>
                  </a:lnTo>
                  <a:close/>
                  <a:moveTo>
                    <a:pt x="5" y="5"/>
                  </a:moveTo>
                  <a:lnTo>
                    <a:pt x="23" y="5"/>
                  </a:lnTo>
                  <a:lnTo>
                    <a:pt x="23" y="23"/>
                  </a:lnTo>
                  <a:lnTo>
                    <a:pt x="5" y="23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3" name="Group 672"/>
          <p:cNvGrpSpPr/>
          <p:nvPr/>
        </p:nvGrpSpPr>
        <p:grpSpPr>
          <a:xfrm>
            <a:off x="4042962" y="1693257"/>
            <a:ext cx="303884" cy="268256"/>
            <a:chOff x="4042962" y="1693257"/>
            <a:chExt cx="303884" cy="268256"/>
          </a:xfrm>
          <a:solidFill>
            <a:schemeClr val="tx1"/>
          </a:solidFill>
        </p:grpSpPr>
        <p:sp>
          <p:nvSpPr>
            <p:cNvPr id="472" name="Freeform 61"/>
            <p:cNvSpPr>
              <a:spLocks noEditPoints="1"/>
            </p:cNvSpPr>
            <p:nvPr/>
          </p:nvSpPr>
          <p:spPr bwMode="auto">
            <a:xfrm>
              <a:off x="4042962" y="1693257"/>
              <a:ext cx="303884" cy="268256"/>
            </a:xfrm>
            <a:custGeom>
              <a:avLst/>
              <a:gdLst>
                <a:gd name="T0" fmla="*/ 72 w 145"/>
                <a:gd name="T1" fmla="*/ 17 h 128"/>
                <a:gd name="T2" fmla="*/ 65 w 145"/>
                <a:gd name="T3" fmla="*/ 2 h 128"/>
                <a:gd name="T4" fmla="*/ 0 w 145"/>
                <a:gd name="T5" fmla="*/ 36 h 128"/>
                <a:gd name="T6" fmla="*/ 42 w 145"/>
                <a:gd name="T7" fmla="*/ 128 h 128"/>
                <a:gd name="T8" fmla="*/ 73 w 145"/>
                <a:gd name="T9" fmla="*/ 114 h 128"/>
                <a:gd name="T10" fmla="*/ 101 w 145"/>
                <a:gd name="T11" fmla="*/ 128 h 128"/>
                <a:gd name="T12" fmla="*/ 145 w 145"/>
                <a:gd name="T13" fmla="*/ 34 h 128"/>
                <a:gd name="T14" fmla="*/ 81 w 145"/>
                <a:gd name="T15" fmla="*/ 0 h 128"/>
                <a:gd name="T16" fmla="*/ 72 w 145"/>
                <a:gd name="T17" fmla="*/ 17 h 128"/>
                <a:gd name="T18" fmla="*/ 45 w 145"/>
                <a:gd name="T19" fmla="*/ 122 h 128"/>
                <a:gd name="T20" fmla="*/ 6 w 145"/>
                <a:gd name="T21" fmla="*/ 38 h 128"/>
                <a:gd name="T22" fmla="*/ 63 w 145"/>
                <a:gd name="T23" fmla="*/ 8 h 128"/>
                <a:gd name="T24" fmla="*/ 69 w 145"/>
                <a:gd name="T25" fmla="*/ 22 h 128"/>
                <a:gd name="T26" fmla="*/ 33 w 145"/>
                <a:gd name="T27" fmla="*/ 94 h 128"/>
                <a:gd name="T28" fmla="*/ 67 w 145"/>
                <a:gd name="T29" fmla="*/ 111 h 128"/>
                <a:gd name="T30" fmla="*/ 45 w 145"/>
                <a:gd name="T31" fmla="*/ 122 h 128"/>
                <a:gd name="T32" fmla="*/ 140 w 145"/>
                <a:gd name="T33" fmla="*/ 35 h 128"/>
                <a:gd name="T34" fmla="*/ 99 w 145"/>
                <a:gd name="T35" fmla="*/ 122 h 128"/>
                <a:gd name="T36" fmla="*/ 39 w 145"/>
                <a:gd name="T37" fmla="*/ 92 h 128"/>
                <a:gd name="T38" fmla="*/ 83 w 145"/>
                <a:gd name="T39" fmla="*/ 6 h 128"/>
                <a:gd name="T40" fmla="*/ 140 w 145"/>
                <a:gd name="T41" fmla="*/ 3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" h="128">
                  <a:moveTo>
                    <a:pt x="72" y="17"/>
                  </a:moveTo>
                  <a:lnTo>
                    <a:pt x="65" y="2"/>
                  </a:lnTo>
                  <a:lnTo>
                    <a:pt x="0" y="36"/>
                  </a:lnTo>
                  <a:lnTo>
                    <a:pt x="42" y="128"/>
                  </a:lnTo>
                  <a:lnTo>
                    <a:pt x="73" y="114"/>
                  </a:lnTo>
                  <a:lnTo>
                    <a:pt x="101" y="128"/>
                  </a:lnTo>
                  <a:lnTo>
                    <a:pt x="145" y="34"/>
                  </a:lnTo>
                  <a:lnTo>
                    <a:pt x="81" y="0"/>
                  </a:lnTo>
                  <a:lnTo>
                    <a:pt x="72" y="17"/>
                  </a:lnTo>
                  <a:close/>
                  <a:moveTo>
                    <a:pt x="45" y="122"/>
                  </a:moveTo>
                  <a:lnTo>
                    <a:pt x="6" y="38"/>
                  </a:lnTo>
                  <a:lnTo>
                    <a:pt x="63" y="8"/>
                  </a:lnTo>
                  <a:lnTo>
                    <a:pt x="69" y="22"/>
                  </a:lnTo>
                  <a:lnTo>
                    <a:pt x="33" y="94"/>
                  </a:lnTo>
                  <a:lnTo>
                    <a:pt x="67" y="111"/>
                  </a:lnTo>
                  <a:lnTo>
                    <a:pt x="45" y="122"/>
                  </a:lnTo>
                  <a:close/>
                  <a:moveTo>
                    <a:pt x="140" y="35"/>
                  </a:moveTo>
                  <a:lnTo>
                    <a:pt x="99" y="122"/>
                  </a:lnTo>
                  <a:lnTo>
                    <a:pt x="39" y="92"/>
                  </a:lnTo>
                  <a:lnTo>
                    <a:pt x="83" y="6"/>
                  </a:lnTo>
                  <a:lnTo>
                    <a:pt x="14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3" name="Freeform 62"/>
            <p:cNvSpPr>
              <a:spLocks noEditPoints="1"/>
            </p:cNvSpPr>
            <p:nvPr/>
          </p:nvSpPr>
          <p:spPr bwMode="auto">
            <a:xfrm>
              <a:off x="4200144" y="1783375"/>
              <a:ext cx="67064" cy="94309"/>
            </a:xfrm>
            <a:custGeom>
              <a:avLst/>
              <a:gdLst>
                <a:gd name="T0" fmla="*/ 2 w 32"/>
                <a:gd name="T1" fmla="*/ 45 h 45"/>
                <a:gd name="T2" fmla="*/ 32 w 32"/>
                <a:gd name="T3" fmla="*/ 31 h 45"/>
                <a:gd name="T4" fmla="*/ 29 w 32"/>
                <a:gd name="T5" fmla="*/ 0 h 45"/>
                <a:gd name="T6" fmla="*/ 0 w 32"/>
                <a:gd name="T7" fmla="*/ 13 h 45"/>
                <a:gd name="T8" fmla="*/ 2 w 32"/>
                <a:gd name="T9" fmla="*/ 45 h 45"/>
                <a:gd name="T10" fmla="*/ 25 w 32"/>
                <a:gd name="T11" fmla="*/ 6 h 45"/>
                <a:gd name="T12" fmla="*/ 27 w 32"/>
                <a:gd name="T13" fmla="*/ 28 h 45"/>
                <a:gd name="T14" fmla="*/ 6 w 32"/>
                <a:gd name="T15" fmla="*/ 38 h 45"/>
                <a:gd name="T16" fmla="*/ 4 w 32"/>
                <a:gd name="T17" fmla="*/ 15 h 45"/>
                <a:gd name="T18" fmla="*/ 25 w 32"/>
                <a:gd name="T19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45">
                  <a:moveTo>
                    <a:pt x="2" y="45"/>
                  </a:moveTo>
                  <a:lnTo>
                    <a:pt x="32" y="31"/>
                  </a:lnTo>
                  <a:lnTo>
                    <a:pt x="29" y="0"/>
                  </a:lnTo>
                  <a:lnTo>
                    <a:pt x="0" y="13"/>
                  </a:lnTo>
                  <a:lnTo>
                    <a:pt x="2" y="45"/>
                  </a:lnTo>
                  <a:close/>
                  <a:moveTo>
                    <a:pt x="25" y="6"/>
                  </a:moveTo>
                  <a:lnTo>
                    <a:pt x="27" y="28"/>
                  </a:lnTo>
                  <a:lnTo>
                    <a:pt x="6" y="38"/>
                  </a:lnTo>
                  <a:lnTo>
                    <a:pt x="4" y="15"/>
                  </a:lnTo>
                  <a:lnTo>
                    <a:pt x="2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4" name="Freeform 63"/>
            <p:cNvSpPr>
              <a:spLocks/>
            </p:cNvSpPr>
            <p:nvPr/>
          </p:nvSpPr>
          <p:spPr bwMode="auto">
            <a:xfrm>
              <a:off x="4214814" y="1716311"/>
              <a:ext cx="12575" cy="12575"/>
            </a:xfrm>
            <a:custGeom>
              <a:avLst/>
              <a:gdLst>
                <a:gd name="T0" fmla="*/ 2 w 6"/>
                <a:gd name="T1" fmla="*/ 0 h 6"/>
                <a:gd name="T2" fmla="*/ 6 w 6"/>
                <a:gd name="T3" fmla="*/ 2 h 6"/>
                <a:gd name="T4" fmla="*/ 4 w 6"/>
                <a:gd name="T5" fmla="*/ 6 h 6"/>
                <a:gd name="T6" fmla="*/ 0 w 6"/>
                <a:gd name="T7" fmla="*/ 5 h 6"/>
                <a:gd name="T8" fmla="*/ 2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6" y="2"/>
                  </a:lnTo>
                  <a:lnTo>
                    <a:pt x="4" y="6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5" name="Freeform 64"/>
            <p:cNvSpPr>
              <a:spLocks/>
            </p:cNvSpPr>
            <p:nvPr/>
          </p:nvSpPr>
          <p:spPr bwMode="auto">
            <a:xfrm>
              <a:off x="4068111" y="1772896"/>
              <a:ext cx="12575" cy="14671"/>
            </a:xfrm>
            <a:custGeom>
              <a:avLst/>
              <a:gdLst>
                <a:gd name="T0" fmla="*/ 2 w 6"/>
                <a:gd name="T1" fmla="*/ 7 h 7"/>
                <a:gd name="T2" fmla="*/ 0 w 6"/>
                <a:gd name="T3" fmla="*/ 2 h 7"/>
                <a:gd name="T4" fmla="*/ 4 w 6"/>
                <a:gd name="T5" fmla="*/ 0 h 7"/>
                <a:gd name="T6" fmla="*/ 6 w 6"/>
                <a:gd name="T7" fmla="*/ 5 h 7"/>
                <a:gd name="T8" fmla="*/ 2 w 6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6" y="5"/>
                  </a:lnTo>
                  <a:lnTo>
                    <a:pt x="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6" name="Freeform 65"/>
            <p:cNvSpPr>
              <a:spLocks/>
            </p:cNvSpPr>
            <p:nvPr/>
          </p:nvSpPr>
          <p:spPr bwMode="auto">
            <a:xfrm>
              <a:off x="4237868" y="1923790"/>
              <a:ext cx="12575" cy="14671"/>
            </a:xfrm>
            <a:custGeom>
              <a:avLst/>
              <a:gdLst>
                <a:gd name="T0" fmla="*/ 4 w 6"/>
                <a:gd name="T1" fmla="*/ 7 h 7"/>
                <a:gd name="T2" fmla="*/ 0 w 6"/>
                <a:gd name="T3" fmla="*/ 5 h 7"/>
                <a:gd name="T4" fmla="*/ 2 w 6"/>
                <a:gd name="T5" fmla="*/ 0 h 7"/>
                <a:gd name="T6" fmla="*/ 6 w 6"/>
                <a:gd name="T7" fmla="*/ 3 h 7"/>
                <a:gd name="T8" fmla="*/ 4 w 6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6" y="3"/>
                  </a:lnTo>
                  <a:lnTo>
                    <a:pt x="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2" name="Group 671"/>
          <p:cNvGrpSpPr/>
          <p:nvPr/>
        </p:nvGrpSpPr>
        <p:grpSpPr>
          <a:xfrm>
            <a:off x="4434868" y="1693257"/>
            <a:ext cx="303884" cy="268256"/>
            <a:chOff x="4434868" y="1693257"/>
            <a:chExt cx="303884" cy="268256"/>
          </a:xfrm>
          <a:solidFill>
            <a:schemeClr val="tx1"/>
          </a:solidFill>
        </p:grpSpPr>
        <p:sp>
          <p:nvSpPr>
            <p:cNvPr id="477" name="Freeform 66"/>
            <p:cNvSpPr>
              <a:spLocks noEditPoints="1"/>
            </p:cNvSpPr>
            <p:nvPr/>
          </p:nvSpPr>
          <p:spPr bwMode="auto">
            <a:xfrm>
              <a:off x="4434868" y="1693257"/>
              <a:ext cx="303884" cy="268256"/>
            </a:xfrm>
            <a:custGeom>
              <a:avLst/>
              <a:gdLst>
                <a:gd name="T0" fmla="*/ 73 w 145"/>
                <a:gd name="T1" fmla="*/ 114 h 128"/>
                <a:gd name="T2" fmla="*/ 101 w 145"/>
                <a:gd name="T3" fmla="*/ 128 h 128"/>
                <a:gd name="T4" fmla="*/ 145 w 145"/>
                <a:gd name="T5" fmla="*/ 34 h 128"/>
                <a:gd name="T6" fmla="*/ 81 w 145"/>
                <a:gd name="T7" fmla="*/ 0 h 128"/>
                <a:gd name="T8" fmla="*/ 72 w 145"/>
                <a:gd name="T9" fmla="*/ 17 h 128"/>
                <a:gd name="T10" fmla="*/ 65 w 145"/>
                <a:gd name="T11" fmla="*/ 2 h 128"/>
                <a:gd name="T12" fmla="*/ 0 w 145"/>
                <a:gd name="T13" fmla="*/ 36 h 128"/>
                <a:gd name="T14" fmla="*/ 42 w 145"/>
                <a:gd name="T15" fmla="*/ 128 h 128"/>
                <a:gd name="T16" fmla="*/ 73 w 145"/>
                <a:gd name="T17" fmla="*/ 114 h 128"/>
                <a:gd name="T18" fmla="*/ 83 w 145"/>
                <a:gd name="T19" fmla="*/ 6 h 128"/>
                <a:gd name="T20" fmla="*/ 140 w 145"/>
                <a:gd name="T21" fmla="*/ 35 h 128"/>
                <a:gd name="T22" fmla="*/ 99 w 145"/>
                <a:gd name="T23" fmla="*/ 122 h 128"/>
                <a:gd name="T24" fmla="*/ 40 w 145"/>
                <a:gd name="T25" fmla="*/ 92 h 128"/>
                <a:gd name="T26" fmla="*/ 83 w 145"/>
                <a:gd name="T27" fmla="*/ 6 h 128"/>
                <a:gd name="T28" fmla="*/ 63 w 145"/>
                <a:gd name="T29" fmla="*/ 8 h 128"/>
                <a:gd name="T30" fmla="*/ 69 w 145"/>
                <a:gd name="T31" fmla="*/ 22 h 128"/>
                <a:gd name="T32" fmla="*/ 34 w 145"/>
                <a:gd name="T33" fmla="*/ 94 h 128"/>
                <a:gd name="T34" fmla="*/ 68 w 145"/>
                <a:gd name="T35" fmla="*/ 111 h 128"/>
                <a:gd name="T36" fmla="*/ 45 w 145"/>
                <a:gd name="T37" fmla="*/ 122 h 128"/>
                <a:gd name="T38" fmla="*/ 6 w 145"/>
                <a:gd name="T39" fmla="*/ 38 h 128"/>
                <a:gd name="T40" fmla="*/ 63 w 145"/>
                <a:gd name="T41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" h="128">
                  <a:moveTo>
                    <a:pt x="73" y="114"/>
                  </a:moveTo>
                  <a:lnTo>
                    <a:pt x="101" y="128"/>
                  </a:lnTo>
                  <a:lnTo>
                    <a:pt x="145" y="34"/>
                  </a:lnTo>
                  <a:lnTo>
                    <a:pt x="81" y="0"/>
                  </a:lnTo>
                  <a:lnTo>
                    <a:pt x="72" y="17"/>
                  </a:lnTo>
                  <a:lnTo>
                    <a:pt x="65" y="2"/>
                  </a:lnTo>
                  <a:lnTo>
                    <a:pt x="0" y="36"/>
                  </a:lnTo>
                  <a:lnTo>
                    <a:pt x="42" y="128"/>
                  </a:lnTo>
                  <a:lnTo>
                    <a:pt x="73" y="114"/>
                  </a:lnTo>
                  <a:close/>
                  <a:moveTo>
                    <a:pt x="83" y="6"/>
                  </a:moveTo>
                  <a:lnTo>
                    <a:pt x="140" y="35"/>
                  </a:lnTo>
                  <a:lnTo>
                    <a:pt x="99" y="122"/>
                  </a:lnTo>
                  <a:lnTo>
                    <a:pt x="40" y="92"/>
                  </a:lnTo>
                  <a:lnTo>
                    <a:pt x="83" y="6"/>
                  </a:lnTo>
                  <a:close/>
                  <a:moveTo>
                    <a:pt x="63" y="8"/>
                  </a:moveTo>
                  <a:lnTo>
                    <a:pt x="69" y="22"/>
                  </a:lnTo>
                  <a:lnTo>
                    <a:pt x="34" y="94"/>
                  </a:lnTo>
                  <a:lnTo>
                    <a:pt x="68" y="111"/>
                  </a:lnTo>
                  <a:lnTo>
                    <a:pt x="45" y="122"/>
                  </a:lnTo>
                  <a:lnTo>
                    <a:pt x="6" y="38"/>
                  </a:lnTo>
                  <a:lnTo>
                    <a:pt x="6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8" name="Freeform 67"/>
            <p:cNvSpPr>
              <a:spLocks/>
            </p:cNvSpPr>
            <p:nvPr/>
          </p:nvSpPr>
          <p:spPr bwMode="auto">
            <a:xfrm>
              <a:off x="4606720" y="1716311"/>
              <a:ext cx="12575" cy="12575"/>
            </a:xfrm>
            <a:custGeom>
              <a:avLst/>
              <a:gdLst>
                <a:gd name="T0" fmla="*/ 2 w 6"/>
                <a:gd name="T1" fmla="*/ 0 h 6"/>
                <a:gd name="T2" fmla="*/ 6 w 6"/>
                <a:gd name="T3" fmla="*/ 2 h 6"/>
                <a:gd name="T4" fmla="*/ 4 w 6"/>
                <a:gd name="T5" fmla="*/ 6 h 6"/>
                <a:gd name="T6" fmla="*/ 0 w 6"/>
                <a:gd name="T7" fmla="*/ 5 h 6"/>
                <a:gd name="T8" fmla="*/ 2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6" y="2"/>
                  </a:lnTo>
                  <a:lnTo>
                    <a:pt x="4" y="6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9" name="Freeform 68"/>
            <p:cNvSpPr>
              <a:spLocks/>
            </p:cNvSpPr>
            <p:nvPr/>
          </p:nvSpPr>
          <p:spPr bwMode="auto">
            <a:xfrm>
              <a:off x="4460017" y="1772896"/>
              <a:ext cx="14671" cy="14671"/>
            </a:xfrm>
            <a:custGeom>
              <a:avLst/>
              <a:gdLst>
                <a:gd name="T0" fmla="*/ 2 w 7"/>
                <a:gd name="T1" fmla="*/ 7 h 7"/>
                <a:gd name="T2" fmla="*/ 0 w 7"/>
                <a:gd name="T3" fmla="*/ 2 h 7"/>
                <a:gd name="T4" fmla="*/ 4 w 7"/>
                <a:gd name="T5" fmla="*/ 0 h 7"/>
                <a:gd name="T6" fmla="*/ 7 w 7"/>
                <a:gd name="T7" fmla="*/ 5 h 7"/>
                <a:gd name="T8" fmla="*/ 2 w 7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2" y="7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7" y="5"/>
                  </a:lnTo>
                  <a:lnTo>
                    <a:pt x="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0" name="Freeform 69"/>
            <p:cNvSpPr>
              <a:spLocks/>
            </p:cNvSpPr>
            <p:nvPr/>
          </p:nvSpPr>
          <p:spPr bwMode="auto">
            <a:xfrm>
              <a:off x="4629773" y="1923790"/>
              <a:ext cx="14671" cy="14671"/>
            </a:xfrm>
            <a:custGeom>
              <a:avLst/>
              <a:gdLst>
                <a:gd name="T0" fmla="*/ 5 w 7"/>
                <a:gd name="T1" fmla="*/ 7 h 7"/>
                <a:gd name="T2" fmla="*/ 0 w 7"/>
                <a:gd name="T3" fmla="*/ 5 h 7"/>
                <a:gd name="T4" fmla="*/ 2 w 7"/>
                <a:gd name="T5" fmla="*/ 0 h 7"/>
                <a:gd name="T6" fmla="*/ 7 w 7"/>
                <a:gd name="T7" fmla="*/ 3 h 7"/>
                <a:gd name="T8" fmla="*/ 5 w 7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5" y="7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7" y="3"/>
                  </a:lnTo>
                  <a:lnTo>
                    <a:pt x="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1" name="Freeform 70"/>
            <p:cNvSpPr>
              <a:spLocks noEditPoints="1"/>
            </p:cNvSpPr>
            <p:nvPr/>
          </p:nvSpPr>
          <p:spPr bwMode="auto">
            <a:xfrm>
              <a:off x="4573188" y="1777087"/>
              <a:ext cx="111075" cy="92213"/>
            </a:xfrm>
            <a:custGeom>
              <a:avLst/>
              <a:gdLst>
                <a:gd name="T0" fmla="*/ 25 w 94"/>
                <a:gd name="T1" fmla="*/ 76 h 78"/>
                <a:gd name="T2" fmla="*/ 26 w 94"/>
                <a:gd name="T3" fmla="*/ 78 h 78"/>
                <a:gd name="T4" fmla="*/ 29 w 94"/>
                <a:gd name="T5" fmla="*/ 78 h 78"/>
                <a:gd name="T6" fmla="*/ 87 w 94"/>
                <a:gd name="T7" fmla="*/ 56 h 78"/>
                <a:gd name="T8" fmla="*/ 82 w 94"/>
                <a:gd name="T9" fmla="*/ 22 h 78"/>
                <a:gd name="T10" fmla="*/ 58 w 94"/>
                <a:gd name="T11" fmla="*/ 20 h 78"/>
                <a:gd name="T12" fmla="*/ 57 w 94"/>
                <a:gd name="T13" fmla="*/ 15 h 78"/>
                <a:gd name="T14" fmla="*/ 46 w 94"/>
                <a:gd name="T15" fmla="*/ 2 h 78"/>
                <a:gd name="T16" fmla="*/ 35 w 94"/>
                <a:gd name="T17" fmla="*/ 0 h 78"/>
                <a:gd name="T18" fmla="*/ 12 w 94"/>
                <a:gd name="T19" fmla="*/ 12 h 78"/>
                <a:gd name="T20" fmla="*/ 25 w 94"/>
                <a:gd name="T21" fmla="*/ 76 h 78"/>
                <a:gd name="T22" fmla="*/ 19 w 94"/>
                <a:gd name="T23" fmla="*/ 16 h 78"/>
                <a:gd name="T24" fmla="*/ 35 w 94"/>
                <a:gd name="T25" fmla="*/ 8 h 78"/>
                <a:gd name="T26" fmla="*/ 42 w 94"/>
                <a:gd name="T27" fmla="*/ 9 h 78"/>
                <a:gd name="T28" fmla="*/ 49 w 94"/>
                <a:gd name="T29" fmla="*/ 18 h 78"/>
                <a:gd name="T30" fmla="*/ 48 w 94"/>
                <a:gd name="T31" fmla="*/ 28 h 78"/>
                <a:gd name="T32" fmla="*/ 55 w 94"/>
                <a:gd name="T33" fmla="*/ 32 h 78"/>
                <a:gd name="T34" fmla="*/ 67 w 94"/>
                <a:gd name="T35" fmla="*/ 27 h 78"/>
                <a:gd name="T36" fmla="*/ 78 w 94"/>
                <a:gd name="T37" fmla="*/ 29 h 78"/>
                <a:gd name="T38" fmla="*/ 80 w 94"/>
                <a:gd name="T39" fmla="*/ 52 h 78"/>
                <a:gd name="T40" fmla="*/ 30 w 94"/>
                <a:gd name="T41" fmla="*/ 70 h 78"/>
                <a:gd name="T42" fmla="*/ 19 w 94"/>
                <a:gd name="T43" fmla="*/ 1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78">
                  <a:moveTo>
                    <a:pt x="25" y="76"/>
                  </a:moveTo>
                  <a:cubicBezTo>
                    <a:pt x="26" y="78"/>
                    <a:pt x="26" y="78"/>
                    <a:pt x="2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40" y="78"/>
                    <a:pt x="76" y="76"/>
                    <a:pt x="87" y="56"/>
                  </a:cubicBezTo>
                  <a:cubicBezTo>
                    <a:pt x="94" y="44"/>
                    <a:pt x="93" y="28"/>
                    <a:pt x="82" y="22"/>
                  </a:cubicBezTo>
                  <a:cubicBezTo>
                    <a:pt x="75" y="18"/>
                    <a:pt x="65" y="18"/>
                    <a:pt x="58" y="20"/>
                  </a:cubicBezTo>
                  <a:cubicBezTo>
                    <a:pt x="58" y="18"/>
                    <a:pt x="57" y="17"/>
                    <a:pt x="57" y="15"/>
                  </a:cubicBezTo>
                  <a:cubicBezTo>
                    <a:pt x="55" y="10"/>
                    <a:pt x="51" y="5"/>
                    <a:pt x="46" y="2"/>
                  </a:cubicBezTo>
                  <a:cubicBezTo>
                    <a:pt x="43" y="0"/>
                    <a:pt x="39" y="0"/>
                    <a:pt x="35" y="0"/>
                  </a:cubicBezTo>
                  <a:cubicBezTo>
                    <a:pt x="25" y="0"/>
                    <a:pt x="16" y="4"/>
                    <a:pt x="12" y="12"/>
                  </a:cubicBezTo>
                  <a:cubicBezTo>
                    <a:pt x="0" y="35"/>
                    <a:pt x="23" y="74"/>
                    <a:pt x="25" y="76"/>
                  </a:cubicBezTo>
                  <a:close/>
                  <a:moveTo>
                    <a:pt x="19" y="16"/>
                  </a:moveTo>
                  <a:cubicBezTo>
                    <a:pt x="22" y="11"/>
                    <a:pt x="28" y="8"/>
                    <a:pt x="35" y="8"/>
                  </a:cubicBezTo>
                  <a:cubicBezTo>
                    <a:pt x="37" y="8"/>
                    <a:pt x="40" y="8"/>
                    <a:pt x="42" y="9"/>
                  </a:cubicBezTo>
                  <a:cubicBezTo>
                    <a:pt x="45" y="11"/>
                    <a:pt x="48" y="14"/>
                    <a:pt x="49" y="18"/>
                  </a:cubicBezTo>
                  <a:cubicBezTo>
                    <a:pt x="50" y="21"/>
                    <a:pt x="50" y="25"/>
                    <a:pt x="48" y="28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8" y="27"/>
                    <a:pt x="64" y="27"/>
                    <a:pt x="67" y="27"/>
                  </a:cubicBezTo>
                  <a:cubicBezTo>
                    <a:pt x="71" y="27"/>
                    <a:pt x="75" y="28"/>
                    <a:pt x="78" y="29"/>
                  </a:cubicBezTo>
                  <a:cubicBezTo>
                    <a:pt x="85" y="33"/>
                    <a:pt x="84" y="45"/>
                    <a:pt x="80" y="52"/>
                  </a:cubicBezTo>
                  <a:cubicBezTo>
                    <a:pt x="72" y="68"/>
                    <a:pt x="38" y="70"/>
                    <a:pt x="30" y="70"/>
                  </a:cubicBezTo>
                  <a:cubicBezTo>
                    <a:pt x="24" y="58"/>
                    <a:pt x="11" y="30"/>
                    <a:pt x="1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82" name="Freeform 71"/>
          <p:cNvSpPr>
            <a:spLocks noEditPoints="1"/>
          </p:cNvSpPr>
          <p:nvPr/>
        </p:nvSpPr>
        <p:spPr bwMode="auto">
          <a:xfrm>
            <a:off x="4828870" y="1718406"/>
            <a:ext cx="301788" cy="217958"/>
          </a:xfrm>
          <a:custGeom>
            <a:avLst/>
            <a:gdLst>
              <a:gd name="T0" fmla="*/ 256 w 256"/>
              <a:gd name="T1" fmla="*/ 32 h 184"/>
              <a:gd name="T2" fmla="*/ 168 w 256"/>
              <a:gd name="T3" fmla="*/ 32 h 184"/>
              <a:gd name="T4" fmla="*/ 128 w 256"/>
              <a:gd name="T5" fmla="*/ 0 h 184"/>
              <a:gd name="T6" fmla="*/ 88 w 256"/>
              <a:gd name="T7" fmla="*/ 32 h 184"/>
              <a:gd name="T8" fmla="*/ 0 w 256"/>
              <a:gd name="T9" fmla="*/ 32 h 184"/>
              <a:gd name="T10" fmla="*/ 0 w 256"/>
              <a:gd name="T11" fmla="*/ 184 h 184"/>
              <a:gd name="T12" fmla="*/ 256 w 256"/>
              <a:gd name="T13" fmla="*/ 184 h 184"/>
              <a:gd name="T14" fmla="*/ 256 w 256"/>
              <a:gd name="T15" fmla="*/ 32 h 184"/>
              <a:gd name="T16" fmla="*/ 128 w 256"/>
              <a:gd name="T17" fmla="*/ 8 h 184"/>
              <a:gd name="T18" fmla="*/ 160 w 256"/>
              <a:gd name="T19" fmla="*/ 32 h 184"/>
              <a:gd name="T20" fmla="*/ 96 w 256"/>
              <a:gd name="T21" fmla="*/ 32 h 184"/>
              <a:gd name="T22" fmla="*/ 128 w 256"/>
              <a:gd name="T23" fmla="*/ 8 h 184"/>
              <a:gd name="T24" fmla="*/ 248 w 256"/>
              <a:gd name="T25" fmla="*/ 40 h 184"/>
              <a:gd name="T26" fmla="*/ 248 w 256"/>
              <a:gd name="T27" fmla="*/ 80 h 184"/>
              <a:gd name="T28" fmla="*/ 8 w 256"/>
              <a:gd name="T29" fmla="*/ 80 h 184"/>
              <a:gd name="T30" fmla="*/ 8 w 256"/>
              <a:gd name="T31" fmla="*/ 40 h 184"/>
              <a:gd name="T32" fmla="*/ 248 w 256"/>
              <a:gd name="T33" fmla="*/ 40 h 184"/>
              <a:gd name="T34" fmla="*/ 112 w 256"/>
              <a:gd name="T35" fmla="*/ 88 h 184"/>
              <a:gd name="T36" fmla="*/ 144 w 256"/>
              <a:gd name="T37" fmla="*/ 88 h 184"/>
              <a:gd name="T38" fmla="*/ 144 w 256"/>
              <a:gd name="T39" fmla="*/ 104 h 184"/>
              <a:gd name="T40" fmla="*/ 112 w 256"/>
              <a:gd name="T41" fmla="*/ 104 h 184"/>
              <a:gd name="T42" fmla="*/ 112 w 256"/>
              <a:gd name="T43" fmla="*/ 88 h 184"/>
              <a:gd name="T44" fmla="*/ 8 w 256"/>
              <a:gd name="T45" fmla="*/ 176 h 184"/>
              <a:gd name="T46" fmla="*/ 8 w 256"/>
              <a:gd name="T47" fmla="*/ 88 h 184"/>
              <a:gd name="T48" fmla="*/ 104 w 256"/>
              <a:gd name="T49" fmla="*/ 88 h 184"/>
              <a:gd name="T50" fmla="*/ 104 w 256"/>
              <a:gd name="T51" fmla="*/ 112 h 184"/>
              <a:gd name="T52" fmla="*/ 152 w 256"/>
              <a:gd name="T53" fmla="*/ 112 h 184"/>
              <a:gd name="T54" fmla="*/ 152 w 256"/>
              <a:gd name="T55" fmla="*/ 88 h 184"/>
              <a:gd name="T56" fmla="*/ 248 w 256"/>
              <a:gd name="T57" fmla="*/ 88 h 184"/>
              <a:gd name="T58" fmla="*/ 248 w 256"/>
              <a:gd name="T59" fmla="*/ 176 h 184"/>
              <a:gd name="T60" fmla="*/ 8 w 256"/>
              <a:gd name="T61" fmla="*/ 17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6" h="184">
                <a:moveTo>
                  <a:pt x="256" y="32"/>
                </a:moveTo>
                <a:cubicBezTo>
                  <a:pt x="168" y="32"/>
                  <a:pt x="168" y="32"/>
                  <a:pt x="168" y="32"/>
                </a:cubicBezTo>
                <a:cubicBezTo>
                  <a:pt x="166" y="22"/>
                  <a:pt x="160" y="0"/>
                  <a:pt x="128" y="0"/>
                </a:cubicBezTo>
                <a:cubicBezTo>
                  <a:pt x="97" y="0"/>
                  <a:pt x="90" y="22"/>
                  <a:pt x="88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84"/>
                  <a:pt x="0" y="184"/>
                  <a:pt x="0" y="184"/>
                </a:cubicBezTo>
                <a:cubicBezTo>
                  <a:pt x="256" y="184"/>
                  <a:pt x="256" y="184"/>
                  <a:pt x="256" y="184"/>
                </a:cubicBezTo>
                <a:lnTo>
                  <a:pt x="256" y="32"/>
                </a:lnTo>
                <a:close/>
                <a:moveTo>
                  <a:pt x="128" y="8"/>
                </a:moveTo>
                <a:cubicBezTo>
                  <a:pt x="153" y="8"/>
                  <a:pt x="158" y="24"/>
                  <a:pt x="160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8" y="24"/>
                  <a:pt x="103" y="8"/>
                  <a:pt x="128" y="8"/>
                </a:cubicBezTo>
                <a:close/>
                <a:moveTo>
                  <a:pt x="248" y="40"/>
                </a:moveTo>
                <a:cubicBezTo>
                  <a:pt x="248" y="80"/>
                  <a:pt x="248" y="80"/>
                  <a:pt x="248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40"/>
                  <a:pt x="8" y="40"/>
                  <a:pt x="8" y="40"/>
                </a:cubicBezTo>
                <a:lnTo>
                  <a:pt x="248" y="40"/>
                </a:lnTo>
                <a:close/>
                <a:moveTo>
                  <a:pt x="112" y="88"/>
                </a:moveTo>
                <a:cubicBezTo>
                  <a:pt x="144" y="88"/>
                  <a:pt x="144" y="88"/>
                  <a:pt x="144" y="8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12" y="104"/>
                  <a:pt x="112" y="104"/>
                  <a:pt x="112" y="104"/>
                </a:cubicBezTo>
                <a:lnTo>
                  <a:pt x="112" y="88"/>
                </a:lnTo>
                <a:close/>
                <a:moveTo>
                  <a:pt x="8" y="176"/>
                </a:moveTo>
                <a:cubicBezTo>
                  <a:pt x="8" y="88"/>
                  <a:pt x="8" y="88"/>
                  <a:pt x="8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248" y="88"/>
                  <a:pt x="248" y="88"/>
                  <a:pt x="248" y="88"/>
                </a:cubicBezTo>
                <a:cubicBezTo>
                  <a:pt x="248" y="176"/>
                  <a:pt x="248" y="176"/>
                  <a:pt x="248" y="176"/>
                </a:cubicBezTo>
                <a:lnTo>
                  <a:pt x="8" y="1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71" name="Group 670"/>
          <p:cNvGrpSpPr/>
          <p:nvPr/>
        </p:nvGrpSpPr>
        <p:grpSpPr>
          <a:xfrm>
            <a:off x="5235445" y="1676491"/>
            <a:ext cx="272448" cy="301788"/>
            <a:chOff x="5235445" y="1676491"/>
            <a:chExt cx="272448" cy="301788"/>
          </a:xfrm>
          <a:solidFill>
            <a:schemeClr val="tx1"/>
          </a:solidFill>
        </p:grpSpPr>
        <p:sp>
          <p:nvSpPr>
            <p:cNvPr id="483" name="Freeform 72"/>
            <p:cNvSpPr>
              <a:spLocks noEditPoints="1"/>
            </p:cNvSpPr>
            <p:nvPr/>
          </p:nvSpPr>
          <p:spPr bwMode="auto">
            <a:xfrm>
              <a:off x="5235445" y="1676491"/>
              <a:ext cx="272448" cy="301788"/>
            </a:xfrm>
            <a:custGeom>
              <a:avLst/>
              <a:gdLst>
                <a:gd name="T0" fmla="*/ 116 w 232"/>
                <a:gd name="T1" fmla="*/ 256 h 256"/>
                <a:gd name="T2" fmla="*/ 198 w 232"/>
                <a:gd name="T3" fmla="*/ 222 h 256"/>
                <a:gd name="T4" fmla="*/ 232 w 232"/>
                <a:gd name="T5" fmla="*/ 140 h 256"/>
                <a:gd name="T6" fmla="*/ 198 w 232"/>
                <a:gd name="T7" fmla="*/ 58 h 256"/>
                <a:gd name="T8" fmla="*/ 120 w 232"/>
                <a:gd name="T9" fmla="*/ 24 h 256"/>
                <a:gd name="T10" fmla="*/ 120 w 232"/>
                <a:gd name="T11" fmla="*/ 8 h 256"/>
                <a:gd name="T12" fmla="*/ 140 w 232"/>
                <a:gd name="T13" fmla="*/ 8 h 256"/>
                <a:gd name="T14" fmla="*/ 140 w 232"/>
                <a:gd name="T15" fmla="*/ 0 h 256"/>
                <a:gd name="T16" fmla="*/ 116 w 232"/>
                <a:gd name="T17" fmla="*/ 0 h 256"/>
                <a:gd name="T18" fmla="*/ 112 w 232"/>
                <a:gd name="T19" fmla="*/ 0 h 256"/>
                <a:gd name="T20" fmla="*/ 92 w 232"/>
                <a:gd name="T21" fmla="*/ 0 h 256"/>
                <a:gd name="T22" fmla="*/ 92 w 232"/>
                <a:gd name="T23" fmla="*/ 8 h 256"/>
                <a:gd name="T24" fmla="*/ 112 w 232"/>
                <a:gd name="T25" fmla="*/ 8 h 256"/>
                <a:gd name="T26" fmla="*/ 112 w 232"/>
                <a:gd name="T27" fmla="*/ 24 h 256"/>
                <a:gd name="T28" fmla="*/ 34 w 232"/>
                <a:gd name="T29" fmla="*/ 58 h 256"/>
                <a:gd name="T30" fmla="*/ 0 w 232"/>
                <a:gd name="T31" fmla="*/ 140 h 256"/>
                <a:gd name="T32" fmla="*/ 34 w 232"/>
                <a:gd name="T33" fmla="*/ 222 h 256"/>
                <a:gd name="T34" fmla="*/ 116 w 232"/>
                <a:gd name="T35" fmla="*/ 256 h 256"/>
                <a:gd name="T36" fmla="*/ 40 w 232"/>
                <a:gd name="T37" fmla="*/ 63 h 256"/>
                <a:gd name="T38" fmla="*/ 112 w 232"/>
                <a:gd name="T39" fmla="*/ 32 h 256"/>
                <a:gd name="T40" fmla="*/ 112 w 232"/>
                <a:gd name="T41" fmla="*/ 44 h 256"/>
                <a:gd name="T42" fmla="*/ 120 w 232"/>
                <a:gd name="T43" fmla="*/ 44 h 256"/>
                <a:gd name="T44" fmla="*/ 120 w 232"/>
                <a:gd name="T45" fmla="*/ 32 h 256"/>
                <a:gd name="T46" fmla="*/ 193 w 232"/>
                <a:gd name="T47" fmla="*/ 63 h 256"/>
                <a:gd name="T48" fmla="*/ 224 w 232"/>
                <a:gd name="T49" fmla="*/ 136 h 256"/>
                <a:gd name="T50" fmla="*/ 212 w 232"/>
                <a:gd name="T51" fmla="*/ 136 h 256"/>
                <a:gd name="T52" fmla="*/ 212 w 232"/>
                <a:gd name="T53" fmla="*/ 144 h 256"/>
                <a:gd name="T54" fmla="*/ 224 w 232"/>
                <a:gd name="T55" fmla="*/ 144 h 256"/>
                <a:gd name="T56" fmla="*/ 193 w 232"/>
                <a:gd name="T57" fmla="*/ 216 h 256"/>
                <a:gd name="T58" fmla="*/ 120 w 232"/>
                <a:gd name="T59" fmla="*/ 248 h 256"/>
                <a:gd name="T60" fmla="*/ 120 w 232"/>
                <a:gd name="T61" fmla="*/ 236 h 256"/>
                <a:gd name="T62" fmla="*/ 112 w 232"/>
                <a:gd name="T63" fmla="*/ 236 h 256"/>
                <a:gd name="T64" fmla="*/ 112 w 232"/>
                <a:gd name="T65" fmla="*/ 248 h 256"/>
                <a:gd name="T66" fmla="*/ 40 w 232"/>
                <a:gd name="T67" fmla="*/ 216 h 256"/>
                <a:gd name="T68" fmla="*/ 8 w 232"/>
                <a:gd name="T69" fmla="*/ 144 h 256"/>
                <a:gd name="T70" fmla="*/ 20 w 232"/>
                <a:gd name="T71" fmla="*/ 144 h 256"/>
                <a:gd name="T72" fmla="*/ 20 w 232"/>
                <a:gd name="T73" fmla="*/ 136 h 256"/>
                <a:gd name="T74" fmla="*/ 8 w 232"/>
                <a:gd name="T75" fmla="*/ 136 h 256"/>
                <a:gd name="T76" fmla="*/ 40 w 232"/>
                <a:gd name="T77" fmla="*/ 6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2" h="256">
                  <a:moveTo>
                    <a:pt x="116" y="256"/>
                  </a:moveTo>
                  <a:cubicBezTo>
                    <a:pt x="147" y="256"/>
                    <a:pt x="176" y="244"/>
                    <a:pt x="198" y="222"/>
                  </a:cubicBezTo>
                  <a:cubicBezTo>
                    <a:pt x="220" y="200"/>
                    <a:pt x="232" y="171"/>
                    <a:pt x="232" y="140"/>
                  </a:cubicBezTo>
                  <a:cubicBezTo>
                    <a:pt x="232" y="109"/>
                    <a:pt x="220" y="80"/>
                    <a:pt x="198" y="58"/>
                  </a:cubicBezTo>
                  <a:cubicBezTo>
                    <a:pt x="177" y="37"/>
                    <a:pt x="150" y="25"/>
                    <a:pt x="120" y="24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83" y="25"/>
                    <a:pt x="55" y="37"/>
                    <a:pt x="34" y="58"/>
                  </a:cubicBezTo>
                  <a:cubicBezTo>
                    <a:pt x="12" y="80"/>
                    <a:pt x="0" y="109"/>
                    <a:pt x="0" y="140"/>
                  </a:cubicBezTo>
                  <a:cubicBezTo>
                    <a:pt x="0" y="171"/>
                    <a:pt x="12" y="200"/>
                    <a:pt x="34" y="222"/>
                  </a:cubicBezTo>
                  <a:cubicBezTo>
                    <a:pt x="56" y="244"/>
                    <a:pt x="85" y="256"/>
                    <a:pt x="116" y="256"/>
                  </a:cubicBezTo>
                  <a:close/>
                  <a:moveTo>
                    <a:pt x="40" y="63"/>
                  </a:moveTo>
                  <a:cubicBezTo>
                    <a:pt x="59" y="44"/>
                    <a:pt x="85" y="33"/>
                    <a:pt x="112" y="32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48" y="33"/>
                    <a:pt x="173" y="44"/>
                    <a:pt x="193" y="63"/>
                  </a:cubicBezTo>
                  <a:cubicBezTo>
                    <a:pt x="212" y="83"/>
                    <a:pt x="223" y="108"/>
                    <a:pt x="224" y="136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12" y="144"/>
                    <a:pt x="212" y="144"/>
                    <a:pt x="212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3" y="171"/>
                    <a:pt x="212" y="197"/>
                    <a:pt x="193" y="216"/>
                  </a:cubicBezTo>
                  <a:cubicBezTo>
                    <a:pt x="173" y="236"/>
                    <a:pt x="148" y="247"/>
                    <a:pt x="120" y="248"/>
                  </a:cubicBezTo>
                  <a:cubicBezTo>
                    <a:pt x="120" y="236"/>
                    <a:pt x="120" y="236"/>
                    <a:pt x="120" y="236"/>
                  </a:cubicBezTo>
                  <a:cubicBezTo>
                    <a:pt x="112" y="236"/>
                    <a:pt x="112" y="236"/>
                    <a:pt x="112" y="236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85" y="247"/>
                    <a:pt x="59" y="236"/>
                    <a:pt x="40" y="216"/>
                  </a:cubicBezTo>
                  <a:cubicBezTo>
                    <a:pt x="20" y="197"/>
                    <a:pt x="9" y="171"/>
                    <a:pt x="8" y="14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9" y="108"/>
                    <a:pt x="20" y="83"/>
                    <a:pt x="4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4" name="Freeform 73"/>
            <p:cNvSpPr>
              <a:spLocks/>
            </p:cNvSpPr>
            <p:nvPr/>
          </p:nvSpPr>
          <p:spPr bwMode="auto">
            <a:xfrm>
              <a:off x="5285743" y="1756130"/>
              <a:ext cx="20958" cy="18862"/>
            </a:xfrm>
            <a:custGeom>
              <a:avLst/>
              <a:gdLst>
                <a:gd name="T0" fmla="*/ 3 w 10"/>
                <a:gd name="T1" fmla="*/ 0 h 9"/>
                <a:gd name="T2" fmla="*/ 10 w 10"/>
                <a:gd name="T3" fmla="*/ 6 h 9"/>
                <a:gd name="T4" fmla="*/ 7 w 10"/>
                <a:gd name="T5" fmla="*/ 9 h 9"/>
                <a:gd name="T6" fmla="*/ 0 w 10"/>
                <a:gd name="T7" fmla="*/ 3 h 9"/>
                <a:gd name="T8" fmla="*/ 3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3" y="0"/>
                  </a:moveTo>
                  <a:lnTo>
                    <a:pt x="10" y="6"/>
                  </a:lnTo>
                  <a:lnTo>
                    <a:pt x="7" y="9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5" name="Freeform 74"/>
            <p:cNvSpPr>
              <a:spLocks/>
            </p:cNvSpPr>
            <p:nvPr/>
          </p:nvSpPr>
          <p:spPr bwMode="auto">
            <a:xfrm>
              <a:off x="5436637" y="1907024"/>
              <a:ext cx="20958" cy="18862"/>
            </a:xfrm>
            <a:custGeom>
              <a:avLst/>
              <a:gdLst>
                <a:gd name="T0" fmla="*/ 3 w 10"/>
                <a:gd name="T1" fmla="*/ 0 h 9"/>
                <a:gd name="T2" fmla="*/ 10 w 10"/>
                <a:gd name="T3" fmla="*/ 7 h 9"/>
                <a:gd name="T4" fmla="*/ 7 w 10"/>
                <a:gd name="T5" fmla="*/ 9 h 9"/>
                <a:gd name="T6" fmla="*/ 0 w 10"/>
                <a:gd name="T7" fmla="*/ 3 h 9"/>
                <a:gd name="T8" fmla="*/ 3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3" y="0"/>
                  </a:moveTo>
                  <a:lnTo>
                    <a:pt x="10" y="7"/>
                  </a:lnTo>
                  <a:lnTo>
                    <a:pt x="7" y="9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6" name="Freeform 75"/>
            <p:cNvSpPr>
              <a:spLocks/>
            </p:cNvSpPr>
            <p:nvPr/>
          </p:nvSpPr>
          <p:spPr bwMode="auto">
            <a:xfrm>
              <a:off x="5436637" y="1756130"/>
              <a:ext cx="20958" cy="18862"/>
            </a:xfrm>
            <a:custGeom>
              <a:avLst/>
              <a:gdLst>
                <a:gd name="T0" fmla="*/ 7 w 10"/>
                <a:gd name="T1" fmla="*/ 0 h 9"/>
                <a:gd name="T2" fmla="*/ 10 w 10"/>
                <a:gd name="T3" fmla="*/ 3 h 9"/>
                <a:gd name="T4" fmla="*/ 3 w 10"/>
                <a:gd name="T5" fmla="*/ 9 h 9"/>
                <a:gd name="T6" fmla="*/ 0 w 10"/>
                <a:gd name="T7" fmla="*/ 6 h 9"/>
                <a:gd name="T8" fmla="*/ 7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lnTo>
                    <a:pt x="10" y="3"/>
                  </a:lnTo>
                  <a:lnTo>
                    <a:pt x="3" y="9"/>
                  </a:lnTo>
                  <a:lnTo>
                    <a:pt x="0" y="6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7" name="Freeform 76"/>
            <p:cNvSpPr>
              <a:spLocks/>
            </p:cNvSpPr>
            <p:nvPr/>
          </p:nvSpPr>
          <p:spPr bwMode="auto">
            <a:xfrm>
              <a:off x="5285743" y="1907024"/>
              <a:ext cx="20958" cy="18862"/>
            </a:xfrm>
            <a:custGeom>
              <a:avLst/>
              <a:gdLst>
                <a:gd name="T0" fmla="*/ 7 w 10"/>
                <a:gd name="T1" fmla="*/ 0 h 9"/>
                <a:gd name="T2" fmla="*/ 10 w 10"/>
                <a:gd name="T3" fmla="*/ 3 h 9"/>
                <a:gd name="T4" fmla="*/ 3 w 10"/>
                <a:gd name="T5" fmla="*/ 9 h 9"/>
                <a:gd name="T6" fmla="*/ 0 w 10"/>
                <a:gd name="T7" fmla="*/ 7 h 9"/>
                <a:gd name="T8" fmla="*/ 7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lnTo>
                    <a:pt x="10" y="3"/>
                  </a:lnTo>
                  <a:lnTo>
                    <a:pt x="3" y="9"/>
                  </a:lnTo>
                  <a:lnTo>
                    <a:pt x="0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8" name="Freeform 77"/>
            <p:cNvSpPr>
              <a:spLocks noEditPoints="1"/>
            </p:cNvSpPr>
            <p:nvPr/>
          </p:nvSpPr>
          <p:spPr bwMode="auto">
            <a:xfrm>
              <a:off x="5352807" y="1774992"/>
              <a:ext cx="37724" cy="85926"/>
            </a:xfrm>
            <a:custGeom>
              <a:avLst/>
              <a:gdLst>
                <a:gd name="T0" fmla="*/ 16 w 32"/>
                <a:gd name="T1" fmla="*/ 72 h 72"/>
                <a:gd name="T2" fmla="*/ 32 w 32"/>
                <a:gd name="T3" fmla="*/ 56 h 72"/>
                <a:gd name="T4" fmla="*/ 20 w 32"/>
                <a:gd name="T5" fmla="*/ 40 h 72"/>
                <a:gd name="T6" fmla="*/ 20 w 32"/>
                <a:gd name="T7" fmla="*/ 0 h 72"/>
                <a:gd name="T8" fmla="*/ 12 w 32"/>
                <a:gd name="T9" fmla="*/ 0 h 72"/>
                <a:gd name="T10" fmla="*/ 12 w 32"/>
                <a:gd name="T11" fmla="*/ 40 h 72"/>
                <a:gd name="T12" fmla="*/ 0 w 32"/>
                <a:gd name="T13" fmla="*/ 56 h 72"/>
                <a:gd name="T14" fmla="*/ 16 w 32"/>
                <a:gd name="T15" fmla="*/ 72 h 72"/>
                <a:gd name="T16" fmla="*/ 16 w 32"/>
                <a:gd name="T17" fmla="*/ 48 h 72"/>
                <a:gd name="T18" fmla="*/ 24 w 32"/>
                <a:gd name="T19" fmla="*/ 56 h 72"/>
                <a:gd name="T20" fmla="*/ 16 w 32"/>
                <a:gd name="T21" fmla="*/ 64 h 72"/>
                <a:gd name="T22" fmla="*/ 8 w 32"/>
                <a:gd name="T23" fmla="*/ 56 h 72"/>
                <a:gd name="T24" fmla="*/ 16 w 32"/>
                <a:gd name="T25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72">
                  <a:moveTo>
                    <a:pt x="16" y="72"/>
                  </a:moveTo>
                  <a:cubicBezTo>
                    <a:pt x="25" y="72"/>
                    <a:pt x="32" y="65"/>
                    <a:pt x="32" y="56"/>
                  </a:cubicBezTo>
                  <a:cubicBezTo>
                    <a:pt x="32" y="48"/>
                    <a:pt x="27" y="42"/>
                    <a:pt x="20" y="4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2"/>
                    <a:pt x="0" y="48"/>
                    <a:pt x="0" y="56"/>
                  </a:cubicBezTo>
                  <a:cubicBezTo>
                    <a:pt x="0" y="65"/>
                    <a:pt x="7" y="72"/>
                    <a:pt x="16" y="72"/>
                  </a:cubicBezTo>
                  <a:close/>
                  <a:moveTo>
                    <a:pt x="16" y="48"/>
                  </a:moveTo>
                  <a:cubicBezTo>
                    <a:pt x="21" y="48"/>
                    <a:pt x="24" y="51"/>
                    <a:pt x="24" y="56"/>
                  </a:cubicBezTo>
                  <a:cubicBezTo>
                    <a:pt x="24" y="60"/>
                    <a:pt x="21" y="64"/>
                    <a:pt x="16" y="64"/>
                  </a:cubicBezTo>
                  <a:cubicBezTo>
                    <a:pt x="12" y="64"/>
                    <a:pt x="8" y="60"/>
                    <a:pt x="8" y="56"/>
                  </a:cubicBezTo>
                  <a:cubicBezTo>
                    <a:pt x="8" y="51"/>
                    <a:pt x="12" y="48"/>
                    <a:pt x="1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89" name="Freeform 78"/>
          <p:cNvSpPr>
            <a:spLocks noEditPoints="1"/>
          </p:cNvSpPr>
          <p:nvPr/>
        </p:nvSpPr>
        <p:spPr bwMode="auto">
          <a:xfrm>
            <a:off x="5673456" y="1676491"/>
            <a:ext cx="180235" cy="301788"/>
          </a:xfrm>
          <a:custGeom>
            <a:avLst/>
            <a:gdLst>
              <a:gd name="T0" fmla="*/ 16 w 152"/>
              <a:gd name="T1" fmla="*/ 180 h 256"/>
              <a:gd name="T2" fmla="*/ 16 w 152"/>
              <a:gd name="T3" fmla="*/ 232 h 256"/>
              <a:gd name="T4" fmla="*/ 0 w 152"/>
              <a:gd name="T5" fmla="*/ 232 h 256"/>
              <a:gd name="T6" fmla="*/ 0 w 152"/>
              <a:gd name="T7" fmla="*/ 256 h 256"/>
              <a:gd name="T8" fmla="*/ 152 w 152"/>
              <a:gd name="T9" fmla="*/ 256 h 256"/>
              <a:gd name="T10" fmla="*/ 152 w 152"/>
              <a:gd name="T11" fmla="*/ 232 h 256"/>
              <a:gd name="T12" fmla="*/ 140 w 152"/>
              <a:gd name="T13" fmla="*/ 232 h 256"/>
              <a:gd name="T14" fmla="*/ 140 w 152"/>
              <a:gd name="T15" fmla="*/ 180 h 256"/>
              <a:gd name="T16" fmla="*/ 86 w 152"/>
              <a:gd name="T17" fmla="*/ 130 h 256"/>
              <a:gd name="T18" fmla="*/ 140 w 152"/>
              <a:gd name="T19" fmla="*/ 80 h 256"/>
              <a:gd name="T20" fmla="*/ 140 w 152"/>
              <a:gd name="T21" fmla="*/ 24 h 256"/>
              <a:gd name="T22" fmla="*/ 152 w 152"/>
              <a:gd name="T23" fmla="*/ 24 h 256"/>
              <a:gd name="T24" fmla="*/ 152 w 152"/>
              <a:gd name="T25" fmla="*/ 0 h 256"/>
              <a:gd name="T26" fmla="*/ 0 w 152"/>
              <a:gd name="T27" fmla="*/ 0 h 256"/>
              <a:gd name="T28" fmla="*/ 0 w 152"/>
              <a:gd name="T29" fmla="*/ 24 h 256"/>
              <a:gd name="T30" fmla="*/ 16 w 152"/>
              <a:gd name="T31" fmla="*/ 24 h 256"/>
              <a:gd name="T32" fmla="*/ 16 w 152"/>
              <a:gd name="T33" fmla="*/ 80 h 256"/>
              <a:gd name="T34" fmla="*/ 71 w 152"/>
              <a:gd name="T35" fmla="*/ 130 h 256"/>
              <a:gd name="T36" fmla="*/ 16 w 152"/>
              <a:gd name="T37" fmla="*/ 180 h 256"/>
              <a:gd name="T38" fmla="*/ 144 w 152"/>
              <a:gd name="T39" fmla="*/ 248 h 256"/>
              <a:gd name="T40" fmla="*/ 8 w 152"/>
              <a:gd name="T41" fmla="*/ 248 h 256"/>
              <a:gd name="T42" fmla="*/ 8 w 152"/>
              <a:gd name="T43" fmla="*/ 240 h 256"/>
              <a:gd name="T44" fmla="*/ 144 w 152"/>
              <a:gd name="T45" fmla="*/ 240 h 256"/>
              <a:gd name="T46" fmla="*/ 144 w 152"/>
              <a:gd name="T47" fmla="*/ 248 h 256"/>
              <a:gd name="T48" fmla="*/ 8 w 152"/>
              <a:gd name="T49" fmla="*/ 8 h 256"/>
              <a:gd name="T50" fmla="*/ 144 w 152"/>
              <a:gd name="T51" fmla="*/ 8 h 256"/>
              <a:gd name="T52" fmla="*/ 144 w 152"/>
              <a:gd name="T53" fmla="*/ 16 h 256"/>
              <a:gd name="T54" fmla="*/ 8 w 152"/>
              <a:gd name="T55" fmla="*/ 16 h 256"/>
              <a:gd name="T56" fmla="*/ 8 w 152"/>
              <a:gd name="T57" fmla="*/ 8 h 256"/>
              <a:gd name="T58" fmla="*/ 24 w 152"/>
              <a:gd name="T59" fmla="*/ 80 h 256"/>
              <a:gd name="T60" fmla="*/ 24 w 152"/>
              <a:gd name="T61" fmla="*/ 24 h 256"/>
              <a:gd name="T62" fmla="*/ 132 w 152"/>
              <a:gd name="T63" fmla="*/ 24 h 256"/>
              <a:gd name="T64" fmla="*/ 132 w 152"/>
              <a:gd name="T65" fmla="*/ 80 h 256"/>
              <a:gd name="T66" fmla="*/ 78 w 152"/>
              <a:gd name="T67" fmla="*/ 125 h 256"/>
              <a:gd name="T68" fmla="*/ 24 w 152"/>
              <a:gd name="T69" fmla="*/ 80 h 256"/>
              <a:gd name="T70" fmla="*/ 78 w 152"/>
              <a:gd name="T71" fmla="*/ 134 h 256"/>
              <a:gd name="T72" fmla="*/ 132 w 152"/>
              <a:gd name="T73" fmla="*/ 180 h 256"/>
              <a:gd name="T74" fmla="*/ 132 w 152"/>
              <a:gd name="T75" fmla="*/ 232 h 256"/>
              <a:gd name="T76" fmla="*/ 24 w 152"/>
              <a:gd name="T77" fmla="*/ 232 h 256"/>
              <a:gd name="T78" fmla="*/ 24 w 152"/>
              <a:gd name="T79" fmla="*/ 180 h 256"/>
              <a:gd name="T80" fmla="*/ 78 w 152"/>
              <a:gd name="T81" fmla="*/ 13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2" h="256">
                <a:moveTo>
                  <a:pt x="16" y="180"/>
                </a:moveTo>
                <a:cubicBezTo>
                  <a:pt x="16" y="232"/>
                  <a:pt x="16" y="232"/>
                  <a:pt x="16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256"/>
                  <a:pt x="0" y="256"/>
                  <a:pt x="0" y="256"/>
                </a:cubicBezTo>
                <a:cubicBezTo>
                  <a:pt x="152" y="256"/>
                  <a:pt x="152" y="256"/>
                  <a:pt x="152" y="256"/>
                </a:cubicBezTo>
                <a:cubicBezTo>
                  <a:pt x="152" y="232"/>
                  <a:pt x="152" y="232"/>
                  <a:pt x="152" y="232"/>
                </a:cubicBezTo>
                <a:cubicBezTo>
                  <a:pt x="140" y="232"/>
                  <a:pt x="140" y="232"/>
                  <a:pt x="140" y="232"/>
                </a:cubicBezTo>
                <a:cubicBezTo>
                  <a:pt x="140" y="180"/>
                  <a:pt x="140" y="180"/>
                  <a:pt x="140" y="180"/>
                </a:cubicBezTo>
                <a:cubicBezTo>
                  <a:pt x="140" y="167"/>
                  <a:pt x="120" y="152"/>
                  <a:pt x="86" y="130"/>
                </a:cubicBezTo>
                <a:cubicBezTo>
                  <a:pt x="120" y="107"/>
                  <a:pt x="140" y="92"/>
                  <a:pt x="140" y="80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52" y="0"/>
                  <a:pt x="152" y="0"/>
                  <a:pt x="15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92"/>
                  <a:pt x="37" y="107"/>
                  <a:pt x="71" y="130"/>
                </a:cubicBezTo>
                <a:cubicBezTo>
                  <a:pt x="37" y="152"/>
                  <a:pt x="16" y="167"/>
                  <a:pt x="16" y="180"/>
                </a:cubicBezTo>
                <a:close/>
                <a:moveTo>
                  <a:pt x="144" y="248"/>
                </a:moveTo>
                <a:cubicBezTo>
                  <a:pt x="8" y="248"/>
                  <a:pt x="8" y="248"/>
                  <a:pt x="8" y="248"/>
                </a:cubicBezTo>
                <a:cubicBezTo>
                  <a:pt x="8" y="240"/>
                  <a:pt x="8" y="240"/>
                  <a:pt x="8" y="240"/>
                </a:cubicBezTo>
                <a:cubicBezTo>
                  <a:pt x="144" y="240"/>
                  <a:pt x="144" y="240"/>
                  <a:pt x="144" y="240"/>
                </a:cubicBezTo>
                <a:lnTo>
                  <a:pt x="144" y="248"/>
                </a:lnTo>
                <a:close/>
                <a:moveTo>
                  <a:pt x="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8" y="16"/>
                  <a:pt x="8" y="16"/>
                  <a:pt x="8" y="16"/>
                </a:cubicBezTo>
                <a:lnTo>
                  <a:pt x="8" y="8"/>
                </a:lnTo>
                <a:close/>
                <a:moveTo>
                  <a:pt x="24" y="80"/>
                </a:moveTo>
                <a:cubicBezTo>
                  <a:pt x="24" y="24"/>
                  <a:pt x="24" y="24"/>
                  <a:pt x="24" y="24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89"/>
                  <a:pt x="103" y="109"/>
                  <a:pt x="78" y="125"/>
                </a:cubicBezTo>
                <a:cubicBezTo>
                  <a:pt x="54" y="109"/>
                  <a:pt x="24" y="89"/>
                  <a:pt x="24" y="80"/>
                </a:cubicBezTo>
                <a:close/>
                <a:moveTo>
                  <a:pt x="78" y="134"/>
                </a:moveTo>
                <a:cubicBezTo>
                  <a:pt x="103" y="151"/>
                  <a:pt x="132" y="170"/>
                  <a:pt x="132" y="180"/>
                </a:cubicBezTo>
                <a:cubicBezTo>
                  <a:pt x="132" y="232"/>
                  <a:pt x="132" y="232"/>
                  <a:pt x="132" y="232"/>
                </a:cubicBezTo>
                <a:cubicBezTo>
                  <a:pt x="24" y="232"/>
                  <a:pt x="24" y="232"/>
                  <a:pt x="24" y="232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70"/>
                  <a:pt x="54" y="151"/>
                  <a:pt x="78" y="13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70" name="Group 669"/>
          <p:cNvGrpSpPr/>
          <p:nvPr/>
        </p:nvGrpSpPr>
        <p:grpSpPr>
          <a:xfrm>
            <a:off x="6004585" y="1676491"/>
            <a:ext cx="301788" cy="301788"/>
            <a:chOff x="6004585" y="1676491"/>
            <a:chExt cx="301788" cy="301788"/>
          </a:xfrm>
          <a:solidFill>
            <a:schemeClr val="tx1"/>
          </a:solidFill>
        </p:grpSpPr>
        <p:sp>
          <p:nvSpPr>
            <p:cNvPr id="490" name="Freeform 79"/>
            <p:cNvSpPr>
              <a:spLocks noEditPoints="1"/>
            </p:cNvSpPr>
            <p:nvPr/>
          </p:nvSpPr>
          <p:spPr bwMode="auto">
            <a:xfrm>
              <a:off x="6004585" y="1676491"/>
              <a:ext cx="301788" cy="301788"/>
            </a:xfrm>
            <a:custGeom>
              <a:avLst/>
              <a:gdLst>
                <a:gd name="T0" fmla="*/ 128 w 256"/>
                <a:gd name="T1" fmla="*/ 0 h 256"/>
                <a:gd name="T2" fmla="*/ 38 w 256"/>
                <a:gd name="T3" fmla="*/ 37 h 256"/>
                <a:gd name="T4" fmla="*/ 0 w 256"/>
                <a:gd name="T5" fmla="*/ 128 h 256"/>
                <a:gd name="T6" fmla="*/ 38 w 256"/>
                <a:gd name="T7" fmla="*/ 218 h 256"/>
                <a:gd name="T8" fmla="*/ 128 w 256"/>
                <a:gd name="T9" fmla="*/ 256 h 256"/>
                <a:gd name="T10" fmla="*/ 219 w 256"/>
                <a:gd name="T11" fmla="*/ 218 h 256"/>
                <a:gd name="T12" fmla="*/ 256 w 256"/>
                <a:gd name="T13" fmla="*/ 128 h 256"/>
                <a:gd name="T14" fmla="*/ 219 w 256"/>
                <a:gd name="T15" fmla="*/ 37 h 256"/>
                <a:gd name="T16" fmla="*/ 128 w 256"/>
                <a:gd name="T17" fmla="*/ 0 h 256"/>
                <a:gd name="T18" fmla="*/ 213 w 256"/>
                <a:gd name="T19" fmla="*/ 213 h 256"/>
                <a:gd name="T20" fmla="*/ 128 w 256"/>
                <a:gd name="T21" fmla="*/ 248 h 256"/>
                <a:gd name="T22" fmla="*/ 44 w 256"/>
                <a:gd name="T23" fmla="*/ 213 h 256"/>
                <a:gd name="T24" fmla="*/ 8 w 256"/>
                <a:gd name="T25" fmla="*/ 128 h 256"/>
                <a:gd name="T26" fmla="*/ 44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4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ubicBezTo>
                    <a:pt x="163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1"/>
                    <a:pt x="219" y="37"/>
                  </a:cubicBezTo>
                  <a:cubicBezTo>
                    <a:pt x="195" y="13"/>
                    <a:pt x="163" y="0"/>
                    <a:pt x="128" y="0"/>
                  </a:cubicBezTo>
                  <a:close/>
                  <a:moveTo>
                    <a:pt x="213" y="213"/>
                  </a:moveTo>
                  <a:cubicBezTo>
                    <a:pt x="191" y="235"/>
                    <a:pt x="160" y="248"/>
                    <a:pt x="128" y="248"/>
                  </a:cubicBezTo>
                  <a:cubicBezTo>
                    <a:pt x="96" y="248"/>
                    <a:pt x="66" y="235"/>
                    <a:pt x="44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4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1" y="20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1" name="Freeform 80"/>
            <p:cNvSpPr>
              <a:spLocks/>
            </p:cNvSpPr>
            <p:nvPr/>
          </p:nvSpPr>
          <p:spPr bwMode="auto">
            <a:xfrm>
              <a:off x="6151287" y="1733077"/>
              <a:ext cx="50298" cy="140416"/>
            </a:xfrm>
            <a:custGeom>
              <a:avLst/>
              <a:gdLst>
                <a:gd name="T0" fmla="*/ 4 w 24"/>
                <a:gd name="T1" fmla="*/ 0 h 67"/>
                <a:gd name="T2" fmla="*/ 0 w 24"/>
                <a:gd name="T3" fmla="*/ 0 h 67"/>
                <a:gd name="T4" fmla="*/ 0 w 24"/>
                <a:gd name="T5" fmla="*/ 46 h 67"/>
                <a:gd name="T6" fmla="*/ 21 w 24"/>
                <a:gd name="T7" fmla="*/ 67 h 67"/>
                <a:gd name="T8" fmla="*/ 24 w 24"/>
                <a:gd name="T9" fmla="*/ 64 h 67"/>
                <a:gd name="T10" fmla="*/ 4 w 24"/>
                <a:gd name="T11" fmla="*/ 44 h 67"/>
                <a:gd name="T12" fmla="*/ 4 w 24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67">
                  <a:moveTo>
                    <a:pt x="4" y="0"/>
                  </a:moveTo>
                  <a:lnTo>
                    <a:pt x="0" y="0"/>
                  </a:lnTo>
                  <a:lnTo>
                    <a:pt x="0" y="46"/>
                  </a:lnTo>
                  <a:lnTo>
                    <a:pt x="21" y="67"/>
                  </a:lnTo>
                  <a:lnTo>
                    <a:pt x="24" y="64"/>
                  </a:lnTo>
                  <a:lnTo>
                    <a:pt x="4" y="4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2" name="Rectangle 81"/>
            <p:cNvSpPr>
              <a:spLocks noChangeArrowheads="1"/>
            </p:cNvSpPr>
            <p:nvPr/>
          </p:nvSpPr>
          <p:spPr bwMode="auto">
            <a:xfrm>
              <a:off x="6023447" y="1823194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3" name="Rectangle 82"/>
            <p:cNvSpPr>
              <a:spLocks noChangeArrowheads="1"/>
            </p:cNvSpPr>
            <p:nvPr/>
          </p:nvSpPr>
          <p:spPr bwMode="auto">
            <a:xfrm>
              <a:off x="6268649" y="1823194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4" name="Rectangle 83"/>
            <p:cNvSpPr>
              <a:spLocks noChangeArrowheads="1"/>
            </p:cNvSpPr>
            <p:nvPr/>
          </p:nvSpPr>
          <p:spPr bwMode="auto">
            <a:xfrm>
              <a:off x="6151287" y="1940556"/>
              <a:ext cx="8383" cy="18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5" name="Rectangle 84"/>
            <p:cNvSpPr>
              <a:spLocks noChangeArrowheads="1"/>
            </p:cNvSpPr>
            <p:nvPr/>
          </p:nvSpPr>
          <p:spPr bwMode="auto">
            <a:xfrm>
              <a:off x="6151287" y="1695353"/>
              <a:ext cx="8383" cy="18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9" name="Group 668"/>
          <p:cNvGrpSpPr/>
          <p:nvPr/>
        </p:nvGrpSpPr>
        <p:grpSpPr>
          <a:xfrm>
            <a:off x="6398586" y="1676491"/>
            <a:ext cx="301788" cy="301788"/>
            <a:chOff x="6398586" y="1676491"/>
            <a:chExt cx="301788" cy="301788"/>
          </a:xfrm>
          <a:solidFill>
            <a:schemeClr val="tx1"/>
          </a:solidFill>
        </p:grpSpPr>
        <p:sp>
          <p:nvSpPr>
            <p:cNvPr id="496" name="Freeform 85"/>
            <p:cNvSpPr>
              <a:spLocks/>
            </p:cNvSpPr>
            <p:nvPr/>
          </p:nvSpPr>
          <p:spPr bwMode="auto">
            <a:xfrm>
              <a:off x="6543193" y="1733077"/>
              <a:ext cx="50298" cy="140416"/>
            </a:xfrm>
            <a:custGeom>
              <a:avLst/>
              <a:gdLst>
                <a:gd name="T0" fmla="*/ 24 w 24"/>
                <a:gd name="T1" fmla="*/ 64 h 67"/>
                <a:gd name="T2" fmla="*/ 5 w 24"/>
                <a:gd name="T3" fmla="*/ 44 h 67"/>
                <a:gd name="T4" fmla="*/ 5 w 24"/>
                <a:gd name="T5" fmla="*/ 0 h 67"/>
                <a:gd name="T6" fmla="*/ 0 w 24"/>
                <a:gd name="T7" fmla="*/ 0 h 67"/>
                <a:gd name="T8" fmla="*/ 0 w 24"/>
                <a:gd name="T9" fmla="*/ 46 h 67"/>
                <a:gd name="T10" fmla="*/ 21 w 24"/>
                <a:gd name="T11" fmla="*/ 67 h 67"/>
                <a:gd name="T12" fmla="*/ 24 w 24"/>
                <a:gd name="T13" fmla="*/ 6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67">
                  <a:moveTo>
                    <a:pt x="24" y="64"/>
                  </a:moveTo>
                  <a:lnTo>
                    <a:pt x="5" y="4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21" y="67"/>
                  </a:lnTo>
                  <a:lnTo>
                    <a:pt x="2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7" name="Rectangle 86"/>
            <p:cNvSpPr>
              <a:spLocks noChangeArrowheads="1"/>
            </p:cNvSpPr>
            <p:nvPr/>
          </p:nvSpPr>
          <p:spPr bwMode="auto">
            <a:xfrm>
              <a:off x="6417448" y="1823194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8" name="Rectangle 87"/>
            <p:cNvSpPr>
              <a:spLocks noChangeArrowheads="1"/>
            </p:cNvSpPr>
            <p:nvPr/>
          </p:nvSpPr>
          <p:spPr bwMode="auto">
            <a:xfrm>
              <a:off x="6662650" y="1823194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9" name="Rectangle 88"/>
            <p:cNvSpPr>
              <a:spLocks noChangeArrowheads="1"/>
            </p:cNvSpPr>
            <p:nvPr/>
          </p:nvSpPr>
          <p:spPr bwMode="auto">
            <a:xfrm>
              <a:off x="6543193" y="1940556"/>
              <a:ext cx="10479" cy="18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0" name="Rectangle 89"/>
            <p:cNvSpPr>
              <a:spLocks noChangeArrowheads="1"/>
            </p:cNvSpPr>
            <p:nvPr/>
          </p:nvSpPr>
          <p:spPr bwMode="auto">
            <a:xfrm>
              <a:off x="6543193" y="1695353"/>
              <a:ext cx="10479" cy="18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1" name="Freeform 90"/>
            <p:cNvSpPr>
              <a:spLocks/>
            </p:cNvSpPr>
            <p:nvPr/>
          </p:nvSpPr>
          <p:spPr bwMode="auto">
            <a:xfrm>
              <a:off x="6398586" y="1676491"/>
              <a:ext cx="301788" cy="301788"/>
            </a:xfrm>
            <a:custGeom>
              <a:avLst/>
              <a:gdLst>
                <a:gd name="T0" fmla="*/ 128 w 256"/>
                <a:gd name="T1" fmla="*/ 0 h 256"/>
                <a:gd name="T2" fmla="*/ 128 w 256"/>
                <a:gd name="T3" fmla="*/ 8 h 256"/>
                <a:gd name="T4" fmla="*/ 248 w 256"/>
                <a:gd name="T5" fmla="*/ 128 h 256"/>
                <a:gd name="T6" fmla="*/ 128 w 256"/>
                <a:gd name="T7" fmla="*/ 248 h 256"/>
                <a:gd name="T8" fmla="*/ 8 w 256"/>
                <a:gd name="T9" fmla="*/ 128 h 256"/>
                <a:gd name="T10" fmla="*/ 30 w 256"/>
                <a:gd name="T11" fmla="*/ 58 h 256"/>
                <a:gd name="T12" fmla="*/ 48 w 256"/>
                <a:gd name="T13" fmla="*/ 40 h 256"/>
                <a:gd name="T14" fmla="*/ 48 w 256"/>
                <a:gd name="T15" fmla="*/ 76 h 256"/>
                <a:gd name="T16" fmla="*/ 56 w 256"/>
                <a:gd name="T17" fmla="*/ 76 h 256"/>
                <a:gd name="T18" fmla="*/ 56 w 256"/>
                <a:gd name="T19" fmla="*/ 32 h 256"/>
                <a:gd name="T20" fmla="*/ 52 w 256"/>
                <a:gd name="T21" fmla="*/ 28 h 256"/>
                <a:gd name="T22" fmla="*/ 8 w 256"/>
                <a:gd name="T23" fmla="*/ 28 h 256"/>
                <a:gd name="T24" fmla="*/ 8 w 256"/>
                <a:gd name="T25" fmla="*/ 36 h 256"/>
                <a:gd name="T26" fmla="*/ 41 w 256"/>
                <a:gd name="T27" fmla="*/ 36 h 256"/>
                <a:gd name="T28" fmla="*/ 24 w 256"/>
                <a:gd name="T29" fmla="*/ 53 h 256"/>
                <a:gd name="T30" fmla="*/ 23 w 256"/>
                <a:gd name="T31" fmla="*/ 53 h 256"/>
                <a:gd name="T32" fmla="*/ 0 w 256"/>
                <a:gd name="T33" fmla="*/ 128 h 256"/>
                <a:gd name="T34" fmla="*/ 128 w 256"/>
                <a:gd name="T35" fmla="*/ 256 h 256"/>
                <a:gd name="T36" fmla="*/ 256 w 256"/>
                <a:gd name="T37" fmla="*/ 128 h 256"/>
                <a:gd name="T38" fmla="*/ 128 w 256"/>
                <a:gd name="T3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128" y="8"/>
                    <a:pt x="128" y="8"/>
                    <a:pt x="128" y="8"/>
                  </a:cubicBezTo>
                  <a:cubicBezTo>
                    <a:pt x="194" y="8"/>
                    <a:pt x="248" y="62"/>
                    <a:pt x="248" y="128"/>
                  </a:cubicBezTo>
                  <a:cubicBezTo>
                    <a:pt x="248" y="194"/>
                    <a:pt x="194" y="248"/>
                    <a:pt x="128" y="248"/>
                  </a:cubicBezTo>
                  <a:cubicBezTo>
                    <a:pt x="61" y="248"/>
                    <a:pt x="8" y="194"/>
                    <a:pt x="8" y="128"/>
                  </a:cubicBezTo>
                  <a:cubicBezTo>
                    <a:pt x="8" y="103"/>
                    <a:pt x="15" y="79"/>
                    <a:pt x="30" y="58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8" y="75"/>
                    <a:pt x="0" y="101"/>
                    <a:pt x="0" y="128"/>
                  </a:cubicBezTo>
                  <a:cubicBezTo>
                    <a:pt x="0" y="198"/>
                    <a:pt x="57" y="256"/>
                    <a:pt x="128" y="256"/>
                  </a:cubicBezTo>
                  <a:cubicBezTo>
                    <a:pt x="198" y="256"/>
                    <a:pt x="256" y="198"/>
                    <a:pt x="256" y="128"/>
                  </a:cubicBezTo>
                  <a:cubicBezTo>
                    <a:pt x="256" y="57"/>
                    <a:pt x="198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02" name="Freeform 91"/>
          <p:cNvSpPr>
            <a:spLocks noEditPoints="1"/>
          </p:cNvSpPr>
          <p:nvPr/>
        </p:nvSpPr>
        <p:spPr bwMode="auto">
          <a:xfrm>
            <a:off x="6790492" y="1737268"/>
            <a:ext cx="301788" cy="180235"/>
          </a:xfrm>
          <a:custGeom>
            <a:avLst/>
            <a:gdLst>
              <a:gd name="T0" fmla="*/ 224 w 256"/>
              <a:gd name="T1" fmla="*/ 80 h 152"/>
              <a:gd name="T2" fmla="*/ 136 w 256"/>
              <a:gd name="T3" fmla="*/ 0 h 152"/>
              <a:gd name="T4" fmla="*/ 48 w 256"/>
              <a:gd name="T5" fmla="*/ 64 h 152"/>
              <a:gd name="T6" fmla="*/ 45 w 256"/>
              <a:gd name="T7" fmla="*/ 64 h 152"/>
              <a:gd name="T8" fmla="*/ 0 w 256"/>
              <a:gd name="T9" fmla="*/ 108 h 152"/>
              <a:gd name="T10" fmla="*/ 44 w 256"/>
              <a:gd name="T11" fmla="*/ 152 h 152"/>
              <a:gd name="T12" fmla="*/ 220 w 256"/>
              <a:gd name="T13" fmla="*/ 152 h 152"/>
              <a:gd name="T14" fmla="*/ 256 w 256"/>
              <a:gd name="T15" fmla="*/ 116 h 152"/>
              <a:gd name="T16" fmla="*/ 224 w 256"/>
              <a:gd name="T17" fmla="*/ 80 h 152"/>
              <a:gd name="T18" fmla="*/ 220 w 256"/>
              <a:gd name="T19" fmla="*/ 144 h 152"/>
              <a:gd name="T20" fmla="*/ 44 w 256"/>
              <a:gd name="T21" fmla="*/ 144 h 152"/>
              <a:gd name="T22" fmla="*/ 8 w 256"/>
              <a:gd name="T23" fmla="*/ 108 h 152"/>
              <a:gd name="T24" fmla="*/ 45 w 256"/>
              <a:gd name="T25" fmla="*/ 72 h 152"/>
              <a:gd name="T26" fmla="*/ 55 w 256"/>
              <a:gd name="T27" fmla="*/ 72 h 152"/>
              <a:gd name="T28" fmla="*/ 56 w 256"/>
              <a:gd name="T29" fmla="*/ 68 h 152"/>
              <a:gd name="T30" fmla="*/ 136 w 256"/>
              <a:gd name="T31" fmla="*/ 8 h 152"/>
              <a:gd name="T32" fmla="*/ 216 w 256"/>
              <a:gd name="T33" fmla="*/ 84 h 152"/>
              <a:gd name="T34" fmla="*/ 216 w 256"/>
              <a:gd name="T35" fmla="*/ 88 h 152"/>
              <a:gd name="T36" fmla="*/ 220 w 256"/>
              <a:gd name="T37" fmla="*/ 88 h 152"/>
              <a:gd name="T38" fmla="*/ 248 w 256"/>
              <a:gd name="T39" fmla="*/ 116 h 152"/>
              <a:gd name="T40" fmla="*/ 220 w 256"/>
              <a:gd name="T41" fmla="*/ 14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6" h="152">
                <a:moveTo>
                  <a:pt x="224" y="80"/>
                </a:moveTo>
                <a:cubicBezTo>
                  <a:pt x="222" y="35"/>
                  <a:pt x="183" y="0"/>
                  <a:pt x="136" y="0"/>
                </a:cubicBezTo>
                <a:cubicBezTo>
                  <a:pt x="94" y="0"/>
                  <a:pt x="57" y="27"/>
                  <a:pt x="48" y="64"/>
                </a:cubicBezTo>
                <a:cubicBezTo>
                  <a:pt x="45" y="64"/>
                  <a:pt x="45" y="64"/>
                  <a:pt x="45" y="64"/>
                </a:cubicBezTo>
                <a:cubicBezTo>
                  <a:pt x="20" y="64"/>
                  <a:pt x="0" y="83"/>
                  <a:pt x="0" y="108"/>
                </a:cubicBezTo>
                <a:cubicBezTo>
                  <a:pt x="0" y="132"/>
                  <a:pt x="19" y="152"/>
                  <a:pt x="44" y="152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40" y="152"/>
                  <a:pt x="256" y="136"/>
                  <a:pt x="256" y="116"/>
                </a:cubicBezTo>
                <a:cubicBezTo>
                  <a:pt x="256" y="97"/>
                  <a:pt x="242" y="82"/>
                  <a:pt x="224" y="80"/>
                </a:cubicBezTo>
                <a:close/>
                <a:moveTo>
                  <a:pt x="220" y="144"/>
                </a:moveTo>
                <a:cubicBezTo>
                  <a:pt x="44" y="144"/>
                  <a:pt x="44" y="144"/>
                  <a:pt x="44" y="144"/>
                </a:cubicBezTo>
                <a:cubicBezTo>
                  <a:pt x="23" y="144"/>
                  <a:pt x="8" y="128"/>
                  <a:pt x="8" y="108"/>
                </a:cubicBezTo>
                <a:cubicBezTo>
                  <a:pt x="8" y="88"/>
                  <a:pt x="24" y="72"/>
                  <a:pt x="45" y="72"/>
                </a:cubicBezTo>
                <a:cubicBezTo>
                  <a:pt x="55" y="72"/>
                  <a:pt x="55" y="72"/>
                  <a:pt x="55" y="72"/>
                </a:cubicBezTo>
                <a:cubicBezTo>
                  <a:pt x="56" y="68"/>
                  <a:pt x="56" y="68"/>
                  <a:pt x="56" y="68"/>
                </a:cubicBezTo>
                <a:cubicBezTo>
                  <a:pt x="62" y="34"/>
                  <a:pt x="97" y="8"/>
                  <a:pt x="136" y="8"/>
                </a:cubicBezTo>
                <a:cubicBezTo>
                  <a:pt x="180" y="8"/>
                  <a:pt x="216" y="42"/>
                  <a:pt x="216" y="84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220" y="88"/>
                  <a:pt x="220" y="88"/>
                  <a:pt x="220" y="88"/>
                </a:cubicBezTo>
                <a:cubicBezTo>
                  <a:pt x="235" y="88"/>
                  <a:pt x="248" y="100"/>
                  <a:pt x="248" y="116"/>
                </a:cubicBezTo>
                <a:cubicBezTo>
                  <a:pt x="248" y="131"/>
                  <a:pt x="235" y="144"/>
                  <a:pt x="220" y="14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03" name="Freeform 92"/>
          <p:cNvSpPr>
            <a:spLocks noEditPoints="1"/>
          </p:cNvSpPr>
          <p:nvPr/>
        </p:nvSpPr>
        <p:spPr bwMode="auto">
          <a:xfrm>
            <a:off x="2083436" y="2072588"/>
            <a:ext cx="301788" cy="293405"/>
          </a:xfrm>
          <a:custGeom>
            <a:avLst/>
            <a:gdLst>
              <a:gd name="T0" fmla="*/ 198 w 256"/>
              <a:gd name="T1" fmla="*/ 80 h 248"/>
              <a:gd name="T2" fmla="*/ 180 w 256"/>
              <a:gd name="T3" fmla="*/ 83 h 248"/>
              <a:gd name="T4" fmla="*/ 186 w 256"/>
              <a:gd name="T5" fmla="*/ 58 h 248"/>
              <a:gd name="T6" fmla="*/ 128 w 256"/>
              <a:gd name="T7" fmla="*/ 0 h 248"/>
              <a:gd name="T8" fmla="*/ 70 w 256"/>
              <a:gd name="T9" fmla="*/ 58 h 248"/>
              <a:gd name="T10" fmla="*/ 76 w 256"/>
              <a:gd name="T11" fmla="*/ 83 h 248"/>
              <a:gd name="T12" fmla="*/ 58 w 256"/>
              <a:gd name="T13" fmla="*/ 80 h 248"/>
              <a:gd name="T14" fmla="*/ 0 w 256"/>
              <a:gd name="T15" fmla="*/ 138 h 248"/>
              <a:gd name="T16" fmla="*/ 58 w 256"/>
              <a:gd name="T17" fmla="*/ 196 h 248"/>
              <a:gd name="T18" fmla="*/ 116 w 256"/>
              <a:gd name="T19" fmla="*/ 169 h 248"/>
              <a:gd name="T20" fmla="*/ 92 w 256"/>
              <a:gd name="T21" fmla="*/ 240 h 248"/>
              <a:gd name="T22" fmla="*/ 92 w 256"/>
              <a:gd name="T23" fmla="*/ 248 h 248"/>
              <a:gd name="T24" fmla="*/ 128 w 256"/>
              <a:gd name="T25" fmla="*/ 248 h 248"/>
              <a:gd name="T26" fmla="*/ 164 w 256"/>
              <a:gd name="T27" fmla="*/ 248 h 248"/>
              <a:gd name="T28" fmla="*/ 164 w 256"/>
              <a:gd name="T29" fmla="*/ 240 h 248"/>
              <a:gd name="T30" fmla="*/ 140 w 256"/>
              <a:gd name="T31" fmla="*/ 169 h 248"/>
              <a:gd name="T32" fmla="*/ 198 w 256"/>
              <a:gd name="T33" fmla="*/ 196 h 248"/>
              <a:gd name="T34" fmla="*/ 256 w 256"/>
              <a:gd name="T35" fmla="*/ 138 h 248"/>
              <a:gd name="T36" fmla="*/ 198 w 256"/>
              <a:gd name="T37" fmla="*/ 80 h 248"/>
              <a:gd name="T38" fmla="*/ 198 w 256"/>
              <a:gd name="T39" fmla="*/ 188 h 248"/>
              <a:gd name="T40" fmla="*/ 140 w 256"/>
              <a:gd name="T41" fmla="*/ 144 h 248"/>
              <a:gd name="T42" fmla="*/ 132 w 256"/>
              <a:gd name="T43" fmla="*/ 144 h 248"/>
              <a:gd name="T44" fmla="*/ 132 w 256"/>
              <a:gd name="T45" fmla="*/ 168 h 248"/>
              <a:gd name="T46" fmla="*/ 149 w 256"/>
              <a:gd name="T47" fmla="*/ 240 h 248"/>
              <a:gd name="T48" fmla="*/ 128 w 256"/>
              <a:gd name="T49" fmla="*/ 240 h 248"/>
              <a:gd name="T50" fmla="*/ 108 w 256"/>
              <a:gd name="T51" fmla="*/ 240 h 248"/>
              <a:gd name="T52" fmla="*/ 124 w 256"/>
              <a:gd name="T53" fmla="*/ 168 h 248"/>
              <a:gd name="T54" fmla="*/ 124 w 256"/>
              <a:gd name="T55" fmla="*/ 144 h 248"/>
              <a:gd name="T56" fmla="*/ 116 w 256"/>
              <a:gd name="T57" fmla="*/ 144 h 248"/>
              <a:gd name="T58" fmla="*/ 58 w 256"/>
              <a:gd name="T59" fmla="*/ 188 h 248"/>
              <a:gd name="T60" fmla="*/ 8 w 256"/>
              <a:gd name="T61" fmla="*/ 138 h 248"/>
              <a:gd name="T62" fmla="*/ 58 w 256"/>
              <a:gd name="T63" fmla="*/ 88 h 248"/>
              <a:gd name="T64" fmla="*/ 85 w 256"/>
              <a:gd name="T65" fmla="*/ 96 h 248"/>
              <a:gd name="T66" fmla="*/ 90 w 256"/>
              <a:gd name="T67" fmla="*/ 90 h 248"/>
              <a:gd name="T68" fmla="*/ 78 w 256"/>
              <a:gd name="T69" fmla="*/ 58 h 248"/>
              <a:gd name="T70" fmla="*/ 128 w 256"/>
              <a:gd name="T71" fmla="*/ 8 h 248"/>
              <a:gd name="T72" fmla="*/ 178 w 256"/>
              <a:gd name="T73" fmla="*/ 58 h 248"/>
              <a:gd name="T74" fmla="*/ 166 w 256"/>
              <a:gd name="T75" fmla="*/ 90 h 248"/>
              <a:gd name="T76" fmla="*/ 171 w 256"/>
              <a:gd name="T77" fmla="*/ 96 h 248"/>
              <a:gd name="T78" fmla="*/ 198 w 256"/>
              <a:gd name="T79" fmla="*/ 88 h 248"/>
              <a:gd name="T80" fmla="*/ 248 w 256"/>
              <a:gd name="T81" fmla="*/ 138 h 248"/>
              <a:gd name="T82" fmla="*/ 198 w 256"/>
              <a:gd name="T83" fmla="*/ 18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6" h="248">
                <a:moveTo>
                  <a:pt x="198" y="80"/>
                </a:moveTo>
                <a:cubicBezTo>
                  <a:pt x="192" y="80"/>
                  <a:pt x="186" y="81"/>
                  <a:pt x="180" y="83"/>
                </a:cubicBezTo>
                <a:cubicBezTo>
                  <a:pt x="184" y="75"/>
                  <a:pt x="186" y="67"/>
                  <a:pt x="186" y="58"/>
                </a:cubicBezTo>
                <a:cubicBezTo>
                  <a:pt x="186" y="26"/>
                  <a:pt x="160" y="0"/>
                  <a:pt x="128" y="0"/>
                </a:cubicBezTo>
                <a:cubicBezTo>
                  <a:pt x="96" y="0"/>
                  <a:pt x="70" y="26"/>
                  <a:pt x="70" y="58"/>
                </a:cubicBezTo>
                <a:cubicBezTo>
                  <a:pt x="70" y="67"/>
                  <a:pt x="72" y="75"/>
                  <a:pt x="76" y="83"/>
                </a:cubicBezTo>
                <a:cubicBezTo>
                  <a:pt x="70" y="81"/>
                  <a:pt x="64" y="80"/>
                  <a:pt x="58" y="80"/>
                </a:cubicBezTo>
                <a:cubicBezTo>
                  <a:pt x="26" y="80"/>
                  <a:pt x="0" y="106"/>
                  <a:pt x="0" y="138"/>
                </a:cubicBezTo>
                <a:cubicBezTo>
                  <a:pt x="0" y="170"/>
                  <a:pt x="26" y="196"/>
                  <a:pt x="58" y="196"/>
                </a:cubicBezTo>
                <a:cubicBezTo>
                  <a:pt x="81" y="196"/>
                  <a:pt x="104" y="186"/>
                  <a:pt x="116" y="169"/>
                </a:cubicBezTo>
                <a:cubicBezTo>
                  <a:pt x="116" y="188"/>
                  <a:pt x="111" y="240"/>
                  <a:pt x="92" y="240"/>
                </a:cubicBezTo>
                <a:cubicBezTo>
                  <a:pt x="92" y="248"/>
                  <a:pt x="92" y="248"/>
                  <a:pt x="92" y="248"/>
                </a:cubicBezTo>
                <a:cubicBezTo>
                  <a:pt x="128" y="248"/>
                  <a:pt x="128" y="248"/>
                  <a:pt x="128" y="248"/>
                </a:cubicBezTo>
                <a:cubicBezTo>
                  <a:pt x="164" y="248"/>
                  <a:pt x="164" y="248"/>
                  <a:pt x="164" y="248"/>
                </a:cubicBezTo>
                <a:cubicBezTo>
                  <a:pt x="164" y="240"/>
                  <a:pt x="164" y="240"/>
                  <a:pt x="164" y="240"/>
                </a:cubicBezTo>
                <a:cubicBezTo>
                  <a:pt x="145" y="240"/>
                  <a:pt x="140" y="188"/>
                  <a:pt x="140" y="169"/>
                </a:cubicBezTo>
                <a:cubicBezTo>
                  <a:pt x="152" y="186"/>
                  <a:pt x="176" y="196"/>
                  <a:pt x="198" y="196"/>
                </a:cubicBezTo>
                <a:cubicBezTo>
                  <a:pt x="230" y="196"/>
                  <a:pt x="256" y="170"/>
                  <a:pt x="256" y="138"/>
                </a:cubicBezTo>
                <a:cubicBezTo>
                  <a:pt x="256" y="106"/>
                  <a:pt x="230" y="80"/>
                  <a:pt x="198" y="80"/>
                </a:cubicBezTo>
                <a:close/>
                <a:moveTo>
                  <a:pt x="198" y="188"/>
                </a:moveTo>
                <a:cubicBezTo>
                  <a:pt x="170" y="188"/>
                  <a:pt x="140" y="171"/>
                  <a:pt x="140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2" y="168"/>
                  <a:pt x="132" y="168"/>
                  <a:pt x="132" y="168"/>
                </a:cubicBezTo>
                <a:cubicBezTo>
                  <a:pt x="132" y="174"/>
                  <a:pt x="133" y="221"/>
                  <a:pt x="149" y="240"/>
                </a:cubicBezTo>
                <a:cubicBezTo>
                  <a:pt x="128" y="240"/>
                  <a:pt x="128" y="240"/>
                  <a:pt x="128" y="240"/>
                </a:cubicBezTo>
                <a:cubicBezTo>
                  <a:pt x="108" y="240"/>
                  <a:pt x="108" y="240"/>
                  <a:pt x="108" y="240"/>
                </a:cubicBezTo>
                <a:cubicBezTo>
                  <a:pt x="124" y="221"/>
                  <a:pt x="124" y="174"/>
                  <a:pt x="124" y="168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71"/>
                  <a:pt x="86" y="188"/>
                  <a:pt x="58" y="188"/>
                </a:cubicBezTo>
                <a:cubicBezTo>
                  <a:pt x="31" y="188"/>
                  <a:pt x="8" y="166"/>
                  <a:pt x="8" y="138"/>
                </a:cubicBezTo>
                <a:cubicBezTo>
                  <a:pt x="8" y="111"/>
                  <a:pt x="31" y="88"/>
                  <a:pt x="58" y="88"/>
                </a:cubicBezTo>
                <a:cubicBezTo>
                  <a:pt x="68" y="88"/>
                  <a:pt x="77" y="91"/>
                  <a:pt x="85" y="96"/>
                </a:cubicBezTo>
                <a:cubicBezTo>
                  <a:pt x="90" y="90"/>
                  <a:pt x="90" y="90"/>
                  <a:pt x="90" y="90"/>
                </a:cubicBezTo>
                <a:cubicBezTo>
                  <a:pt x="83" y="81"/>
                  <a:pt x="78" y="70"/>
                  <a:pt x="78" y="58"/>
                </a:cubicBezTo>
                <a:cubicBezTo>
                  <a:pt x="78" y="30"/>
                  <a:pt x="101" y="8"/>
                  <a:pt x="128" y="8"/>
                </a:cubicBezTo>
                <a:cubicBezTo>
                  <a:pt x="156" y="8"/>
                  <a:pt x="178" y="30"/>
                  <a:pt x="178" y="58"/>
                </a:cubicBezTo>
                <a:cubicBezTo>
                  <a:pt x="178" y="70"/>
                  <a:pt x="174" y="81"/>
                  <a:pt x="166" y="9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9" y="91"/>
                  <a:pt x="189" y="88"/>
                  <a:pt x="198" y="88"/>
                </a:cubicBezTo>
                <a:cubicBezTo>
                  <a:pt x="226" y="88"/>
                  <a:pt x="248" y="111"/>
                  <a:pt x="248" y="138"/>
                </a:cubicBezTo>
                <a:cubicBezTo>
                  <a:pt x="248" y="166"/>
                  <a:pt x="226" y="188"/>
                  <a:pt x="198" y="1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61" name="Group 660"/>
          <p:cNvGrpSpPr/>
          <p:nvPr/>
        </p:nvGrpSpPr>
        <p:grpSpPr>
          <a:xfrm>
            <a:off x="2487916" y="2066301"/>
            <a:ext cx="276639" cy="303884"/>
            <a:chOff x="2487916" y="2066301"/>
            <a:chExt cx="276639" cy="303884"/>
          </a:xfrm>
          <a:solidFill>
            <a:schemeClr val="tx1"/>
          </a:solidFill>
        </p:grpSpPr>
        <p:sp>
          <p:nvSpPr>
            <p:cNvPr id="504" name="Freeform 93"/>
            <p:cNvSpPr>
              <a:spLocks noEditPoints="1"/>
            </p:cNvSpPr>
            <p:nvPr/>
          </p:nvSpPr>
          <p:spPr bwMode="auto">
            <a:xfrm>
              <a:off x="2487916" y="2066301"/>
              <a:ext cx="276639" cy="303884"/>
            </a:xfrm>
            <a:custGeom>
              <a:avLst/>
              <a:gdLst>
                <a:gd name="T0" fmla="*/ 117 w 235"/>
                <a:gd name="T1" fmla="*/ 257 h 257"/>
                <a:gd name="T2" fmla="*/ 200 w 235"/>
                <a:gd name="T3" fmla="*/ 223 h 257"/>
                <a:gd name="T4" fmla="*/ 235 w 235"/>
                <a:gd name="T5" fmla="*/ 140 h 257"/>
                <a:gd name="T6" fmla="*/ 200 w 235"/>
                <a:gd name="T7" fmla="*/ 57 h 257"/>
                <a:gd name="T8" fmla="*/ 141 w 235"/>
                <a:gd name="T9" fmla="*/ 26 h 257"/>
                <a:gd name="T10" fmla="*/ 141 w 235"/>
                <a:gd name="T11" fmla="*/ 24 h 257"/>
                <a:gd name="T12" fmla="*/ 117 w 235"/>
                <a:gd name="T13" fmla="*/ 0 h 257"/>
                <a:gd name="T14" fmla="*/ 93 w 235"/>
                <a:gd name="T15" fmla="*/ 24 h 257"/>
                <a:gd name="T16" fmla="*/ 93 w 235"/>
                <a:gd name="T17" fmla="*/ 26 h 257"/>
                <a:gd name="T18" fmla="*/ 34 w 235"/>
                <a:gd name="T19" fmla="*/ 57 h 257"/>
                <a:gd name="T20" fmla="*/ 0 w 235"/>
                <a:gd name="T21" fmla="*/ 140 h 257"/>
                <a:gd name="T22" fmla="*/ 34 w 235"/>
                <a:gd name="T23" fmla="*/ 223 h 257"/>
                <a:gd name="T24" fmla="*/ 117 w 235"/>
                <a:gd name="T25" fmla="*/ 257 h 257"/>
                <a:gd name="T26" fmla="*/ 117 w 235"/>
                <a:gd name="T27" fmla="*/ 8 h 257"/>
                <a:gd name="T28" fmla="*/ 133 w 235"/>
                <a:gd name="T29" fmla="*/ 24 h 257"/>
                <a:gd name="T30" fmla="*/ 117 w 235"/>
                <a:gd name="T31" fmla="*/ 23 h 257"/>
                <a:gd name="T32" fmla="*/ 101 w 235"/>
                <a:gd name="T33" fmla="*/ 24 h 257"/>
                <a:gd name="T34" fmla="*/ 117 w 235"/>
                <a:gd name="T35" fmla="*/ 8 h 257"/>
                <a:gd name="T36" fmla="*/ 40 w 235"/>
                <a:gd name="T37" fmla="*/ 63 h 257"/>
                <a:gd name="T38" fmla="*/ 113 w 235"/>
                <a:gd name="T39" fmla="*/ 31 h 257"/>
                <a:gd name="T40" fmla="*/ 113 w 235"/>
                <a:gd name="T41" fmla="*/ 48 h 257"/>
                <a:gd name="T42" fmla="*/ 121 w 235"/>
                <a:gd name="T43" fmla="*/ 48 h 257"/>
                <a:gd name="T44" fmla="*/ 121 w 235"/>
                <a:gd name="T45" fmla="*/ 31 h 257"/>
                <a:gd name="T46" fmla="*/ 195 w 235"/>
                <a:gd name="T47" fmla="*/ 63 h 257"/>
                <a:gd name="T48" fmla="*/ 226 w 235"/>
                <a:gd name="T49" fmla="*/ 136 h 257"/>
                <a:gd name="T50" fmla="*/ 209 w 235"/>
                <a:gd name="T51" fmla="*/ 136 h 257"/>
                <a:gd name="T52" fmla="*/ 209 w 235"/>
                <a:gd name="T53" fmla="*/ 144 h 257"/>
                <a:gd name="T54" fmla="*/ 226 w 235"/>
                <a:gd name="T55" fmla="*/ 144 h 257"/>
                <a:gd name="T56" fmla="*/ 195 w 235"/>
                <a:gd name="T57" fmla="*/ 217 h 257"/>
                <a:gd name="T58" fmla="*/ 121 w 235"/>
                <a:gd name="T59" fmla="*/ 249 h 257"/>
                <a:gd name="T60" fmla="*/ 121 w 235"/>
                <a:gd name="T61" fmla="*/ 232 h 257"/>
                <a:gd name="T62" fmla="*/ 113 w 235"/>
                <a:gd name="T63" fmla="*/ 232 h 257"/>
                <a:gd name="T64" fmla="*/ 113 w 235"/>
                <a:gd name="T65" fmla="*/ 249 h 257"/>
                <a:gd name="T66" fmla="*/ 40 w 235"/>
                <a:gd name="T67" fmla="*/ 217 h 257"/>
                <a:gd name="T68" fmla="*/ 8 w 235"/>
                <a:gd name="T69" fmla="*/ 144 h 257"/>
                <a:gd name="T70" fmla="*/ 25 w 235"/>
                <a:gd name="T71" fmla="*/ 144 h 257"/>
                <a:gd name="T72" fmla="*/ 25 w 235"/>
                <a:gd name="T73" fmla="*/ 136 h 257"/>
                <a:gd name="T74" fmla="*/ 8 w 235"/>
                <a:gd name="T75" fmla="*/ 136 h 257"/>
                <a:gd name="T76" fmla="*/ 40 w 235"/>
                <a:gd name="T77" fmla="*/ 6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5" h="257">
                  <a:moveTo>
                    <a:pt x="117" y="257"/>
                  </a:moveTo>
                  <a:cubicBezTo>
                    <a:pt x="149" y="257"/>
                    <a:pt x="178" y="245"/>
                    <a:pt x="200" y="223"/>
                  </a:cubicBezTo>
                  <a:cubicBezTo>
                    <a:pt x="222" y="201"/>
                    <a:pt x="235" y="172"/>
                    <a:pt x="235" y="140"/>
                  </a:cubicBezTo>
                  <a:cubicBezTo>
                    <a:pt x="235" y="109"/>
                    <a:pt x="222" y="80"/>
                    <a:pt x="200" y="57"/>
                  </a:cubicBezTo>
                  <a:cubicBezTo>
                    <a:pt x="184" y="41"/>
                    <a:pt x="163" y="30"/>
                    <a:pt x="141" y="26"/>
                  </a:cubicBezTo>
                  <a:cubicBezTo>
                    <a:pt x="141" y="25"/>
                    <a:pt x="141" y="25"/>
                    <a:pt x="141" y="24"/>
                  </a:cubicBezTo>
                  <a:cubicBezTo>
                    <a:pt x="141" y="11"/>
                    <a:pt x="131" y="0"/>
                    <a:pt x="117" y="0"/>
                  </a:cubicBezTo>
                  <a:cubicBezTo>
                    <a:pt x="104" y="0"/>
                    <a:pt x="93" y="11"/>
                    <a:pt x="93" y="24"/>
                  </a:cubicBezTo>
                  <a:cubicBezTo>
                    <a:pt x="93" y="25"/>
                    <a:pt x="93" y="25"/>
                    <a:pt x="93" y="26"/>
                  </a:cubicBezTo>
                  <a:cubicBezTo>
                    <a:pt x="71" y="30"/>
                    <a:pt x="51" y="41"/>
                    <a:pt x="34" y="57"/>
                  </a:cubicBezTo>
                  <a:cubicBezTo>
                    <a:pt x="12" y="80"/>
                    <a:pt x="0" y="109"/>
                    <a:pt x="0" y="140"/>
                  </a:cubicBezTo>
                  <a:cubicBezTo>
                    <a:pt x="0" y="172"/>
                    <a:pt x="12" y="201"/>
                    <a:pt x="34" y="223"/>
                  </a:cubicBezTo>
                  <a:cubicBezTo>
                    <a:pt x="57" y="245"/>
                    <a:pt x="86" y="257"/>
                    <a:pt x="117" y="257"/>
                  </a:cubicBezTo>
                  <a:close/>
                  <a:moveTo>
                    <a:pt x="117" y="8"/>
                  </a:moveTo>
                  <a:cubicBezTo>
                    <a:pt x="126" y="8"/>
                    <a:pt x="133" y="15"/>
                    <a:pt x="133" y="24"/>
                  </a:cubicBezTo>
                  <a:cubicBezTo>
                    <a:pt x="128" y="23"/>
                    <a:pt x="123" y="23"/>
                    <a:pt x="117" y="23"/>
                  </a:cubicBezTo>
                  <a:cubicBezTo>
                    <a:pt x="112" y="23"/>
                    <a:pt x="107" y="23"/>
                    <a:pt x="101" y="24"/>
                  </a:cubicBezTo>
                  <a:cubicBezTo>
                    <a:pt x="101" y="15"/>
                    <a:pt x="109" y="8"/>
                    <a:pt x="117" y="8"/>
                  </a:cubicBezTo>
                  <a:close/>
                  <a:moveTo>
                    <a:pt x="40" y="63"/>
                  </a:moveTo>
                  <a:cubicBezTo>
                    <a:pt x="60" y="43"/>
                    <a:pt x="86" y="32"/>
                    <a:pt x="113" y="31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49" y="32"/>
                    <a:pt x="175" y="43"/>
                    <a:pt x="195" y="63"/>
                  </a:cubicBezTo>
                  <a:cubicBezTo>
                    <a:pt x="214" y="83"/>
                    <a:pt x="225" y="109"/>
                    <a:pt x="226" y="136"/>
                  </a:cubicBezTo>
                  <a:cubicBezTo>
                    <a:pt x="209" y="136"/>
                    <a:pt x="209" y="136"/>
                    <a:pt x="209" y="136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26" y="144"/>
                    <a:pt x="226" y="144"/>
                    <a:pt x="226" y="144"/>
                  </a:cubicBezTo>
                  <a:cubicBezTo>
                    <a:pt x="225" y="172"/>
                    <a:pt x="214" y="198"/>
                    <a:pt x="195" y="217"/>
                  </a:cubicBezTo>
                  <a:cubicBezTo>
                    <a:pt x="175" y="237"/>
                    <a:pt x="149" y="248"/>
                    <a:pt x="121" y="249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13" y="232"/>
                    <a:pt x="113" y="232"/>
                    <a:pt x="113" y="232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86" y="248"/>
                    <a:pt x="60" y="237"/>
                    <a:pt x="40" y="217"/>
                  </a:cubicBezTo>
                  <a:cubicBezTo>
                    <a:pt x="20" y="198"/>
                    <a:pt x="9" y="172"/>
                    <a:pt x="8" y="144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25" y="136"/>
                    <a:pt x="25" y="136"/>
                    <a:pt x="25" y="136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9" y="109"/>
                    <a:pt x="20" y="83"/>
                    <a:pt x="4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5" name="Freeform 94"/>
            <p:cNvSpPr>
              <a:spLocks noEditPoints="1"/>
            </p:cNvSpPr>
            <p:nvPr/>
          </p:nvSpPr>
          <p:spPr bwMode="auto">
            <a:xfrm>
              <a:off x="2561268" y="2162705"/>
              <a:ext cx="129937" cy="132033"/>
            </a:xfrm>
            <a:custGeom>
              <a:avLst/>
              <a:gdLst>
                <a:gd name="T0" fmla="*/ 43 w 62"/>
                <a:gd name="T1" fmla="*/ 47 h 63"/>
                <a:gd name="T2" fmla="*/ 44 w 62"/>
                <a:gd name="T3" fmla="*/ 46 h 63"/>
                <a:gd name="T4" fmla="*/ 62 w 62"/>
                <a:gd name="T5" fmla="*/ 3 h 63"/>
                <a:gd name="T6" fmla="*/ 60 w 62"/>
                <a:gd name="T7" fmla="*/ 0 h 63"/>
                <a:gd name="T8" fmla="*/ 17 w 62"/>
                <a:gd name="T9" fmla="*/ 18 h 63"/>
                <a:gd name="T10" fmla="*/ 16 w 62"/>
                <a:gd name="T11" fmla="*/ 19 h 63"/>
                <a:gd name="T12" fmla="*/ 0 w 62"/>
                <a:gd name="T13" fmla="*/ 60 h 63"/>
                <a:gd name="T14" fmla="*/ 3 w 62"/>
                <a:gd name="T15" fmla="*/ 63 h 63"/>
                <a:gd name="T16" fmla="*/ 43 w 62"/>
                <a:gd name="T17" fmla="*/ 47 h 63"/>
                <a:gd name="T18" fmla="*/ 42 w 62"/>
                <a:gd name="T19" fmla="*/ 41 h 63"/>
                <a:gd name="T20" fmla="*/ 21 w 62"/>
                <a:gd name="T21" fmla="*/ 21 h 63"/>
                <a:gd name="T22" fmla="*/ 56 w 62"/>
                <a:gd name="T23" fmla="*/ 6 h 63"/>
                <a:gd name="T24" fmla="*/ 42 w 62"/>
                <a:gd name="T25" fmla="*/ 41 h 63"/>
                <a:gd name="T26" fmla="*/ 18 w 62"/>
                <a:gd name="T27" fmla="*/ 24 h 63"/>
                <a:gd name="T28" fmla="*/ 38 w 62"/>
                <a:gd name="T29" fmla="*/ 44 h 63"/>
                <a:gd name="T30" fmla="*/ 5 w 62"/>
                <a:gd name="T31" fmla="*/ 56 h 63"/>
                <a:gd name="T32" fmla="*/ 18 w 62"/>
                <a:gd name="T33" fmla="*/ 2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63">
                  <a:moveTo>
                    <a:pt x="43" y="47"/>
                  </a:moveTo>
                  <a:lnTo>
                    <a:pt x="44" y="46"/>
                  </a:lnTo>
                  <a:lnTo>
                    <a:pt x="62" y="3"/>
                  </a:lnTo>
                  <a:lnTo>
                    <a:pt x="60" y="0"/>
                  </a:lnTo>
                  <a:lnTo>
                    <a:pt x="17" y="18"/>
                  </a:lnTo>
                  <a:lnTo>
                    <a:pt x="16" y="19"/>
                  </a:lnTo>
                  <a:lnTo>
                    <a:pt x="0" y="60"/>
                  </a:lnTo>
                  <a:lnTo>
                    <a:pt x="3" y="63"/>
                  </a:lnTo>
                  <a:lnTo>
                    <a:pt x="43" y="47"/>
                  </a:lnTo>
                  <a:close/>
                  <a:moveTo>
                    <a:pt x="42" y="41"/>
                  </a:moveTo>
                  <a:lnTo>
                    <a:pt x="21" y="21"/>
                  </a:lnTo>
                  <a:lnTo>
                    <a:pt x="56" y="6"/>
                  </a:lnTo>
                  <a:lnTo>
                    <a:pt x="42" y="41"/>
                  </a:lnTo>
                  <a:close/>
                  <a:moveTo>
                    <a:pt x="18" y="24"/>
                  </a:moveTo>
                  <a:lnTo>
                    <a:pt x="38" y="44"/>
                  </a:lnTo>
                  <a:lnTo>
                    <a:pt x="5" y="56"/>
                  </a:lnTo>
                  <a:lnTo>
                    <a:pt x="1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06" name="Freeform 95"/>
          <p:cNvSpPr>
            <a:spLocks noEditPoints="1"/>
          </p:cNvSpPr>
          <p:nvPr/>
        </p:nvSpPr>
        <p:spPr bwMode="auto">
          <a:xfrm>
            <a:off x="2894491" y="2068397"/>
            <a:ext cx="247299" cy="301788"/>
          </a:xfrm>
          <a:custGeom>
            <a:avLst/>
            <a:gdLst>
              <a:gd name="T0" fmla="*/ 172 w 208"/>
              <a:gd name="T1" fmla="*/ 108 h 256"/>
              <a:gd name="T2" fmla="*/ 172 w 208"/>
              <a:gd name="T3" fmla="*/ 68 h 256"/>
              <a:gd name="T4" fmla="*/ 208 w 208"/>
              <a:gd name="T5" fmla="*/ 28 h 256"/>
              <a:gd name="T6" fmla="*/ 208 w 208"/>
              <a:gd name="T7" fmla="*/ 24 h 256"/>
              <a:gd name="T8" fmla="*/ 172 w 208"/>
              <a:gd name="T9" fmla="*/ 24 h 256"/>
              <a:gd name="T10" fmla="*/ 172 w 208"/>
              <a:gd name="T11" fmla="*/ 0 h 256"/>
              <a:gd name="T12" fmla="*/ 36 w 208"/>
              <a:gd name="T13" fmla="*/ 0 h 256"/>
              <a:gd name="T14" fmla="*/ 36 w 208"/>
              <a:gd name="T15" fmla="*/ 24 h 256"/>
              <a:gd name="T16" fmla="*/ 0 w 208"/>
              <a:gd name="T17" fmla="*/ 24 h 256"/>
              <a:gd name="T18" fmla="*/ 0 w 208"/>
              <a:gd name="T19" fmla="*/ 28 h 256"/>
              <a:gd name="T20" fmla="*/ 36 w 208"/>
              <a:gd name="T21" fmla="*/ 68 h 256"/>
              <a:gd name="T22" fmla="*/ 36 w 208"/>
              <a:gd name="T23" fmla="*/ 108 h 256"/>
              <a:gd name="T24" fmla="*/ 100 w 208"/>
              <a:gd name="T25" fmla="*/ 144 h 256"/>
              <a:gd name="T26" fmla="*/ 100 w 208"/>
              <a:gd name="T27" fmla="*/ 248 h 256"/>
              <a:gd name="T28" fmla="*/ 56 w 208"/>
              <a:gd name="T29" fmla="*/ 248 h 256"/>
              <a:gd name="T30" fmla="*/ 56 w 208"/>
              <a:gd name="T31" fmla="*/ 256 h 256"/>
              <a:gd name="T32" fmla="*/ 152 w 208"/>
              <a:gd name="T33" fmla="*/ 256 h 256"/>
              <a:gd name="T34" fmla="*/ 152 w 208"/>
              <a:gd name="T35" fmla="*/ 248 h 256"/>
              <a:gd name="T36" fmla="*/ 108 w 208"/>
              <a:gd name="T37" fmla="*/ 248 h 256"/>
              <a:gd name="T38" fmla="*/ 108 w 208"/>
              <a:gd name="T39" fmla="*/ 144 h 256"/>
              <a:gd name="T40" fmla="*/ 172 w 208"/>
              <a:gd name="T41" fmla="*/ 108 h 256"/>
              <a:gd name="T42" fmla="*/ 200 w 208"/>
              <a:gd name="T43" fmla="*/ 32 h 256"/>
              <a:gd name="T44" fmla="*/ 172 w 208"/>
              <a:gd name="T45" fmla="*/ 60 h 256"/>
              <a:gd name="T46" fmla="*/ 172 w 208"/>
              <a:gd name="T47" fmla="*/ 32 h 256"/>
              <a:gd name="T48" fmla="*/ 200 w 208"/>
              <a:gd name="T49" fmla="*/ 32 h 256"/>
              <a:gd name="T50" fmla="*/ 9 w 208"/>
              <a:gd name="T51" fmla="*/ 32 h 256"/>
              <a:gd name="T52" fmla="*/ 36 w 208"/>
              <a:gd name="T53" fmla="*/ 32 h 256"/>
              <a:gd name="T54" fmla="*/ 36 w 208"/>
              <a:gd name="T55" fmla="*/ 60 h 256"/>
              <a:gd name="T56" fmla="*/ 9 w 208"/>
              <a:gd name="T57" fmla="*/ 32 h 256"/>
              <a:gd name="T58" fmla="*/ 44 w 208"/>
              <a:gd name="T59" fmla="*/ 108 h 256"/>
              <a:gd name="T60" fmla="*/ 44 w 208"/>
              <a:gd name="T61" fmla="*/ 8 h 256"/>
              <a:gd name="T62" fmla="*/ 164 w 208"/>
              <a:gd name="T63" fmla="*/ 8 h 256"/>
              <a:gd name="T64" fmla="*/ 164 w 208"/>
              <a:gd name="T65" fmla="*/ 108 h 256"/>
              <a:gd name="T66" fmla="*/ 104 w 208"/>
              <a:gd name="T67" fmla="*/ 136 h 256"/>
              <a:gd name="T68" fmla="*/ 44 w 208"/>
              <a:gd name="T69" fmla="*/ 10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8" h="256">
                <a:moveTo>
                  <a:pt x="172" y="108"/>
                </a:moveTo>
                <a:cubicBezTo>
                  <a:pt x="172" y="68"/>
                  <a:pt x="172" y="68"/>
                  <a:pt x="172" y="68"/>
                </a:cubicBezTo>
                <a:cubicBezTo>
                  <a:pt x="208" y="65"/>
                  <a:pt x="208" y="28"/>
                  <a:pt x="208" y="28"/>
                </a:cubicBezTo>
                <a:cubicBezTo>
                  <a:pt x="208" y="24"/>
                  <a:pt x="208" y="24"/>
                  <a:pt x="208" y="24"/>
                </a:cubicBezTo>
                <a:cubicBezTo>
                  <a:pt x="172" y="24"/>
                  <a:pt x="172" y="24"/>
                  <a:pt x="172" y="24"/>
                </a:cubicBezTo>
                <a:cubicBezTo>
                  <a:pt x="172" y="0"/>
                  <a:pt x="172" y="0"/>
                  <a:pt x="17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4"/>
                  <a:pt x="36" y="24"/>
                  <a:pt x="36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65"/>
                  <a:pt x="36" y="6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28"/>
                  <a:pt x="63" y="143"/>
                  <a:pt x="100" y="144"/>
                </a:cubicBezTo>
                <a:cubicBezTo>
                  <a:pt x="100" y="248"/>
                  <a:pt x="100" y="248"/>
                  <a:pt x="100" y="248"/>
                </a:cubicBezTo>
                <a:cubicBezTo>
                  <a:pt x="56" y="248"/>
                  <a:pt x="56" y="248"/>
                  <a:pt x="56" y="248"/>
                </a:cubicBezTo>
                <a:cubicBezTo>
                  <a:pt x="56" y="256"/>
                  <a:pt x="56" y="256"/>
                  <a:pt x="56" y="256"/>
                </a:cubicBezTo>
                <a:cubicBezTo>
                  <a:pt x="152" y="256"/>
                  <a:pt x="152" y="256"/>
                  <a:pt x="152" y="256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08" y="248"/>
                  <a:pt x="108" y="248"/>
                  <a:pt x="108" y="248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46" y="143"/>
                  <a:pt x="172" y="128"/>
                  <a:pt x="172" y="108"/>
                </a:cubicBezTo>
                <a:close/>
                <a:moveTo>
                  <a:pt x="200" y="32"/>
                </a:moveTo>
                <a:cubicBezTo>
                  <a:pt x="199" y="40"/>
                  <a:pt x="194" y="58"/>
                  <a:pt x="172" y="60"/>
                </a:cubicBezTo>
                <a:cubicBezTo>
                  <a:pt x="172" y="32"/>
                  <a:pt x="172" y="32"/>
                  <a:pt x="172" y="32"/>
                </a:cubicBezTo>
                <a:lnTo>
                  <a:pt x="200" y="32"/>
                </a:lnTo>
                <a:close/>
                <a:moveTo>
                  <a:pt x="9" y="32"/>
                </a:moveTo>
                <a:cubicBezTo>
                  <a:pt x="36" y="32"/>
                  <a:pt x="36" y="32"/>
                  <a:pt x="36" y="32"/>
                </a:cubicBezTo>
                <a:cubicBezTo>
                  <a:pt x="36" y="60"/>
                  <a:pt x="36" y="60"/>
                  <a:pt x="36" y="60"/>
                </a:cubicBezTo>
                <a:cubicBezTo>
                  <a:pt x="15" y="58"/>
                  <a:pt x="10" y="40"/>
                  <a:pt x="9" y="32"/>
                </a:cubicBezTo>
                <a:close/>
                <a:moveTo>
                  <a:pt x="44" y="108"/>
                </a:moveTo>
                <a:cubicBezTo>
                  <a:pt x="44" y="8"/>
                  <a:pt x="44" y="8"/>
                  <a:pt x="44" y="8"/>
                </a:cubicBezTo>
                <a:cubicBezTo>
                  <a:pt x="164" y="8"/>
                  <a:pt x="164" y="8"/>
                  <a:pt x="164" y="8"/>
                </a:cubicBezTo>
                <a:cubicBezTo>
                  <a:pt x="164" y="108"/>
                  <a:pt x="164" y="108"/>
                  <a:pt x="164" y="108"/>
                </a:cubicBezTo>
                <a:cubicBezTo>
                  <a:pt x="164" y="122"/>
                  <a:pt x="144" y="136"/>
                  <a:pt x="104" y="136"/>
                </a:cubicBezTo>
                <a:cubicBezTo>
                  <a:pt x="65" y="136"/>
                  <a:pt x="44" y="122"/>
                  <a:pt x="44" y="1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07" name="Freeform 96"/>
          <p:cNvSpPr>
            <a:spLocks noEditPoints="1"/>
          </p:cNvSpPr>
          <p:nvPr/>
        </p:nvSpPr>
        <p:spPr bwMode="auto">
          <a:xfrm>
            <a:off x="3296875" y="2064205"/>
            <a:ext cx="228437" cy="310171"/>
          </a:xfrm>
          <a:custGeom>
            <a:avLst/>
            <a:gdLst>
              <a:gd name="T0" fmla="*/ 55 w 109"/>
              <a:gd name="T1" fmla="*/ 148 h 148"/>
              <a:gd name="T2" fmla="*/ 109 w 109"/>
              <a:gd name="T3" fmla="*/ 74 h 148"/>
              <a:gd name="T4" fmla="*/ 55 w 109"/>
              <a:gd name="T5" fmla="*/ 0 h 148"/>
              <a:gd name="T6" fmla="*/ 0 w 109"/>
              <a:gd name="T7" fmla="*/ 74 h 148"/>
              <a:gd name="T8" fmla="*/ 55 w 109"/>
              <a:gd name="T9" fmla="*/ 148 h 148"/>
              <a:gd name="T10" fmla="*/ 104 w 109"/>
              <a:gd name="T11" fmla="*/ 74 h 148"/>
              <a:gd name="T12" fmla="*/ 55 w 109"/>
              <a:gd name="T13" fmla="*/ 140 h 148"/>
              <a:gd name="T14" fmla="*/ 6 w 109"/>
              <a:gd name="T15" fmla="*/ 74 h 148"/>
              <a:gd name="T16" fmla="*/ 55 w 109"/>
              <a:gd name="T17" fmla="*/ 8 h 148"/>
              <a:gd name="T18" fmla="*/ 104 w 109"/>
              <a:gd name="T19" fmla="*/ 7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9" h="148">
                <a:moveTo>
                  <a:pt x="55" y="148"/>
                </a:moveTo>
                <a:lnTo>
                  <a:pt x="109" y="74"/>
                </a:lnTo>
                <a:lnTo>
                  <a:pt x="55" y="0"/>
                </a:lnTo>
                <a:lnTo>
                  <a:pt x="0" y="74"/>
                </a:lnTo>
                <a:lnTo>
                  <a:pt x="55" y="148"/>
                </a:lnTo>
                <a:close/>
                <a:moveTo>
                  <a:pt x="104" y="74"/>
                </a:moveTo>
                <a:lnTo>
                  <a:pt x="55" y="140"/>
                </a:lnTo>
                <a:lnTo>
                  <a:pt x="6" y="74"/>
                </a:lnTo>
                <a:lnTo>
                  <a:pt x="55" y="8"/>
                </a:lnTo>
                <a:lnTo>
                  <a:pt x="104" y="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08" name="Freeform 97"/>
          <p:cNvSpPr>
            <a:spLocks noEditPoints="1"/>
          </p:cNvSpPr>
          <p:nvPr/>
        </p:nvSpPr>
        <p:spPr bwMode="auto">
          <a:xfrm>
            <a:off x="3651058" y="2089354"/>
            <a:ext cx="303884" cy="259873"/>
          </a:xfrm>
          <a:custGeom>
            <a:avLst/>
            <a:gdLst>
              <a:gd name="T0" fmla="*/ 0 w 145"/>
              <a:gd name="T1" fmla="*/ 97 h 124"/>
              <a:gd name="T2" fmla="*/ 70 w 145"/>
              <a:gd name="T3" fmla="*/ 97 h 124"/>
              <a:gd name="T4" fmla="*/ 70 w 145"/>
              <a:gd name="T5" fmla="*/ 120 h 124"/>
              <a:gd name="T6" fmla="*/ 50 w 145"/>
              <a:gd name="T7" fmla="*/ 120 h 124"/>
              <a:gd name="T8" fmla="*/ 50 w 145"/>
              <a:gd name="T9" fmla="*/ 124 h 124"/>
              <a:gd name="T10" fmla="*/ 95 w 145"/>
              <a:gd name="T11" fmla="*/ 124 h 124"/>
              <a:gd name="T12" fmla="*/ 95 w 145"/>
              <a:gd name="T13" fmla="*/ 120 h 124"/>
              <a:gd name="T14" fmla="*/ 75 w 145"/>
              <a:gd name="T15" fmla="*/ 120 h 124"/>
              <a:gd name="T16" fmla="*/ 75 w 145"/>
              <a:gd name="T17" fmla="*/ 97 h 124"/>
              <a:gd name="T18" fmla="*/ 145 w 145"/>
              <a:gd name="T19" fmla="*/ 97 h 124"/>
              <a:gd name="T20" fmla="*/ 145 w 145"/>
              <a:gd name="T21" fmla="*/ 79 h 124"/>
              <a:gd name="T22" fmla="*/ 145 w 145"/>
              <a:gd name="T23" fmla="*/ 74 h 124"/>
              <a:gd name="T24" fmla="*/ 145 w 145"/>
              <a:gd name="T25" fmla="*/ 0 h 124"/>
              <a:gd name="T26" fmla="*/ 0 w 145"/>
              <a:gd name="T27" fmla="*/ 0 h 124"/>
              <a:gd name="T28" fmla="*/ 0 w 145"/>
              <a:gd name="T29" fmla="*/ 97 h 124"/>
              <a:gd name="T30" fmla="*/ 140 w 145"/>
              <a:gd name="T31" fmla="*/ 93 h 124"/>
              <a:gd name="T32" fmla="*/ 5 w 145"/>
              <a:gd name="T33" fmla="*/ 93 h 124"/>
              <a:gd name="T34" fmla="*/ 5 w 145"/>
              <a:gd name="T35" fmla="*/ 79 h 124"/>
              <a:gd name="T36" fmla="*/ 140 w 145"/>
              <a:gd name="T37" fmla="*/ 79 h 124"/>
              <a:gd name="T38" fmla="*/ 140 w 145"/>
              <a:gd name="T39" fmla="*/ 93 h 124"/>
              <a:gd name="T40" fmla="*/ 140 w 145"/>
              <a:gd name="T41" fmla="*/ 5 h 124"/>
              <a:gd name="T42" fmla="*/ 140 w 145"/>
              <a:gd name="T43" fmla="*/ 74 h 124"/>
              <a:gd name="T44" fmla="*/ 5 w 145"/>
              <a:gd name="T45" fmla="*/ 74 h 124"/>
              <a:gd name="T46" fmla="*/ 5 w 145"/>
              <a:gd name="T47" fmla="*/ 5 h 124"/>
              <a:gd name="T48" fmla="*/ 140 w 145"/>
              <a:gd name="T49" fmla="*/ 5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5" h="124">
                <a:moveTo>
                  <a:pt x="0" y="97"/>
                </a:moveTo>
                <a:lnTo>
                  <a:pt x="70" y="97"/>
                </a:lnTo>
                <a:lnTo>
                  <a:pt x="70" y="120"/>
                </a:lnTo>
                <a:lnTo>
                  <a:pt x="50" y="120"/>
                </a:lnTo>
                <a:lnTo>
                  <a:pt x="50" y="124"/>
                </a:lnTo>
                <a:lnTo>
                  <a:pt x="95" y="124"/>
                </a:lnTo>
                <a:lnTo>
                  <a:pt x="95" y="120"/>
                </a:lnTo>
                <a:lnTo>
                  <a:pt x="75" y="120"/>
                </a:lnTo>
                <a:lnTo>
                  <a:pt x="75" y="97"/>
                </a:lnTo>
                <a:lnTo>
                  <a:pt x="145" y="97"/>
                </a:lnTo>
                <a:lnTo>
                  <a:pt x="145" y="79"/>
                </a:lnTo>
                <a:lnTo>
                  <a:pt x="145" y="74"/>
                </a:lnTo>
                <a:lnTo>
                  <a:pt x="145" y="0"/>
                </a:lnTo>
                <a:lnTo>
                  <a:pt x="0" y="0"/>
                </a:lnTo>
                <a:lnTo>
                  <a:pt x="0" y="97"/>
                </a:lnTo>
                <a:close/>
                <a:moveTo>
                  <a:pt x="140" y="93"/>
                </a:moveTo>
                <a:lnTo>
                  <a:pt x="5" y="93"/>
                </a:lnTo>
                <a:lnTo>
                  <a:pt x="5" y="79"/>
                </a:lnTo>
                <a:lnTo>
                  <a:pt x="140" y="79"/>
                </a:lnTo>
                <a:lnTo>
                  <a:pt x="140" y="93"/>
                </a:lnTo>
                <a:close/>
                <a:moveTo>
                  <a:pt x="140" y="5"/>
                </a:moveTo>
                <a:lnTo>
                  <a:pt x="140" y="74"/>
                </a:lnTo>
                <a:lnTo>
                  <a:pt x="5" y="74"/>
                </a:lnTo>
                <a:lnTo>
                  <a:pt x="5" y="5"/>
                </a:lnTo>
                <a:lnTo>
                  <a:pt x="140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75" name="Group 674"/>
          <p:cNvGrpSpPr/>
          <p:nvPr/>
        </p:nvGrpSpPr>
        <p:grpSpPr>
          <a:xfrm>
            <a:off x="4045059" y="2091450"/>
            <a:ext cx="301788" cy="255682"/>
            <a:chOff x="4045059" y="2091450"/>
            <a:chExt cx="301788" cy="255682"/>
          </a:xfrm>
          <a:solidFill>
            <a:schemeClr val="tx1"/>
          </a:solidFill>
        </p:grpSpPr>
        <p:sp>
          <p:nvSpPr>
            <p:cNvPr id="509" name="Freeform 98"/>
            <p:cNvSpPr>
              <a:spLocks/>
            </p:cNvSpPr>
            <p:nvPr/>
          </p:nvSpPr>
          <p:spPr bwMode="auto">
            <a:xfrm>
              <a:off x="4154038" y="2192046"/>
              <a:ext cx="81735" cy="155086"/>
            </a:xfrm>
            <a:custGeom>
              <a:avLst/>
              <a:gdLst>
                <a:gd name="T0" fmla="*/ 17 w 39"/>
                <a:gd name="T1" fmla="*/ 0 h 74"/>
                <a:gd name="T2" fmla="*/ 17 w 39"/>
                <a:gd name="T3" fmla="*/ 66 h 74"/>
                <a:gd name="T4" fmla="*/ 3 w 39"/>
                <a:gd name="T5" fmla="*/ 52 h 74"/>
                <a:gd name="T6" fmla="*/ 0 w 39"/>
                <a:gd name="T7" fmla="*/ 55 h 74"/>
                <a:gd name="T8" fmla="*/ 18 w 39"/>
                <a:gd name="T9" fmla="*/ 74 h 74"/>
                <a:gd name="T10" fmla="*/ 21 w 39"/>
                <a:gd name="T11" fmla="*/ 74 h 74"/>
                <a:gd name="T12" fmla="*/ 39 w 39"/>
                <a:gd name="T13" fmla="*/ 55 h 74"/>
                <a:gd name="T14" fmla="*/ 36 w 39"/>
                <a:gd name="T15" fmla="*/ 52 h 74"/>
                <a:gd name="T16" fmla="*/ 22 w 39"/>
                <a:gd name="T17" fmla="*/ 66 h 74"/>
                <a:gd name="T18" fmla="*/ 22 w 39"/>
                <a:gd name="T19" fmla="*/ 0 h 74"/>
                <a:gd name="T20" fmla="*/ 17 w 39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74">
                  <a:moveTo>
                    <a:pt x="17" y="0"/>
                  </a:moveTo>
                  <a:lnTo>
                    <a:pt x="17" y="66"/>
                  </a:lnTo>
                  <a:lnTo>
                    <a:pt x="3" y="52"/>
                  </a:lnTo>
                  <a:lnTo>
                    <a:pt x="0" y="55"/>
                  </a:lnTo>
                  <a:lnTo>
                    <a:pt x="18" y="74"/>
                  </a:lnTo>
                  <a:lnTo>
                    <a:pt x="21" y="74"/>
                  </a:lnTo>
                  <a:lnTo>
                    <a:pt x="39" y="55"/>
                  </a:lnTo>
                  <a:lnTo>
                    <a:pt x="36" y="52"/>
                  </a:lnTo>
                  <a:lnTo>
                    <a:pt x="22" y="66"/>
                  </a:lnTo>
                  <a:lnTo>
                    <a:pt x="22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0" name="Freeform 99"/>
            <p:cNvSpPr>
              <a:spLocks/>
            </p:cNvSpPr>
            <p:nvPr/>
          </p:nvSpPr>
          <p:spPr bwMode="auto">
            <a:xfrm>
              <a:off x="4045059" y="2091450"/>
              <a:ext cx="301788" cy="180235"/>
            </a:xfrm>
            <a:custGeom>
              <a:avLst/>
              <a:gdLst>
                <a:gd name="T0" fmla="*/ 54 w 144"/>
                <a:gd name="T1" fmla="*/ 81 h 86"/>
                <a:gd name="T2" fmla="*/ 4 w 144"/>
                <a:gd name="T3" fmla="*/ 81 h 86"/>
                <a:gd name="T4" fmla="*/ 4 w 144"/>
                <a:gd name="T5" fmla="*/ 5 h 86"/>
                <a:gd name="T6" fmla="*/ 139 w 144"/>
                <a:gd name="T7" fmla="*/ 5 h 86"/>
                <a:gd name="T8" fmla="*/ 139 w 144"/>
                <a:gd name="T9" fmla="*/ 81 h 86"/>
                <a:gd name="T10" fmla="*/ 90 w 144"/>
                <a:gd name="T11" fmla="*/ 81 h 86"/>
                <a:gd name="T12" fmla="*/ 90 w 144"/>
                <a:gd name="T13" fmla="*/ 86 h 86"/>
                <a:gd name="T14" fmla="*/ 144 w 144"/>
                <a:gd name="T15" fmla="*/ 86 h 86"/>
                <a:gd name="T16" fmla="*/ 144 w 144"/>
                <a:gd name="T17" fmla="*/ 0 h 86"/>
                <a:gd name="T18" fmla="*/ 0 w 144"/>
                <a:gd name="T19" fmla="*/ 0 h 86"/>
                <a:gd name="T20" fmla="*/ 0 w 144"/>
                <a:gd name="T21" fmla="*/ 86 h 86"/>
                <a:gd name="T22" fmla="*/ 54 w 144"/>
                <a:gd name="T23" fmla="*/ 86 h 86"/>
                <a:gd name="T24" fmla="*/ 54 w 144"/>
                <a:gd name="T25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86">
                  <a:moveTo>
                    <a:pt x="54" y="81"/>
                  </a:moveTo>
                  <a:lnTo>
                    <a:pt x="4" y="81"/>
                  </a:lnTo>
                  <a:lnTo>
                    <a:pt x="4" y="5"/>
                  </a:lnTo>
                  <a:lnTo>
                    <a:pt x="139" y="5"/>
                  </a:lnTo>
                  <a:lnTo>
                    <a:pt x="139" y="81"/>
                  </a:lnTo>
                  <a:lnTo>
                    <a:pt x="90" y="81"/>
                  </a:lnTo>
                  <a:lnTo>
                    <a:pt x="90" y="86"/>
                  </a:lnTo>
                  <a:lnTo>
                    <a:pt x="144" y="86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86"/>
                  </a:lnTo>
                  <a:lnTo>
                    <a:pt x="54" y="86"/>
                  </a:lnTo>
                  <a:lnTo>
                    <a:pt x="5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6" name="Group 675"/>
          <p:cNvGrpSpPr/>
          <p:nvPr/>
        </p:nvGrpSpPr>
        <p:grpSpPr>
          <a:xfrm>
            <a:off x="4436964" y="2068397"/>
            <a:ext cx="301788" cy="301788"/>
            <a:chOff x="4436964" y="2068397"/>
            <a:chExt cx="301788" cy="301788"/>
          </a:xfrm>
          <a:solidFill>
            <a:schemeClr val="tx1"/>
          </a:solidFill>
        </p:grpSpPr>
        <p:sp>
          <p:nvSpPr>
            <p:cNvPr id="511" name="Freeform 100"/>
            <p:cNvSpPr>
              <a:spLocks noEditPoints="1"/>
            </p:cNvSpPr>
            <p:nvPr/>
          </p:nvSpPr>
          <p:spPr bwMode="auto">
            <a:xfrm>
              <a:off x="4436964" y="2068397"/>
              <a:ext cx="301788" cy="301788"/>
            </a:xfrm>
            <a:custGeom>
              <a:avLst/>
              <a:gdLst>
                <a:gd name="T0" fmla="*/ 128 w 256"/>
                <a:gd name="T1" fmla="*/ 256 h 256"/>
                <a:gd name="T2" fmla="*/ 218 w 256"/>
                <a:gd name="T3" fmla="*/ 218 h 256"/>
                <a:gd name="T4" fmla="*/ 256 w 256"/>
                <a:gd name="T5" fmla="*/ 128 h 256"/>
                <a:gd name="T6" fmla="*/ 218 w 256"/>
                <a:gd name="T7" fmla="*/ 37 h 256"/>
                <a:gd name="T8" fmla="*/ 128 w 256"/>
                <a:gd name="T9" fmla="*/ 0 h 256"/>
                <a:gd name="T10" fmla="*/ 37 w 256"/>
                <a:gd name="T11" fmla="*/ 37 h 256"/>
                <a:gd name="T12" fmla="*/ 0 w 256"/>
                <a:gd name="T13" fmla="*/ 128 h 256"/>
                <a:gd name="T14" fmla="*/ 37 w 256"/>
                <a:gd name="T15" fmla="*/ 218 h 256"/>
                <a:gd name="T16" fmla="*/ 128 w 256"/>
                <a:gd name="T17" fmla="*/ 256 h 256"/>
                <a:gd name="T18" fmla="*/ 43 w 256"/>
                <a:gd name="T19" fmla="*/ 43 h 256"/>
                <a:gd name="T20" fmla="*/ 128 w 256"/>
                <a:gd name="T21" fmla="*/ 8 h 256"/>
                <a:gd name="T22" fmla="*/ 213 w 256"/>
                <a:gd name="T23" fmla="*/ 43 h 256"/>
                <a:gd name="T24" fmla="*/ 248 w 256"/>
                <a:gd name="T25" fmla="*/ 128 h 256"/>
                <a:gd name="T26" fmla="*/ 213 w 256"/>
                <a:gd name="T27" fmla="*/ 213 h 256"/>
                <a:gd name="T28" fmla="*/ 128 w 256"/>
                <a:gd name="T29" fmla="*/ 248 h 256"/>
                <a:gd name="T30" fmla="*/ 43 w 256"/>
                <a:gd name="T31" fmla="*/ 213 h 256"/>
                <a:gd name="T32" fmla="*/ 8 w 256"/>
                <a:gd name="T33" fmla="*/ 128 h 256"/>
                <a:gd name="T34" fmla="*/ 43 w 256"/>
                <a:gd name="T3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62" y="256"/>
                    <a:pt x="194" y="243"/>
                    <a:pt x="218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2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ubicBezTo>
                    <a:pt x="94" y="0"/>
                    <a:pt x="62" y="13"/>
                    <a:pt x="37" y="37"/>
                  </a:cubicBezTo>
                  <a:cubicBezTo>
                    <a:pt x="13" y="62"/>
                    <a:pt x="0" y="94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2" y="243"/>
                    <a:pt x="94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5" y="66"/>
                    <a:pt x="248" y="96"/>
                    <a:pt x="248" y="128"/>
                  </a:cubicBezTo>
                  <a:cubicBezTo>
                    <a:pt x="248" y="160"/>
                    <a:pt x="235" y="190"/>
                    <a:pt x="213" y="213"/>
                  </a:cubicBezTo>
                  <a:cubicBezTo>
                    <a:pt x="190" y="235"/>
                    <a:pt x="160" y="248"/>
                    <a:pt x="128" y="248"/>
                  </a:cubicBezTo>
                  <a:cubicBezTo>
                    <a:pt x="96" y="248"/>
                    <a:pt x="66" y="235"/>
                    <a:pt x="43" y="213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6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2" name="Rectangle 101"/>
            <p:cNvSpPr>
              <a:spLocks noChangeArrowheads="1"/>
            </p:cNvSpPr>
            <p:nvPr/>
          </p:nvSpPr>
          <p:spPr bwMode="auto">
            <a:xfrm>
              <a:off x="4583666" y="2148035"/>
              <a:ext cx="8383" cy="1047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3" name="Rectangle 102"/>
            <p:cNvSpPr>
              <a:spLocks noChangeArrowheads="1"/>
            </p:cNvSpPr>
            <p:nvPr/>
          </p:nvSpPr>
          <p:spPr bwMode="auto">
            <a:xfrm>
              <a:off x="4583666" y="2271684"/>
              <a:ext cx="8383" cy="18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7" name="Group 676"/>
          <p:cNvGrpSpPr/>
          <p:nvPr/>
        </p:nvGrpSpPr>
        <p:grpSpPr>
          <a:xfrm>
            <a:off x="4826773" y="2143844"/>
            <a:ext cx="305980" cy="150894"/>
            <a:chOff x="4826773" y="2143844"/>
            <a:chExt cx="305980" cy="150894"/>
          </a:xfrm>
          <a:solidFill>
            <a:schemeClr val="tx1"/>
          </a:solidFill>
        </p:grpSpPr>
        <p:sp>
          <p:nvSpPr>
            <p:cNvPr id="514" name="Freeform 103"/>
            <p:cNvSpPr>
              <a:spLocks noEditPoints="1"/>
            </p:cNvSpPr>
            <p:nvPr/>
          </p:nvSpPr>
          <p:spPr bwMode="auto">
            <a:xfrm>
              <a:off x="4826773" y="2143844"/>
              <a:ext cx="305980" cy="150894"/>
            </a:xfrm>
            <a:custGeom>
              <a:avLst/>
              <a:gdLst>
                <a:gd name="T0" fmla="*/ 129 w 258"/>
                <a:gd name="T1" fmla="*/ 128 h 128"/>
                <a:gd name="T2" fmla="*/ 256 w 258"/>
                <a:gd name="T3" fmla="*/ 66 h 128"/>
                <a:gd name="T4" fmla="*/ 258 w 258"/>
                <a:gd name="T5" fmla="*/ 64 h 128"/>
                <a:gd name="T6" fmla="*/ 256 w 258"/>
                <a:gd name="T7" fmla="*/ 61 h 128"/>
                <a:gd name="T8" fmla="*/ 129 w 258"/>
                <a:gd name="T9" fmla="*/ 0 h 128"/>
                <a:gd name="T10" fmla="*/ 2 w 258"/>
                <a:gd name="T11" fmla="*/ 61 h 128"/>
                <a:gd name="T12" fmla="*/ 0 w 258"/>
                <a:gd name="T13" fmla="*/ 64 h 128"/>
                <a:gd name="T14" fmla="*/ 2 w 258"/>
                <a:gd name="T15" fmla="*/ 66 h 128"/>
                <a:gd name="T16" fmla="*/ 129 w 258"/>
                <a:gd name="T17" fmla="*/ 128 h 128"/>
                <a:gd name="T18" fmla="*/ 129 w 258"/>
                <a:gd name="T19" fmla="*/ 8 h 128"/>
                <a:gd name="T20" fmla="*/ 248 w 258"/>
                <a:gd name="T21" fmla="*/ 64 h 128"/>
                <a:gd name="T22" fmla="*/ 129 w 258"/>
                <a:gd name="T23" fmla="*/ 120 h 128"/>
                <a:gd name="T24" fmla="*/ 10 w 258"/>
                <a:gd name="T25" fmla="*/ 64 h 128"/>
                <a:gd name="T26" fmla="*/ 129 w 258"/>
                <a:gd name="T27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8" h="128">
                  <a:moveTo>
                    <a:pt x="129" y="128"/>
                  </a:moveTo>
                  <a:cubicBezTo>
                    <a:pt x="210" y="128"/>
                    <a:pt x="254" y="69"/>
                    <a:pt x="256" y="66"/>
                  </a:cubicBezTo>
                  <a:cubicBezTo>
                    <a:pt x="258" y="64"/>
                    <a:pt x="258" y="64"/>
                    <a:pt x="258" y="64"/>
                  </a:cubicBezTo>
                  <a:cubicBezTo>
                    <a:pt x="256" y="61"/>
                    <a:pt x="256" y="61"/>
                    <a:pt x="256" y="61"/>
                  </a:cubicBezTo>
                  <a:cubicBezTo>
                    <a:pt x="254" y="59"/>
                    <a:pt x="210" y="0"/>
                    <a:pt x="129" y="0"/>
                  </a:cubicBezTo>
                  <a:cubicBezTo>
                    <a:pt x="48" y="0"/>
                    <a:pt x="4" y="59"/>
                    <a:pt x="2" y="6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4" y="69"/>
                    <a:pt x="48" y="128"/>
                    <a:pt x="129" y="128"/>
                  </a:cubicBezTo>
                  <a:close/>
                  <a:moveTo>
                    <a:pt x="129" y="8"/>
                  </a:moveTo>
                  <a:cubicBezTo>
                    <a:pt x="197" y="8"/>
                    <a:pt x="239" y="53"/>
                    <a:pt x="248" y="64"/>
                  </a:cubicBezTo>
                  <a:cubicBezTo>
                    <a:pt x="239" y="75"/>
                    <a:pt x="197" y="120"/>
                    <a:pt x="129" y="120"/>
                  </a:cubicBezTo>
                  <a:cubicBezTo>
                    <a:pt x="61" y="120"/>
                    <a:pt x="19" y="75"/>
                    <a:pt x="10" y="64"/>
                  </a:cubicBezTo>
                  <a:cubicBezTo>
                    <a:pt x="19" y="53"/>
                    <a:pt x="61" y="8"/>
                    <a:pt x="1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5" name="Freeform 104"/>
            <p:cNvSpPr>
              <a:spLocks noEditPoints="1"/>
            </p:cNvSpPr>
            <p:nvPr/>
          </p:nvSpPr>
          <p:spPr bwMode="auto">
            <a:xfrm>
              <a:off x="4942040" y="2181567"/>
              <a:ext cx="75447" cy="75447"/>
            </a:xfrm>
            <a:custGeom>
              <a:avLst/>
              <a:gdLst>
                <a:gd name="T0" fmla="*/ 32 w 64"/>
                <a:gd name="T1" fmla="*/ 64 h 64"/>
                <a:gd name="T2" fmla="*/ 64 w 64"/>
                <a:gd name="T3" fmla="*/ 32 h 64"/>
                <a:gd name="T4" fmla="*/ 32 w 64"/>
                <a:gd name="T5" fmla="*/ 0 h 64"/>
                <a:gd name="T6" fmla="*/ 0 w 64"/>
                <a:gd name="T7" fmla="*/ 32 h 64"/>
                <a:gd name="T8" fmla="*/ 32 w 64"/>
                <a:gd name="T9" fmla="*/ 64 h 64"/>
                <a:gd name="T10" fmla="*/ 32 w 64"/>
                <a:gd name="T11" fmla="*/ 8 h 64"/>
                <a:gd name="T12" fmla="*/ 56 w 64"/>
                <a:gd name="T13" fmla="*/ 32 h 64"/>
                <a:gd name="T14" fmla="*/ 32 w 64"/>
                <a:gd name="T15" fmla="*/ 56 h 64"/>
                <a:gd name="T16" fmla="*/ 8 w 64"/>
                <a:gd name="T17" fmla="*/ 32 h 64"/>
                <a:gd name="T18" fmla="*/ 32 w 64"/>
                <a:gd name="T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4"/>
                    <a:pt x="32" y="64"/>
                  </a:cubicBezTo>
                  <a:close/>
                  <a:moveTo>
                    <a:pt x="32" y="8"/>
                  </a:moveTo>
                  <a:cubicBezTo>
                    <a:pt x="45" y="8"/>
                    <a:pt x="56" y="19"/>
                    <a:pt x="56" y="32"/>
                  </a:cubicBezTo>
                  <a:cubicBezTo>
                    <a:pt x="56" y="45"/>
                    <a:pt x="45" y="56"/>
                    <a:pt x="32" y="56"/>
                  </a:cubicBezTo>
                  <a:cubicBezTo>
                    <a:pt x="19" y="56"/>
                    <a:pt x="8" y="45"/>
                    <a:pt x="8" y="32"/>
                  </a:cubicBezTo>
                  <a:cubicBezTo>
                    <a:pt x="8" y="19"/>
                    <a:pt x="19" y="8"/>
                    <a:pt x="3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16" name="Freeform 105"/>
          <p:cNvSpPr>
            <a:spLocks noEditPoints="1"/>
          </p:cNvSpPr>
          <p:nvPr/>
        </p:nvSpPr>
        <p:spPr bwMode="auto">
          <a:xfrm>
            <a:off x="5218679" y="2108216"/>
            <a:ext cx="305980" cy="224246"/>
          </a:xfrm>
          <a:custGeom>
            <a:avLst/>
            <a:gdLst>
              <a:gd name="T0" fmla="*/ 71 w 258"/>
              <a:gd name="T1" fmla="*/ 148 h 190"/>
              <a:gd name="T2" fmla="*/ 34 w 258"/>
              <a:gd name="T3" fmla="*/ 184 h 190"/>
              <a:gd name="T4" fmla="*/ 40 w 258"/>
              <a:gd name="T5" fmla="*/ 190 h 190"/>
              <a:gd name="T6" fmla="*/ 79 w 258"/>
              <a:gd name="T7" fmla="*/ 151 h 190"/>
              <a:gd name="T8" fmla="*/ 129 w 258"/>
              <a:gd name="T9" fmla="*/ 159 h 190"/>
              <a:gd name="T10" fmla="*/ 256 w 258"/>
              <a:gd name="T11" fmla="*/ 97 h 190"/>
              <a:gd name="T12" fmla="*/ 258 w 258"/>
              <a:gd name="T13" fmla="*/ 95 h 190"/>
              <a:gd name="T14" fmla="*/ 256 w 258"/>
              <a:gd name="T15" fmla="*/ 92 h 190"/>
              <a:gd name="T16" fmla="*/ 188 w 258"/>
              <a:gd name="T17" fmla="*/ 42 h 190"/>
              <a:gd name="T18" fmla="*/ 224 w 258"/>
              <a:gd name="T19" fmla="*/ 6 h 190"/>
              <a:gd name="T20" fmla="*/ 218 w 258"/>
              <a:gd name="T21" fmla="*/ 0 h 190"/>
              <a:gd name="T22" fmla="*/ 179 w 258"/>
              <a:gd name="T23" fmla="*/ 39 h 190"/>
              <a:gd name="T24" fmla="*/ 129 w 258"/>
              <a:gd name="T25" fmla="*/ 31 h 190"/>
              <a:gd name="T26" fmla="*/ 2 w 258"/>
              <a:gd name="T27" fmla="*/ 92 h 190"/>
              <a:gd name="T28" fmla="*/ 0 w 258"/>
              <a:gd name="T29" fmla="*/ 95 h 190"/>
              <a:gd name="T30" fmla="*/ 2 w 258"/>
              <a:gd name="T31" fmla="*/ 97 h 190"/>
              <a:gd name="T32" fmla="*/ 71 w 258"/>
              <a:gd name="T33" fmla="*/ 148 h 190"/>
              <a:gd name="T34" fmla="*/ 248 w 258"/>
              <a:gd name="T35" fmla="*/ 95 h 190"/>
              <a:gd name="T36" fmla="*/ 129 w 258"/>
              <a:gd name="T37" fmla="*/ 151 h 190"/>
              <a:gd name="T38" fmla="*/ 85 w 258"/>
              <a:gd name="T39" fmla="*/ 144 h 190"/>
              <a:gd name="T40" fmla="*/ 110 w 258"/>
              <a:gd name="T41" fmla="*/ 120 h 190"/>
              <a:gd name="T42" fmla="*/ 129 w 258"/>
              <a:gd name="T43" fmla="*/ 127 h 190"/>
              <a:gd name="T44" fmla="*/ 161 w 258"/>
              <a:gd name="T45" fmla="*/ 95 h 190"/>
              <a:gd name="T46" fmla="*/ 154 w 258"/>
              <a:gd name="T47" fmla="*/ 75 h 190"/>
              <a:gd name="T48" fmla="*/ 181 w 258"/>
              <a:gd name="T49" fmla="*/ 48 h 190"/>
              <a:gd name="T50" fmla="*/ 248 w 258"/>
              <a:gd name="T51" fmla="*/ 95 h 190"/>
              <a:gd name="T52" fmla="*/ 105 w 258"/>
              <a:gd name="T53" fmla="*/ 95 h 190"/>
              <a:gd name="T54" fmla="*/ 129 w 258"/>
              <a:gd name="T55" fmla="*/ 71 h 190"/>
              <a:gd name="T56" fmla="*/ 143 w 258"/>
              <a:gd name="T57" fmla="*/ 75 h 190"/>
              <a:gd name="T58" fmla="*/ 110 w 258"/>
              <a:gd name="T59" fmla="*/ 109 h 190"/>
              <a:gd name="T60" fmla="*/ 105 w 258"/>
              <a:gd name="T61" fmla="*/ 95 h 190"/>
              <a:gd name="T62" fmla="*/ 153 w 258"/>
              <a:gd name="T63" fmla="*/ 95 h 190"/>
              <a:gd name="T64" fmla="*/ 129 w 258"/>
              <a:gd name="T65" fmla="*/ 119 h 190"/>
              <a:gd name="T66" fmla="*/ 115 w 258"/>
              <a:gd name="T67" fmla="*/ 114 h 190"/>
              <a:gd name="T68" fmla="*/ 149 w 258"/>
              <a:gd name="T69" fmla="*/ 81 h 190"/>
              <a:gd name="T70" fmla="*/ 153 w 258"/>
              <a:gd name="T71" fmla="*/ 95 h 190"/>
              <a:gd name="T72" fmla="*/ 129 w 258"/>
              <a:gd name="T73" fmla="*/ 39 h 190"/>
              <a:gd name="T74" fmla="*/ 173 w 258"/>
              <a:gd name="T75" fmla="*/ 45 h 190"/>
              <a:gd name="T76" fmla="*/ 149 w 258"/>
              <a:gd name="T77" fmla="*/ 70 h 190"/>
              <a:gd name="T78" fmla="*/ 129 w 258"/>
              <a:gd name="T79" fmla="*/ 63 h 190"/>
              <a:gd name="T80" fmla="*/ 97 w 258"/>
              <a:gd name="T81" fmla="*/ 95 h 190"/>
              <a:gd name="T82" fmla="*/ 104 w 258"/>
              <a:gd name="T83" fmla="*/ 114 h 190"/>
              <a:gd name="T84" fmla="*/ 77 w 258"/>
              <a:gd name="T85" fmla="*/ 141 h 190"/>
              <a:gd name="T86" fmla="*/ 10 w 258"/>
              <a:gd name="T87" fmla="*/ 95 h 190"/>
              <a:gd name="T88" fmla="*/ 129 w 258"/>
              <a:gd name="T89" fmla="*/ 39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90">
                <a:moveTo>
                  <a:pt x="71" y="148"/>
                </a:moveTo>
                <a:cubicBezTo>
                  <a:pt x="34" y="184"/>
                  <a:pt x="34" y="184"/>
                  <a:pt x="34" y="184"/>
                </a:cubicBezTo>
                <a:cubicBezTo>
                  <a:pt x="40" y="190"/>
                  <a:pt x="40" y="190"/>
                  <a:pt x="40" y="190"/>
                </a:cubicBezTo>
                <a:cubicBezTo>
                  <a:pt x="79" y="151"/>
                  <a:pt x="79" y="151"/>
                  <a:pt x="79" y="151"/>
                </a:cubicBezTo>
                <a:cubicBezTo>
                  <a:pt x="94" y="156"/>
                  <a:pt x="110" y="159"/>
                  <a:pt x="129" y="159"/>
                </a:cubicBezTo>
                <a:cubicBezTo>
                  <a:pt x="210" y="159"/>
                  <a:pt x="255" y="100"/>
                  <a:pt x="256" y="97"/>
                </a:cubicBezTo>
                <a:cubicBezTo>
                  <a:pt x="258" y="95"/>
                  <a:pt x="258" y="95"/>
                  <a:pt x="258" y="95"/>
                </a:cubicBezTo>
                <a:cubicBezTo>
                  <a:pt x="256" y="92"/>
                  <a:pt x="256" y="92"/>
                  <a:pt x="256" y="92"/>
                </a:cubicBezTo>
                <a:cubicBezTo>
                  <a:pt x="255" y="91"/>
                  <a:pt x="231" y="59"/>
                  <a:pt x="188" y="42"/>
                </a:cubicBezTo>
                <a:cubicBezTo>
                  <a:pt x="224" y="6"/>
                  <a:pt x="224" y="6"/>
                  <a:pt x="224" y="6"/>
                </a:cubicBezTo>
                <a:cubicBezTo>
                  <a:pt x="218" y="0"/>
                  <a:pt x="218" y="0"/>
                  <a:pt x="218" y="0"/>
                </a:cubicBezTo>
                <a:cubicBezTo>
                  <a:pt x="179" y="39"/>
                  <a:pt x="179" y="39"/>
                  <a:pt x="179" y="39"/>
                </a:cubicBezTo>
                <a:cubicBezTo>
                  <a:pt x="165" y="34"/>
                  <a:pt x="148" y="31"/>
                  <a:pt x="129" y="31"/>
                </a:cubicBezTo>
                <a:cubicBezTo>
                  <a:pt x="48" y="31"/>
                  <a:pt x="4" y="90"/>
                  <a:pt x="2" y="92"/>
                </a:cubicBezTo>
                <a:cubicBezTo>
                  <a:pt x="0" y="95"/>
                  <a:pt x="0" y="95"/>
                  <a:pt x="0" y="95"/>
                </a:cubicBezTo>
                <a:cubicBezTo>
                  <a:pt x="2" y="97"/>
                  <a:pt x="2" y="97"/>
                  <a:pt x="2" y="97"/>
                </a:cubicBezTo>
                <a:cubicBezTo>
                  <a:pt x="3" y="99"/>
                  <a:pt x="27" y="131"/>
                  <a:pt x="71" y="148"/>
                </a:cubicBezTo>
                <a:close/>
                <a:moveTo>
                  <a:pt x="248" y="95"/>
                </a:moveTo>
                <a:cubicBezTo>
                  <a:pt x="239" y="106"/>
                  <a:pt x="197" y="151"/>
                  <a:pt x="129" y="151"/>
                </a:cubicBezTo>
                <a:cubicBezTo>
                  <a:pt x="113" y="151"/>
                  <a:pt x="98" y="148"/>
                  <a:pt x="85" y="144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5" y="124"/>
                  <a:pt x="122" y="127"/>
                  <a:pt x="129" y="127"/>
                </a:cubicBezTo>
                <a:cubicBezTo>
                  <a:pt x="147" y="127"/>
                  <a:pt x="161" y="112"/>
                  <a:pt x="161" y="95"/>
                </a:cubicBezTo>
                <a:cubicBezTo>
                  <a:pt x="161" y="87"/>
                  <a:pt x="159" y="81"/>
                  <a:pt x="154" y="75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219" y="62"/>
                  <a:pt x="242" y="87"/>
                  <a:pt x="248" y="95"/>
                </a:cubicBezTo>
                <a:close/>
                <a:moveTo>
                  <a:pt x="105" y="95"/>
                </a:moveTo>
                <a:cubicBezTo>
                  <a:pt x="105" y="82"/>
                  <a:pt x="116" y="71"/>
                  <a:pt x="129" y="71"/>
                </a:cubicBezTo>
                <a:cubicBezTo>
                  <a:pt x="134" y="71"/>
                  <a:pt x="139" y="72"/>
                  <a:pt x="143" y="75"/>
                </a:cubicBezTo>
                <a:cubicBezTo>
                  <a:pt x="110" y="109"/>
                  <a:pt x="110" y="109"/>
                  <a:pt x="110" y="109"/>
                </a:cubicBezTo>
                <a:cubicBezTo>
                  <a:pt x="107" y="105"/>
                  <a:pt x="105" y="100"/>
                  <a:pt x="105" y="95"/>
                </a:cubicBezTo>
                <a:close/>
                <a:moveTo>
                  <a:pt x="153" y="95"/>
                </a:moveTo>
                <a:cubicBezTo>
                  <a:pt x="153" y="108"/>
                  <a:pt x="142" y="119"/>
                  <a:pt x="129" y="119"/>
                </a:cubicBezTo>
                <a:cubicBezTo>
                  <a:pt x="124" y="119"/>
                  <a:pt x="119" y="117"/>
                  <a:pt x="115" y="114"/>
                </a:cubicBezTo>
                <a:cubicBezTo>
                  <a:pt x="149" y="81"/>
                  <a:pt x="149" y="81"/>
                  <a:pt x="149" y="81"/>
                </a:cubicBezTo>
                <a:cubicBezTo>
                  <a:pt x="152" y="85"/>
                  <a:pt x="153" y="90"/>
                  <a:pt x="153" y="95"/>
                </a:cubicBezTo>
                <a:close/>
                <a:moveTo>
                  <a:pt x="129" y="39"/>
                </a:moveTo>
                <a:cubicBezTo>
                  <a:pt x="145" y="39"/>
                  <a:pt x="160" y="41"/>
                  <a:pt x="173" y="45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3" y="65"/>
                  <a:pt x="137" y="63"/>
                  <a:pt x="129" y="63"/>
                </a:cubicBezTo>
                <a:cubicBezTo>
                  <a:pt x="112" y="63"/>
                  <a:pt x="97" y="77"/>
                  <a:pt x="97" y="95"/>
                </a:cubicBezTo>
                <a:cubicBezTo>
                  <a:pt x="97" y="102"/>
                  <a:pt x="100" y="109"/>
                  <a:pt x="104" y="114"/>
                </a:cubicBezTo>
                <a:cubicBezTo>
                  <a:pt x="77" y="141"/>
                  <a:pt x="77" y="141"/>
                  <a:pt x="77" y="141"/>
                </a:cubicBezTo>
                <a:cubicBezTo>
                  <a:pt x="40" y="128"/>
                  <a:pt x="17" y="103"/>
                  <a:pt x="10" y="95"/>
                </a:cubicBezTo>
                <a:cubicBezTo>
                  <a:pt x="19" y="84"/>
                  <a:pt x="61" y="39"/>
                  <a:pt x="129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17" name="Freeform 106"/>
          <p:cNvSpPr>
            <a:spLocks noEditPoints="1"/>
          </p:cNvSpPr>
          <p:nvPr/>
        </p:nvSpPr>
        <p:spPr bwMode="auto">
          <a:xfrm>
            <a:off x="5612680" y="2068397"/>
            <a:ext cx="301788" cy="301788"/>
          </a:xfrm>
          <a:custGeom>
            <a:avLst/>
            <a:gdLst>
              <a:gd name="T0" fmla="*/ 155 w 255"/>
              <a:gd name="T1" fmla="*/ 0 h 255"/>
              <a:gd name="T2" fmla="*/ 55 w 255"/>
              <a:gd name="T3" fmla="*/ 100 h 255"/>
              <a:gd name="T4" fmla="*/ 81 w 255"/>
              <a:gd name="T5" fmla="*/ 168 h 255"/>
              <a:gd name="T6" fmla="*/ 37 w 255"/>
              <a:gd name="T7" fmla="*/ 213 h 255"/>
              <a:gd name="T8" fmla="*/ 6 w 255"/>
              <a:gd name="T9" fmla="*/ 182 h 255"/>
              <a:gd name="T10" fmla="*/ 0 w 255"/>
              <a:gd name="T11" fmla="*/ 187 h 255"/>
              <a:gd name="T12" fmla="*/ 31 w 255"/>
              <a:gd name="T13" fmla="*/ 218 h 255"/>
              <a:gd name="T14" fmla="*/ 0 w 255"/>
              <a:gd name="T15" fmla="*/ 250 h 255"/>
              <a:gd name="T16" fmla="*/ 6 w 255"/>
              <a:gd name="T17" fmla="*/ 255 h 255"/>
              <a:gd name="T18" fmla="*/ 37 w 255"/>
              <a:gd name="T19" fmla="*/ 224 h 255"/>
              <a:gd name="T20" fmla="*/ 68 w 255"/>
              <a:gd name="T21" fmla="*/ 255 h 255"/>
              <a:gd name="T22" fmla="*/ 74 w 255"/>
              <a:gd name="T23" fmla="*/ 250 h 255"/>
              <a:gd name="T24" fmla="*/ 42 w 255"/>
              <a:gd name="T25" fmla="*/ 218 h 255"/>
              <a:gd name="T26" fmla="*/ 87 w 255"/>
              <a:gd name="T27" fmla="*/ 174 h 255"/>
              <a:gd name="T28" fmla="*/ 155 w 255"/>
              <a:gd name="T29" fmla="*/ 200 h 255"/>
              <a:gd name="T30" fmla="*/ 255 w 255"/>
              <a:gd name="T31" fmla="*/ 100 h 255"/>
              <a:gd name="T32" fmla="*/ 155 w 255"/>
              <a:gd name="T33" fmla="*/ 0 h 255"/>
              <a:gd name="T34" fmla="*/ 155 w 255"/>
              <a:gd name="T35" fmla="*/ 192 h 255"/>
              <a:gd name="T36" fmla="*/ 63 w 255"/>
              <a:gd name="T37" fmla="*/ 100 h 255"/>
              <a:gd name="T38" fmla="*/ 155 w 255"/>
              <a:gd name="T39" fmla="*/ 8 h 255"/>
              <a:gd name="T40" fmla="*/ 247 w 255"/>
              <a:gd name="T41" fmla="*/ 100 h 255"/>
              <a:gd name="T42" fmla="*/ 155 w 255"/>
              <a:gd name="T43" fmla="*/ 192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5" h="255">
                <a:moveTo>
                  <a:pt x="155" y="0"/>
                </a:moveTo>
                <a:cubicBezTo>
                  <a:pt x="100" y="0"/>
                  <a:pt x="55" y="45"/>
                  <a:pt x="55" y="100"/>
                </a:cubicBezTo>
                <a:cubicBezTo>
                  <a:pt x="55" y="127"/>
                  <a:pt x="65" y="150"/>
                  <a:pt x="81" y="168"/>
                </a:cubicBezTo>
                <a:cubicBezTo>
                  <a:pt x="37" y="213"/>
                  <a:pt x="37" y="213"/>
                  <a:pt x="37" y="213"/>
                </a:cubicBezTo>
                <a:cubicBezTo>
                  <a:pt x="6" y="182"/>
                  <a:pt x="6" y="182"/>
                  <a:pt x="6" y="182"/>
                </a:cubicBezTo>
                <a:cubicBezTo>
                  <a:pt x="0" y="187"/>
                  <a:pt x="0" y="187"/>
                  <a:pt x="0" y="187"/>
                </a:cubicBezTo>
                <a:cubicBezTo>
                  <a:pt x="31" y="218"/>
                  <a:pt x="31" y="218"/>
                  <a:pt x="31" y="218"/>
                </a:cubicBezTo>
                <a:cubicBezTo>
                  <a:pt x="0" y="250"/>
                  <a:pt x="0" y="250"/>
                  <a:pt x="0" y="250"/>
                </a:cubicBezTo>
                <a:cubicBezTo>
                  <a:pt x="6" y="255"/>
                  <a:pt x="6" y="255"/>
                  <a:pt x="6" y="255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68" y="255"/>
                  <a:pt x="68" y="255"/>
                  <a:pt x="68" y="255"/>
                </a:cubicBezTo>
                <a:cubicBezTo>
                  <a:pt x="74" y="250"/>
                  <a:pt x="74" y="250"/>
                  <a:pt x="74" y="250"/>
                </a:cubicBezTo>
                <a:cubicBezTo>
                  <a:pt x="42" y="218"/>
                  <a:pt x="42" y="218"/>
                  <a:pt x="42" y="218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105" y="190"/>
                  <a:pt x="129" y="200"/>
                  <a:pt x="155" y="200"/>
                </a:cubicBezTo>
                <a:cubicBezTo>
                  <a:pt x="210" y="200"/>
                  <a:pt x="255" y="156"/>
                  <a:pt x="255" y="100"/>
                </a:cubicBezTo>
                <a:cubicBezTo>
                  <a:pt x="255" y="45"/>
                  <a:pt x="210" y="0"/>
                  <a:pt x="155" y="0"/>
                </a:cubicBezTo>
                <a:close/>
                <a:moveTo>
                  <a:pt x="155" y="192"/>
                </a:moveTo>
                <a:cubicBezTo>
                  <a:pt x="104" y="192"/>
                  <a:pt x="63" y="151"/>
                  <a:pt x="63" y="100"/>
                </a:cubicBezTo>
                <a:cubicBezTo>
                  <a:pt x="63" y="50"/>
                  <a:pt x="104" y="8"/>
                  <a:pt x="155" y="8"/>
                </a:cubicBezTo>
                <a:cubicBezTo>
                  <a:pt x="205" y="8"/>
                  <a:pt x="247" y="50"/>
                  <a:pt x="247" y="100"/>
                </a:cubicBezTo>
                <a:cubicBezTo>
                  <a:pt x="247" y="151"/>
                  <a:pt x="205" y="192"/>
                  <a:pt x="155" y="1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18" name="Freeform 107"/>
          <p:cNvSpPr>
            <a:spLocks noEditPoints="1"/>
          </p:cNvSpPr>
          <p:nvPr/>
        </p:nvSpPr>
        <p:spPr bwMode="auto">
          <a:xfrm>
            <a:off x="6052788" y="2068397"/>
            <a:ext cx="207480" cy="301788"/>
          </a:xfrm>
          <a:custGeom>
            <a:avLst/>
            <a:gdLst>
              <a:gd name="T0" fmla="*/ 5 w 99"/>
              <a:gd name="T1" fmla="*/ 11 h 144"/>
              <a:gd name="T2" fmla="*/ 5 w 99"/>
              <a:gd name="T3" fmla="*/ 0 h 144"/>
              <a:gd name="T4" fmla="*/ 0 w 99"/>
              <a:gd name="T5" fmla="*/ 0 h 144"/>
              <a:gd name="T6" fmla="*/ 0 w 99"/>
              <a:gd name="T7" fmla="*/ 144 h 144"/>
              <a:gd name="T8" fmla="*/ 5 w 99"/>
              <a:gd name="T9" fmla="*/ 144 h 144"/>
              <a:gd name="T10" fmla="*/ 5 w 99"/>
              <a:gd name="T11" fmla="*/ 70 h 144"/>
              <a:gd name="T12" fmla="*/ 99 w 99"/>
              <a:gd name="T13" fmla="*/ 70 h 144"/>
              <a:gd name="T14" fmla="*/ 84 w 99"/>
              <a:gd name="T15" fmla="*/ 41 h 144"/>
              <a:gd name="T16" fmla="*/ 99 w 99"/>
              <a:gd name="T17" fmla="*/ 11 h 144"/>
              <a:gd name="T18" fmla="*/ 5 w 99"/>
              <a:gd name="T19" fmla="*/ 11 h 144"/>
              <a:gd name="T20" fmla="*/ 91 w 99"/>
              <a:gd name="T21" fmla="*/ 65 h 144"/>
              <a:gd name="T22" fmla="*/ 5 w 99"/>
              <a:gd name="T23" fmla="*/ 65 h 144"/>
              <a:gd name="T24" fmla="*/ 5 w 99"/>
              <a:gd name="T25" fmla="*/ 16 h 144"/>
              <a:gd name="T26" fmla="*/ 91 w 99"/>
              <a:gd name="T27" fmla="*/ 16 h 144"/>
              <a:gd name="T28" fmla="*/ 79 w 99"/>
              <a:gd name="T29" fmla="*/ 41 h 144"/>
              <a:gd name="T30" fmla="*/ 91 w 99"/>
              <a:gd name="T31" fmla="*/ 6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9" h="144">
                <a:moveTo>
                  <a:pt x="5" y="11"/>
                </a:moveTo>
                <a:lnTo>
                  <a:pt x="5" y="0"/>
                </a:lnTo>
                <a:lnTo>
                  <a:pt x="0" y="0"/>
                </a:lnTo>
                <a:lnTo>
                  <a:pt x="0" y="144"/>
                </a:lnTo>
                <a:lnTo>
                  <a:pt x="5" y="144"/>
                </a:lnTo>
                <a:lnTo>
                  <a:pt x="5" y="70"/>
                </a:lnTo>
                <a:lnTo>
                  <a:pt x="99" y="70"/>
                </a:lnTo>
                <a:lnTo>
                  <a:pt x="84" y="41"/>
                </a:lnTo>
                <a:lnTo>
                  <a:pt x="99" y="11"/>
                </a:lnTo>
                <a:lnTo>
                  <a:pt x="5" y="11"/>
                </a:lnTo>
                <a:close/>
                <a:moveTo>
                  <a:pt x="91" y="65"/>
                </a:moveTo>
                <a:lnTo>
                  <a:pt x="5" y="65"/>
                </a:lnTo>
                <a:lnTo>
                  <a:pt x="5" y="16"/>
                </a:lnTo>
                <a:lnTo>
                  <a:pt x="91" y="16"/>
                </a:lnTo>
                <a:lnTo>
                  <a:pt x="79" y="41"/>
                </a:lnTo>
                <a:lnTo>
                  <a:pt x="91" y="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19" name="Freeform 108"/>
          <p:cNvSpPr>
            <a:spLocks noEditPoints="1"/>
          </p:cNvSpPr>
          <p:nvPr/>
        </p:nvSpPr>
        <p:spPr bwMode="auto">
          <a:xfrm>
            <a:off x="6423735" y="2068397"/>
            <a:ext cx="249395" cy="301788"/>
          </a:xfrm>
          <a:custGeom>
            <a:avLst/>
            <a:gdLst>
              <a:gd name="T0" fmla="*/ 61 w 119"/>
              <a:gd name="T1" fmla="*/ 23 h 144"/>
              <a:gd name="T2" fmla="*/ 61 w 119"/>
              <a:gd name="T3" fmla="*/ 11 h 144"/>
              <a:gd name="T4" fmla="*/ 4 w 119"/>
              <a:gd name="T5" fmla="*/ 11 h 144"/>
              <a:gd name="T6" fmla="*/ 4 w 119"/>
              <a:gd name="T7" fmla="*/ 0 h 144"/>
              <a:gd name="T8" fmla="*/ 0 w 119"/>
              <a:gd name="T9" fmla="*/ 0 h 144"/>
              <a:gd name="T10" fmla="*/ 0 w 119"/>
              <a:gd name="T11" fmla="*/ 11 h 144"/>
              <a:gd name="T12" fmla="*/ 0 w 119"/>
              <a:gd name="T13" fmla="*/ 70 h 144"/>
              <a:gd name="T14" fmla="*/ 0 w 119"/>
              <a:gd name="T15" fmla="*/ 144 h 144"/>
              <a:gd name="T16" fmla="*/ 4 w 119"/>
              <a:gd name="T17" fmla="*/ 144 h 144"/>
              <a:gd name="T18" fmla="*/ 4 w 119"/>
              <a:gd name="T19" fmla="*/ 70 h 144"/>
              <a:gd name="T20" fmla="*/ 43 w 119"/>
              <a:gd name="T21" fmla="*/ 70 h 144"/>
              <a:gd name="T22" fmla="*/ 43 w 119"/>
              <a:gd name="T23" fmla="*/ 81 h 144"/>
              <a:gd name="T24" fmla="*/ 119 w 119"/>
              <a:gd name="T25" fmla="*/ 81 h 144"/>
              <a:gd name="T26" fmla="*/ 104 w 119"/>
              <a:gd name="T27" fmla="*/ 52 h 144"/>
              <a:gd name="T28" fmla="*/ 119 w 119"/>
              <a:gd name="T29" fmla="*/ 23 h 144"/>
              <a:gd name="T30" fmla="*/ 61 w 119"/>
              <a:gd name="T31" fmla="*/ 23 h 144"/>
              <a:gd name="T32" fmla="*/ 51 w 119"/>
              <a:gd name="T33" fmla="*/ 23 h 144"/>
              <a:gd name="T34" fmla="*/ 56 w 119"/>
              <a:gd name="T35" fmla="*/ 19 h 144"/>
              <a:gd name="T36" fmla="*/ 56 w 119"/>
              <a:gd name="T37" fmla="*/ 23 h 144"/>
              <a:gd name="T38" fmla="*/ 51 w 119"/>
              <a:gd name="T39" fmla="*/ 23 h 144"/>
              <a:gd name="T40" fmla="*/ 4 w 119"/>
              <a:gd name="T41" fmla="*/ 65 h 144"/>
              <a:gd name="T42" fmla="*/ 4 w 119"/>
              <a:gd name="T43" fmla="*/ 16 h 144"/>
              <a:gd name="T44" fmla="*/ 52 w 119"/>
              <a:gd name="T45" fmla="*/ 16 h 144"/>
              <a:gd name="T46" fmla="*/ 43 w 119"/>
              <a:gd name="T47" fmla="*/ 24 h 144"/>
              <a:gd name="T48" fmla="*/ 43 w 119"/>
              <a:gd name="T49" fmla="*/ 65 h 144"/>
              <a:gd name="T50" fmla="*/ 4 w 119"/>
              <a:gd name="T51" fmla="*/ 65 h 144"/>
              <a:gd name="T52" fmla="*/ 112 w 119"/>
              <a:gd name="T53" fmla="*/ 77 h 144"/>
              <a:gd name="T54" fmla="*/ 47 w 119"/>
              <a:gd name="T55" fmla="*/ 77 h 144"/>
              <a:gd name="T56" fmla="*/ 47 w 119"/>
              <a:gd name="T57" fmla="*/ 27 h 144"/>
              <a:gd name="T58" fmla="*/ 112 w 119"/>
              <a:gd name="T59" fmla="*/ 27 h 144"/>
              <a:gd name="T60" fmla="*/ 99 w 119"/>
              <a:gd name="T61" fmla="*/ 52 h 144"/>
              <a:gd name="T62" fmla="*/ 112 w 119"/>
              <a:gd name="T63" fmla="*/ 7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" h="144">
                <a:moveTo>
                  <a:pt x="61" y="23"/>
                </a:moveTo>
                <a:lnTo>
                  <a:pt x="61" y="11"/>
                </a:lnTo>
                <a:lnTo>
                  <a:pt x="4" y="11"/>
                </a:lnTo>
                <a:lnTo>
                  <a:pt x="4" y="0"/>
                </a:lnTo>
                <a:lnTo>
                  <a:pt x="0" y="0"/>
                </a:lnTo>
                <a:lnTo>
                  <a:pt x="0" y="11"/>
                </a:lnTo>
                <a:lnTo>
                  <a:pt x="0" y="70"/>
                </a:lnTo>
                <a:lnTo>
                  <a:pt x="0" y="144"/>
                </a:lnTo>
                <a:lnTo>
                  <a:pt x="4" y="144"/>
                </a:lnTo>
                <a:lnTo>
                  <a:pt x="4" y="70"/>
                </a:lnTo>
                <a:lnTo>
                  <a:pt x="43" y="70"/>
                </a:lnTo>
                <a:lnTo>
                  <a:pt x="43" y="81"/>
                </a:lnTo>
                <a:lnTo>
                  <a:pt x="119" y="81"/>
                </a:lnTo>
                <a:lnTo>
                  <a:pt x="104" y="52"/>
                </a:lnTo>
                <a:lnTo>
                  <a:pt x="119" y="23"/>
                </a:lnTo>
                <a:lnTo>
                  <a:pt x="61" y="23"/>
                </a:lnTo>
                <a:close/>
                <a:moveTo>
                  <a:pt x="51" y="23"/>
                </a:moveTo>
                <a:lnTo>
                  <a:pt x="56" y="19"/>
                </a:lnTo>
                <a:lnTo>
                  <a:pt x="56" y="23"/>
                </a:lnTo>
                <a:lnTo>
                  <a:pt x="51" y="23"/>
                </a:lnTo>
                <a:close/>
                <a:moveTo>
                  <a:pt x="4" y="65"/>
                </a:moveTo>
                <a:lnTo>
                  <a:pt x="4" y="16"/>
                </a:lnTo>
                <a:lnTo>
                  <a:pt x="52" y="16"/>
                </a:lnTo>
                <a:lnTo>
                  <a:pt x="43" y="24"/>
                </a:lnTo>
                <a:lnTo>
                  <a:pt x="43" y="65"/>
                </a:lnTo>
                <a:lnTo>
                  <a:pt x="4" y="65"/>
                </a:lnTo>
                <a:close/>
                <a:moveTo>
                  <a:pt x="112" y="77"/>
                </a:moveTo>
                <a:lnTo>
                  <a:pt x="47" y="77"/>
                </a:lnTo>
                <a:lnTo>
                  <a:pt x="47" y="27"/>
                </a:lnTo>
                <a:lnTo>
                  <a:pt x="112" y="27"/>
                </a:lnTo>
                <a:lnTo>
                  <a:pt x="99" y="52"/>
                </a:lnTo>
                <a:lnTo>
                  <a:pt x="112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78" name="Group 677"/>
          <p:cNvGrpSpPr/>
          <p:nvPr/>
        </p:nvGrpSpPr>
        <p:grpSpPr>
          <a:xfrm>
            <a:off x="6790492" y="2068397"/>
            <a:ext cx="301788" cy="301788"/>
            <a:chOff x="6790492" y="2068397"/>
            <a:chExt cx="301788" cy="301788"/>
          </a:xfrm>
          <a:solidFill>
            <a:schemeClr val="tx1"/>
          </a:solidFill>
        </p:grpSpPr>
        <p:sp>
          <p:nvSpPr>
            <p:cNvPr id="520" name="Freeform 109"/>
            <p:cNvSpPr>
              <a:spLocks noEditPoints="1"/>
            </p:cNvSpPr>
            <p:nvPr/>
          </p:nvSpPr>
          <p:spPr bwMode="auto">
            <a:xfrm>
              <a:off x="6790492" y="2068397"/>
              <a:ext cx="301788" cy="301788"/>
            </a:xfrm>
            <a:custGeom>
              <a:avLst/>
              <a:gdLst>
                <a:gd name="T0" fmla="*/ 112 w 144"/>
                <a:gd name="T1" fmla="*/ 0 h 144"/>
                <a:gd name="T2" fmla="*/ 31 w 144"/>
                <a:gd name="T3" fmla="*/ 0 h 144"/>
                <a:gd name="T4" fmla="*/ 0 w 144"/>
                <a:gd name="T5" fmla="*/ 0 h 144"/>
                <a:gd name="T6" fmla="*/ 0 w 144"/>
                <a:gd name="T7" fmla="*/ 144 h 144"/>
                <a:gd name="T8" fmla="*/ 13 w 144"/>
                <a:gd name="T9" fmla="*/ 144 h 144"/>
                <a:gd name="T10" fmla="*/ 130 w 144"/>
                <a:gd name="T11" fmla="*/ 144 h 144"/>
                <a:gd name="T12" fmla="*/ 144 w 144"/>
                <a:gd name="T13" fmla="*/ 144 h 144"/>
                <a:gd name="T14" fmla="*/ 144 w 144"/>
                <a:gd name="T15" fmla="*/ 28 h 144"/>
                <a:gd name="T16" fmla="*/ 115 w 144"/>
                <a:gd name="T17" fmla="*/ 0 h 144"/>
                <a:gd name="T18" fmla="*/ 112 w 144"/>
                <a:gd name="T19" fmla="*/ 0 h 144"/>
                <a:gd name="T20" fmla="*/ 108 w 144"/>
                <a:gd name="T21" fmla="*/ 4 h 144"/>
                <a:gd name="T22" fmla="*/ 108 w 144"/>
                <a:gd name="T23" fmla="*/ 43 h 144"/>
                <a:gd name="T24" fmla="*/ 36 w 144"/>
                <a:gd name="T25" fmla="*/ 43 h 144"/>
                <a:gd name="T26" fmla="*/ 36 w 144"/>
                <a:gd name="T27" fmla="*/ 4 h 144"/>
                <a:gd name="T28" fmla="*/ 108 w 144"/>
                <a:gd name="T29" fmla="*/ 4 h 144"/>
                <a:gd name="T30" fmla="*/ 18 w 144"/>
                <a:gd name="T31" fmla="*/ 140 h 144"/>
                <a:gd name="T32" fmla="*/ 18 w 144"/>
                <a:gd name="T33" fmla="*/ 72 h 144"/>
                <a:gd name="T34" fmla="*/ 126 w 144"/>
                <a:gd name="T35" fmla="*/ 72 h 144"/>
                <a:gd name="T36" fmla="*/ 126 w 144"/>
                <a:gd name="T37" fmla="*/ 140 h 144"/>
                <a:gd name="T38" fmla="*/ 18 w 144"/>
                <a:gd name="T39" fmla="*/ 140 h 144"/>
                <a:gd name="T40" fmla="*/ 139 w 144"/>
                <a:gd name="T41" fmla="*/ 140 h 144"/>
                <a:gd name="T42" fmla="*/ 130 w 144"/>
                <a:gd name="T43" fmla="*/ 140 h 144"/>
                <a:gd name="T44" fmla="*/ 130 w 144"/>
                <a:gd name="T45" fmla="*/ 68 h 144"/>
                <a:gd name="T46" fmla="*/ 13 w 144"/>
                <a:gd name="T47" fmla="*/ 68 h 144"/>
                <a:gd name="T48" fmla="*/ 13 w 144"/>
                <a:gd name="T49" fmla="*/ 140 h 144"/>
                <a:gd name="T50" fmla="*/ 4 w 144"/>
                <a:gd name="T51" fmla="*/ 140 h 144"/>
                <a:gd name="T52" fmla="*/ 4 w 144"/>
                <a:gd name="T53" fmla="*/ 4 h 144"/>
                <a:gd name="T54" fmla="*/ 31 w 144"/>
                <a:gd name="T55" fmla="*/ 4 h 144"/>
                <a:gd name="T56" fmla="*/ 31 w 144"/>
                <a:gd name="T57" fmla="*/ 47 h 144"/>
                <a:gd name="T58" fmla="*/ 112 w 144"/>
                <a:gd name="T59" fmla="*/ 47 h 144"/>
                <a:gd name="T60" fmla="*/ 112 w 144"/>
                <a:gd name="T61" fmla="*/ 4 h 144"/>
                <a:gd name="T62" fmla="*/ 113 w 144"/>
                <a:gd name="T63" fmla="*/ 4 h 144"/>
                <a:gd name="T64" fmla="*/ 139 w 144"/>
                <a:gd name="T65" fmla="*/ 30 h 144"/>
                <a:gd name="T66" fmla="*/ 139 w 144"/>
                <a:gd name="T6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4" h="144">
                  <a:moveTo>
                    <a:pt x="112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144"/>
                  </a:lnTo>
                  <a:lnTo>
                    <a:pt x="13" y="144"/>
                  </a:lnTo>
                  <a:lnTo>
                    <a:pt x="130" y="144"/>
                  </a:lnTo>
                  <a:lnTo>
                    <a:pt x="144" y="144"/>
                  </a:lnTo>
                  <a:lnTo>
                    <a:pt x="144" y="28"/>
                  </a:lnTo>
                  <a:lnTo>
                    <a:pt x="115" y="0"/>
                  </a:lnTo>
                  <a:lnTo>
                    <a:pt x="112" y="0"/>
                  </a:lnTo>
                  <a:close/>
                  <a:moveTo>
                    <a:pt x="108" y="4"/>
                  </a:moveTo>
                  <a:lnTo>
                    <a:pt x="108" y="43"/>
                  </a:lnTo>
                  <a:lnTo>
                    <a:pt x="36" y="43"/>
                  </a:lnTo>
                  <a:lnTo>
                    <a:pt x="36" y="4"/>
                  </a:lnTo>
                  <a:lnTo>
                    <a:pt x="108" y="4"/>
                  </a:lnTo>
                  <a:close/>
                  <a:moveTo>
                    <a:pt x="18" y="140"/>
                  </a:moveTo>
                  <a:lnTo>
                    <a:pt x="18" y="72"/>
                  </a:lnTo>
                  <a:lnTo>
                    <a:pt x="126" y="72"/>
                  </a:lnTo>
                  <a:lnTo>
                    <a:pt x="126" y="140"/>
                  </a:lnTo>
                  <a:lnTo>
                    <a:pt x="18" y="140"/>
                  </a:lnTo>
                  <a:close/>
                  <a:moveTo>
                    <a:pt x="139" y="140"/>
                  </a:moveTo>
                  <a:lnTo>
                    <a:pt x="130" y="140"/>
                  </a:lnTo>
                  <a:lnTo>
                    <a:pt x="130" y="68"/>
                  </a:lnTo>
                  <a:lnTo>
                    <a:pt x="13" y="68"/>
                  </a:lnTo>
                  <a:lnTo>
                    <a:pt x="13" y="140"/>
                  </a:lnTo>
                  <a:lnTo>
                    <a:pt x="4" y="140"/>
                  </a:lnTo>
                  <a:lnTo>
                    <a:pt x="4" y="4"/>
                  </a:lnTo>
                  <a:lnTo>
                    <a:pt x="31" y="4"/>
                  </a:lnTo>
                  <a:lnTo>
                    <a:pt x="31" y="47"/>
                  </a:lnTo>
                  <a:lnTo>
                    <a:pt x="112" y="47"/>
                  </a:lnTo>
                  <a:lnTo>
                    <a:pt x="112" y="4"/>
                  </a:lnTo>
                  <a:lnTo>
                    <a:pt x="113" y="4"/>
                  </a:lnTo>
                  <a:lnTo>
                    <a:pt x="139" y="30"/>
                  </a:lnTo>
                  <a:lnTo>
                    <a:pt x="139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1" name="Rectangle 110"/>
            <p:cNvSpPr>
              <a:spLocks noChangeArrowheads="1"/>
            </p:cNvSpPr>
            <p:nvPr/>
          </p:nvSpPr>
          <p:spPr bwMode="auto">
            <a:xfrm>
              <a:off x="6855460" y="2248631"/>
              <a:ext cx="169756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2" name="Rectangle 111"/>
            <p:cNvSpPr>
              <a:spLocks noChangeArrowheads="1"/>
            </p:cNvSpPr>
            <p:nvPr/>
          </p:nvSpPr>
          <p:spPr bwMode="auto">
            <a:xfrm>
              <a:off x="6855460" y="2286355"/>
              <a:ext cx="169756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3" name="Rectangle 112"/>
            <p:cNvSpPr>
              <a:spLocks noChangeArrowheads="1"/>
            </p:cNvSpPr>
            <p:nvPr/>
          </p:nvSpPr>
          <p:spPr bwMode="auto">
            <a:xfrm>
              <a:off x="6855460" y="2324078"/>
              <a:ext cx="169756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4" name="Freeform 113"/>
            <p:cNvSpPr>
              <a:spLocks noEditPoints="1"/>
            </p:cNvSpPr>
            <p:nvPr/>
          </p:nvSpPr>
          <p:spPr bwMode="auto">
            <a:xfrm>
              <a:off x="6964439" y="2087258"/>
              <a:ext cx="33532" cy="60777"/>
            </a:xfrm>
            <a:custGeom>
              <a:avLst/>
              <a:gdLst>
                <a:gd name="T0" fmla="*/ 16 w 16"/>
                <a:gd name="T1" fmla="*/ 0 h 29"/>
                <a:gd name="T2" fmla="*/ 0 w 16"/>
                <a:gd name="T3" fmla="*/ 0 h 29"/>
                <a:gd name="T4" fmla="*/ 0 w 16"/>
                <a:gd name="T5" fmla="*/ 29 h 29"/>
                <a:gd name="T6" fmla="*/ 16 w 16"/>
                <a:gd name="T7" fmla="*/ 29 h 29"/>
                <a:gd name="T8" fmla="*/ 16 w 16"/>
                <a:gd name="T9" fmla="*/ 0 h 29"/>
                <a:gd name="T10" fmla="*/ 11 w 16"/>
                <a:gd name="T11" fmla="*/ 25 h 29"/>
                <a:gd name="T12" fmla="*/ 5 w 16"/>
                <a:gd name="T13" fmla="*/ 25 h 29"/>
                <a:gd name="T14" fmla="*/ 5 w 16"/>
                <a:gd name="T15" fmla="*/ 5 h 29"/>
                <a:gd name="T16" fmla="*/ 11 w 16"/>
                <a:gd name="T17" fmla="*/ 5 h 29"/>
                <a:gd name="T18" fmla="*/ 11 w 16"/>
                <a:gd name="T19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9">
                  <a:moveTo>
                    <a:pt x="16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6" y="29"/>
                  </a:lnTo>
                  <a:lnTo>
                    <a:pt x="16" y="0"/>
                  </a:lnTo>
                  <a:close/>
                  <a:moveTo>
                    <a:pt x="11" y="25"/>
                  </a:moveTo>
                  <a:lnTo>
                    <a:pt x="5" y="25"/>
                  </a:lnTo>
                  <a:lnTo>
                    <a:pt x="5" y="5"/>
                  </a:lnTo>
                  <a:lnTo>
                    <a:pt x="11" y="5"/>
                  </a:lnTo>
                  <a:lnTo>
                    <a:pt x="11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25" name="Freeform 114"/>
          <p:cNvSpPr>
            <a:spLocks noEditPoints="1"/>
          </p:cNvSpPr>
          <p:nvPr/>
        </p:nvSpPr>
        <p:spPr bwMode="auto">
          <a:xfrm>
            <a:off x="2083436" y="2502217"/>
            <a:ext cx="301788" cy="217958"/>
          </a:xfrm>
          <a:custGeom>
            <a:avLst/>
            <a:gdLst>
              <a:gd name="T0" fmla="*/ 50 w 144"/>
              <a:gd name="T1" fmla="*/ 0 h 104"/>
              <a:gd name="T2" fmla="*/ 0 w 144"/>
              <a:gd name="T3" fmla="*/ 0 h 104"/>
              <a:gd name="T4" fmla="*/ 0 w 144"/>
              <a:gd name="T5" fmla="*/ 104 h 104"/>
              <a:gd name="T6" fmla="*/ 144 w 144"/>
              <a:gd name="T7" fmla="*/ 104 h 104"/>
              <a:gd name="T8" fmla="*/ 144 w 144"/>
              <a:gd name="T9" fmla="*/ 18 h 104"/>
              <a:gd name="T10" fmla="*/ 68 w 144"/>
              <a:gd name="T11" fmla="*/ 18 h 104"/>
              <a:gd name="T12" fmla="*/ 50 w 144"/>
              <a:gd name="T13" fmla="*/ 0 h 104"/>
              <a:gd name="T14" fmla="*/ 139 w 144"/>
              <a:gd name="T15" fmla="*/ 99 h 104"/>
              <a:gd name="T16" fmla="*/ 4 w 144"/>
              <a:gd name="T17" fmla="*/ 99 h 104"/>
              <a:gd name="T18" fmla="*/ 4 w 144"/>
              <a:gd name="T19" fmla="*/ 5 h 104"/>
              <a:gd name="T20" fmla="*/ 49 w 144"/>
              <a:gd name="T21" fmla="*/ 5 h 104"/>
              <a:gd name="T22" fmla="*/ 67 w 144"/>
              <a:gd name="T23" fmla="*/ 23 h 104"/>
              <a:gd name="T24" fmla="*/ 139 w 144"/>
              <a:gd name="T25" fmla="*/ 23 h 104"/>
              <a:gd name="T26" fmla="*/ 139 w 144"/>
              <a:gd name="T27" fmla="*/ 9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104">
                <a:moveTo>
                  <a:pt x="50" y="0"/>
                </a:moveTo>
                <a:lnTo>
                  <a:pt x="0" y="0"/>
                </a:lnTo>
                <a:lnTo>
                  <a:pt x="0" y="104"/>
                </a:lnTo>
                <a:lnTo>
                  <a:pt x="144" y="104"/>
                </a:lnTo>
                <a:lnTo>
                  <a:pt x="144" y="18"/>
                </a:lnTo>
                <a:lnTo>
                  <a:pt x="68" y="18"/>
                </a:lnTo>
                <a:lnTo>
                  <a:pt x="50" y="0"/>
                </a:lnTo>
                <a:close/>
                <a:moveTo>
                  <a:pt x="139" y="99"/>
                </a:moveTo>
                <a:lnTo>
                  <a:pt x="4" y="99"/>
                </a:lnTo>
                <a:lnTo>
                  <a:pt x="4" y="5"/>
                </a:lnTo>
                <a:lnTo>
                  <a:pt x="49" y="5"/>
                </a:lnTo>
                <a:lnTo>
                  <a:pt x="67" y="23"/>
                </a:lnTo>
                <a:lnTo>
                  <a:pt x="139" y="23"/>
                </a:lnTo>
                <a:lnTo>
                  <a:pt x="139" y="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83" name="Group 682"/>
          <p:cNvGrpSpPr/>
          <p:nvPr/>
        </p:nvGrpSpPr>
        <p:grpSpPr>
          <a:xfrm>
            <a:off x="2475341" y="2495930"/>
            <a:ext cx="301789" cy="230532"/>
            <a:chOff x="2475341" y="2495930"/>
            <a:chExt cx="301789" cy="230532"/>
          </a:xfrm>
          <a:solidFill>
            <a:schemeClr val="tx1"/>
          </a:solidFill>
        </p:grpSpPr>
        <p:sp>
          <p:nvSpPr>
            <p:cNvPr id="526" name="Freeform 115"/>
            <p:cNvSpPr>
              <a:spLocks noEditPoints="1"/>
            </p:cNvSpPr>
            <p:nvPr/>
          </p:nvSpPr>
          <p:spPr bwMode="auto">
            <a:xfrm>
              <a:off x="2475341" y="2533653"/>
              <a:ext cx="268256" cy="192809"/>
            </a:xfrm>
            <a:custGeom>
              <a:avLst/>
              <a:gdLst>
                <a:gd name="T0" fmla="*/ 128 w 128"/>
                <a:gd name="T1" fmla="*/ 16 h 92"/>
                <a:gd name="T2" fmla="*/ 61 w 128"/>
                <a:gd name="T3" fmla="*/ 16 h 92"/>
                <a:gd name="T4" fmla="*/ 45 w 128"/>
                <a:gd name="T5" fmla="*/ 0 h 92"/>
                <a:gd name="T6" fmla="*/ 0 w 128"/>
                <a:gd name="T7" fmla="*/ 0 h 92"/>
                <a:gd name="T8" fmla="*/ 0 w 128"/>
                <a:gd name="T9" fmla="*/ 92 h 92"/>
                <a:gd name="T10" fmla="*/ 128 w 128"/>
                <a:gd name="T11" fmla="*/ 92 h 92"/>
                <a:gd name="T12" fmla="*/ 128 w 128"/>
                <a:gd name="T13" fmla="*/ 16 h 92"/>
                <a:gd name="T14" fmla="*/ 124 w 128"/>
                <a:gd name="T15" fmla="*/ 88 h 92"/>
                <a:gd name="T16" fmla="*/ 4 w 128"/>
                <a:gd name="T17" fmla="*/ 88 h 92"/>
                <a:gd name="T18" fmla="*/ 4 w 128"/>
                <a:gd name="T19" fmla="*/ 4 h 92"/>
                <a:gd name="T20" fmla="*/ 43 w 128"/>
                <a:gd name="T21" fmla="*/ 4 h 92"/>
                <a:gd name="T22" fmla="*/ 59 w 128"/>
                <a:gd name="T23" fmla="*/ 20 h 92"/>
                <a:gd name="T24" fmla="*/ 124 w 128"/>
                <a:gd name="T25" fmla="*/ 20 h 92"/>
                <a:gd name="T26" fmla="*/ 124 w 128"/>
                <a:gd name="T27" fmla="*/ 8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92">
                  <a:moveTo>
                    <a:pt x="128" y="16"/>
                  </a:moveTo>
                  <a:lnTo>
                    <a:pt x="61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92"/>
                  </a:lnTo>
                  <a:lnTo>
                    <a:pt x="128" y="92"/>
                  </a:lnTo>
                  <a:lnTo>
                    <a:pt x="128" y="16"/>
                  </a:lnTo>
                  <a:close/>
                  <a:moveTo>
                    <a:pt x="124" y="88"/>
                  </a:moveTo>
                  <a:lnTo>
                    <a:pt x="4" y="88"/>
                  </a:lnTo>
                  <a:lnTo>
                    <a:pt x="4" y="4"/>
                  </a:lnTo>
                  <a:lnTo>
                    <a:pt x="43" y="4"/>
                  </a:lnTo>
                  <a:lnTo>
                    <a:pt x="59" y="20"/>
                  </a:lnTo>
                  <a:lnTo>
                    <a:pt x="124" y="20"/>
                  </a:lnTo>
                  <a:lnTo>
                    <a:pt x="124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7" name="Freeform 116"/>
            <p:cNvSpPr>
              <a:spLocks/>
            </p:cNvSpPr>
            <p:nvPr/>
          </p:nvSpPr>
          <p:spPr bwMode="auto">
            <a:xfrm>
              <a:off x="2506778" y="2495930"/>
              <a:ext cx="270352" cy="192809"/>
            </a:xfrm>
            <a:custGeom>
              <a:avLst/>
              <a:gdLst>
                <a:gd name="T0" fmla="*/ 46 w 129"/>
                <a:gd name="T1" fmla="*/ 0 h 92"/>
                <a:gd name="T2" fmla="*/ 0 w 129"/>
                <a:gd name="T3" fmla="*/ 0 h 92"/>
                <a:gd name="T4" fmla="*/ 0 w 129"/>
                <a:gd name="T5" fmla="*/ 16 h 92"/>
                <a:gd name="T6" fmla="*/ 5 w 129"/>
                <a:gd name="T7" fmla="*/ 16 h 92"/>
                <a:gd name="T8" fmla="*/ 5 w 129"/>
                <a:gd name="T9" fmla="*/ 4 h 92"/>
                <a:gd name="T10" fmla="*/ 44 w 129"/>
                <a:gd name="T11" fmla="*/ 4 h 92"/>
                <a:gd name="T12" fmla="*/ 60 w 129"/>
                <a:gd name="T13" fmla="*/ 20 h 92"/>
                <a:gd name="T14" fmla="*/ 124 w 129"/>
                <a:gd name="T15" fmla="*/ 20 h 92"/>
                <a:gd name="T16" fmla="*/ 124 w 129"/>
                <a:gd name="T17" fmla="*/ 88 h 92"/>
                <a:gd name="T18" fmla="*/ 115 w 129"/>
                <a:gd name="T19" fmla="*/ 88 h 92"/>
                <a:gd name="T20" fmla="*/ 115 w 129"/>
                <a:gd name="T21" fmla="*/ 92 h 92"/>
                <a:gd name="T22" fmla="*/ 129 w 129"/>
                <a:gd name="T23" fmla="*/ 92 h 92"/>
                <a:gd name="T24" fmla="*/ 129 w 129"/>
                <a:gd name="T25" fmla="*/ 16 h 92"/>
                <a:gd name="T26" fmla="*/ 62 w 129"/>
                <a:gd name="T27" fmla="*/ 16 h 92"/>
                <a:gd name="T28" fmla="*/ 46 w 129"/>
                <a:gd name="T2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92">
                  <a:moveTo>
                    <a:pt x="4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5" y="16"/>
                  </a:lnTo>
                  <a:lnTo>
                    <a:pt x="5" y="4"/>
                  </a:lnTo>
                  <a:lnTo>
                    <a:pt x="44" y="4"/>
                  </a:lnTo>
                  <a:lnTo>
                    <a:pt x="60" y="20"/>
                  </a:lnTo>
                  <a:lnTo>
                    <a:pt x="124" y="20"/>
                  </a:lnTo>
                  <a:lnTo>
                    <a:pt x="124" y="88"/>
                  </a:lnTo>
                  <a:lnTo>
                    <a:pt x="115" y="88"/>
                  </a:lnTo>
                  <a:lnTo>
                    <a:pt x="115" y="92"/>
                  </a:lnTo>
                  <a:lnTo>
                    <a:pt x="129" y="92"/>
                  </a:lnTo>
                  <a:lnTo>
                    <a:pt x="129" y="16"/>
                  </a:lnTo>
                  <a:lnTo>
                    <a:pt x="62" y="16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2" name="Group 681"/>
          <p:cNvGrpSpPr/>
          <p:nvPr/>
        </p:nvGrpSpPr>
        <p:grpSpPr>
          <a:xfrm>
            <a:off x="2867247" y="2460302"/>
            <a:ext cx="301788" cy="301788"/>
            <a:chOff x="2867247" y="2460302"/>
            <a:chExt cx="301788" cy="301788"/>
          </a:xfrm>
          <a:solidFill>
            <a:schemeClr val="tx1"/>
          </a:solidFill>
        </p:grpSpPr>
        <p:sp>
          <p:nvSpPr>
            <p:cNvPr id="528" name="Freeform 117"/>
            <p:cNvSpPr>
              <a:spLocks noEditPoints="1"/>
            </p:cNvSpPr>
            <p:nvPr/>
          </p:nvSpPr>
          <p:spPr bwMode="auto">
            <a:xfrm>
              <a:off x="2867247" y="2460302"/>
              <a:ext cx="301788" cy="301788"/>
            </a:xfrm>
            <a:custGeom>
              <a:avLst/>
              <a:gdLst>
                <a:gd name="T0" fmla="*/ 134 w 144"/>
                <a:gd name="T1" fmla="*/ 32 h 144"/>
                <a:gd name="T2" fmla="*/ 98 w 144"/>
                <a:gd name="T3" fmla="*/ 24 h 144"/>
                <a:gd name="T4" fmla="*/ 88 w 144"/>
                <a:gd name="T5" fmla="*/ 0 h 144"/>
                <a:gd name="T6" fmla="*/ 56 w 144"/>
                <a:gd name="T7" fmla="*/ 21 h 144"/>
                <a:gd name="T8" fmla="*/ 31 w 144"/>
                <a:gd name="T9" fmla="*/ 10 h 144"/>
                <a:gd name="T10" fmla="*/ 25 w 144"/>
                <a:gd name="T11" fmla="*/ 46 h 144"/>
                <a:gd name="T12" fmla="*/ 0 w 144"/>
                <a:gd name="T13" fmla="*/ 56 h 144"/>
                <a:gd name="T14" fmla="*/ 21 w 144"/>
                <a:gd name="T15" fmla="*/ 88 h 144"/>
                <a:gd name="T16" fmla="*/ 10 w 144"/>
                <a:gd name="T17" fmla="*/ 113 h 144"/>
                <a:gd name="T18" fmla="*/ 46 w 144"/>
                <a:gd name="T19" fmla="*/ 120 h 144"/>
                <a:gd name="T20" fmla="*/ 56 w 144"/>
                <a:gd name="T21" fmla="*/ 144 h 144"/>
                <a:gd name="T22" fmla="*/ 88 w 144"/>
                <a:gd name="T23" fmla="*/ 123 h 144"/>
                <a:gd name="T24" fmla="*/ 112 w 144"/>
                <a:gd name="T25" fmla="*/ 134 h 144"/>
                <a:gd name="T26" fmla="*/ 120 w 144"/>
                <a:gd name="T27" fmla="*/ 99 h 144"/>
                <a:gd name="T28" fmla="*/ 144 w 144"/>
                <a:gd name="T29" fmla="*/ 88 h 144"/>
                <a:gd name="T30" fmla="*/ 123 w 144"/>
                <a:gd name="T31" fmla="*/ 56 h 144"/>
                <a:gd name="T32" fmla="*/ 140 w 144"/>
                <a:gd name="T33" fmla="*/ 83 h 144"/>
                <a:gd name="T34" fmla="*/ 115 w 144"/>
                <a:gd name="T35" fmla="*/ 100 h 144"/>
                <a:gd name="T36" fmla="*/ 112 w 144"/>
                <a:gd name="T37" fmla="*/ 127 h 144"/>
                <a:gd name="T38" fmla="*/ 83 w 144"/>
                <a:gd name="T39" fmla="*/ 120 h 144"/>
                <a:gd name="T40" fmla="*/ 61 w 144"/>
                <a:gd name="T41" fmla="*/ 140 h 144"/>
                <a:gd name="T42" fmla="*/ 44 w 144"/>
                <a:gd name="T43" fmla="*/ 114 h 144"/>
                <a:gd name="T44" fmla="*/ 17 w 144"/>
                <a:gd name="T45" fmla="*/ 113 h 144"/>
                <a:gd name="T46" fmla="*/ 24 w 144"/>
                <a:gd name="T47" fmla="*/ 83 h 144"/>
                <a:gd name="T48" fmla="*/ 4 w 144"/>
                <a:gd name="T49" fmla="*/ 61 h 144"/>
                <a:gd name="T50" fmla="*/ 30 w 144"/>
                <a:gd name="T51" fmla="*/ 45 h 144"/>
                <a:gd name="T52" fmla="*/ 31 w 144"/>
                <a:gd name="T53" fmla="*/ 17 h 144"/>
                <a:gd name="T54" fmla="*/ 61 w 144"/>
                <a:gd name="T55" fmla="*/ 24 h 144"/>
                <a:gd name="T56" fmla="*/ 83 w 144"/>
                <a:gd name="T57" fmla="*/ 5 h 144"/>
                <a:gd name="T58" fmla="*/ 100 w 144"/>
                <a:gd name="T59" fmla="*/ 30 h 144"/>
                <a:gd name="T60" fmla="*/ 128 w 144"/>
                <a:gd name="T61" fmla="*/ 32 h 144"/>
                <a:gd name="T62" fmla="*/ 120 w 144"/>
                <a:gd name="T63" fmla="*/ 61 h 144"/>
                <a:gd name="T64" fmla="*/ 140 w 144"/>
                <a:gd name="T65" fmla="*/ 8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44">
                  <a:moveTo>
                    <a:pt x="120" y="46"/>
                  </a:moveTo>
                  <a:lnTo>
                    <a:pt x="134" y="32"/>
                  </a:lnTo>
                  <a:lnTo>
                    <a:pt x="112" y="10"/>
                  </a:lnTo>
                  <a:lnTo>
                    <a:pt x="98" y="24"/>
                  </a:lnTo>
                  <a:lnTo>
                    <a:pt x="88" y="21"/>
                  </a:lnTo>
                  <a:lnTo>
                    <a:pt x="88" y="0"/>
                  </a:lnTo>
                  <a:lnTo>
                    <a:pt x="56" y="0"/>
                  </a:lnTo>
                  <a:lnTo>
                    <a:pt x="56" y="21"/>
                  </a:lnTo>
                  <a:lnTo>
                    <a:pt x="46" y="24"/>
                  </a:lnTo>
                  <a:lnTo>
                    <a:pt x="31" y="10"/>
                  </a:lnTo>
                  <a:lnTo>
                    <a:pt x="10" y="32"/>
                  </a:lnTo>
                  <a:lnTo>
                    <a:pt x="25" y="46"/>
                  </a:lnTo>
                  <a:lnTo>
                    <a:pt x="21" y="56"/>
                  </a:lnTo>
                  <a:lnTo>
                    <a:pt x="0" y="56"/>
                  </a:lnTo>
                  <a:lnTo>
                    <a:pt x="0" y="88"/>
                  </a:lnTo>
                  <a:lnTo>
                    <a:pt x="21" y="88"/>
                  </a:lnTo>
                  <a:lnTo>
                    <a:pt x="25" y="99"/>
                  </a:lnTo>
                  <a:lnTo>
                    <a:pt x="10" y="113"/>
                  </a:lnTo>
                  <a:lnTo>
                    <a:pt x="31" y="134"/>
                  </a:lnTo>
                  <a:lnTo>
                    <a:pt x="46" y="120"/>
                  </a:lnTo>
                  <a:lnTo>
                    <a:pt x="56" y="123"/>
                  </a:lnTo>
                  <a:lnTo>
                    <a:pt x="56" y="144"/>
                  </a:lnTo>
                  <a:lnTo>
                    <a:pt x="88" y="144"/>
                  </a:lnTo>
                  <a:lnTo>
                    <a:pt x="88" y="123"/>
                  </a:lnTo>
                  <a:lnTo>
                    <a:pt x="98" y="120"/>
                  </a:lnTo>
                  <a:lnTo>
                    <a:pt x="112" y="134"/>
                  </a:lnTo>
                  <a:lnTo>
                    <a:pt x="134" y="113"/>
                  </a:lnTo>
                  <a:lnTo>
                    <a:pt x="120" y="99"/>
                  </a:lnTo>
                  <a:lnTo>
                    <a:pt x="123" y="88"/>
                  </a:lnTo>
                  <a:lnTo>
                    <a:pt x="144" y="88"/>
                  </a:lnTo>
                  <a:lnTo>
                    <a:pt x="144" y="56"/>
                  </a:lnTo>
                  <a:lnTo>
                    <a:pt x="123" y="56"/>
                  </a:lnTo>
                  <a:lnTo>
                    <a:pt x="120" y="46"/>
                  </a:lnTo>
                  <a:close/>
                  <a:moveTo>
                    <a:pt x="140" y="83"/>
                  </a:moveTo>
                  <a:lnTo>
                    <a:pt x="120" y="83"/>
                  </a:lnTo>
                  <a:lnTo>
                    <a:pt x="115" y="100"/>
                  </a:lnTo>
                  <a:lnTo>
                    <a:pt x="128" y="113"/>
                  </a:lnTo>
                  <a:lnTo>
                    <a:pt x="112" y="127"/>
                  </a:lnTo>
                  <a:lnTo>
                    <a:pt x="100" y="114"/>
                  </a:lnTo>
                  <a:lnTo>
                    <a:pt x="83" y="120"/>
                  </a:lnTo>
                  <a:lnTo>
                    <a:pt x="83" y="140"/>
                  </a:lnTo>
                  <a:lnTo>
                    <a:pt x="61" y="140"/>
                  </a:lnTo>
                  <a:lnTo>
                    <a:pt x="61" y="120"/>
                  </a:lnTo>
                  <a:lnTo>
                    <a:pt x="44" y="114"/>
                  </a:lnTo>
                  <a:lnTo>
                    <a:pt x="31" y="127"/>
                  </a:lnTo>
                  <a:lnTo>
                    <a:pt x="17" y="113"/>
                  </a:lnTo>
                  <a:lnTo>
                    <a:pt x="30" y="100"/>
                  </a:lnTo>
                  <a:lnTo>
                    <a:pt x="24" y="83"/>
                  </a:lnTo>
                  <a:lnTo>
                    <a:pt x="4" y="83"/>
                  </a:lnTo>
                  <a:lnTo>
                    <a:pt x="4" y="61"/>
                  </a:lnTo>
                  <a:lnTo>
                    <a:pt x="24" y="61"/>
                  </a:lnTo>
                  <a:lnTo>
                    <a:pt x="30" y="45"/>
                  </a:lnTo>
                  <a:lnTo>
                    <a:pt x="17" y="32"/>
                  </a:lnTo>
                  <a:lnTo>
                    <a:pt x="31" y="17"/>
                  </a:lnTo>
                  <a:lnTo>
                    <a:pt x="44" y="30"/>
                  </a:lnTo>
                  <a:lnTo>
                    <a:pt x="61" y="24"/>
                  </a:lnTo>
                  <a:lnTo>
                    <a:pt x="61" y="5"/>
                  </a:lnTo>
                  <a:lnTo>
                    <a:pt x="83" y="5"/>
                  </a:lnTo>
                  <a:lnTo>
                    <a:pt x="83" y="24"/>
                  </a:lnTo>
                  <a:lnTo>
                    <a:pt x="100" y="30"/>
                  </a:lnTo>
                  <a:lnTo>
                    <a:pt x="112" y="17"/>
                  </a:lnTo>
                  <a:lnTo>
                    <a:pt x="128" y="32"/>
                  </a:lnTo>
                  <a:lnTo>
                    <a:pt x="115" y="45"/>
                  </a:lnTo>
                  <a:lnTo>
                    <a:pt x="120" y="61"/>
                  </a:lnTo>
                  <a:lnTo>
                    <a:pt x="140" y="61"/>
                  </a:lnTo>
                  <a:lnTo>
                    <a:pt x="14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9" name="Freeform 118"/>
            <p:cNvSpPr>
              <a:spLocks noEditPoints="1"/>
            </p:cNvSpPr>
            <p:nvPr/>
          </p:nvSpPr>
          <p:spPr bwMode="auto">
            <a:xfrm>
              <a:off x="2984609" y="2577664"/>
              <a:ext cx="67064" cy="67064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48 h 56"/>
                <a:gd name="T12" fmla="*/ 8 w 56"/>
                <a:gd name="T13" fmla="*/ 28 h 56"/>
                <a:gd name="T14" fmla="*/ 28 w 56"/>
                <a:gd name="T15" fmla="*/ 8 h 56"/>
                <a:gd name="T16" fmla="*/ 48 w 56"/>
                <a:gd name="T17" fmla="*/ 28 h 56"/>
                <a:gd name="T18" fmla="*/ 28 w 56"/>
                <a:gd name="T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4" y="56"/>
                    <a:pt x="56" y="43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1" name="Group 680"/>
          <p:cNvGrpSpPr/>
          <p:nvPr/>
        </p:nvGrpSpPr>
        <p:grpSpPr>
          <a:xfrm>
            <a:off x="3307355" y="2458206"/>
            <a:ext cx="207480" cy="305980"/>
            <a:chOff x="3307355" y="2458206"/>
            <a:chExt cx="207480" cy="305980"/>
          </a:xfrm>
          <a:solidFill>
            <a:schemeClr val="tx1"/>
          </a:solidFill>
        </p:grpSpPr>
        <p:sp>
          <p:nvSpPr>
            <p:cNvPr id="530" name="Freeform 119"/>
            <p:cNvSpPr>
              <a:spLocks noEditPoints="1"/>
            </p:cNvSpPr>
            <p:nvPr/>
          </p:nvSpPr>
          <p:spPr bwMode="auto">
            <a:xfrm>
              <a:off x="3378610" y="2529462"/>
              <a:ext cx="64969" cy="67064"/>
            </a:xfrm>
            <a:custGeom>
              <a:avLst/>
              <a:gdLst>
                <a:gd name="T0" fmla="*/ 56 w 56"/>
                <a:gd name="T1" fmla="*/ 28 h 56"/>
                <a:gd name="T2" fmla="*/ 28 w 56"/>
                <a:gd name="T3" fmla="*/ 0 h 56"/>
                <a:gd name="T4" fmla="*/ 0 w 56"/>
                <a:gd name="T5" fmla="*/ 28 h 56"/>
                <a:gd name="T6" fmla="*/ 28 w 56"/>
                <a:gd name="T7" fmla="*/ 56 h 56"/>
                <a:gd name="T8" fmla="*/ 56 w 56"/>
                <a:gd name="T9" fmla="*/ 28 h 56"/>
                <a:gd name="T10" fmla="*/ 8 w 56"/>
                <a:gd name="T11" fmla="*/ 28 h 56"/>
                <a:gd name="T12" fmla="*/ 28 w 56"/>
                <a:gd name="T13" fmla="*/ 8 h 56"/>
                <a:gd name="T14" fmla="*/ 48 w 56"/>
                <a:gd name="T15" fmla="*/ 28 h 56"/>
                <a:gd name="T16" fmla="*/ 28 w 56"/>
                <a:gd name="T17" fmla="*/ 48 h 56"/>
                <a:gd name="T18" fmla="*/ 8 w 56"/>
                <a:gd name="T19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12"/>
                    <a:pt x="43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lose/>
                  <a:moveTo>
                    <a:pt x="8" y="28"/>
                  </a:move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1" name="Freeform 120"/>
            <p:cNvSpPr>
              <a:spLocks noEditPoints="1"/>
            </p:cNvSpPr>
            <p:nvPr/>
          </p:nvSpPr>
          <p:spPr bwMode="auto">
            <a:xfrm>
              <a:off x="3307355" y="2458206"/>
              <a:ext cx="207480" cy="305980"/>
            </a:xfrm>
            <a:custGeom>
              <a:avLst/>
              <a:gdLst>
                <a:gd name="T0" fmla="*/ 87 w 176"/>
                <a:gd name="T1" fmla="*/ 258 h 258"/>
                <a:gd name="T2" fmla="*/ 90 w 176"/>
                <a:gd name="T3" fmla="*/ 254 h 258"/>
                <a:gd name="T4" fmla="*/ 176 w 176"/>
                <a:gd name="T5" fmla="*/ 91 h 258"/>
                <a:gd name="T6" fmla="*/ 88 w 176"/>
                <a:gd name="T7" fmla="*/ 0 h 258"/>
                <a:gd name="T8" fmla="*/ 0 w 176"/>
                <a:gd name="T9" fmla="*/ 91 h 258"/>
                <a:gd name="T10" fmla="*/ 84 w 176"/>
                <a:gd name="T11" fmla="*/ 254 h 258"/>
                <a:gd name="T12" fmla="*/ 87 w 176"/>
                <a:gd name="T13" fmla="*/ 258 h 258"/>
                <a:gd name="T14" fmla="*/ 88 w 176"/>
                <a:gd name="T15" fmla="*/ 8 h 258"/>
                <a:gd name="T16" fmla="*/ 168 w 176"/>
                <a:gd name="T17" fmla="*/ 91 h 258"/>
                <a:gd name="T18" fmla="*/ 87 w 176"/>
                <a:gd name="T19" fmla="*/ 246 h 258"/>
                <a:gd name="T20" fmla="*/ 8 w 176"/>
                <a:gd name="T21" fmla="*/ 91 h 258"/>
                <a:gd name="T22" fmla="*/ 88 w 176"/>
                <a:gd name="T23" fmla="*/ 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258">
                  <a:moveTo>
                    <a:pt x="87" y="258"/>
                  </a:moveTo>
                  <a:cubicBezTo>
                    <a:pt x="90" y="254"/>
                    <a:pt x="90" y="254"/>
                    <a:pt x="90" y="254"/>
                  </a:cubicBezTo>
                  <a:cubicBezTo>
                    <a:pt x="94" y="250"/>
                    <a:pt x="176" y="154"/>
                    <a:pt x="176" y="91"/>
                  </a:cubicBezTo>
                  <a:cubicBezTo>
                    <a:pt x="175" y="41"/>
                    <a:pt x="136" y="0"/>
                    <a:pt x="88" y="0"/>
                  </a:cubicBezTo>
                  <a:cubicBezTo>
                    <a:pt x="39" y="0"/>
                    <a:pt x="0" y="41"/>
                    <a:pt x="0" y="91"/>
                  </a:cubicBezTo>
                  <a:cubicBezTo>
                    <a:pt x="0" y="154"/>
                    <a:pt x="81" y="250"/>
                    <a:pt x="84" y="254"/>
                  </a:cubicBezTo>
                  <a:lnTo>
                    <a:pt x="87" y="258"/>
                  </a:lnTo>
                  <a:close/>
                  <a:moveTo>
                    <a:pt x="88" y="8"/>
                  </a:moveTo>
                  <a:cubicBezTo>
                    <a:pt x="131" y="8"/>
                    <a:pt x="167" y="45"/>
                    <a:pt x="168" y="91"/>
                  </a:cubicBezTo>
                  <a:cubicBezTo>
                    <a:pt x="168" y="144"/>
                    <a:pt x="102" y="227"/>
                    <a:pt x="87" y="246"/>
                  </a:cubicBezTo>
                  <a:cubicBezTo>
                    <a:pt x="72" y="227"/>
                    <a:pt x="8" y="144"/>
                    <a:pt x="8" y="91"/>
                  </a:cubicBezTo>
                  <a:cubicBezTo>
                    <a:pt x="8" y="45"/>
                    <a:pt x="43" y="8"/>
                    <a:pt x="8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0" name="Group 679"/>
          <p:cNvGrpSpPr/>
          <p:nvPr/>
        </p:nvGrpSpPr>
        <p:grpSpPr>
          <a:xfrm>
            <a:off x="3648961" y="2489642"/>
            <a:ext cx="308076" cy="245204"/>
            <a:chOff x="3648961" y="2489642"/>
            <a:chExt cx="308076" cy="245204"/>
          </a:xfrm>
          <a:solidFill>
            <a:schemeClr val="tx1"/>
          </a:solidFill>
        </p:grpSpPr>
        <p:sp>
          <p:nvSpPr>
            <p:cNvPr id="532" name="Freeform 121"/>
            <p:cNvSpPr>
              <a:spLocks noEditPoints="1"/>
            </p:cNvSpPr>
            <p:nvPr/>
          </p:nvSpPr>
          <p:spPr bwMode="auto">
            <a:xfrm>
              <a:off x="3778898" y="2527366"/>
              <a:ext cx="48203" cy="46107"/>
            </a:xfrm>
            <a:custGeom>
              <a:avLst/>
              <a:gdLst>
                <a:gd name="T0" fmla="*/ 40 w 40"/>
                <a:gd name="T1" fmla="*/ 20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8 w 40"/>
                <a:gd name="T11" fmla="*/ 20 h 40"/>
                <a:gd name="T12" fmla="*/ 20 w 40"/>
                <a:gd name="T13" fmla="*/ 8 h 40"/>
                <a:gd name="T14" fmla="*/ 32 w 40"/>
                <a:gd name="T15" fmla="*/ 20 h 40"/>
                <a:gd name="T16" fmla="*/ 20 w 40"/>
                <a:gd name="T17" fmla="*/ 32 h 40"/>
                <a:gd name="T18" fmla="*/ 8 w 40"/>
                <a:gd name="T1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lose/>
                  <a:moveTo>
                    <a:pt x="8" y="20"/>
                  </a:moveTo>
                  <a:cubicBezTo>
                    <a:pt x="8" y="13"/>
                    <a:pt x="13" y="8"/>
                    <a:pt x="20" y="8"/>
                  </a:cubicBezTo>
                  <a:cubicBezTo>
                    <a:pt x="26" y="8"/>
                    <a:pt x="32" y="13"/>
                    <a:pt x="32" y="20"/>
                  </a:cubicBezTo>
                  <a:cubicBezTo>
                    <a:pt x="32" y="27"/>
                    <a:pt x="26" y="32"/>
                    <a:pt x="20" y="32"/>
                  </a:cubicBezTo>
                  <a:cubicBezTo>
                    <a:pt x="13" y="32"/>
                    <a:pt x="8" y="27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3" name="Freeform 122"/>
            <p:cNvSpPr>
              <a:spLocks noEditPoints="1"/>
            </p:cNvSpPr>
            <p:nvPr/>
          </p:nvSpPr>
          <p:spPr bwMode="auto">
            <a:xfrm>
              <a:off x="3736983" y="2489642"/>
              <a:ext cx="132033" cy="199097"/>
            </a:xfrm>
            <a:custGeom>
              <a:avLst/>
              <a:gdLst>
                <a:gd name="T0" fmla="*/ 56 w 112"/>
                <a:gd name="T1" fmla="*/ 170 h 170"/>
                <a:gd name="T2" fmla="*/ 59 w 112"/>
                <a:gd name="T3" fmla="*/ 166 h 170"/>
                <a:gd name="T4" fmla="*/ 112 w 112"/>
                <a:gd name="T5" fmla="*/ 60 h 170"/>
                <a:gd name="T6" fmla="*/ 56 w 112"/>
                <a:gd name="T7" fmla="*/ 0 h 170"/>
                <a:gd name="T8" fmla="*/ 0 w 112"/>
                <a:gd name="T9" fmla="*/ 60 h 170"/>
                <a:gd name="T10" fmla="*/ 53 w 112"/>
                <a:gd name="T11" fmla="*/ 166 h 170"/>
                <a:gd name="T12" fmla="*/ 56 w 112"/>
                <a:gd name="T13" fmla="*/ 170 h 170"/>
                <a:gd name="T14" fmla="*/ 56 w 112"/>
                <a:gd name="T15" fmla="*/ 8 h 170"/>
                <a:gd name="T16" fmla="*/ 104 w 112"/>
                <a:gd name="T17" fmla="*/ 60 h 170"/>
                <a:gd name="T18" fmla="*/ 56 w 112"/>
                <a:gd name="T19" fmla="*/ 157 h 170"/>
                <a:gd name="T20" fmla="*/ 8 w 112"/>
                <a:gd name="T21" fmla="*/ 60 h 170"/>
                <a:gd name="T22" fmla="*/ 56 w 112"/>
                <a:gd name="T23" fmla="*/ 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70">
                  <a:moveTo>
                    <a:pt x="56" y="170"/>
                  </a:moveTo>
                  <a:cubicBezTo>
                    <a:pt x="59" y="166"/>
                    <a:pt x="59" y="166"/>
                    <a:pt x="59" y="166"/>
                  </a:cubicBezTo>
                  <a:cubicBezTo>
                    <a:pt x="61" y="164"/>
                    <a:pt x="112" y="101"/>
                    <a:pt x="112" y="60"/>
                  </a:cubicBezTo>
                  <a:cubicBezTo>
                    <a:pt x="112" y="27"/>
                    <a:pt x="86" y="0"/>
                    <a:pt x="56" y="0"/>
                  </a:cubicBezTo>
                  <a:cubicBezTo>
                    <a:pt x="25" y="0"/>
                    <a:pt x="0" y="27"/>
                    <a:pt x="0" y="60"/>
                  </a:cubicBezTo>
                  <a:cubicBezTo>
                    <a:pt x="0" y="101"/>
                    <a:pt x="50" y="164"/>
                    <a:pt x="53" y="166"/>
                  </a:cubicBezTo>
                  <a:lnTo>
                    <a:pt x="56" y="170"/>
                  </a:lnTo>
                  <a:close/>
                  <a:moveTo>
                    <a:pt x="56" y="8"/>
                  </a:moveTo>
                  <a:cubicBezTo>
                    <a:pt x="82" y="8"/>
                    <a:pt x="104" y="31"/>
                    <a:pt x="104" y="60"/>
                  </a:cubicBezTo>
                  <a:cubicBezTo>
                    <a:pt x="104" y="93"/>
                    <a:pt x="67" y="143"/>
                    <a:pt x="56" y="157"/>
                  </a:cubicBezTo>
                  <a:cubicBezTo>
                    <a:pt x="45" y="143"/>
                    <a:pt x="8" y="93"/>
                    <a:pt x="8" y="60"/>
                  </a:cubicBezTo>
                  <a:cubicBezTo>
                    <a:pt x="8" y="31"/>
                    <a:pt x="29" y="8"/>
                    <a:pt x="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4" name="Freeform 123"/>
            <p:cNvSpPr>
              <a:spLocks/>
            </p:cNvSpPr>
            <p:nvPr/>
          </p:nvSpPr>
          <p:spPr bwMode="auto">
            <a:xfrm>
              <a:off x="3648961" y="2630058"/>
              <a:ext cx="308076" cy="104788"/>
            </a:xfrm>
            <a:custGeom>
              <a:avLst/>
              <a:gdLst>
                <a:gd name="T0" fmla="*/ 98 w 147"/>
                <a:gd name="T1" fmla="*/ 0 h 50"/>
                <a:gd name="T2" fmla="*/ 98 w 147"/>
                <a:gd name="T3" fmla="*/ 5 h 50"/>
                <a:gd name="T4" fmla="*/ 117 w 147"/>
                <a:gd name="T5" fmla="*/ 5 h 50"/>
                <a:gd name="T6" fmla="*/ 140 w 147"/>
                <a:gd name="T7" fmla="*/ 45 h 50"/>
                <a:gd name="T8" fmla="*/ 7 w 147"/>
                <a:gd name="T9" fmla="*/ 45 h 50"/>
                <a:gd name="T10" fmla="*/ 30 w 147"/>
                <a:gd name="T11" fmla="*/ 5 h 50"/>
                <a:gd name="T12" fmla="*/ 49 w 147"/>
                <a:gd name="T13" fmla="*/ 5 h 50"/>
                <a:gd name="T14" fmla="*/ 49 w 147"/>
                <a:gd name="T15" fmla="*/ 0 h 50"/>
                <a:gd name="T16" fmla="*/ 27 w 147"/>
                <a:gd name="T17" fmla="*/ 0 h 50"/>
                <a:gd name="T18" fmla="*/ 0 w 147"/>
                <a:gd name="T19" fmla="*/ 50 h 50"/>
                <a:gd name="T20" fmla="*/ 147 w 147"/>
                <a:gd name="T21" fmla="*/ 50 h 50"/>
                <a:gd name="T22" fmla="*/ 120 w 147"/>
                <a:gd name="T23" fmla="*/ 0 h 50"/>
                <a:gd name="T24" fmla="*/ 98 w 147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50">
                  <a:moveTo>
                    <a:pt x="98" y="0"/>
                  </a:moveTo>
                  <a:lnTo>
                    <a:pt x="98" y="5"/>
                  </a:lnTo>
                  <a:lnTo>
                    <a:pt x="117" y="5"/>
                  </a:lnTo>
                  <a:lnTo>
                    <a:pt x="140" y="45"/>
                  </a:lnTo>
                  <a:lnTo>
                    <a:pt x="7" y="45"/>
                  </a:lnTo>
                  <a:lnTo>
                    <a:pt x="30" y="5"/>
                  </a:lnTo>
                  <a:lnTo>
                    <a:pt x="49" y="5"/>
                  </a:lnTo>
                  <a:lnTo>
                    <a:pt x="49" y="0"/>
                  </a:lnTo>
                  <a:lnTo>
                    <a:pt x="27" y="0"/>
                  </a:lnTo>
                  <a:lnTo>
                    <a:pt x="0" y="50"/>
                  </a:lnTo>
                  <a:lnTo>
                    <a:pt x="147" y="50"/>
                  </a:lnTo>
                  <a:lnTo>
                    <a:pt x="120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9" name="Group 678"/>
          <p:cNvGrpSpPr/>
          <p:nvPr/>
        </p:nvGrpSpPr>
        <p:grpSpPr>
          <a:xfrm>
            <a:off x="4078591" y="2460302"/>
            <a:ext cx="232628" cy="301788"/>
            <a:chOff x="4078591" y="2460302"/>
            <a:chExt cx="232628" cy="301788"/>
          </a:xfrm>
          <a:solidFill>
            <a:schemeClr val="tx1"/>
          </a:solidFill>
        </p:grpSpPr>
        <p:sp>
          <p:nvSpPr>
            <p:cNvPr id="535" name="Freeform 124"/>
            <p:cNvSpPr>
              <a:spLocks/>
            </p:cNvSpPr>
            <p:nvPr/>
          </p:nvSpPr>
          <p:spPr bwMode="auto">
            <a:xfrm>
              <a:off x="4114218" y="2460302"/>
              <a:ext cx="197001" cy="301788"/>
            </a:xfrm>
            <a:custGeom>
              <a:avLst/>
              <a:gdLst>
                <a:gd name="T0" fmla="*/ 159 w 167"/>
                <a:gd name="T1" fmla="*/ 112 h 256"/>
                <a:gd name="T2" fmla="*/ 55 w 167"/>
                <a:gd name="T3" fmla="*/ 216 h 256"/>
                <a:gd name="T4" fmla="*/ 6 w 167"/>
                <a:gd name="T5" fmla="*/ 202 h 256"/>
                <a:gd name="T6" fmla="*/ 0 w 167"/>
                <a:gd name="T7" fmla="*/ 206 h 256"/>
                <a:gd name="T8" fmla="*/ 51 w 167"/>
                <a:gd name="T9" fmla="*/ 224 h 256"/>
                <a:gd name="T10" fmla="*/ 51 w 167"/>
                <a:gd name="T11" fmla="*/ 248 h 256"/>
                <a:gd name="T12" fmla="*/ 15 w 167"/>
                <a:gd name="T13" fmla="*/ 248 h 256"/>
                <a:gd name="T14" fmla="*/ 15 w 167"/>
                <a:gd name="T15" fmla="*/ 256 h 256"/>
                <a:gd name="T16" fmla="*/ 51 w 167"/>
                <a:gd name="T17" fmla="*/ 256 h 256"/>
                <a:gd name="T18" fmla="*/ 59 w 167"/>
                <a:gd name="T19" fmla="*/ 256 h 256"/>
                <a:gd name="T20" fmla="*/ 95 w 167"/>
                <a:gd name="T21" fmla="*/ 256 h 256"/>
                <a:gd name="T22" fmla="*/ 95 w 167"/>
                <a:gd name="T23" fmla="*/ 248 h 256"/>
                <a:gd name="T24" fmla="*/ 59 w 167"/>
                <a:gd name="T25" fmla="*/ 248 h 256"/>
                <a:gd name="T26" fmla="*/ 59 w 167"/>
                <a:gd name="T27" fmla="*/ 224 h 256"/>
                <a:gd name="T28" fmla="*/ 167 w 167"/>
                <a:gd name="T29" fmla="*/ 112 h 256"/>
                <a:gd name="T30" fmla="*/ 55 w 167"/>
                <a:gd name="T31" fmla="*/ 0 h 256"/>
                <a:gd name="T32" fmla="*/ 55 w 167"/>
                <a:gd name="T33" fmla="*/ 8 h 256"/>
                <a:gd name="T34" fmla="*/ 159 w 167"/>
                <a:gd name="T35" fmla="*/ 1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7" h="256">
                  <a:moveTo>
                    <a:pt x="159" y="112"/>
                  </a:moveTo>
                  <a:cubicBezTo>
                    <a:pt x="159" y="167"/>
                    <a:pt x="110" y="216"/>
                    <a:pt x="55" y="216"/>
                  </a:cubicBezTo>
                  <a:cubicBezTo>
                    <a:pt x="18" y="216"/>
                    <a:pt x="6" y="202"/>
                    <a:pt x="6" y="202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07"/>
                    <a:pt x="13" y="223"/>
                    <a:pt x="51" y="224"/>
                  </a:cubicBezTo>
                  <a:cubicBezTo>
                    <a:pt x="51" y="248"/>
                    <a:pt x="51" y="248"/>
                    <a:pt x="51" y="248"/>
                  </a:cubicBezTo>
                  <a:cubicBezTo>
                    <a:pt x="15" y="248"/>
                    <a:pt x="15" y="248"/>
                    <a:pt x="15" y="248"/>
                  </a:cubicBezTo>
                  <a:cubicBezTo>
                    <a:pt x="15" y="256"/>
                    <a:pt x="15" y="256"/>
                    <a:pt x="15" y="256"/>
                  </a:cubicBezTo>
                  <a:cubicBezTo>
                    <a:pt x="51" y="256"/>
                    <a:pt x="51" y="256"/>
                    <a:pt x="51" y="256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48"/>
                    <a:pt x="95" y="248"/>
                    <a:pt x="95" y="248"/>
                  </a:cubicBezTo>
                  <a:cubicBezTo>
                    <a:pt x="59" y="248"/>
                    <a:pt x="59" y="248"/>
                    <a:pt x="59" y="248"/>
                  </a:cubicBezTo>
                  <a:cubicBezTo>
                    <a:pt x="59" y="224"/>
                    <a:pt x="59" y="224"/>
                    <a:pt x="59" y="224"/>
                  </a:cubicBezTo>
                  <a:cubicBezTo>
                    <a:pt x="117" y="222"/>
                    <a:pt x="167" y="170"/>
                    <a:pt x="167" y="112"/>
                  </a:cubicBezTo>
                  <a:cubicBezTo>
                    <a:pt x="167" y="52"/>
                    <a:pt x="114" y="0"/>
                    <a:pt x="55" y="0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110" y="8"/>
                    <a:pt x="159" y="57"/>
                    <a:pt x="159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6" name="Freeform 125"/>
            <p:cNvSpPr>
              <a:spLocks noEditPoints="1"/>
            </p:cNvSpPr>
            <p:nvPr/>
          </p:nvSpPr>
          <p:spPr bwMode="auto">
            <a:xfrm>
              <a:off x="4078591" y="2493834"/>
              <a:ext cx="199097" cy="197001"/>
            </a:xfrm>
            <a:custGeom>
              <a:avLst/>
              <a:gdLst>
                <a:gd name="T0" fmla="*/ 84 w 168"/>
                <a:gd name="T1" fmla="*/ 168 h 168"/>
                <a:gd name="T2" fmla="*/ 168 w 168"/>
                <a:gd name="T3" fmla="*/ 84 h 168"/>
                <a:gd name="T4" fmla="*/ 84 w 168"/>
                <a:gd name="T5" fmla="*/ 0 h 168"/>
                <a:gd name="T6" fmla="*/ 0 w 168"/>
                <a:gd name="T7" fmla="*/ 84 h 168"/>
                <a:gd name="T8" fmla="*/ 84 w 168"/>
                <a:gd name="T9" fmla="*/ 168 h 168"/>
                <a:gd name="T10" fmla="*/ 84 w 168"/>
                <a:gd name="T11" fmla="*/ 8 h 168"/>
                <a:gd name="T12" fmla="*/ 160 w 168"/>
                <a:gd name="T13" fmla="*/ 84 h 168"/>
                <a:gd name="T14" fmla="*/ 84 w 168"/>
                <a:gd name="T15" fmla="*/ 160 h 168"/>
                <a:gd name="T16" fmla="*/ 8 w 168"/>
                <a:gd name="T17" fmla="*/ 84 h 168"/>
                <a:gd name="T18" fmla="*/ 84 w 168"/>
                <a:gd name="T19" fmla="*/ 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cubicBezTo>
                    <a:pt x="130" y="168"/>
                    <a:pt x="168" y="130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30"/>
                    <a:pt x="38" y="168"/>
                    <a:pt x="84" y="168"/>
                  </a:cubicBezTo>
                  <a:close/>
                  <a:moveTo>
                    <a:pt x="84" y="8"/>
                  </a:moveTo>
                  <a:cubicBezTo>
                    <a:pt x="126" y="8"/>
                    <a:pt x="160" y="42"/>
                    <a:pt x="160" y="84"/>
                  </a:cubicBezTo>
                  <a:cubicBezTo>
                    <a:pt x="160" y="126"/>
                    <a:pt x="126" y="160"/>
                    <a:pt x="84" y="160"/>
                  </a:cubicBezTo>
                  <a:cubicBezTo>
                    <a:pt x="42" y="160"/>
                    <a:pt x="8" y="126"/>
                    <a:pt x="8" y="84"/>
                  </a:cubicBezTo>
                  <a:cubicBezTo>
                    <a:pt x="8" y="42"/>
                    <a:pt x="42" y="8"/>
                    <a:pt x="8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37" name="Freeform 126"/>
          <p:cNvSpPr>
            <a:spLocks noEditPoints="1"/>
          </p:cNvSpPr>
          <p:nvPr/>
        </p:nvSpPr>
        <p:spPr bwMode="auto">
          <a:xfrm>
            <a:off x="4436964" y="2460302"/>
            <a:ext cx="301788" cy="301788"/>
          </a:xfrm>
          <a:custGeom>
            <a:avLst/>
            <a:gdLst>
              <a:gd name="T0" fmla="*/ 132 w 256"/>
              <a:gd name="T1" fmla="*/ 28 h 256"/>
              <a:gd name="T2" fmla="*/ 132 w 256"/>
              <a:gd name="T3" fmla="*/ 0 h 256"/>
              <a:gd name="T4" fmla="*/ 124 w 256"/>
              <a:gd name="T5" fmla="*/ 0 h 256"/>
              <a:gd name="T6" fmla="*/ 124 w 256"/>
              <a:gd name="T7" fmla="*/ 28 h 256"/>
              <a:gd name="T8" fmla="*/ 28 w 256"/>
              <a:gd name="T9" fmla="*/ 124 h 256"/>
              <a:gd name="T10" fmla="*/ 0 w 256"/>
              <a:gd name="T11" fmla="*/ 124 h 256"/>
              <a:gd name="T12" fmla="*/ 0 w 256"/>
              <a:gd name="T13" fmla="*/ 132 h 256"/>
              <a:gd name="T14" fmla="*/ 28 w 256"/>
              <a:gd name="T15" fmla="*/ 132 h 256"/>
              <a:gd name="T16" fmla="*/ 124 w 256"/>
              <a:gd name="T17" fmla="*/ 228 h 256"/>
              <a:gd name="T18" fmla="*/ 124 w 256"/>
              <a:gd name="T19" fmla="*/ 256 h 256"/>
              <a:gd name="T20" fmla="*/ 132 w 256"/>
              <a:gd name="T21" fmla="*/ 256 h 256"/>
              <a:gd name="T22" fmla="*/ 132 w 256"/>
              <a:gd name="T23" fmla="*/ 228 h 256"/>
              <a:gd name="T24" fmla="*/ 228 w 256"/>
              <a:gd name="T25" fmla="*/ 132 h 256"/>
              <a:gd name="T26" fmla="*/ 256 w 256"/>
              <a:gd name="T27" fmla="*/ 132 h 256"/>
              <a:gd name="T28" fmla="*/ 256 w 256"/>
              <a:gd name="T29" fmla="*/ 124 h 256"/>
              <a:gd name="T30" fmla="*/ 228 w 256"/>
              <a:gd name="T31" fmla="*/ 124 h 256"/>
              <a:gd name="T32" fmla="*/ 132 w 256"/>
              <a:gd name="T33" fmla="*/ 28 h 256"/>
              <a:gd name="T34" fmla="*/ 132 w 256"/>
              <a:gd name="T35" fmla="*/ 220 h 256"/>
              <a:gd name="T36" fmla="*/ 132 w 256"/>
              <a:gd name="T37" fmla="*/ 192 h 256"/>
              <a:gd name="T38" fmla="*/ 124 w 256"/>
              <a:gd name="T39" fmla="*/ 192 h 256"/>
              <a:gd name="T40" fmla="*/ 124 w 256"/>
              <a:gd name="T41" fmla="*/ 220 h 256"/>
              <a:gd name="T42" fmla="*/ 36 w 256"/>
              <a:gd name="T43" fmla="*/ 132 h 256"/>
              <a:gd name="T44" fmla="*/ 64 w 256"/>
              <a:gd name="T45" fmla="*/ 132 h 256"/>
              <a:gd name="T46" fmla="*/ 64 w 256"/>
              <a:gd name="T47" fmla="*/ 124 h 256"/>
              <a:gd name="T48" fmla="*/ 36 w 256"/>
              <a:gd name="T49" fmla="*/ 124 h 256"/>
              <a:gd name="T50" fmla="*/ 124 w 256"/>
              <a:gd name="T51" fmla="*/ 36 h 256"/>
              <a:gd name="T52" fmla="*/ 124 w 256"/>
              <a:gd name="T53" fmla="*/ 64 h 256"/>
              <a:gd name="T54" fmla="*/ 132 w 256"/>
              <a:gd name="T55" fmla="*/ 64 h 256"/>
              <a:gd name="T56" fmla="*/ 132 w 256"/>
              <a:gd name="T57" fmla="*/ 36 h 256"/>
              <a:gd name="T58" fmla="*/ 220 w 256"/>
              <a:gd name="T59" fmla="*/ 124 h 256"/>
              <a:gd name="T60" fmla="*/ 192 w 256"/>
              <a:gd name="T61" fmla="*/ 124 h 256"/>
              <a:gd name="T62" fmla="*/ 192 w 256"/>
              <a:gd name="T63" fmla="*/ 132 h 256"/>
              <a:gd name="T64" fmla="*/ 220 w 256"/>
              <a:gd name="T65" fmla="*/ 132 h 256"/>
              <a:gd name="T66" fmla="*/ 132 w 256"/>
              <a:gd name="T67" fmla="*/ 22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6" h="256">
                <a:moveTo>
                  <a:pt x="132" y="28"/>
                </a:moveTo>
                <a:cubicBezTo>
                  <a:pt x="132" y="0"/>
                  <a:pt x="132" y="0"/>
                  <a:pt x="132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72" y="30"/>
                  <a:pt x="30" y="72"/>
                  <a:pt x="28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32"/>
                  <a:pt x="0" y="132"/>
                  <a:pt x="0" y="132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30" y="184"/>
                  <a:pt x="72" y="226"/>
                  <a:pt x="124" y="228"/>
                </a:cubicBezTo>
                <a:cubicBezTo>
                  <a:pt x="124" y="256"/>
                  <a:pt x="124" y="256"/>
                  <a:pt x="124" y="256"/>
                </a:cubicBezTo>
                <a:cubicBezTo>
                  <a:pt x="132" y="256"/>
                  <a:pt x="132" y="256"/>
                  <a:pt x="132" y="256"/>
                </a:cubicBezTo>
                <a:cubicBezTo>
                  <a:pt x="132" y="228"/>
                  <a:pt x="132" y="228"/>
                  <a:pt x="132" y="228"/>
                </a:cubicBezTo>
                <a:cubicBezTo>
                  <a:pt x="184" y="226"/>
                  <a:pt x="226" y="184"/>
                  <a:pt x="228" y="132"/>
                </a:cubicBezTo>
                <a:cubicBezTo>
                  <a:pt x="256" y="132"/>
                  <a:pt x="256" y="132"/>
                  <a:pt x="256" y="132"/>
                </a:cubicBezTo>
                <a:cubicBezTo>
                  <a:pt x="256" y="124"/>
                  <a:pt x="256" y="124"/>
                  <a:pt x="256" y="124"/>
                </a:cubicBezTo>
                <a:cubicBezTo>
                  <a:pt x="228" y="124"/>
                  <a:pt x="228" y="124"/>
                  <a:pt x="228" y="124"/>
                </a:cubicBezTo>
                <a:cubicBezTo>
                  <a:pt x="226" y="72"/>
                  <a:pt x="184" y="30"/>
                  <a:pt x="132" y="28"/>
                </a:cubicBezTo>
                <a:close/>
                <a:moveTo>
                  <a:pt x="132" y="220"/>
                </a:moveTo>
                <a:cubicBezTo>
                  <a:pt x="132" y="192"/>
                  <a:pt x="132" y="192"/>
                  <a:pt x="132" y="192"/>
                </a:cubicBezTo>
                <a:cubicBezTo>
                  <a:pt x="124" y="192"/>
                  <a:pt x="124" y="192"/>
                  <a:pt x="124" y="192"/>
                </a:cubicBezTo>
                <a:cubicBezTo>
                  <a:pt x="124" y="220"/>
                  <a:pt x="124" y="220"/>
                  <a:pt x="124" y="220"/>
                </a:cubicBezTo>
                <a:cubicBezTo>
                  <a:pt x="76" y="218"/>
                  <a:pt x="38" y="180"/>
                  <a:pt x="36" y="132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8" y="76"/>
                  <a:pt x="76" y="38"/>
                  <a:pt x="124" y="36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79" y="38"/>
                  <a:pt x="218" y="76"/>
                  <a:pt x="220" y="124"/>
                </a:cubicBezTo>
                <a:cubicBezTo>
                  <a:pt x="192" y="124"/>
                  <a:pt x="192" y="124"/>
                  <a:pt x="192" y="124"/>
                </a:cubicBezTo>
                <a:cubicBezTo>
                  <a:pt x="192" y="132"/>
                  <a:pt x="192" y="132"/>
                  <a:pt x="192" y="132"/>
                </a:cubicBezTo>
                <a:cubicBezTo>
                  <a:pt x="220" y="132"/>
                  <a:pt x="220" y="132"/>
                  <a:pt x="220" y="132"/>
                </a:cubicBezTo>
                <a:cubicBezTo>
                  <a:pt x="218" y="180"/>
                  <a:pt x="179" y="218"/>
                  <a:pt x="132" y="2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38" name="Freeform 127"/>
          <p:cNvSpPr>
            <a:spLocks noEditPoints="1"/>
          </p:cNvSpPr>
          <p:nvPr/>
        </p:nvSpPr>
        <p:spPr bwMode="auto">
          <a:xfrm>
            <a:off x="4826773" y="2466589"/>
            <a:ext cx="305980" cy="289214"/>
          </a:xfrm>
          <a:custGeom>
            <a:avLst/>
            <a:gdLst>
              <a:gd name="T0" fmla="*/ 166 w 260"/>
              <a:gd name="T1" fmla="*/ 144 h 244"/>
              <a:gd name="T2" fmla="*/ 96 w 260"/>
              <a:gd name="T3" fmla="*/ 74 h 244"/>
              <a:gd name="T4" fmla="*/ 144 w 260"/>
              <a:gd name="T5" fmla="*/ 26 h 244"/>
              <a:gd name="T6" fmla="*/ 123 w 260"/>
              <a:gd name="T7" fmla="*/ 5 h 244"/>
              <a:gd name="T8" fmla="*/ 120 w 260"/>
              <a:gd name="T9" fmla="*/ 7 h 244"/>
              <a:gd name="T10" fmla="*/ 97 w 260"/>
              <a:gd name="T11" fmla="*/ 14 h 244"/>
              <a:gd name="T12" fmla="*/ 73 w 260"/>
              <a:gd name="T13" fmla="*/ 3 h 244"/>
              <a:gd name="T14" fmla="*/ 70 w 260"/>
              <a:gd name="T15" fmla="*/ 0 h 244"/>
              <a:gd name="T16" fmla="*/ 0 w 260"/>
              <a:gd name="T17" fmla="*/ 70 h 244"/>
              <a:gd name="T18" fmla="*/ 50 w 260"/>
              <a:gd name="T19" fmla="*/ 120 h 244"/>
              <a:gd name="T20" fmla="*/ 90 w 260"/>
              <a:gd name="T21" fmla="*/ 80 h 244"/>
              <a:gd name="T22" fmla="*/ 160 w 260"/>
              <a:gd name="T23" fmla="*/ 150 h 244"/>
              <a:gd name="T24" fmla="*/ 148 w 260"/>
              <a:gd name="T25" fmla="*/ 162 h 244"/>
              <a:gd name="T26" fmla="*/ 230 w 260"/>
              <a:gd name="T27" fmla="*/ 244 h 244"/>
              <a:gd name="T28" fmla="*/ 260 w 260"/>
              <a:gd name="T29" fmla="*/ 214 h 244"/>
              <a:gd name="T30" fmla="*/ 178 w 260"/>
              <a:gd name="T31" fmla="*/ 132 h 244"/>
              <a:gd name="T32" fmla="*/ 166 w 260"/>
              <a:gd name="T33" fmla="*/ 144 h 244"/>
              <a:gd name="T34" fmla="*/ 12 w 260"/>
              <a:gd name="T35" fmla="*/ 70 h 244"/>
              <a:gd name="T36" fmla="*/ 70 w 260"/>
              <a:gd name="T37" fmla="*/ 12 h 244"/>
              <a:gd name="T38" fmla="*/ 97 w 260"/>
              <a:gd name="T39" fmla="*/ 22 h 244"/>
              <a:gd name="T40" fmla="*/ 121 w 260"/>
              <a:gd name="T41" fmla="*/ 15 h 244"/>
              <a:gd name="T42" fmla="*/ 132 w 260"/>
              <a:gd name="T43" fmla="*/ 26 h 244"/>
              <a:gd name="T44" fmla="*/ 50 w 260"/>
              <a:gd name="T45" fmla="*/ 108 h 244"/>
              <a:gd name="T46" fmla="*/ 12 w 260"/>
              <a:gd name="T47" fmla="*/ 70 h 244"/>
              <a:gd name="T48" fmla="*/ 230 w 260"/>
              <a:gd name="T49" fmla="*/ 232 h 244"/>
              <a:gd name="T50" fmla="*/ 160 w 260"/>
              <a:gd name="T51" fmla="*/ 162 h 244"/>
              <a:gd name="T52" fmla="*/ 178 w 260"/>
              <a:gd name="T53" fmla="*/ 144 h 244"/>
              <a:gd name="T54" fmla="*/ 248 w 260"/>
              <a:gd name="T55" fmla="*/ 214 h 244"/>
              <a:gd name="T56" fmla="*/ 230 w 260"/>
              <a:gd name="T57" fmla="*/ 23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0" h="244">
                <a:moveTo>
                  <a:pt x="166" y="144"/>
                </a:moveTo>
                <a:cubicBezTo>
                  <a:pt x="96" y="74"/>
                  <a:pt x="96" y="74"/>
                  <a:pt x="96" y="74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23" y="5"/>
                  <a:pt x="123" y="5"/>
                  <a:pt x="123" y="5"/>
                </a:cubicBezTo>
                <a:cubicBezTo>
                  <a:pt x="120" y="7"/>
                  <a:pt x="120" y="7"/>
                  <a:pt x="120" y="7"/>
                </a:cubicBezTo>
                <a:cubicBezTo>
                  <a:pt x="120" y="7"/>
                  <a:pt x="110" y="14"/>
                  <a:pt x="97" y="14"/>
                </a:cubicBezTo>
                <a:cubicBezTo>
                  <a:pt x="88" y="14"/>
                  <a:pt x="80" y="10"/>
                  <a:pt x="73" y="3"/>
                </a:cubicBezTo>
                <a:cubicBezTo>
                  <a:pt x="70" y="0"/>
                  <a:pt x="70" y="0"/>
                  <a:pt x="70" y="0"/>
                </a:cubicBezTo>
                <a:cubicBezTo>
                  <a:pt x="0" y="70"/>
                  <a:pt x="0" y="70"/>
                  <a:pt x="0" y="70"/>
                </a:cubicBezTo>
                <a:cubicBezTo>
                  <a:pt x="50" y="120"/>
                  <a:pt x="50" y="120"/>
                  <a:pt x="50" y="120"/>
                </a:cubicBezTo>
                <a:cubicBezTo>
                  <a:pt x="90" y="80"/>
                  <a:pt x="90" y="80"/>
                  <a:pt x="90" y="80"/>
                </a:cubicBezTo>
                <a:cubicBezTo>
                  <a:pt x="160" y="150"/>
                  <a:pt x="160" y="150"/>
                  <a:pt x="160" y="150"/>
                </a:cubicBezTo>
                <a:cubicBezTo>
                  <a:pt x="148" y="162"/>
                  <a:pt x="148" y="162"/>
                  <a:pt x="148" y="162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60" y="214"/>
                  <a:pt x="260" y="214"/>
                  <a:pt x="260" y="214"/>
                </a:cubicBezTo>
                <a:cubicBezTo>
                  <a:pt x="178" y="132"/>
                  <a:pt x="178" y="132"/>
                  <a:pt x="178" y="132"/>
                </a:cubicBezTo>
                <a:lnTo>
                  <a:pt x="166" y="144"/>
                </a:lnTo>
                <a:close/>
                <a:moveTo>
                  <a:pt x="12" y="70"/>
                </a:moveTo>
                <a:cubicBezTo>
                  <a:pt x="70" y="12"/>
                  <a:pt x="70" y="12"/>
                  <a:pt x="70" y="12"/>
                </a:cubicBezTo>
                <a:cubicBezTo>
                  <a:pt x="78" y="18"/>
                  <a:pt x="87" y="22"/>
                  <a:pt x="97" y="22"/>
                </a:cubicBezTo>
                <a:cubicBezTo>
                  <a:pt x="108" y="22"/>
                  <a:pt x="117" y="18"/>
                  <a:pt x="121" y="15"/>
                </a:cubicBezTo>
                <a:cubicBezTo>
                  <a:pt x="132" y="26"/>
                  <a:pt x="132" y="26"/>
                  <a:pt x="132" y="26"/>
                </a:cubicBezTo>
                <a:cubicBezTo>
                  <a:pt x="50" y="108"/>
                  <a:pt x="50" y="108"/>
                  <a:pt x="50" y="108"/>
                </a:cubicBezTo>
                <a:lnTo>
                  <a:pt x="12" y="70"/>
                </a:lnTo>
                <a:close/>
                <a:moveTo>
                  <a:pt x="230" y="232"/>
                </a:moveTo>
                <a:cubicBezTo>
                  <a:pt x="160" y="162"/>
                  <a:pt x="160" y="162"/>
                  <a:pt x="160" y="162"/>
                </a:cubicBezTo>
                <a:cubicBezTo>
                  <a:pt x="178" y="144"/>
                  <a:pt x="178" y="144"/>
                  <a:pt x="178" y="144"/>
                </a:cubicBezTo>
                <a:cubicBezTo>
                  <a:pt x="248" y="214"/>
                  <a:pt x="248" y="214"/>
                  <a:pt x="248" y="214"/>
                </a:cubicBezTo>
                <a:lnTo>
                  <a:pt x="230" y="2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39" name="Freeform 128"/>
          <p:cNvSpPr>
            <a:spLocks noEditPoints="1"/>
          </p:cNvSpPr>
          <p:nvPr/>
        </p:nvSpPr>
        <p:spPr bwMode="auto">
          <a:xfrm>
            <a:off x="5220774" y="2481259"/>
            <a:ext cx="301788" cy="259873"/>
          </a:xfrm>
          <a:custGeom>
            <a:avLst/>
            <a:gdLst>
              <a:gd name="T0" fmla="*/ 212 w 256"/>
              <a:gd name="T1" fmla="*/ 88 h 220"/>
              <a:gd name="T2" fmla="*/ 208 w 256"/>
              <a:gd name="T3" fmla="*/ 88 h 220"/>
              <a:gd name="T4" fmla="*/ 208 w 256"/>
              <a:gd name="T5" fmla="*/ 68 h 220"/>
              <a:gd name="T6" fmla="*/ 128 w 256"/>
              <a:gd name="T7" fmla="*/ 0 h 220"/>
              <a:gd name="T8" fmla="*/ 48 w 256"/>
              <a:gd name="T9" fmla="*/ 68 h 220"/>
              <a:gd name="T10" fmla="*/ 48 w 256"/>
              <a:gd name="T11" fmla="*/ 88 h 220"/>
              <a:gd name="T12" fmla="*/ 44 w 256"/>
              <a:gd name="T13" fmla="*/ 88 h 220"/>
              <a:gd name="T14" fmla="*/ 0 w 256"/>
              <a:gd name="T15" fmla="*/ 132 h 220"/>
              <a:gd name="T16" fmla="*/ 44 w 256"/>
              <a:gd name="T17" fmla="*/ 176 h 220"/>
              <a:gd name="T18" fmla="*/ 56 w 256"/>
              <a:gd name="T19" fmla="*/ 176 h 220"/>
              <a:gd name="T20" fmla="*/ 56 w 256"/>
              <a:gd name="T21" fmla="*/ 104 h 220"/>
              <a:gd name="T22" fmla="*/ 56 w 256"/>
              <a:gd name="T23" fmla="*/ 88 h 220"/>
              <a:gd name="T24" fmla="*/ 56 w 256"/>
              <a:gd name="T25" fmla="*/ 68 h 220"/>
              <a:gd name="T26" fmla="*/ 128 w 256"/>
              <a:gd name="T27" fmla="*/ 8 h 220"/>
              <a:gd name="T28" fmla="*/ 200 w 256"/>
              <a:gd name="T29" fmla="*/ 68 h 220"/>
              <a:gd name="T30" fmla="*/ 200 w 256"/>
              <a:gd name="T31" fmla="*/ 88 h 220"/>
              <a:gd name="T32" fmla="*/ 200 w 256"/>
              <a:gd name="T33" fmla="*/ 92 h 220"/>
              <a:gd name="T34" fmla="*/ 200 w 256"/>
              <a:gd name="T35" fmla="*/ 172 h 220"/>
              <a:gd name="T36" fmla="*/ 200 w 256"/>
              <a:gd name="T37" fmla="*/ 176 h 220"/>
              <a:gd name="T38" fmla="*/ 200 w 256"/>
              <a:gd name="T39" fmla="*/ 189 h 220"/>
              <a:gd name="T40" fmla="*/ 148 w 256"/>
              <a:gd name="T41" fmla="*/ 210 h 220"/>
              <a:gd name="T42" fmla="*/ 148 w 256"/>
              <a:gd name="T43" fmla="*/ 196 h 220"/>
              <a:gd name="T44" fmla="*/ 108 w 256"/>
              <a:gd name="T45" fmla="*/ 196 h 220"/>
              <a:gd name="T46" fmla="*/ 108 w 256"/>
              <a:gd name="T47" fmla="*/ 220 h 220"/>
              <a:gd name="T48" fmla="*/ 145 w 256"/>
              <a:gd name="T49" fmla="*/ 220 h 220"/>
              <a:gd name="T50" fmla="*/ 208 w 256"/>
              <a:gd name="T51" fmla="*/ 195 h 220"/>
              <a:gd name="T52" fmla="*/ 208 w 256"/>
              <a:gd name="T53" fmla="*/ 176 h 220"/>
              <a:gd name="T54" fmla="*/ 212 w 256"/>
              <a:gd name="T55" fmla="*/ 176 h 220"/>
              <a:gd name="T56" fmla="*/ 256 w 256"/>
              <a:gd name="T57" fmla="*/ 132 h 220"/>
              <a:gd name="T58" fmla="*/ 212 w 256"/>
              <a:gd name="T59" fmla="*/ 88 h 220"/>
              <a:gd name="T60" fmla="*/ 48 w 256"/>
              <a:gd name="T61" fmla="*/ 168 h 220"/>
              <a:gd name="T62" fmla="*/ 44 w 256"/>
              <a:gd name="T63" fmla="*/ 168 h 220"/>
              <a:gd name="T64" fmla="*/ 8 w 256"/>
              <a:gd name="T65" fmla="*/ 132 h 220"/>
              <a:gd name="T66" fmla="*/ 44 w 256"/>
              <a:gd name="T67" fmla="*/ 96 h 220"/>
              <a:gd name="T68" fmla="*/ 48 w 256"/>
              <a:gd name="T69" fmla="*/ 96 h 220"/>
              <a:gd name="T70" fmla="*/ 48 w 256"/>
              <a:gd name="T71" fmla="*/ 104 h 220"/>
              <a:gd name="T72" fmla="*/ 48 w 256"/>
              <a:gd name="T73" fmla="*/ 168 h 220"/>
              <a:gd name="T74" fmla="*/ 116 w 256"/>
              <a:gd name="T75" fmla="*/ 212 h 220"/>
              <a:gd name="T76" fmla="*/ 116 w 256"/>
              <a:gd name="T77" fmla="*/ 204 h 220"/>
              <a:gd name="T78" fmla="*/ 140 w 256"/>
              <a:gd name="T79" fmla="*/ 204 h 220"/>
              <a:gd name="T80" fmla="*/ 140 w 256"/>
              <a:gd name="T81" fmla="*/ 212 h 220"/>
              <a:gd name="T82" fmla="*/ 116 w 256"/>
              <a:gd name="T83" fmla="*/ 212 h 220"/>
              <a:gd name="T84" fmla="*/ 212 w 256"/>
              <a:gd name="T85" fmla="*/ 168 h 220"/>
              <a:gd name="T86" fmla="*/ 208 w 256"/>
              <a:gd name="T87" fmla="*/ 168 h 220"/>
              <a:gd name="T88" fmla="*/ 208 w 256"/>
              <a:gd name="T89" fmla="*/ 96 h 220"/>
              <a:gd name="T90" fmla="*/ 212 w 256"/>
              <a:gd name="T91" fmla="*/ 96 h 220"/>
              <a:gd name="T92" fmla="*/ 248 w 256"/>
              <a:gd name="T93" fmla="*/ 132 h 220"/>
              <a:gd name="T94" fmla="*/ 212 w 256"/>
              <a:gd name="T95" fmla="*/ 168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6" h="220">
                <a:moveTo>
                  <a:pt x="212" y="88"/>
                </a:moveTo>
                <a:cubicBezTo>
                  <a:pt x="208" y="88"/>
                  <a:pt x="208" y="88"/>
                  <a:pt x="208" y="88"/>
                </a:cubicBezTo>
                <a:cubicBezTo>
                  <a:pt x="208" y="68"/>
                  <a:pt x="208" y="68"/>
                  <a:pt x="208" y="68"/>
                </a:cubicBezTo>
                <a:cubicBezTo>
                  <a:pt x="208" y="67"/>
                  <a:pt x="207" y="0"/>
                  <a:pt x="128" y="0"/>
                </a:cubicBezTo>
                <a:cubicBezTo>
                  <a:pt x="49" y="0"/>
                  <a:pt x="48" y="67"/>
                  <a:pt x="48" y="68"/>
                </a:cubicBezTo>
                <a:cubicBezTo>
                  <a:pt x="48" y="88"/>
                  <a:pt x="48" y="88"/>
                  <a:pt x="48" y="88"/>
                </a:cubicBezTo>
                <a:cubicBezTo>
                  <a:pt x="44" y="88"/>
                  <a:pt x="44" y="88"/>
                  <a:pt x="44" y="88"/>
                </a:cubicBezTo>
                <a:cubicBezTo>
                  <a:pt x="20" y="88"/>
                  <a:pt x="0" y="108"/>
                  <a:pt x="0" y="132"/>
                </a:cubicBezTo>
                <a:cubicBezTo>
                  <a:pt x="0" y="156"/>
                  <a:pt x="20" y="176"/>
                  <a:pt x="44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6"/>
                  <a:pt x="57" y="8"/>
                  <a:pt x="128" y="8"/>
                </a:cubicBezTo>
                <a:cubicBezTo>
                  <a:pt x="199" y="8"/>
                  <a:pt x="200" y="66"/>
                  <a:pt x="200" y="6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00" y="172"/>
                  <a:pt x="200" y="172"/>
                  <a:pt x="200" y="172"/>
                </a:cubicBezTo>
                <a:cubicBezTo>
                  <a:pt x="200" y="176"/>
                  <a:pt x="200" y="176"/>
                  <a:pt x="200" y="176"/>
                </a:cubicBezTo>
                <a:cubicBezTo>
                  <a:pt x="200" y="189"/>
                  <a:pt x="200" y="189"/>
                  <a:pt x="200" y="189"/>
                </a:cubicBezTo>
                <a:cubicBezTo>
                  <a:pt x="148" y="210"/>
                  <a:pt x="148" y="210"/>
                  <a:pt x="148" y="210"/>
                </a:cubicBezTo>
                <a:cubicBezTo>
                  <a:pt x="148" y="196"/>
                  <a:pt x="148" y="196"/>
                  <a:pt x="148" y="196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08" y="220"/>
                  <a:pt x="108" y="220"/>
                  <a:pt x="108" y="220"/>
                </a:cubicBezTo>
                <a:cubicBezTo>
                  <a:pt x="145" y="220"/>
                  <a:pt x="145" y="220"/>
                  <a:pt x="145" y="220"/>
                </a:cubicBezTo>
                <a:cubicBezTo>
                  <a:pt x="208" y="195"/>
                  <a:pt x="208" y="195"/>
                  <a:pt x="208" y="195"/>
                </a:cubicBezTo>
                <a:cubicBezTo>
                  <a:pt x="208" y="176"/>
                  <a:pt x="208" y="176"/>
                  <a:pt x="208" y="176"/>
                </a:cubicBezTo>
                <a:cubicBezTo>
                  <a:pt x="212" y="176"/>
                  <a:pt x="212" y="176"/>
                  <a:pt x="212" y="176"/>
                </a:cubicBezTo>
                <a:cubicBezTo>
                  <a:pt x="236" y="176"/>
                  <a:pt x="256" y="156"/>
                  <a:pt x="256" y="132"/>
                </a:cubicBezTo>
                <a:cubicBezTo>
                  <a:pt x="256" y="108"/>
                  <a:pt x="236" y="88"/>
                  <a:pt x="212" y="88"/>
                </a:cubicBezTo>
                <a:close/>
                <a:moveTo>
                  <a:pt x="48" y="168"/>
                </a:moveTo>
                <a:cubicBezTo>
                  <a:pt x="44" y="168"/>
                  <a:pt x="44" y="168"/>
                  <a:pt x="44" y="168"/>
                </a:cubicBezTo>
                <a:cubicBezTo>
                  <a:pt x="24" y="168"/>
                  <a:pt x="8" y="152"/>
                  <a:pt x="8" y="132"/>
                </a:cubicBezTo>
                <a:cubicBezTo>
                  <a:pt x="8" y="112"/>
                  <a:pt x="24" y="96"/>
                  <a:pt x="44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lnTo>
                  <a:pt x="48" y="168"/>
                </a:lnTo>
                <a:close/>
                <a:moveTo>
                  <a:pt x="116" y="212"/>
                </a:moveTo>
                <a:cubicBezTo>
                  <a:pt x="116" y="204"/>
                  <a:pt x="116" y="204"/>
                  <a:pt x="116" y="204"/>
                </a:cubicBezTo>
                <a:cubicBezTo>
                  <a:pt x="140" y="204"/>
                  <a:pt x="140" y="204"/>
                  <a:pt x="140" y="204"/>
                </a:cubicBezTo>
                <a:cubicBezTo>
                  <a:pt x="140" y="212"/>
                  <a:pt x="140" y="212"/>
                  <a:pt x="140" y="212"/>
                </a:cubicBezTo>
                <a:lnTo>
                  <a:pt x="116" y="212"/>
                </a:lnTo>
                <a:close/>
                <a:moveTo>
                  <a:pt x="212" y="168"/>
                </a:moveTo>
                <a:cubicBezTo>
                  <a:pt x="208" y="168"/>
                  <a:pt x="208" y="168"/>
                  <a:pt x="208" y="168"/>
                </a:cubicBezTo>
                <a:cubicBezTo>
                  <a:pt x="208" y="96"/>
                  <a:pt x="208" y="96"/>
                  <a:pt x="208" y="96"/>
                </a:cubicBezTo>
                <a:cubicBezTo>
                  <a:pt x="212" y="96"/>
                  <a:pt x="212" y="96"/>
                  <a:pt x="212" y="96"/>
                </a:cubicBezTo>
                <a:cubicBezTo>
                  <a:pt x="232" y="96"/>
                  <a:pt x="248" y="112"/>
                  <a:pt x="248" y="132"/>
                </a:cubicBezTo>
                <a:cubicBezTo>
                  <a:pt x="248" y="152"/>
                  <a:pt x="232" y="168"/>
                  <a:pt x="212" y="1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40" name="Freeform 129"/>
          <p:cNvSpPr>
            <a:spLocks noEditPoints="1"/>
          </p:cNvSpPr>
          <p:nvPr/>
        </p:nvSpPr>
        <p:spPr bwMode="auto">
          <a:xfrm>
            <a:off x="5612680" y="2479164"/>
            <a:ext cx="301788" cy="264065"/>
          </a:xfrm>
          <a:custGeom>
            <a:avLst/>
            <a:gdLst>
              <a:gd name="T0" fmla="*/ 192 w 256"/>
              <a:gd name="T1" fmla="*/ 0 h 224"/>
              <a:gd name="T2" fmla="*/ 128 w 256"/>
              <a:gd name="T3" fmla="*/ 39 h 224"/>
              <a:gd name="T4" fmla="*/ 64 w 256"/>
              <a:gd name="T5" fmla="*/ 0 h 224"/>
              <a:gd name="T6" fmla="*/ 0 w 256"/>
              <a:gd name="T7" fmla="*/ 68 h 224"/>
              <a:gd name="T8" fmla="*/ 64 w 256"/>
              <a:gd name="T9" fmla="*/ 177 h 224"/>
              <a:gd name="T10" fmla="*/ 126 w 256"/>
              <a:gd name="T11" fmla="*/ 223 h 224"/>
              <a:gd name="T12" fmla="*/ 128 w 256"/>
              <a:gd name="T13" fmla="*/ 224 h 224"/>
              <a:gd name="T14" fmla="*/ 130 w 256"/>
              <a:gd name="T15" fmla="*/ 223 h 224"/>
              <a:gd name="T16" fmla="*/ 193 w 256"/>
              <a:gd name="T17" fmla="*/ 177 h 224"/>
              <a:gd name="T18" fmla="*/ 256 w 256"/>
              <a:gd name="T19" fmla="*/ 68 h 224"/>
              <a:gd name="T20" fmla="*/ 192 w 256"/>
              <a:gd name="T21" fmla="*/ 0 h 224"/>
              <a:gd name="T22" fmla="*/ 128 w 256"/>
              <a:gd name="T23" fmla="*/ 215 h 224"/>
              <a:gd name="T24" fmla="*/ 8 w 256"/>
              <a:gd name="T25" fmla="*/ 68 h 224"/>
              <a:gd name="T26" fmla="*/ 64 w 256"/>
              <a:gd name="T27" fmla="*/ 8 h 224"/>
              <a:gd name="T28" fmla="*/ 124 w 256"/>
              <a:gd name="T29" fmla="*/ 60 h 224"/>
              <a:gd name="T30" fmla="*/ 132 w 256"/>
              <a:gd name="T31" fmla="*/ 60 h 224"/>
              <a:gd name="T32" fmla="*/ 192 w 256"/>
              <a:gd name="T33" fmla="*/ 8 h 224"/>
              <a:gd name="T34" fmla="*/ 248 w 256"/>
              <a:gd name="T35" fmla="*/ 68 h 224"/>
              <a:gd name="T36" fmla="*/ 128 w 256"/>
              <a:gd name="T37" fmla="*/ 215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224">
                <a:moveTo>
                  <a:pt x="192" y="0"/>
                </a:moveTo>
                <a:cubicBezTo>
                  <a:pt x="163" y="0"/>
                  <a:pt x="138" y="16"/>
                  <a:pt x="128" y="39"/>
                </a:cubicBezTo>
                <a:cubicBezTo>
                  <a:pt x="119" y="16"/>
                  <a:pt x="94" y="0"/>
                  <a:pt x="64" y="0"/>
                </a:cubicBezTo>
                <a:cubicBezTo>
                  <a:pt x="24" y="0"/>
                  <a:pt x="0" y="34"/>
                  <a:pt x="0" y="68"/>
                </a:cubicBezTo>
                <a:cubicBezTo>
                  <a:pt x="0" y="102"/>
                  <a:pt x="22" y="139"/>
                  <a:pt x="64" y="177"/>
                </a:cubicBezTo>
                <a:cubicBezTo>
                  <a:pt x="95" y="205"/>
                  <a:pt x="126" y="223"/>
                  <a:pt x="126" y="223"/>
                </a:cubicBezTo>
                <a:cubicBezTo>
                  <a:pt x="128" y="224"/>
                  <a:pt x="128" y="224"/>
                  <a:pt x="128" y="224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1" y="223"/>
                  <a:pt x="162" y="205"/>
                  <a:pt x="193" y="177"/>
                </a:cubicBezTo>
                <a:cubicBezTo>
                  <a:pt x="235" y="139"/>
                  <a:pt x="256" y="102"/>
                  <a:pt x="256" y="68"/>
                </a:cubicBezTo>
                <a:cubicBezTo>
                  <a:pt x="256" y="34"/>
                  <a:pt x="232" y="0"/>
                  <a:pt x="192" y="0"/>
                </a:cubicBezTo>
                <a:close/>
                <a:moveTo>
                  <a:pt x="128" y="215"/>
                </a:moveTo>
                <a:cubicBezTo>
                  <a:pt x="112" y="205"/>
                  <a:pt x="8" y="139"/>
                  <a:pt x="8" y="68"/>
                </a:cubicBezTo>
                <a:cubicBezTo>
                  <a:pt x="8" y="38"/>
                  <a:pt x="29" y="8"/>
                  <a:pt x="64" y="8"/>
                </a:cubicBezTo>
                <a:cubicBezTo>
                  <a:pt x="93" y="8"/>
                  <a:pt x="124" y="28"/>
                  <a:pt x="124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28"/>
                  <a:pt x="163" y="8"/>
                  <a:pt x="192" y="8"/>
                </a:cubicBezTo>
                <a:cubicBezTo>
                  <a:pt x="227" y="8"/>
                  <a:pt x="248" y="38"/>
                  <a:pt x="248" y="68"/>
                </a:cubicBezTo>
                <a:cubicBezTo>
                  <a:pt x="248" y="139"/>
                  <a:pt x="144" y="205"/>
                  <a:pt x="128" y="2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41" name="Freeform 130"/>
          <p:cNvSpPr>
            <a:spLocks noEditPoints="1"/>
          </p:cNvSpPr>
          <p:nvPr/>
        </p:nvSpPr>
        <p:spPr bwMode="auto">
          <a:xfrm>
            <a:off x="6004585" y="2479164"/>
            <a:ext cx="301788" cy="264065"/>
          </a:xfrm>
          <a:custGeom>
            <a:avLst/>
            <a:gdLst>
              <a:gd name="T0" fmla="*/ 128 w 256"/>
              <a:gd name="T1" fmla="*/ 39 h 224"/>
              <a:gd name="T2" fmla="*/ 64 w 256"/>
              <a:gd name="T3" fmla="*/ 0 h 224"/>
              <a:gd name="T4" fmla="*/ 0 w 256"/>
              <a:gd name="T5" fmla="*/ 68 h 224"/>
              <a:gd name="T6" fmla="*/ 64 w 256"/>
              <a:gd name="T7" fmla="*/ 177 h 224"/>
              <a:gd name="T8" fmla="*/ 126 w 256"/>
              <a:gd name="T9" fmla="*/ 223 h 224"/>
              <a:gd name="T10" fmla="*/ 128 w 256"/>
              <a:gd name="T11" fmla="*/ 224 h 224"/>
              <a:gd name="T12" fmla="*/ 130 w 256"/>
              <a:gd name="T13" fmla="*/ 223 h 224"/>
              <a:gd name="T14" fmla="*/ 193 w 256"/>
              <a:gd name="T15" fmla="*/ 177 h 224"/>
              <a:gd name="T16" fmla="*/ 256 w 256"/>
              <a:gd name="T17" fmla="*/ 68 h 224"/>
              <a:gd name="T18" fmla="*/ 192 w 256"/>
              <a:gd name="T19" fmla="*/ 0 h 224"/>
              <a:gd name="T20" fmla="*/ 128 w 256"/>
              <a:gd name="T21" fmla="*/ 39 h 224"/>
              <a:gd name="T22" fmla="*/ 8 w 256"/>
              <a:gd name="T23" fmla="*/ 68 h 224"/>
              <a:gd name="T24" fmla="*/ 64 w 256"/>
              <a:gd name="T25" fmla="*/ 8 h 224"/>
              <a:gd name="T26" fmla="*/ 124 w 256"/>
              <a:gd name="T27" fmla="*/ 60 h 224"/>
              <a:gd name="T28" fmla="*/ 124 w 256"/>
              <a:gd name="T29" fmla="*/ 62 h 224"/>
              <a:gd name="T30" fmla="*/ 147 w 256"/>
              <a:gd name="T31" fmla="*/ 80 h 224"/>
              <a:gd name="T32" fmla="*/ 115 w 256"/>
              <a:gd name="T33" fmla="*/ 112 h 224"/>
              <a:gd name="T34" fmla="*/ 139 w 256"/>
              <a:gd name="T35" fmla="*/ 136 h 224"/>
              <a:gd name="T36" fmla="*/ 115 w 256"/>
              <a:gd name="T37" fmla="*/ 160 h 224"/>
              <a:gd name="T38" fmla="*/ 139 w 256"/>
              <a:gd name="T39" fmla="*/ 184 h 224"/>
              <a:gd name="T40" fmla="*/ 116 w 256"/>
              <a:gd name="T41" fmla="*/ 207 h 224"/>
              <a:gd name="T42" fmla="*/ 8 w 256"/>
              <a:gd name="T43" fmla="*/ 68 h 224"/>
              <a:gd name="T44" fmla="*/ 248 w 256"/>
              <a:gd name="T45" fmla="*/ 68 h 224"/>
              <a:gd name="T46" fmla="*/ 128 w 256"/>
              <a:gd name="T47" fmla="*/ 215 h 224"/>
              <a:gd name="T48" fmla="*/ 122 w 256"/>
              <a:gd name="T49" fmla="*/ 211 h 224"/>
              <a:gd name="T50" fmla="*/ 150 w 256"/>
              <a:gd name="T51" fmla="*/ 184 h 224"/>
              <a:gd name="T52" fmla="*/ 126 w 256"/>
              <a:gd name="T53" fmla="*/ 160 h 224"/>
              <a:gd name="T54" fmla="*/ 150 w 256"/>
              <a:gd name="T55" fmla="*/ 136 h 224"/>
              <a:gd name="T56" fmla="*/ 126 w 256"/>
              <a:gd name="T57" fmla="*/ 112 h 224"/>
              <a:gd name="T58" fmla="*/ 158 w 256"/>
              <a:gd name="T59" fmla="*/ 79 h 224"/>
              <a:gd name="T60" fmla="*/ 133 w 256"/>
              <a:gd name="T61" fmla="*/ 58 h 224"/>
              <a:gd name="T62" fmla="*/ 192 w 256"/>
              <a:gd name="T63" fmla="*/ 8 h 224"/>
              <a:gd name="T64" fmla="*/ 248 w 256"/>
              <a:gd name="T65" fmla="*/ 6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6" h="224">
                <a:moveTo>
                  <a:pt x="128" y="39"/>
                </a:moveTo>
                <a:cubicBezTo>
                  <a:pt x="119" y="16"/>
                  <a:pt x="94" y="0"/>
                  <a:pt x="64" y="0"/>
                </a:cubicBezTo>
                <a:cubicBezTo>
                  <a:pt x="24" y="0"/>
                  <a:pt x="0" y="34"/>
                  <a:pt x="0" y="68"/>
                </a:cubicBezTo>
                <a:cubicBezTo>
                  <a:pt x="0" y="102"/>
                  <a:pt x="22" y="139"/>
                  <a:pt x="64" y="177"/>
                </a:cubicBezTo>
                <a:cubicBezTo>
                  <a:pt x="95" y="205"/>
                  <a:pt x="126" y="223"/>
                  <a:pt x="126" y="223"/>
                </a:cubicBezTo>
                <a:cubicBezTo>
                  <a:pt x="128" y="224"/>
                  <a:pt x="128" y="224"/>
                  <a:pt x="128" y="224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1" y="223"/>
                  <a:pt x="162" y="205"/>
                  <a:pt x="193" y="177"/>
                </a:cubicBezTo>
                <a:cubicBezTo>
                  <a:pt x="235" y="139"/>
                  <a:pt x="256" y="102"/>
                  <a:pt x="256" y="68"/>
                </a:cubicBezTo>
                <a:cubicBezTo>
                  <a:pt x="256" y="34"/>
                  <a:pt x="232" y="0"/>
                  <a:pt x="192" y="0"/>
                </a:cubicBezTo>
                <a:cubicBezTo>
                  <a:pt x="163" y="0"/>
                  <a:pt x="138" y="16"/>
                  <a:pt x="128" y="39"/>
                </a:cubicBezTo>
                <a:close/>
                <a:moveTo>
                  <a:pt x="8" y="68"/>
                </a:moveTo>
                <a:cubicBezTo>
                  <a:pt x="8" y="38"/>
                  <a:pt x="29" y="8"/>
                  <a:pt x="64" y="8"/>
                </a:cubicBezTo>
                <a:cubicBezTo>
                  <a:pt x="93" y="8"/>
                  <a:pt x="124" y="28"/>
                  <a:pt x="124" y="60"/>
                </a:cubicBezTo>
                <a:cubicBezTo>
                  <a:pt x="124" y="62"/>
                  <a:pt x="124" y="62"/>
                  <a:pt x="124" y="62"/>
                </a:cubicBezTo>
                <a:cubicBezTo>
                  <a:pt x="147" y="80"/>
                  <a:pt x="147" y="80"/>
                  <a:pt x="147" y="80"/>
                </a:cubicBezTo>
                <a:cubicBezTo>
                  <a:pt x="115" y="112"/>
                  <a:pt x="115" y="112"/>
                  <a:pt x="115" y="112"/>
                </a:cubicBezTo>
                <a:cubicBezTo>
                  <a:pt x="139" y="136"/>
                  <a:pt x="139" y="136"/>
                  <a:pt x="139" y="136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39" y="184"/>
                  <a:pt x="139" y="184"/>
                  <a:pt x="139" y="184"/>
                </a:cubicBezTo>
                <a:cubicBezTo>
                  <a:pt x="116" y="207"/>
                  <a:pt x="116" y="207"/>
                  <a:pt x="116" y="207"/>
                </a:cubicBezTo>
                <a:cubicBezTo>
                  <a:pt x="83" y="185"/>
                  <a:pt x="8" y="128"/>
                  <a:pt x="8" y="68"/>
                </a:cubicBezTo>
                <a:close/>
                <a:moveTo>
                  <a:pt x="248" y="68"/>
                </a:moveTo>
                <a:cubicBezTo>
                  <a:pt x="248" y="139"/>
                  <a:pt x="144" y="205"/>
                  <a:pt x="128" y="215"/>
                </a:cubicBezTo>
                <a:cubicBezTo>
                  <a:pt x="127" y="214"/>
                  <a:pt x="125" y="213"/>
                  <a:pt x="122" y="211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26" y="160"/>
                  <a:pt x="126" y="160"/>
                  <a:pt x="126" y="160"/>
                </a:cubicBezTo>
                <a:cubicBezTo>
                  <a:pt x="150" y="136"/>
                  <a:pt x="150" y="136"/>
                  <a:pt x="150" y="136"/>
                </a:cubicBezTo>
                <a:cubicBezTo>
                  <a:pt x="126" y="112"/>
                  <a:pt x="126" y="112"/>
                  <a:pt x="126" y="112"/>
                </a:cubicBezTo>
                <a:cubicBezTo>
                  <a:pt x="158" y="79"/>
                  <a:pt x="158" y="79"/>
                  <a:pt x="158" y="79"/>
                </a:cubicBezTo>
                <a:cubicBezTo>
                  <a:pt x="133" y="58"/>
                  <a:pt x="133" y="58"/>
                  <a:pt x="133" y="58"/>
                </a:cubicBezTo>
                <a:cubicBezTo>
                  <a:pt x="134" y="27"/>
                  <a:pt x="164" y="8"/>
                  <a:pt x="192" y="8"/>
                </a:cubicBezTo>
                <a:cubicBezTo>
                  <a:pt x="227" y="8"/>
                  <a:pt x="248" y="38"/>
                  <a:pt x="248" y="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42" name="Freeform 131"/>
          <p:cNvSpPr>
            <a:spLocks noEditPoints="1"/>
          </p:cNvSpPr>
          <p:nvPr/>
        </p:nvSpPr>
        <p:spPr bwMode="auto">
          <a:xfrm>
            <a:off x="6417448" y="2460302"/>
            <a:ext cx="261969" cy="301788"/>
          </a:xfrm>
          <a:custGeom>
            <a:avLst/>
            <a:gdLst>
              <a:gd name="T0" fmla="*/ 115 w 221"/>
              <a:gd name="T1" fmla="*/ 228 h 256"/>
              <a:gd name="T2" fmla="*/ 216 w 221"/>
              <a:gd name="T3" fmla="*/ 219 h 256"/>
              <a:gd name="T4" fmla="*/ 190 w 221"/>
              <a:gd name="T5" fmla="*/ 188 h 256"/>
              <a:gd name="T6" fmla="*/ 192 w 221"/>
              <a:gd name="T7" fmla="*/ 70 h 256"/>
              <a:gd name="T8" fmla="*/ 216 w 221"/>
              <a:gd name="T9" fmla="*/ 41 h 256"/>
              <a:gd name="T10" fmla="*/ 115 w 221"/>
              <a:gd name="T11" fmla="*/ 28 h 256"/>
              <a:gd name="T12" fmla="*/ 107 w 221"/>
              <a:gd name="T13" fmla="*/ 0 h 256"/>
              <a:gd name="T14" fmla="*/ 36 w 221"/>
              <a:gd name="T15" fmla="*/ 62 h 256"/>
              <a:gd name="T16" fmla="*/ 0 w 221"/>
              <a:gd name="T17" fmla="*/ 43 h 256"/>
              <a:gd name="T18" fmla="*/ 11 w 221"/>
              <a:gd name="T19" fmla="*/ 128 h 256"/>
              <a:gd name="T20" fmla="*/ 0 w 221"/>
              <a:gd name="T21" fmla="*/ 209 h 256"/>
              <a:gd name="T22" fmla="*/ 34 w 221"/>
              <a:gd name="T23" fmla="*/ 193 h 256"/>
              <a:gd name="T24" fmla="*/ 107 w 221"/>
              <a:gd name="T25" fmla="*/ 256 h 256"/>
              <a:gd name="T26" fmla="*/ 83 w 221"/>
              <a:gd name="T27" fmla="*/ 128 h 256"/>
              <a:gd name="T28" fmla="*/ 139 w 221"/>
              <a:gd name="T29" fmla="*/ 128 h 256"/>
              <a:gd name="T30" fmla="*/ 83 w 221"/>
              <a:gd name="T31" fmla="*/ 128 h 256"/>
              <a:gd name="T32" fmla="*/ 115 w 221"/>
              <a:gd name="T33" fmla="*/ 164 h 256"/>
              <a:gd name="T34" fmla="*/ 179 w 221"/>
              <a:gd name="T35" fmla="*/ 189 h 256"/>
              <a:gd name="T36" fmla="*/ 203 w 221"/>
              <a:gd name="T37" fmla="*/ 128 h 256"/>
              <a:gd name="T38" fmla="*/ 141 w 221"/>
              <a:gd name="T39" fmla="*/ 148 h 256"/>
              <a:gd name="T40" fmla="*/ 141 w 221"/>
              <a:gd name="T41" fmla="*/ 108 h 256"/>
              <a:gd name="T42" fmla="*/ 203 w 221"/>
              <a:gd name="T43" fmla="*/ 128 h 256"/>
              <a:gd name="T44" fmla="*/ 136 w 221"/>
              <a:gd name="T45" fmla="*/ 102 h 256"/>
              <a:gd name="T46" fmla="*/ 115 w 221"/>
              <a:gd name="T47" fmla="*/ 36 h 256"/>
              <a:gd name="T48" fmla="*/ 107 w 221"/>
              <a:gd name="T49" fmla="*/ 36 h 256"/>
              <a:gd name="T50" fmla="*/ 86 w 221"/>
              <a:gd name="T51" fmla="*/ 102 h 256"/>
              <a:gd name="T52" fmla="*/ 107 w 221"/>
              <a:gd name="T53" fmla="*/ 36 h 256"/>
              <a:gd name="T54" fmla="*/ 37 w 221"/>
              <a:gd name="T55" fmla="*/ 73 h 256"/>
              <a:gd name="T56" fmla="*/ 75 w 221"/>
              <a:gd name="T57" fmla="*/ 128 h 256"/>
              <a:gd name="T58" fmla="*/ 36 w 221"/>
              <a:gd name="T59" fmla="*/ 182 h 256"/>
              <a:gd name="T60" fmla="*/ 41 w 221"/>
              <a:gd name="T61" fmla="*/ 188 h 256"/>
              <a:gd name="T62" fmla="*/ 107 w 221"/>
              <a:gd name="T63" fmla="*/ 164 h 256"/>
              <a:gd name="T64" fmla="*/ 41 w 221"/>
              <a:gd name="T65" fmla="*/ 18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1" h="256">
                <a:moveTo>
                  <a:pt x="115" y="256"/>
                </a:moveTo>
                <a:cubicBezTo>
                  <a:pt x="115" y="228"/>
                  <a:pt x="115" y="228"/>
                  <a:pt x="115" y="228"/>
                </a:cubicBezTo>
                <a:cubicBezTo>
                  <a:pt x="143" y="227"/>
                  <a:pt x="168" y="214"/>
                  <a:pt x="185" y="194"/>
                </a:cubicBezTo>
                <a:cubicBezTo>
                  <a:pt x="216" y="219"/>
                  <a:pt x="216" y="219"/>
                  <a:pt x="216" y="219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190" y="188"/>
                  <a:pt x="190" y="188"/>
                  <a:pt x="190" y="188"/>
                </a:cubicBezTo>
                <a:cubicBezTo>
                  <a:pt x="203" y="171"/>
                  <a:pt x="211" y="150"/>
                  <a:pt x="211" y="128"/>
                </a:cubicBezTo>
                <a:cubicBezTo>
                  <a:pt x="211" y="106"/>
                  <a:pt x="204" y="86"/>
                  <a:pt x="192" y="70"/>
                </a:cubicBezTo>
                <a:cubicBezTo>
                  <a:pt x="221" y="47"/>
                  <a:pt x="221" y="47"/>
                  <a:pt x="221" y="47"/>
                </a:cubicBezTo>
                <a:cubicBezTo>
                  <a:pt x="216" y="41"/>
                  <a:pt x="216" y="41"/>
                  <a:pt x="216" y="41"/>
                </a:cubicBezTo>
                <a:cubicBezTo>
                  <a:pt x="187" y="63"/>
                  <a:pt x="187" y="63"/>
                  <a:pt x="187" y="63"/>
                </a:cubicBezTo>
                <a:cubicBezTo>
                  <a:pt x="169" y="43"/>
                  <a:pt x="143" y="29"/>
                  <a:pt x="115" y="28"/>
                </a:cubicBezTo>
                <a:cubicBezTo>
                  <a:pt x="115" y="0"/>
                  <a:pt x="115" y="0"/>
                  <a:pt x="115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78" y="29"/>
                  <a:pt x="53" y="42"/>
                  <a:pt x="36" y="62"/>
                </a:cubicBezTo>
                <a:cubicBezTo>
                  <a:pt x="5" y="37"/>
                  <a:pt x="5" y="37"/>
                  <a:pt x="5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31" y="68"/>
                  <a:pt x="31" y="68"/>
                  <a:pt x="31" y="68"/>
                </a:cubicBezTo>
                <a:cubicBezTo>
                  <a:pt x="18" y="85"/>
                  <a:pt x="11" y="105"/>
                  <a:pt x="11" y="128"/>
                </a:cubicBezTo>
                <a:cubicBezTo>
                  <a:pt x="11" y="150"/>
                  <a:pt x="18" y="170"/>
                  <a:pt x="29" y="186"/>
                </a:cubicBezTo>
                <a:cubicBezTo>
                  <a:pt x="0" y="209"/>
                  <a:pt x="0" y="209"/>
                  <a:pt x="0" y="209"/>
                </a:cubicBezTo>
                <a:cubicBezTo>
                  <a:pt x="5" y="215"/>
                  <a:pt x="5" y="215"/>
                  <a:pt x="5" y="215"/>
                </a:cubicBezTo>
                <a:cubicBezTo>
                  <a:pt x="34" y="193"/>
                  <a:pt x="34" y="193"/>
                  <a:pt x="34" y="193"/>
                </a:cubicBezTo>
                <a:cubicBezTo>
                  <a:pt x="52" y="213"/>
                  <a:pt x="78" y="227"/>
                  <a:pt x="107" y="228"/>
                </a:cubicBezTo>
                <a:cubicBezTo>
                  <a:pt x="107" y="256"/>
                  <a:pt x="107" y="256"/>
                  <a:pt x="107" y="256"/>
                </a:cubicBezTo>
                <a:lnTo>
                  <a:pt x="115" y="256"/>
                </a:lnTo>
                <a:close/>
                <a:moveTo>
                  <a:pt x="83" y="128"/>
                </a:moveTo>
                <a:cubicBezTo>
                  <a:pt x="83" y="113"/>
                  <a:pt x="95" y="100"/>
                  <a:pt x="111" y="100"/>
                </a:cubicBezTo>
                <a:cubicBezTo>
                  <a:pt x="126" y="100"/>
                  <a:pt x="139" y="113"/>
                  <a:pt x="139" y="128"/>
                </a:cubicBezTo>
                <a:cubicBezTo>
                  <a:pt x="139" y="143"/>
                  <a:pt x="126" y="156"/>
                  <a:pt x="111" y="156"/>
                </a:cubicBezTo>
                <a:cubicBezTo>
                  <a:pt x="95" y="156"/>
                  <a:pt x="83" y="143"/>
                  <a:pt x="83" y="128"/>
                </a:cubicBezTo>
                <a:close/>
                <a:moveTo>
                  <a:pt x="115" y="220"/>
                </a:moveTo>
                <a:cubicBezTo>
                  <a:pt x="115" y="164"/>
                  <a:pt x="115" y="164"/>
                  <a:pt x="115" y="164"/>
                </a:cubicBezTo>
                <a:cubicBezTo>
                  <a:pt x="123" y="163"/>
                  <a:pt x="130" y="159"/>
                  <a:pt x="135" y="154"/>
                </a:cubicBezTo>
                <a:cubicBezTo>
                  <a:pt x="179" y="189"/>
                  <a:pt x="179" y="189"/>
                  <a:pt x="179" y="189"/>
                </a:cubicBezTo>
                <a:cubicBezTo>
                  <a:pt x="163" y="207"/>
                  <a:pt x="140" y="219"/>
                  <a:pt x="115" y="220"/>
                </a:cubicBezTo>
                <a:close/>
                <a:moveTo>
                  <a:pt x="203" y="128"/>
                </a:moveTo>
                <a:cubicBezTo>
                  <a:pt x="203" y="149"/>
                  <a:pt x="196" y="168"/>
                  <a:pt x="184" y="183"/>
                </a:cubicBezTo>
                <a:cubicBezTo>
                  <a:pt x="141" y="148"/>
                  <a:pt x="141" y="148"/>
                  <a:pt x="141" y="148"/>
                </a:cubicBezTo>
                <a:cubicBezTo>
                  <a:pt x="144" y="142"/>
                  <a:pt x="147" y="135"/>
                  <a:pt x="147" y="128"/>
                </a:cubicBezTo>
                <a:cubicBezTo>
                  <a:pt x="147" y="121"/>
                  <a:pt x="144" y="114"/>
                  <a:pt x="141" y="108"/>
                </a:cubicBezTo>
                <a:cubicBezTo>
                  <a:pt x="185" y="74"/>
                  <a:pt x="185" y="74"/>
                  <a:pt x="185" y="74"/>
                </a:cubicBezTo>
                <a:cubicBezTo>
                  <a:pt x="196" y="89"/>
                  <a:pt x="203" y="108"/>
                  <a:pt x="203" y="128"/>
                </a:cubicBezTo>
                <a:close/>
                <a:moveTo>
                  <a:pt x="180" y="68"/>
                </a:moveTo>
                <a:cubicBezTo>
                  <a:pt x="136" y="102"/>
                  <a:pt x="136" y="102"/>
                  <a:pt x="136" y="102"/>
                </a:cubicBezTo>
                <a:cubicBezTo>
                  <a:pt x="130" y="97"/>
                  <a:pt x="123" y="93"/>
                  <a:pt x="115" y="92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41" y="37"/>
                  <a:pt x="164" y="49"/>
                  <a:pt x="180" y="68"/>
                </a:cubicBezTo>
                <a:close/>
                <a:moveTo>
                  <a:pt x="107" y="36"/>
                </a:moveTo>
                <a:cubicBezTo>
                  <a:pt x="107" y="92"/>
                  <a:pt x="107" y="92"/>
                  <a:pt x="107" y="92"/>
                </a:cubicBezTo>
                <a:cubicBezTo>
                  <a:pt x="98" y="93"/>
                  <a:pt x="91" y="97"/>
                  <a:pt x="86" y="102"/>
                </a:cubicBezTo>
                <a:cubicBezTo>
                  <a:pt x="42" y="67"/>
                  <a:pt x="42" y="67"/>
                  <a:pt x="42" y="67"/>
                </a:cubicBezTo>
                <a:cubicBezTo>
                  <a:pt x="58" y="49"/>
                  <a:pt x="81" y="37"/>
                  <a:pt x="107" y="36"/>
                </a:cubicBezTo>
                <a:close/>
                <a:moveTo>
                  <a:pt x="19" y="128"/>
                </a:moveTo>
                <a:cubicBezTo>
                  <a:pt x="19" y="107"/>
                  <a:pt x="25" y="88"/>
                  <a:pt x="37" y="73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77" y="114"/>
                  <a:pt x="75" y="121"/>
                  <a:pt x="75" y="128"/>
                </a:cubicBezTo>
                <a:cubicBezTo>
                  <a:pt x="75" y="135"/>
                  <a:pt x="77" y="142"/>
                  <a:pt x="80" y="148"/>
                </a:cubicBezTo>
                <a:cubicBezTo>
                  <a:pt x="36" y="182"/>
                  <a:pt x="36" y="182"/>
                  <a:pt x="36" y="182"/>
                </a:cubicBezTo>
                <a:cubicBezTo>
                  <a:pt x="25" y="166"/>
                  <a:pt x="19" y="148"/>
                  <a:pt x="19" y="128"/>
                </a:cubicBezTo>
                <a:close/>
                <a:moveTo>
                  <a:pt x="41" y="188"/>
                </a:moveTo>
                <a:cubicBezTo>
                  <a:pt x="86" y="154"/>
                  <a:pt x="86" y="154"/>
                  <a:pt x="86" y="154"/>
                </a:cubicBezTo>
                <a:cubicBezTo>
                  <a:pt x="91" y="159"/>
                  <a:pt x="98" y="163"/>
                  <a:pt x="107" y="164"/>
                </a:cubicBezTo>
                <a:cubicBezTo>
                  <a:pt x="107" y="220"/>
                  <a:pt x="107" y="220"/>
                  <a:pt x="107" y="220"/>
                </a:cubicBezTo>
                <a:cubicBezTo>
                  <a:pt x="80" y="219"/>
                  <a:pt x="57" y="207"/>
                  <a:pt x="41" y="1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43" name="Freeform 132"/>
          <p:cNvSpPr>
            <a:spLocks noEditPoints="1"/>
          </p:cNvSpPr>
          <p:nvPr/>
        </p:nvSpPr>
        <p:spPr bwMode="auto">
          <a:xfrm>
            <a:off x="6788396" y="2464493"/>
            <a:ext cx="303884" cy="295501"/>
          </a:xfrm>
          <a:custGeom>
            <a:avLst/>
            <a:gdLst>
              <a:gd name="T0" fmla="*/ 0 w 145"/>
              <a:gd name="T1" fmla="*/ 73 h 141"/>
              <a:gd name="T2" fmla="*/ 23 w 145"/>
              <a:gd name="T3" fmla="*/ 73 h 141"/>
              <a:gd name="T4" fmla="*/ 23 w 145"/>
              <a:gd name="T5" fmla="*/ 141 h 141"/>
              <a:gd name="T6" fmla="*/ 55 w 145"/>
              <a:gd name="T7" fmla="*/ 141 h 141"/>
              <a:gd name="T8" fmla="*/ 55 w 145"/>
              <a:gd name="T9" fmla="*/ 104 h 141"/>
              <a:gd name="T10" fmla="*/ 86 w 145"/>
              <a:gd name="T11" fmla="*/ 104 h 141"/>
              <a:gd name="T12" fmla="*/ 86 w 145"/>
              <a:gd name="T13" fmla="*/ 141 h 141"/>
              <a:gd name="T14" fmla="*/ 118 w 145"/>
              <a:gd name="T15" fmla="*/ 141 h 141"/>
              <a:gd name="T16" fmla="*/ 118 w 145"/>
              <a:gd name="T17" fmla="*/ 73 h 141"/>
              <a:gd name="T18" fmla="*/ 145 w 145"/>
              <a:gd name="T19" fmla="*/ 73 h 141"/>
              <a:gd name="T20" fmla="*/ 73 w 145"/>
              <a:gd name="T21" fmla="*/ 0 h 141"/>
              <a:gd name="T22" fmla="*/ 0 w 145"/>
              <a:gd name="T23" fmla="*/ 73 h 141"/>
              <a:gd name="T24" fmla="*/ 113 w 145"/>
              <a:gd name="T25" fmla="*/ 68 h 141"/>
              <a:gd name="T26" fmla="*/ 113 w 145"/>
              <a:gd name="T27" fmla="*/ 136 h 141"/>
              <a:gd name="T28" fmla="*/ 91 w 145"/>
              <a:gd name="T29" fmla="*/ 136 h 141"/>
              <a:gd name="T30" fmla="*/ 91 w 145"/>
              <a:gd name="T31" fmla="*/ 100 h 141"/>
              <a:gd name="T32" fmla="*/ 50 w 145"/>
              <a:gd name="T33" fmla="*/ 100 h 141"/>
              <a:gd name="T34" fmla="*/ 50 w 145"/>
              <a:gd name="T35" fmla="*/ 136 h 141"/>
              <a:gd name="T36" fmla="*/ 28 w 145"/>
              <a:gd name="T37" fmla="*/ 136 h 141"/>
              <a:gd name="T38" fmla="*/ 28 w 145"/>
              <a:gd name="T39" fmla="*/ 68 h 141"/>
              <a:gd name="T40" fmla="*/ 10 w 145"/>
              <a:gd name="T41" fmla="*/ 68 h 141"/>
              <a:gd name="T42" fmla="*/ 73 w 145"/>
              <a:gd name="T43" fmla="*/ 6 h 141"/>
              <a:gd name="T44" fmla="*/ 135 w 145"/>
              <a:gd name="T45" fmla="*/ 68 h 141"/>
              <a:gd name="T46" fmla="*/ 113 w 145"/>
              <a:gd name="T47" fmla="*/ 6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5" h="141">
                <a:moveTo>
                  <a:pt x="0" y="73"/>
                </a:moveTo>
                <a:lnTo>
                  <a:pt x="23" y="73"/>
                </a:lnTo>
                <a:lnTo>
                  <a:pt x="23" y="141"/>
                </a:lnTo>
                <a:lnTo>
                  <a:pt x="55" y="141"/>
                </a:lnTo>
                <a:lnTo>
                  <a:pt x="55" y="104"/>
                </a:lnTo>
                <a:lnTo>
                  <a:pt x="86" y="104"/>
                </a:lnTo>
                <a:lnTo>
                  <a:pt x="86" y="141"/>
                </a:lnTo>
                <a:lnTo>
                  <a:pt x="118" y="141"/>
                </a:lnTo>
                <a:lnTo>
                  <a:pt x="118" y="73"/>
                </a:lnTo>
                <a:lnTo>
                  <a:pt x="145" y="73"/>
                </a:lnTo>
                <a:lnTo>
                  <a:pt x="73" y="0"/>
                </a:lnTo>
                <a:lnTo>
                  <a:pt x="0" y="73"/>
                </a:lnTo>
                <a:close/>
                <a:moveTo>
                  <a:pt x="113" y="68"/>
                </a:moveTo>
                <a:lnTo>
                  <a:pt x="113" y="136"/>
                </a:lnTo>
                <a:lnTo>
                  <a:pt x="91" y="136"/>
                </a:lnTo>
                <a:lnTo>
                  <a:pt x="91" y="100"/>
                </a:lnTo>
                <a:lnTo>
                  <a:pt x="50" y="100"/>
                </a:lnTo>
                <a:lnTo>
                  <a:pt x="50" y="136"/>
                </a:lnTo>
                <a:lnTo>
                  <a:pt x="28" y="136"/>
                </a:lnTo>
                <a:lnTo>
                  <a:pt x="28" y="68"/>
                </a:lnTo>
                <a:lnTo>
                  <a:pt x="10" y="68"/>
                </a:lnTo>
                <a:lnTo>
                  <a:pt x="73" y="6"/>
                </a:lnTo>
                <a:lnTo>
                  <a:pt x="135" y="68"/>
                </a:lnTo>
                <a:lnTo>
                  <a:pt x="113" y="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84" name="Group 683"/>
          <p:cNvGrpSpPr/>
          <p:nvPr/>
        </p:nvGrpSpPr>
        <p:grpSpPr>
          <a:xfrm>
            <a:off x="2083436" y="2852207"/>
            <a:ext cx="301788" cy="301788"/>
            <a:chOff x="2083436" y="2852207"/>
            <a:chExt cx="301788" cy="301788"/>
          </a:xfrm>
          <a:solidFill>
            <a:schemeClr val="tx1"/>
          </a:solidFill>
        </p:grpSpPr>
        <p:sp>
          <p:nvSpPr>
            <p:cNvPr id="544" name="Freeform 133"/>
            <p:cNvSpPr>
              <a:spLocks noEditPoints="1"/>
            </p:cNvSpPr>
            <p:nvPr/>
          </p:nvSpPr>
          <p:spPr bwMode="auto">
            <a:xfrm>
              <a:off x="2083436" y="2852207"/>
              <a:ext cx="301788" cy="301788"/>
            </a:xfrm>
            <a:custGeom>
              <a:avLst/>
              <a:gdLst>
                <a:gd name="T0" fmla="*/ 128 w 256"/>
                <a:gd name="T1" fmla="*/ 256 h 256"/>
                <a:gd name="T2" fmla="*/ 219 w 256"/>
                <a:gd name="T3" fmla="*/ 219 h 256"/>
                <a:gd name="T4" fmla="*/ 256 w 256"/>
                <a:gd name="T5" fmla="*/ 128 h 256"/>
                <a:gd name="T6" fmla="*/ 219 w 256"/>
                <a:gd name="T7" fmla="*/ 38 h 256"/>
                <a:gd name="T8" fmla="*/ 128 w 256"/>
                <a:gd name="T9" fmla="*/ 0 h 256"/>
                <a:gd name="T10" fmla="*/ 38 w 256"/>
                <a:gd name="T11" fmla="*/ 38 h 256"/>
                <a:gd name="T12" fmla="*/ 0 w 256"/>
                <a:gd name="T13" fmla="*/ 128 h 256"/>
                <a:gd name="T14" fmla="*/ 38 w 256"/>
                <a:gd name="T15" fmla="*/ 219 h 256"/>
                <a:gd name="T16" fmla="*/ 128 w 256"/>
                <a:gd name="T17" fmla="*/ 256 h 256"/>
                <a:gd name="T18" fmla="*/ 43 w 256"/>
                <a:gd name="T19" fmla="*/ 43 h 256"/>
                <a:gd name="T20" fmla="*/ 128 w 256"/>
                <a:gd name="T21" fmla="*/ 8 h 256"/>
                <a:gd name="T22" fmla="*/ 213 w 256"/>
                <a:gd name="T23" fmla="*/ 43 h 256"/>
                <a:gd name="T24" fmla="*/ 248 w 256"/>
                <a:gd name="T25" fmla="*/ 128 h 256"/>
                <a:gd name="T26" fmla="*/ 213 w 256"/>
                <a:gd name="T27" fmla="*/ 213 h 256"/>
                <a:gd name="T28" fmla="*/ 128 w 256"/>
                <a:gd name="T29" fmla="*/ 248 h 256"/>
                <a:gd name="T30" fmla="*/ 43 w 256"/>
                <a:gd name="T31" fmla="*/ 213 h 256"/>
                <a:gd name="T32" fmla="*/ 8 w 256"/>
                <a:gd name="T33" fmla="*/ 128 h 256"/>
                <a:gd name="T34" fmla="*/ 43 w 256"/>
                <a:gd name="T3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62" y="256"/>
                    <a:pt x="195" y="243"/>
                    <a:pt x="219" y="219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2"/>
                    <a:pt x="219" y="38"/>
                  </a:cubicBezTo>
                  <a:cubicBezTo>
                    <a:pt x="195" y="13"/>
                    <a:pt x="162" y="0"/>
                    <a:pt x="128" y="0"/>
                  </a:cubicBezTo>
                  <a:cubicBezTo>
                    <a:pt x="94" y="0"/>
                    <a:pt x="62" y="13"/>
                    <a:pt x="38" y="38"/>
                  </a:cubicBezTo>
                  <a:cubicBezTo>
                    <a:pt x="14" y="62"/>
                    <a:pt x="0" y="94"/>
                    <a:pt x="0" y="128"/>
                  </a:cubicBezTo>
                  <a:cubicBezTo>
                    <a:pt x="0" y="162"/>
                    <a:pt x="14" y="194"/>
                    <a:pt x="38" y="219"/>
                  </a:cubicBezTo>
                  <a:cubicBezTo>
                    <a:pt x="62" y="243"/>
                    <a:pt x="94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6" y="21"/>
                    <a:pt x="96" y="8"/>
                    <a:pt x="128" y="8"/>
                  </a:cubicBezTo>
                  <a:cubicBezTo>
                    <a:pt x="160" y="8"/>
                    <a:pt x="190" y="21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ubicBezTo>
                    <a:pt x="190" y="236"/>
                    <a:pt x="160" y="248"/>
                    <a:pt x="128" y="248"/>
                  </a:cubicBezTo>
                  <a:cubicBezTo>
                    <a:pt x="96" y="248"/>
                    <a:pt x="66" y="236"/>
                    <a:pt x="43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5" name="Rectangle 134"/>
            <p:cNvSpPr>
              <a:spLocks noChangeArrowheads="1"/>
            </p:cNvSpPr>
            <p:nvPr/>
          </p:nvSpPr>
          <p:spPr bwMode="auto">
            <a:xfrm>
              <a:off x="2228043" y="2969569"/>
              <a:ext cx="10479" cy="1047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6" name="Rectangle 135"/>
            <p:cNvSpPr>
              <a:spLocks noChangeArrowheads="1"/>
            </p:cNvSpPr>
            <p:nvPr/>
          </p:nvSpPr>
          <p:spPr bwMode="auto">
            <a:xfrm>
              <a:off x="2228043" y="2931846"/>
              <a:ext cx="10479" cy="18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7" name="Group 686"/>
          <p:cNvGrpSpPr/>
          <p:nvPr/>
        </p:nvGrpSpPr>
        <p:grpSpPr>
          <a:xfrm>
            <a:off x="2546597" y="2852207"/>
            <a:ext cx="159277" cy="301788"/>
            <a:chOff x="2546597" y="2852207"/>
            <a:chExt cx="159277" cy="301788"/>
          </a:xfrm>
          <a:solidFill>
            <a:schemeClr val="tx1"/>
          </a:solidFill>
        </p:grpSpPr>
        <p:sp>
          <p:nvSpPr>
            <p:cNvPr id="547" name="Freeform 136"/>
            <p:cNvSpPr>
              <a:spLocks noEditPoints="1"/>
            </p:cNvSpPr>
            <p:nvPr/>
          </p:nvSpPr>
          <p:spPr bwMode="auto">
            <a:xfrm>
              <a:off x="2546597" y="2852207"/>
              <a:ext cx="159277" cy="301788"/>
            </a:xfrm>
            <a:custGeom>
              <a:avLst/>
              <a:gdLst>
                <a:gd name="T0" fmla="*/ 0 w 76"/>
                <a:gd name="T1" fmla="*/ 144 h 144"/>
                <a:gd name="T2" fmla="*/ 76 w 76"/>
                <a:gd name="T3" fmla="*/ 144 h 144"/>
                <a:gd name="T4" fmla="*/ 76 w 76"/>
                <a:gd name="T5" fmla="*/ 0 h 144"/>
                <a:gd name="T6" fmla="*/ 0 w 76"/>
                <a:gd name="T7" fmla="*/ 0 h 144"/>
                <a:gd name="T8" fmla="*/ 0 w 76"/>
                <a:gd name="T9" fmla="*/ 144 h 144"/>
                <a:gd name="T10" fmla="*/ 4 w 76"/>
                <a:gd name="T11" fmla="*/ 140 h 144"/>
                <a:gd name="T12" fmla="*/ 4 w 76"/>
                <a:gd name="T13" fmla="*/ 83 h 144"/>
                <a:gd name="T14" fmla="*/ 72 w 76"/>
                <a:gd name="T15" fmla="*/ 83 h 144"/>
                <a:gd name="T16" fmla="*/ 72 w 76"/>
                <a:gd name="T17" fmla="*/ 140 h 144"/>
                <a:gd name="T18" fmla="*/ 4 w 76"/>
                <a:gd name="T19" fmla="*/ 140 h 144"/>
                <a:gd name="T20" fmla="*/ 4 w 76"/>
                <a:gd name="T21" fmla="*/ 79 h 144"/>
                <a:gd name="T22" fmla="*/ 4 w 76"/>
                <a:gd name="T23" fmla="*/ 14 h 144"/>
                <a:gd name="T24" fmla="*/ 72 w 76"/>
                <a:gd name="T25" fmla="*/ 14 h 144"/>
                <a:gd name="T26" fmla="*/ 72 w 76"/>
                <a:gd name="T27" fmla="*/ 79 h 144"/>
                <a:gd name="T28" fmla="*/ 4 w 76"/>
                <a:gd name="T29" fmla="*/ 79 h 144"/>
                <a:gd name="T30" fmla="*/ 72 w 76"/>
                <a:gd name="T31" fmla="*/ 5 h 144"/>
                <a:gd name="T32" fmla="*/ 72 w 76"/>
                <a:gd name="T33" fmla="*/ 9 h 144"/>
                <a:gd name="T34" fmla="*/ 4 w 76"/>
                <a:gd name="T35" fmla="*/ 9 h 144"/>
                <a:gd name="T36" fmla="*/ 4 w 76"/>
                <a:gd name="T37" fmla="*/ 5 h 144"/>
                <a:gd name="T38" fmla="*/ 72 w 76"/>
                <a:gd name="T3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144">
                  <a:moveTo>
                    <a:pt x="0" y="144"/>
                  </a:moveTo>
                  <a:lnTo>
                    <a:pt x="76" y="144"/>
                  </a:lnTo>
                  <a:lnTo>
                    <a:pt x="76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4" y="140"/>
                  </a:moveTo>
                  <a:lnTo>
                    <a:pt x="4" y="83"/>
                  </a:lnTo>
                  <a:lnTo>
                    <a:pt x="72" y="83"/>
                  </a:lnTo>
                  <a:lnTo>
                    <a:pt x="72" y="140"/>
                  </a:lnTo>
                  <a:lnTo>
                    <a:pt x="4" y="140"/>
                  </a:lnTo>
                  <a:close/>
                  <a:moveTo>
                    <a:pt x="4" y="79"/>
                  </a:moveTo>
                  <a:lnTo>
                    <a:pt x="4" y="14"/>
                  </a:lnTo>
                  <a:lnTo>
                    <a:pt x="72" y="14"/>
                  </a:lnTo>
                  <a:lnTo>
                    <a:pt x="72" y="79"/>
                  </a:lnTo>
                  <a:lnTo>
                    <a:pt x="4" y="79"/>
                  </a:lnTo>
                  <a:close/>
                  <a:moveTo>
                    <a:pt x="72" y="5"/>
                  </a:moveTo>
                  <a:lnTo>
                    <a:pt x="72" y="9"/>
                  </a:lnTo>
                  <a:lnTo>
                    <a:pt x="4" y="9"/>
                  </a:lnTo>
                  <a:lnTo>
                    <a:pt x="4" y="5"/>
                  </a:lnTo>
                  <a:lnTo>
                    <a:pt x="7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8" name="Freeform 137"/>
            <p:cNvSpPr>
              <a:spLocks noEditPoints="1"/>
            </p:cNvSpPr>
            <p:nvPr/>
          </p:nvSpPr>
          <p:spPr bwMode="auto">
            <a:xfrm>
              <a:off x="2573842" y="3036633"/>
              <a:ext cx="98501" cy="98501"/>
            </a:xfrm>
            <a:custGeom>
              <a:avLst/>
              <a:gdLst>
                <a:gd name="T0" fmla="*/ 42 w 84"/>
                <a:gd name="T1" fmla="*/ 0 h 84"/>
                <a:gd name="T2" fmla="*/ 0 w 84"/>
                <a:gd name="T3" fmla="*/ 42 h 84"/>
                <a:gd name="T4" fmla="*/ 42 w 84"/>
                <a:gd name="T5" fmla="*/ 84 h 84"/>
                <a:gd name="T6" fmla="*/ 84 w 84"/>
                <a:gd name="T7" fmla="*/ 42 h 84"/>
                <a:gd name="T8" fmla="*/ 42 w 84"/>
                <a:gd name="T9" fmla="*/ 0 h 84"/>
                <a:gd name="T10" fmla="*/ 42 w 84"/>
                <a:gd name="T11" fmla="*/ 76 h 84"/>
                <a:gd name="T12" fmla="*/ 8 w 84"/>
                <a:gd name="T13" fmla="*/ 42 h 84"/>
                <a:gd name="T14" fmla="*/ 42 w 84"/>
                <a:gd name="T15" fmla="*/ 8 h 84"/>
                <a:gd name="T16" fmla="*/ 76 w 84"/>
                <a:gd name="T17" fmla="*/ 42 h 84"/>
                <a:gd name="T18" fmla="*/ 42 w 84"/>
                <a:gd name="T1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  <a:moveTo>
                    <a:pt x="42" y="76"/>
                  </a:moveTo>
                  <a:cubicBezTo>
                    <a:pt x="24" y="76"/>
                    <a:pt x="8" y="61"/>
                    <a:pt x="8" y="42"/>
                  </a:cubicBezTo>
                  <a:cubicBezTo>
                    <a:pt x="8" y="23"/>
                    <a:pt x="24" y="8"/>
                    <a:pt x="42" y="8"/>
                  </a:cubicBezTo>
                  <a:cubicBezTo>
                    <a:pt x="61" y="8"/>
                    <a:pt x="76" y="23"/>
                    <a:pt x="76" y="42"/>
                  </a:cubicBezTo>
                  <a:cubicBezTo>
                    <a:pt x="76" y="61"/>
                    <a:pt x="61" y="76"/>
                    <a:pt x="42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9" name="Freeform 138"/>
            <p:cNvSpPr>
              <a:spLocks noEditPoints="1"/>
            </p:cNvSpPr>
            <p:nvPr/>
          </p:nvSpPr>
          <p:spPr bwMode="auto">
            <a:xfrm>
              <a:off x="2607374" y="3070165"/>
              <a:ext cx="33532" cy="31437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20 h 28"/>
                <a:gd name="T12" fmla="*/ 8 w 28"/>
                <a:gd name="T13" fmla="*/ 14 h 28"/>
                <a:gd name="T14" fmla="*/ 14 w 28"/>
                <a:gd name="T15" fmla="*/ 8 h 28"/>
                <a:gd name="T16" fmla="*/ 20 w 28"/>
                <a:gd name="T17" fmla="*/ 14 h 28"/>
                <a:gd name="T18" fmla="*/ 14 w 28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8"/>
                    <a:pt x="14" y="28"/>
                  </a:cubicBezTo>
                  <a:cubicBezTo>
                    <a:pt x="22" y="28"/>
                    <a:pt x="28" y="22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0"/>
                  </a:moveTo>
                  <a:cubicBezTo>
                    <a:pt x="11" y="20"/>
                    <a:pt x="8" y="17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cubicBezTo>
                    <a:pt x="18" y="8"/>
                    <a:pt x="20" y="11"/>
                    <a:pt x="20" y="14"/>
                  </a:cubicBezTo>
                  <a:cubicBezTo>
                    <a:pt x="20" y="17"/>
                    <a:pt x="18" y="20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8" name="Group 687"/>
          <p:cNvGrpSpPr/>
          <p:nvPr/>
        </p:nvGrpSpPr>
        <p:grpSpPr>
          <a:xfrm>
            <a:off x="2867247" y="2902505"/>
            <a:ext cx="301788" cy="203288"/>
            <a:chOff x="2867247" y="2902505"/>
            <a:chExt cx="301788" cy="203288"/>
          </a:xfrm>
          <a:solidFill>
            <a:schemeClr val="tx1"/>
          </a:solidFill>
        </p:grpSpPr>
        <p:sp>
          <p:nvSpPr>
            <p:cNvPr id="550" name="Freeform 139"/>
            <p:cNvSpPr>
              <a:spLocks noEditPoints="1"/>
            </p:cNvSpPr>
            <p:nvPr/>
          </p:nvSpPr>
          <p:spPr bwMode="auto">
            <a:xfrm>
              <a:off x="2867247" y="2902505"/>
              <a:ext cx="301788" cy="203288"/>
            </a:xfrm>
            <a:custGeom>
              <a:avLst/>
              <a:gdLst>
                <a:gd name="T0" fmla="*/ 200 w 256"/>
                <a:gd name="T1" fmla="*/ 60 h 172"/>
                <a:gd name="T2" fmla="*/ 132 w 256"/>
                <a:gd name="T3" fmla="*/ 60 h 172"/>
                <a:gd name="T4" fmla="*/ 132 w 256"/>
                <a:gd name="T5" fmla="*/ 44 h 172"/>
                <a:gd name="T6" fmla="*/ 188 w 256"/>
                <a:gd name="T7" fmla="*/ 44 h 172"/>
                <a:gd name="T8" fmla="*/ 188 w 256"/>
                <a:gd name="T9" fmla="*/ 8 h 172"/>
                <a:gd name="T10" fmla="*/ 148 w 256"/>
                <a:gd name="T11" fmla="*/ 8 h 172"/>
                <a:gd name="T12" fmla="*/ 148 w 256"/>
                <a:gd name="T13" fmla="*/ 0 h 172"/>
                <a:gd name="T14" fmla="*/ 140 w 256"/>
                <a:gd name="T15" fmla="*/ 0 h 172"/>
                <a:gd name="T16" fmla="*/ 140 w 256"/>
                <a:gd name="T17" fmla="*/ 16 h 172"/>
                <a:gd name="T18" fmla="*/ 180 w 256"/>
                <a:gd name="T19" fmla="*/ 16 h 172"/>
                <a:gd name="T20" fmla="*/ 180 w 256"/>
                <a:gd name="T21" fmla="*/ 36 h 172"/>
                <a:gd name="T22" fmla="*/ 124 w 256"/>
                <a:gd name="T23" fmla="*/ 36 h 172"/>
                <a:gd name="T24" fmla="*/ 124 w 256"/>
                <a:gd name="T25" fmla="*/ 60 h 172"/>
                <a:gd name="T26" fmla="*/ 56 w 256"/>
                <a:gd name="T27" fmla="*/ 60 h 172"/>
                <a:gd name="T28" fmla="*/ 0 w 256"/>
                <a:gd name="T29" fmla="*/ 116 h 172"/>
                <a:gd name="T30" fmla="*/ 56 w 256"/>
                <a:gd name="T31" fmla="*/ 172 h 172"/>
                <a:gd name="T32" fmla="*/ 102 w 256"/>
                <a:gd name="T33" fmla="*/ 148 h 172"/>
                <a:gd name="T34" fmla="*/ 155 w 256"/>
                <a:gd name="T35" fmla="*/ 148 h 172"/>
                <a:gd name="T36" fmla="*/ 200 w 256"/>
                <a:gd name="T37" fmla="*/ 172 h 172"/>
                <a:gd name="T38" fmla="*/ 256 w 256"/>
                <a:gd name="T39" fmla="*/ 116 h 172"/>
                <a:gd name="T40" fmla="*/ 200 w 256"/>
                <a:gd name="T41" fmla="*/ 60 h 172"/>
                <a:gd name="T42" fmla="*/ 200 w 256"/>
                <a:gd name="T43" fmla="*/ 164 h 172"/>
                <a:gd name="T44" fmla="*/ 160 w 256"/>
                <a:gd name="T45" fmla="*/ 142 h 172"/>
                <a:gd name="T46" fmla="*/ 159 w 256"/>
                <a:gd name="T47" fmla="*/ 140 h 172"/>
                <a:gd name="T48" fmla="*/ 98 w 256"/>
                <a:gd name="T49" fmla="*/ 140 h 172"/>
                <a:gd name="T50" fmla="*/ 97 w 256"/>
                <a:gd name="T51" fmla="*/ 142 h 172"/>
                <a:gd name="T52" fmla="*/ 56 w 256"/>
                <a:gd name="T53" fmla="*/ 164 h 172"/>
                <a:gd name="T54" fmla="*/ 8 w 256"/>
                <a:gd name="T55" fmla="*/ 116 h 172"/>
                <a:gd name="T56" fmla="*/ 56 w 256"/>
                <a:gd name="T57" fmla="*/ 68 h 172"/>
                <a:gd name="T58" fmla="*/ 200 w 256"/>
                <a:gd name="T59" fmla="*/ 68 h 172"/>
                <a:gd name="T60" fmla="*/ 248 w 256"/>
                <a:gd name="T61" fmla="*/ 116 h 172"/>
                <a:gd name="T62" fmla="*/ 200 w 256"/>
                <a:gd name="T63" fmla="*/ 1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6" h="172">
                  <a:moveTo>
                    <a:pt x="200" y="60"/>
                  </a:moveTo>
                  <a:cubicBezTo>
                    <a:pt x="132" y="60"/>
                    <a:pt x="132" y="60"/>
                    <a:pt x="132" y="60"/>
                  </a:cubicBezTo>
                  <a:cubicBezTo>
                    <a:pt x="132" y="44"/>
                    <a:pt x="132" y="44"/>
                    <a:pt x="132" y="44"/>
                  </a:cubicBezTo>
                  <a:cubicBezTo>
                    <a:pt x="188" y="44"/>
                    <a:pt x="188" y="44"/>
                    <a:pt x="188" y="44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26" y="60"/>
                    <a:pt x="0" y="85"/>
                    <a:pt x="0" y="116"/>
                  </a:cubicBezTo>
                  <a:cubicBezTo>
                    <a:pt x="0" y="147"/>
                    <a:pt x="26" y="172"/>
                    <a:pt x="56" y="172"/>
                  </a:cubicBezTo>
                  <a:cubicBezTo>
                    <a:pt x="75" y="172"/>
                    <a:pt x="92" y="163"/>
                    <a:pt x="102" y="148"/>
                  </a:cubicBezTo>
                  <a:cubicBezTo>
                    <a:pt x="155" y="148"/>
                    <a:pt x="155" y="148"/>
                    <a:pt x="155" y="148"/>
                  </a:cubicBezTo>
                  <a:cubicBezTo>
                    <a:pt x="165" y="163"/>
                    <a:pt x="182" y="172"/>
                    <a:pt x="200" y="172"/>
                  </a:cubicBezTo>
                  <a:cubicBezTo>
                    <a:pt x="231" y="172"/>
                    <a:pt x="256" y="147"/>
                    <a:pt x="256" y="116"/>
                  </a:cubicBezTo>
                  <a:cubicBezTo>
                    <a:pt x="256" y="85"/>
                    <a:pt x="231" y="60"/>
                    <a:pt x="200" y="60"/>
                  </a:cubicBezTo>
                  <a:close/>
                  <a:moveTo>
                    <a:pt x="200" y="164"/>
                  </a:moveTo>
                  <a:cubicBezTo>
                    <a:pt x="184" y="164"/>
                    <a:pt x="169" y="156"/>
                    <a:pt x="160" y="142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88" y="156"/>
                    <a:pt x="73" y="164"/>
                    <a:pt x="56" y="164"/>
                  </a:cubicBezTo>
                  <a:cubicBezTo>
                    <a:pt x="30" y="164"/>
                    <a:pt x="8" y="143"/>
                    <a:pt x="8" y="116"/>
                  </a:cubicBezTo>
                  <a:cubicBezTo>
                    <a:pt x="8" y="90"/>
                    <a:pt x="30" y="68"/>
                    <a:pt x="56" y="68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227" y="68"/>
                    <a:pt x="248" y="90"/>
                    <a:pt x="248" y="116"/>
                  </a:cubicBezTo>
                  <a:cubicBezTo>
                    <a:pt x="248" y="143"/>
                    <a:pt x="227" y="164"/>
                    <a:pt x="200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1" name="Freeform 140"/>
            <p:cNvSpPr>
              <a:spLocks/>
            </p:cNvSpPr>
            <p:nvPr/>
          </p:nvSpPr>
          <p:spPr bwMode="auto">
            <a:xfrm>
              <a:off x="2894491" y="3001005"/>
              <a:ext cx="75447" cy="75447"/>
            </a:xfrm>
            <a:custGeom>
              <a:avLst/>
              <a:gdLst>
                <a:gd name="T0" fmla="*/ 21 w 36"/>
                <a:gd name="T1" fmla="*/ 0 h 36"/>
                <a:gd name="T2" fmla="*/ 16 w 36"/>
                <a:gd name="T3" fmla="*/ 0 h 36"/>
                <a:gd name="T4" fmla="*/ 16 w 36"/>
                <a:gd name="T5" fmla="*/ 16 h 36"/>
                <a:gd name="T6" fmla="*/ 0 w 36"/>
                <a:gd name="T7" fmla="*/ 16 h 36"/>
                <a:gd name="T8" fmla="*/ 0 w 36"/>
                <a:gd name="T9" fmla="*/ 20 h 36"/>
                <a:gd name="T10" fmla="*/ 16 w 36"/>
                <a:gd name="T11" fmla="*/ 20 h 36"/>
                <a:gd name="T12" fmla="*/ 16 w 36"/>
                <a:gd name="T13" fmla="*/ 36 h 36"/>
                <a:gd name="T14" fmla="*/ 21 w 36"/>
                <a:gd name="T15" fmla="*/ 36 h 36"/>
                <a:gd name="T16" fmla="*/ 21 w 36"/>
                <a:gd name="T17" fmla="*/ 20 h 36"/>
                <a:gd name="T18" fmla="*/ 36 w 36"/>
                <a:gd name="T19" fmla="*/ 20 h 36"/>
                <a:gd name="T20" fmla="*/ 36 w 36"/>
                <a:gd name="T21" fmla="*/ 16 h 36"/>
                <a:gd name="T22" fmla="*/ 21 w 36"/>
                <a:gd name="T23" fmla="*/ 16 h 36"/>
                <a:gd name="T24" fmla="*/ 21 w 36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6">
                  <a:moveTo>
                    <a:pt x="21" y="0"/>
                  </a:moveTo>
                  <a:lnTo>
                    <a:pt x="16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6" y="20"/>
                  </a:lnTo>
                  <a:lnTo>
                    <a:pt x="16" y="36"/>
                  </a:lnTo>
                  <a:lnTo>
                    <a:pt x="21" y="36"/>
                  </a:lnTo>
                  <a:lnTo>
                    <a:pt x="21" y="20"/>
                  </a:lnTo>
                  <a:lnTo>
                    <a:pt x="36" y="20"/>
                  </a:lnTo>
                  <a:lnTo>
                    <a:pt x="36" y="16"/>
                  </a:lnTo>
                  <a:lnTo>
                    <a:pt x="21" y="16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2" name="Freeform 141"/>
            <p:cNvSpPr>
              <a:spLocks noEditPoints="1"/>
            </p:cNvSpPr>
            <p:nvPr/>
          </p:nvSpPr>
          <p:spPr bwMode="auto">
            <a:xfrm>
              <a:off x="3064248" y="3001005"/>
              <a:ext cx="77543" cy="75447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6 w 64"/>
                <a:gd name="T11" fmla="*/ 28 h 64"/>
                <a:gd name="T12" fmla="*/ 36 w 64"/>
                <a:gd name="T13" fmla="*/ 28 h 64"/>
                <a:gd name="T14" fmla="*/ 36 w 64"/>
                <a:gd name="T15" fmla="*/ 8 h 64"/>
                <a:gd name="T16" fmla="*/ 56 w 64"/>
                <a:gd name="T17" fmla="*/ 28 h 64"/>
                <a:gd name="T18" fmla="*/ 28 w 64"/>
                <a:gd name="T19" fmla="*/ 8 h 64"/>
                <a:gd name="T20" fmla="*/ 28 w 64"/>
                <a:gd name="T21" fmla="*/ 28 h 64"/>
                <a:gd name="T22" fmla="*/ 9 w 64"/>
                <a:gd name="T23" fmla="*/ 28 h 64"/>
                <a:gd name="T24" fmla="*/ 28 w 64"/>
                <a:gd name="T25" fmla="*/ 8 h 64"/>
                <a:gd name="T26" fmla="*/ 9 w 64"/>
                <a:gd name="T27" fmla="*/ 36 h 64"/>
                <a:gd name="T28" fmla="*/ 28 w 64"/>
                <a:gd name="T29" fmla="*/ 36 h 64"/>
                <a:gd name="T30" fmla="*/ 28 w 64"/>
                <a:gd name="T31" fmla="*/ 56 h 64"/>
                <a:gd name="T32" fmla="*/ 9 w 64"/>
                <a:gd name="T33" fmla="*/ 36 h 64"/>
                <a:gd name="T34" fmla="*/ 36 w 64"/>
                <a:gd name="T35" fmla="*/ 56 h 64"/>
                <a:gd name="T36" fmla="*/ 36 w 64"/>
                <a:gd name="T37" fmla="*/ 36 h 64"/>
                <a:gd name="T38" fmla="*/ 56 w 64"/>
                <a:gd name="T39" fmla="*/ 36 h 64"/>
                <a:gd name="T40" fmla="*/ 36 w 64"/>
                <a:gd name="T41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6" y="28"/>
                  </a:moveTo>
                  <a:cubicBezTo>
                    <a:pt x="36" y="28"/>
                    <a:pt x="36" y="28"/>
                    <a:pt x="36" y="2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47" y="10"/>
                    <a:pt x="54" y="18"/>
                    <a:pt x="56" y="28"/>
                  </a:cubicBezTo>
                  <a:close/>
                  <a:moveTo>
                    <a:pt x="28" y="8"/>
                  </a:moveTo>
                  <a:cubicBezTo>
                    <a:pt x="28" y="28"/>
                    <a:pt x="28" y="28"/>
                    <a:pt x="28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18"/>
                    <a:pt x="18" y="10"/>
                    <a:pt x="28" y="8"/>
                  </a:cubicBezTo>
                  <a:close/>
                  <a:moveTo>
                    <a:pt x="9" y="36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18" y="54"/>
                    <a:pt x="11" y="46"/>
                    <a:pt x="9" y="36"/>
                  </a:cubicBezTo>
                  <a:close/>
                  <a:moveTo>
                    <a:pt x="36" y="56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4" y="46"/>
                    <a:pt x="46" y="54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0" name="Group 689"/>
          <p:cNvGrpSpPr/>
          <p:nvPr/>
        </p:nvGrpSpPr>
        <p:grpSpPr>
          <a:xfrm>
            <a:off x="3259152" y="2942324"/>
            <a:ext cx="303884" cy="121554"/>
            <a:chOff x="3259152" y="2942324"/>
            <a:chExt cx="303884" cy="121554"/>
          </a:xfrm>
          <a:solidFill>
            <a:schemeClr val="tx1"/>
          </a:solidFill>
        </p:grpSpPr>
        <p:sp>
          <p:nvSpPr>
            <p:cNvPr id="553" name="Freeform 142"/>
            <p:cNvSpPr>
              <a:spLocks noEditPoints="1"/>
            </p:cNvSpPr>
            <p:nvPr/>
          </p:nvSpPr>
          <p:spPr bwMode="auto">
            <a:xfrm>
              <a:off x="3439386" y="2942324"/>
              <a:ext cx="123650" cy="121554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2 w 104"/>
                <a:gd name="T11" fmla="*/ 96 h 104"/>
                <a:gd name="T12" fmla="*/ 8 w 104"/>
                <a:gd name="T13" fmla="*/ 52 h 104"/>
                <a:gd name="T14" fmla="*/ 52 w 104"/>
                <a:gd name="T15" fmla="*/ 8 h 104"/>
                <a:gd name="T16" fmla="*/ 96 w 104"/>
                <a:gd name="T17" fmla="*/ 52 h 104"/>
                <a:gd name="T18" fmla="*/ 52 w 104"/>
                <a:gd name="T19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80" y="104"/>
                    <a:pt x="104" y="81"/>
                    <a:pt x="104" y="52"/>
                  </a:cubicBezTo>
                  <a:cubicBezTo>
                    <a:pt x="104" y="23"/>
                    <a:pt x="80" y="0"/>
                    <a:pt x="52" y="0"/>
                  </a:cubicBezTo>
                  <a:close/>
                  <a:moveTo>
                    <a:pt x="52" y="96"/>
                  </a:moveTo>
                  <a:cubicBezTo>
                    <a:pt x="27" y="96"/>
                    <a:pt x="8" y="76"/>
                    <a:pt x="8" y="52"/>
                  </a:cubicBezTo>
                  <a:cubicBezTo>
                    <a:pt x="8" y="28"/>
                    <a:pt x="27" y="8"/>
                    <a:pt x="52" y="8"/>
                  </a:cubicBezTo>
                  <a:cubicBezTo>
                    <a:pt x="76" y="8"/>
                    <a:pt x="96" y="28"/>
                    <a:pt x="96" y="52"/>
                  </a:cubicBezTo>
                  <a:cubicBezTo>
                    <a:pt x="96" y="76"/>
                    <a:pt x="76" y="96"/>
                    <a:pt x="5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4" name="Freeform 143"/>
            <p:cNvSpPr>
              <a:spLocks/>
            </p:cNvSpPr>
            <p:nvPr/>
          </p:nvSpPr>
          <p:spPr bwMode="auto">
            <a:xfrm>
              <a:off x="3259152" y="2998910"/>
              <a:ext cx="180235" cy="52394"/>
            </a:xfrm>
            <a:custGeom>
              <a:avLst/>
              <a:gdLst>
                <a:gd name="T0" fmla="*/ 0 w 86"/>
                <a:gd name="T1" fmla="*/ 0 h 25"/>
                <a:gd name="T2" fmla="*/ 0 w 86"/>
                <a:gd name="T3" fmla="*/ 4 h 25"/>
                <a:gd name="T4" fmla="*/ 12 w 86"/>
                <a:gd name="T5" fmla="*/ 4 h 25"/>
                <a:gd name="T6" fmla="*/ 12 w 86"/>
                <a:gd name="T7" fmla="*/ 25 h 25"/>
                <a:gd name="T8" fmla="*/ 16 w 86"/>
                <a:gd name="T9" fmla="*/ 25 h 25"/>
                <a:gd name="T10" fmla="*/ 16 w 86"/>
                <a:gd name="T11" fmla="*/ 4 h 25"/>
                <a:gd name="T12" fmla="*/ 30 w 86"/>
                <a:gd name="T13" fmla="*/ 4 h 25"/>
                <a:gd name="T14" fmla="*/ 30 w 86"/>
                <a:gd name="T15" fmla="*/ 16 h 25"/>
                <a:gd name="T16" fmla="*/ 34 w 86"/>
                <a:gd name="T17" fmla="*/ 16 h 25"/>
                <a:gd name="T18" fmla="*/ 34 w 86"/>
                <a:gd name="T19" fmla="*/ 4 h 25"/>
                <a:gd name="T20" fmla="*/ 86 w 86"/>
                <a:gd name="T21" fmla="*/ 4 h 25"/>
                <a:gd name="T22" fmla="*/ 86 w 86"/>
                <a:gd name="T23" fmla="*/ 2 h 25"/>
                <a:gd name="T24" fmla="*/ 86 w 86"/>
                <a:gd name="T25" fmla="*/ 0 h 25"/>
                <a:gd name="T26" fmla="*/ 0 w 86"/>
                <a:gd name="T2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" h="25">
                  <a:moveTo>
                    <a:pt x="0" y="0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2" y="25"/>
                  </a:lnTo>
                  <a:lnTo>
                    <a:pt x="16" y="25"/>
                  </a:lnTo>
                  <a:lnTo>
                    <a:pt x="16" y="4"/>
                  </a:lnTo>
                  <a:lnTo>
                    <a:pt x="30" y="4"/>
                  </a:lnTo>
                  <a:lnTo>
                    <a:pt x="30" y="16"/>
                  </a:lnTo>
                  <a:lnTo>
                    <a:pt x="34" y="16"/>
                  </a:lnTo>
                  <a:lnTo>
                    <a:pt x="34" y="4"/>
                  </a:lnTo>
                  <a:lnTo>
                    <a:pt x="86" y="4"/>
                  </a:lnTo>
                  <a:lnTo>
                    <a:pt x="86" y="2"/>
                  </a:lnTo>
                  <a:lnTo>
                    <a:pt x="8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9" name="Group 688"/>
          <p:cNvGrpSpPr/>
          <p:nvPr/>
        </p:nvGrpSpPr>
        <p:grpSpPr>
          <a:xfrm>
            <a:off x="3651058" y="2887835"/>
            <a:ext cx="303884" cy="230533"/>
            <a:chOff x="3651058" y="2887835"/>
            <a:chExt cx="303884" cy="230533"/>
          </a:xfrm>
          <a:solidFill>
            <a:schemeClr val="tx1"/>
          </a:solidFill>
        </p:grpSpPr>
        <p:sp>
          <p:nvSpPr>
            <p:cNvPr id="555" name="Freeform 144"/>
            <p:cNvSpPr>
              <a:spLocks noEditPoints="1"/>
            </p:cNvSpPr>
            <p:nvPr/>
          </p:nvSpPr>
          <p:spPr bwMode="auto">
            <a:xfrm>
              <a:off x="3651058" y="2887835"/>
              <a:ext cx="303884" cy="230533"/>
            </a:xfrm>
            <a:custGeom>
              <a:avLst/>
              <a:gdLst>
                <a:gd name="T0" fmla="*/ 19 w 145"/>
                <a:gd name="T1" fmla="*/ 25 h 110"/>
                <a:gd name="T2" fmla="*/ 50 w 145"/>
                <a:gd name="T3" fmla="*/ 25 h 110"/>
                <a:gd name="T4" fmla="*/ 50 w 145"/>
                <a:gd name="T5" fmla="*/ 4 h 110"/>
                <a:gd name="T6" fmla="*/ 28 w 145"/>
                <a:gd name="T7" fmla="*/ 4 h 110"/>
                <a:gd name="T8" fmla="*/ 28 w 145"/>
                <a:gd name="T9" fmla="*/ 0 h 110"/>
                <a:gd name="T10" fmla="*/ 23 w 145"/>
                <a:gd name="T11" fmla="*/ 0 h 110"/>
                <a:gd name="T12" fmla="*/ 23 w 145"/>
                <a:gd name="T13" fmla="*/ 9 h 110"/>
                <a:gd name="T14" fmla="*/ 46 w 145"/>
                <a:gd name="T15" fmla="*/ 9 h 110"/>
                <a:gd name="T16" fmla="*/ 46 w 145"/>
                <a:gd name="T17" fmla="*/ 20 h 110"/>
                <a:gd name="T18" fmla="*/ 14 w 145"/>
                <a:gd name="T19" fmla="*/ 20 h 110"/>
                <a:gd name="T20" fmla="*/ 14 w 145"/>
                <a:gd name="T21" fmla="*/ 38 h 110"/>
                <a:gd name="T22" fmla="*/ 0 w 145"/>
                <a:gd name="T23" fmla="*/ 38 h 110"/>
                <a:gd name="T24" fmla="*/ 0 w 145"/>
                <a:gd name="T25" fmla="*/ 110 h 110"/>
                <a:gd name="T26" fmla="*/ 145 w 145"/>
                <a:gd name="T27" fmla="*/ 110 h 110"/>
                <a:gd name="T28" fmla="*/ 145 w 145"/>
                <a:gd name="T29" fmla="*/ 38 h 110"/>
                <a:gd name="T30" fmla="*/ 19 w 145"/>
                <a:gd name="T31" fmla="*/ 38 h 110"/>
                <a:gd name="T32" fmla="*/ 19 w 145"/>
                <a:gd name="T33" fmla="*/ 25 h 110"/>
                <a:gd name="T34" fmla="*/ 140 w 145"/>
                <a:gd name="T35" fmla="*/ 106 h 110"/>
                <a:gd name="T36" fmla="*/ 5 w 145"/>
                <a:gd name="T37" fmla="*/ 106 h 110"/>
                <a:gd name="T38" fmla="*/ 5 w 145"/>
                <a:gd name="T39" fmla="*/ 43 h 110"/>
                <a:gd name="T40" fmla="*/ 140 w 145"/>
                <a:gd name="T41" fmla="*/ 43 h 110"/>
                <a:gd name="T42" fmla="*/ 140 w 145"/>
                <a:gd name="T43" fmla="*/ 10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5" h="110">
                  <a:moveTo>
                    <a:pt x="19" y="25"/>
                  </a:moveTo>
                  <a:lnTo>
                    <a:pt x="50" y="25"/>
                  </a:lnTo>
                  <a:lnTo>
                    <a:pt x="50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23" y="9"/>
                  </a:lnTo>
                  <a:lnTo>
                    <a:pt x="46" y="9"/>
                  </a:lnTo>
                  <a:lnTo>
                    <a:pt x="46" y="20"/>
                  </a:lnTo>
                  <a:lnTo>
                    <a:pt x="14" y="20"/>
                  </a:lnTo>
                  <a:lnTo>
                    <a:pt x="14" y="38"/>
                  </a:lnTo>
                  <a:lnTo>
                    <a:pt x="0" y="38"/>
                  </a:lnTo>
                  <a:lnTo>
                    <a:pt x="0" y="110"/>
                  </a:lnTo>
                  <a:lnTo>
                    <a:pt x="145" y="110"/>
                  </a:lnTo>
                  <a:lnTo>
                    <a:pt x="145" y="38"/>
                  </a:lnTo>
                  <a:lnTo>
                    <a:pt x="19" y="38"/>
                  </a:lnTo>
                  <a:lnTo>
                    <a:pt x="19" y="25"/>
                  </a:lnTo>
                  <a:close/>
                  <a:moveTo>
                    <a:pt x="140" y="106"/>
                  </a:moveTo>
                  <a:lnTo>
                    <a:pt x="5" y="106"/>
                  </a:lnTo>
                  <a:lnTo>
                    <a:pt x="5" y="43"/>
                  </a:lnTo>
                  <a:lnTo>
                    <a:pt x="140" y="43"/>
                  </a:lnTo>
                  <a:lnTo>
                    <a:pt x="140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6" name="Rectangle 145"/>
            <p:cNvSpPr>
              <a:spLocks noChangeArrowheads="1"/>
            </p:cNvSpPr>
            <p:nvPr/>
          </p:nvSpPr>
          <p:spPr bwMode="auto">
            <a:xfrm>
              <a:off x="3672015" y="300100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7" name="Rectangle 146"/>
            <p:cNvSpPr>
              <a:spLocks noChangeArrowheads="1"/>
            </p:cNvSpPr>
            <p:nvPr/>
          </p:nvSpPr>
          <p:spPr bwMode="auto">
            <a:xfrm>
              <a:off x="3699259" y="300100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8" name="Rectangle 147"/>
            <p:cNvSpPr>
              <a:spLocks noChangeArrowheads="1"/>
            </p:cNvSpPr>
            <p:nvPr/>
          </p:nvSpPr>
          <p:spPr bwMode="auto">
            <a:xfrm>
              <a:off x="3728600" y="300100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9" name="Rectangle 148"/>
            <p:cNvSpPr>
              <a:spLocks noChangeArrowheads="1"/>
            </p:cNvSpPr>
            <p:nvPr/>
          </p:nvSpPr>
          <p:spPr bwMode="auto">
            <a:xfrm>
              <a:off x="3755845" y="300100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0" name="Rectangle 149"/>
            <p:cNvSpPr>
              <a:spLocks noChangeArrowheads="1"/>
            </p:cNvSpPr>
            <p:nvPr/>
          </p:nvSpPr>
          <p:spPr bwMode="auto">
            <a:xfrm>
              <a:off x="3785186" y="300100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1" name="Rectangle 150"/>
            <p:cNvSpPr>
              <a:spLocks noChangeArrowheads="1"/>
            </p:cNvSpPr>
            <p:nvPr/>
          </p:nvSpPr>
          <p:spPr bwMode="auto">
            <a:xfrm>
              <a:off x="3812430" y="300100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2" name="Rectangle 151"/>
            <p:cNvSpPr>
              <a:spLocks noChangeArrowheads="1"/>
            </p:cNvSpPr>
            <p:nvPr/>
          </p:nvSpPr>
          <p:spPr bwMode="auto">
            <a:xfrm>
              <a:off x="3841770" y="300100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3" name="Rectangle 152"/>
            <p:cNvSpPr>
              <a:spLocks noChangeArrowheads="1"/>
            </p:cNvSpPr>
            <p:nvPr/>
          </p:nvSpPr>
          <p:spPr bwMode="auto">
            <a:xfrm>
              <a:off x="3869016" y="300100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4" name="Rectangle 153"/>
            <p:cNvSpPr>
              <a:spLocks noChangeArrowheads="1"/>
            </p:cNvSpPr>
            <p:nvPr/>
          </p:nvSpPr>
          <p:spPr bwMode="auto">
            <a:xfrm>
              <a:off x="3898356" y="300100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5" name="Rectangle 154"/>
            <p:cNvSpPr>
              <a:spLocks noChangeArrowheads="1"/>
            </p:cNvSpPr>
            <p:nvPr/>
          </p:nvSpPr>
          <p:spPr bwMode="auto">
            <a:xfrm>
              <a:off x="3672015" y="3076452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6" name="Rectangle 155"/>
            <p:cNvSpPr>
              <a:spLocks noChangeArrowheads="1"/>
            </p:cNvSpPr>
            <p:nvPr/>
          </p:nvSpPr>
          <p:spPr bwMode="auto">
            <a:xfrm>
              <a:off x="3699259" y="3076452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7" name="Rectangle 156"/>
            <p:cNvSpPr>
              <a:spLocks noChangeArrowheads="1"/>
            </p:cNvSpPr>
            <p:nvPr/>
          </p:nvSpPr>
          <p:spPr bwMode="auto">
            <a:xfrm>
              <a:off x="3728600" y="3076452"/>
              <a:ext cx="121554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8" name="Rectangle 157"/>
            <p:cNvSpPr>
              <a:spLocks noChangeArrowheads="1"/>
            </p:cNvSpPr>
            <p:nvPr/>
          </p:nvSpPr>
          <p:spPr bwMode="auto">
            <a:xfrm>
              <a:off x="3887877" y="3076452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9" name="Rectangle 158"/>
            <p:cNvSpPr>
              <a:spLocks noChangeArrowheads="1"/>
            </p:cNvSpPr>
            <p:nvPr/>
          </p:nvSpPr>
          <p:spPr bwMode="auto">
            <a:xfrm>
              <a:off x="3917217" y="3076452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0" name="Rectangle 159"/>
            <p:cNvSpPr>
              <a:spLocks noChangeArrowheads="1"/>
            </p:cNvSpPr>
            <p:nvPr/>
          </p:nvSpPr>
          <p:spPr bwMode="auto">
            <a:xfrm>
              <a:off x="3860633" y="3076452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1" name="Rectangle 160"/>
            <p:cNvSpPr>
              <a:spLocks noChangeArrowheads="1"/>
            </p:cNvSpPr>
            <p:nvPr/>
          </p:nvSpPr>
          <p:spPr bwMode="auto">
            <a:xfrm>
              <a:off x="3690876" y="3038729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2" name="Rectangle 161"/>
            <p:cNvSpPr>
              <a:spLocks noChangeArrowheads="1"/>
            </p:cNvSpPr>
            <p:nvPr/>
          </p:nvSpPr>
          <p:spPr bwMode="auto">
            <a:xfrm>
              <a:off x="3718122" y="3038729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3" name="Rectangle 162"/>
            <p:cNvSpPr>
              <a:spLocks noChangeArrowheads="1"/>
            </p:cNvSpPr>
            <p:nvPr/>
          </p:nvSpPr>
          <p:spPr bwMode="auto">
            <a:xfrm>
              <a:off x="3747462" y="3038729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4" name="Rectangle 163"/>
            <p:cNvSpPr>
              <a:spLocks noChangeArrowheads="1"/>
            </p:cNvSpPr>
            <p:nvPr/>
          </p:nvSpPr>
          <p:spPr bwMode="auto">
            <a:xfrm>
              <a:off x="3774706" y="3038729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5" name="Rectangle 164"/>
            <p:cNvSpPr>
              <a:spLocks noChangeArrowheads="1"/>
            </p:cNvSpPr>
            <p:nvPr/>
          </p:nvSpPr>
          <p:spPr bwMode="auto">
            <a:xfrm>
              <a:off x="3804047" y="3038729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6" name="Rectangle 165"/>
            <p:cNvSpPr>
              <a:spLocks noChangeArrowheads="1"/>
            </p:cNvSpPr>
            <p:nvPr/>
          </p:nvSpPr>
          <p:spPr bwMode="auto">
            <a:xfrm>
              <a:off x="3831292" y="3038729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7" name="Rectangle 166"/>
            <p:cNvSpPr>
              <a:spLocks noChangeArrowheads="1"/>
            </p:cNvSpPr>
            <p:nvPr/>
          </p:nvSpPr>
          <p:spPr bwMode="auto">
            <a:xfrm>
              <a:off x="3860633" y="3038729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8" name="Rectangle 167"/>
            <p:cNvSpPr>
              <a:spLocks noChangeArrowheads="1"/>
            </p:cNvSpPr>
            <p:nvPr/>
          </p:nvSpPr>
          <p:spPr bwMode="auto">
            <a:xfrm>
              <a:off x="3887877" y="3038729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9" name="Rectangle 168"/>
            <p:cNvSpPr>
              <a:spLocks noChangeArrowheads="1"/>
            </p:cNvSpPr>
            <p:nvPr/>
          </p:nvSpPr>
          <p:spPr bwMode="auto">
            <a:xfrm>
              <a:off x="3917217" y="3038729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2" name="Group 691"/>
          <p:cNvGrpSpPr/>
          <p:nvPr/>
        </p:nvGrpSpPr>
        <p:grpSpPr>
          <a:xfrm>
            <a:off x="4045059" y="2904601"/>
            <a:ext cx="301788" cy="197001"/>
            <a:chOff x="4045059" y="2904601"/>
            <a:chExt cx="301788" cy="197001"/>
          </a:xfrm>
          <a:solidFill>
            <a:schemeClr val="tx1"/>
          </a:solidFill>
        </p:grpSpPr>
        <p:sp>
          <p:nvSpPr>
            <p:cNvPr id="580" name="Freeform 169"/>
            <p:cNvSpPr>
              <a:spLocks noEditPoints="1"/>
            </p:cNvSpPr>
            <p:nvPr/>
          </p:nvSpPr>
          <p:spPr bwMode="auto">
            <a:xfrm>
              <a:off x="4045059" y="2904601"/>
              <a:ext cx="301788" cy="197001"/>
            </a:xfrm>
            <a:custGeom>
              <a:avLst/>
              <a:gdLst>
                <a:gd name="T0" fmla="*/ 128 w 144"/>
                <a:gd name="T1" fmla="*/ 0 h 94"/>
                <a:gd name="T2" fmla="*/ 15 w 144"/>
                <a:gd name="T3" fmla="*/ 0 h 94"/>
                <a:gd name="T4" fmla="*/ 15 w 144"/>
                <a:gd name="T5" fmla="*/ 76 h 94"/>
                <a:gd name="T6" fmla="*/ 0 w 144"/>
                <a:gd name="T7" fmla="*/ 76 h 94"/>
                <a:gd name="T8" fmla="*/ 0 w 144"/>
                <a:gd name="T9" fmla="*/ 94 h 94"/>
                <a:gd name="T10" fmla="*/ 144 w 144"/>
                <a:gd name="T11" fmla="*/ 94 h 94"/>
                <a:gd name="T12" fmla="*/ 144 w 144"/>
                <a:gd name="T13" fmla="*/ 76 h 94"/>
                <a:gd name="T14" fmla="*/ 128 w 144"/>
                <a:gd name="T15" fmla="*/ 76 h 94"/>
                <a:gd name="T16" fmla="*/ 128 w 144"/>
                <a:gd name="T17" fmla="*/ 0 h 94"/>
                <a:gd name="T18" fmla="*/ 20 w 144"/>
                <a:gd name="T19" fmla="*/ 4 h 94"/>
                <a:gd name="T20" fmla="*/ 124 w 144"/>
                <a:gd name="T21" fmla="*/ 4 h 94"/>
                <a:gd name="T22" fmla="*/ 124 w 144"/>
                <a:gd name="T23" fmla="*/ 76 h 94"/>
                <a:gd name="T24" fmla="*/ 20 w 144"/>
                <a:gd name="T25" fmla="*/ 76 h 94"/>
                <a:gd name="T26" fmla="*/ 20 w 144"/>
                <a:gd name="T27" fmla="*/ 4 h 94"/>
                <a:gd name="T28" fmla="*/ 139 w 144"/>
                <a:gd name="T29" fmla="*/ 81 h 94"/>
                <a:gd name="T30" fmla="*/ 139 w 144"/>
                <a:gd name="T31" fmla="*/ 90 h 94"/>
                <a:gd name="T32" fmla="*/ 4 w 144"/>
                <a:gd name="T33" fmla="*/ 90 h 94"/>
                <a:gd name="T34" fmla="*/ 4 w 144"/>
                <a:gd name="T35" fmla="*/ 81 h 94"/>
                <a:gd name="T36" fmla="*/ 15 w 144"/>
                <a:gd name="T37" fmla="*/ 81 h 94"/>
                <a:gd name="T38" fmla="*/ 128 w 144"/>
                <a:gd name="T39" fmla="*/ 81 h 94"/>
                <a:gd name="T40" fmla="*/ 139 w 144"/>
                <a:gd name="T4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94">
                  <a:moveTo>
                    <a:pt x="128" y="0"/>
                  </a:moveTo>
                  <a:lnTo>
                    <a:pt x="15" y="0"/>
                  </a:lnTo>
                  <a:lnTo>
                    <a:pt x="15" y="76"/>
                  </a:lnTo>
                  <a:lnTo>
                    <a:pt x="0" y="76"/>
                  </a:lnTo>
                  <a:lnTo>
                    <a:pt x="0" y="94"/>
                  </a:lnTo>
                  <a:lnTo>
                    <a:pt x="144" y="94"/>
                  </a:lnTo>
                  <a:lnTo>
                    <a:pt x="144" y="76"/>
                  </a:lnTo>
                  <a:lnTo>
                    <a:pt x="128" y="76"/>
                  </a:lnTo>
                  <a:lnTo>
                    <a:pt x="128" y="0"/>
                  </a:lnTo>
                  <a:close/>
                  <a:moveTo>
                    <a:pt x="20" y="4"/>
                  </a:moveTo>
                  <a:lnTo>
                    <a:pt x="124" y="4"/>
                  </a:lnTo>
                  <a:lnTo>
                    <a:pt x="124" y="76"/>
                  </a:lnTo>
                  <a:lnTo>
                    <a:pt x="20" y="76"/>
                  </a:lnTo>
                  <a:lnTo>
                    <a:pt x="20" y="4"/>
                  </a:lnTo>
                  <a:close/>
                  <a:moveTo>
                    <a:pt x="139" y="81"/>
                  </a:moveTo>
                  <a:lnTo>
                    <a:pt x="139" y="90"/>
                  </a:lnTo>
                  <a:lnTo>
                    <a:pt x="4" y="90"/>
                  </a:lnTo>
                  <a:lnTo>
                    <a:pt x="4" y="81"/>
                  </a:lnTo>
                  <a:lnTo>
                    <a:pt x="15" y="81"/>
                  </a:lnTo>
                  <a:lnTo>
                    <a:pt x="128" y="81"/>
                  </a:lnTo>
                  <a:lnTo>
                    <a:pt x="139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1" name="Rectangle 170"/>
            <p:cNvSpPr>
              <a:spLocks noChangeArrowheads="1"/>
            </p:cNvSpPr>
            <p:nvPr/>
          </p:nvSpPr>
          <p:spPr bwMode="auto">
            <a:xfrm>
              <a:off x="4185473" y="2923463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82" name="Freeform 171"/>
          <p:cNvSpPr>
            <a:spLocks noEditPoints="1"/>
          </p:cNvSpPr>
          <p:nvPr/>
        </p:nvSpPr>
        <p:spPr bwMode="auto">
          <a:xfrm>
            <a:off x="4436964" y="2852207"/>
            <a:ext cx="301788" cy="301788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128 w 256"/>
              <a:gd name="T5" fmla="*/ 256 h 256"/>
              <a:gd name="T6" fmla="*/ 256 w 256"/>
              <a:gd name="T7" fmla="*/ 128 h 256"/>
              <a:gd name="T8" fmla="*/ 128 w 256"/>
              <a:gd name="T9" fmla="*/ 0 h 256"/>
              <a:gd name="T10" fmla="*/ 245 w 256"/>
              <a:gd name="T11" fmla="*/ 100 h 256"/>
              <a:gd name="T12" fmla="*/ 185 w 256"/>
              <a:gd name="T13" fmla="*/ 100 h 256"/>
              <a:gd name="T14" fmla="*/ 156 w 256"/>
              <a:gd name="T15" fmla="*/ 71 h 256"/>
              <a:gd name="T16" fmla="*/ 156 w 256"/>
              <a:gd name="T17" fmla="*/ 11 h 256"/>
              <a:gd name="T18" fmla="*/ 245 w 256"/>
              <a:gd name="T19" fmla="*/ 100 h 256"/>
              <a:gd name="T20" fmla="*/ 248 w 256"/>
              <a:gd name="T21" fmla="*/ 128 h 256"/>
              <a:gd name="T22" fmla="*/ 246 w 256"/>
              <a:gd name="T23" fmla="*/ 148 h 256"/>
              <a:gd name="T24" fmla="*/ 189 w 256"/>
              <a:gd name="T25" fmla="*/ 148 h 256"/>
              <a:gd name="T26" fmla="*/ 192 w 256"/>
              <a:gd name="T27" fmla="*/ 128 h 256"/>
              <a:gd name="T28" fmla="*/ 189 w 256"/>
              <a:gd name="T29" fmla="*/ 108 h 256"/>
              <a:gd name="T30" fmla="*/ 246 w 256"/>
              <a:gd name="T31" fmla="*/ 108 h 256"/>
              <a:gd name="T32" fmla="*/ 248 w 256"/>
              <a:gd name="T33" fmla="*/ 128 h 256"/>
              <a:gd name="T34" fmla="*/ 128 w 256"/>
              <a:gd name="T35" fmla="*/ 184 h 256"/>
              <a:gd name="T36" fmla="*/ 72 w 256"/>
              <a:gd name="T37" fmla="*/ 128 h 256"/>
              <a:gd name="T38" fmla="*/ 128 w 256"/>
              <a:gd name="T39" fmla="*/ 72 h 256"/>
              <a:gd name="T40" fmla="*/ 184 w 256"/>
              <a:gd name="T41" fmla="*/ 128 h 256"/>
              <a:gd name="T42" fmla="*/ 128 w 256"/>
              <a:gd name="T43" fmla="*/ 184 h 256"/>
              <a:gd name="T44" fmla="*/ 67 w 256"/>
              <a:gd name="T45" fmla="*/ 148 h 256"/>
              <a:gd name="T46" fmla="*/ 10 w 256"/>
              <a:gd name="T47" fmla="*/ 148 h 256"/>
              <a:gd name="T48" fmla="*/ 8 w 256"/>
              <a:gd name="T49" fmla="*/ 128 h 256"/>
              <a:gd name="T50" fmla="*/ 10 w 256"/>
              <a:gd name="T51" fmla="*/ 108 h 256"/>
              <a:gd name="T52" fmla="*/ 67 w 256"/>
              <a:gd name="T53" fmla="*/ 108 h 256"/>
              <a:gd name="T54" fmla="*/ 64 w 256"/>
              <a:gd name="T55" fmla="*/ 128 h 256"/>
              <a:gd name="T56" fmla="*/ 67 w 256"/>
              <a:gd name="T57" fmla="*/ 148 h 256"/>
              <a:gd name="T58" fmla="*/ 148 w 256"/>
              <a:gd name="T59" fmla="*/ 10 h 256"/>
              <a:gd name="T60" fmla="*/ 148 w 256"/>
              <a:gd name="T61" fmla="*/ 67 h 256"/>
              <a:gd name="T62" fmla="*/ 128 w 256"/>
              <a:gd name="T63" fmla="*/ 64 h 256"/>
              <a:gd name="T64" fmla="*/ 108 w 256"/>
              <a:gd name="T65" fmla="*/ 67 h 256"/>
              <a:gd name="T66" fmla="*/ 108 w 256"/>
              <a:gd name="T67" fmla="*/ 10 h 256"/>
              <a:gd name="T68" fmla="*/ 128 w 256"/>
              <a:gd name="T69" fmla="*/ 8 h 256"/>
              <a:gd name="T70" fmla="*/ 148 w 256"/>
              <a:gd name="T71" fmla="*/ 10 h 256"/>
              <a:gd name="T72" fmla="*/ 100 w 256"/>
              <a:gd name="T73" fmla="*/ 11 h 256"/>
              <a:gd name="T74" fmla="*/ 100 w 256"/>
              <a:gd name="T75" fmla="*/ 71 h 256"/>
              <a:gd name="T76" fmla="*/ 70 w 256"/>
              <a:gd name="T77" fmla="*/ 100 h 256"/>
              <a:gd name="T78" fmla="*/ 11 w 256"/>
              <a:gd name="T79" fmla="*/ 100 h 256"/>
              <a:gd name="T80" fmla="*/ 100 w 256"/>
              <a:gd name="T81" fmla="*/ 11 h 256"/>
              <a:gd name="T82" fmla="*/ 11 w 256"/>
              <a:gd name="T83" fmla="*/ 156 h 256"/>
              <a:gd name="T84" fmla="*/ 70 w 256"/>
              <a:gd name="T85" fmla="*/ 156 h 256"/>
              <a:gd name="T86" fmla="*/ 100 w 256"/>
              <a:gd name="T87" fmla="*/ 186 h 256"/>
              <a:gd name="T88" fmla="*/ 100 w 256"/>
              <a:gd name="T89" fmla="*/ 245 h 256"/>
              <a:gd name="T90" fmla="*/ 11 w 256"/>
              <a:gd name="T91" fmla="*/ 156 h 256"/>
              <a:gd name="T92" fmla="*/ 108 w 256"/>
              <a:gd name="T93" fmla="*/ 246 h 256"/>
              <a:gd name="T94" fmla="*/ 108 w 256"/>
              <a:gd name="T95" fmla="*/ 189 h 256"/>
              <a:gd name="T96" fmla="*/ 128 w 256"/>
              <a:gd name="T97" fmla="*/ 192 h 256"/>
              <a:gd name="T98" fmla="*/ 148 w 256"/>
              <a:gd name="T99" fmla="*/ 189 h 256"/>
              <a:gd name="T100" fmla="*/ 148 w 256"/>
              <a:gd name="T101" fmla="*/ 246 h 256"/>
              <a:gd name="T102" fmla="*/ 128 w 256"/>
              <a:gd name="T103" fmla="*/ 248 h 256"/>
              <a:gd name="T104" fmla="*/ 108 w 256"/>
              <a:gd name="T105" fmla="*/ 246 h 256"/>
              <a:gd name="T106" fmla="*/ 156 w 256"/>
              <a:gd name="T107" fmla="*/ 245 h 256"/>
              <a:gd name="T108" fmla="*/ 156 w 256"/>
              <a:gd name="T109" fmla="*/ 186 h 256"/>
              <a:gd name="T110" fmla="*/ 185 w 256"/>
              <a:gd name="T111" fmla="*/ 156 h 256"/>
              <a:gd name="T112" fmla="*/ 245 w 256"/>
              <a:gd name="T113" fmla="*/ 156 h 256"/>
              <a:gd name="T114" fmla="*/ 156 w 256"/>
              <a:gd name="T115" fmla="*/ 245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7" y="0"/>
                  <a:pt x="0" y="57"/>
                  <a:pt x="0" y="128"/>
                </a:cubicBezTo>
                <a:cubicBezTo>
                  <a:pt x="0" y="199"/>
                  <a:pt x="57" y="256"/>
                  <a:pt x="128" y="256"/>
                </a:cubicBezTo>
                <a:cubicBezTo>
                  <a:pt x="199" y="256"/>
                  <a:pt x="256" y="199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lose/>
                <a:moveTo>
                  <a:pt x="245" y="100"/>
                </a:moveTo>
                <a:cubicBezTo>
                  <a:pt x="185" y="100"/>
                  <a:pt x="185" y="100"/>
                  <a:pt x="185" y="100"/>
                </a:cubicBezTo>
                <a:cubicBezTo>
                  <a:pt x="179" y="87"/>
                  <a:pt x="169" y="77"/>
                  <a:pt x="156" y="71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200" y="22"/>
                  <a:pt x="234" y="56"/>
                  <a:pt x="245" y="100"/>
                </a:cubicBezTo>
                <a:close/>
                <a:moveTo>
                  <a:pt x="248" y="128"/>
                </a:moveTo>
                <a:cubicBezTo>
                  <a:pt x="248" y="135"/>
                  <a:pt x="247" y="142"/>
                  <a:pt x="246" y="148"/>
                </a:cubicBezTo>
                <a:cubicBezTo>
                  <a:pt x="189" y="148"/>
                  <a:pt x="189" y="148"/>
                  <a:pt x="189" y="148"/>
                </a:cubicBezTo>
                <a:cubicBezTo>
                  <a:pt x="191" y="142"/>
                  <a:pt x="192" y="135"/>
                  <a:pt x="192" y="128"/>
                </a:cubicBezTo>
                <a:cubicBezTo>
                  <a:pt x="192" y="121"/>
                  <a:pt x="191" y="114"/>
                  <a:pt x="189" y="108"/>
                </a:cubicBezTo>
                <a:cubicBezTo>
                  <a:pt x="246" y="108"/>
                  <a:pt x="246" y="108"/>
                  <a:pt x="246" y="108"/>
                </a:cubicBezTo>
                <a:cubicBezTo>
                  <a:pt x="247" y="115"/>
                  <a:pt x="248" y="121"/>
                  <a:pt x="248" y="128"/>
                </a:cubicBezTo>
                <a:close/>
                <a:moveTo>
                  <a:pt x="128" y="184"/>
                </a:moveTo>
                <a:cubicBezTo>
                  <a:pt x="97" y="184"/>
                  <a:pt x="72" y="159"/>
                  <a:pt x="72" y="128"/>
                </a:cubicBezTo>
                <a:cubicBezTo>
                  <a:pt x="72" y="97"/>
                  <a:pt x="97" y="72"/>
                  <a:pt x="128" y="72"/>
                </a:cubicBezTo>
                <a:cubicBezTo>
                  <a:pt x="159" y="72"/>
                  <a:pt x="184" y="97"/>
                  <a:pt x="184" y="128"/>
                </a:cubicBezTo>
                <a:cubicBezTo>
                  <a:pt x="184" y="159"/>
                  <a:pt x="159" y="184"/>
                  <a:pt x="128" y="184"/>
                </a:cubicBezTo>
                <a:close/>
                <a:moveTo>
                  <a:pt x="67" y="148"/>
                </a:moveTo>
                <a:cubicBezTo>
                  <a:pt x="10" y="148"/>
                  <a:pt x="10" y="148"/>
                  <a:pt x="10" y="148"/>
                </a:cubicBezTo>
                <a:cubicBezTo>
                  <a:pt x="9" y="142"/>
                  <a:pt x="8" y="135"/>
                  <a:pt x="8" y="128"/>
                </a:cubicBezTo>
                <a:cubicBezTo>
                  <a:pt x="8" y="121"/>
                  <a:pt x="9" y="115"/>
                  <a:pt x="10" y="108"/>
                </a:cubicBezTo>
                <a:cubicBezTo>
                  <a:pt x="67" y="108"/>
                  <a:pt x="67" y="108"/>
                  <a:pt x="67" y="108"/>
                </a:cubicBezTo>
                <a:cubicBezTo>
                  <a:pt x="65" y="114"/>
                  <a:pt x="64" y="121"/>
                  <a:pt x="64" y="128"/>
                </a:cubicBezTo>
                <a:cubicBezTo>
                  <a:pt x="64" y="135"/>
                  <a:pt x="65" y="142"/>
                  <a:pt x="67" y="148"/>
                </a:cubicBezTo>
                <a:close/>
                <a:moveTo>
                  <a:pt x="148" y="10"/>
                </a:moveTo>
                <a:cubicBezTo>
                  <a:pt x="148" y="67"/>
                  <a:pt x="148" y="67"/>
                  <a:pt x="148" y="67"/>
                </a:cubicBezTo>
                <a:cubicBezTo>
                  <a:pt x="142" y="65"/>
                  <a:pt x="135" y="64"/>
                  <a:pt x="128" y="64"/>
                </a:cubicBezTo>
                <a:cubicBezTo>
                  <a:pt x="121" y="64"/>
                  <a:pt x="114" y="65"/>
                  <a:pt x="108" y="67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14" y="9"/>
                  <a:pt x="121" y="8"/>
                  <a:pt x="128" y="8"/>
                </a:cubicBezTo>
                <a:cubicBezTo>
                  <a:pt x="135" y="8"/>
                  <a:pt x="141" y="9"/>
                  <a:pt x="148" y="10"/>
                </a:cubicBezTo>
                <a:close/>
                <a:moveTo>
                  <a:pt x="100" y="11"/>
                </a:moveTo>
                <a:cubicBezTo>
                  <a:pt x="100" y="71"/>
                  <a:pt x="100" y="71"/>
                  <a:pt x="100" y="71"/>
                </a:cubicBezTo>
                <a:cubicBezTo>
                  <a:pt x="87" y="77"/>
                  <a:pt x="77" y="87"/>
                  <a:pt x="70" y="100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22" y="56"/>
                  <a:pt x="56" y="22"/>
                  <a:pt x="100" y="11"/>
                </a:cubicBezTo>
                <a:close/>
                <a:moveTo>
                  <a:pt x="11" y="156"/>
                </a:moveTo>
                <a:cubicBezTo>
                  <a:pt x="70" y="156"/>
                  <a:pt x="70" y="156"/>
                  <a:pt x="70" y="156"/>
                </a:cubicBezTo>
                <a:cubicBezTo>
                  <a:pt x="77" y="169"/>
                  <a:pt x="87" y="179"/>
                  <a:pt x="100" y="186"/>
                </a:cubicBezTo>
                <a:cubicBezTo>
                  <a:pt x="100" y="245"/>
                  <a:pt x="100" y="245"/>
                  <a:pt x="100" y="245"/>
                </a:cubicBezTo>
                <a:cubicBezTo>
                  <a:pt x="56" y="234"/>
                  <a:pt x="22" y="200"/>
                  <a:pt x="11" y="156"/>
                </a:cubicBezTo>
                <a:close/>
                <a:moveTo>
                  <a:pt x="108" y="246"/>
                </a:moveTo>
                <a:cubicBezTo>
                  <a:pt x="108" y="189"/>
                  <a:pt x="108" y="189"/>
                  <a:pt x="108" y="189"/>
                </a:cubicBezTo>
                <a:cubicBezTo>
                  <a:pt x="114" y="191"/>
                  <a:pt x="121" y="192"/>
                  <a:pt x="128" y="192"/>
                </a:cubicBezTo>
                <a:cubicBezTo>
                  <a:pt x="135" y="192"/>
                  <a:pt x="142" y="191"/>
                  <a:pt x="148" y="189"/>
                </a:cubicBezTo>
                <a:cubicBezTo>
                  <a:pt x="148" y="246"/>
                  <a:pt x="148" y="246"/>
                  <a:pt x="148" y="246"/>
                </a:cubicBezTo>
                <a:cubicBezTo>
                  <a:pt x="141" y="247"/>
                  <a:pt x="135" y="248"/>
                  <a:pt x="128" y="248"/>
                </a:cubicBezTo>
                <a:cubicBezTo>
                  <a:pt x="121" y="248"/>
                  <a:pt x="114" y="247"/>
                  <a:pt x="108" y="246"/>
                </a:cubicBezTo>
                <a:close/>
                <a:moveTo>
                  <a:pt x="156" y="245"/>
                </a:moveTo>
                <a:cubicBezTo>
                  <a:pt x="156" y="186"/>
                  <a:pt x="156" y="186"/>
                  <a:pt x="156" y="186"/>
                </a:cubicBezTo>
                <a:cubicBezTo>
                  <a:pt x="169" y="179"/>
                  <a:pt x="179" y="169"/>
                  <a:pt x="185" y="156"/>
                </a:cubicBezTo>
                <a:cubicBezTo>
                  <a:pt x="245" y="156"/>
                  <a:pt x="245" y="156"/>
                  <a:pt x="245" y="156"/>
                </a:cubicBezTo>
                <a:cubicBezTo>
                  <a:pt x="234" y="200"/>
                  <a:pt x="200" y="234"/>
                  <a:pt x="156" y="2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83" name="Freeform 172"/>
          <p:cNvSpPr>
            <a:spLocks noEditPoints="1"/>
          </p:cNvSpPr>
          <p:nvPr/>
        </p:nvSpPr>
        <p:spPr bwMode="auto">
          <a:xfrm>
            <a:off x="4874976" y="2852207"/>
            <a:ext cx="207480" cy="301788"/>
          </a:xfrm>
          <a:custGeom>
            <a:avLst/>
            <a:gdLst>
              <a:gd name="T0" fmla="*/ 120 w 176"/>
              <a:gd name="T1" fmla="*/ 256 h 256"/>
              <a:gd name="T2" fmla="*/ 120 w 176"/>
              <a:gd name="T3" fmla="*/ 232 h 256"/>
              <a:gd name="T4" fmla="*/ 128 w 176"/>
              <a:gd name="T5" fmla="*/ 232 h 256"/>
              <a:gd name="T6" fmla="*/ 128 w 176"/>
              <a:gd name="T7" fmla="*/ 208 h 256"/>
              <a:gd name="T8" fmla="*/ 136 w 176"/>
              <a:gd name="T9" fmla="*/ 208 h 256"/>
              <a:gd name="T10" fmla="*/ 136 w 176"/>
              <a:gd name="T11" fmla="*/ 184 h 256"/>
              <a:gd name="T12" fmla="*/ 136 w 176"/>
              <a:gd name="T13" fmla="*/ 162 h 256"/>
              <a:gd name="T14" fmla="*/ 176 w 176"/>
              <a:gd name="T15" fmla="*/ 88 h 256"/>
              <a:gd name="T16" fmla="*/ 88 w 176"/>
              <a:gd name="T17" fmla="*/ 0 h 256"/>
              <a:gd name="T18" fmla="*/ 0 w 176"/>
              <a:gd name="T19" fmla="*/ 88 h 256"/>
              <a:gd name="T20" fmla="*/ 40 w 176"/>
              <a:gd name="T21" fmla="*/ 162 h 256"/>
              <a:gd name="T22" fmla="*/ 40 w 176"/>
              <a:gd name="T23" fmla="*/ 176 h 256"/>
              <a:gd name="T24" fmla="*/ 40 w 176"/>
              <a:gd name="T25" fmla="*/ 184 h 256"/>
              <a:gd name="T26" fmla="*/ 40 w 176"/>
              <a:gd name="T27" fmla="*/ 208 h 256"/>
              <a:gd name="T28" fmla="*/ 48 w 176"/>
              <a:gd name="T29" fmla="*/ 208 h 256"/>
              <a:gd name="T30" fmla="*/ 48 w 176"/>
              <a:gd name="T31" fmla="*/ 232 h 256"/>
              <a:gd name="T32" fmla="*/ 56 w 176"/>
              <a:gd name="T33" fmla="*/ 232 h 256"/>
              <a:gd name="T34" fmla="*/ 56 w 176"/>
              <a:gd name="T35" fmla="*/ 256 h 256"/>
              <a:gd name="T36" fmla="*/ 120 w 176"/>
              <a:gd name="T37" fmla="*/ 256 h 256"/>
              <a:gd name="T38" fmla="*/ 112 w 176"/>
              <a:gd name="T39" fmla="*/ 248 h 256"/>
              <a:gd name="T40" fmla="*/ 64 w 176"/>
              <a:gd name="T41" fmla="*/ 248 h 256"/>
              <a:gd name="T42" fmla="*/ 64 w 176"/>
              <a:gd name="T43" fmla="*/ 232 h 256"/>
              <a:gd name="T44" fmla="*/ 112 w 176"/>
              <a:gd name="T45" fmla="*/ 232 h 256"/>
              <a:gd name="T46" fmla="*/ 112 w 176"/>
              <a:gd name="T47" fmla="*/ 248 h 256"/>
              <a:gd name="T48" fmla="*/ 46 w 176"/>
              <a:gd name="T49" fmla="*/ 157 h 256"/>
              <a:gd name="T50" fmla="*/ 8 w 176"/>
              <a:gd name="T51" fmla="*/ 88 h 256"/>
              <a:gd name="T52" fmla="*/ 88 w 176"/>
              <a:gd name="T53" fmla="*/ 8 h 256"/>
              <a:gd name="T54" fmla="*/ 168 w 176"/>
              <a:gd name="T55" fmla="*/ 88 h 256"/>
              <a:gd name="T56" fmla="*/ 130 w 176"/>
              <a:gd name="T57" fmla="*/ 156 h 256"/>
              <a:gd name="T58" fmla="*/ 128 w 176"/>
              <a:gd name="T59" fmla="*/ 157 h 256"/>
              <a:gd name="T60" fmla="*/ 128 w 176"/>
              <a:gd name="T61" fmla="*/ 176 h 256"/>
              <a:gd name="T62" fmla="*/ 109 w 176"/>
              <a:gd name="T63" fmla="*/ 176 h 256"/>
              <a:gd name="T64" fmla="*/ 120 w 176"/>
              <a:gd name="T65" fmla="*/ 101 h 256"/>
              <a:gd name="T66" fmla="*/ 112 w 176"/>
              <a:gd name="T67" fmla="*/ 99 h 256"/>
              <a:gd name="T68" fmla="*/ 112 w 176"/>
              <a:gd name="T69" fmla="*/ 102 h 256"/>
              <a:gd name="T70" fmla="*/ 100 w 176"/>
              <a:gd name="T71" fmla="*/ 111 h 256"/>
              <a:gd name="T72" fmla="*/ 88 w 176"/>
              <a:gd name="T73" fmla="*/ 98 h 256"/>
              <a:gd name="T74" fmla="*/ 76 w 176"/>
              <a:gd name="T75" fmla="*/ 111 h 256"/>
              <a:gd name="T76" fmla="*/ 64 w 176"/>
              <a:gd name="T77" fmla="*/ 102 h 256"/>
              <a:gd name="T78" fmla="*/ 64 w 176"/>
              <a:gd name="T79" fmla="*/ 99 h 256"/>
              <a:gd name="T80" fmla="*/ 56 w 176"/>
              <a:gd name="T81" fmla="*/ 101 h 256"/>
              <a:gd name="T82" fmla="*/ 67 w 176"/>
              <a:gd name="T83" fmla="*/ 176 h 256"/>
              <a:gd name="T84" fmla="*/ 48 w 176"/>
              <a:gd name="T85" fmla="*/ 176 h 256"/>
              <a:gd name="T86" fmla="*/ 48 w 176"/>
              <a:gd name="T87" fmla="*/ 158 h 256"/>
              <a:gd name="T88" fmla="*/ 46 w 176"/>
              <a:gd name="T89" fmla="*/ 157 h 256"/>
              <a:gd name="T90" fmla="*/ 76 w 176"/>
              <a:gd name="T91" fmla="*/ 176 h 256"/>
              <a:gd name="T92" fmla="*/ 66 w 176"/>
              <a:gd name="T93" fmla="*/ 114 h 256"/>
              <a:gd name="T94" fmla="*/ 76 w 176"/>
              <a:gd name="T95" fmla="*/ 121 h 256"/>
              <a:gd name="T96" fmla="*/ 88 w 176"/>
              <a:gd name="T97" fmla="*/ 110 h 256"/>
              <a:gd name="T98" fmla="*/ 100 w 176"/>
              <a:gd name="T99" fmla="*/ 121 h 256"/>
              <a:gd name="T100" fmla="*/ 110 w 176"/>
              <a:gd name="T101" fmla="*/ 114 h 256"/>
              <a:gd name="T102" fmla="*/ 101 w 176"/>
              <a:gd name="T103" fmla="*/ 176 h 256"/>
              <a:gd name="T104" fmla="*/ 76 w 176"/>
              <a:gd name="T105" fmla="*/ 176 h 256"/>
              <a:gd name="T106" fmla="*/ 48 w 176"/>
              <a:gd name="T107" fmla="*/ 184 h 256"/>
              <a:gd name="T108" fmla="*/ 128 w 176"/>
              <a:gd name="T109" fmla="*/ 184 h 256"/>
              <a:gd name="T110" fmla="*/ 128 w 176"/>
              <a:gd name="T111" fmla="*/ 200 h 256"/>
              <a:gd name="T112" fmla="*/ 48 w 176"/>
              <a:gd name="T113" fmla="*/ 200 h 256"/>
              <a:gd name="T114" fmla="*/ 48 w 176"/>
              <a:gd name="T115" fmla="*/ 184 h 256"/>
              <a:gd name="T116" fmla="*/ 56 w 176"/>
              <a:gd name="T117" fmla="*/ 208 h 256"/>
              <a:gd name="T118" fmla="*/ 120 w 176"/>
              <a:gd name="T119" fmla="*/ 208 h 256"/>
              <a:gd name="T120" fmla="*/ 120 w 176"/>
              <a:gd name="T121" fmla="*/ 224 h 256"/>
              <a:gd name="T122" fmla="*/ 56 w 176"/>
              <a:gd name="T123" fmla="*/ 224 h 256"/>
              <a:gd name="T124" fmla="*/ 56 w 176"/>
              <a:gd name="T125" fmla="*/ 20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256">
                <a:moveTo>
                  <a:pt x="120" y="256"/>
                </a:moveTo>
                <a:cubicBezTo>
                  <a:pt x="120" y="232"/>
                  <a:pt x="120" y="232"/>
                  <a:pt x="120" y="232"/>
                </a:cubicBezTo>
                <a:cubicBezTo>
                  <a:pt x="128" y="232"/>
                  <a:pt x="128" y="232"/>
                  <a:pt x="128" y="232"/>
                </a:cubicBezTo>
                <a:cubicBezTo>
                  <a:pt x="128" y="208"/>
                  <a:pt x="128" y="208"/>
                  <a:pt x="128" y="208"/>
                </a:cubicBezTo>
                <a:cubicBezTo>
                  <a:pt x="136" y="208"/>
                  <a:pt x="136" y="208"/>
                  <a:pt x="136" y="208"/>
                </a:cubicBezTo>
                <a:cubicBezTo>
                  <a:pt x="136" y="184"/>
                  <a:pt x="136" y="184"/>
                  <a:pt x="136" y="184"/>
                </a:cubicBezTo>
                <a:cubicBezTo>
                  <a:pt x="136" y="162"/>
                  <a:pt x="136" y="162"/>
                  <a:pt x="136" y="162"/>
                </a:cubicBezTo>
                <a:cubicBezTo>
                  <a:pt x="161" y="146"/>
                  <a:pt x="176" y="118"/>
                  <a:pt x="176" y="88"/>
                </a:cubicBezTo>
                <a:cubicBezTo>
                  <a:pt x="176" y="40"/>
                  <a:pt x="137" y="0"/>
                  <a:pt x="88" y="0"/>
                </a:cubicBezTo>
                <a:cubicBezTo>
                  <a:pt x="40" y="0"/>
                  <a:pt x="0" y="40"/>
                  <a:pt x="0" y="88"/>
                </a:cubicBezTo>
                <a:cubicBezTo>
                  <a:pt x="0" y="118"/>
                  <a:pt x="15" y="146"/>
                  <a:pt x="40" y="162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0" y="184"/>
                  <a:pt x="40" y="184"/>
                  <a:pt x="40" y="184"/>
                </a:cubicBezTo>
                <a:cubicBezTo>
                  <a:pt x="40" y="208"/>
                  <a:pt x="40" y="208"/>
                  <a:pt x="40" y="208"/>
                </a:cubicBezTo>
                <a:cubicBezTo>
                  <a:pt x="48" y="208"/>
                  <a:pt x="48" y="208"/>
                  <a:pt x="48" y="208"/>
                </a:cubicBezTo>
                <a:cubicBezTo>
                  <a:pt x="48" y="232"/>
                  <a:pt x="48" y="232"/>
                  <a:pt x="48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6" y="256"/>
                  <a:pt x="56" y="256"/>
                  <a:pt x="56" y="256"/>
                </a:cubicBezTo>
                <a:lnTo>
                  <a:pt x="120" y="256"/>
                </a:lnTo>
                <a:close/>
                <a:moveTo>
                  <a:pt x="112" y="248"/>
                </a:moveTo>
                <a:cubicBezTo>
                  <a:pt x="64" y="248"/>
                  <a:pt x="64" y="248"/>
                  <a:pt x="64" y="248"/>
                </a:cubicBezTo>
                <a:cubicBezTo>
                  <a:pt x="64" y="232"/>
                  <a:pt x="64" y="232"/>
                  <a:pt x="64" y="232"/>
                </a:cubicBezTo>
                <a:cubicBezTo>
                  <a:pt x="112" y="232"/>
                  <a:pt x="112" y="232"/>
                  <a:pt x="112" y="232"/>
                </a:cubicBezTo>
                <a:lnTo>
                  <a:pt x="112" y="248"/>
                </a:lnTo>
                <a:close/>
                <a:moveTo>
                  <a:pt x="46" y="157"/>
                </a:moveTo>
                <a:cubicBezTo>
                  <a:pt x="23" y="142"/>
                  <a:pt x="8" y="116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16"/>
                  <a:pt x="154" y="142"/>
                  <a:pt x="130" y="156"/>
                </a:cubicBezTo>
                <a:cubicBezTo>
                  <a:pt x="128" y="157"/>
                  <a:pt x="128" y="157"/>
                  <a:pt x="128" y="157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09" y="176"/>
                  <a:pt x="109" y="176"/>
                  <a:pt x="109" y="176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2" y="102"/>
                  <a:pt x="112" y="102"/>
                  <a:pt x="112" y="102"/>
                </a:cubicBezTo>
                <a:cubicBezTo>
                  <a:pt x="100" y="111"/>
                  <a:pt x="100" y="111"/>
                  <a:pt x="100" y="111"/>
                </a:cubicBezTo>
                <a:cubicBezTo>
                  <a:pt x="88" y="98"/>
                  <a:pt x="88" y="98"/>
                  <a:pt x="88" y="98"/>
                </a:cubicBezTo>
                <a:cubicBezTo>
                  <a:pt x="76" y="111"/>
                  <a:pt x="76" y="111"/>
                  <a:pt x="76" y="111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4" y="99"/>
                  <a:pt x="64" y="99"/>
                  <a:pt x="64" y="99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67" y="176"/>
                  <a:pt x="67" y="176"/>
                  <a:pt x="67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58"/>
                  <a:pt x="48" y="158"/>
                  <a:pt x="48" y="158"/>
                </a:cubicBezTo>
                <a:lnTo>
                  <a:pt x="46" y="157"/>
                </a:lnTo>
                <a:close/>
                <a:moveTo>
                  <a:pt x="76" y="176"/>
                </a:moveTo>
                <a:cubicBezTo>
                  <a:pt x="66" y="114"/>
                  <a:pt x="66" y="114"/>
                  <a:pt x="66" y="114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100" y="121"/>
                  <a:pt x="100" y="121"/>
                  <a:pt x="100" y="121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01" y="176"/>
                  <a:pt x="101" y="176"/>
                  <a:pt x="101" y="176"/>
                </a:cubicBezTo>
                <a:lnTo>
                  <a:pt x="76" y="176"/>
                </a:lnTo>
                <a:close/>
                <a:moveTo>
                  <a:pt x="48" y="184"/>
                </a:moveTo>
                <a:cubicBezTo>
                  <a:pt x="128" y="184"/>
                  <a:pt x="128" y="184"/>
                  <a:pt x="128" y="184"/>
                </a:cubicBezTo>
                <a:cubicBezTo>
                  <a:pt x="128" y="200"/>
                  <a:pt x="128" y="200"/>
                  <a:pt x="128" y="200"/>
                </a:cubicBezTo>
                <a:cubicBezTo>
                  <a:pt x="48" y="200"/>
                  <a:pt x="48" y="200"/>
                  <a:pt x="48" y="200"/>
                </a:cubicBezTo>
                <a:lnTo>
                  <a:pt x="48" y="184"/>
                </a:lnTo>
                <a:close/>
                <a:moveTo>
                  <a:pt x="56" y="208"/>
                </a:moveTo>
                <a:cubicBezTo>
                  <a:pt x="120" y="208"/>
                  <a:pt x="120" y="208"/>
                  <a:pt x="120" y="208"/>
                </a:cubicBezTo>
                <a:cubicBezTo>
                  <a:pt x="120" y="224"/>
                  <a:pt x="120" y="224"/>
                  <a:pt x="120" y="224"/>
                </a:cubicBezTo>
                <a:cubicBezTo>
                  <a:pt x="56" y="224"/>
                  <a:pt x="56" y="224"/>
                  <a:pt x="56" y="224"/>
                </a:cubicBezTo>
                <a:lnTo>
                  <a:pt x="56" y="2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99" name="Group 698"/>
          <p:cNvGrpSpPr/>
          <p:nvPr/>
        </p:nvGrpSpPr>
        <p:grpSpPr>
          <a:xfrm>
            <a:off x="5220774" y="2852207"/>
            <a:ext cx="301789" cy="301788"/>
            <a:chOff x="5220774" y="2852207"/>
            <a:chExt cx="301789" cy="301788"/>
          </a:xfrm>
          <a:solidFill>
            <a:schemeClr val="tx1"/>
          </a:solidFill>
        </p:grpSpPr>
        <p:sp>
          <p:nvSpPr>
            <p:cNvPr id="584" name="Freeform 173"/>
            <p:cNvSpPr>
              <a:spLocks/>
            </p:cNvSpPr>
            <p:nvPr/>
          </p:nvSpPr>
          <p:spPr bwMode="auto">
            <a:xfrm>
              <a:off x="5361190" y="2852207"/>
              <a:ext cx="161373" cy="161373"/>
            </a:xfrm>
            <a:custGeom>
              <a:avLst/>
              <a:gdLst>
                <a:gd name="T0" fmla="*/ 92 w 136"/>
                <a:gd name="T1" fmla="*/ 0 h 136"/>
                <a:gd name="T2" fmla="*/ 92 w 136"/>
                <a:gd name="T3" fmla="*/ 0 h 136"/>
                <a:gd name="T4" fmla="*/ 66 w 136"/>
                <a:gd name="T5" fmla="*/ 9 h 136"/>
                <a:gd name="T6" fmla="*/ 13 w 136"/>
                <a:gd name="T7" fmla="*/ 61 h 136"/>
                <a:gd name="T8" fmla="*/ 0 w 136"/>
                <a:gd name="T9" fmla="*/ 92 h 136"/>
                <a:gd name="T10" fmla="*/ 4 w 136"/>
                <a:gd name="T11" fmla="*/ 110 h 136"/>
                <a:gd name="T12" fmla="*/ 4 w 136"/>
                <a:gd name="T13" fmla="*/ 110 h 136"/>
                <a:gd name="T14" fmla="*/ 5 w 136"/>
                <a:gd name="T15" fmla="*/ 111 h 136"/>
                <a:gd name="T16" fmla="*/ 12 w 136"/>
                <a:gd name="T17" fmla="*/ 108 h 136"/>
                <a:gd name="T18" fmla="*/ 11 w 136"/>
                <a:gd name="T19" fmla="*/ 106 h 136"/>
                <a:gd name="T20" fmla="*/ 8 w 136"/>
                <a:gd name="T21" fmla="*/ 108 h 136"/>
                <a:gd name="T22" fmla="*/ 11 w 136"/>
                <a:gd name="T23" fmla="*/ 106 h 136"/>
                <a:gd name="T24" fmla="*/ 8 w 136"/>
                <a:gd name="T25" fmla="*/ 92 h 136"/>
                <a:gd name="T26" fmla="*/ 19 w 136"/>
                <a:gd name="T27" fmla="*/ 67 h 136"/>
                <a:gd name="T28" fmla="*/ 71 w 136"/>
                <a:gd name="T29" fmla="*/ 15 h 136"/>
                <a:gd name="T30" fmla="*/ 92 w 136"/>
                <a:gd name="T31" fmla="*/ 8 h 136"/>
                <a:gd name="T32" fmla="*/ 92 w 136"/>
                <a:gd name="T33" fmla="*/ 8 h 136"/>
                <a:gd name="T34" fmla="*/ 118 w 136"/>
                <a:gd name="T35" fmla="*/ 19 h 136"/>
                <a:gd name="T36" fmla="*/ 128 w 136"/>
                <a:gd name="T37" fmla="*/ 44 h 136"/>
                <a:gd name="T38" fmla="*/ 121 w 136"/>
                <a:gd name="T39" fmla="*/ 65 h 136"/>
                <a:gd name="T40" fmla="*/ 73 w 136"/>
                <a:gd name="T41" fmla="*/ 113 h 136"/>
                <a:gd name="T42" fmla="*/ 73 w 136"/>
                <a:gd name="T43" fmla="*/ 114 h 136"/>
                <a:gd name="T44" fmla="*/ 44 w 136"/>
                <a:gd name="T45" fmla="*/ 128 h 136"/>
                <a:gd name="T46" fmla="*/ 44 w 136"/>
                <a:gd name="T47" fmla="*/ 128 h 136"/>
                <a:gd name="T48" fmla="*/ 30 w 136"/>
                <a:gd name="T49" fmla="*/ 125 h 136"/>
                <a:gd name="T50" fmla="*/ 27 w 136"/>
                <a:gd name="T51" fmla="*/ 132 h 136"/>
                <a:gd name="T52" fmla="*/ 44 w 136"/>
                <a:gd name="T53" fmla="*/ 136 h 136"/>
                <a:gd name="T54" fmla="*/ 44 w 136"/>
                <a:gd name="T55" fmla="*/ 136 h 136"/>
                <a:gd name="T56" fmla="*/ 79 w 136"/>
                <a:gd name="T57" fmla="*/ 119 h 136"/>
                <a:gd name="T58" fmla="*/ 127 w 136"/>
                <a:gd name="T59" fmla="*/ 71 h 136"/>
                <a:gd name="T60" fmla="*/ 127 w 136"/>
                <a:gd name="T61" fmla="*/ 70 h 136"/>
                <a:gd name="T62" fmla="*/ 136 w 136"/>
                <a:gd name="T63" fmla="*/ 44 h 136"/>
                <a:gd name="T64" fmla="*/ 123 w 136"/>
                <a:gd name="T65" fmla="*/ 13 h 136"/>
                <a:gd name="T66" fmla="*/ 92 w 136"/>
                <a:gd name="T6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6" h="136"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82" y="0"/>
                    <a:pt x="73" y="3"/>
                    <a:pt x="66" y="9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5" y="70"/>
                    <a:pt x="0" y="81"/>
                    <a:pt x="0" y="92"/>
                  </a:cubicBezTo>
                  <a:cubicBezTo>
                    <a:pt x="0" y="98"/>
                    <a:pt x="1" y="104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1"/>
                    <a:pt x="5" y="111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7"/>
                    <a:pt x="11" y="107"/>
                    <a:pt x="11" y="106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2"/>
                    <a:pt x="8" y="97"/>
                    <a:pt x="8" y="92"/>
                  </a:cubicBezTo>
                  <a:cubicBezTo>
                    <a:pt x="8" y="83"/>
                    <a:pt x="12" y="74"/>
                    <a:pt x="19" y="6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7" y="10"/>
                    <a:pt x="84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02" y="8"/>
                    <a:pt x="111" y="12"/>
                    <a:pt x="118" y="19"/>
                  </a:cubicBezTo>
                  <a:cubicBezTo>
                    <a:pt x="124" y="25"/>
                    <a:pt x="128" y="34"/>
                    <a:pt x="128" y="44"/>
                  </a:cubicBezTo>
                  <a:cubicBezTo>
                    <a:pt x="128" y="52"/>
                    <a:pt x="126" y="59"/>
                    <a:pt x="121" y="65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66" y="123"/>
                    <a:pt x="56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39" y="128"/>
                    <a:pt x="34" y="127"/>
                    <a:pt x="30" y="125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32" y="135"/>
                    <a:pt x="38" y="136"/>
                    <a:pt x="44" y="136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58" y="136"/>
                    <a:pt x="71" y="130"/>
                    <a:pt x="79" y="119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33" y="63"/>
                    <a:pt x="136" y="54"/>
                    <a:pt x="136" y="44"/>
                  </a:cubicBezTo>
                  <a:cubicBezTo>
                    <a:pt x="136" y="32"/>
                    <a:pt x="132" y="21"/>
                    <a:pt x="123" y="13"/>
                  </a:cubicBezTo>
                  <a:cubicBezTo>
                    <a:pt x="115" y="5"/>
                    <a:pt x="104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5" name="Freeform 174"/>
            <p:cNvSpPr>
              <a:spLocks/>
            </p:cNvSpPr>
            <p:nvPr/>
          </p:nvSpPr>
          <p:spPr bwMode="auto">
            <a:xfrm>
              <a:off x="5220774" y="2994718"/>
              <a:ext cx="159277" cy="159277"/>
            </a:xfrm>
            <a:custGeom>
              <a:avLst/>
              <a:gdLst>
                <a:gd name="T0" fmla="*/ 125 w 136"/>
                <a:gd name="T1" fmla="*/ 30 h 136"/>
                <a:gd name="T2" fmla="*/ 128 w 136"/>
                <a:gd name="T3" fmla="*/ 44 h 136"/>
                <a:gd name="T4" fmla="*/ 121 w 136"/>
                <a:gd name="T5" fmla="*/ 65 h 136"/>
                <a:gd name="T6" fmla="*/ 73 w 136"/>
                <a:gd name="T7" fmla="*/ 113 h 136"/>
                <a:gd name="T8" fmla="*/ 73 w 136"/>
                <a:gd name="T9" fmla="*/ 114 h 136"/>
                <a:gd name="T10" fmla="*/ 44 w 136"/>
                <a:gd name="T11" fmla="*/ 128 h 136"/>
                <a:gd name="T12" fmla="*/ 44 w 136"/>
                <a:gd name="T13" fmla="*/ 128 h 136"/>
                <a:gd name="T14" fmla="*/ 19 w 136"/>
                <a:gd name="T15" fmla="*/ 118 h 136"/>
                <a:gd name="T16" fmla="*/ 8 w 136"/>
                <a:gd name="T17" fmla="*/ 92 h 136"/>
                <a:gd name="T18" fmla="*/ 19 w 136"/>
                <a:gd name="T19" fmla="*/ 67 h 136"/>
                <a:gd name="T20" fmla="*/ 71 w 136"/>
                <a:gd name="T21" fmla="*/ 15 h 136"/>
                <a:gd name="T22" fmla="*/ 92 w 136"/>
                <a:gd name="T23" fmla="*/ 8 h 136"/>
                <a:gd name="T24" fmla="*/ 92 w 136"/>
                <a:gd name="T25" fmla="*/ 8 h 136"/>
                <a:gd name="T26" fmla="*/ 107 w 136"/>
                <a:gd name="T27" fmla="*/ 11 h 136"/>
                <a:gd name="T28" fmla="*/ 110 w 136"/>
                <a:gd name="T29" fmla="*/ 4 h 136"/>
                <a:gd name="T30" fmla="*/ 92 w 136"/>
                <a:gd name="T31" fmla="*/ 0 h 136"/>
                <a:gd name="T32" fmla="*/ 92 w 136"/>
                <a:gd name="T33" fmla="*/ 0 h 136"/>
                <a:gd name="T34" fmla="*/ 66 w 136"/>
                <a:gd name="T35" fmla="*/ 9 h 136"/>
                <a:gd name="T36" fmla="*/ 13 w 136"/>
                <a:gd name="T37" fmla="*/ 61 h 136"/>
                <a:gd name="T38" fmla="*/ 0 w 136"/>
                <a:gd name="T39" fmla="*/ 92 h 136"/>
                <a:gd name="T40" fmla="*/ 13 w 136"/>
                <a:gd name="T41" fmla="*/ 123 h 136"/>
                <a:gd name="T42" fmla="*/ 44 w 136"/>
                <a:gd name="T43" fmla="*/ 136 h 136"/>
                <a:gd name="T44" fmla="*/ 44 w 136"/>
                <a:gd name="T45" fmla="*/ 136 h 136"/>
                <a:gd name="T46" fmla="*/ 79 w 136"/>
                <a:gd name="T47" fmla="*/ 119 h 136"/>
                <a:gd name="T48" fmla="*/ 127 w 136"/>
                <a:gd name="T49" fmla="*/ 71 h 136"/>
                <a:gd name="T50" fmla="*/ 127 w 136"/>
                <a:gd name="T51" fmla="*/ 70 h 136"/>
                <a:gd name="T52" fmla="*/ 136 w 136"/>
                <a:gd name="T53" fmla="*/ 44 h 136"/>
                <a:gd name="T54" fmla="*/ 133 w 136"/>
                <a:gd name="T55" fmla="*/ 26 h 136"/>
                <a:gd name="T56" fmla="*/ 125 w 136"/>
                <a:gd name="T57" fmla="*/ 3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" h="136">
                  <a:moveTo>
                    <a:pt x="125" y="30"/>
                  </a:moveTo>
                  <a:cubicBezTo>
                    <a:pt x="127" y="34"/>
                    <a:pt x="128" y="39"/>
                    <a:pt x="128" y="44"/>
                  </a:cubicBezTo>
                  <a:cubicBezTo>
                    <a:pt x="128" y="52"/>
                    <a:pt x="126" y="59"/>
                    <a:pt x="121" y="65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66" y="123"/>
                    <a:pt x="56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35" y="128"/>
                    <a:pt x="26" y="124"/>
                    <a:pt x="19" y="118"/>
                  </a:cubicBezTo>
                  <a:cubicBezTo>
                    <a:pt x="12" y="111"/>
                    <a:pt x="8" y="102"/>
                    <a:pt x="8" y="92"/>
                  </a:cubicBezTo>
                  <a:cubicBezTo>
                    <a:pt x="8" y="83"/>
                    <a:pt x="12" y="74"/>
                    <a:pt x="19" y="6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7" y="11"/>
                    <a:pt x="84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7" y="8"/>
                    <a:pt x="102" y="9"/>
                    <a:pt x="107" y="11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4" y="1"/>
                    <a:pt x="98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3" y="0"/>
                    <a:pt x="73" y="3"/>
                    <a:pt x="66" y="9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5" y="70"/>
                    <a:pt x="0" y="81"/>
                    <a:pt x="0" y="92"/>
                  </a:cubicBezTo>
                  <a:cubicBezTo>
                    <a:pt x="0" y="104"/>
                    <a:pt x="5" y="115"/>
                    <a:pt x="13" y="123"/>
                  </a:cubicBezTo>
                  <a:cubicBezTo>
                    <a:pt x="21" y="132"/>
                    <a:pt x="32" y="136"/>
                    <a:pt x="44" y="136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58" y="136"/>
                    <a:pt x="71" y="130"/>
                    <a:pt x="79" y="119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33" y="63"/>
                    <a:pt x="136" y="54"/>
                    <a:pt x="136" y="44"/>
                  </a:cubicBezTo>
                  <a:cubicBezTo>
                    <a:pt x="136" y="38"/>
                    <a:pt x="135" y="32"/>
                    <a:pt x="133" y="26"/>
                  </a:cubicBezTo>
                  <a:lnTo>
                    <a:pt x="12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6" name="Freeform 175"/>
            <p:cNvSpPr>
              <a:spLocks/>
            </p:cNvSpPr>
            <p:nvPr/>
          </p:nvSpPr>
          <p:spPr bwMode="auto">
            <a:xfrm>
              <a:off x="5325562" y="2956995"/>
              <a:ext cx="92213" cy="92213"/>
            </a:xfrm>
            <a:custGeom>
              <a:avLst/>
              <a:gdLst>
                <a:gd name="T0" fmla="*/ 44 w 44"/>
                <a:gd name="T1" fmla="*/ 4 h 44"/>
                <a:gd name="T2" fmla="*/ 3 w 44"/>
                <a:gd name="T3" fmla="*/ 44 h 44"/>
                <a:gd name="T4" fmla="*/ 0 w 44"/>
                <a:gd name="T5" fmla="*/ 41 h 44"/>
                <a:gd name="T6" fmla="*/ 41 w 44"/>
                <a:gd name="T7" fmla="*/ 0 h 44"/>
                <a:gd name="T8" fmla="*/ 44 w 44"/>
                <a:gd name="T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4" y="4"/>
                  </a:moveTo>
                  <a:lnTo>
                    <a:pt x="3" y="44"/>
                  </a:lnTo>
                  <a:lnTo>
                    <a:pt x="0" y="41"/>
                  </a:lnTo>
                  <a:lnTo>
                    <a:pt x="41" y="0"/>
                  </a:lnTo>
                  <a:lnTo>
                    <a:pt x="4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7" name="Group 706"/>
          <p:cNvGrpSpPr/>
          <p:nvPr/>
        </p:nvGrpSpPr>
        <p:grpSpPr>
          <a:xfrm>
            <a:off x="5646212" y="2852207"/>
            <a:ext cx="234724" cy="301788"/>
            <a:chOff x="5646212" y="2852207"/>
            <a:chExt cx="234724" cy="301788"/>
          </a:xfrm>
          <a:solidFill>
            <a:schemeClr val="tx1"/>
          </a:solidFill>
        </p:grpSpPr>
        <p:sp>
          <p:nvSpPr>
            <p:cNvPr id="587" name="Freeform 176"/>
            <p:cNvSpPr>
              <a:spLocks noEditPoints="1"/>
            </p:cNvSpPr>
            <p:nvPr/>
          </p:nvSpPr>
          <p:spPr bwMode="auto">
            <a:xfrm>
              <a:off x="5646212" y="2852207"/>
              <a:ext cx="234724" cy="301788"/>
            </a:xfrm>
            <a:custGeom>
              <a:avLst/>
              <a:gdLst>
                <a:gd name="T0" fmla="*/ 168 w 200"/>
                <a:gd name="T1" fmla="*/ 68 h 256"/>
                <a:gd name="T2" fmla="*/ 100 w 200"/>
                <a:gd name="T3" fmla="*/ 0 h 256"/>
                <a:gd name="T4" fmla="*/ 32 w 200"/>
                <a:gd name="T5" fmla="*/ 68 h 256"/>
                <a:gd name="T6" fmla="*/ 32 w 200"/>
                <a:gd name="T7" fmla="*/ 128 h 256"/>
                <a:gd name="T8" fmla="*/ 0 w 200"/>
                <a:gd name="T9" fmla="*/ 128 h 256"/>
                <a:gd name="T10" fmla="*/ 0 w 200"/>
                <a:gd name="T11" fmla="*/ 256 h 256"/>
                <a:gd name="T12" fmla="*/ 200 w 200"/>
                <a:gd name="T13" fmla="*/ 256 h 256"/>
                <a:gd name="T14" fmla="*/ 200 w 200"/>
                <a:gd name="T15" fmla="*/ 128 h 256"/>
                <a:gd name="T16" fmla="*/ 168 w 200"/>
                <a:gd name="T17" fmla="*/ 128 h 256"/>
                <a:gd name="T18" fmla="*/ 168 w 200"/>
                <a:gd name="T19" fmla="*/ 68 h 256"/>
                <a:gd name="T20" fmla="*/ 40 w 200"/>
                <a:gd name="T21" fmla="*/ 68 h 256"/>
                <a:gd name="T22" fmla="*/ 100 w 200"/>
                <a:gd name="T23" fmla="*/ 8 h 256"/>
                <a:gd name="T24" fmla="*/ 160 w 200"/>
                <a:gd name="T25" fmla="*/ 68 h 256"/>
                <a:gd name="T26" fmla="*/ 160 w 200"/>
                <a:gd name="T27" fmla="*/ 128 h 256"/>
                <a:gd name="T28" fmla="*/ 40 w 200"/>
                <a:gd name="T29" fmla="*/ 128 h 256"/>
                <a:gd name="T30" fmla="*/ 40 w 200"/>
                <a:gd name="T31" fmla="*/ 68 h 256"/>
                <a:gd name="T32" fmla="*/ 192 w 200"/>
                <a:gd name="T33" fmla="*/ 248 h 256"/>
                <a:gd name="T34" fmla="*/ 8 w 200"/>
                <a:gd name="T35" fmla="*/ 248 h 256"/>
                <a:gd name="T36" fmla="*/ 8 w 200"/>
                <a:gd name="T37" fmla="*/ 136 h 256"/>
                <a:gd name="T38" fmla="*/ 192 w 200"/>
                <a:gd name="T39" fmla="*/ 136 h 256"/>
                <a:gd name="T40" fmla="*/ 192 w 200"/>
                <a:gd name="T41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" h="256">
                  <a:moveTo>
                    <a:pt x="168" y="68"/>
                  </a:moveTo>
                  <a:cubicBezTo>
                    <a:pt x="168" y="31"/>
                    <a:pt x="138" y="0"/>
                    <a:pt x="100" y="0"/>
                  </a:cubicBezTo>
                  <a:cubicBezTo>
                    <a:pt x="63" y="0"/>
                    <a:pt x="32" y="31"/>
                    <a:pt x="32" y="6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00" y="256"/>
                    <a:pt x="200" y="256"/>
                    <a:pt x="200" y="25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168" y="128"/>
                    <a:pt x="168" y="128"/>
                    <a:pt x="168" y="128"/>
                  </a:cubicBezTo>
                  <a:lnTo>
                    <a:pt x="168" y="68"/>
                  </a:lnTo>
                  <a:close/>
                  <a:moveTo>
                    <a:pt x="40" y="68"/>
                  </a:moveTo>
                  <a:cubicBezTo>
                    <a:pt x="40" y="35"/>
                    <a:pt x="67" y="8"/>
                    <a:pt x="100" y="8"/>
                  </a:cubicBezTo>
                  <a:cubicBezTo>
                    <a:pt x="133" y="8"/>
                    <a:pt x="160" y="35"/>
                    <a:pt x="160" y="6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40" y="128"/>
                    <a:pt x="40" y="128"/>
                    <a:pt x="40" y="128"/>
                  </a:cubicBezTo>
                  <a:lnTo>
                    <a:pt x="40" y="68"/>
                  </a:lnTo>
                  <a:close/>
                  <a:moveTo>
                    <a:pt x="192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192" y="136"/>
                    <a:pt x="192" y="136"/>
                    <a:pt x="192" y="136"/>
                  </a:cubicBezTo>
                  <a:lnTo>
                    <a:pt x="19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8" name="Freeform 177"/>
            <p:cNvSpPr>
              <a:spLocks noEditPoints="1"/>
            </p:cNvSpPr>
            <p:nvPr/>
          </p:nvSpPr>
          <p:spPr bwMode="auto">
            <a:xfrm>
              <a:off x="5740520" y="3051303"/>
              <a:ext cx="46107" cy="60777"/>
            </a:xfrm>
            <a:custGeom>
              <a:avLst/>
              <a:gdLst>
                <a:gd name="T0" fmla="*/ 16 w 40"/>
                <a:gd name="T1" fmla="*/ 40 h 52"/>
                <a:gd name="T2" fmla="*/ 16 w 40"/>
                <a:gd name="T3" fmla="*/ 52 h 52"/>
                <a:gd name="T4" fmla="*/ 24 w 40"/>
                <a:gd name="T5" fmla="*/ 52 h 52"/>
                <a:gd name="T6" fmla="*/ 24 w 40"/>
                <a:gd name="T7" fmla="*/ 40 h 52"/>
                <a:gd name="T8" fmla="*/ 40 w 40"/>
                <a:gd name="T9" fmla="*/ 20 h 52"/>
                <a:gd name="T10" fmla="*/ 20 w 40"/>
                <a:gd name="T11" fmla="*/ 0 h 52"/>
                <a:gd name="T12" fmla="*/ 0 w 40"/>
                <a:gd name="T13" fmla="*/ 20 h 52"/>
                <a:gd name="T14" fmla="*/ 16 w 40"/>
                <a:gd name="T15" fmla="*/ 40 h 52"/>
                <a:gd name="T16" fmla="*/ 20 w 40"/>
                <a:gd name="T17" fmla="*/ 8 h 52"/>
                <a:gd name="T18" fmla="*/ 32 w 40"/>
                <a:gd name="T19" fmla="*/ 20 h 52"/>
                <a:gd name="T20" fmla="*/ 20 w 40"/>
                <a:gd name="T21" fmla="*/ 32 h 52"/>
                <a:gd name="T22" fmla="*/ 8 w 40"/>
                <a:gd name="T23" fmla="*/ 20 h 52"/>
                <a:gd name="T24" fmla="*/ 20 w 40"/>
                <a:gd name="T25" fmla="*/ 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2">
                  <a:moveTo>
                    <a:pt x="16" y="4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33" y="38"/>
                    <a:pt x="40" y="30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7" y="38"/>
                    <a:pt x="16" y="40"/>
                  </a:cubicBezTo>
                  <a:close/>
                  <a:moveTo>
                    <a:pt x="20" y="8"/>
                  </a:moveTo>
                  <a:cubicBezTo>
                    <a:pt x="27" y="8"/>
                    <a:pt x="32" y="13"/>
                    <a:pt x="32" y="20"/>
                  </a:cubicBezTo>
                  <a:cubicBezTo>
                    <a:pt x="32" y="27"/>
                    <a:pt x="27" y="32"/>
                    <a:pt x="20" y="32"/>
                  </a:cubicBezTo>
                  <a:cubicBezTo>
                    <a:pt x="14" y="32"/>
                    <a:pt x="8" y="27"/>
                    <a:pt x="8" y="20"/>
                  </a:cubicBezTo>
                  <a:cubicBezTo>
                    <a:pt x="8" y="13"/>
                    <a:pt x="14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8" name="Group 707"/>
          <p:cNvGrpSpPr/>
          <p:nvPr/>
        </p:nvGrpSpPr>
        <p:grpSpPr>
          <a:xfrm>
            <a:off x="6038117" y="2852207"/>
            <a:ext cx="234724" cy="301788"/>
            <a:chOff x="6038117" y="2852207"/>
            <a:chExt cx="234724" cy="301788"/>
          </a:xfrm>
          <a:solidFill>
            <a:schemeClr val="tx1"/>
          </a:solidFill>
        </p:grpSpPr>
        <p:sp>
          <p:nvSpPr>
            <p:cNvPr id="589" name="Freeform 178"/>
            <p:cNvSpPr>
              <a:spLocks noEditPoints="1"/>
            </p:cNvSpPr>
            <p:nvPr/>
          </p:nvSpPr>
          <p:spPr bwMode="auto">
            <a:xfrm>
              <a:off x="6038117" y="2852207"/>
              <a:ext cx="234724" cy="301788"/>
            </a:xfrm>
            <a:custGeom>
              <a:avLst/>
              <a:gdLst>
                <a:gd name="T0" fmla="*/ 40 w 200"/>
                <a:gd name="T1" fmla="*/ 68 h 256"/>
                <a:gd name="T2" fmla="*/ 100 w 200"/>
                <a:gd name="T3" fmla="*/ 8 h 256"/>
                <a:gd name="T4" fmla="*/ 160 w 200"/>
                <a:gd name="T5" fmla="*/ 68 h 256"/>
                <a:gd name="T6" fmla="*/ 160 w 200"/>
                <a:gd name="T7" fmla="*/ 80 h 256"/>
                <a:gd name="T8" fmla="*/ 168 w 200"/>
                <a:gd name="T9" fmla="*/ 80 h 256"/>
                <a:gd name="T10" fmla="*/ 168 w 200"/>
                <a:gd name="T11" fmla="*/ 68 h 256"/>
                <a:gd name="T12" fmla="*/ 100 w 200"/>
                <a:gd name="T13" fmla="*/ 0 h 256"/>
                <a:gd name="T14" fmla="*/ 32 w 200"/>
                <a:gd name="T15" fmla="*/ 68 h 256"/>
                <a:gd name="T16" fmla="*/ 32 w 200"/>
                <a:gd name="T17" fmla="*/ 128 h 256"/>
                <a:gd name="T18" fmla="*/ 0 w 200"/>
                <a:gd name="T19" fmla="*/ 128 h 256"/>
                <a:gd name="T20" fmla="*/ 0 w 200"/>
                <a:gd name="T21" fmla="*/ 256 h 256"/>
                <a:gd name="T22" fmla="*/ 200 w 200"/>
                <a:gd name="T23" fmla="*/ 256 h 256"/>
                <a:gd name="T24" fmla="*/ 200 w 200"/>
                <a:gd name="T25" fmla="*/ 128 h 256"/>
                <a:gd name="T26" fmla="*/ 40 w 200"/>
                <a:gd name="T27" fmla="*/ 128 h 256"/>
                <a:gd name="T28" fmla="*/ 40 w 200"/>
                <a:gd name="T29" fmla="*/ 68 h 256"/>
                <a:gd name="T30" fmla="*/ 192 w 200"/>
                <a:gd name="T31" fmla="*/ 248 h 256"/>
                <a:gd name="T32" fmla="*/ 8 w 200"/>
                <a:gd name="T33" fmla="*/ 248 h 256"/>
                <a:gd name="T34" fmla="*/ 8 w 200"/>
                <a:gd name="T35" fmla="*/ 136 h 256"/>
                <a:gd name="T36" fmla="*/ 192 w 200"/>
                <a:gd name="T37" fmla="*/ 136 h 256"/>
                <a:gd name="T38" fmla="*/ 192 w 200"/>
                <a:gd name="T39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256">
                  <a:moveTo>
                    <a:pt x="40" y="68"/>
                  </a:moveTo>
                  <a:cubicBezTo>
                    <a:pt x="40" y="35"/>
                    <a:pt x="67" y="8"/>
                    <a:pt x="100" y="8"/>
                  </a:cubicBezTo>
                  <a:cubicBezTo>
                    <a:pt x="134" y="8"/>
                    <a:pt x="160" y="35"/>
                    <a:pt x="160" y="68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8" y="80"/>
                    <a:pt x="168" y="80"/>
                    <a:pt x="168" y="80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68" y="31"/>
                    <a:pt x="138" y="0"/>
                    <a:pt x="100" y="0"/>
                  </a:cubicBezTo>
                  <a:cubicBezTo>
                    <a:pt x="63" y="0"/>
                    <a:pt x="32" y="31"/>
                    <a:pt x="32" y="6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00" y="256"/>
                    <a:pt x="200" y="256"/>
                    <a:pt x="200" y="25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40" y="128"/>
                    <a:pt x="40" y="128"/>
                    <a:pt x="40" y="128"/>
                  </a:cubicBezTo>
                  <a:lnTo>
                    <a:pt x="40" y="68"/>
                  </a:lnTo>
                  <a:close/>
                  <a:moveTo>
                    <a:pt x="192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192" y="136"/>
                    <a:pt x="192" y="136"/>
                    <a:pt x="192" y="136"/>
                  </a:cubicBezTo>
                  <a:lnTo>
                    <a:pt x="19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0" name="Freeform 179"/>
            <p:cNvSpPr>
              <a:spLocks noEditPoints="1"/>
            </p:cNvSpPr>
            <p:nvPr/>
          </p:nvSpPr>
          <p:spPr bwMode="auto">
            <a:xfrm>
              <a:off x="6132426" y="3051303"/>
              <a:ext cx="46107" cy="60777"/>
            </a:xfrm>
            <a:custGeom>
              <a:avLst/>
              <a:gdLst>
                <a:gd name="T0" fmla="*/ 16 w 40"/>
                <a:gd name="T1" fmla="*/ 40 h 52"/>
                <a:gd name="T2" fmla="*/ 16 w 40"/>
                <a:gd name="T3" fmla="*/ 52 h 52"/>
                <a:gd name="T4" fmla="*/ 24 w 40"/>
                <a:gd name="T5" fmla="*/ 52 h 52"/>
                <a:gd name="T6" fmla="*/ 24 w 40"/>
                <a:gd name="T7" fmla="*/ 40 h 52"/>
                <a:gd name="T8" fmla="*/ 40 w 40"/>
                <a:gd name="T9" fmla="*/ 20 h 52"/>
                <a:gd name="T10" fmla="*/ 20 w 40"/>
                <a:gd name="T11" fmla="*/ 0 h 52"/>
                <a:gd name="T12" fmla="*/ 0 w 40"/>
                <a:gd name="T13" fmla="*/ 20 h 52"/>
                <a:gd name="T14" fmla="*/ 16 w 40"/>
                <a:gd name="T15" fmla="*/ 40 h 52"/>
                <a:gd name="T16" fmla="*/ 20 w 40"/>
                <a:gd name="T17" fmla="*/ 8 h 52"/>
                <a:gd name="T18" fmla="*/ 32 w 40"/>
                <a:gd name="T19" fmla="*/ 20 h 52"/>
                <a:gd name="T20" fmla="*/ 20 w 40"/>
                <a:gd name="T21" fmla="*/ 32 h 52"/>
                <a:gd name="T22" fmla="*/ 8 w 40"/>
                <a:gd name="T23" fmla="*/ 20 h 52"/>
                <a:gd name="T24" fmla="*/ 20 w 40"/>
                <a:gd name="T25" fmla="*/ 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2">
                  <a:moveTo>
                    <a:pt x="16" y="4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34" y="38"/>
                    <a:pt x="40" y="30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7" y="38"/>
                    <a:pt x="16" y="40"/>
                  </a:cubicBezTo>
                  <a:close/>
                  <a:moveTo>
                    <a:pt x="20" y="8"/>
                  </a:moveTo>
                  <a:cubicBezTo>
                    <a:pt x="27" y="8"/>
                    <a:pt x="32" y="13"/>
                    <a:pt x="32" y="20"/>
                  </a:cubicBezTo>
                  <a:cubicBezTo>
                    <a:pt x="32" y="27"/>
                    <a:pt x="27" y="32"/>
                    <a:pt x="20" y="32"/>
                  </a:cubicBezTo>
                  <a:cubicBezTo>
                    <a:pt x="14" y="32"/>
                    <a:pt x="8" y="27"/>
                    <a:pt x="8" y="20"/>
                  </a:cubicBezTo>
                  <a:cubicBezTo>
                    <a:pt x="8" y="13"/>
                    <a:pt x="14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9" name="Group 708"/>
          <p:cNvGrpSpPr/>
          <p:nvPr/>
        </p:nvGrpSpPr>
        <p:grpSpPr>
          <a:xfrm>
            <a:off x="6467746" y="2852207"/>
            <a:ext cx="161373" cy="301788"/>
            <a:chOff x="6467746" y="2852207"/>
            <a:chExt cx="161373" cy="301788"/>
          </a:xfrm>
          <a:solidFill>
            <a:schemeClr val="tx1"/>
          </a:solidFill>
        </p:grpSpPr>
        <p:sp>
          <p:nvSpPr>
            <p:cNvPr id="591" name="Freeform 180"/>
            <p:cNvSpPr>
              <a:spLocks noEditPoints="1"/>
            </p:cNvSpPr>
            <p:nvPr/>
          </p:nvSpPr>
          <p:spPr bwMode="auto">
            <a:xfrm>
              <a:off x="6467746" y="2852207"/>
              <a:ext cx="161373" cy="301788"/>
            </a:xfrm>
            <a:custGeom>
              <a:avLst/>
              <a:gdLst>
                <a:gd name="T0" fmla="*/ 68 w 136"/>
                <a:gd name="T1" fmla="*/ 0 h 256"/>
                <a:gd name="T2" fmla="*/ 0 w 136"/>
                <a:gd name="T3" fmla="*/ 68 h 256"/>
                <a:gd name="T4" fmla="*/ 0 w 136"/>
                <a:gd name="T5" fmla="*/ 188 h 256"/>
                <a:gd name="T6" fmla="*/ 68 w 136"/>
                <a:gd name="T7" fmla="*/ 256 h 256"/>
                <a:gd name="T8" fmla="*/ 136 w 136"/>
                <a:gd name="T9" fmla="*/ 188 h 256"/>
                <a:gd name="T10" fmla="*/ 136 w 136"/>
                <a:gd name="T11" fmla="*/ 68 h 256"/>
                <a:gd name="T12" fmla="*/ 68 w 136"/>
                <a:gd name="T13" fmla="*/ 0 h 256"/>
                <a:gd name="T14" fmla="*/ 128 w 136"/>
                <a:gd name="T15" fmla="*/ 188 h 256"/>
                <a:gd name="T16" fmla="*/ 68 w 136"/>
                <a:gd name="T17" fmla="*/ 248 h 256"/>
                <a:gd name="T18" fmla="*/ 8 w 136"/>
                <a:gd name="T19" fmla="*/ 188 h 256"/>
                <a:gd name="T20" fmla="*/ 8 w 136"/>
                <a:gd name="T21" fmla="*/ 68 h 256"/>
                <a:gd name="T22" fmla="*/ 68 w 136"/>
                <a:gd name="T23" fmla="*/ 8 h 256"/>
                <a:gd name="T24" fmla="*/ 128 w 136"/>
                <a:gd name="T25" fmla="*/ 68 h 256"/>
                <a:gd name="T26" fmla="*/ 128 w 136"/>
                <a:gd name="T27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56">
                  <a:moveTo>
                    <a:pt x="68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26"/>
                    <a:pt x="30" y="256"/>
                    <a:pt x="68" y="256"/>
                  </a:cubicBezTo>
                  <a:cubicBezTo>
                    <a:pt x="105" y="256"/>
                    <a:pt x="136" y="226"/>
                    <a:pt x="136" y="188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36" y="31"/>
                    <a:pt x="105" y="0"/>
                    <a:pt x="68" y="0"/>
                  </a:cubicBezTo>
                  <a:close/>
                  <a:moveTo>
                    <a:pt x="128" y="188"/>
                  </a:moveTo>
                  <a:cubicBezTo>
                    <a:pt x="128" y="221"/>
                    <a:pt x="101" y="248"/>
                    <a:pt x="68" y="248"/>
                  </a:cubicBezTo>
                  <a:cubicBezTo>
                    <a:pt x="34" y="248"/>
                    <a:pt x="8" y="221"/>
                    <a:pt x="8" y="18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35"/>
                    <a:pt x="34" y="8"/>
                    <a:pt x="68" y="8"/>
                  </a:cubicBezTo>
                  <a:cubicBezTo>
                    <a:pt x="101" y="8"/>
                    <a:pt x="128" y="35"/>
                    <a:pt x="128" y="68"/>
                  </a:cubicBezTo>
                  <a:lnTo>
                    <a:pt x="12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2" name="Rectangle 181"/>
            <p:cNvSpPr>
              <a:spLocks noChangeArrowheads="1"/>
            </p:cNvSpPr>
            <p:nvPr/>
          </p:nvSpPr>
          <p:spPr bwMode="auto">
            <a:xfrm>
              <a:off x="6543193" y="2900409"/>
              <a:ext cx="10479" cy="377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93" name="Freeform 182"/>
          <p:cNvSpPr>
            <a:spLocks noEditPoints="1"/>
          </p:cNvSpPr>
          <p:nvPr/>
        </p:nvSpPr>
        <p:spPr bwMode="auto">
          <a:xfrm>
            <a:off x="6788396" y="2850111"/>
            <a:ext cx="303884" cy="305980"/>
          </a:xfrm>
          <a:custGeom>
            <a:avLst/>
            <a:gdLst>
              <a:gd name="T0" fmla="*/ 84 w 257"/>
              <a:gd name="T1" fmla="*/ 168 h 258"/>
              <a:gd name="T2" fmla="*/ 140 w 257"/>
              <a:gd name="T3" fmla="*/ 146 h 258"/>
              <a:gd name="T4" fmla="*/ 158 w 257"/>
              <a:gd name="T5" fmla="*/ 164 h 258"/>
              <a:gd name="T6" fmla="*/ 146 w 257"/>
              <a:gd name="T7" fmla="*/ 176 h 258"/>
              <a:gd name="T8" fmla="*/ 228 w 257"/>
              <a:gd name="T9" fmla="*/ 258 h 258"/>
              <a:gd name="T10" fmla="*/ 257 w 257"/>
              <a:gd name="T11" fmla="*/ 228 h 258"/>
              <a:gd name="T12" fmla="*/ 176 w 257"/>
              <a:gd name="T13" fmla="*/ 147 h 258"/>
              <a:gd name="T14" fmla="*/ 164 w 257"/>
              <a:gd name="T15" fmla="*/ 159 h 258"/>
              <a:gd name="T16" fmla="*/ 146 w 257"/>
              <a:gd name="T17" fmla="*/ 141 h 258"/>
              <a:gd name="T18" fmla="*/ 168 w 257"/>
              <a:gd name="T19" fmla="*/ 84 h 258"/>
              <a:gd name="T20" fmla="*/ 84 w 257"/>
              <a:gd name="T21" fmla="*/ 0 h 258"/>
              <a:gd name="T22" fmla="*/ 0 w 257"/>
              <a:gd name="T23" fmla="*/ 84 h 258"/>
              <a:gd name="T24" fmla="*/ 84 w 257"/>
              <a:gd name="T25" fmla="*/ 168 h 258"/>
              <a:gd name="T26" fmla="*/ 246 w 257"/>
              <a:gd name="T27" fmla="*/ 228 h 258"/>
              <a:gd name="T28" fmla="*/ 228 w 257"/>
              <a:gd name="T29" fmla="*/ 247 h 258"/>
              <a:gd name="T30" fmla="*/ 157 w 257"/>
              <a:gd name="T31" fmla="*/ 176 h 258"/>
              <a:gd name="T32" fmla="*/ 176 w 257"/>
              <a:gd name="T33" fmla="*/ 158 h 258"/>
              <a:gd name="T34" fmla="*/ 246 w 257"/>
              <a:gd name="T35" fmla="*/ 228 h 258"/>
              <a:gd name="T36" fmla="*/ 84 w 257"/>
              <a:gd name="T37" fmla="*/ 8 h 258"/>
              <a:gd name="T38" fmla="*/ 160 w 257"/>
              <a:gd name="T39" fmla="*/ 84 h 258"/>
              <a:gd name="T40" fmla="*/ 84 w 257"/>
              <a:gd name="T41" fmla="*/ 160 h 258"/>
              <a:gd name="T42" fmla="*/ 8 w 257"/>
              <a:gd name="T43" fmla="*/ 84 h 258"/>
              <a:gd name="T44" fmla="*/ 84 w 257"/>
              <a:gd name="T45" fmla="*/ 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7" h="258">
                <a:moveTo>
                  <a:pt x="84" y="168"/>
                </a:moveTo>
                <a:cubicBezTo>
                  <a:pt x="106" y="168"/>
                  <a:pt x="125" y="160"/>
                  <a:pt x="140" y="146"/>
                </a:cubicBezTo>
                <a:cubicBezTo>
                  <a:pt x="158" y="164"/>
                  <a:pt x="158" y="164"/>
                  <a:pt x="158" y="164"/>
                </a:cubicBezTo>
                <a:cubicBezTo>
                  <a:pt x="146" y="176"/>
                  <a:pt x="146" y="176"/>
                  <a:pt x="146" y="176"/>
                </a:cubicBezTo>
                <a:cubicBezTo>
                  <a:pt x="228" y="258"/>
                  <a:pt x="228" y="258"/>
                  <a:pt x="228" y="258"/>
                </a:cubicBezTo>
                <a:cubicBezTo>
                  <a:pt x="257" y="228"/>
                  <a:pt x="257" y="228"/>
                  <a:pt x="257" y="228"/>
                </a:cubicBezTo>
                <a:cubicBezTo>
                  <a:pt x="176" y="147"/>
                  <a:pt x="176" y="147"/>
                  <a:pt x="176" y="147"/>
                </a:cubicBezTo>
                <a:cubicBezTo>
                  <a:pt x="164" y="159"/>
                  <a:pt x="164" y="159"/>
                  <a:pt x="164" y="159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59" y="126"/>
                  <a:pt x="168" y="106"/>
                  <a:pt x="168" y="84"/>
                </a:cubicBezTo>
                <a:cubicBezTo>
                  <a:pt x="168" y="38"/>
                  <a:pt x="130" y="0"/>
                  <a:pt x="84" y="0"/>
                </a:cubicBezTo>
                <a:cubicBezTo>
                  <a:pt x="38" y="0"/>
                  <a:pt x="0" y="38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lose/>
                <a:moveTo>
                  <a:pt x="246" y="228"/>
                </a:moveTo>
                <a:cubicBezTo>
                  <a:pt x="228" y="247"/>
                  <a:pt x="228" y="247"/>
                  <a:pt x="228" y="247"/>
                </a:cubicBezTo>
                <a:cubicBezTo>
                  <a:pt x="157" y="176"/>
                  <a:pt x="157" y="176"/>
                  <a:pt x="157" y="176"/>
                </a:cubicBezTo>
                <a:cubicBezTo>
                  <a:pt x="176" y="158"/>
                  <a:pt x="176" y="158"/>
                  <a:pt x="176" y="158"/>
                </a:cubicBezTo>
                <a:lnTo>
                  <a:pt x="246" y="228"/>
                </a:lnTo>
                <a:close/>
                <a:moveTo>
                  <a:pt x="84" y="8"/>
                </a:moveTo>
                <a:cubicBezTo>
                  <a:pt x="126" y="8"/>
                  <a:pt x="160" y="42"/>
                  <a:pt x="160" y="84"/>
                </a:cubicBezTo>
                <a:cubicBezTo>
                  <a:pt x="160" y="126"/>
                  <a:pt x="126" y="160"/>
                  <a:pt x="84" y="160"/>
                </a:cubicBezTo>
                <a:cubicBezTo>
                  <a:pt x="42" y="160"/>
                  <a:pt x="8" y="126"/>
                  <a:pt x="8" y="84"/>
                </a:cubicBezTo>
                <a:cubicBezTo>
                  <a:pt x="8" y="42"/>
                  <a:pt x="42" y="8"/>
                  <a:pt x="84" y="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85" name="Group 684"/>
          <p:cNvGrpSpPr/>
          <p:nvPr/>
        </p:nvGrpSpPr>
        <p:grpSpPr>
          <a:xfrm>
            <a:off x="2081340" y="3244112"/>
            <a:ext cx="303884" cy="303884"/>
            <a:chOff x="2081340" y="3244112"/>
            <a:chExt cx="303884" cy="303884"/>
          </a:xfrm>
          <a:solidFill>
            <a:schemeClr val="tx1"/>
          </a:solidFill>
        </p:grpSpPr>
        <p:sp>
          <p:nvSpPr>
            <p:cNvPr id="594" name="Rectangle 183"/>
            <p:cNvSpPr>
              <a:spLocks noChangeArrowheads="1"/>
            </p:cNvSpPr>
            <p:nvPr/>
          </p:nvSpPr>
          <p:spPr bwMode="auto">
            <a:xfrm>
              <a:off x="2137926" y="3338421"/>
              <a:ext cx="85926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5" name="Freeform 184"/>
            <p:cNvSpPr>
              <a:spLocks noEditPoints="1"/>
            </p:cNvSpPr>
            <p:nvPr/>
          </p:nvSpPr>
          <p:spPr bwMode="auto">
            <a:xfrm>
              <a:off x="2081340" y="3244112"/>
              <a:ext cx="303884" cy="303884"/>
            </a:xfrm>
            <a:custGeom>
              <a:avLst/>
              <a:gdLst>
                <a:gd name="T0" fmla="*/ 164 w 258"/>
                <a:gd name="T1" fmla="*/ 159 h 258"/>
                <a:gd name="T2" fmla="*/ 146 w 258"/>
                <a:gd name="T3" fmla="*/ 141 h 258"/>
                <a:gd name="T4" fmla="*/ 168 w 258"/>
                <a:gd name="T5" fmla="*/ 84 h 258"/>
                <a:gd name="T6" fmla="*/ 84 w 258"/>
                <a:gd name="T7" fmla="*/ 0 h 258"/>
                <a:gd name="T8" fmla="*/ 0 w 258"/>
                <a:gd name="T9" fmla="*/ 84 h 258"/>
                <a:gd name="T10" fmla="*/ 84 w 258"/>
                <a:gd name="T11" fmla="*/ 168 h 258"/>
                <a:gd name="T12" fmla="*/ 141 w 258"/>
                <a:gd name="T13" fmla="*/ 146 h 258"/>
                <a:gd name="T14" fmla="*/ 159 w 258"/>
                <a:gd name="T15" fmla="*/ 164 h 258"/>
                <a:gd name="T16" fmla="*/ 147 w 258"/>
                <a:gd name="T17" fmla="*/ 176 h 258"/>
                <a:gd name="T18" fmla="*/ 228 w 258"/>
                <a:gd name="T19" fmla="*/ 258 h 258"/>
                <a:gd name="T20" fmla="*/ 258 w 258"/>
                <a:gd name="T21" fmla="*/ 228 h 258"/>
                <a:gd name="T22" fmla="*/ 176 w 258"/>
                <a:gd name="T23" fmla="*/ 147 h 258"/>
                <a:gd name="T24" fmla="*/ 164 w 258"/>
                <a:gd name="T25" fmla="*/ 159 h 258"/>
                <a:gd name="T26" fmla="*/ 8 w 258"/>
                <a:gd name="T27" fmla="*/ 84 h 258"/>
                <a:gd name="T28" fmla="*/ 84 w 258"/>
                <a:gd name="T29" fmla="*/ 8 h 258"/>
                <a:gd name="T30" fmla="*/ 160 w 258"/>
                <a:gd name="T31" fmla="*/ 84 h 258"/>
                <a:gd name="T32" fmla="*/ 84 w 258"/>
                <a:gd name="T33" fmla="*/ 160 h 258"/>
                <a:gd name="T34" fmla="*/ 8 w 258"/>
                <a:gd name="T35" fmla="*/ 84 h 258"/>
                <a:gd name="T36" fmla="*/ 228 w 258"/>
                <a:gd name="T37" fmla="*/ 247 h 258"/>
                <a:gd name="T38" fmla="*/ 158 w 258"/>
                <a:gd name="T39" fmla="*/ 176 h 258"/>
                <a:gd name="T40" fmla="*/ 176 w 258"/>
                <a:gd name="T41" fmla="*/ 158 h 258"/>
                <a:gd name="T42" fmla="*/ 247 w 258"/>
                <a:gd name="T43" fmla="*/ 228 h 258"/>
                <a:gd name="T44" fmla="*/ 228 w 258"/>
                <a:gd name="T45" fmla="*/ 24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8" h="258">
                  <a:moveTo>
                    <a:pt x="164" y="159"/>
                  </a:moveTo>
                  <a:cubicBezTo>
                    <a:pt x="146" y="141"/>
                    <a:pt x="146" y="141"/>
                    <a:pt x="146" y="141"/>
                  </a:cubicBezTo>
                  <a:cubicBezTo>
                    <a:pt x="160" y="126"/>
                    <a:pt x="168" y="106"/>
                    <a:pt x="168" y="84"/>
                  </a:cubicBezTo>
                  <a:cubicBezTo>
                    <a:pt x="168" y="38"/>
                    <a:pt x="131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06" y="168"/>
                    <a:pt x="126" y="160"/>
                    <a:pt x="141" y="146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58" y="228"/>
                    <a:pt x="258" y="228"/>
                    <a:pt x="258" y="228"/>
                  </a:cubicBezTo>
                  <a:cubicBezTo>
                    <a:pt x="176" y="147"/>
                    <a:pt x="176" y="147"/>
                    <a:pt x="176" y="147"/>
                  </a:cubicBezTo>
                  <a:lnTo>
                    <a:pt x="164" y="159"/>
                  </a:lnTo>
                  <a:close/>
                  <a:moveTo>
                    <a:pt x="8" y="84"/>
                  </a:moveTo>
                  <a:cubicBezTo>
                    <a:pt x="8" y="42"/>
                    <a:pt x="42" y="8"/>
                    <a:pt x="84" y="8"/>
                  </a:cubicBezTo>
                  <a:cubicBezTo>
                    <a:pt x="126" y="8"/>
                    <a:pt x="160" y="42"/>
                    <a:pt x="160" y="84"/>
                  </a:cubicBezTo>
                  <a:cubicBezTo>
                    <a:pt x="160" y="126"/>
                    <a:pt x="126" y="160"/>
                    <a:pt x="84" y="160"/>
                  </a:cubicBezTo>
                  <a:cubicBezTo>
                    <a:pt x="42" y="160"/>
                    <a:pt x="8" y="126"/>
                    <a:pt x="8" y="84"/>
                  </a:cubicBezTo>
                  <a:close/>
                  <a:moveTo>
                    <a:pt x="228" y="247"/>
                  </a:moveTo>
                  <a:cubicBezTo>
                    <a:pt x="158" y="176"/>
                    <a:pt x="158" y="176"/>
                    <a:pt x="158" y="176"/>
                  </a:cubicBezTo>
                  <a:cubicBezTo>
                    <a:pt x="176" y="158"/>
                    <a:pt x="176" y="158"/>
                    <a:pt x="176" y="158"/>
                  </a:cubicBezTo>
                  <a:cubicBezTo>
                    <a:pt x="247" y="228"/>
                    <a:pt x="247" y="228"/>
                    <a:pt x="247" y="228"/>
                  </a:cubicBezTo>
                  <a:lnTo>
                    <a:pt x="228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6" name="Group 685"/>
          <p:cNvGrpSpPr/>
          <p:nvPr/>
        </p:nvGrpSpPr>
        <p:grpSpPr>
          <a:xfrm>
            <a:off x="2475341" y="3244112"/>
            <a:ext cx="303884" cy="303884"/>
            <a:chOff x="2475341" y="3244112"/>
            <a:chExt cx="303884" cy="303884"/>
          </a:xfrm>
          <a:solidFill>
            <a:schemeClr val="tx1"/>
          </a:solidFill>
        </p:grpSpPr>
        <p:sp>
          <p:nvSpPr>
            <p:cNvPr id="596" name="Freeform 185"/>
            <p:cNvSpPr>
              <a:spLocks/>
            </p:cNvSpPr>
            <p:nvPr/>
          </p:nvSpPr>
          <p:spPr bwMode="auto">
            <a:xfrm>
              <a:off x="2531927" y="3300698"/>
              <a:ext cx="83830" cy="83830"/>
            </a:xfrm>
            <a:custGeom>
              <a:avLst/>
              <a:gdLst>
                <a:gd name="T0" fmla="*/ 22 w 40"/>
                <a:gd name="T1" fmla="*/ 0 h 40"/>
                <a:gd name="T2" fmla="*/ 18 w 40"/>
                <a:gd name="T3" fmla="*/ 0 h 40"/>
                <a:gd name="T4" fmla="*/ 18 w 40"/>
                <a:gd name="T5" fmla="*/ 18 h 40"/>
                <a:gd name="T6" fmla="*/ 0 w 40"/>
                <a:gd name="T7" fmla="*/ 18 h 40"/>
                <a:gd name="T8" fmla="*/ 0 w 40"/>
                <a:gd name="T9" fmla="*/ 22 h 40"/>
                <a:gd name="T10" fmla="*/ 18 w 40"/>
                <a:gd name="T11" fmla="*/ 22 h 40"/>
                <a:gd name="T12" fmla="*/ 18 w 40"/>
                <a:gd name="T13" fmla="*/ 40 h 40"/>
                <a:gd name="T14" fmla="*/ 22 w 40"/>
                <a:gd name="T15" fmla="*/ 40 h 40"/>
                <a:gd name="T16" fmla="*/ 22 w 40"/>
                <a:gd name="T17" fmla="*/ 22 h 40"/>
                <a:gd name="T18" fmla="*/ 40 w 40"/>
                <a:gd name="T19" fmla="*/ 22 h 40"/>
                <a:gd name="T20" fmla="*/ 40 w 40"/>
                <a:gd name="T21" fmla="*/ 18 h 40"/>
                <a:gd name="T22" fmla="*/ 22 w 40"/>
                <a:gd name="T23" fmla="*/ 18 h 40"/>
                <a:gd name="T24" fmla="*/ 22 w 40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40">
                  <a:moveTo>
                    <a:pt x="22" y="0"/>
                  </a:moveTo>
                  <a:lnTo>
                    <a:pt x="18" y="0"/>
                  </a:lnTo>
                  <a:lnTo>
                    <a:pt x="18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18" y="22"/>
                  </a:lnTo>
                  <a:lnTo>
                    <a:pt x="18" y="40"/>
                  </a:lnTo>
                  <a:lnTo>
                    <a:pt x="22" y="40"/>
                  </a:lnTo>
                  <a:lnTo>
                    <a:pt x="22" y="22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22" y="18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7" name="Freeform 186"/>
            <p:cNvSpPr>
              <a:spLocks noEditPoints="1"/>
            </p:cNvSpPr>
            <p:nvPr/>
          </p:nvSpPr>
          <p:spPr bwMode="auto">
            <a:xfrm>
              <a:off x="2475341" y="3244112"/>
              <a:ext cx="303884" cy="303884"/>
            </a:xfrm>
            <a:custGeom>
              <a:avLst/>
              <a:gdLst>
                <a:gd name="T0" fmla="*/ 164 w 257"/>
                <a:gd name="T1" fmla="*/ 159 h 258"/>
                <a:gd name="T2" fmla="*/ 146 w 257"/>
                <a:gd name="T3" fmla="*/ 141 h 258"/>
                <a:gd name="T4" fmla="*/ 168 w 257"/>
                <a:gd name="T5" fmla="*/ 84 h 258"/>
                <a:gd name="T6" fmla="*/ 84 w 257"/>
                <a:gd name="T7" fmla="*/ 0 h 258"/>
                <a:gd name="T8" fmla="*/ 0 w 257"/>
                <a:gd name="T9" fmla="*/ 84 h 258"/>
                <a:gd name="T10" fmla="*/ 84 w 257"/>
                <a:gd name="T11" fmla="*/ 168 h 258"/>
                <a:gd name="T12" fmla="*/ 140 w 257"/>
                <a:gd name="T13" fmla="*/ 146 h 258"/>
                <a:gd name="T14" fmla="*/ 158 w 257"/>
                <a:gd name="T15" fmla="*/ 164 h 258"/>
                <a:gd name="T16" fmla="*/ 146 w 257"/>
                <a:gd name="T17" fmla="*/ 176 h 258"/>
                <a:gd name="T18" fmla="*/ 228 w 257"/>
                <a:gd name="T19" fmla="*/ 258 h 258"/>
                <a:gd name="T20" fmla="*/ 257 w 257"/>
                <a:gd name="T21" fmla="*/ 228 h 258"/>
                <a:gd name="T22" fmla="*/ 176 w 257"/>
                <a:gd name="T23" fmla="*/ 147 h 258"/>
                <a:gd name="T24" fmla="*/ 164 w 257"/>
                <a:gd name="T25" fmla="*/ 159 h 258"/>
                <a:gd name="T26" fmla="*/ 8 w 257"/>
                <a:gd name="T27" fmla="*/ 84 h 258"/>
                <a:gd name="T28" fmla="*/ 84 w 257"/>
                <a:gd name="T29" fmla="*/ 8 h 258"/>
                <a:gd name="T30" fmla="*/ 160 w 257"/>
                <a:gd name="T31" fmla="*/ 84 h 258"/>
                <a:gd name="T32" fmla="*/ 84 w 257"/>
                <a:gd name="T33" fmla="*/ 160 h 258"/>
                <a:gd name="T34" fmla="*/ 8 w 257"/>
                <a:gd name="T35" fmla="*/ 84 h 258"/>
                <a:gd name="T36" fmla="*/ 228 w 257"/>
                <a:gd name="T37" fmla="*/ 247 h 258"/>
                <a:gd name="T38" fmla="*/ 157 w 257"/>
                <a:gd name="T39" fmla="*/ 176 h 258"/>
                <a:gd name="T40" fmla="*/ 176 w 257"/>
                <a:gd name="T41" fmla="*/ 158 h 258"/>
                <a:gd name="T42" fmla="*/ 246 w 257"/>
                <a:gd name="T43" fmla="*/ 228 h 258"/>
                <a:gd name="T44" fmla="*/ 228 w 257"/>
                <a:gd name="T45" fmla="*/ 24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7" h="258">
                  <a:moveTo>
                    <a:pt x="164" y="159"/>
                  </a:moveTo>
                  <a:cubicBezTo>
                    <a:pt x="146" y="141"/>
                    <a:pt x="146" y="141"/>
                    <a:pt x="146" y="141"/>
                  </a:cubicBezTo>
                  <a:cubicBezTo>
                    <a:pt x="159" y="126"/>
                    <a:pt x="168" y="106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131"/>
                    <a:pt x="37" y="168"/>
                    <a:pt x="84" y="168"/>
                  </a:cubicBezTo>
                  <a:cubicBezTo>
                    <a:pt x="105" y="168"/>
                    <a:pt x="125" y="160"/>
                    <a:pt x="140" y="146"/>
                  </a:cubicBezTo>
                  <a:cubicBezTo>
                    <a:pt x="158" y="164"/>
                    <a:pt x="158" y="164"/>
                    <a:pt x="158" y="164"/>
                  </a:cubicBezTo>
                  <a:cubicBezTo>
                    <a:pt x="146" y="176"/>
                    <a:pt x="146" y="176"/>
                    <a:pt x="146" y="176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57" y="228"/>
                    <a:pt x="257" y="228"/>
                    <a:pt x="257" y="228"/>
                  </a:cubicBezTo>
                  <a:cubicBezTo>
                    <a:pt x="176" y="147"/>
                    <a:pt x="176" y="147"/>
                    <a:pt x="176" y="147"/>
                  </a:cubicBezTo>
                  <a:lnTo>
                    <a:pt x="164" y="159"/>
                  </a:lnTo>
                  <a:close/>
                  <a:moveTo>
                    <a:pt x="8" y="84"/>
                  </a:moveTo>
                  <a:cubicBezTo>
                    <a:pt x="8" y="42"/>
                    <a:pt x="42" y="8"/>
                    <a:pt x="84" y="8"/>
                  </a:cubicBezTo>
                  <a:cubicBezTo>
                    <a:pt x="125" y="8"/>
                    <a:pt x="160" y="42"/>
                    <a:pt x="160" y="84"/>
                  </a:cubicBezTo>
                  <a:cubicBezTo>
                    <a:pt x="160" y="126"/>
                    <a:pt x="125" y="160"/>
                    <a:pt x="84" y="160"/>
                  </a:cubicBezTo>
                  <a:cubicBezTo>
                    <a:pt x="42" y="160"/>
                    <a:pt x="8" y="126"/>
                    <a:pt x="8" y="84"/>
                  </a:cubicBezTo>
                  <a:close/>
                  <a:moveTo>
                    <a:pt x="228" y="247"/>
                  </a:moveTo>
                  <a:cubicBezTo>
                    <a:pt x="157" y="176"/>
                    <a:pt x="157" y="176"/>
                    <a:pt x="157" y="176"/>
                  </a:cubicBezTo>
                  <a:cubicBezTo>
                    <a:pt x="176" y="158"/>
                    <a:pt x="176" y="158"/>
                    <a:pt x="176" y="158"/>
                  </a:cubicBezTo>
                  <a:cubicBezTo>
                    <a:pt x="246" y="228"/>
                    <a:pt x="246" y="228"/>
                    <a:pt x="246" y="228"/>
                  </a:cubicBezTo>
                  <a:lnTo>
                    <a:pt x="228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98" name="Freeform 187"/>
          <p:cNvSpPr>
            <a:spLocks noEditPoints="1"/>
          </p:cNvSpPr>
          <p:nvPr/>
        </p:nvSpPr>
        <p:spPr bwMode="auto">
          <a:xfrm>
            <a:off x="2867247" y="3302793"/>
            <a:ext cx="301788" cy="184426"/>
          </a:xfrm>
          <a:custGeom>
            <a:avLst/>
            <a:gdLst>
              <a:gd name="T0" fmla="*/ 144 w 144"/>
              <a:gd name="T1" fmla="*/ 0 h 88"/>
              <a:gd name="T2" fmla="*/ 0 w 144"/>
              <a:gd name="T3" fmla="*/ 0 h 88"/>
              <a:gd name="T4" fmla="*/ 0 w 144"/>
              <a:gd name="T5" fmla="*/ 88 h 88"/>
              <a:gd name="T6" fmla="*/ 144 w 144"/>
              <a:gd name="T7" fmla="*/ 88 h 88"/>
              <a:gd name="T8" fmla="*/ 144 w 144"/>
              <a:gd name="T9" fmla="*/ 0 h 88"/>
              <a:gd name="T10" fmla="*/ 134 w 144"/>
              <a:gd name="T11" fmla="*/ 5 h 88"/>
              <a:gd name="T12" fmla="*/ 72 w 144"/>
              <a:gd name="T13" fmla="*/ 45 h 88"/>
              <a:gd name="T14" fmla="*/ 10 w 144"/>
              <a:gd name="T15" fmla="*/ 5 h 88"/>
              <a:gd name="T16" fmla="*/ 134 w 144"/>
              <a:gd name="T17" fmla="*/ 5 h 88"/>
              <a:gd name="T18" fmla="*/ 4 w 144"/>
              <a:gd name="T19" fmla="*/ 84 h 88"/>
              <a:gd name="T20" fmla="*/ 4 w 144"/>
              <a:gd name="T21" fmla="*/ 7 h 88"/>
              <a:gd name="T22" fmla="*/ 72 w 144"/>
              <a:gd name="T23" fmla="*/ 50 h 88"/>
              <a:gd name="T24" fmla="*/ 140 w 144"/>
              <a:gd name="T25" fmla="*/ 7 h 88"/>
              <a:gd name="T26" fmla="*/ 140 w 144"/>
              <a:gd name="T27" fmla="*/ 84 h 88"/>
              <a:gd name="T28" fmla="*/ 4 w 144"/>
              <a:gd name="T29" fmla="*/ 8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88">
                <a:moveTo>
                  <a:pt x="144" y="0"/>
                </a:moveTo>
                <a:lnTo>
                  <a:pt x="0" y="0"/>
                </a:lnTo>
                <a:lnTo>
                  <a:pt x="0" y="88"/>
                </a:lnTo>
                <a:lnTo>
                  <a:pt x="144" y="88"/>
                </a:lnTo>
                <a:lnTo>
                  <a:pt x="144" y="0"/>
                </a:lnTo>
                <a:close/>
                <a:moveTo>
                  <a:pt x="134" y="5"/>
                </a:moveTo>
                <a:lnTo>
                  <a:pt x="72" y="45"/>
                </a:lnTo>
                <a:lnTo>
                  <a:pt x="10" y="5"/>
                </a:lnTo>
                <a:lnTo>
                  <a:pt x="134" y="5"/>
                </a:lnTo>
                <a:close/>
                <a:moveTo>
                  <a:pt x="4" y="84"/>
                </a:moveTo>
                <a:lnTo>
                  <a:pt x="4" y="7"/>
                </a:lnTo>
                <a:lnTo>
                  <a:pt x="72" y="50"/>
                </a:lnTo>
                <a:lnTo>
                  <a:pt x="140" y="7"/>
                </a:lnTo>
                <a:lnTo>
                  <a:pt x="140" y="84"/>
                </a:lnTo>
                <a:lnTo>
                  <a:pt x="4" y="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91" name="Group 690"/>
          <p:cNvGrpSpPr/>
          <p:nvPr/>
        </p:nvGrpSpPr>
        <p:grpSpPr>
          <a:xfrm>
            <a:off x="3259152" y="3294410"/>
            <a:ext cx="303884" cy="203288"/>
            <a:chOff x="3259152" y="3294410"/>
            <a:chExt cx="303884" cy="203288"/>
          </a:xfrm>
          <a:solidFill>
            <a:schemeClr val="tx1"/>
          </a:solidFill>
        </p:grpSpPr>
        <p:sp>
          <p:nvSpPr>
            <p:cNvPr id="599" name="Freeform 188"/>
            <p:cNvSpPr>
              <a:spLocks noEditPoints="1"/>
            </p:cNvSpPr>
            <p:nvPr/>
          </p:nvSpPr>
          <p:spPr bwMode="auto">
            <a:xfrm>
              <a:off x="3259152" y="3336325"/>
              <a:ext cx="255682" cy="161373"/>
            </a:xfrm>
            <a:custGeom>
              <a:avLst/>
              <a:gdLst>
                <a:gd name="T0" fmla="*/ 122 w 122"/>
                <a:gd name="T1" fmla="*/ 0 h 77"/>
                <a:gd name="T2" fmla="*/ 0 w 122"/>
                <a:gd name="T3" fmla="*/ 0 h 77"/>
                <a:gd name="T4" fmla="*/ 0 w 122"/>
                <a:gd name="T5" fmla="*/ 77 h 77"/>
                <a:gd name="T6" fmla="*/ 122 w 122"/>
                <a:gd name="T7" fmla="*/ 77 h 77"/>
                <a:gd name="T8" fmla="*/ 122 w 122"/>
                <a:gd name="T9" fmla="*/ 0 h 77"/>
                <a:gd name="T10" fmla="*/ 111 w 122"/>
                <a:gd name="T11" fmla="*/ 5 h 77"/>
                <a:gd name="T12" fmla="*/ 61 w 122"/>
                <a:gd name="T13" fmla="*/ 34 h 77"/>
                <a:gd name="T14" fmla="*/ 11 w 122"/>
                <a:gd name="T15" fmla="*/ 5 h 77"/>
                <a:gd name="T16" fmla="*/ 111 w 122"/>
                <a:gd name="T17" fmla="*/ 5 h 77"/>
                <a:gd name="T18" fmla="*/ 5 w 122"/>
                <a:gd name="T19" fmla="*/ 72 h 77"/>
                <a:gd name="T20" fmla="*/ 5 w 122"/>
                <a:gd name="T21" fmla="*/ 6 h 77"/>
                <a:gd name="T22" fmla="*/ 61 w 122"/>
                <a:gd name="T23" fmla="*/ 39 h 77"/>
                <a:gd name="T24" fmla="*/ 118 w 122"/>
                <a:gd name="T25" fmla="*/ 6 h 77"/>
                <a:gd name="T26" fmla="*/ 118 w 122"/>
                <a:gd name="T27" fmla="*/ 72 h 77"/>
                <a:gd name="T28" fmla="*/ 5 w 122"/>
                <a:gd name="T29" fmla="*/ 7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77">
                  <a:moveTo>
                    <a:pt x="122" y="0"/>
                  </a:moveTo>
                  <a:lnTo>
                    <a:pt x="0" y="0"/>
                  </a:lnTo>
                  <a:lnTo>
                    <a:pt x="0" y="77"/>
                  </a:lnTo>
                  <a:lnTo>
                    <a:pt x="122" y="77"/>
                  </a:lnTo>
                  <a:lnTo>
                    <a:pt x="122" y="0"/>
                  </a:lnTo>
                  <a:close/>
                  <a:moveTo>
                    <a:pt x="111" y="5"/>
                  </a:moveTo>
                  <a:lnTo>
                    <a:pt x="61" y="34"/>
                  </a:lnTo>
                  <a:lnTo>
                    <a:pt x="11" y="5"/>
                  </a:lnTo>
                  <a:lnTo>
                    <a:pt x="111" y="5"/>
                  </a:lnTo>
                  <a:close/>
                  <a:moveTo>
                    <a:pt x="5" y="72"/>
                  </a:moveTo>
                  <a:lnTo>
                    <a:pt x="5" y="6"/>
                  </a:lnTo>
                  <a:lnTo>
                    <a:pt x="61" y="39"/>
                  </a:lnTo>
                  <a:lnTo>
                    <a:pt x="118" y="6"/>
                  </a:lnTo>
                  <a:lnTo>
                    <a:pt x="118" y="72"/>
                  </a:lnTo>
                  <a:lnTo>
                    <a:pt x="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0" name="Freeform 189"/>
            <p:cNvSpPr>
              <a:spLocks/>
            </p:cNvSpPr>
            <p:nvPr/>
          </p:nvSpPr>
          <p:spPr bwMode="auto">
            <a:xfrm>
              <a:off x="3303163" y="3294410"/>
              <a:ext cx="259873" cy="159277"/>
            </a:xfrm>
            <a:custGeom>
              <a:avLst/>
              <a:gdLst>
                <a:gd name="T0" fmla="*/ 0 w 124"/>
                <a:gd name="T1" fmla="*/ 18 h 76"/>
                <a:gd name="T2" fmla="*/ 4 w 124"/>
                <a:gd name="T3" fmla="*/ 18 h 76"/>
                <a:gd name="T4" fmla="*/ 4 w 124"/>
                <a:gd name="T5" fmla="*/ 4 h 76"/>
                <a:gd name="T6" fmla="*/ 119 w 124"/>
                <a:gd name="T7" fmla="*/ 4 h 76"/>
                <a:gd name="T8" fmla="*/ 119 w 124"/>
                <a:gd name="T9" fmla="*/ 72 h 76"/>
                <a:gd name="T10" fmla="*/ 103 w 124"/>
                <a:gd name="T11" fmla="*/ 72 h 76"/>
                <a:gd name="T12" fmla="*/ 103 w 124"/>
                <a:gd name="T13" fmla="*/ 76 h 76"/>
                <a:gd name="T14" fmla="*/ 124 w 124"/>
                <a:gd name="T15" fmla="*/ 76 h 76"/>
                <a:gd name="T16" fmla="*/ 124 w 124"/>
                <a:gd name="T17" fmla="*/ 0 h 76"/>
                <a:gd name="T18" fmla="*/ 0 w 124"/>
                <a:gd name="T19" fmla="*/ 0 h 76"/>
                <a:gd name="T20" fmla="*/ 0 w 124"/>
                <a:gd name="T21" fmla="*/ 1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76">
                  <a:moveTo>
                    <a:pt x="0" y="18"/>
                  </a:moveTo>
                  <a:lnTo>
                    <a:pt x="4" y="18"/>
                  </a:lnTo>
                  <a:lnTo>
                    <a:pt x="4" y="4"/>
                  </a:lnTo>
                  <a:lnTo>
                    <a:pt x="119" y="4"/>
                  </a:lnTo>
                  <a:lnTo>
                    <a:pt x="119" y="72"/>
                  </a:lnTo>
                  <a:lnTo>
                    <a:pt x="103" y="72"/>
                  </a:lnTo>
                  <a:lnTo>
                    <a:pt x="103" y="76"/>
                  </a:lnTo>
                  <a:lnTo>
                    <a:pt x="124" y="76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601" name="Freeform 190"/>
          <p:cNvSpPr>
            <a:spLocks noEditPoints="1"/>
          </p:cNvSpPr>
          <p:nvPr/>
        </p:nvSpPr>
        <p:spPr bwMode="auto">
          <a:xfrm>
            <a:off x="3651058" y="3244112"/>
            <a:ext cx="303884" cy="301788"/>
          </a:xfrm>
          <a:custGeom>
            <a:avLst/>
            <a:gdLst>
              <a:gd name="T0" fmla="*/ 122 w 145"/>
              <a:gd name="T1" fmla="*/ 0 h 144"/>
              <a:gd name="T2" fmla="*/ 23 w 145"/>
              <a:gd name="T3" fmla="*/ 0 h 144"/>
              <a:gd name="T4" fmla="*/ 23 w 145"/>
              <a:gd name="T5" fmla="*/ 48 h 144"/>
              <a:gd name="T6" fmla="*/ 0 w 145"/>
              <a:gd name="T7" fmla="*/ 58 h 144"/>
              <a:gd name="T8" fmla="*/ 0 w 145"/>
              <a:gd name="T9" fmla="*/ 144 h 144"/>
              <a:gd name="T10" fmla="*/ 145 w 145"/>
              <a:gd name="T11" fmla="*/ 144 h 144"/>
              <a:gd name="T12" fmla="*/ 145 w 145"/>
              <a:gd name="T13" fmla="*/ 58 h 144"/>
              <a:gd name="T14" fmla="*/ 122 w 145"/>
              <a:gd name="T15" fmla="*/ 48 h 144"/>
              <a:gd name="T16" fmla="*/ 122 w 145"/>
              <a:gd name="T17" fmla="*/ 0 h 144"/>
              <a:gd name="T18" fmla="*/ 118 w 145"/>
              <a:gd name="T19" fmla="*/ 5 h 144"/>
              <a:gd name="T20" fmla="*/ 118 w 145"/>
              <a:gd name="T21" fmla="*/ 72 h 144"/>
              <a:gd name="T22" fmla="*/ 73 w 145"/>
              <a:gd name="T23" fmla="*/ 100 h 144"/>
              <a:gd name="T24" fmla="*/ 28 w 145"/>
              <a:gd name="T25" fmla="*/ 72 h 144"/>
              <a:gd name="T26" fmla="*/ 28 w 145"/>
              <a:gd name="T27" fmla="*/ 5 h 144"/>
              <a:gd name="T28" fmla="*/ 118 w 145"/>
              <a:gd name="T29" fmla="*/ 5 h 144"/>
              <a:gd name="T30" fmla="*/ 23 w 145"/>
              <a:gd name="T31" fmla="*/ 69 h 144"/>
              <a:gd name="T32" fmla="*/ 7 w 145"/>
              <a:gd name="T33" fmla="*/ 59 h 144"/>
              <a:gd name="T34" fmla="*/ 23 w 145"/>
              <a:gd name="T35" fmla="*/ 52 h 144"/>
              <a:gd name="T36" fmla="*/ 23 w 145"/>
              <a:gd name="T37" fmla="*/ 69 h 144"/>
              <a:gd name="T38" fmla="*/ 5 w 145"/>
              <a:gd name="T39" fmla="*/ 140 h 144"/>
              <a:gd name="T40" fmla="*/ 5 w 145"/>
              <a:gd name="T41" fmla="*/ 63 h 144"/>
              <a:gd name="T42" fmla="*/ 73 w 145"/>
              <a:gd name="T43" fmla="*/ 105 h 144"/>
              <a:gd name="T44" fmla="*/ 140 w 145"/>
              <a:gd name="T45" fmla="*/ 63 h 144"/>
              <a:gd name="T46" fmla="*/ 140 w 145"/>
              <a:gd name="T47" fmla="*/ 140 h 144"/>
              <a:gd name="T48" fmla="*/ 5 w 145"/>
              <a:gd name="T49" fmla="*/ 140 h 144"/>
              <a:gd name="T50" fmla="*/ 137 w 145"/>
              <a:gd name="T51" fmla="*/ 59 h 144"/>
              <a:gd name="T52" fmla="*/ 122 w 145"/>
              <a:gd name="T53" fmla="*/ 69 h 144"/>
              <a:gd name="T54" fmla="*/ 122 w 145"/>
              <a:gd name="T55" fmla="*/ 52 h 144"/>
              <a:gd name="T56" fmla="*/ 137 w 145"/>
              <a:gd name="T57" fmla="*/ 5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5" h="144">
                <a:moveTo>
                  <a:pt x="122" y="0"/>
                </a:moveTo>
                <a:lnTo>
                  <a:pt x="23" y="0"/>
                </a:lnTo>
                <a:lnTo>
                  <a:pt x="23" y="48"/>
                </a:lnTo>
                <a:lnTo>
                  <a:pt x="0" y="58"/>
                </a:lnTo>
                <a:lnTo>
                  <a:pt x="0" y="144"/>
                </a:lnTo>
                <a:lnTo>
                  <a:pt x="145" y="144"/>
                </a:lnTo>
                <a:lnTo>
                  <a:pt x="145" y="58"/>
                </a:lnTo>
                <a:lnTo>
                  <a:pt x="122" y="48"/>
                </a:lnTo>
                <a:lnTo>
                  <a:pt x="122" y="0"/>
                </a:lnTo>
                <a:close/>
                <a:moveTo>
                  <a:pt x="118" y="5"/>
                </a:moveTo>
                <a:lnTo>
                  <a:pt x="118" y="72"/>
                </a:lnTo>
                <a:lnTo>
                  <a:pt x="73" y="100"/>
                </a:lnTo>
                <a:lnTo>
                  <a:pt x="28" y="72"/>
                </a:lnTo>
                <a:lnTo>
                  <a:pt x="28" y="5"/>
                </a:lnTo>
                <a:lnTo>
                  <a:pt x="118" y="5"/>
                </a:lnTo>
                <a:close/>
                <a:moveTo>
                  <a:pt x="23" y="69"/>
                </a:moveTo>
                <a:lnTo>
                  <a:pt x="7" y="59"/>
                </a:lnTo>
                <a:lnTo>
                  <a:pt x="23" y="52"/>
                </a:lnTo>
                <a:lnTo>
                  <a:pt x="23" y="69"/>
                </a:lnTo>
                <a:close/>
                <a:moveTo>
                  <a:pt x="5" y="140"/>
                </a:moveTo>
                <a:lnTo>
                  <a:pt x="5" y="63"/>
                </a:lnTo>
                <a:lnTo>
                  <a:pt x="73" y="105"/>
                </a:lnTo>
                <a:lnTo>
                  <a:pt x="140" y="63"/>
                </a:lnTo>
                <a:lnTo>
                  <a:pt x="140" y="140"/>
                </a:lnTo>
                <a:lnTo>
                  <a:pt x="5" y="140"/>
                </a:lnTo>
                <a:close/>
                <a:moveTo>
                  <a:pt x="137" y="59"/>
                </a:moveTo>
                <a:lnTo>
                  <a:pt x="122" y="69"/>
                </a:lnTo>
                <a:lnTo>
                  <a:pt x="122" y="52"/>
                </a:lnTo>
                <a:lnTo>
                  <a:pt x="137" y="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93" name="Group 692"/>
          <p:cNvGrpSpPr/>
          <p:nvPr/>
        </p:nvGrpSpPr>
        <p:grpSpPr>
          <a:xfrm>
            <a:off x="4045059" y="3244112"/>
            <a:ext cx="301788" cy="301788"/>
            <a:chOff x="4045059" y="3244112"/>
            <a:chExt cx="301788" cy="301788"/>
          </a:xfrm>
          <a:solidFill>
            <a:schemeClr val="tx1"/>
          </a:solidFill>
        </p:grpSpPr>
        <p:sp>
          <p:nvSpPr>
            <p:cNvPr id="602" name="Rectangle 191"/>
            <p:cNvSpPr>
              <a:spLocks noChangeArrowheads="1"/>
            </p:cNvSpPr>
            <p:nvPr/>
          </p:nvSpPr>
          <p:spPr bwMode="auto">
            <a:xfrm>
              <a:off x="4214814" y="3281836"/>
              <a:ext cx="41915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3" name="Rectangle 192"/>
            <p:cNvSpPr>
              <a:spLocks noChangeArrowheads="1"/>
            </p:cNvSpPr>
            <p:nvPr/>
          </p:nvSpPr>
          <p:spPr bwMode="auto">
            <a:xfrm>
              <a:off x="4133080" y="3319559"/>
              <a:ext cx="123650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4" name="Rectangle 193"/>
            <p:cNvSpPr>
              <a:spLocks noChangeArrowheads="1"/>
            </p:cNvSpPr>
            <p:nvPr/>
          </p:nvSpPr>
          <p:spPr bwMode="auto">
            <a:xfrm>
              <a:off x="4133080" y="3357283"/>
              <a:ext cx="123650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5" name="Freeform 194"/>
            <p:cNvSpPr>
              <a:spLocks noEditPoints="1"/>
            </p:cNvSpPr>
            <p:nvPr/>
          </p:nvSpPr>
          <p:spPr bwMode="auto">
            <a:xfrm>
              <a:off x="4045059" y="3244112"/>
              <a:ext cx="301788" cy="301788"/>
            </a:xfrm>
            <a:custGeom>
              <a:avLst/>
              <a:gdLst>
                <a:gd name="T0" fmla="*/ 121 w 144"/>
                <a:gd name="T1" fmla="*/ 0 h 144"/>
                <a:gd name="T2" fmla="*/ 22 w 144"/>
                <a:gd name="T3" fmla="*/ 0 h 144"/>
                <a:gd name="T4" fmla="*/ 22 w 144"/>
                <a:gd name="T5" fmla="*/ 48 h 144"/>
                <a:gd name="T6" fmla="*/ 0 w 144"/>
                <a:gd name="T7" fmla="*/ 58 h 144"/>
                <a:gd name="T8" fmla="*/ 0 w 144"/>
                <a:gd name="T9" fmla="*/ 144 h 144"/>
                <a:gd name="T10" fmla="*/ 144 w 144"/>
                <a:gd name="T11" fmla="*/ 144 h 144"/>
                <a:gd name="T12" fmla="*/ 144 w 144"/>
                <a:gd name="T13" fmla="*/ 58 h 144"/>
                <a:gd name="T14" fmla="*/ 121 w 144"/>
                <a:gd name="T15" fmla="*/ 48 h 144"/>
                <a:gd name="T16" fmla="*/ 121 w 144"/>
                <a:gd name="T17" fmla="*/ 0 h 144"/>
                <a:gd name="T18" fmla="*/ 117 w 144"/>
                <a:gd name="T19" fmla="*/ 5 h 144"/>
                <a:gd name="T20" fmla="*/ 117 w 144"/>
                <a:gd name="T21" fmla="*/ 72 h 144"/>
                <a:gd name="T22" fmla="*/ 72 w 144"/>
                <a:gd name="T23" fmla="*/ 100 h 144"/>
                <a:gd name="T24" fmla="*/ 27 w 144"/>
                <a:gd name="T25" fmla="*/ 72 h 144"/>
                <a:gd name="T26" fmla="*/ 27 w 144"/>
                <a:gd name="T27" fmla="*/ 5 h 144"/>
                <a:gd name="T28" fmla="*/ 117 w 144"/>
                <a:gd name="T29" fmla="*/ 5 h 144"/>
                <a:gd name="T30" fmla="*/ 22 w 144"/>
                <a:gd name="T31" fmla="*/ 69 h 144"/>
                <a:gd name="T32" fmla="*/ 6 w 144"/>
                <a:gd name="T33" fmla="*/ 59 h 144"/>
                <a:gd name="T34" fmla="*/ 22 w 144"/>
                <a:gd name="T35" fmla="*/ 52 h 144"/>
                <a:gd name="T36" fmla="*/ 22 w 144"/>
                <a:gd name="T37" fmla="*/ 69 h 144"/>
                <a:gd name="T38" fmla="*/ 4 w 144"/>
                <a:gd name="T39" fmla="*/ 140 h 144"/>
                <a:gd name="T40" fmla="*/ 4 w 144"/>
                <a:gd name="T41" fmla="*/ 63 h 144"/>
                <a:gd name="T42" fmla="*/ 72 w 144"/>
                <a:gd name="T43" fmla="*/ 105 h 144"/>
                <a:gd name="T44" fmla="*/ 139 w 144"/>
                <a:gd name="T45" fmla="*/ 63 h 144"/>
                <a:gd name="T46" fmla="*/ 139 w 144"/>
                <a:gd name="T47" fmla="*/ 140 h 144"/>
                <a:gd name="T48" fmla="*/ 4 w 144"/>
                <a:gd name="T49" fmla="*/ 140 h 144"/>
                <a:gd name="T50" fmla="*/ 136 w 144"/>
                <a:gd name="T51" fmla="*/ 59 h 144"/>
                <a:gd name="T52" fmla="*/ 121 w 144"/>
                <a:gd name="T53" fmla="*/ 69 h 144"/>
                <a:gd name="T54" fmla="*/ 121 w 144"/>
                <a:gd name="T55" fmla="*/ 52 h 144"/>
                <a:gd name="T56" fmla="*/ 136 w 144"/>
                <a:gd name="T57" fmla="*/ 5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4" h="144">
                  <a:moveTo>
                    <a:pt x="121" y="0"/>
                  </a:moveTo>
                  <a:lnTo>
                    <a:pt x="22" y="0"/>
                  </a:lnTo>
                  <a:lnTo>
                    <a:pt x="22" y="48"/>
                  </a:lnTo>
                  <a:lnTo>
                    <a:pt x="0" y="58"/>
                  </a:lnTo>
                  <a:lnTo>
                    <a:pt x="0" y="144"/>
                  </a:lnTo>
                  <a:lnTo>
                    <a:pt x="144" y="144"/>
                  </a:lnTo>
                  <a:lnTo>
                    <a:pt x="144" y="58"/>
                  </a:lnTo>
                  <a:lnTo>
                    <a:pt x="121" y="48"/>
                  </a:lnTo>
                  <a:lnTo>
                    <a:pt x="121" y="0"/>
                  </a:lnTo>
                  <a:close/>
                  <a:moveTo>
                    <a:pt x="117" y="5"/>
                  </a:moveTo>
                  <a:lnTo>
                    <a:pt x="117" y="72"/>
                  </a:lnTo>
                  <a:lnTo>
                    <a:pt x="72" y="100"/>
                  </a:lnTo>
                  <a:lnTo>
                    <a:pt x="27" y="72"/>
                  </a:lnTo>
                  <a:lnTo>
                    <a:pt x="27" y="5"/>
                  </a:lnTo>
                  <a:lnTo>
                    <a:pt x="117" y="5"/>
                  </a:lnTo>
                  <a:close/>
                  <a:moveTo>
                    <a:pt x="22" y="69"/>
                  </a:moveTo>
                  <a:lnTo>
                    <a:pt x="6" y="59"/>
                  </a:lnTo>
                  <a:lnTo>
                    <a:pt x="22" y="52"/>
                  </a:lnTo>
                  <a:lnTo>
                    <a:pt x="22" y="69"/>
                  </a:lnTo>
                  <a:close/>
                  <a:moveTo>
                    <a:pt x="4" y="140"/>
                  </a:moveTo>
                  <a:lnTo>
                    <a:pt x="4" y="63"/>
                  </a:lnTo>
                  <a:lnTo>
                    <a:pt x="72" y="105"/>
                  </a:lnTo>
                  <a:lnTo>
                    <a:pt x="139" y="63"/>
                  </a:lnTo>
                  <a:lnTo>
                    <a:pt x="139" y="140"/>
                  </a:lnTo>
                  <a:lnTo>
                    <a:pt x="4" y="140"/>
                  </a:lnTo>
                  <a:close/>
                  <a:moveTo>
                    <a:pt x="136" y="59"/>
                  </a:moveTo>
                  <a:lnTo>
                    <a:pt x="121" y="69"/>
                  </a:lnTo>
                  <a:lnTo>
                    <a:pt x="121" y="52"/>
                  </a:lnTo>
                  <a:lnTo>
                    <a:pt x="136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606" name="Freeform 195"/>
          <p:cNvSpPr>
            <a:spLocks noEditPoints="1"/>
          </p:cNvSpPr>
          <p:nvPr/>
        </p:nvSpPr>
        <p:spPr bwMode="auto">
          <a:xfrm>
            <a:off x="4436964" y="3250332"/>
            <a:ext cx="301788" cy="301788"/>
          </a:xfrm>
          <a:custGeom>
            <a:avLst/>
            <a:gdLst>
              <a:gd name="T0" fmla="*/ 180 w 256"/>
              <a:gd name="T1" fmla="*/ 0 h 256"/>
              <a:gd name="T2" fmla="*/ 180 w 256"/>
              <a:gd name="T3" fmla="*/ 8 h 256"/>
              <a:gd name="T4" fmla="*/ 242 w 256"/>
              <a:gd name="T5" fmla="*/ 8 h 256"/>
              <a:gd name="T6" fmla="*/ 168 w 256"/>
              <a:gd name="T7" fmla="*/ 83 h 256"/>
              <a:gd name="T8" fmla="*/ 100 w 256"/>
              <a:gd name="T9" fmla="*/ 56 h 256"/>
              <a:gd name="T10" fmla="*/ 0 w 256"/>
              <a:gd name="T11" fmla="*/ 156 h 256"/>
              <a:gd name="T12" fmla="*/ 100 w 256"/>
              <a:gd name="T13" fmla="*/ 256 h 256"/>
              <a:gd name="T14" fmla="*/ 200 w 256"/>
              <a:gd name="T15" fmla="*/ 156 h 256"/>
              <a:gd name="T16" fmla="*/ 173 w 256"/>
              <a:gd name="T17" fmla="*/ 88 h 256"/>
              <a:gd name="T18" fmla="*/ 248 w 256"/>
              <a:gd name="T19" fmla="*/ 14 h 256"/>
              <a:gd name="T20" fmla="*/ 248 w 256"/>
              <a:gd name="T21" fmla="*/ 76 h 256"/>
              <a:gd name="T22" fmla="*/ 256 w 256"/>
              <a:gd name="T23" fmla="*/ 76 h 256"/>
              <a:gd name="T24" fmla="*/ 256 w 256"/>
              <a:gd name="T25" fmla="*/ 4 h 256"/>
              <a:gd name="T26" fmla="*/ 252 w 256"/>
              <a:gd name="T27" fmla="*/ 0 h 256"/>
              <a:gd name="T28" fmla="*/ 180 w 256"/>
              <a:gd name="T29" fmla="*/ 0 h 256"/>
              <a:gd name="T30" fmla="*/ 100 w 256"/>
              <a:gd name="T31" fmla="*/ 248 h 256"/>
              <a:gd name="T32" fmla="*/ 8 w 256"/>
              <a:gd name="T33" fmla="*/ 156 h 256"/>
              <a:gd name="T34" fmla="*/ 100 w 256"/>
              <a:gd name="T35" fmla="*/ 64 h 256"/>
              <a:gd name="T36" fmla="*/ 192 w 256"/>
              <a:gd name="T37" fmla="*/ 156 h 256"/>
              <a:gd name="T38" fmla="*/ 100 w 256"/>
              <a:gd name="T39" fmla="*/ 24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6" h="256">
                <a:moveTo>
                  <a:pt x="180" y="0"/>
                </a:moveTo>
                <a:cubicBezTo>
                  <a:pt x="180" y="8"/>
                  <a:pt x="180" y="8"/>
                  <a:pt x="180" y="8"/>
                </a:cubicBezTo>
                <a:cubicBezTo>
                  <a:pt x="242" y="8"/>
                  <a:pt x="242" y="8"/>
                  <a:pt x="242" y="8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50" y="66"/>
                  <a:pt x="126" y="56"/>
                  <a:pt x="100" y="56"/>
                </a:cubicBezTo>
                <a:cubicBezTo>
                  <a:pt x="45" y="56"/>
                  <a:pt x="0" y="101"/>
                  <a:pt x="0" y="156"/>
                </a:cubicBezTo>
                <a:cubicBezTo>
                  <a:pt x="0" y="211"/>
                  <a:pt x="45" y="256"/>
                  <a:pt x="100" y="256"/>
                </a:cubicBezTo>
                <a:cubicBezTo>
                  <a:pt x="155" y="256"/>
                  <a:pt x="200" y="211"/>
                  <a:pt x="200" y="156"/>
                </a:cubicBezTo>
                <a:cubicBezTo>
                  <a:pt x="200" y="130"/>
                  <a:pt x="190" y="106"/>
                  <a:pt x="173" y="88"/>
                </a:cubicBezTo>
                <a:cubicBezTo>
                  <a:pt x="248" y="14"/>
                  <a:pt x="248" y="14"/>
                  <a:pt x="248" y="14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56" y="76"/>
                  <a:pt x="256" y="76"/>
                  <a:pt x="256" y="76"/>
                </a:cubicBezTo>
                <a:cubicBezTo>
                  <a:pt x="256" y="4"/>
                  <a:pt x="256" y="4"/>
                  <a:pt x="256" y="4"/>
                </a:cubicBezTo>
                <a:cubicBezTo>
                  <a:pt x="252" y="0"/>
                  <a:pt x="252" y="0"/>
                  <a:pt x="252" y="0"/>
                </a:cubicBezTo>
                <a:lnTo>
                  <a:pt x="180" y="0"/>
                </a:lnTo>
                <a:close/>
                <a:moveTo>
                  <a:pt x="100" y="248"/>
                </a:moveTo>
                <a:cubicBezTo>
                  <a:pt x="49" y="248"/>
                  <a:pt x="8" y="207"/>
                  <a:pt x="8" y="156"/>
                </a:cubicBezTo>
                <a:cubicBezTo>
                  <a:pt x="8" y="105"/>
                  <a:pt x="49" y="64"/>
                  <a:pt x="100" y="64"/>
                </a:cubicBezTo>
                <a:cubicBezTo>
                  <a:pt x="151" y="64"/>
                  <a:pt x="192" y="105"/>
                  <a:pt x="192" y="156"/>
                </a:cubicBezTo>
                <a:cubicBezTo>
                  <a:pt x="192" y="207"/>
                  <a:pt x="151" y="248"/>
                  <a:pt x="100" y="2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07" name="Freeform 196"/>
          <p:cNvSpPr>
            <a:spLocks noEditPoints="1"/>
          </p:cNvSpPr>
          <p:nvPr/>
        </p:nvSpPr>
        <p:spPr bwMode="auto">
          <a:xfrm>
            <a:off x="4828870" y="3260878"/>
            <a:ext cx="301788" cy="268256"/>
          </a:xfrm>
          <a:custGeom>
            <a:avLst/>
            <a:gdLst>
              <a:gd name="T0" fmla="*/ 49 w 144"/>
              <a:gd name="T1" fmla="*/ 1 h 128"/>
              <a:gd name="T2" fmla="*/ 0 w 144"/>
              <a:gd name="T3" fmla="*/ 20 h 128"/>
              <a:gd name="T4" fmla="*/ 0 w 144"/>
              <a:gd name="T5" fmla="*/ 128 h 128"/>
              <a:gd name="T6" fmla="*/ 49 w 144"/>
              <a:gd name="T7" fmla="*/ 109 h 128"/>
              <a:gd name="T8" fmla="*/ 94 w 144"/>
              <a:gd name="T9" fmla="*/ 127 h 128"/>
              <a:gd name="T10" fmla="*/ 144 w 144"/>
              <a:gd name="T11" fmla="*/ 109 h 128"/>
              <a:gd name="T12" fmla="*/ 144 w 144"/>
              <a:gd name="T13" fmla="*/ 0 h 128"/>
              <a:gd name="T14" fmla="*/ 94 w 144"/>
              <a:gd name="T15" fmla="*/ 19 h 128"/>
              <a:gd name="T16" fmla="*/ 49 w 144"/>
              <a:gd name="T17" fmla="*/ 1 h 128"/>
              <a:gd name="T18" fmla="*/ 52 w 144"/>
              <a:gd name="T19" fmla="*/ 7 h 128"/>
              <a:gd name="T20" fmla="*/ 92 w 144"/>
              <a:gd name="T21" fmla="*/ 23 h 128"/>
              <a:gd name="T22" fmla="*/ 92 w 144"/>
              <a:gd name="T23" fmla="*/ 122 h 128"/>
              <a:gd name="T24" fmla="*/ 52 w 144"/>
              <a:gd name="T25" fmla="*/ 105 h 128"/>
              <a:gd name="T26" fmla="*/ 52 w 144"/>
              <a:gd name="T27" fmla="*/ 7 h 128"/>
              <a:gd name="T28" fmla="*/ 4 w 144"/>
              <a:gd name="T29" fmla="*/ 23 h 128"/>
              <a:gd name="T30" fmla="*/ 47 w 144"/>
              <a:gd name="T31" fmla="*/ 7 h 128"/>
              <a:gd name="T32" fmla="*/ 47 w 144"/>
              <a:gd name="T33" fmla="*/ 105 h 128"/>
              <a:gd name="T34" fmla="*/ 4 w 144"/>
              <a:gd name="T35" fmla="*/ 122 h 128"/>
              <a:gd name="T36" fmla="*/ 4 w 144"/>
              <a:gd name="T37" fmla="*/ 23 h 128"/>
              <a:gd name="T38" fmla="*/ 139 w 144"/>
              <a:gd name="T39" fmla="*/ 105 h 128"/>
              <a:gd name="T40" fmla="*/ 97 w 144"/>
              <a:gd name="T41" fmla="*/ 122 h 128"/>
              <a:gd name="T42" fmla="*/ 97 w 144"/>
              <a:gd name="T43" fmla="*/ 23 h 128"/>
              <a:gd name="T44" fmla="*/ 139 w 144"/>
              <a:gd name="T45" fmla="*/ 7 h 128"/>
              <a:gd name="T46" fmla="*/ 139 w 144"/>
              <a:gd name="T47" fmla="*/ 10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4" h="128">
                <a:moveTo>
                  <a:pt x="49" y="1"/>
                </a:moveTo>
                <a:lnTo>
                  <a:pt x="0" y="20"/>
                </a:lnTo>
                <a:lnTo>
                  <a:pt x="0" y="128"/>
                </a:lnTo>
                <a:lnTo>
                  <a:pt x="49" y="109"/>
                </a:lnTo>
                <a:lnTo>
                  <a:pt x="94" y="127"/>
                </a:lnTo>
                <a:lnTo>
                  <a:pt x="144" y="109"/>
                </a:lnTo>
                <a:lnTo>
                  <a:pt x="144" y="0"/>
                </a:lnTo>
                <a:lnTo>
                  <a:pt x="94" y="19"/>
                </a:lnTo>
                <a:lnTo>
                  <a:pt x="49" y="1"/>
                </a:lnTo>
                <a:close/>
                <a:moveTo>
                  <a:pt x="52" y="7"/>
                </a:moveTo>
                <a:lnTo>
                  <a:pt x="92" y="23"/>
                </a:lnTo>
                <a:lnTo>
                  <a:pt x="92" y="122"/>
                </a:lnTo>
                <a:lnTo>
                  <a:pt x="52" y="105"/>
                </a:lnTo>
                <a:lnTo>
                  <a:pt x="52" y="7"/>
                </a:lnTo>
                <a:close/>
                <a:moveTo>
                  <a:pt x="4" y="23"/>
                </a:moveTo>
                <a:lnTo>
                  <a:pt x="47" y="7"/>
                </a:lnTo>
                <a:lnTo>
                  <a:pt x="47" y="105"/>
                </a:lnTo>
                <a:lnTo>
                  <a:pt x="4" y="122"/>
                </a:lnTo>
                <a:lnTo>
                  <a:pt x="4" y="23"/>
                </a:lnTo>
                <a:close/>
                <a:moveTo>
                  <a:pt x="139" y="105"/>
                </a:moveTo>
                <a:lnTo>
                  <a:pt x="97" y="122"/>
                </a:lnTo>
                <a:lnTo>
                  <a:pt x="97" y="23"/>
                </a:lnTo>
                <a:lnTo>
                  <a:pt x="139" y="7"/>
                </a:lnTo>
                <a:lnTo>
                  <a:pt x="139" y="1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08" name="Freeform 197"/>
          <p:cNvSpPr>
            <a:spLocks noEditPoints="1"/>
          </p:cNvSpPr>
          <p:nvPr/>
        </p:nvSpPr>
        <p:spPr bwMode="auto">
          <a:xfrm>
            <a:off x="5220774" y="3260878"/>
            <a:ext cx="301788" cy="270352"/>
          </a:xfrm>
          <a:custGeom>
            <a:avLst/>
            <a:gdLst>
              <a:gd name="T0" fmla="*/ 0 w 144"/>
              <a:gd name="T1" fmla="*/ 99 h 129"/>
              <a:gd name="T2" fmla="*/ 38 w 144"/>
              <a:gd name="T3" fmla="*/ 99 h 129"/>
              <a:gd name="T4" fmla="*/ 38 w 144"/>
              <a:gd name="T5" fmla="*/ 129 h 129"/>
              <a:gd name="T6" fmla="*/ 73 w 144"/>
              <a:gd name="T7" fmla="*/ 99 h 129"/>
              <a:gd name="T8" fmla="*/ 144 w 144"/>
              <a:gd name="T9" fmla="*/ 99 h 129"/>
              <a:gd name="T10" fmla="*/ 144 w 144"/>
              <a:gd name="T11" fmla="*/ 0 h 129"/>
              <a:gd name="T12" fmla="*/ 0 w 144"/>
              <a:gd name="T13" fmla="*/ 0 h 129"/>
              <a:gd name="T14" fmla="*/ 0 w 144"/>
              <a:gd name="T15" fmla="*/ 99 h 129"/>
              <a:gd name="T16" fmla="*/ 4 w 144"/>
              <a:gd name="T17" fmla="*/ 4 h 129"/>
              <a:gd name="T18" fmla="*/ 140 w 144"/>
              <a:gd name="T19" fmla="*/ 4 h 129"/>
              <a:gd name="T20" fmla="*/ 140 w 144"/>
              <a:gd name="T21" fmla="*/ 95 h 129"/>
              <a:gd name="T22" fmla="*/ 71 w 144"/>
              <a:gd name="T23" fmla="*/ 95 h 129"/>
              <a:gd name="T24" fmla="*/ 43 w 144"/>
              <a:gd name="T25" fmla="*/ 119 h 129"/>
              <a:gd name="T26" fmla="*/ 43 w 144"/>
              <a:gd name="T27" fmla="*/ 95 h 129"/>
              <a:gd name="T28" fmla="*/ 4 w 144"/>
              <a:gd name="T29" fmla="*/ 95 h 129"/>
              <a:gd name="T30" fmla="*/ 4 w 144"/>
              <a:gd name="T31" fmla="*/ 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129">
                <a:moveTo>
                  <a:pt x="0" y="99"/>
                </a:moveTo>
                <a:lnTo>
                  <a:pt x="38" y="99"/>
                </a:lnTo>
                <a:lnTo>
                  <a:pt x="38" y="129"/>
                </a:lnTo>
                <a:lnTo>
                  <a:pt x="73" y="99"/>
                </a:lnTo>
                <a:lnTo>
                  <a:pt x="144" y="99"/>
                </a:lnTo>
                <a:lnTo>
                  <a:pt x="144" y="0"/>
                </a:lnTo>
                <a:lnTo>
                  <a:pt x="0" y="0"/>
                </a:lnTo>
                <a:lnTo>
                  <a:pt x="0" y="99"/>
                </a:lnTo>
                <a:close/>
                <a:moveTo>
                  <a:pt x="4" y="4"/>
                </a:moveTo>
                <a:lnTo>
                  <a:pt x="140" y="4"/>
                </a:lnTo>
                <a:lnTo>
                  <a:pt x="140" y="95"/>
                </a:lnTo>
                <a:lnTo>
                  <a:pt x="71" y="95"/>
                </a:lnTo>
                <a:lnTo>
                  <a:pt x="43" y="119"/>
                </a:lnTo>
                <a:lnTo>
                  <a:pt x="43" y="95"/>
                </a:lnTo>
                <a:lnTo>
                  <a:pt x="4" y="95"/>
                </a:lnTo>
                <a:lnTo>
                  <a:pt x="4" y="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706" name="Group 705"/>
          <p:cNvGrpSpPr/>
          <p:nvPr/>
        </p:nvGrpSpPr>
        <p:grpSpPr>
          <a:xfrm>
            <a:off x="5612680" y="3254591"/>
            <a:ext cx="301789" cy="282927"/>
            <a:chOff x="5612680" y="3254591"/>
            <a:chExt cx="301789" cy="282927"/>
          </a:xfrm>
          <a:solidFill>
            <a:schemeClr val="tx1"/>
          </a:solidFill>
        </p:grpSpPr>
        <p:sp>
          <p:nvSpPr>
            <p:cNvPr id="609" name="Freeform 198"/>
            <p:cNvSpPr>
              <a:spLocks noEditPoints="1"/>
            </p:cNvSpPr>
            <p:nvPr/>
          </p:nvSpPr>
          <p:spPr bwMode="auto">
            <a:xfrm>
              <a:off x="5612680" y="3292315"/>
              <a:ext cx="264065" cy="245203"/>
            </a:xfrm>
            <a:custGeom>
              <a:avLst/>
              <a:gdLst>
                <a:gd name="T0" fmla="*/ 29 w 126"/>
                <a:gd name="T1" fmla="*/ 117 h 117"/>
                <a:gd name="T2" fmla="*/ 60 w 126"/>
                <a:gd name="T3" fmla="*/ 90 h 117"/>
                <a:gd name="T4" fmla="*/ 126 w 126"/>
                <a:gd name="T5" fmla="*/ 90 h 117"/>
                <a:gd name="T6" fmla="*/ 126 w 126"/>
                <a:gd name="T7" fmla="*/ 0 h 117"/>
                <a:gd name="T8" fmla="*/ 0 w 126"/>
                <a:gd name="T9" fmla="*/ 0 h 117"/>
                <a:gd name="T10" fmla="*/ 0 w 126"/>
                <a:gd name="T11" fmla="*/ 90 h 117"/>
                <a:gd name="T12" fmla="*/ 29 w 126"/>
                <a:gd name="T13" fmla="*/ 90 h 117"/>
                <a:gd name="T14" fmla="*/ 29 w 126"/>
                <a:gd name="T15" fmla="*/ 117 h 117"/>
                <a:gd name="T16" fmla="*/ 4 w 126"/>
                <a:gd name="T17" fmla="*/ 86 h 117"/>
                <a:gd name="T18" fmla="*/ 4 w 126"/>
                <a:gd name="T19" fmla="*/ 5 h 117"/>
                <a:gd name="T20" fmla="*/ 122 w 126"/>
                <a:gd name="T21" fmla="*/ 5 h 117"/>
                <a:gd name="T22" fmla="*/ 122 w 126"/>
                <a:gd name="T23" fmla="*/ 86 h 117"/>
                <a:gd name="T24" fmla="*/ 58 w 126"/>
                <a:gd name="T25" fmla="*/ 86 h 117"/>
                <a:gd name="T26" fmla="*/ 34 w 126"/>
                <a:gd name="T27" fmla="*/ 107 h 117"/>
                <a:gd name="T28" fmla="*/ 34 w 126"/>
                <a:gd name="T29" fmla="*/ 86 h 117"/>
                <a:gd name="T30" fmla="*/ 4 w 126"/>
                <a:gd name="T31" fmla="*/ 8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17">
                  <a:moveTo>
                    <a:pt x="29" y="117"/>
                  </a:moveTo>
                  <a:lnTo>
                    <a:pt x="60" y="90"/>
                  </a:lnTo>
                  <a:lnTo>
                    <a:pt x="126" y="90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90"/>
                  </a:lnTo>
                  <a:lnTo>
                    <a:pt x="29" y="90"/>
                  </a:lnTo>
                  <a:lnTo>
                    <a:pt x="29" y="117"/>
                  </a:lnTo>
                  <a:close/>
                  <a:moveTo>
                    <a:pt x="4" y="86"/>
                  </a:moveTo>
                  <a:lnTo>
                    <a:pt x="4" y="5"/>
                  </a:lnTo>
                  <a:lnTo>
                    <a:pt x="122" y="5"/>
                  </a:lnTo>
                  <a:lnTo>
                    <a:pt x="122" y="86"/>
                  </a:lnTo>
                  <a:lnTo>
                    <a:pt x="58" y="86"/>
                  </a:lnTo>
                  <a:lnTo>
                    <a:pt x="34" y="107"/>
                  </a:lnTo>
                  <a:lnTo>
                    <a:pt x="34" y="86"/>
                  </a:lnTo>
                  <a:lnTo>
                    <a:pt x="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0" name="Freeform 199"/>
            <p:cNvSpPr>
              <a:spLocks/>
            </p:cNvSpPr>
            <p:nvPr/>
          </p:nvSpPr>
          <p:spPr bwMode="auto">
            <a:xfrm>
              <a:off x="5650404" y="3254591"/>
              <a:ext cx="264065" cy="188618"/>
            </a:xfrm>
            <a:custGeom>
              <a:avLst/>
              <a:gdLst>
                <a:gd name="T0" fmla="*/ 110 w 126"/>
                <a:gd name="T1" fmla="*/ 86 h 90"/>
                <a:gd name="T2" fmla="*/ 110 w 126"/>
                <a:gd name="T3" fmla="*/ 90 h 90"/>
                <a:gd name="T4" fmla="*/ 126 w 126"/>
                <a:gd name="T5" fmla="*/ 90 h 90"/>
                <a:gd name="T6" fmla="*/ 126 w 126"/>
                <a:gd name="T7" fmla="*/ 0 h 90"/>
                <a:gd name="T8" fmla="*/ 0 w 126"/>
                <a:gd name="T9" fmla="*/ 0 h 90"/>
                <a:gd name="T10" fmla="*/ 0 w 126"/>
                <a:gd name="T11" fmla="*/ 16 h 90"/>
                <a:gd name="T12" fmla="*/ 4 w 126"/>
                <a:gd name="T13" fmla="*/ 16 h 90"/>
                <a:gd name="T14" fmla="*/ 4 w 126"/>
                <a:gd name="T15" fmla="*/ 5 h 90"/>
                <a:gd name="T16" fmla="*/ 122 w 126"/>
                <a:gd name="T17" fmla="*/ 5 h 90"/>
                <a:gd name="T18" fmla="*/ 122 w 126"/>
                <a:gd name="T19" fmla="*/ 86 h 90"/>
                <a:gd name="T20" fmla="*/ 110 w 126"/>
                <a:gd name="T21" fmla="*/ 8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90">
                  <a:moveTo>
                    <a:pt x="110" y="86"/>
                  </a:moveTo>
                  <a:lnTo>
                    <a:pt x="110" y="90"/>
                  </a:lnTo>
                  <a:lnTo>
                    <a:pt x="126" y="90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5"/>
                  </a:lnTo>
                  <a:lnTo>
                    <a:pt x="122" y="5"/>
                  </a:lnTo>
                  <a:lnTo>
                    <a:pt x="122" y="86"/>
                  </a:lnTo>
                  <a:lnTo>
                    <a:pt x="110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3" name="Group 702"/>
          <p:cNvGrpSpPr/>
          <p:nvPr/>
        </p:nvGrpSpPr>
        <p:grpSpPr>
          <a:xfrm>
            <a:off x="6004585" y="3260878"/>
            <a:ext cx="301788" cy="270352"/>
            <a:chOff x="6004585" y="3260878"/>
            <a:chExt cx="301788" cy="270352"/>
          </a:xfrm>
          <a:solidFill>
            <a:schemeClr val="tx1"/>
          </a:solidFill>
        </p:grpSpPr>
        <p:sp>
          <p:nvSpPr>
            <p:cNvPr id="611" name="Rectangle 200"/>
            <p:cNvSpPr>
              <a:spLocks noChangeArrowheads="1"/>
            </p:cNvSpPr>
            <p:nvPr/>
          </p:nvSpPr>
          <p:spPr bwMode="auto">
            <a:xfrm>
              <a:off x="6050691" y="3313272"/>
              <a:ext cx="209575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2" name="Rectangle 201"/>
            <p:cNvSpPr>
              <a:spLocks noChangeArrowheads="1"/>
            </p:cNvSpPr>
            <p:nvPr/>
          </p:nvSpPr>
          <p:spPr bwMode="auto">
            <a:xfrm>
              <a:off x="6050691" y="3359379"/>
              <a:ext cx="209575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3" name="Rectangle 202"/>
            <p:cNvSpPr>
              <a:spLocks noChangeArrowheads="1"/>
            </p:cNvSpPr>
            <p:nvPr/>
          </p:nvSpPr>
          <p:spPr bwMode="auto">
            <a:xfrm>
              <a:off x="6050691" y="3407581"/>
              <a:ext cx="209575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4" name="Freeform 203"/>
            <p:cNvSpPr>
              <a:spLocks noEditPoints="1"/>
            </p:cNvSpPr>
            <p:nvPr/>
          </p:nvSpPr>
          <p:spPr bwMode="auto">
            <a:xfrm>
              <a:off x="6004585" y="3260878"/>
              <a:ext cx="301788" cy="270352"/>
            </a:xfrm>
            <a:custGeom>
              <a:avLst/>
              <a:gdLst>
                <a:gd name="T0" fmla="*/ 38 w 144"/>
                <a:gd name="T1" fmla="*/ 129 h 129"/>
                <a:gd name="T2" fmla="*/ 73 w 144"/>
                <a:gd name="T3" fmla="*/ 99 h 129"/>
                <a:gd name="T4" fmla="*/ 144 w 144"/>
                <a:gd name="T5" fmla="*/ 99 h 129"/>
                <a:gd name="T6" fmla="*/ 144 w 144"/>
                <a:gd name="T7" fmla="*/ 0 h 129"/>
                <a:gd name="T8" fmla="*/ 0 w 144"/>
                <a:gd name="T9" fmla="*/ 0 h 129"/>
                <a:gd name="T10" fmla="*/ 0 w 144"/>
                <a:gd name="T11" fmla="*/ 99 h 129"/>
                <a:gd name="T12" fmla="*/ 38 w 144"/>
                <a:gd name="T13" fmla="*/ 99 h 129"/>
                <a:gd name="T14" fmla="*/ 38 w 144"/>
                <a:gd name="T15" fmla="*/ 129 h 129"/>
                <a:gd name="T16" fmla="*/ 4 w 144"/>
                <a:gd name="T17" fmla="*/ 95 h 129"/>
                <a:gd name="T18" fmla="*/ 4 w 144"/>
                <a:gd name="T19" fmla="*/ 4 h 129"/>
                <a:gd name="T20" fmla="*/ 140 w 144"/>
                <a:gd name="T21" fmla="*/ 4 h 129"/>
                <a:gd name="T22" fmla="*/ 140 w 144"/>
                <a:gd name="T23" fmla="*/ 95 h 129"/>
                <a:gd name="T24" fmla="*/ 72 w 144"/>
                <a:gd name="T25" fmla="*/ 95 h 129"/>
                <a:gd name="T26" fmla="*/ 43 w 144"/>
                <a:gd name="T27" fmla="*/ 119 h 129"/>
                <a:gd name="T28" fmla="*/ 43 w 144"/>
                <a:gd name="T29" fmla="*/ 95 h 129"/>
                <a:gd name="T30" fmla="*/ 4 w 144"/>
                <a:gd name="T31" fmla="*/ 9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4" h="129">
                  <a:moveTo>
                    <a:pt x="38" y="129"/>
                  </a:moveTo>
                  <a:lnTo>
                    <a:pt x="73" y="99"/>
                  </a:lnTo>
                  <a:lnTo>
                    <a:pt x="144" y="99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99"/>
                  </a:lnTo>
                  <a:lnTo>
                    <a:pt x="38" y="99"/>
                  </a:lnTo>
                  <a:lnTo>
                    <a:pt x="38" y="129"/>
                  </a:lnTo>
                  <a:close/>
                  <a:moveTo>
                    <a:pt x="4" y="95"/>
                  </a:moveTo>
                  <a:lnTo>
                    <a:pt x="4" y="4"/>
                  </a:lnTo>
                  <a:lnTo>
                    <a:pt x="140" y="4"/>
                  </a:lnTo>
                  <a:lnTo>
                    <a:pt x="140" y="95"/>
                  </a:lnTo>
                  <a:lnTo>
                    <a:pt x="72" y="95"/>
                  </a:lnTo>
                  <a:lnTo>
                    <a:pt x="43" y="119"/>
                  </a:lnTo>
                  <a:lnTo>
                    <a:pt x="43" y="95"/>
                  </a:lnTo>
                  <a:lnTo>
                    <a:pt x="4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10" name="Group 709"/>
          <p:cNvGrpSpPr/>
          <p:nvPr/>
        </p:nvGrpSpPr>
        <p:grpSpPr>
          <a:xfrm>
            <a:off x="6421640" y="3244112"/>
            <a:ext cx="255681" cy="301788"/>
            <a:chOff x="6421640" y="3244112"/>
            <a:chExt cx="255681" cy="301788"/>
          </a:xfrm>
          <a:solidFill>
            <a:schemeClr val="tx1"/>
          </a:solidFill>
        </p:grpSpPr>
        <p:sp>
          <p:nvSpPr>
            <p:cNvPr id="615" name="Freeform 204"/>
            <p:cNvSpPr>
              <a:spLocks noEditPoints="1"/>
            </p:cNvSpPr>
            <p:nvPr/>
          </p:nvSpPr>
          <p:spPr bwMode="auto">
            <a:xfrm>
              <a:off x="6421640" y="3244112"/>
              <a:ext cx="64969" cy="301788"/>
            </a:xfrm>
            <a:custGeom>
              <a:avLst/>
              <a:gdLst>
                <a:gd name="T0" fmla="*/ 32 w 56"/>
                <a:gd name="T1" fmla="*/ 25 h 256"/>
                <a:gd name="T2" fmla="*/ 32 w 56"/>
                <a:gd name="T3" fmla="*/ 0 h 256"/>
                <a:gd name="T4" fmla="*/ 24 w 56"/>
                <a:gd name="T5" fmla="*/ 0 h 256"/>
                <a:gd name="T6" fmla="*/ 24 w 56"/>
                <a:gd name="T7" fmla="*/ 25 h 256"/>
                <a:gd name="T8" fmla="*/ 0 w 56"/>
                <a:gd name="T9" fmla="*/ 52 h 256"/>
                <a:gd name="T10" fmla="*/ 24 w 56"/>
                <a:gd name="T11" fmla="*/ 80 h 256"/>
                <a:gd name="T12" fmla="*/ 24 w 56"/>
                <a:gd name="T13" fmla="*/ 256 h 256"/>
                <a:gd name="T14" fmla="*/ 32 w 56"/>
                <a:gd name="T15" fmla="*/ 256 h 256"/>
                <a:gd name="T16" fmla="*/ 32 w 56"/>
                <a:gd name="T17" fmla="*/ 80 h 256"/>
                <a:gd name="T18" fmla="*/ 56 w 56"/>
                <a:gd name="T19" fmla="*/ 52 h 256"/>
                <a:gd name="T20" fmla="*/ 32 w 56"/>
                <a:gd name="T21" fmla="*/ 25 h 256"/>
                <a:gd name="T22" fmla="*/ 28 w 56"/>
                <a:gd name="T23" fmla="*/ 72 h 256"/>
                <a:gd name="T24" fmla="*/ 8 w 56"/>
                <a:gd name="T25" fmla="*/ 52 h 256"/>
                <a:gd name="T26" fmla="*/ 28 w 56"/>
                <a:gd name="T27" fmla="*/ 32 h 256"/>
                <a:gd name="T28" fmla="*/ 48 w 56"/>
                <a:gd name="T29" fmla="*/ 52 h 256"/>
                <a:gd name="T30" fmla="*/ 28 w 56"/>
                <a:gd name="T31" fmla="*/ 7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256">
                  <a:moveTo>
                    <a:pt x="32" y="25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10" y="26"/>
                    <a:pt x="0" y="38"/>
                    <a:pt x="0" y="52"/>
                  </a:cubicBezTo>
                  <a:cubicBezTo>
                    <a:pt x="0" y="66"/>
                    <a:pt x="10" y="78"/>
                    <a:pt x="24" y="80"/>
                  </a:cubicBezTo>
                  <a:cubicBezTo>
                    <a:pt x="24" y="256"/>
                    <a:pt x="24" y="256"/>
                    <a:pt x="24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45" y="78"/>
                    <a:pt x="56" y="66"/>
                    <a:pt x="56" y="52"/>
                  </a:cubicBezTo>
                  <a:cubicBezTo>
                    <a:pt x="56" y="38"/>
                    <a:pt x="45" y="26"/>
                    <a:pt x="32" y="25"/>
                  </a:cubicBezTo>
                  <a:close/>
                  <a:moveTo>
                    <a:pt x="28" y="72"/>
                  </a:moveTo>
                  <a:cubicBezTo>
                    <a:pt x="17" y="72"/>
                    <a:pt x="8" y="63"/>
                    <a:pt x="8" y="52"/>
                  </a:cubicBezTo>
                  <a:cubicBezTo>
                    <a:pt x="8" y="41"/>
                    <a:pt x="17" y="32"/>
                    <a:pt x="28" y="32"/>
                  </a:cubicBezTo>
                  <a:cubicBezTo>
                    <a:pt x="39" y="32"/>
                    <a:pt x="48" y="41"/>
                    <a:pt x="48" y="52"/>
                  </a:cubicBezTo>
                  <a:cubicBezTo>
                    <a:pt x="48" y="63"/>
                    <a:pt x="39" y="72"/>
                    <a:pt x="2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" name="Freeform 206"/>
            <p:cNvSpPr>
              <a:spLocks noEditPoints="1"/>
            </p:cNvSpPr>
            <p:nvPr/>
          </p:nvSpPr>
          <p:spPr bwMode="auto">
            <a:xfrm>
              <a:off x="6610257" y="3244112"/>
              <a:ext cx="67064" cy="301788"/>
            </a:xfrm>
            <a:custGeom>
              <a:avLst/>
              <a:gdLst>
                <a:gd name="T0" fmla="*/ 32 w 56"/>
                <a:gd name="T1" fmla="*/ 177 h 256"/>
                <a:gd name="T2" fmla="*/ 32 w 56"/>
                <a:gd name="T3" fmla="*/ 0 h 256"/>
                <a:gd name="T4" fmla="*/ 24 w 56"/>
                <a:gd name="T5" fmla="*/ 0 h 256"/>
                <a:gd name="T6" fmla="*/ 24 w 56"/>
                <a:gd name="T7" fmla="*/ 177 h 256"/>
                <a:gd name="T8" fmla="*/ 0 w 56"/>
                <a:gd name="T9" fmla="*/ 204 h 256"/>
                <a:gd name="T10" fmla="*/ 24 w 56"/>
                <a:gd name="T11" fmla="*/ 232 h 256"/>
                <a:gd name="T12" fmla="*/ 24 w 56"/>
                <a:gd name="T13" fmla="*/ 256 h 256"/>
                <a:gd name="T14" fmla="*/ 32 w 56"/>
                <a:gd name="T15" fmla="*/ 256 h 256"/>
                <a:gd name="T16" fmla="*/ 32 w 56"/>
                <a:gd name="T17" fmla="*/ 232 h 256"/>
                <a:gd name="T18" fmla="*/ 56 w 56"/>
                <a:gd name="T19" fmla="*/ 204 h 256"/>
                <a:gd name="T20" fmla="*/ 32 w 56"/>
                <a:gd name="T21" fmla="*/ 177 h 256"/>
                <a:gd name="T22" fmla="*/ 28 w 56"/>
                <a:gd name="T23" fmla="*/ 224 h 256"/>
                <a:gd name="T24" fmla="*/ 8 w 56"/>
                <a:gd name="T25" fmla="*/ 204 h 256"/>
                <a:gd name="T26" fmla="*/ 28 w 56"/>
                <a:gd name="T27" fmla="*/ 184 h 256"/>
                <a:gd name="T28" fmla="*/ 48 w 56"/>
                <a:gd name="T29" fmla="*/ 204 h 256"/>
                <a:gd name="T30" fmla="*/ 28 w 56"/>
                <a:gd name="T31" fmla="*/ 22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256">
                  <a:moveTo>
                    <a:pt x="32" y="177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10" y="178"/>
                    <a:pt x="0" y="190"/>
                    <a:pt x="0" y="204"/>
                  </a:cubicBezTo>
                  <a:cubicBezTo>
                    <a:pt x="0" y="218"/>
                    <a:pt x="10" y="230"/>
                    <a:pt x="24" y="232"/>
                  </a:cubicBezTo>
                  <a:cubicBezTo>
                    <a:pt x="24" y="256"/>
                    <a:pt x="24" y="256"/>
                    <a:pt x="24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232"/>
                    <a:pt x="32" y="232"/>
                    <a:pt x="32" y="232"/>
                  </a:cubicBezTo>
                  <a:cubicBezTo>
                    <a:pt x="45" y="230"/>
                    <a:pt x="56" y="218"/>
                    <a:pt x="56" y="204"/>
                  </a:cubicBezTo>
                  <a:cubicBezTo>
                    <a:pt x="56" y="190"/>
                    <a:pt x="45" y="178"/>
                    <a:pt x="32" y="177"/>
                  </a:cubicBezTo>
                  <a:close/>
                  <a:moveTo>
                    <a:pt x="28" y="224"/>
                  </a:moveTo>
                  <a:cubicBezTo>
                    <a:pt x="17" y="224"/>
                    <a:pt x="8" y="215"/>
                    <a:pt x="8" y="204"/>
                  </a:cubicBezTo>
                  <a:cubicBezTo>
                    <a:pt x="8" y="193"/>
                    <a:pt x="17" y="184"/>
                    <a:pt x="28" y="184"/>
                  </a:cubicBezTo>
                  <a:cubicBezTo>
                    <a:pt x="39" y="184"/>
                    <a:pt x="48" y="193"/>
                    <a:pt x="48" y="204"/>
                  </a:cubicBezTo>
                  <a:cubicBezTo>
                    <a:pt x="48" y="215"/>
                    <a:pt x="39" y="224"/>
                    <a:pt x="28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7" name="Freeform 207"/>
            <p:cNvSpPr>
              <a:spLocks noEditPoints="1"/>
            </p:cNvSpPr>
            <p:nvPr/>
          </p:nvSpPr>
          <p:spPr bwMode="auto">
            <a:xfrm>
              <a:off x="6515949" y="3244112"/>
              <a:ext cx="64969" cy="301788"/>
            </a:xfrm>
            <a:custGeom>
              <a:avLst/>
              <a:gdLst>
                <a:gd name="T0" fmla="*/ 32 w 56"/>
                <a:gd name="T1" fmla="*/ 101 h 256"/>
                <a:gd name="T2" fmla="*/ 32 w 56"/>
                <a:gd name="T3" fmla="*/ 0 h 256"/>
                <a:gd name="T4" fmla="*/ 24 w 56"/>
                <a:gd name="T5" fmla="*/ 0 h 256"/>
                <a:gd name="T6" fmla="*/ 24 w 56"/>
                <a:gd name="T7" fmla="*/ 101 h 256"/>
                <a:gd name="T8" fmla="*/ 0 w 56"/>
                <a:gd name="T9" fmla="*/ 128 h 256"/>
                <a:gd name="T10" fmla="*/ 24 w 56"/>
                <a:gd name="T11" fmla="*/ 156 h 256"/>
                <a:gd name="T12" fmla="*/ 24 w 56"/>
                <a:gd name="T13" fmla="*/ 256 h 256"/>
                <a:gd name="T14" fmla="*/ 32 w 56"/>
                <a:gd name="T15" fmla="*/ 256 h 256"/>
                <a:gd name="T16" fmla="*/ 32 w 56"/>
                <a:gd name="T17" fmla="*/ 156 h 256"/>
                <a:gd name="T18" fmla="*/ 56 w 56"/>
                <a:gd name="T19" fmla="*/ 128 h 256"/>
                <a:gd name="T20" fmla="*/ 32 w 56"/>
                <a:gd name="T21" fmla="*/ 101 h 256"/>
                <a:gd name="T22" fmla="*/ 28 w 56"/>
                <a:gd name="T23" fmla="*/ 148 h 256"/>
                <a:gd name="T24" fmla="*/ 8 w 56"/>
                <a:gd name="T25" fmla="*/ 128 h 256"/>
                <a:gd name="T26" fmla="*/ 28 w 56"/>
                <a:gd name="T27" fmla="*/ 108 h 256"/>
                <a:gd name="T28" fmla="*/ 48 w 56"/>
                <a:gd name="T29" fmla="*/ 128 h 256"/>
                <a:gd name="T30" fmla="*/ 28 w 56"/>
                <a:gd name="T31" fmla="*/ 1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256">
                  <a:moveTo>
                    <a:pt x="32" y="101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10" y="102"/>
                    <a:pt x="0" y="114"/>
                    <a:pt x="0" y="128"/>
                  </a:cubicBezTo>
                  <a:cubicBezTo>
                    <a:pt x="0" y="142"/>
                    <a:pt x="10" y="154"/>
                    <a:pt x="24" y="156"/>
                  </a:cubicBezTo>
                  <a:cubicBezTo>
                    <a:pt x="24" y="256"/>
                    <a:pt x="24" y="256"/>
                    <a:pt x="24" y="25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45" y="154"/>
                    <a:pt x="56" y="142"/>
                    <a:pt x="56" y="128"/>
                  </a:cubicBezTo>
                  <a:cubicBezTo>
                    <a:pt x="56" y="114"/>
                    <a:pt x="45" y="102"/>
                    <a:pt x="32" y="101"/>
                  </a:cubicBezTo>
                  <a:close/>
                  <a:moveTo>
                    <a:pt x="28" y="148"/>
                  </a:moveTo>
                  <a:cubicBezTo>
                    <a:pt x="17" y="148"/>
                    <a:pt x="8" y="139"/>
                    <a:pt x="8" y="128"/>
                  </a:cubicBezTo>
                  <a:cubicBezTo>
                    <a:pt x="8" y="117"/>
                    <a:pt x="17" y="108"/>
                    <a:pt x="28" y="108"/>
                  </a:cubicBezTo>
                  <a:cubicBezTo>
                    <a:pt x="39" y="108"/>
                    <a:pt x="48" y="117"/>
                    <a:pt x="48" y="128"/>
                  </a:cubicBezTo>
                  <a:cubicBezTo>
                    <a:pt x="48" y="139"/>
                    <a:pt x="39" y="148"/>
                    <a:pt x="28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618" name="Freeform 208"/>
          <p:cNvSpPr>
            <a:spLocks noEditPoints="1"/>
          </p:cNvSpPr>
          <p:nvPr/>
        </p:nvSpPr>
        <p:spPr bwMode="auto">
          <a:xfrm>
            <a:off x="6859652" y="3244112"/>
            <a:ext cx="161373" cy="301788"/>
          </a:xfrm>
          <a:custGeom>
            <a:avLst/>
            <a:gdLst>
              <a:gd name="T0" fmla="*/ 68 w 136"/>
              <a:gd name="T1" fmla="*/ 0 h 256"/>
              <a:gd name="T2" fmla="*/ 0 w 136"/>
              <a:gd name="T3" fmla="*/ 68 h 256"/>
              <a:gd name="T4" fmla="*/ 0 w 136"/>
              <a:gd name="T5" fmla="*/ 188 h 256"/>
              <a:gd name="T6" fmla="*/ 68 w 136"/>
              <a:gd name="T7" fmla="*/ 256 h 256"/>
              <a:gd name="T8" fmla="*/ 136 w 136"/>
              <a:gd name="T9" fmla="*/ 188 h 256"/>
              <a:gd name="T10" fmla="*/ 136 w 136"/>
              <a:gd name="T11" fmla="*/ 68 h 256"/>
              <a:gd name="T12" fmla="*/ 68 w 136"/>
              <a:gd name="T13" fmla="*/ 0 h 256"/>
              <a:gd name="T14" fmla="*/ 64 w 136"/>
              <a:gd name="T15" fmla="*/ 8 h 256"/>
              <a:gd name="T16" fmla="*/ 64 w 136"/>
              <a:gd name="T17" fmla="*/ 80 h 256"/>
              <a:gd name="T18" fmla="*/ 8 w 136"/>
              <a:gd name="T19" fmla="*/ 80 h 256"/>
              <a:gd name="T20" fmla="*/ 8 w 136"/>
              <a:gd name="T21" fmla="*/ 68 h 256"/>
              <a:gd name="T22" fmla="*/ 64 w 136"/>
              <a:gd name="T23" fmla="*/ 8 h 256"/>
              <a:gd name="T24" fmla="*/ 68 w 136"/>
              <a:gd name="T25" fmla="*/ 248 h 256"/>
              <a:gd name="T26" fmla="*/ 8 w 136"/>
              <a:gd name="T27" fmla="*/ 188 h 256"/>
              <a:gd name="T28" fmla="*/ 8 w 136"/>
              <a:gd name="T29" fmla="*/ 88 h 256"/>
              <a:gd name="T30" fmla="*/ 128 w 136"/>
              <a:gd name="T31" fmla="*/ 88 h 256"/>
              <a:gd name="T32" fmla="*/ 128 w 136"/>
              <a:gd name="T33" fmla="*/ 188 h 256"/>
              <a:gd name="T34" fmla="*/ 68 w 136"/>
              <a:gd name="T35" fmla="*/ 248 h 256"/>
              <a:gd name="T36" fmla="*/ 128 w 136"/>
              <a:gd name="T37" fmla="*/ 80 h 256"/>
              <a:gd name="T38" fmla="*/ 72 w 136"/>
              <a:gd name="T39" fmla="*/ 80 h 256"/>
              <a:gd name="T40" fmla="*/ 72 w 136"/>
              <a:gd name="T41" fmla="*/ 8 h 256"/>
              <a:gd name="T42" fmla="*/ 128 w 136"/>
              <a:gd name="T43" fmla="*/ 68 h 256"/>
              <a:gd name="T44" fmla="*/ 128 w 136"/>
              <a:gd name="T45" fmla="*/ 8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" h="256">
                <a:moveTo>
                  <a:pt x="68" y="0"/>
                </a:moveTo>
                <a:cubicBezTo>
                  <a:pt x="30" y="0"/>
                  <a:pt x="0" y="31"/>
                  <a:pt x="0" y="6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26"/>
                  <a:pt x="30" y="256"/>
                  <a:pt x="68" y="256"/>
                </a:cubicBezTo>
                <a:cubicBezTo>
                  <a:pt x="105" y="256"/>
                  <a:pt x="136" y="226"/>
                  <a:pt x="136" y="18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6" y="31"/>
                  <a:pt x="105" y="0"/>
                  <a:pt x="68" y="0"/>
                </a:cubicBezTo>
                <a:close/>
                <a:moveTo>
                  <a:pt x="64" y="8"/>
                </a:moveTo>
                <a:cubicBezTo>
                  <a:pt x="64" y="80"/>
                  <a:pt x="64" y="80"/>
                  <a:pt x="64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68"/>
                  <a:pt x="8" y="68"/>
                  <a:pt x="8" y="68"/>
                </a:cubicBezTo>
                <a:cubicBezTo>
                  <a:pt x="8" y="36"/>
                  <a:pt x="32" y="10"/>
                  <a:pt x="64" y="8"/>
                </a:cubicBezTo>
                <a:close/>
                <a:moveTo>
                  <a:pt x="68" y="248"/>
                </a:moveTo>
                <a:cubicBezTo>
                  <a:pt x="35" y="248"/>
                  <a:pt x="8" y="221"/>
                  <a:pt x="8" y="188"/>
                </a:cubicBezTo>
                <a:cubicBezTo>
                  <a:pt x="8" y="88"/>
                  <a:pt x="8" y="88"/>
                  <a:pt x="8" y="88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188"/>
                  <a:pt x="128" y="188"/>
                  <a:pt x="128" y="188"/>
                </a:cubicBezTo>
                <a:cubicBezTo>
                  <a:pt x="128" y="221"/>
                  <a:pt x="101" y="248"/>
                  <a:pt x="68" y="248"/>
                </a:cubicBezTo>
                <a:close/>
                <a:moveTo>
                  <a:pt x="128" y="80"/>
                </a:moveTo>
                <a:cubicBezTo>
                  <a:pt x="72" y="80"/>
                  <a:pt x="72" y="80"/>
                  <a:pt x="72" y="80"/>
                </a:cubicBezTo>
                <a:cubicBezTo>
                  <a:pt x="72" y="8"/>
                  <a:pt x="72" y="8"/>
                  <a:pt x="72" y="8"/>
                </a:cubicBezTo>
                <a:cubicBezTo>
                  <a:pt x="103" y="10"/>
                  <a:pt x="128" y="36"/>
                  <a:pt x="128" y="68"/>
                </a:cubicBezTo>
                <a:lnTo>
                  <a:pt x="12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19" name="Freeform 209"/>
          <p:cNvSpPr>
            <a:spLocks noEditPoints="1"/>
          </p:cNvSpPr>
          <p:nvPr/>
        </p:nvSpPr>
        <p:spPr bwMode="auto">
          <a:xfrm>
            <a:off x="2123256" y="3636018"/>
            <a:ext cx="222150" cy="301788"/>
          </a:xfrm>
          <a:custGeom>
            <a:avLst/>
            <a:gdLst>
              <a:gd name="T0" fmla="*/ 106 w 106"/>
              <a:gd name="T1" fmla="*/ 0 h 144"/>
              <a:gd name="T2" fmla="*/ 7 w 106"/>
              <a:gd name="T3" fmla="*/ 16 h 144"/>
              <a:gd name="T4" fmla="*/ 0 w 106"/>
              <a:gd name="T5" fmla="*/ 20 h 144"/>
              <a:gd name="T6" fmla="*/ 7 w 106"/>
              <a:gd name="T7" fmla="*/ 34 h 144"/>
              <a:gd name="T8" fmla="*/ 0 w 106"/>
              <a:gd name="T9" fmla="*/ 38 h 144"/>
              <a:gd name="T10" fmla="*/ 7 w 106"/>
              <a:gd name="T11" fmla="*/ 52 h 144"/>
              <a:gd name="T12" fmla="*/ 0 w 106"/>
              <a:gd name="T13" fmla="*/ 56 h 144"/>
              <a:gd name="T14" fmla="*/ 7 w 106"/>
              <a:gd name="T15" fmla="*/ 70 h 144"/>
              <a:gd name="T16" fmla="*/ 0 w 106"/>
              <a:gd name="T17" fmla="*/ 74 h 144"/>
              <a:gd name="T18" fmla="*/ 7 w 106"/>
              <a:gd name="T19" fmla="*/ 88 h 144"/>
              <a:gd name="T20" fmla="*/ 0 w 106"/>
              <a:gd name="T21" fmla="*/ 92 h 144"/>
              <a:gd name="T22" fmla="*/ 7 w 106"/>
              <a:gd name="T23" fmla="*/ 106 h 144"/>
              <a:gd name="T24" fmla="*/ 0 w 106"/>
              <a:gd name="T25" fmla="*/ 111 h 144"/>
              <a:gd name="T26" fmla="*/ 7 w 106"/>
              <a:gd name="T27" fmla="*/ 124 h 144"/>
              <a:gd name="T28" fmla="*/ 0 w 106"/>
              <a:gd name="T29" fmla="*/ 129 h 144"/>
              <a:gd name="T30" fmla="*/ 7 w 106"/>
              <a:gd name="T31" fmla="*/ 144 h 144"/>
              <a:gd name="T32" fmla="*/ 101 w 106"/>
              <a:gd name="T33" fmla="*/ 140 h 144"/>
              <a:gd name="T34" fmla="*/ 79 w 106"/>
              <a:gd name="T35" fmla="*/ 5 h 144"/>
              <a:gd name="T36" fmla="*/ 101 w 106"/>
              <a:gd name="T37" fmla="*/ 140 h 144"/>
              <a:gd name="T38" fmla="*/ 18 w 106"/>
              <a:gd name="T39" fmla="*/ 111 h 144"/>
              <a:gd name="T40" fmla="*/ 11 w 106"/>
              <a:gd name="T41" fmla="*/ 106 h 144"/>
              <a:gd name="T42" fmla="*/ 18 w 106"/>
              <a:gd name="T43" fmla="*/ 92 h 144"/>
              <a:gd name="T44" fmla="*/ 11 w 106"/>
              <a:gd name="T45" fmla="*/ 88 h 144"/>
              <a:gd name="T46" fmla="*/ 18 w 106"/>
              <a:gd name="T47" fmla="*/ 74 h 144"/>
              <a:gd name="T48" fmla="*/ 11 w 106"/>
              <a:gd name="T49" fmla="*/ 70 h 144"/>
              <a:gd name="T50" fmla="*/ 18 w 106"/>
              <a:gd name="T51" fmla="*/ 56 h 144"/>
              <a:gd name="T52" fmla="*/ 11 w 106"/>
              <a:gd name="T53" fmla="*/ 52 h 144"/>
              <a:gd name="T54" fmla="*/ 18 w 106"/>
              <a:gd name="T55" fmla="*/ 38 h 144"/>
              <a:gd name="T56" fmla="*/ 11 w 106"/>
              <a:gd name="T57" fmla="*/ 34 h 144"/>
              <a:gd name="T58" fmla="*/ 18 w 106"/>
              <a:gd name="T59" fmla="*/ 20 h 144"/>
              <a:gd name="T60" fmla="*/ 11 w 106"/>
              <a:gd name="T61" fmla="*/ 16 h 144"/>
              <a:gd name="T62" fmla="*/ 74 w 106"/>
              <a:gd name="T63" fmla="*/ 5 h 144"/>
              <a:gd name="T64" fmla="*/ 11 w 106"/>
              <a:gd name="T65" fmla="*/ 140 h 144"/>
              <a:gd name="T66" fmla="*/ 18 w 106"/>
              <a:gd name="T67" fmla="*/ 129 h 144"/>
              <a:gd name="T68" fmla="*/ 11 w 106"/>
              <a:gd name="T69" fmla="*/ 1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144">
                <a:moveTo>
                  <a:pt x="106" y="144"/>
                </a:moveTo>
                <a:lnTo>
                  <a:pt x="106" y="0"/>
                </a:lnTo>
                <a:lnTo>
                  <a:pt x="7" y="0"/>
                </a:lnTo>
                <a:lnTo>
                  <a:pt x="7" y="16"/>
                </a:lnTo>
                <a:lnTo>
                  <a:pt x="0" y="16"/>
                </a:lnTo>
                <a:lnTo>
                  <a:pt x="0" y="20"/>
                </a:lnTo>
                <a:lnTo>
                  <a:pt x="7" y="20"/>
                </a:lnTo>
                <a:lnTo>
                  <a:pt x="7" y="34"/>
                </a:lnTo>
                <a:lnTo>
                  <a:pt x="0" y="34"/>
                </a:lnTo>
                <a:lnTo>
                  <a:pt x="0" y="38"/>
                </a:lnTo>
                <a:lnTo>
                  <a:pt x="7" y="38"/>
                </a:lnTo>
                <a:lnTo>
                  <a:pt x="7" y="52"/>
                </a:lnTo>
                <a:lnTo>
                  <a:pt x="0" y="52"/>
                </a:lnTo>
                <a:lnTo>
                  <a:pt x="0" y="56"/>
                </a:lnTo>
                <a:lnTo>
                  <a:pt x="7" y="56"/>
                </a:lnTo>
                <a:lnTo>
                  <a:pt x="7" y="70"/>
                </a:lnTo>
                <a:lnTo>
                  <a:pt x="0" y="70"/>
                </a:lnTo>
                <a:lnTo>
                  <a:pt x="0" y="74"/>
                </a:lnTo>
                <a:lnTo>
                  <a:pt x="7" y="74"/>
                </a:lnTo>
                <a:lnTo>
                  <a:pt x="7" y="88"/>
                </a:lnTo>
                <a:lnTo>
                  <a:pt x="0" y="88"/>
                </a:lnTo>
                <a:lnTo>
                  <a:pt x="0" y="92"/>
                </a:lnTo>
                <a:lnTo>
                  <a:pt x="7" y="92"/>
                </a:lnTo>
                <a:lnTo>
                  <a:pt x="7" y="106"/>
                </a:lnTo>
                <a:lnTo>
                  <a:pt x="0" y="106"/>
                </a:lnTo>
                <a:lnTo>
                  <a:pt x="0" y="111"/>
                </a:lnTo>
                <a:lnTo>
                  <a:pt x="7" y="111"/>
                </a:lnTo>
                <a:lnTo>
                  <a:pt x="7" y="124"/>
                </a:lnTo>
                <a:lnTo>
                  <a:pt x="0" y="124"/>
                </a:lnTo>
                <a:lnTo>
                  <a:pt x="0" y="129"/>
                </a:lnTo>
                <a:lnTo>
                  <a:pt x="7" y="129"/>
                </a:lnTo>
                <a:lnTo>
                  <a:pt x="7" y="144"/>
                </a:lnTo>
                <a:lnTo>
                  <a:pt x="106" y="144"/>
                </a:lnTo>
                <a:close/>
                <a:moveTo>
                  <a:pt x="101" y="140"/>
                </a:moveTo>
                <a:lnTo>
                  <a:pt x="79" y="140"/>
                </a:lnTo>
                <a:lnTo>
                  <a:pt x="79" y="5"/>
                </a:lnTo>
                <a:lnTo>
                  <a:pt x="101" y="5"/>
                </a:lnTo>
                <a:lnTo>
                  <a:pt x="101" y="140"/>
                </a:lnTo>
                <a:close/>
                <a:moveTo>
                  <a:pt x="11" y="111"/>
                </a:moveTo>
                <a:lnTo>
                  <a:pt x="18" y="111"/>
                </a:lnTo>
                <a:lnTo>
                  <a:pt x="18" y="106"/>
                </a:lnTo>
                <a:lnTo>
                  <a:pt x="11" y="106"/>
                </a:lnTo>
                <a:lnTo>
                  <a:pt x="11" y="92"/>
                </a:lnTo>
                <a:lnTo>
                  <a:pt x="18" y="92"/>
                </a:lnTo>
                <a:lnTo>
                  <a:pt x="18" y="88"/>
                </a:lnTo>
                <a:lnTo>
                  <a:pt x="11" y="88"/>
                </a:lnTo>
                <a:lnTo>
                  <a:pt x="11" y="74"/>
                </a:lnTo>
                <a:lnTo>
                  <a:pt x="18" y="74"/>
                </a:lnTo>
                <a:lnTo>
                  <a:pt x="18" y="70"/>
                </a:lnTo>
                <a:lnTo>
                  <a:pt x="11" y="70"/>
                </a:lnTo>
                <a:lnTo>
                  <a:pt x="11" y="56"/>
                </a:lnTo>
                <a:lnTo>
                  <a:pt x="18" y="56"/>
                </a:lnTo>
                <a:lnTo>
                  <a:pt x="18" y="52"/>
                </a:lnTo>
                <a:lnTo>
                  <a:pt x="11" y="52"/>
                </a:lnTo>
                <a:lnTo>
                  <a:pt x="11" y="38"/>
                </a:lnTo>
                <a:lnTo>
                  <a:pt x="18" y="38"/>
                </a:lnTo>
                <a:lnTo>
                  <a:pt x="18" y="34"/>
                </a:lnTo>
                <a:lnTo>
                  <a:pt x="11" y="34"/>
                </a:lnTo>
                <a:lnTo>
                  <a:pt x="11" y="20"/>
                </a:lnTo>
                <a:lnTo>
                  <a:pt x="18" y="20"/>
                </a:lnTo>
                <a:lnTo>
                  <a:pt x="18" y="16"/>
                </a:lnTo>
                <a:lnTo>
                  <a:pt x="11" y="16"/>
                </a:lnTo>
                <a:lnTo>
                  <a:pt x="11" y="5"/>
                </a:lnTo>
                <a:lnTo>
                  <a:pt x="74" y="5"/>
                </a:lnTo>
                <a:lnTo>
                  <a:pt x="74" y="140"/>
                </a:lnTo>
                <a:lnTo>
                  <a:pt x="11" y="140"/>
                </a:lnTo>
                <a:lnTo>
                  <a:pt x="11" y="129"/>
                </a:lnTo>
                <a:lnTo>
                  <a:pt x="18" y="129"/>
                </a:lnTo>
                <a:lnTo>
                  <a:pt x="18" y="124"/>
                </a:lnTo>
                <a:lnTo>
                  <a:pt x="11" y="124"/>
                </a:lnTo>
                <a:lnTo>
                  <a:pt x="11" y="1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97" name="Group 696"/>
          <p:cNvGrpSpPr/>
          <p:nvPr/>
        </p:nvGrpSpPr>
        <p:grpSpPr>
          <a:xfrm>
            <a:off x="2475342" y="3642305"/>
            <a:ext cx="301788" cy="289214"/>
            <a:chOff x="2475342" y="3642305"/>
            <a:chExt cx="301788" cy="289214"/>
          </a:xfrm>
          <a:solidFill>
            <a:schemeClr val="tx1"/>
          </a:solidFill>
        </p:grpSpPr>
        <p:sp>
          <p:nvSpPr>
            <p:cNvPr id="620" name="Freeform 210"/>
            <p:cNvSpPr>
              <a:spLocks noEditPoints="1"/>
            </p:cNvSpPr>
            <p:nvPr/>
          </p:nvSpPr>
          <p:spPr bwMode="auto">
            <a:xfrm>
              <a:off x="2710066" y="3642305"/>
              <a:ext cx="67064" cy="289214"/>
            </a:xfrm>
            <a:custGeom>
              <a:avLst/>
              <a:gdLst>
                <a:gd name="T0" fmla="*/ 9 w 32"/>
                <a:gd name="T1" fmla="*/ 9 h 138"/>
                <a:gd name="T2" fmla="*/ 0 w 32"/>
                <a:gd name="T3" fmla="*/ 9 h 138"/>
                <a:gd name="T4" fmla="*/ 0 w 32"/>
                <a:gd name="T5" fmla="*/ 34 h 138"/>
                <a:gd name="T6" fmla="*/ 5 w 32"/>
                <a:gd name="T7" fmla="*/ 34 h 138"/>
                <a:gd name="T8" fmla="*/ 5 w 32"/>
                <a:gd name="T9" fmla="*/ 14 h 138"/>
                <a:gd name="T10" fmla="*/ 9 w 32"/>
                <a:gd name="T11" fmla="*/ 14 h 138"/>
                <a:gd name="T12" fmla="*/ 9 w 32"/>
                <a:gd name="T13" fmla="*/ 116 h 138"/>
                <a:gd name="T14" fmla="*/ 21 w 32"/>
                <a:gd name="T15" fmla="*/ 138 h 138"/>
                <a:gd name="T16" fmla="*/ 32 w 32"/>
                <a:gd name="T17" fmla="*/ 116 h 138"/>
                <a:gd name="T18" fmla="*/ 32 w 32"/>
                <a:gd name="T19" fmla="*/ 0 h 138"/>
                <a:gd name="T20" fmla="*/ 9 w 32"/>
                <a:gd name="T21" fmla="*/ 0 h 138"/>
                <a:gd name="T22" fmla="*/ 9 w 32"/>
                <a:gd name="T23" fmla="*/ 9 h 138"/>
                <a:gd name="T24" fmla="*/ 14 w 32"/>
                <a:gd name="T25" fmla="*/ 5 h 138"/>
                <a:gd name="T26" fmla="*/ 27 w 32"/>
                <a:gd name="T27" fmla="*/ 5 h 138"/>
                <a:gd name="T28" fmla="*/ 27 w 32"/>
                <a:gd name="T29" fmla="*/ 115 h 138"/>
                <a:gd name="T30" fmla="*/ 21 w 32"/>
                <a:gd name="T31" fmla="*/ 128 h 138"/>
                <a:gd name="T32" fmla="*/ 14 w 32"/>
                <a:gd name="T33" fmla="*/ 115 h 138"/>
                <a:gd name="T34" fmla="*/ 14 w 32"/>
                <a:gd name="T35" fmla="*/ 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138">
                  <a:moveTo>
                    <a:pt x="9" y="9"/>
                  </a:moveTo>
                  <a:lnTo>
                    <a:pt x="0" y="9"/>
                  </a:lnTo>
                  <a:lnTo>
                    <a:pt x="0" y="34"/>
                  </a:lnTo>
                  <a:lnTo>
                    <a:pt x="5" y="3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9" y="116"/>
                  </a:lnTo>
                  <a:lnTo>
                    <a:pt x="21" y="138"/>
                  </a:lnTo>
                  <a:lnTo>
                    <a:pt x="32" y="116"/>
                  </a:lnTo>
                  <a:lnTo>
                    <a:pt x="32" y="0"/>
                  </a:lnTo>
                  <a:lnTo>
                    <a:pt x="9" y="0"/>
                  </a:lnTo>
                  <a:lnTo>
                    <a:pt x="9" y="9"/>
                  </a:lnTo>
                  <a:close/>
                  <a:moveTo>
                    <a:pt x="14" y="5"/>
                  </a:moveTo>
                  <a:lnTo>
                    <a:pt x="27" y="5"/>
                  </a:lnTo>
                  <a:lnTo>
                    <a:pt x="27" y="115"/>
                  </a:lnTo>
                  <a:lnTo>
                    <a:pt x="21" y="128"/>
                  </a:lnTo>
                  <a:lnTo>
                    <a:pt x="14" y="115"/>
                  </a:ln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1" name="Freeform 211"/>
            <p:cNvSpPr>
              <a:spLocks noEditPoints="1"/>
            </p:cNvSpPr>
            <p:nvPr/>
          </p:nvSpPr>
          <p:spPr bwMode="auto">
            <a:xfrm>
              <a:off x="2475342" y="3642305"/>
              <a:ext cx="211671" cy="285022"/>
            </a:xfrm>
            <a:custGeom>
              <a:avLst/>
              <a:gdLst>
                <a:gd name="T0" fmla="*/ 101 w 101"/>
                <a:gd name="T1" fmla="*/ 136 h 136"/>
                <a:gd name="T2" fmla="*/ 6 w 101"/>
                <a:gd name="T3" fmla="*/ 0 h 136"/>
                <a:gd name="T4" fmla="*/ 0 w 101"/>
                <a:gd name="T5" fmla="*/ 12 h 136"/>
                <a:gd name="T6" fmla="*/ 6 w 101"/>
                <a:gd name="T7" fmla="*/ 16 h 136"/>
                <a:gd name="T8" fmla="*/ 0 w 101"/>
                <a:gd name="T9" fmla="*/ 30 h 136"/>
                <a:gd name="T10" fmla="*/ 6 w 101"/>
                <a:gd name="T11" fmla="*/ 34 h 136"/>
                <a:gd name="T12" fmla="*/ 0 w 101"/>
                <a:gd name="T13" fmla="*/ 48 h 136"/>
                <a:gd name="T14" fmla="*/ 6 w 101"/>
                <a:gd name="T15" fmla="*/ 52 h 136"/>
                <a:gd name="T16" fmla="*/ 0 w 101"/>
                <a:gd name="T17" fmla="*/ 66 h 136"/>
                <a:gd name="T18" fmla="*/ 6 w 101"/>
                <a:gd name="T19" fmla="*/ 70 h 136"/>
                <a:gd name="T20" fmla="*/ 0 w 101"/>
                <a:gd name="T21" fmla="*/ 84 h 136"/>
                <a:gd name="T22" fmla="*/ 6 w 101"/>
                <a:gd name="T23" fmla="*/ 88 h 136"/>
                <a:gd name="T24" fmla="*/ 0 w 101"/>
                <a:gd name="T25" fmla="*/ 102 h 136"/>
                <a:gd name="T26" fmla="*/ 6 w 101"/>
                <a:gd name="T27" fmla="*/ 106 h 136"/>
                <a:gd name="T28" fmla="*/ 0 w 101"/>
                <a:gd name="T29" fmla="*/ 120 h 136"/>
                <a:gd name="T30" fmla="*/ 6 w 101"/>
                <a:gd name="T31" fmla="*/ 124 h 136"/>
                <a:gd name="T32" fmla="*/ 97 w 101"/>
                <a:gd name="T33" fmla="*/ 131 h 136"/>
                <a:gd name="T34" fmla="*/ 79 w 101"/>
                <a:gd name="T35" fmla="*/ 5 h 136"/>
                <a:gd name="T36" fmla="*/ 97 w 101"/>
                <a:gd name="T37" fmla="*/ 131 h 136"/>
                <a:gd name="T38" fmla="*/ 18 w 101"/>
                <a:gd name="T39" fmla="*/ 106 h 136"/>
                <a:gd name="T40" fmla="*/ 11 w 101"/>
                <a:gd name="T41" fmla="*/ 102 h 136"/>
                <a:gd name="T42" fmla="*/ 18 w 101"/>
                <a:gd name="T43" fmla="*/ 88 h 136"/>
                <a:gd name="T44" fmla="*/ 11 w 101"/>
                <a:gd name="T45" fmla="*/ 84 h 136"/>
                <a:gd name="T46" fmla="*/ 18 w 101"/>
                <a:gd name="T47" fmla="*/ 70 h 136"/>
                <a:gd name="T48" fmla="*/ 11 w 101"/>
                <a:gd name="T49" fmla="*/ 66 h 136"/>
                <a:gd name="T50" fmla="*/ 18 w 101"/>
                <a:gd name="T51" fmla="*/ 52 h 136"/>
                <a:gd name="T52" fmla="*/ 11 w 101"/>
                <a:gd name="T53" fmla="*/ 48 h 136"/>
                <a:gd name="T54" fmla="*/ 18 w 101"/>
                <a:gd name="T55" fmla="*/ 34 h 136"/>
                <a:gd name="T56" fmla="*/ 11 w 101"/>
                <a:gd name="T57" fmla="*/ 30 h 136"/>
                <a:gd name="T58" fmla="*/ 18 w 101"/>
                <a:gd name="T59" fmla="*/ 16 h 136"/>
                <a:gd name="T60" fmla="*/ 11 w 101"/>
                <a:gd name="T61" fmla="*/ 12 h 136"/>
                <a:gd name="T62" fmla="*/ 74 w 101"/>
                <a:gd name="T63" fmla="*/ 5 h 136"/>
                <a:gd name="T64" fmla="*/ 11 w 101"/>
                <a:gd name="T65" fmla="*/ 131 h 136"/>
                <a:gd name="T66" fmla="*/ 18 w 101"/>
                <a:gd name="T67" fmla="*/ 124 h 136"/>
                <a:gd name="T68" fmla="*/ 11 w 101"/>
                <a:gd name="T69" fmla="*/ 12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136">
                  <a:moveTo>
                    <a:pt x="6" y="136"/>
                  </a:moveTo>
                  <a:lnTo>
                    <a:pt x="101" y="136"/>
                  </a:lnTo>
                  <a:lnTo>
                    <a:pt x="101" y="0"/>
                  </a:lnTo>
                  <a:lnTo>
                    <a:pt x="6" y="0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6" y="1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6" y="34"/>
                  </a:lnTo>
                  <a:lnTo>
                    <a:pt x="6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6" y="52"/>
                  </a:lnTo>
                  <a:lnTo>
                    <a:pt x="6" y="66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6" y="70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6" y="88"/>
                  </a:lnTo>
                  <a:lnTo>
                    <a:pt x="6" y="102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6" y="106"/>
                  </a:lnTo>
                  <a:lnTo>
                    <a:pt x="6" y="120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6" y="124"/>
                  </a:lnTo>
                  <a:lnTo>
                    <a:pt x="6" y="136"/>
                  </a:lnTo>
                  <a:close/>
                  <a:moveTo>
                    <a:pt x="97" y="131"/>
                  </a:moveTo>
                  <a:lnTo>
                    <a:pt x="79" y="131"/>
                  </a:lnTo>
                  <a:lnTo>
                    <a:pt x="79" y="5"/>
                  </a:lnTo>
                  <a:lnTo>
                    <a:pt x="97" y="5"/>
                  </a:lnTo>
                  <a:lnTo>
                    <a:pt x="97" y="131"/>
                  </a:lnTo>
                  <a:close/>
                  <a:moveTo>
                    <a:pt x="11" y="106"/>
                  </a:moveTo>
                  <a:lnTo>
                    <a:pt x="18" y="106"/>
                  </a:lnTo>
                  <a:lnTo>
                    <a:pt x="18" y="102"/>
                  </a:lnTo>
                  <a:lnTo>
                    <a:pt x="11" y="102"/>
                  </a:lnTo>
                  <a:lnTo>
                    <a:pt x="11" y="88"/>
                  </a:lnTo>
                  <a:lnTo>
                    <a:pt x="18" y="88"/>
                  </a:lnTo>
                  <a:lnTo>
                    <a:pt x="18" y="84"/>
                  </a:lnTo>
                  <a:lnTo>
                    <a:pt x="11" y="84"/>
                  </a:lnTo>
                  <a:lnTo>
                    <a:pt x="11" y="70"/>
                  </a:lnTo>
                  <a:lnTo>
                    <a:pt x="18" y="70"/>
                  </a:lnTo>
                  <a:lnTo>
                    <a:pt x="18" y="66"/>
                  </a:lnTo>
                  <a:lnTo>
                    <a:pt x="11" y="66"/>
                  </a:lnTo>
                  <a:lnTo>
                    <a:pt x="11" y="52"/>
                  </a:lnTo>
                  <a:lnTo>
                    <a:pt x="18" y="52"/>
                  </a:lnTo>
                  <a:lnTo>
                    <a:pt x="18" y="48"/>
                  </a:lnTo>
                  <a:lnTo>
                    <a:pt x="11" y="48"/>
                  </a:lnTo>
                  <a:lnTo>
                    <a:pt x="11" y="34"/>
                  </a:lnTo>
                  <a:lnTo>
                    <a:pt x="18" y="34"/>
                  </a:lnTo>
                  <a:lnTo>
                    <a:pt x="18" y="30"/>
                  </a:lnTo>
                  <a:lnTo>
                    <a:pt x="11" y="30"/>
                  </a:lnTo>
                  <a:lnTo>
                    <a:pt x="11" y="16"/>
                  </a:lnTo>
                  <a:lnTo>
                    <a:pt x="18" y="16"/>
                  </a:lnTo>
                  <a:lnTo>
                    <a:pt x="18" y="12"/>
                  </a:lnTo>
                  <a:lnTo>
                    <a:pt x="11" y="12"/>
                  </a:lnTo>
                  <a:lnTo>
                    <a:pt x="11" y="5"/>
                  </a:lnTo>
                  <a:lnTo>
                    <a:pt x="74" y="5"/>
                  </a:lnTo>
                  <a:lnTo>
                    <a:pt x="74" y="131"/>
                  </a:lnTo>
                  <a:lnTo>
                    <a:pt x="11" y="131"/>
                  </a:lnTo>
                  <a:lnTo>
                    <a:pt x="11" y="124"/>
                  </a:lnTo>
                  <a:lnTo>
                    <a:pt x="18" y="124"/>
                  </a:lnTo>
                  <a:lnTo>
                    <a:pt x="18" y="120"/>
                  </a:lnTo>
                  <a:lnTo>
                    <a:pt x="11" y="120"/>
                  </a:lnTo>
                  <a:lnTo>
                    <a:pt x="11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6" name="Group 695"/>
          <p:cNvGrpSpPr/>
          <p:nvPr/>
        </p:nvGrpSpPr>
        <p:grpSpPr>
          <a:xfrm>
            <a:off x="2867247" y="3636018"/>
            <a:ext cx="301790" cy="303884"/>
            <a:chOff x="2867247" y="3636018"/>
            <a:chExt cx="301790" cy="303884"/>
          </a:xfrm>
          <a:solidFill>
            <a:schemeClr val="tx1"/>
          </a:solidFill>
        </p:grpSpPr>
        <p:sp>
          <p:nvSpPr>
            <p:cNvPr id="622" name="Freeform 212"/>
            <p:cNvSpPr>
              <a:spLocks noEditPoints="1"/>
            </p:cNvSpPr>
            <p:nvPr/>
          </p:nvSpPr>
          <p:spPr bwMode="auto">
            <a:xfrm>
              <a:off x="2867247" y="3646496"/>
              <a:ext cx="211671" cy="282927"/>
            </a:xfrm>
            <a:custGeom>
              <a:avLst/>
              <a:gdLst>
                <a:gd name="T0" fmla="*/ 101 w 101"/>
                <a:gd name="T1" fmla="*/ 135 h 135"/>
                <a:gd name="T2" fmla="*/ 7 w 101"/>
                <a:gd name="T3" fmla="*/ 0 h 135"/>
                <a:gd name="T4" fmla="*/ 0 w 101"/>
                <a:gd name="T5" fmla="*/ 11 h 135"/>
                <a:gd name="T6" fmla="*/ 7 w 101"/>
                <a:gd name="T7" fmla="*/ 15 h 135"/>
                <a:gd name="T8" fmla="*/ 0 w 101"/>
                <a:gd name="T9" fmla="*/ 29 h 135"/>
                <a:gd name="T10" fmla="*/ 7 w 101"/>
                <a:gd name="T11" fmla="*/ 33 h 135"/>
                <a:gd name="T12" fmla="*/ 0 w 101"/>
                <a:gd name="T13" fmla="*/ 47 h 135"/>
                <a:gd name="T14" fmla="*/ 7 w 101"/>
                <a:gd name="T15" fmla="*/ 51 h 135"/>
                <a:gd name="T16" fmla="*/ 0 w 101"/>
                <a:gd name="T17" fmla="*/ 65 h 135"/>
                <a:gd name="T18" fmla="*/ 7 w 101"/>
                <a:gd name="T19" fmla="*/ 69 h 135"/>
                <a:gd name="T20" fmla="*/ 0 w 101"/>
                <a:gd name="T21" fmla="*/ 83 h 135"/>
                <a:gd name="T22" fmla="*/ 7 w 101"/>
                <a:gd name="T23" fmla="*/ 87 h 135"/>
                <a:gd name="T24" fmla="*/ 0 w 101"/>
                <a:gd name="T25" fmla="*/ 101 h 135"/>
                <a:gd name="T26" fmla="*/ 7 w 101"/>
                <a:gd name="T27" fmla="*/ 106 h 135"/>
                <a:gd name="T28" fmla="*/ 0 w 101"/>
                <a:gd name="T29" fmla="*/ 119 h 135"/>
                <a:gd name="T30" fmla="*/ 7 w 101"/>
                <a:gd name="T31" fmla="*/ 124 h 135"/>
                <a:gd name="T32" fmla="*/ 97 w 101"/>
                <a:gd name="T33" fmla="*/ 130 h 135"/>
                <a:gd name="T34" fmla="*/ 79 w 101"/>
                <a:gd name="T35" fmla="*/ 4 h 135"/>
                <a:gd name="T36" fmla="*/ 97 w 101"/>
                <a:gd name="T37" fmla="*/ 130 h 135"/>
                <a:gd name="T38" fmla="*/ 18 w 101"/>
                <a:gd name="T39" fmla="*/ 106 h 135"/>
                <a:gd name="T40" fmla="*/ 11 w 101"/>
                <a:gd name="T41" fmla="*/ 101 h 135"/>
                <a:gd name="T42" fmla="*/ 18 w 101"/>
                <a:gd name="T43" fmla="*/ 87 h 135"/>
                <a:gd name="T44" fmla="*/ 11 w 101"/>
                <a:gd name="T45" fmla="*/ 83 h 135"/>
                <a:gd name="T46" fmla="*/ 18 w 101"/>
                <a:gd name="T47" fmla="*/ 69 h 135"/>
                <a:gd name="T48" fmla="*/ 11 w 101"/>
                <a:gd name="T49" fmla="*/ 65 h 135"/>
                <a:gd name="T50" fmla="*/ 18 w 101"/>
                <a:gd name="T51" fmla="*/ 51 h 135"/>
                <a:gd name="T52" fmla="*/ 11 w 101"/>
                <a:gd name="T53" fmla="*/ 47 h 135"/>
                <a:gd name="T54" fmla="*/ 18 w 101"/>
                <a:gd name="T55" fmla="*/ 33 h 135"/>
                <a:gd name="T56" fmla="*/ 11 w 101"/>
                <a:gd name="T57" fmla="*/ 29 h 135"/>
                <a:gd name="T58" fmla="*/ 18 w 101"/>
                <a:gd name="T59" fmla="*/ 15 h 135"/>
                <a:gd name="T60" fmla="*/ 11 w 101"/>
                <a:gd name="T61" fmla="*/ 11 h 135"/>
                <a:gd name="T62" fmla="*/ 74 w 101"/>
                <a:gd name="T63" fmla="*/ 4 h 135"/>
                <a:gd name="T64" fmla="*/ 11 w 101"/>
                <a:gd name="T65" fmla="*/ 130 h 135"/>
                <a:gd name="T66" fmla="*/ 18 w 101"/>
                <a:gd name="T67" fmla="*/ 124 h 135"/>
                <a:gd name="T68" fmla="*/ 11 w 101"/>
                <a:gd name="T69" fmla="*/ 11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135">
                  <a:moveTo>
                    <a:pt x="7" y="135"/>
                  </a:moveTo>
                  <a:lnTo>
                    <a:pt x="101" y="135"/>
                  </a:lnTo>
                  <a:lnTo>
                    <a:pt x="101" y="0"/>
                  </a:lnTo>
                  <a:lnTo>
                    <a:pt x="7" y="0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7" y="15"/>
                  </a:lnTo>
                  <a:lnTo>
                    <a:pt x="7" y="29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7" y="33"/>
                  </a:lnTo>
                  <a:lnTo>
                    <a:pt x="7" y="47"/>
                  </a:lnTo>
                  <a:lnTo>
                    <a:pt x="0" y="47"/>
                  </a:lnTo>
                  <a:lnTo>
                    <a:pt x="0" y="51"/>
                  </a:lnTo>
                  <a:lnTo>
                    <a:pt x="7" y="51"/>
                  </a:lnTo>
                  <a:lnTo>
                    <a:pt x="7" y="65"/>
                  </a:lnTo>
                  <a:lnTo>
                    <a:pt x="0" y="65"/>
                  </a:lnTo>
                  <a:lnTo>
                    <a:pt x="0" y="69"/>
                  </a:lnTo>
                  <a:lnTo>
                    <a:pt x="7" y="69"/>
                  </a:lnTo>
                  <a:lnTo>
                    <a:pt x="7" y="83"/>
                  </a:lnTo>
                  <a:lnTo>
                    <a:pt x="0" y="83"/>
                  </a:lnTo>
                  <a:lnTo>
                    <a:pt x="0" y="87"/>
                  </a:lnTo>
                  <a:lnTo>
                    <a:pt x="7" y="87"/>
                  </a:lnTo>
                  <a:lnTo>
                    <a:pt x="7" y="101"/>
                  </a:lnTo>
                  <a:lnTo>
                    <a:pt x="0" y="101"/>
                  </a:lnTo>
                  <a:lnTo>
                    <a:pt x="0" y="106"/>
                  </a:lnTo>
                  <a:lnTo>
                    <a:pt x="7" y="106"/>
                  </a:lnTo>
                  <a:lnTo>
                    <a:pt x="7" y="119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7" y="124"/>
                  </a:lnTo>
                  <a:lnTo>
                    <a:pt x="7" y="135"/>
                  </a:lnTo>
                  <a:close/>
                  <a:moveTo>
                    <a:pt x="97" y="130"/>
                  </a:moveTo>
                  <a:lnTo>
                    <a:pt x="79" y="130"/>
                  </a:lnTo>
                  <a:lnTo>
                    <a:pt x="79" y="4"/>
                  </a:lnTo>
                  <a:lnTo>
                    <a:pt x="97" y="4"/>
                  </a:lnTo>
                  <a:lnTo>
                    <a:pt x="97" y="130"/>
                  </a:lnTo>
                  <a:close/>
                  <a:moveTo>
                    <a:pt x="11" y="106"/>
                  </a:moveTo>
                  <a:lnTo>
                    <a:pt x="18" y="106"/>
                  </a:lnTo>
                  <a:lnTo>
                    <a:pt x="18" y="101"/>
                  </a:lnTo>
                  <a:lnTo>
                    <a:pt x="11" y="101"/>
                  </a:lnTo>
                  <a:lnTo>
                    <a:pt x="11" y="87"/>
                  </a:lnTo>
                  <a:lnTo>
                    <a:pt x="18" y="87"/>
                  </a:lnTo>
                  <a:lnTo>
                    <a:pt x="18" y="83"/>
                  </a:lnTo>
                  <a:lnTo>
                    <a:pt x="11" y="83"/>
                  </a:lnTo>
                  <a:lnTo>
                    <a:pt x="11" y="69"/>
                  </a:lnTo>
                  <a:lnTo>
                    <a:pt x="18" y="69"/>
                  </a:lnTo>
                  <a:lnTo>
                    <a:pt x="18" y="65"/>
                  </a:lnTo>
                  <a:lnTo>
                    <a:pt x="11" y="65"/>
                  </a:lnTo>
                  <a:lnTo>
                    <a:pt x="11" y="51"/>
                  </a:lnTo>
                  <a:lnTo>
                    <a:pt x="18" y="51"/>
                  </a:lnTo>
                  <a:lnTo>
                    <a:pt x="18" y="47"/>
                  </a:lnTo>
                  <a:lnTo>
                    <a:pt x="11" y="47"/>
                  </a:lnTo>
                  <a:lnTo>
                    <a:pt x="11" y="33"/>
                  </a:lnTo>
                  <a:lnTo>
                    <a:pt x="18" y="33"/>
                  </a:lnTo>
                  <a:lnTo>
                    <a:pt x="18" y="29"/>
                  </a:lnTo>
                  <a:lnTo>
                    <a:pt x="11" y="29"/>
                  </a:lnTo>
                  <a:lnTo>
                    <a:pt x="11" y="15"/>
                  </a:lnTo>
                  <a:lnTo>
                    <a:pt x="18" y="15"/>
                  </a:lnTo>
                  <a:lnTo>
                    <a:pt x="18" y="11"/>
                  </a:lnTo>
                  <a:lnTo>
                    <a:pt x="11" y="11"/>
                  </a:lnTo>
                  <a:lnTo>
                    <a:pt x="11" y="4"/>
                  </a:lnTo>
                  <a:lnTo>
                    <a:pt x="74" y="4"/>
                  </a:lnTo>
                  <a:lnTo>
                    <a:pt x="74" y="130"/>
                  </a:lnTo>
                  <a:lnTo>
                    <a:pt x="11" y="130"/>
                  </a:lnTo>
                  <a:lnTo>
                    <a:pt x="11" y="124"/>
                  </a:lnTo>
                  <a:lnTo>
                    <a:pt x="18" y="124"/>
                  </a:lnTo>
                  <a:lnTo>
                    <a:pt x="18" y="119"/>
                  </a:lnTo>
                  <a:lnTo>
                    <a:pt x="11" y="119"/>
                  </a:lnTo>
                  <a:lnTo>
                    <a:pt x="11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3" name="Freeform 213"/>
            <p:cNvSpPr>
              <a:spLocks noEditPoints="1"/>
            </p:cNvSpPr>
            <p:nvPr/>
          </p:nvSpPr>
          <p:spPr bwMode="auto">
            <a:xfrm>
              <a:off x="3120834" y="3636018"/>
              <a:ext cx="48203" cy="303884"/>
            </a:xfrm>
            <a:custGeom>
              <a:avLst/>
              <a:gdLst>
                <a:gd name="T0" fmla="*/ 0 w 23"/>
                <a:gd name="T1" fmla="*/ 122 h 145"/>
                <a:gd name="T2" fmla="*/ 12 w 23"/>
                <a:gd name="T3" fmla="*/ 145 h 145"/>
                <a:gd name="T4" fmla="*/ 23 w 23"/>
                <a:gd name="T5" fmla="*/ 122 h 145"/>
                <a:gd name="T6" fmla="*/ 23 w 23"/>
                <a:gd name="T7" fmla="*/ 0 h 145"/>
                <a:gd name="T8" fmla="*/ 0 w 23"/>
                <a:gd name="T9" fmla="*/ 0 h 145"/>
                <a:gd name="T10" fmla="*/ 0 w 23"/>
                <a:gd name="T11" fmla="*/ 122 h 145"/>
                <a:gd name="T12" fmla="*/ 12 w 23"/>
                <a:gd name="T13" fmla="*/ 135 h 145"/>
                <a:gd name="T14" fmla="*/ 5 w 23"/>
                <a:gd name="T15" fmla="*/ 121 h 145"/>
                <a:gd name="T16" fmla="*/ 5 w 23"/>
                <a:gd name="T17" fmla="*/ 27 h 145"/>
                <a:gd name="T18" fmla="*/ 19 w 23"/>
                <a:gd name="T19" fmla="*/ 27 h 145"/>
                <a:gd name="T20" fmla="*/ 19 w 23"/>
                <a:gd name="T21" fmla="*/ 121 h 145"/>
                <a:gd name="T22" fmla="*/ 12 w 23"/>
                <a:gd name="T23" fmla="*/ 135 h 145"/>
                <a:gd name="T24" fmla="*/ 19 w 23"/>
                <a:gd name="T25" fmla="*/ 5 h 145"/>
                <a:gd name="T26" fmla="*/ 19 w 23"/>
                <a:gd name="T27" fmla="*/ 23 h 145"/>
                <a:gd name="T28" fmla="*/ 5 w 23"/>
                <a:gd name="T29" fmla="*/ 23 h 145"/>
                <a:gd name="T30" fmla="*/ 5 w 23"/>
                <a:gd name="T31" fmla="*/ 5 h 145"/>
                <a:gd name="T32" fmla="*/ 19 w 23"/>
                <a:gd name="T33" fmla="*/ 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145">
                  <a:moveTo>
                    <a:pt x="0" y="122"/>
                  </a:moveTo>
                  <a:lnTo>
                    <a:pt x="12" y="145"/>
                  </a:lnTo>
                  <a:lnTo>
                    <a:pt x="23" y="122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122"/>
                  </a:lnTo>
                  <a:close/>
                  <a:moveTo>
                    <a:pt x="12" y="135"/>
                  </a:moveTo>
                  <a:lnTo>
                    <a:pt x="5" y="121"/>
                  </a:lnTo>
                  <a:lnTo>
                    <a:pt x="5" y="27"/>
                  </a:lnTo>
                  <a:lnTo>
                    <a:pt x="19" y="27"/>
                  </a:lnTo>
                  <a:lnTo>
                    <a:pt x="19" y="121"/>
                  </a:lnTo>
                  <a:lnTo>
                    <a:pt x="12" y="135"/>
                  </a:lnTo>
                  <a:close/>
                  <a:moveTo>
                    <a:pt x="19" y="5"/>
                  </a:moveTo>
                  <a:lnTo>
                    <a:pt x="19" y="23"/>
                  </a:lnTo>
                  <a:lnTo>
                    <a:pt x="5" y="23"/>
                  </a:lnTo>
                  <a:lnTo>
                    <a:pt x="5" y="5"/>
                  </a:lnTo>
                  <a:lnTo>
                    <a:pt x="19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624" name="Freeform 214"/>
          <p:cNvSpPr>
            <a:spLocks noEditPoints="1"/>
          </p:cNvSpPr>
          <p:nvPr/>
        </p:nvSpPr>
        <p:spPr bwMode="auto">
          <a:xfrm>
            <a:off x="3261248" y="3638113"/>
            <a:ext cx="299693" cy="299693"/>
          </a:xfrm>
          <a:custGeom>
            <a:avLst/>
            <a:gdLst>
              <a:gd name="T0" fmla="*/ 0 w 143"/>
              <a:gd name="T1" fmla="*/ 66 h 143"/>
              <a:gd name="T2" fmla="*/ 0 w 143"/>
              <a:gd name="T3" fmla="*/ 70 h 143"/>
              <a:gd name="T4" fmla="*/ 49 w 143"/>
              <a:gd name="T5" fmla="*/ 94 h 143"/>
              <a:gd name="T6" fmla="*/ 73 w 143"/>
              <a:gd name="T7" fmla="*/ 143 h 143"/>
              <a:gd name="T8" fmla="*/ 77 w 143"/>
              <a:gd name="T9" fmla="*/ 143 h 143"/>
              <a:gd name="T10" fmla="*/ 143 w 143"/>
              <a:gd name="T11" fmla="*/ 3 h 143"/>
              <a:gd name="T12" fmla="*/ 141 w 143"/>
              <a:gd name="T13" fmla="*/ 2 h 143"/>
              <a:gd name="T14" fmla="*/ 140 w 143"/>
              <a:gd name="T15" fmla="*/ 0 h 143"/>
              <a:gd name="T16" fmla="*/ 0 w 143"/>
              <a:gd name="T17" fmla="*/ 66 h 143"/>
              <a:gd name="T18" fmla="*/ 130 w 143"/>
              <a:gd name="T19" fmla="*/ 9 h 143"/>
              <a:gd name="T20" fmla="*/ 50 w 143"/>
              <a:gd name="T21" fmla="*/ 89 h 143"/>
              <a:gd name="T22" fmla="*/ 6 w 143"/>
              <a:gd name="T23" fmla="*/ 67 h 143"/>
              <a:gd name="T24" fmla="*/ 130 w 143"/>
              <a:gd name="T25" fmla="*/ 9 h 143"/>
              <a:gd name="T26" fmla="*/ 75 w 143"/>
              <a:gd name="T27" fmla="*/ 137 h 143"/>
              <a:gd name="T28" fmla="*/ 54 w 143"/>
              <a:gd name="T29" fmla="*/ 93 h 143"/>
              <a:gd name="T30" fmla="*/ 133 w 143"/>
              <a:gd name="T31" fmla="*/ 13 h 143"/>
              <a:gd name="T32" fmla="*/ 75 w 143"/>
              <a:gd name="T33" fmla="*/ 13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3" h="143">
                <a:moveTo>
                  <a:pt x="0" y="66"/>
                </a:moveTo>
                <a:lnTo>
                  <a:pt x="0" y="70"/>
                </a:lnTo>
                <a:lnTo>
                  <a:pt x="49" y="94"/>
                </a:lnTo>
                <a:lnTo>
                  <a:pt x="73" y="143"/>
                </a:lnTo>
                <a:lnTo>
                  <a:pt x="77" y="143"/>
                </a:lnTo>
                <a:lnTo>
                  <a:pt x="143" y="3"/>
                </a:lnTo>
                <a:lnTo>
                  <a:pt x="141" y="2"/>
                </a:lnTo>
                <a:lnTo>
                  <a:pt x="140" y="0"/>
                </a:lnTo>
                <a:lnTo>
                  <a:pt x="0" y="66"/>
                </a:lnTo>
                <a:close/>
                <a:moveTo>
                  <a:pt x="130" y="9"/>
                </a:moveTo>
                <a:lnTo>
                  <a:pt x="50" y="89"/>
                </a:lnTo>
                <a:lnTo>
                  <a:pt x="6" y="67"/>
                </a:lnTo>
                <a:lnTo>
                  <a:pt x="130" y="9"/>
                </a:lnTo>
                <a:close/>
                <a:moveTo>
                  <a:pt x="75" y="137"/>
                </a:moveTo>
                <a:lnTo>
                  <a:pt x="54" y="93"/>
                </a:lnTo>
                <a:lnTo>
                  <a:pt x="133" y="13"/>
                </a:lnTo>
                <a:lnTo>
                  <a:pt x="75" y="1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95" name="Group 694"/>
          <p:cNvGrpSpPr/>
          <p:nvPr/>
        </p:nvGrpSpPr>
        <p:grpSpPr>
          <a:xfrm>
            <a:off x="3651058" y="3636018"/>
            <a:ext cx="303885" cy="303884"/>
            <a:chOff x="3651058" y="3636018"/>
            <a:chExt cx="303885" cy="303884"/>
          </a:xfrm>
          <a:solidFill>
            <a:schemeClr val="tx1"/>
          </a:solidFill>
        </p:grpSpPr>
        <p:sp>
          <p:nvSpPr>
            <p:cNvPr id="625" name="Freeform 215"/>
            <p:cNvSpPr>
              <a:spLocks noEditPoints="1"/>
            </p:cNvSpPr>
            <p:nvPr/>
          </p:nvSpPr>
          <p:spPr bwMode="auto">
            <a:xfrm>
              <a:off x="3651058" y="3636018"/>
              <a:ext cx="303884" cy="303884"/>
            </a:xfrm>
            <a:custGeom>
              <a:avLst/>
              <a:gdLst>
                <a:gd name="T0" fmla="*/ 0 w 145"/>
                <a:gd name="T1" fmla="*/ 145 h 145"/>
                <a:gd name="T2" fmla="*/ 145 w 145"/>
                <a:gd name="T3" fmla="*/ 145 h 145"/>
                <a:gd name="T4" fmla="*/ 0 w 145"/>
                <a:gd name="T5" fmla="*/ 0 h 145"/>
                <a:gd name="T6" fmla="*/ 0 w 145"/>
                <a:gd name="T7" fmla="*/ 145 h 145"/>
                <a:gd name="T8" fmla="*/ 4 w 145"/>
                <a:gd name="T9" fmla="*/ 125 h 145"/>
                <a:gd name="T10" fmla="*/ 18 w 145"/>
                <a:gd name="T11" fmla="*/ 125 h 145"/>
                <a:gd name="T12" fmla="*/ 18 w 145"/>
                <a:gd name="T13" fmla="*/ 120 h 145"/>
                <a:gd name="T14" fmla="*/ 4 w 145"/>
                <a:gd name="T15" fmla="*/ 120 h 145"/>
                <a:gd name="T16" fmla="*/ 4 w 145"/>
                <a:gd name="T17" fmla="*/ 107 h 145"/>
                <a:gd name="T18" fmla="*/ 13 w 145"/>
                <a:gd name="T19" fmla="*/ 107 h 145"/>
                <a:gd name="T20" fmla="*/ 13 w 145"/>
                <a:gd name="T21" fmla="*/ 102 h 145"/>
                <a:gd name="T22" fmla="*/ 4 w 145"/>
                <a:gd name="T23" fmla="*/ 102 h 145"/>
                <a:gd name="T24" fmla="*/ 4 w 145"/>
                <a:gd name="T25" fmla="*/ 89 h 145"/>
                <a:gd name="T26" fmla="*/ 18 w 145"/>
                <a:gd name="T27" fmla="*/ 89 h 145"/>
                <a:gd name="T28" fmla="*/ 18 w 145"/>
                <a:gd name="T29" fmla="*/ 84 h 145"/>
                <a:gd name="T30" fmla="*/ 4 w 145"/>
                <a:gd name="T31" fmla="*/ 84 h 145"/>
                <a:gd name="T32" fmla="*/ 4 w 145"/>
                <a:gd name="T33" fmla="*/ 71 h 145"/>
                <a:gd name="T34" fmla="*/ 13 w 145"/>
                <a:gd name="T35" fmla="*/ 71 h 145"/>
                <a:gd name="T36" fmla="*/ 13 w 145"/>
                <a:gd name="T37" fmla="*/ 66 h 145"/>
                <a:gd name="T38" fmla="*/ 4 w 145"/>
                <a:gd name="T39" fmla="*/ 66 h 145"/>
                <a:gd name="T40" fmla="*/ 4 w 145"/>
                <a:gd name="T41" fmla="*/ 52 h 145"/>
                <a:gd name="T42" fmla="*/ 18 w 145"/>
                <a:gd name="T43" fmla="*/ 52 h 145"/>
                <a:gd name="T44" fmla="*/ 18 w 145"/>
                <a:gd name="T45" fmla="*/ 48 h 145"/>
                <a:gd name="T46" fmla="*/ 4 w 145"/>
                <a:gd name="T47" fmla="*/ 48 h 145"/>
                <a:gd name="T48" fmla="*/ 4 w 145"/>
                <a:gd name="T49" fmla="*/ 11 h 145"/>
                <a:gd name="T50" fmla="*/ 134 w 145"/>
                <a:gd name="T51" fmla="*/ 140 h 145"/>
                <a:gd name="T52" fmla="*/ 4 w 145"/>
                <a:gd name="T53" fmla="*/ 140 h 145"/>
                <a:gd name="T54" fmla="*/ 4 w 145"/>
                <a:gd name="T55" fmla="*/ 12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5" h="145">
                  <a:moveTo>
                    <a:pt x="0" y="145"/>
                  </a:moveTo>
                  <a:lnTo>
                    <a:pt x="145" y="145"/>
                  </a:lnTo>
                  <a:lnTo>
                    <a:pt x="0" y="0"/>
                  </a:lnTo>
                  <a:lnTo>
                    <a:pt x="0" y="145"/>
                  </a:lnTo>
                  <a:close/>
                  <a:moveTo>
                    <a:pt x="4" y="125"/>
                  </a:moveTo>
                  <a:lnTo>
                    <a:pt x="18" y="125"/>
                  </a:lnTo>
                  <a:lnTo>
                    <a:pt x="18" y="120"/>
                  </a:lnTo>
                  <a:lnTo>
                    <a:pt x="4" y="120"/>
                  </a:lnTo>
                  <a:lnTo>
                    <a:pt x="4" y="107"/>
                  </a:lnTo>
                  <a:lnTo>
                    <a:pt x="13" y="107"/>
                  </a:lnTo>
                  <a:lnTo>
                    <a:pt x="13" y="102"/>
                  </a:lnTo>
                  <a:lnTo>
                    <a:pt x="4" y="102"/>
                  </a:lnTo>
                  <a:lnTo>
                    <a:pt x="4" y="89"/>
                  </a:lnTo>
                  <a:lnTo>
                    <a:pt x="18" y="89"/>
                  </a:lnTo>
                  <a:lnTo>
                    <a:pt x="18" y="84"/>
                  </a:lnTo>
                  <a:lnTo>
                    <a:pt x="4" y="84"/>
                  </a:lnTo>
                  <a:lnTo>
                    <a:pt x="4" y="71"/>
                  </a:lnTo>
                  <a:lnTo>
                    <a:pt x="13" y="71"/>
                  </a:lnTo>
                  <a:lnTo>
                    <a:pt x="13" y="66"/>
                  </a:lnTo>
                  <a:lnTo>
                    <a:pt x="4" y="66"/>
                  </a:lnTo>
                  <a:lnTo>
                    <a:pt x="4" y="52"/>
                  </a:lnTo>
                  <a:lnTo>
                    <a:pt x="18" y="52"/>
                  </a:lnTo>
                  <a:lnTo>
                    <a:pt x="18" y="48"/>
                  </a:lnTo>
                  <a:lnTo>
                    <a:pt x="4" y="48"/>
                  </a:lnTo>
                  <a:lnTo>
                    <a:pt x="4" y="11"/>
                  </a:lnTo>
                  <a:lnTo>
                    <a:pt x="134" y="140"/>
                  </a:lnTo>
                  <a:lnTo>
                    <a:pt x="4" y="140"/>
                  </a:lnTo>
                  <a:lnTo>
                    <a:pt x="4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6" name="Freeform 216"/>
            <p:cNvSpPr>
              <a:spLocks noEditPoints="1"/>
            </p:cNvSpPr>
            <p:nvPr/>
          </p:nvSpPr>
          <p:spPr bwMode="auto">
            <a:xfrm>
              <a:off x="3711835" y="3768050"/>
              <a:ext cx="129937" cy="129937"/>
            </a:xfrm>
            <a:custGeom>
              <a:avLst/>
              <a:gdLst>
                <a:gd name="T0" fmla="*/ 0 w 62"/>
                <a:gd name="T1" fmla="*/ 0 h 62"/>
                <a:gd name="T2" fmla="*/ 0 w 62"/>
                <a:gd name="T3" fmla="*/ 62 h 62"/>
                <a:gd name="T4" fmla="*/ 62 w 62"/>
                <a:gd name="T5" fmla="*/ 62 h 62"/>
                <a:gd name="T6" fmla="*/ 0 w 62"/>
                <a:gd name="T7" fmla="*/ 0 h 62"/>
                <a:gd name="T8" fmla="*/ 5 w 62"/>
                <a:gd name="T9" fmla="*/ 11 h 62"/>
                <a:gd name="T10" fmla="*/ 51 w 62"/>
                <a:gd name="T11" fmla="*/ 57 h 62"/>
                <a:gd name="T12" fmla="*/ 5 w 62"/>
                <a:gd name="T13" fmla="*/ 57 h 62"/>
                <a:gd name="T14" fmla="*/ 5 w 62"/>
                <a:gd name="T15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62">
                  <a:moveTo>
                    <a:pt x="0" y="0"/>
                  </a:moveTo>
                  <a:lnTo>
                    <a:pt x="0" y="62"/>
                  </a:lnTo>
                  <a:lnTo>
                    <a:pt x="62" y="62"/>
                  </a:lnTo>
                  <a:lnTo>
                    <a:pt x="0" y="0"/>
                  </a:lnTo>
                  <a:close/>
                  <a:moveTo>
                    <a:pt x="5" y="11"/>
                  </a:moveTo>
                  <a:lnTo>
                    <a:pt x="51" y="57"/>
                  </a:lnTo>
                  <a:lnTo>
                    <a:pt x="5" y="57"/>
                  </a:ln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7" name="Freeform 217"/>
            <p:cNvSpPr>
              <a:spLocks noEditPoints="1"/>
            </p:cNvSpPr>
            <p:nvPr/>
          </p:nvSpPr>
          <p:spPr bwMode="auto">
            <a:xfrm>
              <a:off x="3732793" y="3636018"/>
              <a:ext cx="222150" cy="220054"/>
            </a:xfrm>
            <a:custGeom>
              <a:avLst/>
              <a:gdLst>
                <a:gd name="T0" fmla="*/ 106 w 106"/>
                <a:gd name="T1" fmla="*/ 105 h 105"/>
                <a:gd name="T2" fmla="*/ 100 w 106"/>
                <a:gd name="T3" fmla="*/ 83 h 105"/>
                <a:gd name="T4" fmla="*/ 17 w 106"/>
                <a:gd name="T5" fmla="*/ 0 h 105"/>
                <a:gd name="T6" fmla="*/ 0 w 106"/>
                <a:gd name="T7" fmla="*/ 16 h 105"/>
                <a:gd name="T8" fmla="*/ 84 w 106"/>
                <a:gd name="T9" fmla="*/ 100 h 105"/>
                <a:gd name="T10" fmla="*/ 106 w 106"/>
                <a:gd name="T11" fmla="*/ 105 h 105"/>
                <a:gd name="T12" fmla="*/ 100 w 106"/>
                <a:gd name="T13" fmla="*/ 99 h 105"/>
                <a:gd name="T14" fmla="*/ 86 w 106"/>
                <a:gd name="T15" fmla="*/ 96 h 105"/>
                <a:gd name="T16" fmla="*/ 21 w 106"/>
                <a:gd name="T17" fmla="*/ 30 h 105"/>
                <a:gd name="T18" fmla="*/ 31 w 106"/>
                <a:gd name="T19" fmla="*/ 20 h 105"/>
                <a:gd name="T20" fmla="*/ 96 w 106"/>
                <a:gd name="T21" fmla="*/ 85 h 105"/>
                <a:gd name="T22" fmla="*/ 100 w 106"/>
                <a:gd name="T23" fmla="*/ 99 h 105"/>
                <a:gd name="T24" fmla="*/ 17 w 106"/>
                <a:gd name="T25" fmla="*/ 6 h 105"/>
                <a:gd name="T26" fmla="*/ 27 w 106"/>
                <a:gd name="T27" fmla="*/ 16 h 105"/>
                <a:gd name="T28" fmla="*/ 17 w 106"/>
                <a:gd name="T29" fmla="*/ 27 h 105"/>
                <a:gd name="T30" fmla="*/ 7 w 106"/>
                <a:gd name="T31" fmla="*/ 16 h 105"/>
                <a:gd name="T32" fmla="*/ 17 w 106"/>
                <a:gd name="T33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6" h="105">
                  <a:moveTo>
                    <a:pt x="106" y="105"/>
                  </a:moveTo>
                  <a:lnTo>
                    <a:pt x="100" y="83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84" y="100"/>
                  </a:lnTo>
                  <a:lnTo>
                    <a:pt x="106" y="105"/>
                  </a:lnTo>
                  <a:close/>
                  <a:moveTo>
                    <a:pt x="100" y="99"/>
                  </a:moveTo>
                  <a:lnTo>
                    <a:pt x="86" y="96"/>
                  </a:lnTo>
                  <a:lnTo>
                    <a:pt x="21" y="30"/>
                  </a:lnTo>
                  <a:lnTo>
                    <a:pt x="31" y="20"/>
                  </a:lnTo>
                  <a:lnTo>
                    <a:pt x="96" y="85"/>
                  </a:lnTo>
                  <a:lnTo>
                    <a:pt x="100" y="99"/>
                  </a:lnTo>
                  <a:close/>
                  <a:moveTo>
                    <a:pt x="17" y="6"/>
                  </a:moveTo>
                  <a:lnTo>
                    <a:pt x="27" y="16"/>
                  </a:lnTo>
                  <a:lnTo>
                    <a:pt x="17" y="27"/>
                  </a:lnTo>
                  <a:lnTo>
                    <a:pt x="7" y="16"/>
                  </a:lnTo>
                  <a:lnTo>
                    <a:pt x="1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4" name="Group 693"/>
          <p:cNvGrpSpPr/>
          <p:nvPr/>
        </p:nvGrpSpPr>
        <p:grpSpPr>
          <a:xfrm>
            <a:off x="4076496" y="3636018"/>
            <a:ext cx="236819" cy="303884"/>
            <a:chOff x="4076496" y="3636018"/>
            <a:chExt cx="236819" cy="303884"/>
          </a:xfrm>
          <a:solidFill>
            <a:schemeClr val="tx1"/>
          </a:solidFill>
        </p:grpSpPr>
        <p:sp>
          <p:nvSpPr>
            <p:cNvPr id="628" name="Freeform 218"/>
            <p:cNvSpPr>
              <a:spLocks noEditPoints="1"/>
            </p:cNvSpPr>
            <p:nvPr/>
          </p:nvSpPr>
          <p:spPr bwMode="auto">
            <a:xfrm>
              <a:off x="4143560" y="3638113"/>
              <a:ext cx="83830" cy="301788"/>
            </a:xfrm>
            <a:custGeom>
              <a:avLst/>
              <a:gdLst>
                <a:gd name="T0" fmla="*/ 40 w 40"/>
                <a:gd name="T1" fmla="*/ 144 h 144"/>
                <a:gd name="T2" fmla="*/ 40 w 40"/>
                <a:gd name="T3" fmla="*/ 0 h 144"/>
                <a:gd name="T4" fmla="*/ 0 w 40"/>
                <a:gd name="T5" fmla="*/ 0 h 144"/>
                <a:gd name="T6" fmla="*/ 0 w 40"/>
                <a:gd name="T7" fmla="*/ 144 h 144"/>
                <a:gd name="T8" fmla="*/ 40 w 40"/>
                <a:gd name="T9" fmla="*/ 144 h 144"/>
                <a:gd name="T10" fmla="*/ 4 w 40"/>
                <a:gd name="T11" fmla="*/ 4 h 144"/>
                <a:gd name="T12" fmla="*/ 36 w 40"/>
                <a:gd name="T13" fmla="*/ 4 h 144"/>
                <a:gd name="T14" fmla="*/ 36 w 40"/>
                <a:gd name="T15" fmla="*/ 24 h 144"/>
                <a:gd name="T16" fmla="*/ 22 w 40"/>
                <a:gd name="T17" fmla="*/ 24 h 144"/>
                <a:gd name="T18" fmla="*/ 22 w 40"/>
                <a:gd name="T19" fmla="*/ 29 h 144"/>
                <a:gd name="T20" fmla="*/ 36 w 40"/>
                <a:gd name="T21" fmla="*/ 29 h 144"/>
                <a:gd name="T22" fmla="*/ 36 w 40"/>
                <a:gd name="T23" fmla="*/ 47 h 144"/>
                <a:gd name="T24" fmla="*/ 31 w 40"/>
                <a:gd name="T25" fmla="*/ 47 h 144"/>
                <a:gd name="T26" fmla="*/ 31 w 40"/>
                <a:gd name="T27" fmla="*/ 51 h 144"/>
                <a:gd name="T28" fmla="*/ 36 w 40"/>
                <a:gd name="T29" fmla="*/ 51 h 144"/>
                <a:gd name="T30" fmla="*/ 36 w 40"/>
                <a:gd name="T31" fmla="*/ 70 h 144"/>
                <a:gd name="T32" fmla="*/ 22 w 40"/>
                <a:gd name="T33" fmla="*/ 70 h 144"/>
                <a:gd name="T34" fmla="*/ 22 w 40"/>
                <a:gd name="T35" fmla="*/ 74 h 144"/>
                <a:gd name="T36" fmla="*/ 36 w 40"/>
                <a:gd name="T37" fmla="*/ 74 h 144"/>
                <a:gd name="T38" fmla="*/ 36 w 40"/>
                <a:gd name="T39" fmla="*/ 92 h 144"/>
                <a:gd name="T40" fmla="*/ 31 w 40"/>
                <a:gd name="T41" fmla="*/ 92 h 144"/>
                <a:gd name="T42" fmla="*/ 31 w 40"/>
                <a:gd name="T43" fmla="*/ 97 h 144"/>
                <a:gd name="T44" fmla="*/ 36 w 40"/>
                <a:gd name="T45" fmla="*/ 97 h 144"/>
                <a:gd name="T46" fmla="*/ 36 w 40"/>
                <a:gd name="T47" fmla="*/ 115 h 144"/>
                <a:gd name="T48" fmla="*/ 22 w 40"/>
                <a:gd name="T49" fmla="*/ 115 h 144"/>
                <a:gd name="T50" fmla="*/ 22 w 40"/>
                <a:gd name="T51" fmla="*/ 119 h 144"/>
                <a:gd name="T52" fmla="*/ 36 w 40"/>
                <a:gd name="T53" fmla="*/ 119 h 144"/>
                <a:gd name="T54" fmla="*/ 36 w 40"/>
                <a:gd name="T55" fmla="*/ 139 h 144"/>
                <a:gd name="T56" fmla="*/ 4 w 40"/>
                <a:gd name="T57" fmla="*/ 139 h 144"/>
                <a:gd name="T58" fmla="*/ 4 w 40"/>
                <a:gd name="T59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40" y="0"/>
                  </a:lnTo>
                  <a:lnTo>
                    <a:pt x="0" y="0"/>
                  </a:lnTo>
                  <a:lnTo>
                    <a:pt x="0" y="144"/>
                  </a:lnTo>
                  <a:lnTo>
                    <a:pt x="40" y="144"/>
                  </a:lnTo>
                  <a:close/>
                  <a:moveTo>
                    <a:pt x="4" y="4"/>
                  </a:moveTo>
                  <a:lnTo>
                    <a:pt x="36" y="4"/>
                  </a:lnTo>
                  <a:lnTo>
                    <a:pt x="36" y="24"/>
                  </a:lnTo>
                  <a:lnTo>
                    <a:pt x="22" y="24"/>
                  </a:lnTo>
                  <a:lnTo>
                    <a:pt x="22" y="29"/>
                  </a:lnTo>
                  <a:lnTo>
                    <a:pt x="36" y="29"/>
                  </a:lnTo>
                  <a:lnTo>
                    <a:pt x="36" y="47"/>
                  </a:lnTo>
                  <a:lnTo>
                    <a:pt x="31" y="47"/>
                  </a:lnTo>
                  <a:lnTo>
                    <a:pt x="31" y="51"/>
                  </a:lnTo>
                  <a:lnTo>
                    <a:pt x="36" y="51"/>
                  </a:lnTo>
                  <a:lnTo>
                    <a:pt x="36" y="70"/>
                  </a:lnTo>
                  <a:lnTo>
                    <a:pt x="22" y="70"/>
                  </a:lnTo>
                  <a:lnTo>
                    <a:pt x="22" y="74"/>
                  </a:lnTo>
                  <a:lnTo>
                    <a:pt x="36" y="74"/>
                  </a:lnTo>
                  <a:lnTo>
                    <a:pt x="36" y="92"/>
                  </a:lnTo>
                  <a:lnTo>
                    <a:pt x="31" y="92"/>
                  </a:lnTo>
                  <a:lnTo>
                    <a:pt x="31" y="97"/>
                  </a:lnTo>
                  <a:lnTo>
                    <a:pt x="36" y="97"/>
                  </a:lnTo>
                  <a:lnTo>
                    <a:pt x="36" y="115"/>
                  </a:lnTo>
                  <a:lnTo>
                    <a:pt x="22" y="115"/>
                  </a:lnTo>
                  <a:lnTo>
                    <a:pt x="22" y="119"/>
                  </a:lnTo>
                  <a:lnTo>
                    <a:pt x="36" y="119"/>
                  </a:lnTo>
                  <a:lnTo>
                    <a:pt x="36" y="139"/>
                  </a:lnTo>
                  <a:lnTo>
                    <a:pt x="4" y="139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9" name="Freeform 219"/>
            <p:cNvSpPr>
              <a:spLocks noEditPoints="1"/>
            </p:cNvSpPr>
            <p:nvPr/>
          </p:nvSpPr>
          <p:spPr bwMode="auto">
            <a:xfrm>
              <a:off x="4076496" y="3636018"/>
              <a:ext cx="48203" cy="303884"/>
            </a:xfrm>
            <a:custGeom>
              <a:avLst/>
              <a:gdLst>
                <a:gd name="T0" fmla="*/ 23 w 23"/>
                <a:gd name="T1" fmla="*/ 23 h 145"/>
                <a:gd name="T2" fmla="*/ 12 w 23"/>
                <a:gd name="T3" fmla="*/ 0 h 145"/>
                <a:gd name="T4" fmla="*/ 0 w 23"/>
                <a:gd name="T5" fmla="*/ 23 h 145"/>
                <a:gd name="T6" fmla="*/ 0 w 23"/>
                <a:gd name="T7" fmla="*/ 145 h 145"/>
                <a:gd name="T8" fmla="*/ 23 w 23"/>
                <a:gd name="T9" fmla="*/ 145 h 145"/>
                <a:gd name="T10" fmla="*/ 23 w 23"/>
                <a:gd name="T11" fmla="*/ 23 h 145"/>
                <a:gd name="T12" fmla="*/ 12 w 23"/>
                <a:gd name="T13" fmla="*/ 10 h 145"/>
                <a:gd name="T14" fmla="*/ 18 w 23"/>
                <a:gd name="T15" fmla="*/ 24 h 145"/>
                <a:gd name="T16" fmla="*/ 18 w 23"/>
                <a:gd name="T17" fmla="*/ 118 h 145"/>
                <a:gd name="T18" fmla="*/ 5 w 23"/>
                <a:gd name="T19" fmla="*/ 118 h 145"/>
                <a:gd name="T20" fmla="*/ 5 w 23"/>
                <a:gd name="T21" fmla="*/ 24 h 145"/>
                <a:gd name="T22" fmla="*/ 12 w 23"/>
                <a:gd name="T23" fmla="*/ 10 h 145"/>
                <a:gd name="T24" fmla="*/ 5 w 23"/>
                <a:gd name="T25" fmla="*/ 140 h 145"/>
                <a:gd name="T26" fmla="*/ 5 w 23"/>
                <a:gd name="T27" fmla="*/ 122 h 145"/>
                <a:gd name="T28" fmla="*/ 18 w 23"/>
                <a:gd name="T29" fmla="*/ 122 h 145"/>
                <a:gd name="T30" fmla="*/ 18 w 23"/>
                <a:gd name="T31" fmla="*/ 140 h 145"/>
                <a:gd name="T32" fmla="*/ 5 w 23"/>
                <a:gd name="T33" fmla="*/ 1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145">
                  <a:moveTo>
                    <a:pt x="23" y="23"/>
                  </a:moveTo>
                  <a:lnTo>
                    <a:pt x="12" y="0"/>
                  </a:lnTo>
                  <a:lnTo>
                    <a:pt x="0" y="23"/>
                  </a:lnTo>
                  <a:lnTo>
                    <a:pt x="0" y="145"/>
                  </a:lnTo>
                  <a:lnTo>
                    <a:pt x="23" y="145"/>
                  </a:lnTo>
                  <a:lnTo>
                    <a:pt x="23" y="23"/>
                  </a:lnTo>
                  <a:close/>
                  <a:moveTo>
                    <a:pt x="12" y="10"/>
                  </a:moveTo>
                  <a:lnTo>
                    <a:pt x="18" y="24"/>
                  </a:lnTo>
                  <a:lnTo>
                    <a:pt x="18" y="118"/>
                  </a:lnTo>
                  <a:lnTo>
                    <a:pt x="5" y="118"/>
                  </a:lnTo>
                  <a:lnTo>
                    <a:pt x="5" y="24"/>
                  </a:lnTo>
                  <a:lnTo>
                    <a:pt x="12" y="10"/>
                  </a:lnTo>
                  <a:close/>
                  <a:moveTo>
                    <a:pt x="5" y="140"/>
                  </a:moveTo>
                  <a:lnTo>
                    <a:pt x="5" y="122"/>
                  </a:lnTo>
                  <a:lnTo>
                    <a:pt x="18" y="122"/>
                  </a:lnTo>
                  <a:lnTo>
                    <a:pt x="18" y="140"/>
                  </a:lnTo>
                  <a:lnTo>
                    <a:pt x="5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0" name="Freeform 220"/>
            <p:cNvSpPr>
              <a:spLocks noEditPoints="1"/>
            </p:cNvSpPr>
            <p:nvPr/>
          </p:nvSpPr>
          <p:spPr bwMode="auto">
            <a:xfrm>
              <a:off x="4246251" y="3646496"/>
              <a:ext cx="67064" cy="289214"/>
            </a:xfrm>
            <a:custGeom>
              <a:avLst/>
              <a:gdLst>
                <a:gd name="T0" fmla="*/ 21 w 32"/>
                <a:gd name="T1" fmla="*/ 138 h 138"/>
                <a:gd name="T2" fmla="*/ 32 w 32"/>
                <a:gd name="T3" fmla="*/ 116 h 138"/>
                <a:gd name="T4" fmla="*/ 32 w 32"/>
                <a:gd name="T5" fmla="*/ 0 h 138"/>
                <a:gd name="T6" fmla="*/ 10 w 32"/>
                <a:gd name="T7" fmla="*/ 0 h 138"/>
                <a:gd name="T8" fmla="*/ 10 w 32"/>
                <a:gd name="T9" fmla="*/ 9 h 138"/>
                <a:gd name="T10" fmla="*/ 0 w 32"/>
                <a:gd name="T11" fmla="*/ 9 h 138"/>
                <a:gd name="T12" fmla="*/ 0 w 32"/>
                <a:gd name="T13" fmla="*/ 34 h 138"/>
                <a:gd name="T14" fmla="*/ 5 w 32"/>
                <a:gd name="T15" fmla="*/ 34 h 138"/>
                <a:gd name="T16" fmla="*/ 5 w 32"/>
                <a:gd name="T17" fmla="*/ 14 h 138"/>
                <a:gd name="T18" fmla="*/ 10 w 32"/>
                <a:gd name="T19" fmla="*/ 14 h 138"/>
                <a:gd name="T20" fmla="*/ 10 w 32"/>
                <a:gd name="T21" fmla="*/ 116 h 138"/>
                <a:gd name="T22" fmla="*/ 21 w 32"/>
                <a:gd name="T23" fmla="*/ 138 h 138"/>
                <a:gd name="T24" fmla="*/ 14 w 32"/>
                <a:gd name="T25" fmla="*/ 5 h 138"/>
                <a:gd name="T26" fmla="*/ 28 w 32"/>
                <a:gd name="T27" fmla="*/ 5 h 138"/>
                <a:gd name="T28" fmla="*/ 28 w 32"/>
                <a:gd name="T29" fmla="*/ 115 h 138"/>
                <a:gd name="T30" fmla="*/ 21 w 32"/>
                <a:gd name="T31" fmla="*/ 128 h 138"/>
                <a:gd name="T32" fmla="*/ 14 w 32"/>
                <a:gd name="T33" fmla="*/ 115 h 138"/>
                <a:gd name="T34" fmla="*/ 14 w 32"/>
                <a:gd name="T35" fmla="*/ 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138">
                  <a:moveTo>
                    <a:pt x="21" y="138"/>
                  </a:moveTo>
                  <a:lnTo>
                    <a:pt x="32" y="116"/>
                  </a:lnTo>
                  <a:lnTo>
                    <a:pt x="32" y="0"/>
                  </a:lnTo>
                  <a:lnTo>
                    <a:pt x="10" y="0"/>
                  </a:lnTo>
                  <a:lnTo>
                    <a:pt x="10" y="9"/>
                  </a:lnTo>
                  <a:lnTo>
                    <a:pt x="0" y="9"/>
                  </a:lnTo>
                  <a:lnTo>
                    <a:pt x="0" y="34"/>
                  </a:lnTo>
                  <a:lnTo>
                    <a:pt x="5" y="34"/>
                  </a:lnTo>
                  <a:lnTo>
                    <a:pt x="5" y="14"/>
                  </a:lnTo>
                  <a:lnTo>
                    <a:pt x="10" y="14"/>
                  </a:lnTo>
                  <a:lnTo>
                    <a:pt x="10" y="116"/>
                  </a:lnTo>
                  <a:lnTo>
                    <a:pt x="21" y="138"/>
                  </a:lnTo>
                  <a:close/>
                  <a:moveTo>
                    <a:pt x="14" y="5"/>
                  </a:moveTo>
                  <a:lnTo>
                    <a:pt x="28" y="5"/>
                  </a:lnTo>
                  <a:lnTo>
                    <a:pt x="28" y="115"/>
                  </a:lnTo>
                  <a:lnTo>
                    <a:pt x="21" y="128"/>
                  </a:lnTo>
                  <a:lnTo>
                    <a:pt x="14" y="115"/>
                  </a:ln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8" name="Group 697"/>
          <p:cNvGrpSpPr/>
          <p:nvPr/>
        </p:nvGrpSpPr>
        <p:grpSpPr>
          <a:xfrm>
            <a:off x="4436965" y="3684220"/>
            <a:ext cx="301788" cy="207480"/>
            <a:chOff x="4436965" y="3684220"/>
            <a:chExt cx="301788" cy="207480"/>
          </a:xfrm>
          <a:solidFill>
            <a:schemeClr val="tx1"/>
          </a:solidFill>
        </p:grpSpPr>
        <p:sp>
          <p:nvSpPr>
            <p:cNvPr id="631" name="Freeform 221"/>
            <p:cNvSpPr>
              <a:spLocks noEditPoints="1"/>
            </p:cNvSpPr>
            <p:nvPr/>
          </p:nvSpPr>
          <p:spPr bwMode="auto">
            <a:xfrm>
              <a:off x="4436965" y="3684220"/>
              <a:ext cx="301788" cy="207480"/>
            </a:xfrm>
            <a:custGeom>
              <a:avLst/>
              <a:gdLst>
                <a:gd name="T0" fmla="*/ 86 w 144"/>
                <a:gd name="T1" fmla="*/ 0 h 99"/>
                <a:gd name="T2" fmla="*/ 57 w 144"/>
                <a:gd name="T3" fmla="*/ 0 h 99"/>
                <a:gd name="T4" fmla="*/ 39 w 144"/>
                <a:gd name="T5" fmla="*/ 22 h 99"/>
                <a:gd name="T6" fmla="*/ 0 w 144"/>
                <a:gd name="T7" fmla="*/ 22 h 99"/>
                <a:gd name="T8" fmla="*/ 0 w 144"/>
                <a:gd name="T9" fmla="*/ 99 h 99"/>
                <a:gd name="T10" fmla="*/ 144 w 144"/>
                <a:gd name="T11" fmla="*/ 99 h 99"/>
                <a:gd name="T12" fmla="*/ 144 w 144"/>
                <a:gd name="T13" fmla="*/ 22 h 99"/>
                <a:gd name="T14" fmla="*/ 104 w 144"/>
                <a:gd name="T15" fmla="*/ 22 h 99"/>
                <a:gd name="T16" fmla="*/ 86 w 144"/>
                <a:gd name="T17" fmla="*/ 0 h 99"/>
                <a:gd name="T18" fmla="*/ 4 w 144"/>
                <a:gd name="T19" fmla="*/ 27 h 99"/>
                <a:gd name="T20" fmla="*/ 18 w 144"/>
                <a:gd name="T21" fmla="*/ 27 h 99"/>
                <a:gd name="T22" fmla="*/ 18 w 144"/>
                <a:gd name="T23" fmla="*/ 94 h 99"/>
                <a:gd name="T24" fmla="*/ 4 w 144"/>
                <a:gd name="T25" fmla="*/ 94 h 99"/>
                <a:gd name="T26" fmla="*/ 4 w 144"/>
                <a:gd name="T27" fmla="*/ 27 h 99"/>
                <a:gd name="T28" fmla="*/ 139 w 144"/>
                <a:gd name="T29" fmla="*/ 94 h 99"/>
                <a:gd name="T30" fmla="*/ 22 w 144"/>
                <a:gd name="T31" fmla="*/ 94 h 99"/>
                <a:gd name="T32" fmla="*/ 22 w 144"/>
                <a:gd name="T33" fmla="*/ 27 h 99"/>
                <a:gd name="T34" fmla="*/ 41 w 144"/>
                <a:gd name="T35" fmla="*/ 27 h 99"/>
                <a:gd name="T36" fmla="*/ 59 w 144"/>
                <a:gd name="T37" fmla="*/ 4 h 99"/>
                <a:gd name="T38" fmla="*/ 84 w 144"/>
                <a:gd name="T39" fmla="*/ 4 h 99"/>
                <a:gd name="T40" fmla="*/ 102 w 144"/>
                <a:gd name="T41" fmla="*/ 27 h 99"/>
                <a:gd name="T42" fmla="*/ 139 w 144"/>
                <a:gd name="T43" fmla="*/ 27 h 99"/>
                <a:gd name="T44" fmla="*/ 139 w 144"/>
                <a:gd name="T45" fmla="*/ 9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99">
                  <a:moveTo>
                    <a:pt x="86" y="0"/>
                  </a:moveTo>
                  <a:lnTo>
                    <a:pt x="57" y="0"/>
                  </a:lnTo>
                  <a:lnTo>
                    <a:pt x="39" y="22"/>
                  </a:lnTo>
                  <a:lnTo>
                    <a:pt x="0" y="22"/>
                  </a:lnTo>
                  <a:lnTo>
                    <a:pt x="0" y="99"/>
                  </a:lnTo>
                  <a:lnTo>
                    <a:pt x="144" y="99"/>
                  </a:lnTo>
                  <a:lnTo>
                    <a:pt x="144" y="22"/>
                  </a:lnTo>
                  <a:lnTo>
                    <a:pt x="104" y="22"/>
                  </a:lnTo>
                  <a:lnTo>
                    <a:pt x="86" y="0"/>
                  </a:lnTo>
                  <a:close/>
                  <a:moveTo>
                    <a:pt x="4" y="27"/>
                  </a:moveTo>
                  <a:lnTo>
                    <a:pt x="18" y="27"/>
                  </a:lnTo>
                  <a:lnTo>
                    <a:pt x="18" y="94"/>
                  </a:lnTo>
                  <a:lnTo>
                    <a:pt x="4" y="94"/>
                  </a:lnTo>
                  <a:lnTo>
                    <a:pt x="4" y="27"/>
                  </a:lnTo>
                  <a:close/>
                  <a:moveTo>
                    <a:pt x="139" y="94"/>
                  </a:moveTo>
                  <a:lnTo>
                    <a:pt x="22" y="94"/>
                  </a:lnTo>
                  <a:lnTo>
                    <a:pt x="22" y="27"/>
                  </a:lnTo>
                  <a:lnTo>
                    <a:pt x="41" y="27"/>
                  </a:lnTo>
                  <a:lnTo>
                    <a:pt x="59" y="4"/>
                  </a:lnTo>
                  <a:lnTo>
                    <a:pt x="84" y="4"/>
                  </a:lnTo>
                  <a:lnTo>
                    <a:pt x="102" y="27"/>
                  </a:lnTo>
                  <a:lnTo>
                    <a:pt x="139" y="27"/>
                  </a:lnTo>
                  <a:lnTo>
                    <a:pt x="139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2" name="Freeform 222"/>
            <p:cNvSpPr>
              <a:spLocks noEditPoints="1"/>
            </p:cNvSpPr>
            <p:nvPr/>
          </p:nvSpPr>
          <p:spPr bwMode="auto">
            <a:xfrm>
              <a:off x="4543847" y="3768050"/>
              <a:ext cx="85926" cy="85926"/>
            </a:xfrm>
            <a:custGeom>
              <a:avLst/>
              <a:gdLst>
                <a:gd name="T0" fmla="*/ 36 w 72"/>
                <a:gd name="T1" fmla="*/ 0 h 72"/>
                <a:gd name="T2" fmla="*/ 0 w 72"/>
                <a:gd name="T3" fmla="*/ 36 h 72"/>
                <a:gd name="T4" fmla="*/ 36 w 72"/>
                <a:gd name="T5" fmla="*/ 72 h 72"/>
                <a:gd name="T6" fmla="*/ 72 w 72"/>
                <a:gd name="T7" fmla="*/ 36 h 72"/>
                <a:gd name="T8" fmla="*/ 36 w 72"/>
                <a:gd name="T9" fmla="*/ 0 h 72"/>
                <a:gd name="T10" fmla="*/ 36 w 72"/>
                <a:gd name="T11" fmla="*/ 64 h 72"/>
                <a:gd name="T12" fmla="*/ 8 w 72"/>
                <a:gd name="T13" fmla="*/ 36 h 72"/>
                <a:gd name="T14" fmla="*/ 36 w 72"/>
                <a:gd name="T15" fmla="*/ 8 h 72"/>
                <a:gd name="T16" fmla="*/ 64 w 72"/>
                <a:gd name="T17" fmla="*/ 36 h 72"/>
                <a:gd name="T18" fmla="*/ 36 w 72"/>
                <a:gd name="T19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36" y="64"/>
                  </a:moveTo>
                  <a:cubicBezTo>
                    <a:pt x="21" y="64"/>
                    <a:pt x="8" y="52"/>
                    <a:pt x="8" y="36"/>
                  </a:cubicBezTo>
                  <a:cubicBezTo>
                    <a:pt x="8" y="21"/>
                    <a:pt x="21" y="8"/>
                    <a:pt x="36" y="8"/>
                  </a:cubicBezTo>
                  <a:cubicBezTo>
                    <a:pt x="51" y="8"/>
                    <a:pt x="64" y="21"/>
                    <a:pt x="64" y="36"/>
                  </a:cubicBezTo>
                  <a:cubicBezTo>
                    <a:pt x="64" y="52"/>
                    <a:pt x="51" y="64"/>
                    <a:pt x="36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1" name="Group 700"/>
          <p:cNvGrpSpPr/>
          <p:nvPr/>
        </p:nvGrpSpPr>
        <p:grpSpPr>
          <a:xfrm>
            <a:off x="4828870" y="3684220"/>
            <a:ext cx="301788" cy="207480"/>
            <a:chOff x="4828870" y="3684220"/>
            <a:chExt cx="301788" cy="207480"/>
          </a:xfrm>
          <a:solidFill>
            <a:schemeClr val="tx1"/>
          </a:solidFill>
        </p:grpSpPr>
        <p:sp>
          <p:nvSpPr>
            <p:cNvPr id="633" name="Freeform 223"/>
            <p:cNvSpPr>
              <a:spLocks noEditPoints="1"/>
            </p:cNvSpPr>
            <p:nvPr/>
          </p:nvSpPr>
          <p:spPr bwMode="auto">
            <a:xfrm>
              <a:off x="4828870" y="3684220"/>
              <a:ext cx="301788" cy="207480"/>
            </a:xfrm>
            <a:custGeom>
              <a:avLst/>
              <a:gdLst>
                <a:gd name="T0" fmla="*/ 0 w 144"/>
                <a:gd name="T1" fmla="*/ 99 h 99"/>
                <a:gd name="T2" fmla="*/ 144 w 144"/>
                <a:gd name="T3" fmla="*/ 99 h 99"/>
                <a:gd name="T4" fmla="*/ 144 w 144"/>
                <a:gd name="T5" fmla="*/ 0 h 99"/>
                <a:gd name="T6" fmla="*/ 0 w 144"/>
                <a:gd name="T7" fmla="*/ 0 h 99"/>
                <a:gd name="T8" fmla="*/ 0 w 144"/>
                <a:gd name="T9" fmla="*/ 99 h 99"/>
                <a:gd name="T10" fmla="*/ 4 w 144"/>
                <a:gd name="T11" fmla="*/ 94 h 99"/>
                <a:gd name="T12" fmla="*/ 4 w 144"/>
                <a:gd name="T13" fmla="*/ 84 h 99"/>
                <a:gd name="T14" fmla="*/ 54 w 144"/>
                <a:gd name="T15" fmla="*/ 41 h 99"/>
                <a:gd name="T16" fmla="*/ 81 w 144"/>
                <a:gd name="T17" fmla="*/ 68 h 99"/>
                <a:gd name="T18" fmla="*/ 95 w 144"/>
                <a:gd name="T19" fmla="*/ 50 h 99"/>
                <a:gd name="T20" fmla="*/ 139 w 144"/>
                <a:gd name="T21" fmla="*/ 89 h 99"/>
                <a:gd name="T22" fmla="*/ 139 w 144"/>
                <a:gd name="T23" fmla="*/ 94 h 99"/>
                <a:gd name="T24" fmla="*/ 4 w 144"/>
                <a:gd name="T25" fmla="*/ 94 h 99"/>
                <a:gd name="T26" fmla="*/ 139 w 144"/>
                <a:gd name="T27" fmla="*/ 4 h 99"/>
                <a:gd name="T28" fmla="*/ 139 w 144"/>
                <a:gd name="T29" fmla="*/ 83 h 99"/>
                <a:gd name="T30" fmla="*/ 94 w 144"/>
                <a:gd name="T31" fmla="*/ 44 h 99"/>
                <a:gd name="T32" fmla="*/ 81 w 144"/>
                <a:gd name="T33" fmla="*/ 62 h 99"/>
                <a:gd name="T34" fmla="*/ 54 w 144"/>
                <a:gd name="T35" fmla="*/ 35 h 99"/>
                <a:gd name="T36" fmla="*/ 4 w 144"/>
                <a:gd name="T37" fmla="*/ 78 h 99"/>
                <a:gd name="T38" fmla="*/ 4 w 144"/>
                <a:gd name="T39" fmla="*/ 4 h 99"/>
                <a:gd name="T40" fmla="*/ 139 w 144"/>
                <a:gd name="T41" fmla="*/ 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99">
                  <a:moveTo>
                    <a:pt x="0" y="99"/>
                  </a:moveTo>
                  <a:lnTo>
                    <a:pt x="144" y="99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99"/>
                  </a:lnTo>
                  <a:close/>
                  <a:moveTo>
                    <a:pt x="4" y="94"/>
                  </a:moveTo>
                  <a:lnTo>
                    <a:pt x="4" y="84"/>
                  </a:lnTo>
                  <a:lnTo>
                    <a:pt x="54" y="41"/>
                  </a:lnTo>
                  <a:lnTo>
                    <a:pt x="81" y="68"/>
                  </a:lnTo>
                  <a:lnTo>
                    <a:pt x="95" y="50"/>
                  </a:lnTo>
                  <a:lnTo>
                    <a:pt x="139" y="89"/>
                  </a:lnTo>
                  <a:lnTo>
                    <a:pt x="139" y="94"/>
                  </a:lnTo>
                  <a:lnTo>
                    <a:pt x="4" y="94"/>
                  </a:lnTo>
                  <a:close/>
                  <a:moveTo>
                    <a:pt x="139" y="4"/>
                  </a:moveTo>
                  <a:lnTo>
                    <a:pt x="139" y="83"/>
                  </a:lnTo>
                  <a:lnTo>
                    <a:pt x="94" y="44"/>
                  </a:lnTo>
                  <a:lnTo>
                    <a:pt x="81" y="62"/>
                  </a:lnTo>
                  <a:lnTo>
                    <a:pt x="54" y="35"/>
                  </a:lnTo>
                  <a:lnTo>
                    <a:pt x="4" y="78"/>
                  </a:lnTo>
                  <a:lnTo>
                    <a:pt x="4" y="4"/>
                  </a:lnTo>
                  <a:lnTo>
                    <a:pt x="13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4" name="Freeform 224"/>
            <p:cNvSpPr>
              <a:spLocks noEditPoints="1"/>
            </p:cNvSpPr>
            <p:nvPr/>
          </p:nvSpPr>
          <p:spPr bwMode="auto">
            <a:xfrm>
              <a:off x="5040541" y="3711465"/>
              <a:ext cx="56586" cy="56586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8 h 48"/>
                <a:gd name="T12" fmla="*/ 40 w 48"/>
                <a:gd name="T13" fmla="*/ 24 h 48"/>
                <a:gd name="T14" fmla="*/ 24 w 48"/>
                <a:gd name="T15" fmla="*/ 40 h 48"/>
                <a:gd name="T16" fmla="*/ 8 w 48"/>
                <a:gd name="T17" fmla="*/ 24 h 48"/>
                <a:gd name="T18" fmla="*/ 24 w 48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lose/>
                  <a:moveTo>
                    <a:pt x="24" y="8"/>
                  </a:move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0" name="Group 699"/>
          <p:cNvGrpSpPr/>
          <p:nvPr/>
        </p:nvGrpSpPr>
        <p:grpSpPr>
          <a:xfrm>
            <a:off x="5220776" y="3669550"/>
            <a:ext cx="301788" cy="236820"/>
            <a:chOff x="5220776" y="3669550"/>
            <a:chExt cx="301788" cy="236820"/>
          </a:xfrm>
          <a:solidFill>
            <a:schemeClr val="tx1"/>
          </a:solidFill>
        </p:grpSpPr>
        <p:sp>
          <p:nvSpPr>
            <p:cNvPr id="635" name="Freeform 225"/>
            <p:cNvSpPr>
              <a:spLocks noEditPoints="1"/>
            </p:cNvSpPr>
            <p:nvPr/>
          </p:nvSpPr>
          <p:spPr bwMode="auto">
            <a:xfrm>
              <a:off x="5220776" y="3707273"/>
              <a:ext cx="255682" cy="199097"/>
            </a:xfrm>
            <a:custGeom>
              <a:avLst/>
              <a:gdLst>
                <a:gd name="T0" fmla="*/ 122 w 122"/>
                <a:gd name="T1" fmla="*/ 0 h 95"/>
                <a:gd name="T2" fmla="*/ 0 w 122"/>
                <a:gd name="T3" fmla="*/ 0 h 95"/>
                <a:gd name="T4" fmla="*/ 0 w 122"/>
                <a:gd name="T5" fmla="*/ 95 h 95"/>
                <a:gd name="T6" fmla="*/ 122 w 122"/>
                <a:gd name="T7" fmla="*/ 95 h 95"/>
                <a:gd name="T8" fmla="*/ 122 w 122"/>
                <a:gd name="T9" fmla="*/ 0 h 95"/>
                <a:gd name="T10" fmla="*/ 117 w 122"/>
                <a:gd name="T11" fmla="*/ 4 h 95"/>
                <a:gd name="T12" fmla="*/ 117 w 122"/>
                <a:gd name="T13" fmla="*/ 83 h 95"/>
                <a:gd name="T14" fmla="*/ 88 w 122"/>
                <a:gd name="T15" fmla="*/ 58 h 95"/>
                <a:gd name="T16" fmla="*/ 66 w 122"/>
                <a:gd name="T17" fmla="*/ 71 h 95"/>
                <a:gd name="T18" fmla="*/ 34 w 122"/>
                <a:gd name="T19" fmla="*/ 35 h 95"/>
                <a:gd name="T20" fmla="*/ 4 w 122"/>
                <a:gd name="T21" fmla="*/ 65 h 95"/>
                <a:gd name="T22" fmla="*/ 4 w 122"/>
                <a:gd name="T23" fmla="*/ 4 h 95"/>
                <a:gd name="T24" fmla="*/ 117 w 122"/>
                <a:gd name="T25" fmla="*/ 4 h 95"/>
                <a:gd name="T26" fmla="*/ 4 w 122"/>
                <a:gd name="T27" fmla="*/ 90 h 95"/>
                <a:gd name="T28" fmla="*/ 4 w 122"/>
                <a:gd name="T29" fmla="*/ 71 h 95"/>
                <a:gd name="T30" fmla="*/ 34 w 122"/>
                <a:gd name="T31" fmla="*/ 42 h 95"/>
                <a:gd name="T32" fmla="*/ 65 w 122"/>
                <a:gd name="T33" fmla="*/ 77 h 95"/>
                <a:gd name="T34" fmla="*/ 88 w 122"/>
                <a:gd name="T35" fmla="*/ 64 h 95"/>
                <a:gd name="T36" fmla="*/ 117 w 122"/>
                <a:gd name="T37" fmla="*/ 89 h 95"/>
                <a:gd name="T38" fmla="*/ 117 w 122"/>
                <a:gd name="T39" fmla="*/ 90 h 95"/>
                <a:gd name="T40" fmla="*/ 4 w 122"/>
                <a:gd name="T41" fmla="*/ 9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95">
                  <a:moveTo>
                    <a:pt x="122" y="0"/>
                  </a:moveTo>
                  <a:lnTo>
                    <a:pt x="0" y="0"/>
                  </a:lnTo>
                  <a:lnTo>
                    <a:pt x="0" y="95"/>
                  </a:lnTo>
                  <a:lnTo>
                    <a:pt x="122" y="95"/>
                  </a:lnTo>
                  <a:lnTo>
                    <a:pt x="122" y="0"/>
                  </a:lnTo>
                  <a:close/>
                  <a:moveTo>
                    <a:pt x="117" y="4"/>
                  </a:moveTo>
                  <a:lnTo>
                    <a:pt x="117" y="83"/>
                  </a:lnTo>
                  <a:lnTo>
                    <a:pt x="88" y="58"/>
                  </a:lnTo>
                  <a:lnTo>
                    <a:pt x="66" y="71"/>
                  </a:lnTo>
                  <a:lnTo>
                    <a:pt x="34" y="35"/>
                  </a:lnTo>
                  <a:lnTo>
                    <a:pt x="4" y="65"/>
                  </a:lnTo>
                  <a:lnTo>
                    <a:pt x="4" y="4"/>
                  </a:lnTo>
                  <a:lnTo>
                    <a:pt x="117" y="4"/>
                  </a:lnTo>
                  <a:close/>
                  <a:moveTo>
                    <a:pt x="4" y="90"/>
                  </a:moveTo>
                  <a:lnTo>
                    <a:pt x="4" y="71"/>
                  </a:lnTo>
                  <a:lnTo>
                    <a:pt x="34" y="42"/>
                  </a:lnTo>
                  <a:lnTo>
                    <a:pt x="65" y="77"/>
                  </a:lnTo>
                  <a:lnTo>
                    <a:pt x="88" y="64"/>
                  </a:lnTo>
                  <a:lnTo>
                    <a:pt x="117" y="89"/>
                  </a:lnTo>
                  <a:lnTo>
                    <a:pt x="117" y="90"/>
                  </a:lnTo>
                  <a:lnTo>
                    <a:pt x="4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6" name="Freeform 226"/>
            <p:cNvSpPr>
              <a:spLocks/>
            </p:cNvSpPr>
            <p:nvPr/>
          </p:nvSpPr>
          <p:spPr bwMode="auto">
            <a:xfrm>
              <a:off x="5262691" y="3669550"/>
              <a:ext cx="259873" cy="199097"/>
            </a:xfrm>
            <a:custGeom>
              <a:avLst/>
              <a:gdLst>
                <a:gd name="T0" fmla="*/ 0 w 124"/>
                <a:gd name="T1" fmla="*/ 16 h 95"/>
                <a:gd name="T2" fmla="*/ 5 w 124"/>
                <a:gd name="T3" fmla="*/ 16 h 95"/>
                <a:gd name="T4" fmla="*/ 5 w 124"/>
                <a:gd name="T5" fmla="*/ 4 h 95"/>
                <a:gd name="T6" fmla="*/ 120 w 124"/>
                <a:gd name="T7" fmla="*/ 4 h 95"/>
                <a:gd name="T8" fmla="*/ 120 w 124"/>
                <a:gd name="T9" fmla="*/ 90 h 95"/>
                <a:gd name="T10" fmla="*/ 104 w 124"/>
                <a:gd name="T11" fmla="*/ 90 h 95"/>
                <a:gd name="T12" fmla="*/ 104 w 124"/>
                <a:gd name="T13" fmla="*/ 95 h 95"/>
                <a:gd name="T14" fmla="*/ 124 w 124"/>
                <a:gd name="T15" fmla="*/ 95 h 95"/>
                <a:gd name="T16" fmla="*/ 124 w 124"/>
                <a:gd name="T17" fmla="*/ 0 h 95"/>
                <a:gd name="T18" fmla="*/ 0 w 124"/>
                <a:gd name="T19" fmla="*/ 0 h 95"/>
                <a:gd name="T20" fmla="*/ 0 w 124"/>
                <a:gd name="T2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95">
                  <a:moveTo>
                    <a:pt x="0" y="16"/>
                  </a:moveTo>
                  <a:lnTo>
                    <a:pt x="5" y="16"/>
                  </a:lnTo>
                  <a:lnTo>
                    <a:pt x="5" y="4"/>
                  </a:lnTo>
                  <a:lnTo>
                    <a:pt x="120" y="4"/>
                  </a:lnTo>
                  <a:lnTo>
                    <a:pt x="120" y="90"/>
                  </a:lnTo>
                  <a:lnTo>
                    <a:pt x="104" y="90"/>
                  </a:lnTo>
                  <a:lnTo>
                    <a:pt x="104" y="95"/>
                  </a:lnTo>
                  <a:lnTo>
                    <a:pt x="124" y="95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7" name="Freeform 227"/>
            <p:cNvSpPr>
              <a:spLocks noEditPoints="1"/>
            </p:cNvSpPr>
            <p:nvPr/>
          </p:nvSpPr>
          <p:spPr bwMode="auto">
            <a:xfrm>
              <a:off x="5380053" y="3744997"/>
              <a:ext cx="56586" cy="56586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8 h 48"/>
                <a:gd name="T12" fmla="*/ 40 w 48"/>
                <a:gd name="T13" fmla="*/ 24 h 48"/>
                <a:gd name="T14" fmla="*/ 24 w 48"/>
                <a:gd name="T15" fmla="*/ 40 h 48"/>
                <a:gd name="T16" fmla="*/ 8 w 48"/>
                <a:gd name="T17" fmla="*/ 24 h 48"/>
                <a:gd name="T18" fmla="*/ 24 w 48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lose/>
                  <a:moveTo>
                    <a:pt x="24" y="8"/>
                  </a:move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2" name="Group 701"/>
          <p:cNvGrpSpPr/>
          <p:nvPr/>
        </p:nvGrpSpPr>
        <p:grpSpPr>
          <a:xfrm>
            <a:off x="5688127" y="3636018"/>
            <a:ext cx="150894" cy="301788"/>
            <a:chOff x="5688127" y="3636018"/>
            <a:chExt cx="150894" cy="301788"/>
          </a:xfrm>
          <a:solidFill>
            <a:schemeClr val="tx1"/>
          </a:solidFill>
        </p:grpSpPr>
        <p:sp>
          <p:nvSpPr>
            <p:cNvPr id="638" name="Freeform 228"/>
            <p:cNvSpPr>
              <a:spLocks/>
            </p:cNvSpPr>
            <p:nvPr/>
          </p:nvSpPr>
          <p:spPr bwMode="auto">
            <a:xfrm>
              <a:off x="5713276" y="3661167"/>
              <a:ext cx="50298" cy="50298"/>
            </a:xfrm>
            <a:custGeom>
              <a:avLst/>
              <a:gdLst>
                <a:gd name="T0" fmla="*/ 43 w 43"/>
                <a:gd name="T1" fmla="*/ 0 h 43"/>
                <a:gd name="T2" fmla="*/ 0 w 43"/>
                <a:gd name="T3" fmla="*/ 43 h 43"/>
                <a:gd name="T4" fmla="*/ 8 w 43"/>
                <a:gd name="T5" fmla="*/ 43 h 43"/>
                <a:gd name="T6" fmla="*/ 43 w 43"/>
                <a:gd name="T7" fmla="*/ 8 h 43"/>
                <a:gd name="T8" fmla="*/ 43 w 4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3" y="0"/>
                  </a:moveTo>
                  <a:cubicBezTo>
                    <a:pt x="19" y="0"/>
                    <a:pt x="0" y="19"/>
                    <a:pt x="0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24"/>
                    <a:pt x="24" y="8"/>
                    <a:pt x="43" y="8"/>
                  </a:cubicBez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9" name="Freeform 229"/>
            <p:cNvSpPr>
              <a:spLocks noEditPoints="1"/>
            </p:cNvSpPr>
            <p:nvPr/>
          </p:nvSpPr>
          <p:spPr bwMode="auto">
            <a:xfrm>
              <a:off x="5688127" y="3636018"/>
              <a:ext cx="150894" cy="301788"/>
            </a:xfrm>
            <a:custGeom>
              <a:avLst/>
              <a:gdLst>
                <a:gd name="T0" fmla="*/ 68 w 128"/>
                <a:gd name="T1" fmla="*/ 256 h 256"/>
                <a:gd name="T2" fmla="*/ 68 w 128"/>
                <a:gd name="T3" fmla="*/ 128 h 256"/>
                <a:gd name="T4" fmla="*/ 128 w 128"/>
                <a:gd name="T5" fmla="*/ 64 h 256"/>
                <a:gd name="T6" fmla="*/ 64 w 128"/>
                <a:gd name="T7" fmla="*/ 0 h 256"/>
                <a:gd name="T8" fmla="*/ 0 w 128"/>
                <a:gd name="T9" fmla="*/ 64 h 256"/>
                <a:gd name="T10" fmla="*/ 60 w 128"/>
                <a:gd name="T11" fmla="*/ 128 h 256"/>
                <a:gd name="T12" fmla="*/ 60 w 128"/>
                <a:gd name="T13" fmla="*/ 256 h 256"/>
                <a:gd name="T14" fmla="*/ 68 w 128"/>
                <a:gd name="T15" fmla="*/ 256 h 256"/>
                <a:gd name="T16" fmla="*/ 8 w 128"/>
                <a:gd name="T17" fmla="*/ 64 h 256"/>
                <a:gd name="T18" fmla="*/ 64 w 128"/>
                <a:gd name="T19" fmla="*/ 8 h 256"/>
                <a:gd name="T20" fmla="*/ 120 w 128"/>
                <a:gd name="T21" fmla="*/ 64 h 256"/>
                <a:gd name="T22" fmla="*/ 64 w 128"/>
                <a:gd name="T23" fmla="*/ 120 h 256"/>
                <a:gd name="T24" fmla="*/ 8 w 128"/>
                <a:gd name="T25" fmla="*/ 6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256">
                  <a:moveTo>
                    <a:pt x="68" y="256"/>
                  </a:moveTo>
                  <a:cubicBezTo>
                    <a:pt x="68" y="128"/>
                    <a:pt x="68" y="128"/>
                    <a:pt x="68" y="128"/>
                  </a:cubicBezTo>
                  <a:cubicBezTo>
                    <a:pt x="102" y="126"/>
                    <a:pt x="128" y="98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8"/>
                    <a:pt x="27" y="126"/>
                    <a:pt x="60" y="128"/>
                  </a:cubicBezTo>
                  <a:cubicBezTo>
                    <a:pt x="60" y="256"/>
                    <a:pt x="60" y="256"/>
                    <a:pt x="60" y="256"/>
                  </a:cubicBezTo>
                  <a:lnTo>
                    <a:pt x="68" y="256"/>
                  </a:lnTo>
                  <a:close/>
                  <a:moveTo>
                    <a:pt x="8" y="64"/>
                  </a:moveTo>
                  <a:cubicBezTo>
                    <a:pt x="8" y="33"/>
                    <a:pt x="33" y="8"/>
                    <a:pt x="64" y="8"/>
                  </a:cubicBezTo>
                  <a:cubicBezTo>
                    <a:pt x="95" y="8"/>
                    <a:pt x="120" y="33"/>
                    <a:pt x="120" y="64"/>
                  </a:cubicBezTo>
                  <a:cubicBezTo>
                    <a:pt x="120" y="95"/>
                    <a:pt x="95" y="120"/>
                    <a:pt x="64" y="120"/>
                  </a:cubicBezTo>
                  <a:cubicBezTo>
                    <a:pt x="33" y="120"/>
                    <a:pt x="8" y="95"/>
                    <a:pt x="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640" name="Freeform 230"/>
          <p:cNvSpPr>
            <a:spLocks noEditPoints="1"/>
          </p:cNvSpPr>
          <p:nvPr/>
        </p:nvSpPr>
        <p:spPr bwMode="auto">
          <a:xfrm>
            <a:off x="6071650" y="3636018"/>
            <a:ext cx="169756" cy="301788"/>
          </a:xfrm>
          <a:custGeom>
            <a:avLst/>
            <a:gdLst>
              <a:gd name="T0" fmla="*/ 2 w 81"/>
              <a:gd name="T1" fmla="*/ 67 h 144"/>
              <a:gd name="T2" fmla="*/ 0 w 81"/>
              <a:gd name="T3" fmla="*/ 83 h 144"/>
              <a:gd name="T4" fmla="*/ 38 w 81"/>
              <a:gd name="T5" fmla="*/ 83 h 144"/>
              <a:gd name="T6" fmla="*/ 38 w 81"/>
              <a:gd name="T7" fmla="*/ 144 h 144"/>
              <a:gd name="T8" fmla="*/ 42 w 81"/>
              <a:gd name="T9" fmla="*/ 144 h 144"/>
              <a:gd name="T10" fmla="*/ 42 w 81"/>
              <a:gd name="T11" fmla="*/ 83 h 144"/>
              <a:gd name="T12" fmla="*/ 81 w 81"/>
              <a:gd name="T13" fmla="*/ 83 h 144"/>
              <a:gd name="T14" fmla="*/ 78 w 81"/>
              <a:gd name="T15" fmla="*/ 67 h 144"/>
              <a:gd name="T16" fmla="*/ 58 w 81"/>
              <a:gd name="T17" fmla="*/ 58 h 144"/>
              <a:gd name="T18" fmla="*/ 54 w 81"/>
              <a:gd name="T19" fmla="*/ 22 h 144"/>
              <a:gd name="T20" fmla="*/ 65 w 81"/>
              <a:gd name="T21" fmla="*/ 12 h 144"/>
              <a:gd name="T22" fmla="*/ 65 w 81"/>
              <a:gd name="T23" fmla="*/ 0 h 144"/>
              <a:gd name="T24" fmla="*/ 40 w 81"/>
              <a:gd name="T25" fmla="*/ 0 h 144"/>
              <a:gd name="T26" fmla="*/ 15 w 81"/>
              <a:gd name="T27" fmla="*/ 0 h 144"/>
              <a:gd name="T28" fmla="*/ 15 w 81"/>
              <a:gd name="T29" fmla="*/ 12 h 144"/>
              <a:gd name="T30" fmla="*/ 27 w 81"/>
              <a:gd name="T31" fmla="*/ 22 h 144"/>
              <a:gd name="T32" fmla="*/ 23 w 81"/>
              <a:gd name="T33" fmla="*/ 58 h 144"/>
              <a:gd name="T34" fmla="*/ 2 w 81"/>
              <a:gd name="T35" fmla="*/ 67 h 144"/>
              <a:gd name="T36" fmla="*/ 32 w 81"/>
              <a:gd name="T37" fmla="*/ 20 h 144"/>
              <a:gd name="T38" fmla="*/ 20 w 81"/>
              <a:gd name="T39" fmla="*/ 10 h 144"/>
              <a:gd name="T40" fmla="*/ 20 w 81"/>
              <a:gd name="T41" fmla="*/ 5 h 144"/>
              <a:gd name="T42" fmla="*/ 40 w 81"/>
              <a:gd name="T43" fmla="*/ 5 h 144"/>
              <a:gd name="T44" fmla="*/ 60 w 81"/>
              <a:gd name="T45" fmla="*/ 5 h 144"/>
              <a:gd name="T46" fmla="*/ 60 w 81"/>
              <a:gd name="T47" fmla="*/ 10 h 144"/>
              <a:gd name="T48" fmla="*/ 49 w 81"/>
              <a:gd name="T49" fmla="*/ 20 h 144"/>
              <a:gd name="T50" fmla="*/ 54 w 81"/>
              <a:gd name="T51" fmla="*/ 60 h 144"/>
              <a:gd name="T52" fmla="*/ 74 w 81"/>
              <a:gd name="T53" fmla="*/ 69 h 144"/>
              <a:gd name="T54" fmla="*/ 76 w 81"/>
              <a:gd name="T55" fmla="*/ 79 h 144"/>
              <a:gd name="T56" fmla="*/ 40 w 81"/>
              <a:gd name="T57" fmla="*/ 79 h 144"/>
              <a:gd name="T58" fmla="*/ 5 w 81"/>
              <a:gd name="T59" fmla="*/ 79 h 144"/>
              <a:gd name="T60" fmla="*/ 6 w 81"/>
              <a:gd name="T61" fmla="*/ 69 h 144"/>
              <a:gd name="T62" fmla="*/ 27 w 81"/>
              <a:gd name="T63" fmla="*/ 60 h 144"/>
              <a:gd name="T64" fmla="*/ 32 w 81"/>
              <a:gd name="T65" fmla="*/ 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" h="144">
                <a:moveTo>
                  <a:pt x="2" y="67"/>
                </a:moveTo>
                <a:lnTo>
                  <a:pt x="0" y="83"/>
                </a:lnTo>
                <a:lnTo>
                  <a:pt x="38" y="83"/>
                </a:lnTo>
                <a:lnTo>
                  <a:pt x="38" y="144"/>
                </a:lnTo>
                <a:lnTo>
                  <a:pt x="42" y="144"/>
                </a:lnTo>
                <a:lnTo>
                  <a:pt x="42" y="83"/>
                </a:lnTo>
                <a:lnTo>
                  <a:pt x="81" y="83"/>
                </a:lnTo>
                <a:lnTo>
                  <a:pt x="78" y="67"/>
                </a:lnTo>
                <a:lnTo>
                  <a:pt x="58" y="58"/>
                </a:lnTo>
                <a:lnTo>
                  <a:pt x="54" y="22"/>
                </a:lnTo>
                <a:lnTo>
                  <a:pt x="65" y="12"/>
                </a:lnTo>
                <a:lnTo>
                  <a:pt x="65" y="0"/>
                </a:lnTo>
                <a:lnTo>
                  <a:pt x="40" y="0"/>
                </a:lnTo>
                <a:lnTo>
                  <a:pt x="15" y="0"/>
                </a:lnTo>
                <a:lnTo>
                  <a:pt x="15" y="12"/>
                </a:lnTo>
                <a:lnTo>
                  <a:pt x="27" y="22"/>
                </a:lnTo>
                <a:lnTo>
                  <a:pt x="23" y="58"/>
                </a:lnTo>
                <a:lnTo>
                  <a:pt x="2" y="67"/>
                </a:lnTo>
                <a:close/>
                <a:moveTo>
                  <a:pt x="32" y="20"/>
                </a:moveTo>
                <a:lnTo>
                  <a:pt x="20" y="10"/>
                </a:lnTo>
                <a:lnTo>
                  <a:pt x="20" y="5"/>
                </a:lnTo>
                <a:lnTo>
                  <a:pt x="40" y="5"/>
                </a:lnTo>
                <a:lnTo>
                  <a:pt x="60" y="5"/>
                </a:lnTo>
                <a:lnTo>
                  <a:pt x="60" y="10"/>
                </a:lnTo>
                <a:lnTo>
                  <a:pt x="49" y="20"/>
                </a:lnTo>
                <a:lnTo>
                  <a:pt x="54" y="60"/>
                </a:lnTo>
                <a:lnTo>
                  <a:pt x="74" y="69"/>
                </a:lnTo>
                <a:lnTo>
                  <a:pt x="76" y="79"/>
                </a:lnTo>
                <a:lnTo>
                  <a:pt x="40" y="79"/>
                </a:lnTo>
                <a:lnTo>
                  <a:pt x="5" y="79"/>
                </a:lnTo>
                <a:lnTo>
                  <a:pt x="6" y="69"/>
                </a:lnTo>
                <a:lnTo>
                  <a:pt x="27" y="60"/>
                </a:lnTo>
                <a:lnTo>
                  <a:pt x="32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705" name="Group 704"/>
          <p:cNvGrpSpPr/>
          <p:nvPr/>
        </p:nvGrpSpPr>
        <p:grpSpPr>
          <a:xfrm>
            <a:off x="6398587" y="3686316"/>
            <a:ext cx="301788" cy="203288"/>
            <a:chOff x="6398587" y="3686316"/>
            <a:chExt cx="301788" cy="203288"/>
          </a:xfrm>
          <a:solidFill>
            <a:schemeClr val="tx1"/>
          </a:solidFill>
        </p:grpSpPr>
        <p:sp>
          <p:nvSpPr>
            <p:cNvPr id="641" name="Freeform 231"/>
            <p:cNvSpPr>
              <a:spLocks noEditPoints="1"/>
            </p:cNvSpPr>
            <p:nvPr/>
          </p:nvSpPr>
          <p:spPr bwMode="auto">
            <a:xfrm>
              <a:off x="6398587" y="3686316"/>
              <a:ext cx="301788" cy="203288"/>
            </a:xfrm>
            <a:custGeom>
              <a:avLst/>
              <a:gdLst>
                <a:gd name="T0" fmla="*/ 144 w 144"/>
                <a:gd name="T1" fmla="*/ 0 h 97"/>
                <a:gd name="T2" fmla="*/ 0 w 144"/>
                <a:gd name="T3" fmla="*/ 0 h 97"/>
                <a:gd name="T4" fmla="*/ 0 w 144"/>
                <a:gd name="T5" fmla="*/ 97 h 97"/>
                <a:gd name="T6" fmla="*/ 144 w 144"/>
                <a:gd name="T7" fmla="*/ 97 h 97"/>
                <a:gd name="T8" fmla="*/ 144 w 144"/>
                <a:gd name="T9" fmla="*/ 0 h 97"/>
                <a:gd name="T10" fmla="*/ 139 w 144"/>
                <a:gd name="T11" fmla="*/ 92 h 97"/>
                <a:gd name="T12" fmla="*/ 4 w 144"/>
                <a:gd name="T13" fmla="*/ 92 h 97"/>
                <a:gd name="T14" fmla="*/ 4 w 144"/>
                <a:gd name="T15" fmla="*/ 4 h 97"/>
                <a:gd name="T16" fmla="*/ 139 w 144"/>
                <a:gd name="T17" fmla="*/ 4 h 97"/>
                <a:gd name="T18" fmla="*/ 139 w 144"/>
                <a:gd name="T19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7">
                  <a:moveTo>
                    <a:pt x="144" y="0"/>
                  </a:moveTo>
                  <a:lnTo>
                    <a:pt x="0" y="0"/>
                  </a:lnTo>
                  <a:lnTo>
                    <a:pt x="0" y="97"/>
                  </a:lnTo>
                  <a:lnTo>
                    <a:pt x="144" y="97"/>
                  </a:lnTo>
                  <a:lnTo>
                    <a:pt x="144" y="0"/>
                  </a:lnTo>
                  <a:close/>
                  <a:moveTo>
                    <a:pt x="139" y="92"/>
                  </a:moveTo>
                  <a:lnTo>
                    <a:pt x="4" y="92"/>
                  </a:lnTo>
                  <a:lnTo>
                    <a:pt x="4" y="4"/>
                  </a:lnTo>
                  <a:lnTo>
                    <a:pt x="139" y="4"/>
                  </a:lnTo>
                  <a:lnTo>
                    <a:pt x="13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2" name="Freeform 232"/>
            <p:cNvSpPr>
              <a:spLocks noEditPoints="1"/>
            </p:cNvSpPr>
            <p:nvPr/>
          </p:nvSpPr>
          <p:spPr bwMode="auto">
            <a:xfrm>
              <a:off x="6624928" y="3713560"/>
              <a:ext cx="46107" cy="56586"/>
            </a:xfrm>
            <a:custGeom>
              <a:avLst/>
              <a:gdLst>
                <a:gd name="T0" fmla="*/ 22 w 22"/>
                <a:gd name="T1" fmla="*/ 0 h 27"/>
                <a:gd name="T2" fmla="*/ 0 w 22"/>
                <a:gd name="T3" fmla="*/ 0 h 27"/>
                <a:gd name="T4" fmla="*/ 0 w 22"/>
                <a:gd name="T5" fmla="*/ 27 h 27"/>
                <a:gd name="T6" fmla="*/ 22 w 22"/>
                <a:gd name="T7" fmla="*/ 27 h 27"/>
                <a:gd name="T8" fmla="*/ 22 w 22"/>
                <a:gd name="T9" fmla="*/ 0 h 27"/>
                <a:gd name="T10" fmla="*/ 18 w 22"/>
                <a:gd name="T11" fmla="*/ 23 h 27"/>
                <a:gd name="T12" fmla="*/ 4 w 22"/>
                <a:gd name="T13" fmla="*/ 23 h 27"/>
                <a:gd name="T14" fmla="*/ 4 w 22"/>
                <a:gd name="T15" fmla="*/ 5 h 27"/>
                <a:gd name="T16" fmla="*/ 18 w 22"/>
                <a:gd name="T17" fmla="*/ 5 h 27"/>
                <a:gd name="T18" fmla="*/ 18 w 22"/>
                <a:gd name="T19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22" y="27"/>
                  </a:lnTo>
                  <a:lnTo>
                    <a:pt x="22" y="0"/>
                  </a:lnTo>
                  <a:close/>
                  <a:moveTo>
                    <a:pt x="18" y="23"/>
                  </a:moveTo>
                  <a:lnTo>
                    <a:pt x="4" y="23"/>
                  </a:lnTo>
                  <a:lnTo>
                    <a:pt x="4" y="5"/>
                  </a:lnTo>
                  <a:lnTo>
                    <a:pt x="18" y="5"/>
                  </a:lnTo>
                  <a:lnTo>
                    <a:pt x="1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3" name="Rectangle 233"/>
            <p:cNvSpPr>
              <a:spLocks noChangeArrowheads="1"/>
            </p:cNvSpPr>
            <p:nvPr/>
          </p:nvSpPr>
          <p:spPr bwMode="auto">
            <a:xfrm>
              <a:off x="6576725" y="3713560"/>
              <a:ext cx="10479" cy="1467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4" name="Rectangle 234"/>
            <p:cNvSpPr>
              <a:spLocks noChangeArrowheads="1"/>
            </p:cNvSpPr>
            <p:nvPr/>
          </p:nvSpPr>
          <p:spPr bwMode="auto">
            <a:xfrm>
              <a:off x="6425831" y="3724039"/>
              <a:ext cx="132033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5" name="Rectangle 235"/>
            <p:cNvSpPr>
              <a:spLocks noChangeArrowheads="1"/>
            </p:cNvSpPr>
            <p:nvPr/>
          </p:nvSpPr>
          <p:spPr bwMode="auto">
            <a:xfrm>
              <a:off x="6425831" y="3751284"/>
              <a:ext cx="113171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6" name="Rectangle 236"/>
            <p:cNvSpPr>
              <a:spLocks noChangeArrowheads="1"/>
            </p:cNvSpPr>
            <p:nvPr/>
          </p:nvSpPr>
          <p:spPr bwMode="auto">
            <a:xfrm>
              <a:off x="6425831" y="3780624"/>
              <a:ext cx="123650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4" name="Group 703"/>
          <p:cNvGrpSpPr/>
          <p:nvPr/>
        </p:nvGrpSpPr>
        <p:grpSpPr>
          <a:xfrm>
            <a:off x="6790492" y="3682124"/>
            <a:ext cx="301788" cy="211671"/>
            <a:chOff x="6790492" y="3682124"/>
            <a:chExt cx="301788" cy="211671"/>
          </a:xfrm>
          <a:solidFill>
            <a:schemeClr val="tx1"/>
          </a:solidFill>
        </p:grpSpPr>
        <p:sp>
          <p:nvSpPr>
            <p:cNvPr id="647" name="Freeform 237"/>
            <p:cNvSpPr>
              <a:spLocks noEditPoints="1"/>
            </p:cNvSpPr>
            <p:nvPr/>
          </p:nvSpPr>
          <p:spPr bwMode="auto">
            <a:xfrm>
              <a:off x="6790492" y="3724039"/>
              <a:ext cx="259873" cy="169756"/>
            </a:xfrm>
            <a:custGeom>
              <a:avLst/>
              <a:gdLst>
                <a:gd name="T0" fmla="*/ 124 w 124"/>
                <a:gd name="T1" fmla="*/ 0 h 81"/>
                <a:gd name="T2" fmla="*/ 0 w 124"/>
                <a:gd name="T3" fmla="*/ 0 h 81"/>
                <a:gd name="T4" fmla="*/ 0 w 124"/>
                <a:gd name="T5" fmla="*/ 81 h 81"/>
                <a:gd name="T6" fmla="*/ 124 w 124"/>
                <a:gd name="T7" fmla="*/ 81 h 81"/>
                <a:gd name="T8" fmla="*/ 124 w 124"/>
                <a:gd name="T9" fmla="*/ 0 h 81"/>
                <a:gd name="T10" fmla="*/ 119 w 124"/>
                <a:gd name="T11" fmla="*/ 76 h 81"/>
                <a:gd name="T12" fmla="*/ 4 w 124"/>
                <a:gd name="T13" fmla="*/ 76 h 81"/>
                <a:gd name="T14" fmla="*/ 4 w 124"/>
                <a:gd name="T15" fmla="*/ 4 h 81"/>
                <a:gd name="T16" fmla="*/ 119 w 124"/>
                <a:gd name="T17" fmla="*/ 4 h 81"/>
                <a:gd name="T18" fmla="*/ 119 w 124"/>
                <a:gd name="T19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1">
                  <a:moveTo>
                    <a:pt x="124" y="0"/>
                  </a:moveTo>
                  <a:lnTo>
                    <a:pt x="0" y="0"/>
                  </a:lnTo>
                  <a:lnTo>
                    <a:pt x="0" y="81"/>
                  </a:lnTo>
                  <a:lnTo>
                    <a:pt x="124" y="81"/>
                  </a:lnTo>
                  <a:lnTo>
                    <a:pt x="124" y="0"/>
                  </a:lnTo>
                  <a:close/>
                  <a:moveTo>
                    <a:pt x="119" y="76"/>
                  </a:moveTo>
                  <a:lnTo>
                    <a:pt x="4" y="76"/>
                  </a:lnTo>
                  <a:lnTo>
                    <a:pt x="4" y="4"/>
                  </a:lnTo>
                  <a:lnTo>
                    <a:pt x="119" y="4"/>
                  </a:lnTo>
                  <a:lnTo>
                    <a:pt x="119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8" name="Freeform 238"/>
            <p:cNvSpPr>
              <a:spLocks/>
            </p:cNvSpPr>
            <p:nvPr/>
          </p:nvSpPr>
          <p:spPr bwMode="auto">
            <a:xfrm>
              <a:off x="6832407" y="3682124"/>
              <a:ext cx="259873" cy="169756"/>
            </a:xfrm>
            <a:custGeom>
              <a:avLst/>
              <a:gdLst>
                <a:gd name="T0" fmla="*/ 4 w 124"/>
                <a:gd name="T1" fmla="*/ 4 h 81"/>
                <a:gd name="T2" fmla="*/ 119 w 124"/>
                <a:gd name="T3" fmla="*/ 4 h 81"/>
                <a:gd name="T4" fmla="*/ 119 w 124"/>
                <a:gd name="T5" fmla="*/ 76 h 81"/>
                <a:gd name="T6" fmla="*/ 108 w 124"/>
                <a:gd name="T7" fmla="*/ 76 h 81"/>
                <a:gd name="T8" fmla="*/ 108 w 124"/>
                <a:gd name="T9" fmla="*/ 81 h 81"/>
                <a:gd name="T10" fmla="*/ 124 w 124"/>
                <a:gd name="T11" fmla="*/ 81 h 81"/>
                <a:gd name="T12" fmla="*/ 124 w 124"/>
                <a:gd name="T13" fmla="*/ 0 h 81"/>
                <a:gd name="T14" fmla="*/ 0 w 124"/>
                <a:gd name="T15" fmla="*/ 0 h 81"/>
                <a:gd name="T16" fmla="*/ 0 w 124"/>
                <a:gd name="T17" fmla="*/ 15 h 81"/>
                <a:gd name="T18" fmla="*/ 4 w 124"/>
                <a:gd name="T19" fmla="*/ 15 h 81"/>
                <a:gd name="T20" fmla="*/ 4 w 124"/>
                <a:gd name="T21" fmla="*/ 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81">
                  <a:moveTo>
                    <a:pt x="4" y="4"/>
                  </a:moveTo>
                  <a:lnTo>
                    <a:pt x="119" y="4"/>
                  </a:lnTo>
                  <a:lnTo>
                    <a:pt x="119" y="76"/>
                  </a:lnTo>
                  <a:lnTo>
                    <a:pt x="108" y="76"/>
                  </a:lnTo>
                  <a:lnTo>
                    <a:pt x="108" y="81"/>
                  </a:lnTo>
                  <a:lnTo>
                    <a:pt x="124" y="81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9" name="Freeform 239"/>
            <p:cNvSpPr>
              <a:spLocks noEditPoints="1"/>
            </p:cNvSpPr>
            <p:nvPr/>
          </p:nvSpPr>
          <p:spPr bwMode="auto">
            <a:xfrm>
              <a:off x="6983301" y="3747092"/>
              <a:ext cx="41915" cy="48203"/>
            </a:xfrm>
            <a:custGeom>
              <a:avLst/>
              <a:gdLst>
                <a:gd name="T0" fmla="*/ 20 w 20"/>
                <a:gd name="T1" fmla="*/ 0 h 23"/>
                <a:gd name="T2" fmla="*/ 0 w 20"/>
                <a:gd name="T3" fmla="*/ 0 h 23"/>
                <a:gd name="T4" fmla="*/ 0 w 20"/>
                <a:gd name="T5" fmla="*/ 23 h 23"/>
                <a:gd name="T6" fmla="*/ 20 w 20"/>
                <a:gd name="T7" fmla="*/ 23 h 23"/>
                <a:gd name="T8" fmla="*/ 20 w 20"/>
                <a:gd name="T9" fmla="*/ 0 h 23"/>
                <a:gd name="T10" fmla="*/ 16 w 20"/>
                <a:gd name="T11" fmla="*/ 18 h 23"/>
                <a:gd name="T12" fmla="*/ 5 w 20"/>
                <a:gd name="T13" fmla="*/ 18 h 23"/>
                <a:gd name="T14" fmla="*/ 5 w 20"/>
                <a:gd name="T15" fmla="*/ 5 h 23"/>
                <a:gd name="T16" fmla="*/ 16 w 20"/>
                <a:gd name="T17" fmla="*/ 5 h 23"/>
                <a:gd name="T18" fmla="*/ 16 w 20"/>
                <a:gd name="T1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3">
                  <a:moveTo>
                    <a:pt x="20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20" y="23"/>
                  </a:lnTo>
                  <a:lnTo>
                    <a:pt x="20" y="0"/>
                  </a:lnTo>
                  <a:close/>
                  <a:moveTo>
                    <a:pt x="16" y="18"/>
                  </a:moveTo>
                  <a:lnTo>
                    <a:pt x="5" y="18"/>
                  </a:lnTo>
                  <a:lnTo>
                    <a:pt x="5" y="5"/>
                  </a:lnTo>
                  <a:lnTo>
                    <a:pt x="16" y="5"/>
                  </a:ln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0" name="Rectangle 240"/>
            <p:cNvSpPr>
              <a:spLocks noChangeArrowheads="1"/>
            </p:cNvSpPr>
            <p:nvPr/>
          </p:nvSpPr>
          <p:spPr bwMode="auto">
            <a:xfrm>
              <a:off x="6941386" y="3747092"/>
              <a:ext cx="8383" cy="123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1" name="Rectangle 241"/>
            <p:cNvSpPr>
              <a:spLocks noChangeArrowheads="1"/>
            </p:cNvSpPr>
            <p:nvPr/>
          </p:nvSpPr>
          <p:spPr bwMode="auto">
            <a:xfrm>
              <a:off x="6813546" y="3757571"/>
              <a:ext cx="11317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2" name="Rectangle 242"/>
            <p:cNvSpPr>
              <a:spLocks noChangeArrowheads="1"/>
            </p:cNvSpPr>
            <p:nvPr/>
          </p:nvSpPr>
          <p:spPr bwMode="auto">
            <a:xfrm>
              <a:off x="6813546" y="3780624"/>
              <a:ext cx="9850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3" name="Rectangle 243"/>
            <p:cNvSpPr>
              <a:spLocks noChangeArrowheads="1"/>
            </p:cNvSpPr>
            <p:nvPr/>
          </p:nvSpPr>
          <p:spPr bwMode="auto">
            <a:xfrm>
              <a:off x="6813546" y="3803678"/>
              <a:ext cx="104788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15245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4162272" y="411510"/>
            <a:ext cx="819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Basic</a:t>
            </a:r>
            <a:endParaRPr lang="uk-UA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2082388" y="1258825"/>
            <a:ext cx="301788" cy="301788"/>
            <a:chOff x="2082388" y="1258825"/>
            <a:chExt cx="301788" cy="301788"/>
          </a:xfrm>
          <a:solidFill>
            <a:schemeClr val="tx1"/>
          </a:solidFill>
        </p:grpSpPr>
        <p:sp>
          <p:nvSpPr>
            <p:cNvPr id="243" name="Freeform 244"/>
            <p:cNvSpPr>
              <a:spLocks noEditPoints="1"/>
            </p:cNvSpPr>
            <p:nvPr/>
          </p:nvSpPr>
          <p:spPr bwMode="auto">
            <a:xfrm>
              <a:off x="2082388" y="1258825"/>
              <a:ext cx="301788" cy="301788"/>
            </a:xfrm>
            <a:custGeom>
              <a:avLst/>
              <a:gdLst>
                <a:gd name="T0" fmla="*/ 110 w 144"/>
                <a:gd name="T1" fmla="*/ 0 h 144"/>
                <a:gd name="T2" fmla="*/ 33 w 144"/>
                <a:gd name="T3" fmla="*/ 0 h 144"/>
                <a:gd name="T4" fmla="*/ 33 w 144"/>
                <a:gd name="T5" fmla="*/ 43 h 144"/>
                <a:gd name="T6" fmla="*/ 0 w 144"/>
                <a:gd name="T7" fmla="*/ 43 h 144"/>
                <a:gd name="T8" fmla="*/ 0 w 144"/>
                <a:gd name="T9" fmla="*/ 120 h 144"/>
                <a:gd name="T10" fmla="*/ 33 w 144"/>
                <a:gd name="T11" fmla="*/ 120 h 144"/>
                <a:gd name="T12" fmla="*/ 33 w 144"/>
                <a:gd name="T13" fmla="*/ 144 h 144"/>
                <a:gd name="T14" fmla="*/ 110 w 144"/>
                <a:gd name="T15" fmla="*/ 144 h 144"/>
                <a:gd name="T16" fmla="*/ 110 w 144"/>
                <a:gd name="T17" fmla="*/ 120 h 144"/>
                <a:gd name="T18" fmla="*/ 144 w 144"/>
                <a:gd name="T19" fmla="*/ 120 h 144"/>
                <a:gd name="T20" fmla="*/ 144 w 144"/>
                <a:gd name="T21" fmla="*/ 43 h 144"/>
                <a:gd name="T22" fmla="*/ 110 w 144"/>
                <a:gd name="T23" fmla="*/ 43 h 144"/>
                <a:gd name="T24" fmla="*/ 110 w 144"/>
                <a:gd name="T25" fmla="*/ 0 h 144"/>
                <a:gd name="T26" fmla="*/ 38 w 144"/>
                <a:gd name="T27" fmla="*/ 5 h 144"/>
                <a:gd name="T28" fmla="*/ 106 w 144"/>
                <a:gd name="T29" fmla="*/ 5 h 144"/>
                <a:gd name="T30" fmla="*/ 106 w 144"/>
                <a:gd name="T31" fmla="*/ 43 h 144"/>
                <a:gd name="T32" fmla="*/ 38 w 144"/>
                <a:gd name="T33" fmla="*/ 43 h 144"/>
                <a:gd name="T34" fmla="*/ 38 w 144"/>
                <a:gd name="T35" fmla="*/ 5 h 144"/>
                <a:gd name="T36" fmla="*/ 106 w 144"/>
                <a:gd name="T37" fmla="*/ 140 h 144"/>
                <a:gd name="T38" fmla="*/ 38 w 144"/>
                <a:gd name="T39" fmla="*/ 140 h 144"/>
                <a:gd name="T40" fmla="*/ 38 w 144"/>
                <a:gd name="T41" fmla="*/ 90 h 144"/>
                <a:gd name="T42" fmla="*/ 106 w 144"/>
                <a:gd name="T43" fmla="*/ 90 h 144"/>
                <a:gd name="T44" fmla="*/ 106 w 144"/>
                <a:gd name="T45" fmla="*/ 140 h 144"/>
                <a:gd name="T46" fmla="*/ 139 w 144"/>
                <a:gd name="T47" fmla="*/ 47 h 144"/>
                <a:gd name="T48" fmla="*/ 139 w 144"/>
                <a:gd name="T49" fmla="*/ 115 h 144"/>
                <a:gd name="T50" fmla="*/ 110 w 144"/>
                <a:gd name="T51" fmla="*/ 115 h 144"/>
                <a:gd name="T52" fmla="*/ 110 w 144"/>
                <a:gd name="T53" fmla="*/ 86 h 144"/>
                <a:gd name="T54" fmla="*/ 33 w 144"/>
                <a:gd name="T55" fmla="*/ 86 h 144"/>
                <a:gd name="T56" fmla="*/ 33 w 144"/>
                <a:gd name="T57" fmla="*/ 115 h 144"/>
                <a:gd name="T58" fmla="*/ 4 w 144"/>
                <a:gd name="T59" fmla="*/ 115 h 144"/>
                <a:gd name="T60" fmla="*/ 4 w 144"/>
                <a:gd name="T61" fmla="*/ 47 h 144"/>
                <a:gd name="T62" fmla="*/ 33 w 144"/>
                <a:gd name="T63" fmla="*/ 47 h 144"/>
                <a:gd name="T64" fmla="*/ 110 w 144"/>
                <a:gd name="T65" fmla="*/ 47 h 144"/>
                <a:gd name="T66" fmla="*/ 139 w 144"/>
                <a:gd name="T67" fmla="*/ 4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4" h="144">
                  <a:moveTo>
                    <a:pt x="110" y="0"/>
                  </a:moveTo>
                  <a:lnTo>
                    <a:pt x="33" y="0"/>
                  </a:lnTo>
                  <a:lnTo>
                    <a:pt x="33" y="43"/>
                  </a:lnTo>
                  <a:lnTo>
                    <a:pt x="0" y="43"/>
                  </a:lnTo>
                  <a:lnTo>
                    <a:pt x="0" y="120"/>
                  </a:lnTo>
                  <a:lnTo>
                    <a:pt x="33" y="120"/>
                  </a:lnTo>
                  <a:lnTo>
                    <a:pt x="33" y="144"/>
                  </a:lnTo>
                  <a:lnTo>
                    <a:pt x="110" y="144"/>
                  </a:lnTo>
                  <a:lnTo>
                    <a:pt x="110" y="120"/>
                  </a:lnTo>
                  <a:lnTo>
                    <a:pt x="144" y="120"/>
                  </a:lnTo>
                  <a:lnTo>
                    <a:pt x="144" y="43"/>
                  </a:lnTo>
                  <a:lnTo>
                    <a:pt x="110" y="43"/>
                  </a:lnTo>
                  <a:lnTo>
                    <a:pt x="110" y="0"/>
                  </a:lnTo>
                  <a:close/>
                  <a:moveTo>
                    <a:pt x="38" y="5"/>
                  </a:moveTo>
                  <a:lnTo>
                    <a:pt x="106" y="5"/>
                  </a:lnTo>
                  <a:lnTo>
                    <a:pt x="106" y="43"/>
                  </a:lnTo>
                  <a:lnTo>
                    <a:pt x="38" y="43"/>
                  </a:lnTo>
                  <a:lnTo>
                    <a:pt x="38" y="5"/>
                  </a:lnTo>
                  <a:close/>
                  <a:moveTo>
                    <a:pt x="106" y="140"/>
                  </a:moveTo>
                  <a:lnTo>
                    <a:pt x="38" y="140"/>
                  </a:lnTo>
                  <a:lnTo>
                    <a:pt x="38" y="90"/>
                  </a:lnTo>
                  <a:lnTo>
                    <a:pt x="106" y="90"/>
                  </a:lnTo>
                  <a:lnTo>
                    <a:pt x="106" y="140"/>
                  </a:lnTo>
                  <a:close/>
                  <a:moveTo>
                    <a:pt x="139" y="47"/>
                  </a:moveTo>
                  <a:lnTo>
                    <a:pt x="139" y="115"/>
                  </a:lnTo>
                  <a:lnTo>
                    <a:pt x="110" y="115"/>
                  </a:lnTo>
                  <a:lnTo>
                    <a:pt x="110" y="86"/>
                  </a:lnTo>
                  <a:lnTo>
                    <a:pt x="33" y="86"/>
                  </a:lnTo>
                  <a:lnTo>
                    <a:pt x="33" y="115"/>
                  </a:lnTo>
                  <a:lnTo>
                    <a:pt x="4" y="115"/>
                  </a:lnTo>
                  <a:lnTo>
                    <a:pt x="4" y="47"/>
                  </a:lnTo>
                  <a:lnTo>
                    <a:pt x="33" y="47"/>
                  </a:lnTo>
                  <a:lnTo>
                    <a:pt x="110" y="47"/>
                  </a:lnTo>
                  <a:lnTo>
                    <a:pt x="139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" name="Rectangle 245"/>
            <p:cNvSpPr>
              <a:spLocks noChangeArrowheads="1"/>
            </p:cNvSpPr>
            <p:nvPr/>
          </p:nvSpPr>
          <p:spPr bwMode="auto">
            <a:xfrm>
              <a:off x="2109634" y="1382474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" name="Rectangle 246"/>
            <p:cNvSpPr>
              <a:spLocks noChangeArrowheads="1"/>
            </p:cNvSpPr>
            <p:nvPr/>
          </p:nvSpPr>
          <p:spPr bwMode="auto">
            <a:xfrm>
              <a:off x="2138974" y="1382474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" name="Rectangle 247"/>
            <p:cNvSpPr>
              <a:spLocks noChangeArrowheads="1"/>
            </p:cNvSpPr>
            <p:nvPr/>
          </p:nvSpPr>
          <p:spPr bwMode="auto">
            <a:xfrm>
              <a:off x="2185081" y="1476783"/>
              <a:ext cx="94309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" name="Rectangle 248"/>
            <p:cNvSpPr>
              <a:spLocks noChangeArrowheads="1"/>
            </p:cNvSpPr>
            <p:nvPr/>
          </p:nvSpPr>
          <p:spPr bwMode="auto">
            <a:xfrm>
              <a:off x="2185081" y="1514506"/>
              <a:ext cx="94309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474294" y="1258825"/>
            <a:ext cx="301788" cy="301788"/>
            <a:chOff x="2474294" y="1258825"/>
            <a:chExt cx="301788" cy="301788"/>
          </a:xfrm>
          <a:solidFill>
            <a:schemeClr val="tx1"/>
          </a:solidFill>
        </p:grpSpPr>
        <p:sp>
          <p:nvSpPr>
            <p:cNvPr id="248" name="Freeform 249"/>
            <p:cNvSpPr>
              <a:spLocks noEditPoints="1"/>
            </p:cNvSpPr>
            <p:nvPr/>
          </p:nvSpPr>
          <p:spPr bwMode="auto">
            <a:xfrm>
              <a:off x="2474294" y="1258825"/>
              <a:ext cx="301788" cy="301788"/>
            </a:xfrm>
            <a:custGeom>
              <a:avLst/>
              <a:gdLst>
                <a:gd name="T0" fmla="*/ 128 w 256"/>
                <a:gd name="T1" fmla="*/ 0 h 256"/>
                <a:gd name="T2" fmla="*/ 38 w 256"/>
                <a:gd name="T3" fmla="*/ 38 h 256"/>
                <a:gd name="T4" fmla="*/ 0 w 256"/>
                <a:gd name="T5" fmla="*/ 128 h 256"/>
                <a:gd name="T6" fmla="*/ 38 w 256"/>
                <a:gd name="T7" fmla="*/ 219 h 256"/>
                <a:gd name="T8" fmla="*/ 128 w 256"/>
                <a:gd name="T9" fmla="*/ 256 h 256"/>
                <a:gd name="T10" fmla="*/ 219 w 256"/>
                <a:gd name="T11" fmla="*/ 219 h 256"/>
                <a:gd name="T12" fmla="*/ 256 w 256"/>
                <a:gd name="T13" fmla="*/ 128 h 256"/>
                <a:gd name="T14" fmla="*/ 219 w 256"/>
                <a:gd name="T15" fmla="*/ 38 h 256"/>
                <a:gd name="T16" fmla="*/ 128 w 256"/>
                <a:gd name="T17" fmla="*/ 0 h 256"/>
                <a:gd name="T18" fmla="*/ 213 w 256"/>
                <a:gd name="T19" fmla="*/ 213 h 256"/>
                <a:gd name="T20" fmla="*/ 128 w 256"/>
                <a:gd name="T21" fmla="*/ 248 h 256"/>
                <a:gd name="T22" fmla="*/ 43 w 256"/>
                <a:gd name="T23" fmla="*/ 213 h 256"/>
                <a:gd name="T24" fmla="*/ 8 w 256"/>
                <a:gd name="T25" fmla="*/ 128 h 256"/>
                <a:gd name="T26" fmla="*/ 43 w 256"/>
                <a:gd name="T27" fmla="*/ 44 h 256"/>
                <a:gd name="T28" fmla="*/ 128 w 256"/>
                <a:gd name="T29" fmla="*/ 8 h 256"/>
                <a:gd name="T30" fmla="*/ 213 w 256"/>
                <a:gd name="T31" fmla="*/ 44 h 256"/>
                <a:gd name="T32" fmla="*/ 248 w 256"/>
                <a:gd name="T33" fmla="*/ 128 h 256"/>
                <a:gd name="T34" fmla="*/ 213 w 256"/>
                <a:gd name="T35" fmla="*/ 21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4"/>
                    <a:pt x="38" y="38"/>
                  </a:cubicBezTo>
                  <a:cubicBezTo>
                    <a:pt x="14" y="62"/>
                    <a:pt x="0" y="94"/>
                    <a:pt x="0" y="128"/>
                  </a:cubicBezTo>
                  <a:cubicBezTo>
                    <a:pt x="0" y="163"/>
                    <a:pt x="14" y="195"/>
                    <a:pt x="38" y="219"/>
                  </a:cubicBezTo>
                  <a:cubicBezTo>
                    <a:pt x="62" y="243"/>
                    <a:pt x="94" y="256"/>
                    <a:pt x="128" y="256"/>
                  </a:cubicBezTo>
                  <a:cubicBezTo>
                    <a:pt x="163" y="256"/>
                    <a:pt x="195" y="243"/>
                    <a:pt x="219" y="219"/>
                  </a:cubicBezTo>
                  <a:cubicBezTo>
                    <a:pt x="243" y="195"/>
                    <a:pt x="256" y="163"/>
                    <a:pt x="256" y="128"/>
                  </a:cubicBezTo>
                  <a:cubicBezTo>
                    <a:pt x="256" y="94"/>
                    <a:pt x="243" y="62"/>
                    <a:pt x="219" y="38"/>
                  </a:cubicBezTo>
                  <a:cubicBezTo>
                    <a:pt x="195" y="14"/>
                    <a:pt x="163" y="0"/>
                    <a:pt x="128" y="0"/>
                  </a:cubicBezTo>
                  <a:close/>
                  <a:moveTo>
                    <a:pt x="213" y="213"/>
                  </a:moveTo>
                  <a:cubicBezTo>
                    <a:pt x="191" y="236"/>
                    <a:pt x="160" y="248"/>
                    <a:pt x="128" y="248"/>
                  </a:cubicBezTo>
                  <a:cubicBezTo>
                    <a:pt x="96" y="248"/>
                    <a:pt x="66" y="236"/>
                    <a:pt x="43" y="213"/>
                  </a:cubicBezTo>
                  <a:cubicBezTo>
                    <a:pt x="21" y="191"/>
                    <a:pt x="8" y="160"/>
                    <a:pt x="8" y="128"/>
                  </a:cubicBezTo>
                  <a:cubicBezTo>
                    <a:pt x="8" y="96"/>
                    <a:pt x="21" y="66"/>
                    <a:pt x="43" y="44"/>
                  </a:cubicBezTo>
                  <a:cubicBezTo>
                    <a:pt x="66" y="21"/>
                    <a:pt x="96" y="8"/>
                    <a:pt x="128" y="8"/>
                  </a:cubicBezTo>
                  <a:cubicBezTo>
                    <a:pt x="160" y="8"/>
                    <a:pt x="191" y="21"/>
                    <a:pt x="213" y="44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1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583273" y="1330080"/>
              <a:ext cx="83830" cy="150895"/>
              <a:chOff x="2583273" y="1330080"/>
              <a:chExt cx="83830" cy="150895"/>
            </a:xfrm>
            <a:grpFill/>
          </p:grpSpPr>
          <p:sp>
            <p:nvSpPr>
              <p:cNvPr id="249" name="Rectangle 250"/>
              <p:cNvSpPr>
                <a:spLocks noChangeArrowheads="1"/>
              </p:cNvSpPr>
              <p:nvPr/>
            </p:nvSpPr>
            <p:spPr bwMode="auto">
              <a:xfrm>
                <a:off x="2610518" y="1462113"/>
                <a:ext cx="10479" cy="188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250" name="Freeform 251"/>
              <p:cNvSpPr>
                <a:spLocks/>
              </p:cNvSpPr>
              <p:nvPr/>
            </p:nvSpPr>
            <p:spPr bwMode="auto">
              <a:xfrm>
                <a:off x="2583273" y="1330080"/>
                <a:ext cx="83830" cy="113171"/>
              </a:xfrm>
              <a:custGeom>
                <a:avLst/>
                <a:gdLst>
                  <a:gd name="T0" fmla="*/ 36 w 72"/>
                  <a:gd name="T1" fmla="*/ 0 h 96"/>
                  <a:gd name="T2" fmla="*/ 0 w 72"/>
                  <a:gd name="T3" fmla="*/ 24 h 96"/>
                  <a:gd name="T4" fmla="*/ 8 w 72"/>
                  <a:gd name="T5" fmla="*/ 24 h 96"/>
                  <a:gd name="T6" fmla="*/ 36 w 72"/>
                  <a:gd name="T7" fmla="*/ 8 h 96"/>
                  <a:gd name="T8" fmla="*/ 64 w 72"/>
                  <a:gd name="T9" fmla="*/ 32 h 96"/>
                  <a:gd name="T10" fmla="*/ 43 w 72"/>
                  <a:gd name="T11" fmla="*/ 57 h 96"/>
                  <a:gd name="T12" fmla="*/ 24 w 72"/>
                  <a:gd name="T13" fmla="*/ 92 h 96"/>
                  <a:gd name="T14" fmla="*/ 24 w 72"/>
                  <a:gd name="T15" fmla="*/ 96 h 96"/>
                  <a:gd name="T16" fmla="*/ 32 w 72"/>
                  <a:gd name="T17" fmla="*/ 96 h 96"/>
                  <a:gd name="T18" fmla="*/ 32 w 72"/>
                  <a:gd name="T19" fmla="*/ 92 h 96"/>
                  <a:gd name="T20" fmla="*/ 46 w 72"/>
                  <a:gd name="T21" fmla="*/ 64 h 96"/>
                  <a:gd name="T22" fmla="*/ 72 w 72"/>
                  <a:gd name="T23" fmla="*/ 32 h 96"/>
                  <a:gd name="T24" fmla="*/ 36 w 72"/>
                  <a:gd name="T2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2" h="96">
                    <a:moveTo>
                      <a:pt x="36" y="0"/>
                    </a:moveTo>
                    <a:cubicBezTo>
                      <a:pt x="12" y="0"/>
                      <a:pt x="0" y="9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17"/>
                      <a:pt x="12" y="8"/>
                      <a:pt x="36" y="8"/>
                    </a:cubicBezTo>
                    <a:cubicBezTo>
                      <a:pt x="53" y="8"/>
                      <a:pt x="64" y="18"/>
                      <a:pt x="64" y="32"/>
                    </a:cubicBezTo>
                    <a:cubicBezTo>
                      <a:pt x="64" y="44"/>
                      <a:pt x="49" y="54"/>
                      <a:pt x="43" y="57"/>
                    </a:cubicBezTo>
                    <a:cubicBezTo>
                      <a:pt x="42" y="57"/>
                      <a:pt x="24" y="66"/>
                      <a:pt x="24" y="92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2" y="92"/>
                      <a:pt x="32" y="92"/>
                      <a:pt x="32" y="92"/>
                    </a:cubicBezTo>
                    <a:cubicBezTo>
                      <a:pt x="32" y="71"/>
                      <a:pt x="46" y="64"/>
                      <a:pt x="46" y="64"/>
                    </a:cubicBezTo>
                    <a:cubicBezTo>
                      <a:pt x="47" y="63"/>
                      <a:pt x="72" y="51"/>
                      <a:pt x="72" y="32"/>
                    </a:cubicBezTo>
                    <a:cubicBezTo>
                      <a:pt x="72" y="14"/>
                      <a:pt x="58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2866199" y="1258825"/>
            <a:ext cx="303885" cy="303884"/>
            <a:chOff x="2866199" y="1258825"/>
            <a:chExt cx="303885" cy="303884"/>
          </a:xfrm>
          <a:solidFill>
            <a:schemeClr val="tx1"/>
          </a:solidFill>
        </p:grpSpPr>
        <p:sp>
          <p:nvSpPr>
            <p:cNvPr id="251" name="Freeform 252"/>
            <p:cNvSpPr>
              <a:spLocks/>
            </p:cNvSpPr>
            <p:nvPr/>
          </p:nvSpPr>
          <p:spPr bwMode="auto">
            <a:xfrm>
              <a:off x="2903923" y="1258825"/>
              <a:ext cx="266161" cy="264065"/>
            </a:xfrm>
            <a:custGeom>
              <a:avLst/>
              <a:gdLst>
                <a:gd name="T0" fmla="*/ 0 w 225"/>
                <a:gd name="T1" fmla="*/ 0 h 224"/>
                <a:gd name="T2" fmla="*/ 0 w 225"/>
                <a:gd name="T3" fmla="*/ 8 h 224"/>
                <a:gd name="T4" fmla="*/ 166 w 225"/>
                <a:gd name="T5" fmla="*/ 86 h 224"/>
                <a:gd name="T6" fmla="*/ 217 w 225"/>
                <a:gd name="T7" fmla="*/ 224 h 224"/>
                <a:gd name="T8" fmla="*/ 225 w 225"/>
                <a:gd name="T9" fmla="*/ 224 h 224"/>
                <a:gd name="T10" fmla="*/ 172 w 225"/>
                <a:gd name="T11" fmla="*/ 81 h 224"/>
                <a:gd name="T12" fmla="*/ 0 w 225"/>
                <a:gd name="T1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" h="224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64" y="8"/>
                    <a:pt x="125" y="37"/>
                    <a:pt x="166" y="86"/>
                  </a:cubicBezTo>
                  <a:cubicBezTo>
                    <a:pt x="199" y="125"/>
                    <a:pt x="217" y="174"/>
                    <a:pt x="217" y="224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25" y="172"/>
                    <a:pt x="206" y="121"/>
                    <a:pt x="172" y="81"/>
                  </a:cubicBezTo>
                  <a:cubicBezTo>
                    <a:pt x="130" y="30"/>
                    <a:pt x="68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" name="Freeform 253"/>
            <p:cNvSpPr>
              <a:spLocks/>
            </p:cNvSpPr>
            <p:nvPr/>
          </p:nvSpPr>
          <p:spPr bwMode="auto">
            <a:xfrm>
              <a:off x="2903923" y="1311219"/>
              <a:ext cx="211671" cy="211671"/>
            </a:xfrm>
            <a:custGeom>
              <a:avLst/>
              <a:gdLst>
                <a:gd name="T0" fmla="*/ 171 w 179"/>
                <a:gd name="T1" fmla="*/ 179 h 179"/>
                <a:gd name="T2" fmla="*/ 179 w 179"/>
                <a:gd name="T3" fmla="*/ 179 h 179"/>
                <a:gd name="T4" fmla="*/ 0 w 179"/>
                <a:gd name="T5" fmla="*/ 0 h 179"/>
                <a:gd name="T6" fmla="*/ 0 w 179"/>
                <a:gd name="T7" fmla="*/ 8 h 179"/>
                <a:gd name="T8" fmla="*/ 171 w 179"/>
                <a:gd name="T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79">
                  <a:moveTo>
                    <a:pt x="171" y="179"/>
                  </a:moveTo>
                  <a:cubicBezTo>
                    <a:pt x="179" y="179"/>
                    <a:pt x="179" y="179"/>
                    <a:pt x="179" y="179"/>
                  </a:cubicBezTo>
                  <a:cubicBezTo>
                    <a:pt x="179" y="81"/>
                    <a:pt x="10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96" y="8"/>
                    <a:pt x="171" y="85"/>
                    <a:pt x="171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" name="Freeform 254"/>
            <p:cNvSpPr>
              <a:spLocks/>
            </p:cNvSpPr>
            <p:nvPr/>
          </p:nvSpPr>
          <p:spPr bwMode="auto">
            <a:xfrm>
              <a:off x="2903923" y="1365708"/>
              <a:ext cx="157182" cy="157182"/>
            </a:xfrm>
            <a:custGeom>
              <a:avLst/>
              <a:gdLst>
                <a:gd name="T0" fmla="*/ 0 w 134"/>
                <a:gd name="T1" fmla="*/ 0 h 133"/>
                <a:gd name="T2" fmla="*/ 0 w 134"/>
                <a:gd name="T3" fmla="*/ 8 h 133"/>
                <a:gd name="T4" fmla="*/ 126 w 134"/>
                <a:gd name="T5" fmla="*/ 133 h 133"/>
                <a:gd name="T6" fmla="*/ 134 w 134"/>
                <a:gd name="T7" fmla="*/ 133 h 133"/>
                <a:gd name="T8" fmla="*/ 0 w 134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33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68" y="8"/>
                    <a:pt x="126" y="64"/>
                    <a:pt x="126" y="133"/>
                  </a:cubicBezTo>
                  <a:cubicBezTo>
                    <a:pt x="134" y="133"/>
                    <a:pt x="134" y="133"/>
                    <a:pt x="134" y="133"/>
                  </a:cubicBezTo>
                  <a:cubicBezTo>
                    <a:pt x="134" y="60"/>
                    <a:pt x="7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" name="Freeform 255"/>
            <p:cNvSpPr>
              <a:spLocks/>
            </p:cNvSpPr>
            <p:nvPr/>
          </p:nvSpPr>
          <p:spPr bwMode="auto">
            <a:xfrm>
              <a:off x="2903923" y="1420198"/>
              <a:ext cx="104788" cy="102692"/>
            </a:xfrm>
            <a:custGeom>
              <a:avLst/>
              <a:gdLst>
                <a:gd name="T0" fmla="*/ 89 w 89"/>
                <a:gd name="T1" fmla="*/ 88 h 88"/>
                <a:gd name="T2" fmla="*/ 0 w 89"/>
                <a:gd name="T3" fmla="*/ 0 h 88"/>
                <a:gd name="T4" fmla="*/ 0 w 89"/>
                <a:gd name="T5" fmla="*/ 8 h 88"/>
                <a:gd name="T6" fmla="*/ 81 w 89"/>
                <a:gd name="T7" fmla="*/ 88 h 88"/>
                <a:gd name="T8" fmla="*/ 89 w 89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8">
                  <a:moveTo>
                    <a:pt x="89" y="88"/>
                  </a:moveTo>
                  <a:cubicBezTo>
                    <a:pt x="89" y="39"/>
                    <a:pt x="48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4" y="8"/>
                    <a:pt x="81" y="44"/>
                    <a:pt x="81" y="88"/>
                  </a:cubicBezTo>
                  <a:lnTo>
                    <a:pt x="89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" name="Freeform 256"/>
            <p:cNvSpPr>
              <a:spLocks noEditPoints="1"/>
            </p:cNvSpPr>
            <p:nvPr/>
          </p:nvSpPr>
          <p:spPr bwMode="auto">
            <a:xfrm>
              <a:off x="2866199" y="1485166"/>
              <a:ext cx="75447" cy="77543"/>
            </a:xfrm>
            <a:custGeom>
              <a:avLst/>
              <a:gdLst>
                <a:gd name="T0" fmla="*/ 65 w 65"/>
                <a:gd name="T1" fmla="*/ 32 h 65"/>
                <a:gd name="T2" fmla="*/ 33 w 65"/>
                <a:gd name="T3" fmla="*/ 0 h 65"/>
                <a:gd name="T4" fmla="*/ 0 w 65"/>
                <a:gd name="T5" fmla="*/ 32 h 65"/>
                <a:gd name="T6" fmla="*/ 33 w 65"/>
                <a:gd name="T7" fmla="*/ 65 h 65"/>
                <a:gd name="T8" fmla="*/ 65 w 65"/>
                <a:gd name="T9" fmla="*/ 32 h 65"/>
                <a:gd name="T10" fmla="*/ 8 w 65"/>
                <a:gd name="T11" fmla="*/ 32 h 65"/>
                <a:gd name="T12" fmla="*/ 33 w 65"/>
                <a:gd name="T13" fmla="*/ 8 h 65"/>
                <a:gd name="T14" fmla="*/ 57 w 65"/>
                <a:gd name="T15" fmla="*/ 32 h 65"/>
                <a:gd name="T16" fmla="*/ 33 w 65"/>
                <a:gd name="T17" fmla="*/ 57 h 65"/>
                <a:gd name="T18" fmla="*/ 8 w 65"/>
                <a:gd name="T19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65" y="32"/>
                  </a:moveTo>
                  <a:cubicBezTo>
                    <a:pt x="65" y="15"/>
                    <a:pt x="50" y="0"/>
                    <a:pt x="33" y="0"/>
                  </a:cubicBezTo>
                  <a:cubicBezTo>
                    <a:pt x="15" y="0"/>
                    <a:pt x="0" y="15"/>
                    <a:pt x="0" y="32"/>
                  </a:cubicBezTo>
                  <a:cubicBezTo>
                    <a:pt x="0" y="50"/>
                    <a:pt x="15" y="65"/>
                    <a:pt x="33" y="65"/>
                  </a:cubicBezTo>
                  <a:cubicBezTo>
                    <a:pt x="50" y="65"/>
                    <a:pt x="65" y="50"/>
                    <a:pt x="65" y="32"/>
                  </a:cubicBezTo>
                  <a:close/>
                  <a:moveTo>
                    <a:pt x="8" y="32"/>
                  </a:move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2"/>
                  </a:cubicBezTo>
                  <a:cubicBezTo>
                    <a:pt x="57" y="46"/>
                    <a:pt x="46" y="57"/>
                    <a:pt x="33" y="57"/>
                  </a:cubicBezTo>
                  <a:cubicBezTo>
                    <a:pt x="19" y="57"/>
                    <a:pt x="8" y="46"/>
                    <a:pt x="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276966" y="1258825"/>
            <a:ext cx="266161" cy="301788"/>
            <a:chOff x="3276966" y="1258825"/>
            <a:chExt cx="266161" cy="301788"/>
          </a:xfrm>
          <a:solidFill>
            <a:schemeClr val="tx1"/>
          </a:solidFill>
        </p:grpSpPr>
        <p:sp>
          <p:nvSpPr>
            <p:cNvPr id="256" name="Freeform 257"/>
            <p:cNvSpPr>
              <a:spLocks noEditPoints="1"/>
            </p:cNvSpPr>
            <p:nvPr/>
          </p:nvSpPr>
          <p:spPr bwMode="auto">
            <a:xfrm>
              <a:off x="3276966" y="1258825"/>
              <a:ext cx="266161" cy="301788"/>
            </a:xfrm>
            <a:custGeom>
              <a:avLst/>
              <a:gdLst>
                <a:gd name="T0" fmla="*/ 113 w 127"/>
                <a:gd name="T1" fmla="*/ 0 h 144"/>
                <a:gd name="T2" fmla="*/ 14 w 127"/>
                <a:gd name="T3" fmla="*/ 0 h 144"/>
                <a:gd name="T4" fmla="*/ 0 w 127"/>
                <a:gd name="T5" fmla="*/ 90 h 144"/>
                <a:gd name="T6" fmla="*/ 0 w 127"/>
                <a:gd name="T7" fmla="*/ 90 h 144"/>
                <a:gd name="T8" fmla="*/ 0 w 127"/>
                <a:gd name="T9" fmla="*/ 144 h 144"/>
                <a:gd name="T10" fmla="*/ 127 w 127"/>
                <a:gd name="T11" fmla="*/ 144 h 144"/>
                <a:gd name="T12" fmla="*/ 127 w 127"/>
                <a:gd name="T13" fmla="*/ 90 h 144"/>
                <a:gd name="T14" fmla="*/ 126 w 127"/>
                <a:gd name="T15" fmla="*/ 90 h 144"/>
                <a:gd name="T16" fmla="*/ 113 w 127"/>
                <a:gd name="T17" fmla="*/ 0 h 144"/>
                <a:gd name="T18" fmla="*/ 18 w 127"/>
                <a:gd name="T19" fmla="*/ 5 h 144"/>
                <a:gd name="T20" fmla="*/ 109 w 127"/>
                <a:gd name="T21" fmla="*/ 5 h 144"/>
                <a:gd name="T22" fmla="*/ 122 w 127"/>
                <a:gd name="T23" fmla="*/ 90 h 144"/>
                <a:gd name="T24" fmla="*/ 5 w 127"/>
                <a:gd name="T25" fmla="*/ 90 h 144"/>
                <a:gd name="T26" fmla="*/ 18 w 127"/>
                <a:gd name="T27" fmla="*/ 5 h 144"/>
                <a:gd name="T28" fmla="*/ 122 w 127"/>
                <a:gd name="T29" fmla="*/ 140 h 144"/>
                <a:gd name="T30" fmla="*/ 5 w 127"/>
                <a:gd name="T31" fmla="*/ 140 h 144"/>
                <a:gd name="T32" fmla="*/ 5 w 127"/>
                <a:gd name="T33" fmla="*/ 95 h 144"/>
                <a:gd name="T34" fmla="*/ 122 w 127"/>
                <a:gd name="T35" fmla="*/ 95 h 144"/>
                <a:gd name="T36" fmla="*/ 122 w 127"/>
                <a:gd name="T3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44">
                  <a:moveTo>
                    <a:pt x="113" y="0"/>
                  </a:moveTo>
                  <a:lnTo>
                    <a:pt x="14" y="0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144"/>
                  </a:lnTo>
                  <a:lnTo>
                    <a:pt x="127" y="144"/>
                  </a:lnTo>
                  <a:lnTo>
                    <a:pt x="127" y="90"/>
                  </a:lnTo>
                  <a:lnTo>
                    <a:pt x="126" y="90"/>
                  </a:lnTo>
                  <a:lnTo>
                    <a:pt x="113" y="0"/>
                  </a:lnTo>
                  <a:close/>
                  <a:moveTo>
                    <a:pt x="18" y="5"/>
                  </a:moveTo>
                  <a:lnTo>
                    <a:pt x="109" y="5"/>
                  </a:lnTo>
                  <a:lnTo>
                    <a:pt x="122" y="90"/>
                  </a:lnTo>
                  <a:lnTo>
                    <a:pt x="5" y="90"/>
                  </a:lnTo>
                  <a:lnTo>
                    <a:pt x="18" y="5"/>
                  </a:lnTo>
                  <a:close/>
                  <a:moveTo>
                    <a:pt x="122" y="140"/>
                  </a:moveTo>
                  <a:lnTo>
                    <a:pt x="5" y="140"/>
                  </a:lnTo>
                  <a:lnTo>
                    <a:pt x="5" y="95"/>
                  </a:lnTo>
                  <a:lnTo>
                    <a:pt x="122" y="95"/>
                  </a:lnTo>
                  <a:lnTo>
                    <a:pt x="122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" name="Freeform 258"/>
            <p:cNvSpPr>
              <a:spLocks noEditPoints="1"/>
            </p:cNvSpPr>
            <p:nvPr/>
          </p:nvSpPr>
          <p:spPr bwMode="auto">
            <a:xfrm>
              <a:off x="3467680" y="1485166"/>
              <a:ext cx="37724" cy="37724"/>
            </a:xfrm>
            <a:custGeom>
              <a:avLst/>
              <a:gdLst>
                <a:gd name="T0" fmla="*/ 16 w 32"/>
                <a:gd name="T1" fmla="*/ 32 h 32"/>
                <a:gd name="T2" fmla="*/ 32 w 32"/>
                <a:gd name="T3" fmla="*/ 16 h 32"/>
                <a:gd name="T4" fmla="*/ 16 w 32"/>
                <a:gd name="T5" fmla="*/ 0 h 32"/>
                <a:gd name="T6" fmla="*/ 0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24 w 32"/>
                <a:gd name="T13" fmla="*/ 16 h 32"/>
                <a:gd name="T14" fmla="*/ 16 w 32"/>
                <a:gd name="T15" fmla="*/ 24 h 32"/>
                <a:gd name="T16" fmla="*/ 8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24" y="32"/>
                    <a:pt x="32" y="25"/>
                    <a:pt x="32" y="16"/>
                  </a:cubicBezTo>
                  <a:cubicBezTo>
                    <a:pt x="32" y="8"/>
                    <a:pt x="24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lose/>
                  <a:moveTo>
                    <a:pt x="16" y="8"/>
                  </a:moveTo>
                  <a:cubicBezTo>
                    <a:pt x="20" y="8"/>
                    <a:pt x="24" y="12"/>
                    <a:pt x="24" y="16"/>
                  </a:cubicBezTo>
                  <a:cubicBezTo>
                    <a:pt x="24" y="21"/>
                    <a:pt x="20" y="24"/>
                    <a:pt x="16" y="24"/>
                  </a:cubicBezTo>
                  <a:cubicBezTo>
                    <a:pt x="11" y="24"/>
                    <a:pt x="8" y="21"/>
                    <a:pt x="8" y="16"/>
                  </a:cubicBezTo>
                  <a:cubicBezTo>
                    <a:pt x="8" y="12"/>
                    <a:pt x="11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670967" y="1258825"/>
            <a:ext cx="264065" cy="301788"/>
            <a:chOff x="3670967" y="1258825"/>
            <a:chExt cx="264065" cy="301788"/>
          </a:xfrm>
          <a:solidFill>
            <a:schemeClr val="tx1"/>
          </a:solidFill>
        </p:grpSpPr>
        <p:sp>
          <p:nvSpPr>
            <p:cNvPr id="258" name="Freeform 259"/>
            <p:cNvSpPr>
              <a:spLocks noEditPoints="1"/>
            </p:cNvSpPr>
            <p:nvPr/>
          </p:nvSpPr>
          <p:spPr bwMode="auto">
            <a:xfrm>
              <a:off x="3670967" y="1258825"/>
              <a:ext cx="264065" cy="301788"/>
            </a:xfrm>
            <a:custGeom>
              <a:avLst/>
              <a:gdLst>
                <a:gd name="T0" fmla="*/ 112 w 126"/>
                <a:gd name="T1" fmla="*/ 0 h 144"/>
                <a:gd name="T2" fmla="*/ 13 w 126"/>
                <a:gd name="T3" fmla="*/ 0 h 144"/>
                <a:gd name="T4" fmla="*/ 0 w 126"/>
                <a:gd name="T5" fmla="*/ 90 h 144"/>
                <a:gd name="T6" fmla="*/ 0 w 126"/>
                <a:gd name="T7" fmla="*/ 90 h 144"/>
                <a:gd name="T8" fmla="*/ 0 w 126"/>
                <a:gd name="T9" fmla="*/ 144 h 144"/>
                <a:gd name="T10" fmla="*/ 126 w 126"/>
                <a:gd name="T11" fmla="*/ 144 h 144"/>
                <a:gd name="T12" fmla="*/ 126 w 126"/>
                <a:gd name="T13" fmla="*/ 90 h 144"/>
                <a:gd name="T14" fmla="*/ 125 w 126"/>
                <a:gd name="T15" fmla="*/ 90 h 144"/>
                <a:gd name="T16" fmla="*/ 112 w 126"/>
                <a:gd name="T17" fmla="*/ 0 h 144"/>
                <a:gd name="T18" fmla="*/ 17 w 126"/>
                <a:gd name="T19" fmla="*/ 5 h 144"/>
                <a:gd name="T20" fmla="*/ 108 w 126"/>
                <a:gd name="T21" fmla="*/ 5 h 144"/>
                <a:gd name="T22" fmla="*/ 121 w 126"/>
                <a:gd name="T23" fmla="*/ 90 h 144"/>
                <a:gd name="T24" fmla="*/ 4 w 126"/>
                <a:gd name="T25" fmla="*/ 90 h 144"/>
                <a:gd name="T26" fmla="*/ 17 w 126"/>
                <a:gd name="T27" fmla="*/ 5 h 144"/>
                <a:gd name="T28" fmla="*/ 121 w 126"/>
                <a:gd name="T29" fmla="*/ 140 h 144"/>
                <a:gd name="T30" fmla="*/ 4 w 126"/>
                <a:gd name="T31" fmla="*/ 140 h 144"/>
                <a:gd name="T32" fmla="*/ 4 w 126"/>
                <a:gd name="T33" fmla="*/ 95 h 144"/>
                <a:gd name="T34" fmla="*/ 121 w 126"/>
                <a:gd name="T35" fmla="*/ 95 h 144"/>
                <a:gd name="T36" fmla="*/ 121 w 126"/>
                <a:gd name="T3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44">
                  <a:moveTo>
                    <a:pt x="112" y="0"/>
                  </a:moveTo>
                  <a:lnTo>
                    <a:pt x="13" y="0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144"/>
                  </a:lnTo>
                  <a:lnTo>
                    <a:pt x="126" y="144"/>
                  </a:lnTo>
                  <a:lnTo>
                    <a:pt x="126" y="90"/>
                  </a:lnTo>
                  <a:lnTo>
                    <a:pt x="125" y="90"/>
                  </a:lnTo>
                  <a:lnTo>
                    <a:pt x="112" y="0"/>
                  </a:lnTo>
                  <a:close/>
                  <a:moveTo>
                    <a:pt x="17" y="5"/>
                  </a:moveTo>
                  <a:lnTo>
                    <a:pt x="108" y="5"/>
                  </a:lnTo>
                  <a:lnTo>
                    <a:pt x="121" y="90"/>
                  </a:lnTo>
                  <a:lnTo>
                    <a:pt x="4" y="90"/>
                  </a:lnTo>
                  <a:lnTo>
                    <a:pt x="17" y="5"/>
                  </a:lnTo>
                  <a:close/>
                  <a:moveTo>
                    <a:pt x="121" y="140"/>
                  </a:moveTo>
                  <a:lnTo>
                    <a:pt x="4" y="140"/>
                  </a:lnTo>
                  <a:lnTo>
                    <a:pt x="4" y="95"/>
                  </a:lnTo>
                  <a:lnTo>
                    <a:pt x="121" y="95"/>
                  </a:lnTo>
                  <a:lnTo>
                    <a:pt x="121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" name="Freeform 260"/>
            <p:cNvSpPr>
              <a:spLocks noEditPoints="1"/>
            </p:cNvSpPr>
            <p:nvPr/>
          </p:nvSpPr>
          <p:spPr bwMode="auto">
            <a:xfrm>
              <a:off x="3859585" y="1485166"/>
              <a:ext cx="37724" cy="37724"/>
            </a:xfrm>
            <a:custGeom>
              <a:avLst/>
              <a:gdLst>
                <a:gd name="T0" fmla="*/ 16 w 32"/>
                <a:gd name="T1" fmla="*/ 32 h 32"/>
                <a:gd name="T2" fmla="*/ 32 w 32"/>
                <a:gd name="T3" fmla="*/ 16 h 32"/>
                <a:gd name="T4" fmla="*/ 16 w 32"/>
                <a:gd name="T5" fmla="*/ 0 h 32"/>
                <a:gd name="T6" fmla="*/ 0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24 w 32"/>
                <a:gd name="T13" fmla="*/ 16 h 32"/>
                <a:gd name="T14" fmla="*/ 16 w 32"/>
                <a:gd name="T15" fmla="*/ 24 h 32"/>
                <a:gd name="T16" fmla="*/ 8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25" y="32"/>
                    <a:pt x="32" y="25"/>
                    <a:pt x="32" y="16"/>
                  </a:cubicBezTo>
                  <a:cubicBezTo>
                    <a:pt x="32" y="8"/>
                    <a:pt x="25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lose/>
                  <a:moveTo>
                    <a:pt x="16" y="8"/>
                  </a:moveTo>
                  <a:cubicBezTo>
                    <a:pt x="20" y="8"/>
                    <a:pt x="24" y="12"/>
                    <a:pt x="24" y="16"/>
                  </a:cubicBezTo>
                  <a:cubicBezTo>
                    <a:pt x="24" y="21"/>
                    <a:pt x="20" y="24"/>
                    <a:pt x="16" y="24"/>
                  </a:cubicBezTo>
                  <a:cubicBezTo>
                    <a:pt x="11" y="24"/>
                    <a:pt x="8" y="21"/>
                    <a:pt x="8" y="16"/>
                  </a:cubicBezTo>
                  <a:cubicBezTo>
                    <a:pt x="8" y="12"/>
                    <a:pt x="11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" name="Freeform 261"/>
            <p:cNvSpPr>
              <a:spLocks noEditPoints="1"/>
            </p:cNvSpPr>
            <p:nvPr/>
          </p:nvSpPr>
          <p:spPr bwMode="auto">
            <a:xfrm>
              <a:off x="3750606" y="1325889"/>
              <a:ext cx="102692" cy="64969"/>
            </a:xfrm>
            <a:custGeom>
              <a:avLst/>
              <a:gdLst>
                <a:gd name="T0" fmla="*/ 75 w 88"/>
                <a:gd name="T1" fmla="*/ 25 h 56"/>
                <a:gd name="T2" fmla="*/ 44 w 88"/>
                <a:gd name="T3" fmla="*/ 0 h 56"/>
                <a:gd name="T4" fmla="*/ 13 w 88"/>
                <a:gd name="T5" fmla="*/ 25 h 56"/>
                <a:gd name="T6" fmla="*/ 0 w 88"/>
                <a:gd name="T7" fmla="*/ 40 h 56"/>
                <a:gd name="T8" fmla="*/ 16 w 88"/>
                <a:gd name="T9" fmla="*/ 56 h 56"/>
                <a:gd name="T10" fmla="*/ 72 w 88"/>
                <a:gd name="T11" fmla="*/ 56 h 56"/>
                <a:gd name="T12" fmla="*/ 88 w 88"/>
                <a:gd name="T13" fmla="*/ 40 h 56"/>
                <a:gd name="T14" fmla="*/ 75 w 88"/>
                <a:gd name="T15" fmla="*/ 25 h 56"/>
                <a:gd name="T16" fmla="*/ 72 w 88"/>
                <a:gd name="T17" fmla="*/ 48 h 56"/>
                <a:gd name="T18" fmla="*/ 16 w 88"/>
                <a:gd name="T19" fmla="*/ 48 h 56"/>
                <a:gd name="T20" fmla="*/ 8 w 88"/>
                <a:gd name="T21" fmla="*/ 40 h 56"/>
                <a:gd name="T22" fmla="*/ 16 w 88"/>
                <a:gd name="T23" fmla="*/ 32 h 56"/>
                <a:gd name="T24" fmla="*/ 19 w 88"/>
                <a:gd name="T25" fmla="*/ 32 h 56"/>
                <a:gd name="T26" fmla="*/ 20 w 88"/>
                <a:gd name="T27" fmla="*/ 29 h 56"/>
                <a:gd name="T28" fmla="*/ 44 w 88"/>
                <a:gd name="T29" fmla="*/ 8 h 56"/>
                <a:gd name="T30" fmla="*/ 68 w 88"/>
                <a:gd name="T31" fmla="*/ 28 h 56"/>
                <a:gd name="T32" fmla="*/ 68 w 88"/>
                <a:gd name="T33" fmla="*/ 32 h 56"/>
                <a:gd name="T34" fmla="*/ 72 w 88"/>
                <a:gd name="T35" fmla="*/ 32 h 56"/>
                <a:gd name="T36" fmla="*/ 80 w 88"/>
                <a:gd name="T37" fmla="*/ 40 h 56"/>
                <a:gd name="T38" fmla="*/ 72 w 88"/>
                <a:gd name="T3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75" y="25"/>
                  </a:moveTo>
                  <a:cubicBezTo>
                    <a:pt x="74" y="11"/>
                    <a:pt x="61" y="0"/>
                    <a:pt x="44" y="0"/>
                  </a:cubicBezTo>
                  <a:cubicBezTo>
                    <a:pt x="29" y="0"/>
                    <a:pt x="16" y="13"/>
                    <a:pt x="13" y="25"/>
                  </a:cubicBezTo>
                  <a:cubicBezTo>
                    <a:pt x="4" y="27"/>
                    <a:pt x="0" y="35"/>
                    <a:pt x="0" y="40"/>
                  </a:cubicBezTo>
                  <a:cubicBezTo>
                    <a:pt x="0" y="51"/>
                    <a:pt x="6" y="56"/>
                    <a:pt x="16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82" y="56"/>
                    <a:pt x="88" y="50"/>
                    <a:pt x="88" y="40"/>
                  </a:cubicBezTo>
                  <a:cubicBezTo>
                    <a:pt x="88" y="35"/>
                    <a:pt x="84" y="27"/>
                    <a:pt x="75" y="25"/>
                  </a:cubicBezTo>
                  <a:close/>
                  <a:moveTo>
                    <a:pt x="72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0" y="48"/>
                    <a:pt x="8" y="46"/>
                    <a:pt x="8" y="40"/>
                  </a:cubicBezTo>
                  <a:cubicBezTo>
                    <a:pt x="8" y="39"/>
                    <a:pt x="10" y="32"/>
                    <a:pt x="16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19"/>
                    <a:pt x="32" y="8"/>
                    <a:pt x="44" y="8"/>
                  </a:cubicBezTo>
                  <a:cubicBezTo>
                    <a:pt x="55" y="8"/>
                    <a:pt x="68" y="15"/>
                    <a:pt x="68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7" y="32"/>
                    <a:pt x="80" y="39"/>
                    <a:pt x="80" y="40"/>
                  </a:cubicBezTo>
                  <a:cubicBezTo>
                    <a:pt x="80" y="46"/>
                    <a:pt x="77" y="48"/>
                    <a:pt x="7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062873" y="1258825"/>
            <a:ext cx="264065" cy="301788"/>
            <a:chOff x="4062873" y="1258825"/>
            <a:chExt cx="264065" cy="301788"/>
          </a:xfrm>
          <a:solidFill>
            <a:schemeClr val="tx1"/>
          </a:solidFill>
        </p:grpSpPr>
        <p:sp>
          <p:nvSpPr>
            <p:cNvPr id="261" name="Freeform 262"/>
            <p:cNvSpPr>
              <a:spLocks noEditPoints="1"/>
            </p:cNvSpPr>
            <p:nvPr/>
          </p:nvSpPr>
          <p:spPr bwMode="auto">
            <a:xfrm>
              <a:off x="4062873" y="1258825"/>
              <a:ext cx="264065" cy="301788"/>
            </a:xfrm>
            <a:custGeom>
              <a:avLst/>
              <a:gdLst>
                <a:gd name="T0" fmla="*/ 112 w 126"/>
                <a:gd name="T1" fmla="*/ 0 h 144"/>
                <a:gd name="T2" fmla="*/ 13 w 126"/>
                <a:gd name="T3" fmla="*/ 0 h 144"/>
                <a:gd name="T4" fmla="*/ 0 w 126"/>
                <a:gd name="T5" fmla="*/ 90 h 144"/>
                <a:gd name="T6" fmla="*/ 0 w 126"/>
                <a:gd name="T7" fmla="*/ 90 h 144"/>
                <a:gd name="T8" fmla="*/ 0 w 126"/>
                <a:gd name="T9" fmla="*/ 144 h 144"/>
                <a:gd name="T10" fmla="*/ 126 w 126"/>
                <a:gd name="T11" fmla="*/ 144 h 144"/>
                <a:gd name="T12" fmla="*/ 126 w 126"/>
                <a:gd name="T13" fmla="*/ 90 h 144"/>
                <a:gd name="T14" fmla="*/ 125 w 126"/>
                <a:gd name="T15" fmla="*/ 90 h 144"/>
                <a:gd name="T16" fmla="*/ 112 w 126"/>
                <a:gd name="T17" fmla="*/ 0 h 144"/>
                <a:gd name="T18" fmla="*/ 17 w 126"/>
                <a:gd name="T19" fmla="*/ 5 h 144"/>
                <a:gd name="T20" fmla="*/ 108 w 126"/>
                <a:gd name="T21" fmla="*/ 5 h 144"/>
                <a:gd name="T22" fmla="*/ 121 w 126"/>
                <a:gd name="T23" fmla="*/ 90 h 144"/>
                <a:gd name="T24" fmla="*/ 4 w 126"/>
                <a:gd name="T25" fmla="*/ 90 h 144"/>
                <a:gd name="T26" fmla="*/ 17 w 126"/>
                <a:gd name="T27" fmla="*/ 5 h 144"/>
                <a:gd name="T28" fmla="*/ 121 w 126"/>
                <a:gd name="T29" fmla="*/ 140 h 144"/>
                <a:gd name="T30" fmla="*/ 4 w 126"/>
                <a:gd name="T31" fmla="*/ 140 h 144"/>
                <a:gd name="T32" fmla="*/ 4 w 126"/>
                <a:gd name="T33" fmla="*/ 95 h 144"/>
                <a:gd name="T34" fmla="*/ 121 w 126"/>
                <a:gd name="T35" fmla="*/ 95 h 144"/>
                <a:gd name="T36" fmla="*/ 121 w 126"/>
                <a:gd name="T3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44">
                  <a:moveTo>
                    <a:pt x="112" y="0"/>
                  </a:moveTo>
                  <a:lnTo>
                    <a:pt x="13" y="0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144"/>
                  </a:lnTo>
                  <a:lnTo>
                    <a:pt x="126" y="144"/>
                  </a:lnTo>
                  <a:lnTo>
                    <a:pt x="126" y="90"/>
                  </a:lnTo>
                  <a:lnTo>
                    <a:pt x="125" y="90"/>
                  </a:lnTo>
                  <a:lnTo>
                    <a:pt x="112" y="0"/>
                  </a:lnTo>
                  <a:close/>
                  <a:moveTo>
                    <a:pt x="17" y="5"/>
                  </a:moveTo>
                  <a:lnTo>
                    <a:pt x="108" y="5"/>
                  </a:lnTo>
                  <a:lnTo>
                    <a:pt x="121" y="90"/>
                  </a:lnTo>
                  <a:lnTo>
                    <a:pt x="4" y="90"/>
                  </a:lnTo>
                  <a:lnTo>
                    <a:pt x="17" y="5"/>
                  </a:lnTo>
                  <a:close/>
                  <a:moveTo>
                    <a:pt x="121" y="140"/>
                  </a:moveTo>
                  <a:lnTo>
                    <a:pt x="4" y="140"/>
                  </a:lnTo>
                  <a:lnTo>
                    <a:pt x="4" y="95"/>
                  </a:lnTo>
                  <a:lnTo>
                    <a:pt x="121" y="95"/>
                  </a:lnTo>
                  <a:lnTo>
                    <a:pt x="121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" name="Freeform 263"/>
            <p:cNvSpPr>
              <a:spLocks noEditPoints="1"/>
            </p:cNvSpPr>
            <p:nvPr/>
          </p:nvSpPr>
          <p:spPr bwMode="auto">
            <a:xfrm>
              <a:off x="4251491" y="1485166"/>
              <a:ext cx="37724" cy="37724"/>
            </a:xfrm>
            <a:custGeom>
              <a:avLst/>
              <a:gdLst>
                <a:gd name="T0" fmla="*/ 16 w 32"/>
                <a:gd name="T1" fmla="*/ 32 h 32"/>
                <a:gd name="T2" fmla="*/ 32 w 32"/>
                <a:gd name="T3" fmla="*/ 16 h 32"/>
                <a:gd name="T4" fmla="*/ 16 w 32"/>
                <a:gd name="T5" fmla="*/ 0 h 32"/>
                <a:gd name="T6" fmla="*/ 0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24 w 32"/>
                <a:gd name="T13" fmla="*/ 16 h 32"/>
                <a:gd name="T14" fmla="*/ 16 w 32"/>
                <a:gd name="T15" fmla="*/ 24 h 32"/>
                <a:gd name="T16" fmla="*/ 8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25" y="32"/>
                    <a:pt x="32" y="25"/>
                    <a:pt x="32" y="16"/>
                  </a:cubicBezTo>
                  <a:cubicBezTo>
                    <a:pt x="32" y="8"/>
                    <a:pt x="25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lose/>
                  <a:moveTo>
                    <a:pt x="16" y="8"/>
                  </a:moveTo>
                  <a:cubicBezTo>
                    <a:pt x="20" y="8"/>
                    <a:pt x="24" y="12"/>
                    <a:pt x="24" y="16"/>
                  </a:cubicBezTo>
                  <a:cubicBezTo>
                    <a:pt x="24" y="21"/>
                    <a:pt x="20" y="24"/>
                    <a:pt x="16" y="24"/>
                  </a:cubicBezTo>
                  <a:cubicBezTo>
                    <a:pt x="11" y="24"/>
                    <a:pt x="8" y="21"/>
                    <a:pt x="8" y="16"/>
                  </a:cubicBezTo>
                  <a:cubicBezTo>
                    <a:pt x="8" y="12"/>
                    <a:pt x="11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" name="Freeform 264"/>
            <p:cNvSpPr>
              <a:spLocks/>
            </p:cNvSpPr>
            <p:nvPr/>
          </p:nvSpPr>
          <p:spPr bwMode="auto">
            <a:xfrm>
              <a:off x="4152990" y="1311219"/>
              <a:ext cx="81735" cy="98501"/>
            </a:xfrm>
            <a:custGeom>
              <a:avLst/>
              <a:gdLst>
                <a:gd name="T0" fmla="*/ 22 w 39"/>
                <a:gd name="T1" fmla="*/ 40 h 47"/>
                <a:gd name="T2" fmla="*/ 22 w 39"/>
                <a:gd name="T3" fmla="*/ 0 h 47"/>
                <a:gd name="T4" fmla="*/ 17 w 39"/>
                <a:gd name="T5" fmla="*/ 0 h 47"/>
                <a:gd name="T6" fmla="*/ 17 w 39"/>
                <a:gd name="T7" fmla="*/ 40 h 47"/>
                <a:gd name="T8" fmla="*/ 3 w 39"/>
                <a:gd name="T9" fmla="*/ 26 h 47"/>
                <a:gd name="T10" fmla="*/ 0 w 39"/>
                <a:gd name="T11" fmla="*/ 29 h 47"/>
                <a:gd name="T12" fmla="*/ 18 w 39"/>
                <a:gd name="T13" fmla="*/ 47 h 47"/>
                <a:gd name="T14" fmla="*/ 21 w 39"/>
                <a:gd name="T15" fmla="*/ 47 h 47"/>
                <a:gd name="T16" fmla="*/ 39 w 39"/>
                <a:gd name="T17" fmla="*/ 29 h 47"/>
                <a:gd name="T18" fmla="*/ 36 w 39"/>
                <a:gd name="T19" fmla="*/ 26 h 47"/>
                <a:gd name="T20" fmla="*/ 22 w 39"/>
                <a:gd name="T21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7">
                  <a:moveTo>
                    <a:pt x="22" y="40"/>
                  </a:moveTo>
                  <a:lnTo>
                    <a:pt x="22" y="0"/>
                  </a:lnTo>
                  <a:lnTo>
                    <a:pt x="17" y="0"/>
                  </a:lnTo>
                  <a:lnTo>
                    <a:pt x="17" y="40"/>
                  </a:lnTo>
                  <a:lnTo>
                    <a:pt x="3" y="26"/>
                  </a:lnTo>
                  <a:lnTo>
                    <a:pt x="0" y="29"/>
                  </a:lnTo>
                  <a:lnTo>
                    <a:pt x="18" y="47"/>
                  </a:lnTo>
                  <a:lnTo>
                    <a:pt x="21" y="47"/>
                  </a:lnTo>
                  <a:lnTo>
                    <a:pt x="39" y="29"/>
                  </a:lnTo>
                  <a:lnTo>
                    <a:pt x="36" y="26"/>
                  </a:lnTo>
                  <a:lnTo>
                    <a:pt x="2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454778" y="1258825"/>
            <a:ext cx="264065" cy="301788"/>
            <a:chOff x="4454778" y="1258825"/>
            <a:chExt cx="264065" cy="301788"/>
          </a:xfrm>
          <a:solidFill>
            <a:schemeClr val="tx1"/>
          </a:solidFill>
        </p:grpSpPr>
        <p:sp>
          <p:nvSpPr>
            <p:cNvPr id="264" name="Freeform 265"/>
            <p:cNvSpPr>
              <a:spLocks noEditPoints="1"/>
            </p:cNvSpPr>
            <p:nvPr/>
          </p:nvSpPr>
          <p:spPr bwMode="auto">
            <a:xfrm>
              <a:off x="4454778" y="1258825"/>
              <a:ext cx="264065" cy="301788"/>
            </a:xfrm>
            <a:custGeom>
              <a:avLst/>
              <a:gdLst>
                <a:gd name="T0" fmla="*/ 112 w 126"/>
                <a:gd name="T1" fmla="*/ 0 h 144"/>
                <a:gd name="T2" fmla="*/ 13 w 126"/>
                <a:gd name="T3" fmla="*/ 0 h 144"/>
                <a:gd name="T4" fmla="*/ 0 w 126"/>
                <a:gd name="T5" fmla="*/ 90 h 144"/>
                <a:gd name="T6" fmla="*/ 0 w 126"/>
                <a:gd name="T7" fmla="*/ 90 h 144"/>
                <a:gd name="T8" fmla="*/ 0 w 126"/>
                <a:gd name="T9" fmla="*/ 144 h 144"/>
                <a:gd name="T10" fmla="*/ 126 w 126"/>
                <a:gd name="T11" fmla="*/ 144 h 144"/>
                <a:gd name="T12" fmla="*/ 126 w 126"/>
                <a:gd name="T13" fmla="*/ 90 h 144"/>
                <a:gd name="T14" fmla="*/ 125 w 126"/>
                <a:gd name="T15" fmla="*/ 90 h 144"/>
                <a:gd name="T16" fmla="*/ 112 w 126"/>
                <a:gd name="T17" fmla="*/ 0 h 144"/>
                <a:gd name="T18" fmla="*/ 17 w 126"/>
                <a:gd name="T19" fmla="*/ 5 h 144"/>
                <a:gd name="T20" fmla="*/ 108 w 126"/>
                <a:gd name="T21" fmla="*/ 5 h 144"/>
                <a:gd name="T22" fmla="*/ 121 w 126"/>
                <a:gd name="T23" fmla="*/ 90 h 144"/>
                <a:gd name="T24" fmla="*/ 5 w 126"/>
                <a:gd name="T25" fmla="*/ 90 h 144"/>
                <a:gd name="T26" fmla="*/ 17 w 126"/>
                <a:gd name="T27" fmla="*/ 5 h 144"/>
                <a:gd name="T28" fmla="*/ 121 w 126"/>
                <a:gd name="T29" fmla="*/ 140 h 144"/>
                <a:gd name="T30" fmla="*/ 4 w 126"/>
                <a:gd name="T31" fmla="*/ 140 h 144"/>
                <a:gd name="T32" fmla="*/ 4 w 126"/>
                <a:gd name="T33" fmla="*/ 95 h 144"/>
                <a:gd name="T34" fmla="*/ 121 w 126"/>
                <a:gd name="T35" fmla="*/ 95 h 144"/>
                <a:gd name="T36" fmla="*/ 121 w 126"/>
                <a:gd name="T3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44">
                  <a:moveTo>
                    <a:pt x="112" y="0"/>
                  </a:moveTo>
                  <a:lnTo>
                    <a:pt x="13" y="0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144"/>
                  </a:lnTo>
                  <a:lnTo>
                    <a:pt x="126" y="144"/>
                  </a:lnTo>
                  <a:lnTo>
                    <a:pt x="126" y="90"/>
                  </a:lnTo>
                  <a:lnTo>
                    <a:pt x="125" y="90"/>
                  </a:lnTo>
                  <a:lnTo>
                    <a:pt x="112" y="0"/>
                  </a:lnTo>
                  <a:close/>
                  <a:moveTo>
                    <a:pt x="17" y="5"/>
                  </a:moveTo>
                  <a:lnTo>
                    <a:pt x="108" y="5"/>
                  </a:lnTo>
                  <a:lnTo>
                    <a:pt x="121" y="90"/>
                  </a:lnTo>
                  <a:lnTo>
                    <a:pt x="5" y="90"/>
                  </a:lnTo>
                  <a:lnTo>
                    <a:pt x="17" y="5"/>
                  </a:lnTo>
                  <a:close/>
                  <a:moveTo>
                    <a:pt x="121" y="140"/>
                  </a:moveTo>
                  <a:lnTo>
                    <a:pt x="4" y="140"/>
                  </a:lnTo>
                  <a:lnTo>
                    <a:pt x="4" y="95"/>
                  </a:lnTo>
                  <a:lnTo>
                    <a:pt x="121" y="95"/>
                  </a:lnTo>
                  <a:lnTo>
                    <a:pt x="121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" name="Freeform 266"/>
            <p:cNvSpPr>
              <a:spLocks noEditPoints="1"/>
            </p:cNvSpPr>
            <p:nvPr/>
          </p:nvSpPr>
          <p:spPr bwMode="auto">
            <a:xfrm>
              <a:off x="4643395" y="1485166"/>
              <a:ext cx="37724" cy="37724"/>
            </a:xfrm>
            <a:custGeom>
              <a:avLst/>
              <a:gdLst>
                <a:gd name="T0" fmla="*/ 16 w 32"/>
                <a:gd name="T1" fmla="*/ 32 h 32"/>
                <a:gd name="T2" fmla="*/ 32 w 32"/>
                <a:gd name="T3" fmla="*/ 16 h 32"/>
                <a:gd name="T4" fmla="*/ 16 w 32"/>
                <a:gd name="T5" fmla="*/ 0 h 32"/>
                <a:gd name="T6" fmla="*/ 0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24 w 32"/>
                <a:gd name="T13" fmla="*/ 16 h 32"/>
                <a:gd name="T14" fmla="*/ 16 w 32"/>
                <a:gd name="T15" fmla="*/ 24 h 32"/>
                <a:gd name="T16" fmla="*/ 8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25" y="32"/>
                    <a:pt x="32" y="25"/>
                    <a:pt x="32" y="16"/>
                  </a:cubicBezTo>
                  <a:cubicBezTo>
                    <a:pt x="32" y="8"/>
                    <a:pt x="25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lose/>
                  <a:moveTo>
                    <a:pt x="16" y="8"/>
                  </a:moveTo>
                  <a:cubicBezTo>
                    <a:pt x="20" y="8"/>
                    <a:pt x="24" y="12"/>
                    <a:pt x="24" y="16"/>
                  </a:cubicBezTo>
                  <a:cubicBezTo>
                    <a:pt x="24" y="21"/>
                    <a:pt x="20" y="24"/>
                    <a:pt x="16" y="24"/>
                  </a:cubicBezTo>
                  <a:cubicBezTo>
                    <a:pt x="12" y="24"/>
                    <a:pt x="8" y="21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" name="Freeform 267"/>
            <p:cNvSpPr>
              <a:spLocks/>
            </p:cNvSpPr>
            <p:nvPr/>
          </p:nvSpPr>
          <p:spPr bwMode="auto">
            <a:xfrm>
              <a:off x="4544896" y="1311219"/>
              <a:ext cx="81735" cy="98501"/>
            </a:xfrm>
            <a:custGeom>
              <a:avLst/>
              <a:gdLst>
                <a:gd name="T0" fmla="*/ 18 w 39"/>
                <a:gd name="T1" fmla="*/ 0 h 47"/>
                <a:gd name="T2" fmla="*/ 0 w 39"/>
                <a:gd name="T3" fmla="*/ 18 h 47"/>
                <a:gd name="T4" fmla="*/ 3 w 39"/>
                <a:gd name="T5" fmla="*/ 22 h 47"/>
                <a:gd name="T6" fmla="*/ 18 w 39"/>
                <a:gd name="T7" fmla="*/ 8 h 47"/>
                <a:gd name="T8" fmla="*/ 18 w 39"/>
                <a:gd name="T9" fmla="*/ 47 h 47"/>
                <a:gd name="T10" fmla="*/ 22 w 39"/>
                <a:gd name="T11" fmla="*/ 47 h 47"/>
                <a:gd name="T12" fmla="*/ 22 w 39"/>
                <a:gd name="T13" fmla="*/ 8 h 47"/>
                <a:gd name="T14" fmla="*/ 36 w 39"/>
                <a:gd name="T15" fmla="*/ 22 h 47"/>
                <a:gd name="T16" fmla="*/ 39 w 39"/>
                <a:gd name="T17" fmla="*/ 18 h 47"/>
                <a:gd name="T18" fmla="*/ 21 w 39"/>
                <a:gd name="T19" fmla="*/ 0 h 47"/>
                <a:gd name="T20" fmla="*/ 18 w 39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7">
                  <a:moveTo>
                    <a:pt x="18" y="0"/>
                  </a:moveTo>
                  <a:lnTo>
                    <a:pt x="0" y="18"/>
                  </a:lnTo>
                  <a:lnTo>
                    <a:pt x="3" y="22"/>
                  </a:lnTo>
                  <a:lnTo>
                    <a:pt x="18" y="8"/>
                  </a:lnTo>
                  <a:lnTo>
                    <a:pt x="18" y="47"/>
                  </a:lnTo>
                  <a:lnTo>
                    <a:pt x="22" y="47"/>
                  </a:lnTo>
                  <a:lnTo>
                    <a:pt x="22" y="8"/>
                  </a:lnTo>
                  <a:lnTo>
                    <a:pt x="36" y="22"/>
                  </a:lnTo>
                  <a:lnTo>
                    <a:pt x="39" y="18"/>
                  </a:lnTo>
                  <a:lnTo>
                    <a:pt x="21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67" name="Freeform 268"/>
          <p:cNvSpPr>
            <a:spLocks noEditPoints="1"/>
          </p:cNvSpPr>
          <p:nvPr/>
        </p:nvSpPr>
        <p:spPr bwMode="auto">
          <a:xfrm>
            <a:off x="4850875" y="1258825"/>
            <a:ext cx="255682" cy="301788"/>
          </a:xfrm>
          <a:custGeom>
            <a:avLst/>
            <a:gdLst>
              <a:gd name="T0" fmla="*/ 108 w 216"/>
              <a:gd name="T1" fmla="*/ 0 h 256"/>
              <a:gd name="T2" fmla="*/ 0 w 216"/>
              <a:gd name="T3" fmla="*/ 32 h 256"/>
              <a:gd name="T4" fmla="*/ 0 w 216"/>
              <a:gd name="T5" fmla="*/ 224 h 256"/>
              <a:gd name="T6" fmla="*/ 108 w 216"/>
              <a:gd name="T7" fmla="*/ 256 h 256"/>
              <a:gd name="T8" fmla="*/ 216 w 216"/>
              <a:gd name="T9" fmla="*/ 224 h 256"/>
              <a:gd name="T10" fmla="*/ 216 w 216"/>
              <a:gd name="T11" fmla="*/ 32 h 256"/>
              <a:gd name="T12" fmla="*/ 108 w 216"/>
              <a:gd name="T13" fmla="*/ 0 h 256"/>
              <a:gd name="T14" fmla="*/ 108 w 216"/>
              <a:gd name="T15" fmla="*/ 248 h 256"/>
              <a:gd name="T16" fmla="*/ 8 w 216"/>
              <a:gd name="T17" fmla="*/ 224 h 256"/>
              <a:gd name="T18" fmla="*/ 8 w 216"/>
              <a:gd name="T19" fmla="*/ 173 h 256"/>
              <a:gd name="T20" fmla="*/ 108 w 216"/>
              <a:gd name="T21" fmla="*/ 192 h 256"/>
              <a:gd name="T22" fmla="*/ 208 w 216"/>
              <a:gd name="T23" fmla="*/ 173 h 256"/>
              <a:gd name="T24" fmla="*/ 208 w 216"/>
              <a:gd name="T25" fmla="*/ 224 h 256"/>
              <a:gd name="T26" fmla="*/ 108 w 216"/>
              <a:gd name="T27" fmla="*/ 248 h 256"/>
              <a:gd name="T28" fmla="*/ 108 w 216"/>
              <a:gd name="T29" fmla="*/ 184 h 256"/>
              <a:gd name="T30" fmla="*/ 8 w 216"/>
              <a:gd name="T31" fmla="*/ 160 h 256"/>
              <a:gd name="T32" fmla="*/ 8 w 216"/>
              <a:gd name="T33" fmla="*/ 109 h 256"/>
              <a:gd name="T34" fmla="*/ 108 w 216"/>
              <a:gd name="T35" fmla="*/ 128 h 256"/>
              <a:gd name="T36" fmla="*/ 208 w 216"/>
              <a:gd name="T37" fmla="*/ 109 h 256"/>
              <a:gd name="T38" fmla="*/ 208 w 216"/>
              <a:gd name="T39" fmla="*/ 160 h 256"/>
              <a:gd name="T40" fmla="*/ 108 w 216"/>
              <a:gd name="T41" fmla="*/ 184 h 256"/>
              <a:gd name="T42" fmla="*/ 108 w 216"/>
              <a:gd name="T43" fmla="*/ 120 h 256"/>
              <a:gd name="T44" fmla="*/ 8 w 216"/>
              <a:gd name="T45" fmla="*/ 96 h 256"/>
              <a:gd name="T46" fmla="*/ 8 w 216"/>
              <a:gd name="T47" fmla="*/ 45 h 256"/>
              <a:gd name="T48" fmla="*/ 108 w 216"/>
              <a:gd name="T49" fmla="*/ 64 h 256"/>
              <a:gd name="T50" fmla="*/ 208 w 216"/>
              <a:gd name="T51" fmla="*/ 45 h 256"/>
              <a:gd name="T52" fmla="*/ 208 w 216"/>
              <a:gd name="T53" fmla="*/ 96 h 256"/>
              <a:gd name="T54" fmla="*/ 108 w 216"/>
              <a:gd name="T55" fmla="*/ 120 h 256"/>
              <a:gd name="T56" fmla="*/ 108 w 216"/>
              <a:gd name="T57" fmla="*/ 56 h 256"/>
              <a:gd name="T58" fmla="*/ 8 w 216"/>
              <a:gd name="T59" fmla="*/ 32 h 256"/>
              <a:gd name="T60" fmla="*/ 108 w 216"/>
              <a:gd name="T61" fmla="*/ 8 h 256"/>
              <a:gd name="T62" fmla="*/ 208 w 216"/>
              <a:gd name="T63" fmla="*/ 32 h 256"/>
              <a:gd name="T64" fmla="*/ 108 w 216"/>
              <a:gd name="T65" fmla="*/ 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6" h="256">
                <a:moveTo>
                  <a:pt x="108" y="0"/>
                </a:moveTo>
                <a:cubicBezTo>
                  <a:pt x="54" y="0"/>
                  <a:pt x="0" y="11"/>
                  <a:pt x="0" y="32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45"/>
                  <a:pt x="54" y="256"/>
                  <a:pt x="108" y="256"/>
                </a:cubicBezTo>
                <a:cubicBezTo>
                  <a:pt x="162" y="256"/>
                  <a:pt x="216" y="245"/>
                  <a:pt x="216" y="224"/>
                </a:cubicBezTo>
                <a:cubicBezTo>
                  <a:pt x="216" y="32"/>
                  <a:pt x="216" y="32"/>
                  <a:pt x="216" y="32"/>
                </a:cubicBezTo>
                <a:cubicBezTo>
                  <a:pt x="216" y="11"/>
                  <a:pt x="162" y="0"/>
                  <a:pt x="108" y="0"/>
                </a:cubicBezTo>
                <a:close/>
                <a:moveTo>
                  <a:pt x="108" y="248"/>
                </a:moveTo>
                <a:cubicBezTo>
                  <a:pt x="46" y="248"/>
                  <a:pt x="8" y="234"/>
                  <a:pt x="8" y="224"/>
                </a:cubicBezTo>
                <a:cubicBezTo>
                  <a:pt x="8" y="173"/>
                  <a:pt x="8" y="173"/>
                  <a:pt x="8" y="173"/>
                </a:cubicBezTo>
                <a:cubicBezTo>
                  <a:pt x="25" y="186"/>
                  <a:pt x="67" y="192"/>
                  <a:pt x="108" y="192"/>
                </a:cubicBezTo>
                <a:cubicBezTo>
                  <a:pt x="149" y="192"/>
                  <a:pt x="191" y="186"/>
                  <a:pt x="208" y="173"/>
                </a:cubicBezTo>
                <a:cubicBezTo>
                  <a:pt x="208" y="224"/>
                  <a:pt x="208" y="224"/>
                  <a:pt x="208" y="224"/>
                </a:cubicBezTo>
                <a:cubicBezTo>
                  <a:pt x="208" y="234"/>
                  <a:pt x="170" y="248"/>
                  <a:pt x="108" y="248"/>
                </a:cubicBezTo>
                <a:close/>
                <a:moveTo>
                  <a:pt x="108" y="184"/>
                </a:moveTo>
                <a:cubicBezTo>
                  <a:pt x="46" y="184"/>
                  <a:pt x="8" y="170"/>
                  <a:pt x="8" y="160"/>
                </a:cubicBezTo>
                <a:cubicBezTo>
                  <a:pt x="8" y="109"/>
                  <a:pt x="8" y="109"/>
                  <a:pt x="8" y="109"/>
                </a:cubicBezTo>
                <a:cubicBezTo>
                  <a:pt x="25" y="122"/>
                  <a:pt x="67" y="128"/>
                  <a:pt x="108" y="128"/>
                </a:cubicBezTo>
                <a:cubicBezTo>
                  <a:pt x="149" y="128"/>
                  <a:pt x="191" y="122"/>
                  <a:pt x="208" y="109"/>
                </a:cubicBezTo>
                <a:cubicBezTo>
                  <a:pt x="208" y="160"/>
                  <a:pt x="208" y="160"/>
                  <a:pt x="208" y="160"/>
                </a:cubicBezTo>
                <a:cubicBezTo>
                  <a:pt x="208" y="170"/>
                  <a:pt x="170" y="184"/>
                  <a:pt x="108" y="184"/>
                </a:cubicBezTo>
                <a:close/>
                <a:moveTo>
                  <a:pt x="108" y="120"/>
                </a:moveTo>
                <a:cubicBezTo>
                  <a:pt x="46" y="120"/>
                  <a:pt x="8" y="106"/>
                  <a:pt x="8" y="96"/>
                </a:cubicBezTo>
                <a:cubicBezTo>
                  <a:pt x="8" y="45"/>
                  <a:pt x="8" y="45"/>
                  <a:pt x="8" y="45"/>
                </a:cubicBezTo>
                <a:cubicBezTo>
                  <a:pt x="25" y="58"/>
                  <a:pt x="67" y="64"/>
                  <a:pt x="108" y="64"/>
                </a:cubicBezTo>
                <a:cubicBezTo>
                  <a:pt x="149" y="64"/>
                  <a:pt x="191" y="58"/>
                  <a:pt x="208" y="45"/>
                </a:cubicBezTo>
                <a:cubicBezTo>
                  <a:pt x="208" y="96"/>
                  <a:pt x="208" y="96"/>
                  <a:pt x="208" y="96"/>
                </a:cubicBezTo>
                <a:cubicBezTo>
                  <a:pt x="208" y="106"/>
                  <a:pt x="170" y="120"/>
                  <a:pt x="108" y="120"/>
                </a:cubicBezTo>
                <a:close/>
                <a:moveTo>
                  <a:pt x="108" y="56"/>
                </a:moveTo>
                <a:cubicBezTo>
                  <a:pt x="46" y="56"/>
                  <a:pt x="8" y="42"/>
                  <a:pt x="8" y="32"/>
                </a:cubicBezTo>
                <a:cubicBezTo>
                  <a:pt x="8" y="22"/>
                  <a:pt x="46" y="8"/>
                  <a:pt x="108" y="8"/>
                </a:cubicBezTo>
                <a:cubicBezTo>
                  <a:pt x="170" y="8"/>
                  <a:pt x="208" y="22"/>
                  <a:pt x="208" y="32"/>
                </a:cubicBezTo>
                <a:cubicBezTo>
                  <a:pt x="208" y="42"/>
                  <a:pt x="170" y="56"/>
                  <a:pt x="108" y="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68" name="Freeform 269"/>
          <p:cNvSpPr>
            <a:spLocks noEditPoints="1"/>
          </p:cNvSpPr>
          <p:nvPr/>
        </p:nvSpPr>
        <p:spPr bwMode="auto">
          <a:xfrm>
            <a:off x="5219728" y="1269304"/>
            <a:ext cx="301788" cy="282927"/>
          </a:xfrm>
          <a:custGeom>
            <a:avLst/>
            <a:gdLst>
              <a:gd name="T0" fmla="*/ 161 w 255"/>
              <a:gd name="T1" fmla="*/ 139 h 239"/>
              <a:gd name="T2" fmla="*/ 145 w 255"/>
              <a:gd name="T3" fmla="*/ 123 h 239"/>
              <a:gd name="T4" fmla="*/ 175 w 255"/>
              <a:gd name="T5" fmla="*/ 93 h 239"/>
              <a:gd name="T6" fmla="*/ 189 w 255"/>
              <a:gd name="T7" fmla="*/ 93 h 239"/>
              <a:gd name="T8" fmla="*/ 233 w 255"/>
              <a:gd name="T9" fmla="*/ 39 h 239"/>
              <a:gd name="T10" fmla="*/ 233 w 255"/>
              <a:gd name="T11" fmla="*/ 33 h 239"/>
              <a:gd name="T12" fmla="*/ 198 w 255"/>
              <a:gd name="T13" fmla="*/ 49 h 239"/>
              <a:gd name="T14" fmla="*/ 186 w 255"/>
              <a:gd name="T15" fmla="*/ 37 h 239"/>
              <a:gd name="T16" fmla="*/ 201 w 255"/>
              <a:gd name="T17" fmla="*/ 1 h 239"/>
              <a:gd name="T18" fmla="*/ 195 w 255"/>
              <a:gd name="T19" fmla="*/ 1 h 239"/>
              <a:gd name="T20" fmla="*/ 141 w 255"/>
              <a:gd name="T21" fmla="*/ 45 h 239"/>
              <a:gd name="T22" fmla="*/ 141 w 255"/>
              <a:gd name="T23" fmla="*/ 59 h 239"/>
              <a:gd name="T24" fmla="*/ 111 w 255"/>
              <a:gd name="T25" fmla="*/ 90 h 239"/>
              <a:gd name="T26" fmla="*/ 63 w 255"/>
              <a:gd name="T27" fmla="*/ 41 h 239"/>
              <a:gd name="T28" fmla="*/ 76 w 255"/>
              <a:gd name="T29" fmla="*/ 28 h 239"/>
              <a:gd name="T30" fmla="*/ 29 w 255"/>
              <a:gd name="T31" fmla="*/ 0 h 239"/>
              <a:gd name="T32" fmla="*/ 16 w 255"/>
              <a:gd name="T33" fmla="*/ 13 h 239"/>
              <a:gd name="T34" fmla="*/ 44 w 255"/>
              <a:gd name="T35" fmla="*/ 60 h 239"/>
              <a:gd name="T36" fmla="*/ 57 w 255"/>
              <a:gd name="T37" fmla="*/ 47 h 239"/>
              <a:gd name="T38" fmla="*/ 106 w 255"/>
              <a:gd name="T39" fmla="*/ 95 h 239"/>
              <a:gd name="T40" fmla="*/ 8 w 255"/>
              <a:gd name="T41" fmla="*/ 194 h 239"/>
              <a:gd name="T42" fmla="*/ 8 w 255"/>
              <a:gd name="T43" fmla="*/ 195 h 239"/>
              <a:gd name="T44" fmla="*/ 0 w 255"/>
              <a:gd name="T45" fmla="*/ 222 h 239"/>
              <a:gd name="T46" fmla="*/ 11 w 255"/>
              <a:gd name="T47" fmla="*/ 234 h 239"/>
              <a:gd name="T48" fmla="*/ 39 w 255"/>
              <a:gd name="T49" fmla="*/ 227 h 239"/>
              <a:gd name="T50" fmla="*/ 139 w 255"/>
              <a:gd name="T51" fmla="*/ 128 h 239"/>
              <a:gd name="T52" fmla="*/ 155 w 255"/>
              <a:gd name="T53" fmla="*/ 145 h 239"/>
              <a:gd name="T54" fmla="*/ 143 w 255"/>
              <a:gd name="T55" fmla="*/ 157 h 239"/>
              <a:gd name="T56" fmla="*/ 225 w 255"/>
              <a:gd name="T57" fmla="*/ 239 h 239"/>
              <a:gd name="T58" fmla="*/ 255 w 255"/>
              <a:gd name="T59" fmla="*/ 209 h 239"/>
              <a:gd name="T60" fmla="*/ 173 w 255"/>
              <a:gd name="T61" fmla="*/ 127 h 239"/>
              <a:gd name="T62" fmla="*/ 161 w 255"/>
              <a:gd name="T63" fmla="*/ 139 h 239"/>
              <a:gd name="T64" fmla="*/ 26 w 255"/>
              <a:gd name="T65" fmla="*/ 14 h 239"/>
              <a:gd name="T66" fmla="*/ 30 w 255"/>
              <a:gd name="T67" fmla="*/ 10 h 239"/>
              <a:gd name="T68" fmla="*/ 63 w 255"/>
              <a:gd name="T69" fmla="*/ 30 h 239"/>
              <a:gd name="T70" fmla="*/ 46 w 255"/>
              <a:gd name="T71" fmla="*/ 47 h 239"/>
              <a:gd name="T72" fmla="*/ 26 w 255"/>
              <a:gd name="T73" fmla="*/ 14 h 239"/>
              <a:gd name="T74" fmla="*/ 35 w 255"/>
              <a:gd name="T75" fmla="*/ 220 h 239"/>
              <a:gd name="T76" fmla="*/ 14 w 255"/>
              <a:gd name="T77" fmla="*/ 225 h 239"/>
              <a:gd name="T78" fmla="*/ 9 w 255"/>
              <a:gd name="T79" fmla="*/ 220 h 239"/>
              <a:gd name="T80" fmla="*/ 15 w 255"/>
              <a:gd name="T81" fmla="*/ 199 h 239"/>
              <a:gd name="T82" fmla="*/ 149 w 255"/>
              <a:gd name="T83" fmla="*/ 63 h 239"/>
              <a:gd name="T84" fmla="*/ 149 w 255"/>
              <a:gd name="T85" fmla="*/ 45 h 239"/>
              <a:gd name="T86" fmla="*/ 189 w 255"/>
              <a:gd name="T87" fmla="*/ 10 h 239"/>
              <a:gd name="T88" fmla="*/ 176 w 255"/>
              <a:gd name="T89" fmla="*/ 38 h 239"/>
              <a:gd name="T90" fmla="*/ 196 w 255"/>
              <a:gd name="T91" fmla="*/ 59 h 239"/>
              <a:gd name="T92" fmla="*/ 225 w 255"/>
              <a:gd name="T93" fmla="*/ 46 h 239"/>
              <a:gd name="T94" fmla="*/ 189 w 255"/>
              <a:gd name="T95" fmla="*/ 85 h 239"/>
              <a:gd name="T96" fmla="*/ 171 w 255"/>
              <a:gd name="T97" fmla="*/ 85 h 239"/>
              <a:gd name="T98" fmla="*/ 35 w 255"/>
              <a:gd name="T99" fmla="*/ 220 h 239"/>
              <a:gd name="T100" fmla="*/ 225 w 255"/>
              <a:gd name="T101" fmla="*/ 227 h 239"/>
              <a:gd name="T102" fmla="*/ 155 w 255"/>
              <a:gd name="T103" fmla="*/ 157 h 239"/>
              <a:gd name="T104" fmla="*/ 173 w 255"/>
              <a:gd name="T105" fmla="*/ 139 h 239"/>
              <a:gd name="T106" fmla="*/ 243 w 255"/>
              <a:gd name="T107" fmla="*/ 209 h 239"/>
              <a:gd name="T108" fmla="*/ 225 w 255"/>
              <a:gd name="T109" fmla="*/ 22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5" h="239">
                <a:moveTo>
                  <a:pt x="161" y="139"/>
                </a:moveTo>
                <a:cubicBezTo>
                  <a:pt x="145" y="123"/>
                  <a:pt x="145" y="123"/>
                  <a:pt x="145" y="123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189" y="93"/>
                  <a:pt x="189" y="93"/>
                  <a:pt x="189" y="93"/>
                </a:cubicBezTo>
                <a:cubicBezTo>
                  <a:pt x="209" y="93"/>
                  <a:pt x="233" y="84"/>
                  <a:pt x="233" y="39"/>
                </a:cubicBezTo>
                <a:cubicBezTo>
                  <a:pt x="233" y="33"/>
                  <a:pt x="233" y="33"/>
                  <a:pt x="233" y="33"/>
                </a:cubicBezTo>
                <a:cubicBezTo>
                  <a:pt x="198" y="49"/>
                  <a:pt x="198" y="49"/>
                  <a:pt x="198" y="49"/>
                </a:cubicBezTo>
                <a:cubicBezTo>
                  <a:pt x="186" y="37"/>
                  <a:pt x="186" y="37"/>
                  <a:pt x="186" y="37"/>
                </a:cubicBezTo>
                <a:cubicBezTo>
                  <a:pt x="201" y="1"/>
                  <a:pt x="201" y="1"/>
                  <a:pt x="201" y="1"/>
                </a:cubicBezTo>
                <a:cubicBezTo>
                  <a:pt x="195" y="1"/>
                  <a:pt x="195" y="1"/>
                  <a:pt x="195" y="1"/>
                </a:cubicBezTo>
                <a:cubicBezTo>
                  <a:pt x="150" y="1"/>
                  <a:pt x="141" y="25"/>
                  <a:pt x="141" y="45"/>
                </a:cubicBezTo>
                <a:cubicBezTo>
                  <a:pt x="141" y="59"/>
                  <a:pt x="141" y="59"/>
                  <a:pt x="141" y="59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63" y="41"/>
                  <a:pt x="63" y="41"/>
                  <a:pt x="63" y="41"/>
                </a:cubicBezTo>
                <a:cubicBezTo>
                  <a:pt x="76" y="28"/>
                  <a:pt x="76" y="28"/>
                  <a:pt x="76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6" y="13"/>
                  <a:pt x="16" y="13"/>
                  <a:pt x="16" y="13"/>
                </a:cubicBezTo>
                <a:cubicBezTo>
                  <a:pt x="44" y="60"/>
                  <a:pt x="44" y="60"/>
                  <a:pt x="44" y="60"/>
                </a:cubicBezTo>
                <a:cubicBezTo>
                  <a:pt x="57" y="47"/>
                  <a:pt x="57" y="47"/>
                  <a:pt x="57" y="47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8" y="194"/>
                  <a:pt x="8" y="194"/>
                  <a:pt x="8" y="194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22"/>
                  <a:pt x="0" y="222"/>
                  <a:pt x="0" y="222"/>
                </a:cubicBezTo>
                <a:cubicBezTo>
                  <a:pt x="11" y="234"/>
                  <a:pt x="11" y="234"/>
                  <a:pt x="11" y="234"/>
                </a:cubicBezTo>
                <a:cubicBezTo>
                  <a:pt x="39" y="227"/>
                  <a:pt x="39" y="227"/>
                  <a:pt x="39" y="227"/>
                </a:cubicBezTo>
                <a:cubicBezTo>
                  <a:pt x="139" y="128"/>
                  <a:pt x="139" y="128"/>
                  <a:pt x="139" y="128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43" y="157"/>
                  <a:pt x="143" y="157"/>
                  <a:pt x="143" y="157"/>
                </a:cubicBezTo>
                <a:cubicBezTo>
                  <a:pt x="225" y="239"/>
                  <a:pt x="225" y="239"/>
                  <a:pt x="225" y="239"/>
                </a:cubicBezTo>
                <a:cubicBezTo>
                  <a:pt x="255" y="209"/>
                  <a:pt x="255" y="209"/>
                  <a:pt x="255" y="209"/>
                </a:cubicBezTo>
                <a:cubicBezTo>
                  <a:pt x="173" y="127"/>
                  <a:pt x="173" y="127"/>
                  <a:pt x="173" y="127"/>
                </a:cubicBezTo>
                <a:lnTo>
                  <a:pt x="161" y="139"/>
                </a:lnTo>
                <a:close/>
                <a:moveTo>
                  <a:pt x="26" y="14"/>
                </a:moveTo>
                <a:cubicBezTo>
                  <a:pt x="30" y="10"/>
                  <a:pt x="30" y="10"/>
                  <a:pt x="30" y="10"/>
                </a:cubicBezTo>
                <a:cubicBezTo>
                  <a:pt x="63" y="30"/>
                  <a:pt x="63" y="30"/>
                  <a:pt x="63" y="30"/>
                </a:cubicBezTo>
                <a:cubicBezTo>
                  <a:pt x="46" y="47"/>
                  <a:pt x="46" y="47"/>
                  <a:pt x="46" y="47"/>
                </a:cubicBezTo>
                <a:lnTo>
                  <a:pt x="26" y="14"/>
                </a:lnTo>
                <a:close/>
                <a:moveTo>
                  <a:pt x="35" y="220"/>
                </a:moveTo>
                <a:cubicBezTo>
                  <a:pt x="14" y="225"/>
                  <a:pt x="14" y="225"/>
                  <a:pt x="14" y="225"/>
                </a:cubicBezTo>
                <a:cubicBezTo>
                  <a:pt x="9" y="220"/>
                  <a:pt x="9" y="220"/>
                  <a:pt x="9" y="220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149" y="63"/>
                  <a:pt x="149" y="63"/>
                  <a:pt x="149" y="63"/>
                </a:cubicBezTo>
                <a:cubicBezTo>
                  <a:pt x="149" y="45"/>
                  <a:pt x="149" y="45"/>
                  <a:pt x="149" y="45"/>
                </a:cubicBezTo>
                <a:cubicBezTo>
                  <a:pt x="149" y="23"/>
                  <a:pt x="162" y="11"/>
                  <a:pt x="189" y="10"/>
                </a:cubicBezTo>
                <a:cubicBezTo>
                  <a:pt x="176" y="38"/>
                  <a:pt x="176" y="38"/>
                  <a:pt x="176" y="38"/>
                </a:cubicBezTo>
                <a:cubicBezTo>
                  <a:pt x="196" y="59"/>
                  <a:pt x="196" y="59"/>
                  <a:pt x="196" y="59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3" y="72"/>
                  <a:pt x="211" y="85"/>
                  <a:pt x="189" y="85"/>
                </a:cubicBezTo>
                <a:cubicBezTo>
                  <a:pt x="171" y="85"/>
                  <a:pt x="171" y="85"/>
                  <a:pt x="171" y="85"/>
                </a:cubicBezTo>
                <a:lnTo>
                  <a:pt x="35" y="220"/>
                </a:lnTo>
                <a:close/>
                <a:moveTo>
                  <a:pt x="225" y="227"/>
                </a:moveTo>
                <a:cubicBezTo>
                  <a:pt x="155" y="157"/>
                  <a:pt x="155" y="157"/>
                  <a:pt x="155" y="157"/>
                </a:cubicBezTo>
                <a:cubicBezTo>
                  <a:pt x="173" y="139"/>
                  <a:pt x="173" y="139"/>
                  <a:pt x="173" y="139"/>
                </a:cubicBezTo>
                <a:cubicBezTo>
                  <a:pt x="243" y="209"/>
                  <a:pt x="243" y="209"/>
                  <a:pt x="243" y="209"/>
                </a:cubicBezTo>
                <a:lnTo>
                  <a:pt x="225" y="2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69" name="Freeform 270"/>
          <p:cNvSpPr>
            <a:spLocks noEditPoints="1"/>
          </p:cNvSpPr>
          <p:nvPr/>
        </p:nvSpPr>
        <p:spPr bwMode="auto">
          <a:xfrm>
            <a:off x="5611632" y="1258825"/>
            <a:ext cx="301788" cy="301788"/>
          </a:xfrm>
          <a:custGeom>
            <a:avLst/>
            <a:gdLst>
              <a:gd name="T0" fmla="*/ 204 w 256"/>
              <a:gd name="T1" fmla="*/ 0 h 256"/>
              <a:gd name="T2" fmla="*/ 152 w 256"/>
              <a:gd name="T3" fmla="*/ 52 h 256"/>
              <a:gd name="T4" fmla="*/ 161 w 256"/>
              <a:gd name="T5" fmla="*/ 82 h 256"/>
              <a:gd name="T6" fmla="*/ 75 w 256"/>
              <a:gd name="T7" fmla="*/ 137 h 256"/>
              <a:gd name="T8" fmla="*/ 44 w 256"/>
              <a:gd name="T9" fmla="*/ 124 h 256"/>
              <a:gd name="T10" fmla="*/ 0 w 256"/>
              <a:gd name="T11" fmla="*/ 168 h 256"/>
              <a:gd name="T12" fmla="*/ 44 w 256"/>
              <a:gd name="T13" fmla="*/ 212 h 256"/>
              <a:gd name="T14" fmla="*/ 83 w 256"/>
              <a:gd name="T15" fmla="*/ 190 h 256"/>
              <a:gd name="T16" fmla="*/ 156 w 256"/>
              <a:gd name="T17" fmla="*/ 219 h 256"/>
              <a:gd name="T18" fmla="*/ 156 w 256"/>
              <a:gd name="T19" fmla="*/ 220 h 256"/>
              <a:gd name="T20" fmla="*/ 192 w 256"/>
              <a:gd name="T21" fmla="*/ 256 h 256"/>
              <a:gd name="T22" fmla="*/ 228 w 256"/>
              <a:gd name="T23" fmla="*/ 220 h 256"/>
              <a:gd name="T24" fmla="*/ 192 w 256"/>
              <a:gd name="T25" fmla="*/ 184 h 256"/>
              <a:gd name="T26" fmla="*/ 158 w 256"/>
              <a:gd name="T27" fmla="*/ 211 h 256"/>
              <a:gd name="T28" fmla="*/ 86 w 256"/>
              <a:gd name="T29" fmla="*/ 182 h 256"/>
              <a:gd name="T30" fmla="*/ 88 w 256"/>
              <a:gd name="T31" fmla="*/ 168 h 256"/>
              <a:gd name="T32" fmla="*/ 80 w 256"/>
              <a:gd name="T33" fmla="*/ 143 h 256"/>
              <a:gd name="T34" fmla="*/ 166 w 256"/>
              <a:gd name="T35" fmla="*/ 88 h 256"/>
              <a:gd name="T36" fmla="*/ 204 w 256"/>
              <a:gd name="T37" fmla="*/ 104 h 256"/>
              <a:gd name="T38" fmla="*/ 256 w 256"/>
              <a:gd name="T39" fmla="*/ 52 h 256"/>
              <a:gd name="T40" fmla="*/ 204 w 256"/>
              <a:gd name="T41" fmla="*/ 0 h 256"/>
              <a:gd name="T42" fmla="*/ 192 w 256"/>
              <a:gd name="T43" fmla="*/ 192 h 256"/>
              <a:gd name="T44" fmla="*/ 220 w 256"/>
              <a:gd name="T45" fmla="*/ 220 h 256"/>
              <a:gd name="T46" fmla="*/ 192 w 256"/>
              <a:gd name="T47" fmla="*/ 248 h 256"/>
              <a:gd name="T48" fmla="*/ 164 w 256"/>
              <a:gd name="T49" fmla="*/ 220 h 256"/>
              <a:gd name="T50" fmla="*/ 192 w 256"/>
              <a:gd name="T51" fmla="*/ 192 h 256"/>
              <a:gd name="T52" fmla="*/ 44 w 256"/>
              <a:gd name="T53" fmla="*/ 204 h 256"/>
              <a:gd name="T54" fmla="*/ 8 w 256"/>
              <a:gd name="T55" fmla="*/ 168 h 256"/>
              <a:gd name="T56" fmla="*/ 44 w 256"/>
              <a:gd name="T57" fmla="*/ 132 h 256"/>
              <a:gd name="T58" fmla="*/ 80 w 256"/>
              <a:gd name="T59" fmla="*/ 168 h 256"/>
              <a:gd name="T60" fmla="*/ 44 w 256"/>
              <a:gd name="T61" fmla="*/ 204 h 256"/>
              <a:gd name="T62" fmla="*/ 204 w 256"/>
              <a:gd name="T63" fmla="*/ 96 h 256"/>
              <a:gd name="T64" fmla="*/ 160 w 256"/>
              <a:gd name="T65" fmla="*/ 52 h 256"/>
              <a:gd name="T66" fmla="*/ 204 w 256"/>
              <a:gd name="T67" fmla="*/ 8 h 256"/>
              <a:gd name="T68" fmla="*/ 248 w 256"/>
              <a:gd name="T69" fmla="*/ 52 h 256"/>
              <a:gd name="T70" fmla="*/ 204 w 256"/>
              <a:gd name="T71" fmla="*/ 9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56">
                <a:moveTo>
                  <a:pt x="204" y="0"/>
                </a:moveTo>
                <a:cubicBezTo>
                  <a:pt x="176" y="0"/>
                  <a:pt x="152" y="24"/>
                  <a:pt x="152" y="52"/>
                </a:cubicBezTo>
                <a:cubicBezTo>
                  <a:pt x="152" y="63"/>
                  <a:pt x="156" y="73"/>
                  <a:pt x="161" y="82"/>
                </a:cubicBezTo>
                <a:cubicBezTo>
                  <a:pt x="75" y="137"/>
                  <a:pt x="75" y="137"/>
                  <a:pt x="75" y="137"/>
                </a:cubicBezTo>
                <a:cubicBezTo>
                  <a:pt x="67" y="129"/>
                  <a:pt x="56" y="124"/>
                  <a:pt x="44" y="124"/>
                </a:cubicBezTo>
                <a:cubicBezTo>
                  <a:pt x="20" y="124"/>
                  <a:pt x="0" y="144"/>
                  <a:pt x="0" y="168"/>
                </a:cubicBezTo>
                <a:cubicBezTo>
                  <a:pt x="0" y="193"/>
                  <a:pt x="20" y="212"/>
                  <a:pt x="44" y="212"/>
                </a:cubicBezTo>
                <a:cubicBezTo>
                  <a:pt x="61" y="212"/>
                  <a:pt x="75" y="203"/>
                  <a:pt x="83" y="190"/>
                </a:cubicBezTo>
                <a:cubicBezTo>
                  <a:pt x="156" y="219"/>
                  <a:pt x="156" y="219"/>
                  <a:pt x="156" y="219"/>
                </a:cubicBezTo>
                <a:cubicBezTo>
                  <a:pt x="156" y="220"/>
                  <a:pt x="156" y="220"/>
                  <a:pt x="156" y="220"/>
                </a:cubicBezTo>
                <a:cubicBezTo>
                  <a:pt x="156" y="240"/>
                  <a:pt x="172" y="256"/>
                  <a:pt x="192" y="256"/>
                </a:cubicBezTo>
                <a:cubicBezTo>
                  <a:pt x="212" y="256"/>
                  <a:pt x="228" y="240"/>
                  <a:pt x="228" y="220"/>
                </a:cubicBezTo>
                <a:cubicBezTo>
                  <a:pt x="228" y="201"/>
                  <a:pt x="212" y="184"/>
                  <a:pt x="192" y="184"/>
                </a:cubicBezTo>
                <a:cubicBezTo>
                  <a:pt x="176" y="184"/>
                  <a:pt x="162" y="196"/>
                  <a:pt x="158" y="211"/>
                </a:cubicBezTo>
                <a:cubicBezTo>
                  <a:pt x="86" y="182"/>
                  <a:pt x="86" y="182"/>
                  <a:pt x="86" y="182"/>
                </a:cubicBezTo>
                <a:cubicBezTo>
                  <a:pt x="87" y="178"/>
                  <a:pt x="88" y="173"/>
                  <a:pt x="88" y="168"/>
                </a:cubicBezTo>
                <a:cubicBezTo>
                  <a:pt x="88" y="159"/>
                  <a:pt x="85" y="150"/>
                  <a:pt x="80" y="143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76" y="98"/>
                  <a:pt x="189" y="104"/>
                  <a:pt x="204" y="104"/>
                </a:cubicBezTo>
                <a:cubicBezTo>
                  <a:pt x="233" y="104"/>
                  <a:pt x="256" y="81"/>
                  <a:pt x="256" y="52"/>
                </a:cubicBezTo>
                <a:cubicBezTo>
                  <a:pt x="256" y="24"/>
                  <a:pt x="233" y="0"/>
                  <a:pt x="204" y="0"/>
                </a:cubicBezTo>
                <a:close/>
                <a:moveTo>
                  <a:pt x="192" y="192"/>
                </a:moveTo>
                <a:cubicBezTo>
                  <a:pt x="208" y="192"/>
                  <a:pt x="220" y="205"/>
                  <a:pt x="220" y="220"/>
                </a:cubicBezTo>
                <a:cubicBezTo>
                  <a:pt x="220" y="236"/>
                  <a:pt x="208" y="248"/>
                  <a:pt x="192" y="248"/>
                </a:cubicBezTo>
                <a:cubicBezTo>
                  <a:pt x="177" y="248"/>
                  <a:pt x="164" y="236"/>
                  <a:pt x="164" y="220"/>
                </a:cubicBezTo>
                <a:cubicBezTo>
                  <a:pt x="164" y="205"/>
                  <a:pt x="177" y="192"/>
                  <a:pt x="192" y="192"/>
                </a:cubicBezTo>
                <a:close/>
                <a:moveTo>
                  <a:pt x="44" y="204"/>
                </a:moveTo>
                <a:cubicBezTo>
                  <a:pt x="24" y="204"/>
                  <a:pt x="8" y="188"/>
                  <a:pt x="8" y="168"/>
                </a:cubicBezTo>
                <a:cubicBezTo>
                  <a:pt x="8" y="149"/>
                  <a:pt x="24" y="132"/>
                  <a:pt x="44" y="132"/>
                </a:cubicBezTo>
                <a:cubicBezTo>
                  <a:pt x="64" y="132"/>
                  <a:pt x="80" y="149"/>
                  <a:pt x="80" y="168"/>
                </a:cubicBezTo>
                <a:cubicBezTo>
                  <a:pt x="80" y="188"/>
                  <a:pt x="64" y="204"/>
                  <a:pt x="44" y="204"/>
                </a:cubicBezTo>
                <a:close/>
                <a:moveTo>
                  <a:pt x="204" y="96"/>
                </a:moveTo>
                <a:cubicBezTo>
                  <a:pt x="180" y="96"/>
                  <a:pt x="160" y="77"/>
                  <a:pt x="160" y="52"/>
                </a:cubicBezTo>
                <a:cubicBezTo>
                  <a:pt x="160" y="28"/>
                  <a:pt x="180" y="8"/>
                  <a:pt x="204" y="8"/>
                </a:cubicBezTo>
                <a:cubicBezTo>
                  <a:pt x="229" y="8"/>
                  <a:pt x="248" y="28"/>
                  <a:pt x="248" y="52"/>
                </a:cubicBezTo>
                <a:cubicBezTo>
                  <a:pt x="248" y="77"/>
                  <a:pt x="229" y="96"/>
                  <a:pt x="204" y="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70" name="Freeform 271"/>
          <p:cNvSpPr>
            <a:spLocks noEditPoints="1"/>
          </p:cNvSpPr>
          <p:nvPr/>
        </p:nvSpPr>
        <p:spPr bwMode="auto">
          <a:xfrm>
            <a:off x="6041262" y="1258825"/>
            <a:ext cx="226341" cy="301788"/>
          </a:xfrm>
          <a:custGeom>
            <a:avLst/>
            <a:gdLst>
              <a:gd name="T0" fmla="*/ 0 w 108"/>
              <a:gd name="T1" fmla="*/ 33 h 144"/>
              <a:gd name="T2" fmla="*/ 0 w 108"/>
              <a:gd name="T3" fmla="*/ 144 h 144"/>
              <a:gd name="T4" fmla="*/ 108 w 108"/>
              <a:gd name="T5" fmla="*/ 144 h 144"/>
              <a:gd name="T6" fmla="*/ 108 w 108"/>
              <a:gd name="T7" fmla="*/ 0 h 144"/>
              <a:gd name="T8" fmla="*/ 33 w 108"/>
              <a:gd name="T9" fmla="*/ 0 h 144"/>
              <a:gd name="T10" fmla="*/ 0 w 108"/>
              <a:gd name="T11" fmla="*/ 33 h 144"/>
              <a:gd name="T12" fmla="*/ 32 w 108"/>
              <a:gd name="T13" fmla="*/ 8 h 144"/>
              <a:gd name="T14" fmla="*/ 32 w 108"/>
              <a:gd name="T15" fmla="*/ 32 h 144"/>
              <a:gd name="T16" fmla="*/ 8 w 108"/>
              <a:gd name="T17" fmla="*/ 32 h 144"/>
              <a:gd name="T18" fmla="*/ 32 w 108"/>
              <a:gd name="T19" fmla="*/ 8 h 144"/>
              <a:gd name="T20" fmla="*/ 104 w 108"/>
              <a:gd name="T21" fmla="*/ 140 h 144"/>
              <a:gd name="T22" fmla="*/ 4 w 108"/>
              <a:gd name="T23" fmla="*/ 140 h 144"/>
              <a:gd name="T24" fmla="*/ 4 w 108"/>
              <a:gd name="T25" fmla="*/ 36 h 144"/>
              <a:gd name="T26" fmla="*/ 36 w 108"/>
              <a:gd name="T27" fmla="*/ 36 h 144"/>
              <a:gd name="T28" fmla="*/ 36 w 108"/>
              <a:gd name="T29" fmla="*/ 5 h 144"/>
              <a:gd name="T30" fmla="*/ 104 w 108"/>
              <a:gd name="T31" fmla="*/ 5 h 144"/>
              <a:gd name="T32" fmla="*/ 104 w 108"/>
              <a:gd name="T33" fmla="*/ 1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8" h="144">
                <a:moveTo>
                  <a:pt x="0" y="33"/>
                </a:moveTo>
                <a:lnTo>
                  <a:pt x="0" y="144"/>
                </a:lnTo>
                <a:lnTo>
                  <a:pt x="108" y="144"/>
                </a:lnTo>
                <a:lnTo>
                  <a:pt x="108" y="0"/>
                </a:lnTo>
                <a:lnTo>
                  <a:pt x="33" y="0"/>
                </a:lnTo>
                <a:lnTo>
                  <a:pt x="0" y="33"/>
                </a:lnTo>
                <a:close/>
                <a:moveTo>
                  <a:pt x="32" y="8"/>
                </a:moveTo>
                <a:lnTo>
                  <a:pt x="32" y="32"/>
                </a:lnTo>
                <a:lnTo>
                  <a:pt x="8" y="32"/>
                </a:lnTo>
                <a:lnTo>
                  <a:pt x="32" y="8"/>
                </a:lnTo>
                <a:close/>
                <a:moveTo>
                  <a:pt x="104" y="140"/>
                </a:moveTo>
                <a:lnTo>
                  <a:pt x="4" y="140"/>
                </a:lnTo>
                <a:lnTo>
                  <a:pt x="4" y="36"/>
                </a:lnTo>
                <a:lnTo>
                  <a:pt x="36" y="36"/>
                </a:lnTo>
                <a:lnTo>
                  <a:pt x="36" y="5"/>
                </a:lnTo>
                <a:lnTo>
                  <a:pt x="104" y="5"/>
                </a:lnTo>
                <a:lnTo>
                  <a:pt x="104" y="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0" name="Group 29"/>
          <p:cNvGrpSpPr/>
          <p:nvPr/>
        </p:nvGrpSpPr>
        <p:grpSpPr>
          <a:xfrm>
            <a:off x="6428975" y="1258825"/>
            <a:ext cx="236820" cy="301788"/>
            <a:chOff x="6428975" y="1258825"/>
            <a:chExt cx="236820" cy="301788"/>
          </a:xfrm>
          <a:solidFill>
            <a:schemeClr val="tx1"/>
          </a:solidFill>
        </p:grpSpPr>
        <p:sp>
          <p:nvSpPr>
            <p:cNvPr id="271" name="Freeform 272"/>
            <p:cNvSpPr>
              <a:spLocks noEditPoints="1"/>
            </p:cNvSpPr>
            <p:nvPr/>
          </p:nvSpPr>
          <p:spPr bwMode="auto">
            <a:xfrm>
              <a:off x="6428975" y="1296548"/>
              <a:ext cx="194905" cy="264065"/>
            </a:xfrm>
            <a:custGeom>
              <a:avLst/>
              <a:gdLst>
                <a:gd name="T0" fmla="*/ 0 w 93"/>
                <a:gd name="T1" fmla="*/ 29 h 126"/>
                <a:gd name="T2" fmla="*/ 0 w 93"/>
                <a:gd name="T3" fmla="*/ 126 h 126"/>
                <a:gd name="T4" fmla="*/ 93 w 93"/>
                <a:gd name="T5" fmla="*/ 126 h 126"/>
                <a:gd name="T6" fmla="*/ 93 w 93"/>
                <a:gd name="T7" fmla="*/ 0 h 126"/>
                <a:gd name="T8" fmla="*/ 29 w 93"/>
                <a:gd name="T9" fmla="*/ 0 h 126"/>
                <a:gd name="T10" fmla="*/ 0 w 93"/>
                <a:gd name="T11" fmla="*/ 29 h 126"/>
                <a:gd name="T12" fmla="*/ 27 w 93"/>
                <a:gd name="T13" fmla="*/ 8 h 126"/>
                <a:gd name="T14" fmla="*/ 27 w 93"/>
                <a:gd name="T15" fmla="*/ 27 h 126"/>
                <a:gd name="T16" fmla="*/ 8 w 93"/>
                <a:gd name="T17" fmla="*/ 27 h 126"/>
                <a:gd name="T18" fmla="*/ 27 w 93"/>
                <a:gd name="T19" fmla="*/ 8 h 126"/>
                <a:gd name="T20" fmla="*/ 88 w 93"/>
                <a:gd name="T21" fmla="*/ 122 h 126"/>
                <a:gd name="T22" fmla="*/ 5 w 93"/>
                <a:gd name="T23" fmla="*/ 122 h 126"/>
                <a:gd name="T24" fmla="*/ 5 w 93"/>
                <a:gd name="T25" fmla="*/ 32 h 126"/>
                <a:gd name="T26" fmla="*/ 32 w 93"/>
                <a:gd name="T27" fmla="*/ 32 h 126"/>
                <a:gd name="T28" fmla="*/ 32 w 93"/>
                <a:gd name="T29" fmla="*/ 5 h 126"/>
                <a:gd name="T30" fmla="*/ 88 w 93"/>
                <a:gd name="T31" fmla="*/ 5 h 126"/>
                <a:gd name="T32" fmla="*/ 88 w 93"/>
                <a:gd name="T33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" h="126">
                  <a:moveTo>
                    <a:pt x="0" y="29"/>
                  </a:moveTo>
                  <a:lnTo>
                    <a:pt x="0" y="126"/>
                  </a:lnTo>
                  <a:lnTo>
                    <a:pt x="93" y="126"/>
                  </a:lnTo>
                  <a:lnTo>
                    <a:pt x="93" y="0"/>
                  </a:lnTo>
                  <a:lnTo>
                    <a:pt x="29" y="0"/>
                  </a:lnTo>
                  <a:lnTo>
                    <a:pt x="0" y="29"/>
                  </a:lnTo>
                  <a:close/>
                  <a:moveTo>
                    <a:pt x="27" y="8"/>
                  </a:moveTo>
                  <a:lnTo>
                    <a:pt x="27" y="27"/>
                  </a:lnTo>
                  <a:lnTo>
                    <a:pt x="8" y="27"/>
                  </a:lnTo>
                  <a:lnTo>
                    <a:pt x="27" y="8"/>
                  </a:lnTo>
                  <a:close/>
                  <a:moveTo>
                    <a:pt x="88" y="122"/>
                  </a:moveTo>
                  <a:lnTo>
                    <a:pt x="5" y="122"/>
                  </a:lnTo>
                  <a:lnTo>
                    <a:pt x="5" y="32"/>
                  </a:lnTo>
                  <a:lnTo>
                    <a:pt x="32" y="32"/>
                  </a:lnTo>
                  <a:lnTo>
                    <a:pt x="32" y="5"/>
                  </a:lnTo>
                  <a:lnTo>
                    <a:pt x="88" y="5"/>
                  </a:lnTo>
                  <a:lnTo>
                    <a:pt x="88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" name="Freeform 273"/>
            <p:cNvSpPr>
              <a:spLocks/>
            </p:cNvSpPr>
            <p:nvPr/>
          </p:nvSpPr>
          <p:spPr bwMode="auto">
            <a:xfrm>
              <a:off x="6506518" y="1258825"/>
              <a:ext cx="159277" cy="264065"/>
            </a:xfrm>
            <a:custGeom>
              <a:avLst/>
              <a:gdLst>
                <a:gd name="T0" fmla="*/ 58 w 76"/>
                <a:gd name="T1" fmla="*/ 122 h 126"/>
                <a:gd name="T2" fmla="*/ 58 w 76"/>
                <a:gd name="T3" fmla="*/ 126 h 126"/>
                <a:gd name="T4" fmla="*/ 76 w 76"/>
                <a:gd name="T5" fmla="*/ 126 h 126"/>
                <a:gd name="T6" fmla="*/ 76 w 76"/>
                <a:gd name="T7" fmla="*/ 0 h 126"/>
                <a:gd name="T8" fmla="*/ 12 w 76"/>
                <a:gd name="T9" fmla="*/ 0 h 126"/>
                <a:gd name="T10" fmla="*/ 0 w 76"/>
                <a:gd name="T11" fmla="*/ 13 h 126"/>
                <a:gd name="T12" fmla="*/ 3 w 76"/>
                <a:gd name="T13" fmla="*/ 15 h 126"/>
                <a:gd name="T14" fmla="*/ 14 w 76"/>
                <a:gd name="T15" fmla="*/ 5 h 126"/>
                <a:gd name="T16" fmla="*/ 72 w 76"/>
                <a:gd name="T17" fmla="*/ 5 h 126"/>
                <a:gd name="T18" fmla="*/ 72 w 76"/>
                <a:gd name="T19" fmla="*/ 122 h 126"/>
                <a:gd name="T20" fmla="*/ 58 w 76"/>
                <a:gd name="T21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26">
                  <a:moveTo>
                    <a:pt x="58" y="122"/>
                  </a:moveTo>
                  <a:lnTo>
                    <a:pt x="58" y="126"/>
                  </a:lnTo>
                  <a:lnTo>
                    <a:pt x="76" y="126"/>
                  </a:lnTo>
                  <a:lnTo>
                    <a:pt x="76" y="0"/>
                  </a:lnTo>
                  <a:lnTo>
                    <a:pt x="12" y="0"/>
                  </a:lnTo>
                  <a:lnTo>
                    <a:pt x="0" y="13"/>
                  </a:lnTo>
                  <a:lnTo>
                    <a:pt x="3" y="15"/>
                  </a:lnTo>
                  <a:lnTo>
                    <a:pt x="14" y="5"/>
                  </a:lnTo>
                  <a:lnTo>
                    <a:pt x="72" y="5"/>
                  </a:lnTo>
                  <a:lnTo>
                    <a:pt x="72" y="122"/>
                  </a:lnTo>
                  <a:lnTo>
                    <a:pt x="58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789444" y="1267208"/>
            <a:ext cx="301788" cy="289214"/>
            <a:chOff x="6789444" y="1267208"/>
            <a:chExt cx="301788" cy="289214"/>
          </a:xfrm>
          <a:solidFill>
            <a:schemeClr val="tx1"/>
          </a:solidFill>
        </p:grpSpPr>
        <p:sp>
          <p:nvSpPr>
            <p:cNvPr id="273" name="Freeform 274"/>
            <p:cNvSpPr>
              <a:spLocks noEditPoints="1"/>
            </p:cNvSpPr>
            <p:nvPr/>
          </p:nvSpPr>
          <p:spPr bwMode="auto">
            <a:xfrm>
              <a:off x="7024168" y="1267208"/>
              <a:ext cx="67064" cy="289214"/>
            </a:xfrm>
            <a:custGeom>
              <a:avLst/>
              <a:gdLst>
                <a:gd name="T0" fmla="*/ 32 w 32"/>
                <a:gd name="T1" fmla="*/ 0 h 138"/>
                <a:gd name="T2" fmla="*/ 9 w 32"/>
                <a:gd name="T3" fmla="*/ 0 h 138"/>
                <a:gd name="T4" fmla="*/ 9 w 32"/>
                <a:gd name="T5" fmla="*/ 9 h 138"/>
                <a:gd name="T6" fmla="*/ 0 w 32"/>
                <a:gd name="T7" fmla="*/ 9 h 138"/>
                <a:gd name="T8" fmla="*/ 0 w 32"/>
                <a:gd name="T9" fmla="*/ 33 h 138"/>
                <a:gd name="T10" fmla="*/ 5 w 32"/>
                <a:gd name="T11" fmla="*/ 33 h 138"/>
                <a:gd name="T12" fmla="*/ 5 w 32"/>
                <a:gd name="T13" fmla="*/ 13 h 138"/>
                <a:gd name="T14" fmla="*/ 9 w 32"/>
                <a:gd name="T15" fmla="*/ 13 h 138"/>
                <a:gd name="T16" fmla="*/ 9 w 32"/>
                <a:gd name="T17" fmla="*/ 115 h 138"/>
                <a:gd name="T18" fmla="*/ 21 w 32"/>
                <a:gd name="T19" fmla="*/ 138 h 138"/>
                <a:gd name="T20" fmla="*/ 32 w 32"/>
                <a:gd name="T21" fmla="*/ 115 h 138"/>
                <a:gd name="T22" fmla="*/ 32 w 32"/>
                <a:gd name="T23" fmla="*/ 0 h 138"/>
                <a:gd name="T24" fmla="*/ 27 w 32"/>
                <a:gd name="T25" fmla="*/ 114 h 138"/>
                <a:gd name="T26" fmla="*/ 21 w 32"/>
                <a:gd name="T27" fmla="*/ 127 h 138"/>
                <a:gd name="T28" fmla="*/ 14 w 32"/>
                <a:gd name="T29" fmla="*/ 114 h 138"/>
                <a:gd name="T30" fmla="*/ 14 w 32"/>
                <a:gd name="T31" fmla="*/ 4 h 138"/>
                <a:gd name="T32" fmla="*/ 27 w 32"/>
                <a:gd name="T33" fmla="*/ 4 h 138"/>
                <a:gd name="T34" fmla="*/ 27 w 32"/>
                <a:gd name="T35" fmla="*/ 11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138">
                  <a:moveTo>
                    <a:pt x="32" y="0"/>
                  </a:moveTo>
                  <a:lnTo>
                    <a:pt x="9" y="0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33"/>
                  </a:lnTo>
                  <a:lnTo>
                    <a:pt x="5" y="33"/>
                  </a:lnTo>
                  <a:lnTo>
                    <a:pt x="5" y="13"/>
                  </a:lnTo>
                  <a:lnTo>
                    <a:pt x="9" y="13"/>
                  </a:lnTo>
                  <a:lnTo>
                    <a:pt x="9" y="115"/>
                  </a:lnTo>
                  <a:lnTo>
                    <a:pt x="21" y="138"/>
                  </a:lnTo>
                  <a:lnTo>
                    <a:pt x="32" y="115"/>
                  </a:lnTo>
                  <a:lnTo>
                    <a:pt x="32" y="0"/>
                  </a:lnTo>
                  <a:close/>
                  <a:moveTo>
                    <a:pt x="27" y="114"/>
                  </a:moveTo>
                  <a:lnTo>
                    <a:pt x="21" y="127"/>
                  </a:lnTo>
                  <a:lnTo>
                    <a:pt x="14" y="114"/>
                  </a:lnTo>
                  <a:lnTo>
                    <a:pt x="14" y="4"/>
                  </a:lnTo>
                  <a:lnTo>
                    <a:pt x="27" y="4"/>
                  </a:lnTo>
                  <a:lnTo>
                    <a:pt x="27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" name="Freeform 275"/>
            <p:cNvSpPr>
              <a:spLocks noEditPoints="1"/>
            </p:cNvSpPr>
            <p:nvPr/>
          </p:nvSpPr>
          <p:spPr bwMode="auto">
            <a:xfrm>
              <a:off x="6789444" y="1267208"/>
              <a:ext cx="203288" cy="282927"/>
            </a:xfrm>
            <a:custGeom>
              <a:avLst/>
              <a:gdLst>
                <a:gd name="T0" fmla="*/ 97 w 97"/>
                <a:gd name="T1" fmla="*/ 28 h 135"/>
                <a:gd name="T2" fmla="*/ 68 w 97"/>
                <a:gd name="T3" fmla="*/ 0 h 135"/>
                <a:gd name="T4" fmla="*/ 0 w 97"/>
                <a:gd name="T5" fmla="*/ 0 h 135"/>
                <a:gd name="T6" fmla="*/ 0 w 97"/>
                <a:gd name="T7" fmla="*/ 135 h 135"/>
                <a:gd name="T8" fmla="*/ 97 w 97"/>
                <a:gd name="T9" fmla="*/ 135 h 135"/>
                <a:gd name="T10" fmla="*/ 97 w 97"/>
                <a:gd name="T11" fmla="*/ 28 h 135"/>
                <a:gd name="T12" fmla="*/ 70 w 97"/>
                <a:gd name="T13" fmla="*/ 7 h 135"/>
                <a:gd name="T14" fmla="*/ 89 w 97"/>
                <a:gd name="T15" fmla="*/ 27 h 135"/>
                <a:gd name="T16" fmla="*/ 70 w 97"/>
                <a:gd name="T17" fmla="*/ 27 h 135"/>
                <a:gd name="T18" fmla="*/ 70 w 97"/>
                <a:gd name="T19" fmla="*/ 7 h 135"/>
                <a:gd name="T20" fmla="*/ 4 w 97"/>
                <a:gd name="T21" fmla="*/ 130 h 135"/>
                <a:gd name="T22" fmla="*/ 4 w 97"/>
                <a:gd name="T23" fmla="*/ 4 h 135"/>
                <a:gd name="T24" fmla="*/ 65 w 97"/>
                <a:gd name="T25" fmla="*/ 4 h 135"/>
                <a:gd name="T26" fmla="*/ 65 w 97"/>
                <a:gd name="T27" fmla="*/ 31 h 135"/>
                <a:gd name="T28" fmla="*/ 92 w 97"/>
                <a:gd name="T29" fmla="*/ 31 h 135"/>
                <a:gd name="T30" fmla="*/ 92 w 97"/>
                <a:gd name="T31" fmla="*/ 130 h 135"/>
                <a:gd name="T32" fmla="*/ 4 w 97"/>
                <a:gd name="T33" fmla="*/ 13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35">
                  <a:moveTo>
                    <a:pt x="97" y="28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0" y="135"/>
                  </a:lnTo>
                  <a:lnTo>
                    <a:pt x="97" y="135"/>
                  </a:lnTo>
                  <a:lnTo>
                    <a:pt x="97" y="28"/>
                  </a:lnTo>
                  <a:close/>
                  <a:moveTo>
                    <a:pt x="70" y="7"/>
                  </a:moveTo>
                  <a:lnTo>
                    <a:pt x="89" y="27"/>
                  </a:lnTo>
                  <a:lnTo>
                    <a:pt x="70" y="27"/>
                  </a:lnTo>
                  <a:lnTo>
                    <a:pt x="70" y="7"/>
                  </a:lnTo>
                  <a:close/>
                  <a:moveTo>
                    <a:pt x="4" y="130"/>
                  </a:moveTo>
                  <a:lnTo>
                    <a:pt x="4" y="4"/>
                  </a:lnTo>
                  <a:lnTo>
                    <a:pt x="65" y="4"/>
                  </a:lnTo>
                  <a:lnTo>
                    <a:pt x="65" y="31"/>
                  </a:lnTo>
                  <a:lnTo>
                    <a:pt x="92" y="31"/>
                  </a:lnTo>
                  <a:lnTo>
                    <a:pt x="92" y="130"/>
                  </a:lnTo>
                  <a:lnTo>
                    <a:pt x="4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" name="Rectangle 276"/>
            <p:cNvSpPr>
              <a:spLocks noChangeArrowheads="1"/>
            </p:cNvSpPr>
            <p:nvPr/>
          </p:nvSpPr>
          <p:spPr bwMode="auto">
            <a:xfrm>
              <a:off x="6827167" y="1313314"/>
              <a:ext cx="56586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" name="Rectangle 277"/>
            <p:cNvSpPr>
              <a:spLocks noChangeArrowheads="1"/>
            </p:cNvSpPr>
            <p:nvPr/>
          </p:nvSpPr>
          <p:spPr bwMode="auto">
            <a:xfrm>
              <a:off x="6827167" y="1361517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" name="Rectangle 278"/>
            <p:cNvSpPr>
              <a:spLocks noChangeArrowheads="1"/>
            </p:cNvSpPr>
            <p:nvPr/>
          </p:nvSpPr>
          <p:spPr bwMode="auto">
            <a:xfrm>
              <a:off x="6827167" y="1399240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" name="Rectangle 279"/>
            <p:cNvSpPr>
              <a:spLocks noChangeArrowheads="1"/>
            </p:cNvSpPr>
            <p:nvPr/>
          </p:nvSpPr>
          <p:spPr bwMode="auto">
            <a:xfrm>
              <a:off x="6827167" y="1436964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" name="Rectangle 280"/>
            <p:cNvSpPr>
              <a:spLocks noChangeArrowheads="1"/>
            </p:cNvSpPr>
            <p:nvPr/>
          </p:nvSpPr>
          <p:spPr bwMode="auto">
            <a:xfrm>
              <a:off x="6827167" y="1474687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082388" y="1650730"/>
            <a:ext cx="301790" cy="303884"/>
            <a:chOff x="2082388" y="1650730"/>
            <a:chExt cx="301790" cy="303884"/>
          </a:xfrm>
          <a:solidFill>
            <a:schemeClr val="tx1"/>
          </a:solidFill>
        </p:grpSpPr>
        <p:sp>
          <p:nvSpPr>
            <p:cNvPr id="280" name="Freeform 281"/>
            <p:cNvSpPr>
              <a:spLocks noEditPoints="1"/>
            </p:cNvSpPr>
            <p:nvPr/>
          </p:nvSpPr>
          <p:spPr bwMode="auto">
            <a:xfrm>
              <a:off x="2082388" y="1661209"/>
              <a:ext cx="203288" cy="282927"/>
            </a:xfrm>
            <a:custGeom>
              <a:avLst/>
              <a:gdLst>
                <a:gd name="T0" fmla="*/ 97 w 97"/>
                <a:gd name="T1" fmla="*/ 28 h 135"/>
                <a:gd name="T2" fmla="*/ 68 w 97"/>
                <a:gd name="T3" fmla="*/ 0 h 135"/>
                <a:gd name="T4" fmla="*/ 0 w 97"/>
                <a:gd name="T5" fmla="*/ 0 h 135"/>
                <a:gd name="T6" fmla="*/ 0 w 97"/>
                <a:gd name="T7" fmla="*/ 135 h 135"/>
                <a:gd name="T8" fmla="*/ 97 w 97"/>
                <a:gd name="T9" fmla="*/ 135 h 135"/>
                <a:gd name="T10" fmla="*/ 97 w 97"/>
                <a:gd name="T11" fmla="*/ 28 h 135"/>
                <a:gd name="T12" fmla="*/ 69 w 97"/>
                <a:gd name="T13" fmla="*/ 8 h 135"/>
                <a:gd name="T14" fmla="*/ 89 w 97"/>
                <a:gd name="T15" fmla="*/ 27 h 135"/>
                <a:gd name="T16" fmla="*/ 69 w 97"/>
                <a:gd name="T17" fmla="*/ 27 h 135"/>
                <a:gd name="T18" fmla="*/ 69 w 97"/>
                <a:gd name="T19" fmla="*/ 8 h 135"/>
                <a:gd name="T20" fmla="*/ 4 w 97"/>
                <a:gd name="T21" fmla="*/ 130 h 135"/>
                <a:gd name="T22" fmla="*/ 4 w 97"/>
                <a:gd name="T23" fmla="*/ 4 h 135"/>
                <a:gd name="T24" fmla="*/ 65 w 97"/>
                <a:gd name="T25" fmla="*/ 4 h 135"/>
                <a:gd name="T26" fmla="*/ 65 w 97"/>
                <a:gd name="T27" fmla="*/ 31 h 135"/>
                <a:gd name="T28" fmla="*/ 92 w 97"/>
                <a:gd name="T29" fmla="*/ 31 h 135"/>
                <a:gd name="T30" fmla="*/ 92 w 97"/>
                <a:gd name="T31" fmla="*/ 130 h 135"/>
                <a:gd name="T32" fmla="*/ 4 w 97"/>
                <a:gd name="T33" fmla="*/ 13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35">
                  <a:moveTo>
                    <a:pt x="97" y="28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0" y="135"/>
                  </a:lnTo>
                  <a:lnTo>
                    <a:pt x="97" y="135"/>
                  </a:lnTo>
                  <a:lnTo>
                    <a:pt x="97" y="28"/>
                  </a:lnTo>
                  <a:close/>
                  <a:moveTo>
                    <a:pt x="69" y="8"/>
                  </a:moveTo>
                  <a:lnTo>
                    <a:pt x="89" y="27"/>
                  </a:lnTo>
                  <a:lnTo>
                    <a:pt x="69" y="27"/>
                  </a:lnTo>
                  <a:lnTo>
                    <a:pt x="69" y="8"/>
                  </a:lnTo>
                  <a:close/>
                  <a:moveTo>
                    <a:pt x="4" y="130"/>
                  </a:moveTo>
                  <a:lnTo>
                    <a:pt x="4" y="4"/>
                  </a:lnTo>
                  <a:lnTo>
                    <a:pt x="65" y="4"/>
                  </a:lnTo>
                  <a:lnTo>
                    <a:pt x="65" y="31"/>
                  </a:lnTo>
                  <a:lnTo>
                    <a:pt x="92" y="31"/>
                  </a:lnTo>
                  <a:lnTo>
                    <a:pt x="92" y="130"/>
                  </a:lnTo>
                  <a:lnTo>
                    <a:pt x="4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" name="Freeform 282"/>
            <p:cNvSpPr>
              <a:spLocks noEditPoints="1"/>
            </p:cNvSpPr>
            <p:nvPr/>
          </p:nvSpPr>
          <p:spPr bwMode="auto">
            <a:xfrm>
              <a:off x="2335975" y="1650730"/>
              <a:ext cx="48203" cy="303884"/>
            </a:xfrm>
            <a:custGeom>
              <a:avLst/>
              <a:gdLst>
                <a:gd name="T0" fmla="*/ 23 w 23"/>
                <a:gd name="T1" fmla="*/ 0 h 145"/>
                <a:gd name="T2" fmla="*/ 0 w 23"/>
                <a:gd name="T3" fmla="*/ 0 h 145"/>
                <a:gd name="T4" fmla="*/ 0 w 23"/>
                <a:gd name="T5" fmla="*/ 122 h 145"/>
                <a:gd name="T6" fmla="*/ 12 w 23"/>
                <a:gd name="T7" fmla="*/ 145 h 145"/>
                <a:gd name="T8" fmla="*/ 23 w 23"/>
                <a:gd name="T9" fmla="*/ 122 h 145"/>
                <a:gd name="T10" fmla="*/ 23 w 23"/>
                <a:gd name="T11" fmla="*/ 0 h 145"/>
                <a:gd name="T12" fmla="*/ 18 w 23"/>
                <a:gd name="T13" fmla="*/ 5 h 145"/>
                <a:gd name="T14" fmla="*/ 18 w 23"/>
                <a:gd name="T15" fmla="*/ 23 h 145"/>
                <a:gd name="T16" fmla="*/ 5 w 23"/>
                <a:gd name="T17" fmla="*/ 23 h 145"/>
                <a:gd name="T18" fmla="*/ 5 w 23"/>
                <a:gd name="T19" fmla="*/ 5 h 145"/>
                <a:gd name="T20" fmla="*/ 18 w 23"/>
                <a:gd name="T21" fmla="*/ 5 h 145"/>
                <a:gd name="T22" fmla="*/ 12 w 23"/>
                <a:gd name="T23" fmla="*/ 135 h 145"/>
                <a:gd name="T24" fmla="*/ 5 w 23"/>
                <a:gd name="T25" fmla="*/ 121 h 145"/>
                <a:gd name="T26" fmla="*/ 5 w 23"/>
                <a:gd name="T27" fmla="*/ 27 h 145"/>
                <a:gd name="T28" fmla="*/ 18 w 23"/>
                <a:gd name="T29" fmla="*/ 27 h 145"/>
                <a:gd name="T30" fmla="*/ 18 w 23"/>
                <a:gd name="T31" fmla="*/ 121 h 145"/>
                <a:gd name="T32" fmla="*/ 12 w 23"/>
                <a:gd name="T33" fmla="*/ 13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145">
                  <a:moveTo>
                    <a:pt x="23" y="0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12" y="145"/>
                  </a:lnTo>
                  <a:lnTo>
                    <a:pt x="23" y="122"/>
                  </a:lnTo>
                  <a:lnTo>
                    <a:pt x="23" y="0"/>
                  </a:lnTo>
                  <a:close/>
                  <a:moveTo>
                    <a:pt x="18" y="5"/>
                  </a:moveTo>
                  <a:lnTo>
                    <a:pt x="18" y="23"/>
                  </a:lnTo>
                  <a:lnTo>
                    <a:pt x="5" y="23"/>
                  </a:lnTo>
                  <a:lnTo>
                    <a:pt x="5" y="5"/>
                  </a:lnTo>
                  <a:lnTo>
                    <a:pt x="18" y="5"/>
                  </a:lnTo>
                  <a:close/>
                  <a:moveTo>
                    <a:pt x="12" y="135"/>
                  </a:moveTo>
                  <a:lnTo>
                    <a:pt x="5" y="121"/>
                  </a:lnTo>
                  <a:lnTo>
                    <a:pt x="5" y="27"/>
                  </a:lnTo>
                  <a:lnTo>
                    <a:pt x="18" y="27"/>
                  </a:lnTo>
                  <a:lnTo>
                    <a:pt x="18" y="121"/>
                  </a:lnTo>
                  <a:lnTo>
                    <a:pt x="12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" name="Rectangle 283"/>
            <p:cNvSpPr>
              <a:spLocks noChangeArrowheads="1"/>
            </p:cNvSpPr>
            <p:nvPr/>
          </p:nvSpPr>
          <p:spPr bwMode="auto">
            <a:xfrm>
              <a:off x="2120112" y="1707315"/>
              <a:ext cx="56586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" name="Rectangle 284"/>
            <p:cNvSpPr>
              <a:spLocks noChangeArrowheads="1"/>
            </p:cNvSpPr>
            <p:nvPr/>
          </p:nvSpPr>
          <p:spPr bwMode="auto">
            <a:xfrm>
              <a:off x="2120112" y="1755518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" name="Rectangle 285"/>
            <p:cNvSpPr>
              <a:spLocks noChangeArrowheads="1"/>
            </p:cNvSpPr>
            <p:nvPr/>
          </p:nvSpPr>
          <p:spPr bwMode="auto">
            <a:xfrm>
              <a:off x="2120112" y="1793241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" name="Rectangle 286"/>
            <p:cNvSpPr>
              <a:spLocks noChangeArrowheads="1"/>
            </p:cNvSpPr>
            <p:nvPr/>
          </p:nvSpPr>
          <p:spPr bwMode="auto">
            <a:xfrm>
              <a:off x="2120112" y="1830965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" name="Rectangle 287"/>
            <p:cNvSpPr>
              <a:spLocks noChangeArrowheads="1"/>
            </p:cNvSpPr>
            <p:nvPr/>
          </p:nvSpPr>
          <p:spPr bwMode="auto">
            <a:xfrm>
              <a:off x="2120112" y="1868688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512018" y="1652826"/>
            <a:ext cx="226341" cy="301788"/>
            <a:chOff x="2512018" y="1652826"/>
            <a:chExt cx="226341" cy="301788"/>
          </a:xfrm>
          <a:solidFill>
            <a:schemeClr val="tx1"/>
          </a:solidFill>
        </p:grpSpPr>
        <p:sp>
          <p:nvSpPr>
            <p:cNvPr id="287" name="Freeform 288"/>
            <p:cNvSpPr>
              <a:spLocks noEditPoints="1"/>
            </p:cNvSpPr>
            <p:nvPr/>
          </p:nvSpPr>
          <p:spPr bwMode="auto">
            <a:xfrm>
              <a:off x="2512018" y="1652826"/>
              <a:ext cx="226341" cy="301788"/>
            </a:xfrm>
            <a:custGeom>
              <a:avLst/>
              <a:gdLst>
                <a:gd name="T0" fmla="*/ 0 w 108"/>
                <a:gd name="T1" fmla="*/ 144 h 144"/>
                <a:gd name="T2" fmla="*/ 108 w 108"/>
                <a:gd name="T3" fmla="*/ 144 h 144"/>
                <a:gd name="T4" fmla="*/ 108 w 108"/>
                <a:gd name="T5" fmla="*/ 0 h 144"/>
                <a:gd name="T6" fmla="*/ 33 w 108"/>
                <a:gd name="T7" fmla="*/ 0 h 144"/>
                <a:gd name="T8" fmla="*/ 0 w 108"/>
                <a:gd name="T9" fmla="*/ 32 h 144"/>
                <a:gd name="T10" fmla="*/ 0 w 108"/>
                <a:gd name="T11" fmla="*/ 144 h 144"/>
                <a:gd name="T12" fmla="*/ 103 w 108"/>
                <a:gd name="T13" fmla="*/ 139 h 144"/>
                <a:gd name="T14" fmla="*/ 4 w 108"/>
                <a:gd name="T15" fmla="*/ 139 h 144"/>
                <a:gd name="T16" fmla="*/ 4 w 108"/>
                <a:gd name="T17" fmla="*/ 36 h 144"/>
                <a:gd name="T18" fmla="*/ 36 w 108"/>
                <a:gd name="T19" fmla="*/ 36 h 144"/>
                <a:gd name="T20" fmla="*/ 36 w 108"/>
                <a:gd name="T21" fmla="*/ 4 h 144"/>
                <a:gd name="T22" fmla="*/ 103 w 108"/>
                <a:gd name="T23" fmla="*/ 4 h 144"/>
                <a:gd name="T24" fmla="*/ 103 w 108"/>
                <a:gd name="T25" fmla="*/ 139 h 144"/>
                <a:gd name="T26" fmla="*/ 8 w 108"/>
                <a:gd name="T27" fmla="*/ 31 h 144"/>
                <a:gd name="T28" fmla="*/ 31 w 108"/>
                <a:gd name="T29" fmla="*/ 7 h 144"/>
                <a:gd name="T30" fmla="*/ 31 w 108"/>
                <a:gd name="T31" fmla="*/ 31 h 144"/>
                <a:gd name="T32" fmla="*/ 8 w 108"/>
                <a:gd name="T33" fmla="*/ 3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44">
                  <a:moveTo>
                    <a:pt x="0" y="144"/>
                  </a:moveTo>
                  <a:lnTo>
                    <a:pt x="108" y="144"/>
                  </a:lnTo>
                  <a:lnTo>
                    <a:pt x="108" y="0"/>
                  </a:lnTo>
                  <a:lnTo>
                    <a:pt x="33" y="0"/>
                  </a:lnTo>
                  <a:lnTo>
                    <a:pt x="0" y="32"/>
                  </a:lnTo>
                  <a:lnTo>
                    <a:pt x="0" y="144"/>
                  </a:lnTo>
                  <a:close/>
                  <a:moveTo>
                    <a:pt x="103" y="139"/>
                  </a:moveTo>
                  <a:lnTo>
                    <a:pt x="4" y="139"/>
                  </a:lnTo>
                  <a:lnTo>
                    <a:pt x="4" y="36"/>
                  </a:lnTo>
                  <a:lnTo>
                    <a:pt x="36" y="36"/>
                  </a:lnTo>
                  <a:lnTo>
                    <a:pt x="36" y="4"/>
                  </a:lnTo>
                  <a:lnTo>
                    <a:pt x="103" y="4"/>
                  </a:lnTo>
                  <a:lnTo>
                    <a:pt x="103" y="139"/>
                  </a:lnTo>
                  <a:close/>
                  <a:moveTo>
                    <a:pt x="8" y="31"/>
                  </a:moveTo>
                  <a:lnTo>
                    <a:pt x="31" y="7"/>
                  </a:lnTo>
                  <a:lnTo>
                    <a:pt x="31" y="31"/>
                  </a:lnTo>
                  <a:lnTo>
                    <a:pt x="8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" name="Rectangle 289"/>
            <p:cNvSpPr>
              <a:spLocks noChangeArrowheads="1"/>
            </p:cNvSpPr>
            <p:nvPr/>
          </p:nvSpPr>
          <p:spPr bwMode="auto">
            <a:xfrm>
              <a:off x="2625188" y="1713603"/>
              <a:ext cx="64969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" name="Rectangle 290"/>
            <p:cNvSpPr>
              <a:spLocks noChangeArrowheads="1"/>
            </p:cNvSpPr>
            <p:nvPr/>
          </p:nvSpPr>
          <p:spPr bwMode="auto">
            <a:xfrm>
              <a:off x="2558124" y="1761805"/>
              <a:ext cx="132033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" name="Rectangle 291"/>
            <p:cNvSpPr>
              <a:spLocks noChangeArrowheads="1"/>
            </p:cNvSpPr>
            <p:nvPr/>
          </p:nvSpPr>
          <p:spPr bwMode="auto">
            <a:xfrm>
              <a:off x="2558124" y="1807911"/>
              <a:ext cx="132033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1" name="Rectangle 292"/>
            <p:cNvSpPr>
              <a:spLocks noChangeArrowheads="1"/>
            </p:cNvSpPr>
            <p:nvPr/>
          </p:nvSpPr>
          <p:spPr bwMode="auto">
            <a:xfrm>
              <a:off x="2558124" y="1856114"/>
              <a:ext cx="132033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2" name="Rectangle 293"/>
            <p:cNvSpPr>
              <a:spLocks noChangeArrowheads="1"/>
            </p:cNvSpPr>
            <p:nvPr/>
          </p:nvSpPr>
          <p:spPr bwMode="auto">
            <a:xfrm>
              <a:off x="2558124" y="1902220"/>
              <a:ext cx="132033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93" name="Freeform 294"/>
          <p:cNvSpPr>
            <a:spLocks noEditPoints="1"/>
          </p:cNvSpPr>
          <p:nvPr/>
        </p:nvSpPr>
        <p:spPr bwMode="auto">
          <a:xfrm>
            <a:off x="2868295" y="1669592"/>
            <a:ext cx="297597" cy="268256"/>
          </a:xfrm>
          <a:custGeom>
            <a:avLst/>
            <a:gdLst>
              <a:gd name="T0" fmla="*/ 69 w 142"/>
              <a:gd name="T1" fmla="*/ 76 h 128"/>
              <a:gd name="T2" fmla="*/ 69 w 142"/>
              <a:gd name="T3" fmla="*/ 124 h 128"/>
              <a:gd name="T4" fmla="*/ 53 w 142"/>
              <a:gd name="T5" fmla="*/ 124 h 128"/>
              <a:gd name="T6" fmla="*/ 53 w 142"/>
              <a:gd name="T7" fmla="*/ 128 h 128"/>
              <a:gd name="T8" fmla="*/ 69 w 142"/>
              <a:gd name="T9" fmla="*/ 128 h 128"/>
              <a:gd name="T10" fmla="*/ 73 w 142"/>
              <a:gd name="T11" fmla="*/ 128 h 128"/>
              <a:gd name="T12" fmla="*/ 89 w 142"/>
              <a:gd name="T13" fmla="*/ 128 h 128"/>
              <a:gd name="T14" fmla="*/ 89 w 142"/>
              <a:gd name="T15" fmla="*/ 124 h 128"/>
              <a:gd name="T16" fmla="*/ 73 w 142"/>
              <a:gd name="T17" fmla="*/ 124 h 128"/>
              <a:gd name="T18" fmla="*/ 73 w 142"/>
              <a:gd name="T19" fmla="*/ 76 h 128"/>
              <a:gd name="T20" fmla="*/ 96 w 142"/>
              <a:gd name="T21" fmla="*/ 76 h 128"/>
              <a:gd name="T22" fmla="*/ 96 w 142"/>
              <a:gd name="T23" fmla="*/ 45 h 128"/>
              <a:gd name="T24" fmla="*/ 73 w 142"/>
              <a:gd name="T25" fmla="*/ 45 h 128"/>
              <a:gd name="T26" fmla="*/ 73 w 142"/>
              <a:gd name="T27" fmla="*/ 40 h 128"/>
              <a:gd name="T28" fmla="*/ 124 w 142"/>
              <a:gd name="T29" fmla="*/ 40 h 128"/>
              <a:gd name="T30" fmla="*/ 142 w 142"/>
              <a:gd name="T31" fmla="*/ 24 h 128"/>
              <a:gd name="T32" fmla="*/ 124 w 142"/>
              <a:gd name="T33" fmla="*/ 9 h 128"/>
              <a:gd name="T34" fmla="*/ 73 w 142"/>
              <a:gd name="T35" fmla="*/ 9 h 128"/>
              <a:gd name="T36" fmla="*/ 73 w 142"/>
              <a:gd name="T37" fmla="*/ 0 h 128"/>
              <a:gd name="T38" fmla="*/ 69 w 142"/>
              <a:gd name="T39" fmla="*/ 0 h 128"/>
              <a:gd name="T40" fmla="*/ 69 w 142"/>
              <a:gd name="T41" fmla="*/ 9 h 128"/>
              <a:gd name="T42" fmla="*/ 46 w 142"/>
              <a:gd name="T43" fmla="*/ 9 h 128"/>
              <a:gd name="T44" fmla="*/ 46 w 142"/>
              <a:gd name="T45" fmla="*/ 40 h 128"/>
              <a:gd name="T46" fmla="*/ 69 w 142"/>
              <a:gd name="T47" fmla="*/ 40 h 128"/>
              <a:gd name="T48" fmla="*/ 69 w 142"/>
              <a:gd name="T49" fmla="*/ 45 h 128"/>
              <a:gd name="T50" fmla="*/ 19 w 142"/>
              <a:gd name="T51" fmla="*/ 45 h 128"/>
              <a:gd name="T52" fmla="*/ 0 w 142"/>
              <a:gd name="T53" fmla="*/ 60 h 128"/>
              <a:gd name="T54" fmla="*/ 19 w 142"/>
              <a:gd name="T55" fmla="*/ 76 h 128"/>
              <a:gd name="T56" fmla="*/ 69 w 142"/>
              <a:gd name="T57" fmla="*/ 76 h 128"/>
              <a:gd name="T58" fmla="*/ 51 w 142"/>
              <a:gd name="T59" fmla="*/ 13 h 128"/>
              <a:gd name="T60" fmla="*/ 122 w 142"/>
              <a:gd name="T61" fmla="*/ 13 h 128"/>
              <a:gd name="T62" fmla="*/ 135 w 142"/>
              <a:gd name="T63" fmla="*/ 24 h 128"/>
              <a:gd name="T64" fmla="*/ 122 w 142"/>
              <a:gd name="T65" fmla="*/ 36 h 128"/>
              <a:gd name="T66" fmla="*/ 51 w 142"/>
              <a:gd name="T67" fmla="*/ 36 h 128"/>
              <a:gd name="T68" fmla="*/ 51 w 142"/>
              <a:gd name="T69" fmla="*/ 13 h 128"/>
              <a:gd name="T70" fmla="*/ 20 w 142"/>
              <a:gd name="T71" fmla="*/ 49 h 128"/>
              <a:gd name="T72" fmla="*/ 91 w 142"/>
              <a:gd name="T73" fmla="*/ 49 h 128"/>
              <a:gd name="T74" fmla="*/ 91 w 142"/>
              <a:gd name="T75" fmla="*/ 72 h 128"/>
              <a:gd name="T76" fmla="*/ 20 w 142"/>
              <a:gd name="T77" fmla="*/ 72 h 128"/>
              <a:gd name="T78" fmla="*/ 7 w 142"/>
              <a:gd name="T79" fmla="*/ 60 h 128"/>
              <a:gd name="T80" fmla="*/ 20 w 142"/>
              <a:gd name="T81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2" h="128">
                <a:moveTo>
                  <a:pt x="69" y="76"/>
                </a:moveTo>
                <a:lnTo>
                  <a:pt x="69" y="124"/>
                </a:lnTo>
                <a:lnTo>
                  <a:pt x="53" y="124"/>
                </a:lnTo>
                <a:lnTo>
                  <a:pt x="53" y="128"/>
                </a:lnTo>
                <a:lnTo>
                  <a:pt x="69" y="128"/>
                </a:lnTo>
                <a:lnTo>
                  <a:pt x="73" y="128"/>
                </a:lnTo>
                <a:lnTo>
                  <a:pt x="89" y="128"/>
                </a:lnTo>
                <a:lnTo>
                  <a:pt x="89" y="124"/>
                </a:lnTo>
                <a:lnTo>
                  <a:pt x="73" y="124"/>
                </a:lnTo>
                <a:lnTo>
                  <a:pt x="73" y="76"/>
                </a:lnTo>
                <a:lnTo>
                  <a:pt x="96" y="76"/>
                </a:lnTo>
                <a:lnTo>
                  <a:pt x="96" y="45"/>
                </a:lnTo>
                <a:lnTo>
                  <a:pt x="73" y="45"/>
                </a:lnTo>
                <a:lnTo>
                  <a:pt x="73" y="40"/>
                </a:lnTo>
                <a:lnTo>
                  <a:pt x="124" y="40"/>
                </a:lnTo>
                <a:lnTo>
                  <a:pt x="142" y="24"/>
                </a:lnTo>
                <a:lnTo>
                  <a:pt x="124" y="9"/>
                </a:lnTo>
                <a:lnTo>
                  <a:pt x="73" y="9"/>
                </a:lnTo>
                <a:lnTo>
                  <a:pt x="73" y="0"/>
                </a:lnTo>
                <a:lnTo>
                  <a:pt x="69" y="0"/>
                </a:lnTo>
                <a:lnTo>
                  <a:pt x="69" y="9"/>
                </a:lnTo>
                <a:lnTo>
                  <a:pt x="46" y="9"/>
                </a:lnTo>
                <a:lnTo>
                  <a:pt x="46" y="40"/>
                </a:lnTo>
                <a:lnTo>
                  <a:pt x="69" y="40"/>
                </a:lnTo>
                <a:lnTo>
                  <a:pt x="69" y="45"/>
                </a:lnTo>
                <a:lnTo>
                  <a:pt x="19" y="45"/>
                </a:lnTo>
                <a:lnTo>
                  <a:pt x="0" y="60"/>
                </a:lnTo>
                <a:lnTo>
                  <a:pt x="19" y="76"/>
                </a:lnTo>
                <a:lnTo>
                  <a:pt x="69" y="76"/>
                </a:lnTo>
                <a:close/>
                <a:moveTo>
                  <a:pt x="51" y="13"/>
                </a:moveTo>
                <a:lnTo>
                  <a:pt x="122" y="13"/>
                </a:lnTo>
                <a:lnTo>
                  <a:pt x="135" y="24"/>
                </a:lnTo>
                <a:lnTo>
                  <a:pt x="122" y="36"/>
                </a:lnTo>
                <a:lnTo>
                  <a:pt x="51" y="36"/>
                </a:lnTo>
                <a:lnTo>
                  <a:pt x="51" y="13"/>
                </a:lnTo>
                <a:close/>
                <a:moveTo>
                  <a:pt x="20" y="49"/>
                </a:moveTo>
                <a:lnTo>
                  <a:pt x="91" y="49"/>
                </a:lnTo>
                <a:lnTo>
                  <a:pt x="91" y="72"/>
                </a:lnTo>
                <a:lnTo>
                  <a:pt x="20" y="72"/>
                </a:lnTo>
                <a:lnTo>
                  <a:pt x="7" y="60"/>
                </a:lnTo>
                <a:lnTo>
                  <a:pt x="20" y="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6" name="Group 15"/>
          <p:cNvGrpSpPr/>
          <p:nvPr/>
        </p:nvGrpSpPr>
        <p:grpSpPr>
          <a:xfrm>
            <a:off x="3329361" y="1652826"/>
            <a:ext cx="161373" cy="301788"/>
            <a:chOff x="3329361" y="1652826"/>
            <a:chExt cx="161373" cy="301788"/>
          </a:xfrm>
          <a:solidFill>
            <a:schemeClr val="tx1"/>
          </a:solidFill>
        </p:grpSpPr>
        <p:sp>
          <p:nvSpPr>
            <p:cNvPr id="294" name="Freeform 295"/>
            <p:cNvSpPr>
              <a:spLocks noEditPoints="1"/>
            </p:cNvSpPr>
            <p:nvPr/>
          </p:nvSpPr>
          <p:spPr bwMode="auto">
            <a:xfrm>
              <a:off x="3329361" y="1652826"/>
              <a:ext cx="161373" cy="301788"/>
            </a:xfrm>
            <a:custGeom>
              <a:avLst/>
              <a:gdLst>
                <a:gd name="T0" fmla="*/ 0 w 77"/>
                <a:gd name="T1" fmla="*/ 144 h 144"/>
                <a:gd name="T2" fmla="*/ 77 w 77"/>
                <a:gd name="T3" fmla="*/ 144 h 144"/>
                <a:gd name="T4" fmla="*/ 77 w 77"/>
                <a:gd name="T5" fmla="*/ 0 h 144"/>
                <a:gd name="T6" fmla="*/ 0 w 77"/>
                <a:gd name="T7" fmla="*/ 0 h 144"/>
                <a:gd name="T8" fmla="*/ 0 w 77"/>
                <a:gd name="T9" fmla="*/ 144 h 144"/>
                <a:gd name="T10" fmla="*/ 5 w 77"/>
                <a:gd name="T11" fmla="*/ 139 h 144"/>
                <a:gd name="T12" fmla="*/ 5 w 77"/>
                <a:gd name="T13" fmla="*/ 117 h 144"/>
                <a:gd name="T14" fmla="*/ 72 w 77"/>
                <a:gd name="T15" fmla="*/ 117 h 144"/>
                <a:gd name="T16" fmla="*/ 72 w 77"/>
                <a:gd name="T17" fmla="*/ 139 h 144"/>
                <a:gd name="T18" fmla="*/ 5 w 77"/>
                <a:gd name="T19" fmla="*/ 139 h 144"/>
                <a:gd name="T20" fmla="*/ 5 w 77"/>
                <a:gd name="T21" fmla="*/ 112 h 144"/>
                <a:gd name="T22" fmla="*/ 5 w 77"/>
                <a:gd name="T23" fmla="*/ 22 h 144"/>
                <a:gd name="T24" fmla="*/ 72 w 77"/>
                <a:gd name="T25" fmla="*/ 22 h 144"/>
                <a:gd name="T26" fmla="*/ 72 w 77"/>
                <a:gd name="T27" fmla="*/ 112 h 144"/>
                <a:gd name="T28" fmla="*/ 5 w 77"/>
                <a:gd name="T29" fmla="*/ 112 h 144"/>
                <a:gd name="T30" fmla="*/ 72 w 77"/>
                <a:gd name="T31" fmla="*/ 4 h 144"/>
                <a:gd name="T32" fmla="*/ 72 w 77"/>
                <a:gd name="T33" fmla="*/ 18 h 144"/>
                <a:gd name="T34" fmla="*/ 5 w 77"/>
                <a:gd name="T35" fmla="*/ 18 h 144"/>
                <a:gd name="T36" fmla="*/ 5 w 77"/>
                <a:gd name="T37" fmla="*/ 4 h 144"/>
                <a:gd name="T38" fmla="*/ 72 w 77"/>
                <a:gd name="T39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144">
                  <a:moveTo>
                    <a:pt x="0" y="144"/>
                  </a:moveTo>
                  <a:lnTo>
                    <a:pt x="77" y="144"/>
                  </a:lnTo>
                  <a:lnTo>
                    <a:pt x="77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139"/>
                  </a:moveTo>
                  <a:lnTo>
                    <a:pt x="5" y="117"/>
                  </a:lnTo>
                  <a:lnTo>
                    <a:pt x="72" y="117"/>
                  </a:lnTo>
                  <a:lnTo>
                    <a:pt x="72" y="139"/>
                  </a:lnTo>
                  <a:lnTo>
                    <a:pt x="5" y="139"/>
                  </a:lnTo>
                  <a:close/>
                  <a:moveTo>
                    <a:pt x="5" y="112"/>
                  </a:moveTo>
                  <a:lnTo>
                    <a:pt x="5" y="22"/>
                  </a:lnTo>
                  <a:lnTo>
                    <a:pt x="72" y="22"/>
                  </a:lnTo>
                  <a:lnTo>
                    <a:pt x="72" y="112"/>
                  </a:lnTo>
                  <a:lnTo>
                    <a:pt x="5" y="112"/>
                  </a:lnTo>
                  <a:close/>
                  <a:moveTo>
                    <a:pt x="72" y="4"/>
                  </a:moveTo>
                  <a:lnTo>
                    <a:pt x="72" y="18"/>
                  </a:lnTo>
                  <a:lnTo>
                    <a:pt x="5" y="18"/>
                  </a:lnTo>
                  <a:lnTo>
                    <a:pt x="5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5" name="Rectangle 296"/>
            <p:cNvSpPr>
              <a:spLocks noChangeArrowheads="1"/>
            </p:cNvSpPr>
            <p:nvPr/>
          </p:nvSpPr>
          <p:spPr bwMode="auto">
            <a:xfrm>
              <a:off x="3392233" y="1671688"/>
              <a:ext cx="37724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6" name="Freeform 297"/>
            <p:cNvSpPr>
              <a:spLocks noEditPoints="1"/>
            </p:cNvSpPr>
            <p:nvPr/>
          </p:nvSpPr>
          <p:spPr bwMode="auto">
            <a:xfrm>
              <a:off x="3396425" y="1906412"/>
              <a:ext cx="27245" cy="293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16"/>
                  </a:moveTo>
                  <a:cubicBezTo>
                    <a:pt x="9" y="16"/>
                    <a:pt x="8" y="14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97" name="Freeform 298"/>
          <p:cNvSpPr>
            <a:spLocks noEditPoints="1"/>
          </p:cNvSpPr>
          <p:nvPr/>
        </p:nvSpPr>
        <p:spPr bwMode="auto">
          <a:xfrm>
            <a:off x="3660489" y="1650730"/>
            <a:ext cx="282927" cy="303884"/>
          </a:xfrm>
          <a:custGeom>
            <a:avLst/>
            <a:gdLst>
              <a:gd name="T0" fmla="*/ 0 w 240"/>
              <a:gd name="T1" fmla="*/ 145 h 257"/>
              <a:gd name="T2" fmla="*/ 64 w 240"/>
              <a:gd name="T3" fmla="*/ 209 h 257"/>
              <a:gd name="T4" fmla="*/ 108 w 240"/>
              <a:gd name="T5" fmla="*/ 182 h 257"/>
              <a:gd name="T6" fmla="*/ 84 w 240"/>
              <a:gd name="T7" fmla="*/ 249 h 257"/>
              <a:gd name="T8" fmla="*/ 84 w 240"/>
              <a:gd name="T9" fmla="*/ 257 h 257"/>
              <a:gd name="T10" fmla="*/ 156 w 240"/>
              <a:gd name="T11" fmla="*/ 257 h 257"/>
              <a:gd name="T12" fmla="*/ 156 w 240"/>
              <a:gd name="T13" fmla="*/ 249 h 257"/>
              <a:gd name="T14" fmla="*/ 132 w 240"/>
              <a:gd name="T15" fmla="*/ 182 h 257"/>
              <a:gd name="T16" fmla="*/ 180 w 240"/>
              <a:gd name="T17" fmla="*/ 209 h 257"/>
              <a:gd name="T18" fmla="*/ 240 w 240"/>
              <a:gd name="T19" fmla="*/ 145 h 257"/>
              <a:gd name="T20" fmla="*/ 180 w 240"/>
              <a:gd name="T21" fmla="*/ 44 h 257"/>
              <a:gd name="T22" fmla="*/ 122 w 240"/>
              <a:gd name="T23" fmla="*/ 1 h 257"/>
              <a:gd name="T24" fmla="*/ 120 w 240"/>
              <a:gd name="T25" fmla="*/ 0 h 257"/>
              <a:gd name="T26" fmla="*/ 118 w 240"/>
              <a:gd name="T27" fmla="*/ 1 h 257"/>
              <a:gd name="T28" fmla="*/ 59 w 240"/>
              <a:gd name="T29" fmla="*/ 44 h 257"/>
              <a:gd name="T30" fmla="*/ 0 w 240"/>
              <a:gd name="T31" fmla="*/ 145 h 257"/>
              <a:gd name="T32" fmla="*/ 120 w 240"/>
              <a:gd name="T33" fmla="*/ 10 h 257"/>
              <a:gd name="T34" fmla="*/ 232 w 240"/>
              <a:gd name="T35" fmla="*/ 145 h 257"/>
              <a:gd name="T36" fmla="*/ 180 w 240"/>
              <a:gd name="T37" fmla="*/ 201 h 257"/>
              <a:gd name="T38" fmla="*/ 132 w 240"/>
              <a:gd name="T39" fmla="*/ 153 h 257"/>
              <a:gd name="T40" fmla="*/ 124 w 240"/>
              <a:gd name="T41" fmla="*/ 153 h 257"/>
              <a:gd name="T42" fmla="*/ 124 w 240"/>
              <a:gd name="T43" fmla="*/ 177 h 257"/>
              <a:gd name="T44" fmla="*/ 140 w 240"/>
              <a:gd name="T45" fmla="*/ 249 h 257"/>
              <a:gd name="T46" fmla="*/ 99 w 240"/>
              <a:gd name="T47" fmla="*/ 249 h 257"/>
              <a:gd name="T48" fmla="*/ 116 w 240"/>
              <a:gd name="T49" fmla="*/ 177 h 257"/>
              <a:gd name="T50" fmla="*/ 116 w 240"/>
              <a:gd name="T51" fmla="*/ 153 h 257"/>
              <a:gd name="T52" fmla="*/ 108 w 240"/>
              <a:gd name="T53" fmla="*/ 153 h 257"/>
              <a:gd name="T54" fmla="*/ 64 w 240"/>
              <a:gd name="T55" fmla="*/ 201 h 257"/>
              <a:gd name="T56" fmla="*/ 8 w 240"/>
              <a:gd name="T57" fmla="*/ 145 h 257"/>
              <a:gd name="T58" fmla="*/ 120 w 240"/>
              <a:gd name="T59" fmla="*/ 1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0" h="257">
                <a:moveTo>
                  <a:pt x="0" y="145"/>
                </a:moveTo>
                <a:cubicBezTo>
                  <a:pt x="0" y="179"/>
                  <a:pt x="30" y="209"/>
                  <a:pt x="64" y="209"/>
                </a:cubicBezTo>
                <a:cubicBezTo>
                  <a:pt x="83" y="209"/>
                  <a:pt x="99" y="199"/>
                  <a:pt x="108" y="182"/>
                </a:cubicBezTo>
                <a:cubicBezTo>
                  <a:pt x="107" y="203"/>
                  <a:pt x="102" y="249"/>
                  <a:pt x="84" y="249"/>
                </a:cubicBezTo>
                <a:cubicBezTo>
                  <a:pt x="84" y="257"/>
                  <a:pt x="84" y="257"/>
                  <a:pt x="84" y="257"/>
                </a:cubicBezTo>
                <a:cubicBezTo>
                  <a:pt x="156" y="257"/>
                  <a:pt x="156" y="257"/>
                  <a:pt x="156" y="257"/>
                </a:cubicBezTo>
                <a:cubicBezTo>
                  <a:pt x="156" y="249"/>
                  <a:pt x="156" y="249"/>
                  <a:pt x="156" y="249"/>
                </a:cubicBezTo>
                <a:cubicBezTo>
                  <a:pt x="138" y="249"/>
                  <a:pt x="133" y="204"/>
                  <a:pt x="132" y="182"/>
                </a:cubicBezTo>
                <a:cubicBezTo>
                  <a:pt x="142" y="198"/>
                  <a:pt x="159" y="209"/>
                  <a:pt x="180" y="209"/>
                </a:cubicBezTo>
                <a:cubicBezTo>
                  <a:pt x="217" y="209"/>
                  <a:pt x="240" y="176"/>
                  <a:pt x="240" y="145"/>
                </a:cubicBezTo>
                <a:cubicBezTo>
                  <a:pt x="240" y="113"/>
                  <a:pt x="220" y="79"/>
                  <a:pt x="180" y="44"/>
                </a:cubicBezTo>
                <a:cubicBezTo>
                  <a:pt x="151" y="18"/>
                  <a:pt x="122" y="2"/>
                  <a:pt x="122" y="1"/>
                </a:cubicBezTo>
                <a:cubicBezTo>
                  <a:pt x="120" y="0"/>
                  <a:pt x="120" y="0"/>
                  <a:pt x="120" y="0"/>
                </a:cubicBezTo>
                <a:cubicBezTo>
                  <a:pt x="118" y="1"/>
                  <a:pt x="118" y="1"/>
                  <a:pt x="118" y="1"/>
                </a:cubicBezTo>
                <a:cubicBezTo>
                  <a:pt x="117" y="2"/>
                  <a:pt x="88" y="18"/>
                  <a:pt x="59" y="44"/>
                </a:cubicBezTo>
                <a:cubicBezTo>
                  <a:pt x="20" y="79"/>
                  <a:pt x="0" y="113"/>
                  <a:pt x="0" y="145"/>
                </a:cubicBezTo>
                <a:close/>
                <a:moveTo>
                  <a:pt x="120" y="10"/>
                </a:moveTo>
                <a:cubicBezTo>
                  <a:pt x="135" y="19"/>
                  <a:pt x="232" y="79"/>
                  <a:pt x="232" y="145"/>
                </a:cubicBezTo>
                <a:cubicBezTo>
                  <a:pt x="232" y="172"/>
                  <a:pt x="212" y="201"/>
                  <a:pt x="180" y="201"/>
                </a:cubicBezTo>
                <a:cubicBezTo>
                  <a:pt x="152" y="201"/>
                  <a:pt x="132" y="180"/>
                  <a:pt x="132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24" y="183"/>
                  <a:pt x="124" y="230"/>
                  <a:pt x="140" y="249"/>
                </a:cubicBezTo>
                <a:cubicBezTo>
                  <a:pt x="99" y="249"/>
                  <a:pt x="99" y="249"/>
                  <a:pt x="99" y="249"/>
                </a:cubicBezTo>
                <a:cubicBezTo>
                  <a:pt x="115" y="230"/>
                  <a:pt x="116" y="183"/>
                  <a:pt x="116" y="177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08" y="153"/>
                  <a:pt x="108" y="153"/>
                  <a:pt x="108" y="153"/>
                </a:cubicBezTo>
                <a:cubicBezTo>
                  <a:pt x="106" y="177"/>
                  <a:pt x="91" y="201"/>
                  <a:pt x="64" y="201"/>
                </a:cubicBezTo>
                <a:cubicBezTo>
                  <a:pt x="34" y="201"/>
                  <a:pt x="8" y="175"/>
                  <a:pt x="8" y="145"/>
                </a:cubicBezTo>
                <a:cubicBezTo>
                  <a:pt x="8" y="79"/>
                  <a:pt x="105" y="19"/>
                  <a:pt x="120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8" name="Freeform 299"/>
          <p:cNvSpPr>
            <a:spLocks noEditPoints="1"/>
          </p:cNvSpPr>
          <p:nvPr/>
        </p:nvSpPr>
        <p:spPr bwMode="auto">
          <a:xfrm>
            <a:off x="4044011" y="1673783"/>
            <a:ext cx="301788" cy="257778"/>
          </a:xfrm>
          <a:custGeom>
            <a:avLst/>
            <a:gdLst>
              <a:gd name="T0" fmla="*/ 0 w 144"/>
              <a:gd name="T1" fmla="*/ 0 h 123"/>
              <a:gd name="T2" fmla="*/ 0 w 144"/>
              <a:gd name="T3" fmla="*/ 113 h 123"/>
              <a:gd name="T4" fmla="*/ 72 w 144"/>
              <a:gd name="T5" fmla="*/ 123 h 123"/>
              <a:gd name="T6" fmla="*/ 144 w 144"/>
              <a:gd name="T7" fmla="*/ 113 h 123"/>
              <a:gd name="T8" fmla="*/ 144 w 144"/>
              <a:gd name="T9" fmla="*/ 0 h 123"/>
              <a:gd name="T10" fmla="*/ 72 w 144"/>
              <a:gd name="T11" fmla="*/ 10 h 123"/>
              <a:gd name="T12" fmla="*/ 0 w 144"/>
              <a:gd name="T13" fmla="*/ 0 h 123"/>
              <a:gd name="T14" fmla="*/ 4 w 144"/>
              <a:gd name="T15" fmla="*/ 5 h 123"/>
              <a:gd name="T16" fmla="*/ 69 w 144"/>
              <a:gd name="T17" fmla="*/ 14 h 123"/>
              <a:gd name="T18" fmla="*/ 69 w 144"/>
              <a:gd name="T19" fmla="*/ 118 h 123"/>
              <a:gd name="T20" fmla="*/ 4 w 144"/>
              <a:gd name="T21" fmla="*/ 109 h 123"/>
              <a:gd name="T22" fmla="*/ 4 w 144"/>
              <a:gd name="T23" fmla="*/ 5 h 123"/>
              <a:gd name="T24" fmla="*/ 139 w 144"/>
              <a:gd name="T25" fmla="*/ 109 h 123"/>
              <a:gd name="T26" fmla="*/ 74 w 144"/>
              <a:gd name="T27" fmla="*/ 118 h 123"/>
              <a:gd name="T28" fmla="*/ 74 w 144"/>
              <a:gd name="T29" fmla="*/ 14 h 123"/>
              <a:gd name="T30" fmla="*/ 139 w 144"/>
              <a:gd name="T31" fmla="*/ 5 h 123"/>
              <a:gd name="T32" fmla="*/ 139 w 144"/>
              <a:gd name="T33" fmla="*/ 109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23">
                <a:moveTo>
                  <a:pt x="0" y="0"/>
                </a:moveTo>
                <a:lnTo>
                  <a:pt x="0" y="113"/>
                </a:lnTo>
                <a:lnTo>
                  <a:pt x="72" y="123"/>
                </a:lnTo>
                <a:lnTo>
                  <a:pt x="144" y="113"/>
                </a:lnTo>
                <a:lnTo>
                  <a:pt x="144" y="0"/>
                </a:lnTo>
                <a:lnTo>
                  <a:pt x="72" y="10"/>
                </a:lnTo>
                <a:lnTo>
                  <a:pt x="0" y="0"/>
                </a:lnTo>
                <a:close/>
                <a:moveTo>
                  <a:pt x="4" y="5"/>
                </a:moveTo>
                <a:lnTo>
                  <a:pt x="69" y="14"/>
                </a:lnTo>
                <a:lnTo>
                  <a:pt x="69" y="118"/>
                </a:lnTo>
                <a:lnTo>
                  <a:pt x="4" y="109"/>
                </a:lnTo>
                <a:lnTo>
                  <a:pt x="4" y="5"/>
                </a:lnTo>
                <a:close/>
                <a:moveTo>
                  <a:pt x="139" y="109"/>
                </a:moveTo>
                <a:lnTo>
                  <a:pt x="74" y="118"/>
                </a:lnTo>
                <a:lnTo>
                  <a:pt x="74" y="14"/>
                </a:lnTo>
                <a:lnTo>
                  <a:pt x="139" y="5"/>
                </a:lnTo>
                <a:lnTo>
                  <a:pt x="139" y="1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9" name="Freeform 300"/>
          <p:cNvSpPr>
            <a:spLocks noEditPoints="1"/>
          </p:cNvSpPr>
          <p:nvPr/>
        </p:nvSpPr>
        <p:spPr bwMode="auto">
          <a:xfrm>
            <a:off x="4435917" y="1673783"/>
            <a:ext cx="301788" cy="257778"/>
          </a:xfrm>
          <a:custGeom>
            <a:avLst/>
            <a:gdLst>
              <a:gd name="T0" fmla="*/ 144 w 144"/>
              <a:gd name="T1" fmla="*/ 113 h 123"/>
              <a:gd name="T2" fmla="*/ 144 w 144"/>
              <a:gd name="T3" fmla="*/ 0 h 123"/>
              <a:gd name="T4" fmla="*/ 72 w 144"/>
              <a:gd name="T5" fmla="*/ 10 h 123"/>
              <a:gd name="T6" fmla="*/ 0 w 144"/>
              <a:gd name="T7" fmla="*/ 0 h 123"/>
              <a:gd name="T8" fmla="*/ 0 w 144"/>
              <a:gd name="T9" fmla="*/ 113 h 123"/>
              <a:gd name="T10" fmla="*/ 72 w 144"/>
              <a:gd name="T11" fmla="*/ 123 h 123"/>
              <a:gd name="T12" fmla="*/ 144 w 144"/>
              <a:gd name="T13" fmla="*/ 113 h 123"/>
              <a:gd name="T14" fmla="*/ 139 w 144"/>
              <a:gd name="T15" fmla="*/ 109 h 123"/>
              <a:gd name="T16" fmla="*/ 74 w 144"/>
              <a:gd name="T17" fmla="*/ 118 h 123"/>
              <a:gd name="T18" fmla="*/ 74 w 144"/>
              <a:gd name="T19" fmla="*/ 14 h 123"/>
              <a:gd name="T20" fmla="*/ 94 w 144"/>
              <a:gd name="T21" fmla="*/ 12 h 123"/>
              <a:gd name="T22" fmla="*/ 94 w 144"/>
              <a:gd name="T23" fmla="*/ 54 h 123"/>
              <a:gd name="T24" fmla="*/ 106 w 144"/>
              <a:gd name="T25" fmla="*/ 48 h 123"/>
              <a:gd name="T26" fmla="*/ 117 w 144"/>
              <a:gd name="T27" fmla="*/ 54 h 123"/>
              <a:gd name="T28" fmla="*/ 117 w 144"/>
              <a:gd name="T29" fmla="*/ 9 h 123"/>
              <a:gd name="T30" fmla="*/ 139 w 144"/>
              <a:gd name="T31" fmla="*/ 5 h 123"/>
              <a:gd name="T32" fmla="*/ 139 w 144"/>
              <a:gd name="T33" fmla="*/ 109 h 123"/>
              <a:gd name="T34" fmla="*/ 99 w 144"/>
              <a:gd name="T35" fmla="*/ 11 h 123"/>
              <a:gd name="T36" fmla="*/ 112 w 144"/>
              <a:gd name="T37" fmla="*/ 9 h 123"/>
              <a:gd name="T38" fmla="*/ 112 w 144"/>
              <a:gd name="T39" fmla="*/ 47 h 123"/>
              <a:gd name="T40" fmla="*/ 106 w 144"/>
              <a:gd name="T41" fmla="*/ 43 h 123"/>
              <a:gd name="T42" fmla="*/ 99 w 144"/>
              <a:gd name="T43" fmla="*/ 47 h 123"/>
              <a:gd name="T44" fmla="*/ 99 w 144"/>
              <a:gd name="T45" fmla="*/ 11 h 123"/>
              <a:gd name="T46" fmla="*/ 4 w 144"/>
              <a:gd name="T47" fmla="*/ 5 h 123"/>
              <a:gd name="T48" fmla="*/ 70 w 144"/>
              <a:gd name="T49" fmla="*/ 14 h 123"/>
              <a:gd name="T50" fmla="*/ 70 w 144"/>
              <a:gd name="T51" fmla="*/ 118 h 123"/>
              <a:gd name="T52" fmla="*/ 4 w 144"/>
              <a:gd name="T53" fmla="*/ 109 h 123"/>
              <a:gd name="T54" fmla="*/ 4 w 144"/>
              <a:gd name="T55" fmla="*/ 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4" h="123">
                <a:moveTo>
                  <a:pt x="144" y="113"/>
                </a:moveTo>
                <a:lnTo>
                  <a:pt x="144" y="0"/>
                </a:lnTo>
                <a:lnTo>
                  <a:pt x="72" y="10"/>
                </a:lnTo>
                <a:lnTo>
                  <a:pt x="0" y="0"/>
                </a:lnTo>
                <a:lnTo>
                  <a:pt x="0" y="113"/>
                </a:lnTo>
                <a:lnTo>
                  <a:pt x="72" y="123"/>
                </a:lnTo>
                <a:lnTo>
                  <a:pt x="144" y="113"/>
                </a:lnTo>
                <a:close/>
                <a:moveTo>
                  <a:pt x="139" y="109"/>
                </a:moveTo>
                <a:lnTo>
                  <a:pt x="74" y="118"/>
                </a:lnTo>
                <a:lnTo>
                  <a:pt x="74" y="14"/>
                </a:lnTo>
                <a:lnTo>
                  <a:pt x="94" y="12"/>
                </a:lnTo>
                <a:lnTo>
                  <a:pt x="94" y="54"/>
                </a:lnTo>
                <a:lnTo>
                  <a:pt x="106" y="48"/>
                </a:lnTo>
                <a:lnTo>
                  <a:pt x="117" y="54"/>
                </a:lnTo>
                <a:lnTo>
                  <a:pt x="117" y="9"/>
                </a:lnTo>
                <a:lnTo>
                  <a:pt x="139" y="5"/>
                </a:lnTo>
                <a:lnTo>
                  <a:pt x="139" y="109"/>
                </a:lnTo>
                <a:close/>
                <a:moveTo>
                  <a:pt x="99" y="11"/>
                </a:moveTo>
                <a:lnTo>
                  <a:pt x="112" y="9"/>
                </a:lnTo>
                <a:lnTo>
                  <a:pt x="112" y="47"/>
                </a:lnTo>
                <a:lnTo>
                  <a:pt x="106" y="43"/>
                </a:lnTo>
                <a:lnTo>
                  <a:pt x="99" y="47"/>
                </a:lnTo>
                <a:lnTo>
                  <a:pt x="99" y="11"/>
                </a:lnTo>
                <a:close/>
                <a:moveTo>
                  <a:pt x="4" y="5"/>
                </a:moveTo>
                <a:lnTo>
                  <a:pt x="70" y="14"/>
                </a:lnTo>
                <a:lnTo>
                  <a:pt x="70" y="118"/>
                </a:lnTo>
                <a:lnTo>
                  <a:pt x="4" y="109"/>
                </a:lnTo>
                <a:lnTo>
                  <a:pt x="4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9" name="Group 28"/>
          <p:cNvGrpSpPr/>
          <p:nvPr/>
        </p:nvGrpSpPr>
        <p:grpSpPr>
          <a:xfrm>
            <a:off x="4827822" y="1673783"/>
            <a:ext cx="301788" cy="257778"/>
            <a:chOff x="4827822" y="1673783"/>
            <a:chExt cx="301788" cy="257778"/>
          </a:xfrm>
          <a:solidFill>
            <a:schemeClr val="tx1"/>
          </a:solidFill>
        </p:grpSpPr>
        <p:sp>
          <p:nvSpPr>
            <p:cNvPr id="300" name="Freeform 301"/>
            <p:cNvSpPr>
              <a:spLocks noEditPoints="1"/>
            </p:cNvSpPr>
            <p:nvPr/>
          </p:nvSpPr>
          <p:spPr bwMode="auto">
            <a:xfrm>
              <a:off x="4827822" y="1673783"/>
              <a:ext cx="301788" cy="257778"/>
            </a:xfrm>
            <a:custGeom>
              <a:avLst/>
              <a:gdLst>
                <a:gd name="T0" fmla="*/ 0 w 144"/>
                <a:gd name="T1" fmla="*/ 0 h 123"/>
                <a:gd name="T2" fmla="*/ 0 w 144"/>
                <a:gd name="T3" fmla="*/ 113 h 123"/>
                <a:gd name="T4" fmla="*/ 72 w 144"/>
                <a:gd name="T5" fmla="*/ 123 h 123"/>
                <a:gd name="T6" fmla="*/ 144 w 144"/>
                <a:gd name="T7" fmla="*/ 113 h 123"/>
                <a:gd name="T8" fmla="*/ 144 w 144"/>
                <a:gd name="T9" fmla="*/ 0 h 123"/>
                <a:gd name="T10" fmla="*/ 72 w 144"/>
                <a:gd name="T11" fmla="*/ 10 h 123"/>
                <a:gd name="T12" fmla="*/ 0 w 144"/>
                <a:gd name="T13" fmla="*/ 0 h 123"/>
                <a:gd name="T14" fmla="*/ 4 w 144"/>
                <a:gd name="T15" fmla="*/ 5 h 123"/>
                <a:gd name="T16" fmla="*/ 70 w 144"/>
                <a:gd name="T17" fmla="*/ 14 h 123"/>
                <a:gd name="T18" fmla="*/ 70 w 144"/>
                <a:gd name="T19" fmla="*/ 118 h 123"/>
                <a:gd name="T20" fmla="*/ 4 w 144"/>
                <a:gd name="T21" fmla="*/ 109 h 123"/>
                <a:gd name="T22" fmla="*/ 4 w 144"/>
                <a:gd name="T23" fmla="*/ 5 h 123"/>
                <a:gd name="T24" fmla="*/ 139 w 144"/>
                <a:gd name="T25" fmla="*/ 109 h 123"/>
                <a:gd name="T26" fmla="*/ 74 w 144"/>
                <a:gd name="T27" fmla="*/ 118 h 123"/>
                <a:gd name="T28" fmla="*/ 74 w 144"/>
                <a:gd name="T29" fmla="*/ 14 h 123"/>
                <a:gd name="T30" fmla="*/ 139 w 144"/>
                <a:gd name="T31" fmla="*/ 5 h 123"/>
                <a:gd name="T32" fmla="*/ 139 w 144"/>
                <a:gd name="T33" fmla="*/ 10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" h="123">
                  <a:moveTo>
                    <a:pt x="0" y="0"/>
                  </a:moveTo>
                  <a:lnTo>
                    <a:pt x="0" y="113"/>
                  </a:lnTo>
                  <a:lnTo>
                    <a:pt x="72" y="123"/>
                  </a:lnTo>
                  <a:lnTo>
                    <a:pt x="144" y="113"/>
                  </a:lnTo>
                  <a:lnTo>
                    <a:pt x="144" y="0"/>
                  </a:lnTo>
                  <a:lnTo>
                    <a:pt x="72" y="10"/>
                  </a:lnTo>
                  <a:lnTo>
                    <a:pt x="0" y="0"/>
                  </a:lnTo>
                  <a:close/>
                  <a:moveTo>
                    <a:pt x="4" y="5"/>
                  </a:moveTo>
                  <a:lnTo>
                    <a:pt x="70" y="14"/>
                  </a:lnTo>
                  <a:lnTo>
                    <a:pt x="70" y="118"/>
                  </a:lnTo>
                  <a:lnTo>
                    <a:pt x="4" y="109"/>
                  </a:lnTo>
                  <a:lnTo>
                    <a:pt x="4" y="5"/>
                  </a:lnTo>
                  <a:close/>
                  <a:moveTo>
                    <a:pt x="139" y="109"/>
                  </a:moveTo>
                  <a:lnTo>
                    <a:pt x="74" y="118"/>
                  </a:lnTo>
                  <a:lnTo>
                    <a:pt x="74" y="14"/>
                  </a:lnTo>
                  <a:lnTo>
                    <a:pt x="139" y="5"/>
                  </a:lnTo>
                  <a:lnTo>
                    <a:pt x="139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1" name="Freeform 302"/>
            <p:cNvSpPr>
              <a:spLocks/>
            </p:cNvSpPr>
            <p:nvPr/>
          </p:nvSpPr>
          <p:spPr bwMode="auto">
            <a:xfrm>
              <a:off x="4861354" y="1724081"/>
              <a:ext cx="88022" cy="18862"/>
            </a:xfrm>
            <a:custGeom>
              <a:avLst/>
              <a:gdLst>
                <a:gd name="T0" fmla="*/ 0 w 42"/>
                <a:gd name="T1" fmla="*/ 0 h 9"/>
                <a:gd name="T2" fmla="*/ 42 w 42"/>
                <a:gd name="T3" fmla="*/ 4 h 9"/>
                <a:gd name="T4" fmla="*/ 42 w 42"/>
                <a:gd name="T5" fmla="*/ 9 h 9"/>
                <a:gd name="T6" fmla="*/ 0 w 42"/>
                <a:gd name="T7" fmla="*/ 4 h 9"/>
                <a:gd name="T8" fmla="*/ 0 w 4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">
                  <a:moveTo>
                    <a:pt x="0" y="0"/>
                  </a:moveTo>
                  <a:lnTo>
                    <a:pt x="42" y="4"/>
                  </a:lnTo>
                  <a:lnTo>
                    <a:pt x="42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2" name="Freeform 303"/>
            <p:cNvSpPr>
              <a:spLocks/>
            </p:cNvSpPr>
            <p:nvPr/>
          </p:nvSpPr>
          <p:spPr bwMode="auto">
            <a:xfrm>
              <a:off x="4861354" y="1770188"/>
              <a:ext cx="88022" cy="18862"/>
            </a:xfrm>
            <a:custGeom>
              <a:avLst/>
              <a:gdLst>
                <a:gd name="T0" fmla="*/ 42 w 42"/>
                <a:gd name="T1" fmla="*/ 9 h 9"/>
                <a:gd name="T2" fmla="*/ 0 w 42"/>
                <a:gd name="T3" fmla="*/ 5 h 9"/>
                <a:gd name="T4" fmla="*/ 0 w 42"/>
                <a:gd name="T5" fmla="*/ 0 h 9"/>
                <a:gd name="T6" fmla="*/ 42 w 42"/>
                <a:gd name="T7" fmla="*/ 5 h 9"/>
                <a:gd name="T8" fmla="*/ 42 w 4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">
                  <a:moveTo>
                    <a:pt x="42" y="9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2" y="5"/>
                  </a:lnTo>
                  <a:lnTo>
                    <a:pt x="4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3" name="Freeform 304"/>
            <p:cNvSpPr>
              <a:spLocks/>
            </p:cNvSpPr>
            <p:nvPr/>
          </p:nvSpPr>
          <p:spPr bwMode="auto">
            <a:xfrm>
              <a:off x="4861354" y="1818390"/>
              <a:ext cx="88022" cy="18862"/>
            </a:xfrm>
            <a:custGeom>
              <a:avLst/>
              <a:gdLst>
                <a:gd name="T0" fmla="*/ 42 w 42"/>
                <a:gd name="T1" fmla="*/ 9 h 9"/>
                <a:gd name="T2" fmla="*/ 0 w 42"/>
                <a:gd name="T3" fmla="*/ 4 h 9"/>
                <a:gd name="T4" fmla="*/ 0 w 42"/>
                <a:gd name="T5" fmla="*/ 0 h 9"/>
                <a:gd name="T6" fmla="*/ 42 w 42"/>
                <a:gd name="T7" fmla="*/ 4 h 9"/>
                <a:gd name="T8" fmla="*/ 42 w 4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">
                  <a:moveTo>
                    <a:pt x="42" y="9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4"/>
                  </a:lnTo>
                  <a:lnTo>
                    <a:pt x="4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4" name="Freeform 305"/>
            <p:cNvSpPr>
              <a:spLocks/>
            </p:cNvSpPr>
            <p:nvPr/>
          </p:nvSpPr>
          <p:spPr bwMode="auto">
            <a:xfrm>
              <a:off x="4861354" y="1864497"/>
              <a:ext cx="88022" cy="18862"/>
            </a:xfrm>
            <a:custGeom>
              <a:avLst/>
              <a:gdLst>
                <a:gd name="T0" fmla="*/ 42 w 42"/>
                <a:gd name="T1" fmla="*/ 9 h 9"/>
                <a:gd name="T2" fmla="*/ 0 w 42"/>
                <a:gd name="T3" fmla="*/ 5 h 9"/>
                <a:gd name="T4" fmla="*/ 0 w 42"/>
                <a:gd name="T5" fmla="*/ 0 h 9"/>
                <a:gd name="T6" fmla="*/ 42 w 42"/>
                <a:gd name="T7" fmla="*/ 5 h 9"/>
                <a:gd name="T8" fmla="*/ 42 w 4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">
                  <a:moveTo>
                    <a:pt x="42" y="9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2" y="5"/>
                  </a:lnTo>
                  <a:lnTo>
                    <a:pt x="4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5" name="Freeform 306"/>
            <p:cNvSpPr>
              <a:spLocks/>
            </p:cNvSpPr>
            <p:nvPr/>
          </p:nvSpPr>
          <p:spPr bwMode="auto">
            <a:xfrm>
              <a:off x="5005961" y="1724081"/>
              <a:ext cx="90118" cy="18862"/>
            </a:xfrm>
            <a:custGeom>
              <a:avLst/>
              <a:gdLst>
                <a:gd name="T0" fmla="*/ 43 w 43"/>
                <a:gd name="T1" fmla="*/ 0 h 9"/>
                <a:gd name="T2" fmla="*/ 43 w 43"/>
                <a:gd name="T3" fmla="*/ 4 h 9"/>
                <a:gd name="T4" fmla="*/ 0 w 43"/>
                <a:gd name="T5" fmla="*/ 9 h 9"/>
                <a:gd name="T6" fmla="*/ 0 w 43"/>
                <a:gd name="T7" fmla="*/ 4 h 9"/>
                <a:gd name="T8" fmla="*/ 43 w 4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43" y="0"/>
                  </a:moveTo>
                  <a:lnTo>
                    <a:pt x="43" y="4"/>
                  </a:lnTo>
                  <a:lnTo>
                    <a:pt x="0" y="9"/>
                  </a:lnTo>
                  <a:lnTo>
                    <a:pt x="0" y="4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6" name="Freeform 307"/>
            <p:cNvSpPr>
              <a:spLocks/>
            </p:cNvSpPr>
            <p:nvPr/>
          </p:nvSpPr>
          <p:spPr bwMode="auto">
            <a:xfrm>
              <a:off x="5005961" y="1770188"/>
              <a:ext cx="90118" cy="18862"/>
            </a:xfrm>
            <a:custGeom>
              <a:avLst/>
              <a:gdLst>
                <a:gd name="T0" fmla="*/ 43 w 43"/>
                <a:gd name="T1" fmla="*/ 0 h 9"/>
                <a:gd name="T2" fmla="*/ 43 w 43"/>
                <a:gd name="T3" fmla="*/ 5 h 9"/>
                <a:gd name="T4" fmla="*/ 0 w 43"/>
                <a:gd name="T5" fmla="*/ 9 h 9"/>
                <a:gd name="T6" fmla="*/ 0 w 43"/>
                <a:gd name="T7" fmla="*/ 5 h 9"/>
                <a:gd name="T8" fmla="*/ 43 w 4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43" y="0"/>
                  </a:moveTo>
                  <a:lnTo>
                    <a:pt x="43" y="5"/>
                  </a:lnTo>
                  <a:lnTo>
                    <a:pt x="0" y="9"/>
                  </a:lnTo>
                  <a:lnTo>
                    <a:pt x="0" y="5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7" name="Freeform 308"/>
            <p:cNvSpPr>
              <a:spLocks/>
            </p:cNvSpPr>
            <p:nvPr/>
          </p:nvSpPr>
          <p:spPr bwMode="auto">
            <a:xfrm>
              <a:off x="5005961" y="1818390"/>
              <a:ext cx="90118" cy="18862"/>
            </a:xfrm>
            <a:custGeom>
              <a:avLst/>
              <a:gdLst>
                <a:gd name="T0" fmla="*/ 43 w 43"/>
                <a:gd name="T1" fmla="*/ 0 h 9"/>
                <a:gd name="T2" fmla="*/ 43 w 43"/>
                <a:gd name="T3" fmla="*/ 4 h 9"/>
                <a:gd name="T4" fmla="*/ 0 w 43"/>
                <a:gd name="T5" fmla="*/ 9 h 9"/>
                <a:gd name="T6" fmla="*/ 0 w 43"/>
                <a:gd name="T7" fmla="*/ 4 h 9"/>
                <a:gd name="T8" fmla="*/ 43 w 4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43" y="0"/>
                  </a:moveTo>
                  <a:lnTo>
                    <a:pt x="43" y="4"/>
                  </a:lnTo>
                  <a:lnTo>
                    <a:pt x="0" y="9"/>
                  </a:lnTo>
                  <a:lnTo>
                    <a:pt x="0" y="4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8" name="Freeform 309"/>
            <p:cNvSpPr>
              <a:spLocks/>
            </p:cNvSpPr>
            <p:nvPr/>
          </p:nvSpPr>
          <p:spPr bwMode="auto">
            <a:xfrm>
              <a:off x="5005961" y="1864497"/>
              <a:ext cx="90118" cy="18862"/>
            </a:xfrm>
            <a:custGeom>
              <a:avLst/>
              <a:gdLst>
                <a:gd name="T0" fmla="*/ 0 w 43"/>
                <a:gd name="T1" fmla="*/ 9 h 9"/>
                <a:gd name="T2" fmla="*/ 0 w 43"/>
                <a:gd name="T3" fmla="*/ 5 h 9"/>
                <a:gd name="T4" fmla="*/ 43 w 43"/>
                <a:gd name="T5" fmla="*/ 0 h 9"/>
                <a:gd name="T6" fmla="*/ 43 w 43"/>
                <a:gd name="T7" fmla="*/ 5 h 9"/>
                <a:gd name="T8" fmla="*/ 0 w 4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0" y="9"/>
                  </a:moveTo>
                  <a:lnTo>
                    <a:pt x="0" y="5"/>
                  </a:lnTo>
                  <a:lnTo>
                    <a:pt x="43" y="0"/>
                  </a:lnTo>
                  <a:lnTo>
                    <a:pt x="43" y="5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16" name="Freeform 317"/>
          <p:cNvSpPr>
            <a:spLocks noEditPoints="1"/>
          </p:cNvSpPr>
          <p:nvPr/>
        </p:nvSpPr>
        <p:spPr bwMode="auto">
          <a:xfrm>
            <a:off x="5607441" y="1644443"/>
            <a:ext cx="310171" cy="316459"/>
          </a:xfrm>
          <a:custGeom>
            <a:avLst/>
            <a:gdLst>
              <a:gd name="T0" fmla="*/ 74 w 148"/>
              <a:gd name="T1" fmla="*/ 0 h 151"/>
              <a:gd name="T2" fmla="*/ 54 w 148"/>
              <a:gd name="T3" fmla="*/ 57 h 151"/>
              <a:gd name="T4" fmla="*/ 0 w 148"/>
              <a:gd name="T5" fmla="*/ 57 h 151"/>
              <a:gd name="T6" fmla="*/ 45 w 148"/>
              <a:gd name="T7" fmla="*/ 92 h 151"/>
              <a:gd name="T8" fmla="*/ 24 w 148"/>
              <a:gd name="T9" fmla="*/ 151 h 151"/>
              <a:gd name="T10" fmla="*/ 74 w 148"/>
              <a:gd name="T11" fmla="*/ 114 h 151"/>
              <a:gd name="T12" fmla="*/ 124 w 148"/>
              <a:gd name="T13" fmla="*/ 151 h 151"/>
              <a:gd name="T14" fmla="*/ 104 w 148"/>
              <a:gd name="T15" fmla="*/ 92 h 151"/>
              <a:gd name="T16" fmla="*/ 148 w 148"/>
              <a:gd name="T17" fmla="*/ 57 h 151"/>
              <a:gd name="T18" fmla="*/ 94 w 148"/>
              <a:gd name="T19" fmla="*/ 57 h 151"/>
              <a:gd name="T20" fmla="*/ 74 w 148"/>
              <a:gd name="T21" fmla="*/ 0 h 151"/>
              <a:gd name="T22" fmla="*/ 99 w 148"/>
              <a:gd name="T23" fmla="*/ 90 h 151"/>
              <a:gd name="T24" fmla="*/ 115 w 148"/>
              <a:gd name="T25" fmla="*/ 138 h 151"/>
              <a:gd name="T26" fmla="*/ 74 w 148"/>
              <a:gd name="T27" fmla="*/ 108 h 151"/>
              <a:gd name="T28" fmla="*/ 33 w 148"/>
              <a:gd name="T29" fmla="*/ 138 h 151"/>
              <a:gd name="T30" fmla="*/ 50 w 148"/>
              <a:gd name="T31" fmla="*/ 90 h 151"/>
              <a:gd name="T32" fmla="*/ 13 w 148"/>
              <a:gd name="T33" fmla="*/ 61 h 151"/>
              <a:gd name="T34" fmla="*/ 58 w 148"/>
              <a:gd name="T35" fmla="*/ 61 h 151"/>
              <a:gd name="T36" fmla="*/ 74 w 148"/>
              <a:gd name="T37" fmla="*/ 14 h 151"/>
              <a:gd name="T38" fmla="*/ 90 w 148"/>
              <a:gd name="T39" fmla="*/ 61 h 151"/>
              <a:gd name="T40" fmla="*/ 135 w 148"/>
              <a:gd name="T41" fmla="*/ 61 h 151"/>
              <a:gd name="T42" fmla="*/ 99 w 148"/>
              <a:gd name="T43" fmla="*/ 9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8" h="151">
                <a:moveTo>
                  <a:pt x="74" y="0"/>
                </a:moveTo>
                <a:lnTo>
                  <a:pt x="54" y="57"/>
                </a:lnTo>
                <a:lnTo>
                  <a:pt x="0" y="57"/>
                </a:lnTo>
                <a:lnTo>
                  <a:pt x="45" y="92"/>
                </a:lnTo>
                <a:lnTo>
                  <a:pt x="24" y="151"/>
                </a:lnTo>
                <a:lnTo>
                  <a:pt x="74" y="114"/>
                </a:lnTo>
                <a:lnTo>
                  <a:pt x="124" y="151"/>
                </a:lnTo>
                <a:lnTo>
                  <a:pt x="104" y="92"/>
                </a:lnTo>
                <a:lnTo>
                  <a:pt x="148" y="57"/>
                </a:lnTo>
                <a:lnTo>
                  <a:pt x="94" y="57"/>
                </a:lnTo>
                <a:lnTo>
                  <a:pt x="74" y="0"/>
                </a:lnTo>
                <a:close/>
                <a:moveTo>
                  <a:pt x="99" y="90"/>
                </a:moveTo>
                <a:lnTo>
                  <a:pt x="115" y="138"/>
                </a:lnTo>
                <a:lnTo>
                  <a:pt x="74" y="108"/>
                </a:lnTo>
                <a:lnTo>
                  <a:pt x="33" y="138"/>
                </a:lnTo>
                <a:lnTo>
                  <a:pt x="50" y="90"/>
                </a:lnTo>
                <a:lnTo>
                  <a:pt x="13" y="61"/>
                </a:lnTo>
                <a:lnTo>
                  <a:pt x="58" y="61"/>
                </a:lnTo>
                <a:lnTo>
                  <a:pt x="74" y="14"/>
                </a:lnTo>
                <a:lnTo>
                  <a:pt x="90" y="61"/>
                </a:lnTo>
                <a:lnTo>
                  <a:pt x="135" y="61"/>
                </a:lnTo>
                <a:lnTo>
                  <a:pt x="99" y="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8" name="Group 27"/>
          <p:cNvGrpSpPr/>
          <p:nvPr/>
        </p:nvGrpSpPr>
        <p:grpSpPr>
          <a:xfrm>
            <a:off x="5219728" y="1673783"/>
            <a:ext cx="301788" cy="257778"/>
            <a:chOff x="5219728" y="1673783"/>
            <a:chExt cx="301788" cy="257778"/>
          </a:xfrm>
          <a:solidFill>
            <a:schemeClr val="tx1"/>
          </a:solidFill>
        </p:grpSpPr>
        <p:sp>
          <p:nvSpPr>
            <p:cNvPr id="309" name="Freeform 310"/>
            <p:cNvSpPr>
              <a:spLocks noEditPoints="1"/>
            </p:cNvSpPr>
            <p:nvPr/>
          </p:nvSpPr>
          <p:spPr bwMode="auto">
            <a:xfrm>
              <a:off x="5219728" y="1673783"/>
              <a:ext cx="301788" cy="257778"/>
            </a:xfrm>
            <a:custGeom>
              <a:avLst/>
              <a:gdLst>
                <a:gd name="T0" fmla="*/ 0 w 144"/>
                <a:gd name="T1" fmla="*/ 0 h 123"/>
                <a:gd name="T2" fmla="*/ 0 w 144"/>
                <a:gd name="T3" fmla="*/ 113 h 123"/>
                <a:gd name="T4" fmla="*/ 72 w 144"/>
                <a:gd name="T5" fmla="*/ 123 h 123"/>
                <a:gd name="T6" fmla="*/ 144 w 144"/>
                <a:gd name="T7" fmla="*/ 113 h 123"/>
                <a:gd name="T8" fmla="*/ 144 w 144"/>
                <a:gd name="T9" fmla="*/ 0 h 123"/>
                <a:gd name="T10" fmla="*/ 72 w 144"/>
                <a:gd name="T11" fmla="*/ 10 h 123"/>
                <a:gd name="T12" fmla="*/ 0 w 144"/>
                <a:gd name="T13" fmla="*/ 0 h 123"/>
                <a:gd name="T14" fmla="*/ 4 w 144"/>
                <a:gd name="T15" fmla="*/ 5 h 123"/>
                <a:gd name="T16" fmla="*/ 70 w 144"/>
                <a:gd name="T17" fmla="*/ 14 h 123"/>
                <a:gd name="T18" fmla="*/ 70 w 144"/>
                <a:gd name="T19" fmla="*/ 118 h 123"/>
                <a:gd name="T20" fmla="*/ 4 w 144"/>
                <a:gd name="T21" fmla="*/ 109 h 123"/>
                <a:gd name="T22" fmla="*/ 4 w 144"/>
                <a:gd name="T23" fmla="*/ 5 h 123"/>
                <a:gd name="T24" fmla="*/ 140 w 144"/>
                <a:gd name="T25" fmla="*/ 109 h 123"/>
                <a:gd name="T26" fmla="*/ 74 w 144"/>
                <a:gd name="T27" fmla="*/ 118 h 123"/>
                <a:gd name="T28" fmla="*/ 74 w 144"/>
                <a:gd name="T29" fmla="*/ 14 h 123"/>
                <a:gd name="T30" fmla="*/ 94 w 144"/>
                <a:gd name="T31" fmla="*/ 12 h 123"/>
                <a:gd name="T32" fmla="*/ 94 w 144"/>
                <a:gd name="T33" fmla="*/ 54 h 123"/>
                <a:gd name="T34" fmla="*/ 106 w 144"/>
                <a:gd name="T35" fmla="*/ 48 h 123"/>
                <a:gd name="T36" fmla="*/ 117 w 144"/>
                <a:gd name="T37" fmla="*/ 54 h 123"/>
                <a:gd name="T38" fmla="*/ 117 w 144"/>
                <a:gd name="T39" fmla="*/ 9 h 123"/>
                <a:gd name="T40" fmla="*/ 140 w 144"/>
                <a:gd name="T41" fmla="*/ 5 h 123"/>
                <a:gd name="T42" fmla="*/ 140 w 144"/>
                <a:gd name="T43" fmla="*/ 109 h 123"/>
                <a:gd name="T44" fmla="*/ 99 w 144"/>
                <a:gd name="T45" fmla="*/ 11 h 123"/>
                <a:gd name="T46" fmla="*/ 112 w 144"/>
                <a:gd name="T47" fmla="*/ 9 h 123"/>
                <a:gd name="T48" fmla="*/ 112 w 144"/>
                <a:gd name="T49" fmla="*/ 47 h 123"/>
                <a:gd name="T50" fmla="*/ 106 w 144"/>
                <a:gd name="T51" fmla="*/ 43 h 123"/>
                <a:gd name="T52" fmla="*/ 99 w 144"/>
                <a:gd name="T53" fmla="*/ 47 h 123"/>
                <a:gd name="T54" fmla="*/ 99 w 144"/>
                <a:gd name="T55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23">
                  <a:moveTo>
                    <a:pt x="0" y="0"/>
                  </a:moveTo>
                  <a:lnTo>
                    <a:pt x="0" y="113"/>
                  </a:lnTo>
                  <a:lnTo>
                    <a:pt x="72" y="123"/>
                  </a:lnTo>
                  <a:lnTo>
                    <a:pt x="144" y="113"/>
                  </a:lnTo>
                  <a:lnTo>
                    <a:pt x="144" y="0"/>
                  </a:lnTo>
                  <a:lnTo>
                    <a:pt x="72" y="10"/>
                  </a:lnTo>
                  <a:lnTo>
                    <a:pt x="0" y="0"/>
                  </a:lnTo>
                  <a:close/>
                  <a:moveTo>
                    <a:pt x="4" y="5"/>
                  </a:moveTo>
                  <a:lnTo>
                    <a:pt x="70" y="14"/>
                  </a:lnTo>
                  <a:lnTo>
                    <a:pt x="70" y="118"/>
                  </a:lnTo>
                  <a:lnTo>
                    <a:pt x="4" y="109"/>
                  </a:lnTo>
                  <a:lnTo>
                    <a:pt x="4" y="5"/>
                  </a:lnTo>
                  <a:close/>
                  <a:moveTo>
                    <a:pt x="140" y="109"/>
                  </a:moveTo>
                  <a:lnTo>
                    <a:pt x="74" y="118"/>
                  </a:lnTo>
                  <a:lnTo>
                    <a:pt x="74" y="14"/>
                  </a:lnTo>
                  <a:lnTo>
                    <a:pt x="94" y="12"/>
                  </a:lnTo>
                  <a:lnTo>
                    <a:pt x="94" y="54"/>
                  </a:lnTo>
                  <a:lnTo>
                    <a:pt x="106" y="48"/>
                  </a:lnTo>
                  <a:lnTo>
                    <a:pt x="117" y="54"/>
                  </a:lnTo>
                  <a:lnTo>
                    <a:pt x="117" y="9"/>
                  </a:lnTo>
                  <a:lnTo>
                    <a:pt x="140" y="5"/>
                  </a:lnTo>
                  <a:lnTo>
                    <a:pt x="140" y="109"/>
                  </a:lnTo>
                  <a:close/>
                  <a:moveTo>
                    <a:pt x="99" y="11"/>
                  </a:moveTo>
                  <a:lnTo>
                    <a:pt x="112" y="9"/>
                  </a:lnTo>
                  <a:lnTo>
                    <a:pt x="112" y="47"/>
                  </a:lnTo>
                  <a:lnTo>
                    <a:pt x="106" y="43"/>
                  </a:lnTo>
                  <a:lnTo>
                    <a:pt x="99" y="47"/>
                  </a:lnTo>
                  <a:lnTo>
                    <a:pt x="9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0" name="Freeform 311"/>
            <p:cNvSpPr>
              <a:spLocks/>
            </p:cNvSpPr>
            <p:nvPr/>
          </p:nvSpPr>
          <p:spPr bwMode="auto">
            <a:xfrm>
              <a:off x="5253260" y="1724081"/>
              <a:ext cx="90118" cy="18862"/>
            </a:xfrm>
            <a:custGeom>
              <a:avLst/>
              <a:gdLst>
                <a:gd name="T0" fmla="*/ 0 w 43"/>
                <a:gd name="T1" fmla="*/ 0 h 9"/>
                <a:gd name="T2" fmla="*/ 43 w 43"/>
                <a:gd name="T3" fmla="*/ 4 h 9"/>
                <a:gd name="T4" fmla="*/ 42 w 43"/>
                <a:gd name="T5" fmla="*/ 9 h 9"/>
                <a:gd name="T6" fmla="*/ 0 w 43"/>
                <a:gd name="T7" fmla="*/ 4 h 9"/>
                <a:gd name="T8" fmla="*/ 0 w 4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0" y="0"/>
                  </a:moveTo>
                  <a:lnTo>
                    <a:pt x="43" y="4"/>
                  </a:lnTo>
                  <a:lnTo>
                    <a:pt x="42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1" name="Freeform 312"/>
            <p:cNvSpPr>
              <a:spLocks/>
            </p:cNvSpPr>
            <p:nvPr/>
          </p:nvSpPr>
          <p:spPr bwMode="auto">
            <a:xfrm>
              <a:off x="5253260" y="1770188"/>
              <a:ext cx="90118" cy="18862"/>
            </a:xfrm>
            <a:custGeom>
              <a:avLst/>
              <a:gdLst>
                <a:gd name="T0" fmla="*/ 42 w 43"/>
                <a:gd name="T1" fmla="*/ 9 h 9"/>
                <a:gd name="T2" fmla="*/ 0 w 43"/>
                <a:gd name="T3" fmla="*/ 5 h 9"/>
                <a:gd name="T4" fmla="*/ 0 w 43"/>
                <a:gd name="T5" fmla="*/ 0 h 9"/>
                <a:gd name="T6" fmla="*/ 43 w 43"/>
                <a:gd name="T7" fmla="*/ 5 h 9"/>
                <a:gd name="T8" fmla="*/ 42 w 4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42" y="9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3" y="5"/>
                  </a:lnTo>
                  <a:lnTo>
                    <a:pt x="4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2" name="Freeform 313"/>
            <p:cNvSpPr>
              <a:spLocks/>
            </p:cNvSpPr>
            <p:nvPr/>
          </p:nvSpPr>
          <p:spPr bwMode="auto">
            <a:xfrm>
              <a:off x="5253260" y="1818390"/>
              <a:ext cx="90118" cy="18862"/>
            </a:xfrm>
            <a:custGeom>
              <a:avLst/>
              <a:gdLst>
                <a:gd name="T0" fmla="*/ 42 w 43"/>
                <a:gd name="T1" fmla="*/ 9 h 9"/>
                <a:gd name="T2" fmla="*/ 0 w 43"/>
                <a:gd name="T3" fmla="*/ 4 h 9"/>
                <a:gd name="T4" fmla="*/ 0 w 43"/>
                <a:gd name="T5" fmla="*/ 0 h 9"/>
                <a:gd name="T6" fmla="*/ 43 w 43"/>
                <a:gd name="T7" fmla="*/ 4 h 9"/>
                <a:gd name="T8" fmla="*/ 42 w 4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42" y="9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3" y="4"/>
                  </a:lnTo>
                  <a:lnTo>
                    <a:pt x="4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3" name="Freeform 314"/>
            <p:cNvSpPr>
              <a:spLocks/>
            </p:cNvSpPr>
            <p:nvPr/>
          </p:nvSpPr>
          <p:spPr bwMode="auto">
            <a:xfrm>
              <a:off x="5253260" y="1864497"/>
              <a:ext cx="90118" cy="18862"/>
            </a:xfrm>
            <a:custGeom>
              <a:avLst/>
              <a:gdLst>
                <a:gd name="T0" fmla="*/ 42 w 43"/>
                <a:gd name="T1" fmla="*/ 9 h 9"/>
                <a:gd name="T2" fmla="*/ 0 w 43"/>
                <a:gd name="T3" fmla="*/ 5 h 9"/>
                <a:gd name="T4" fmla="*/ 0 w 43"/>
                <a:gd name="T5" fmla="*/ 0 h 9"/>
                <a:gd name="T6" fmla="*/ 43 w 43"/>
                <a:gd name="T7" fmla="*/ 5 h 9"/>
                <a:gd name="T8" fmla="*/ 42 w 4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">
                  <a:moveTo>
                    <a:pt x="42" y="9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3" y="5"/>
                  </a:lnTo>
                  <a:lnTo>
                    <a:pt x="4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4" name="Freeform 315"/>
            <p:cNvSpPr>
              <a:spLocks/>
            </p:cNvSpPr>
            <p:nvPr/>
          </p:nvSpPr>
          <p:spPr bwMode="auto">
            <a:xfrm>
              <a:off x="5397866" y="1818390"/>
              <a:ext cx="92213" cy="18862"/>
            </a:xfrm>
            <a:custGeom>
              <a:avLst/>
              <a:gdLst>
                <a:gd name="T0" fmla="*/ 1 w 44"/>
                <a:gd name="T1" fmla="*/ 9 h 9"/>
                <a:gd name="T2" fmla="*/ 0 w 44"/>
                <a:gd name="T3" fmla="*/ 4 h 9"/>
                <a:gd name="T4" fmla="*/ 43 w 44"/>
                <a:gd name="T5" fmla="*/ 0 h 9"/>
                <a:gd name="T6" fmla="*/ 44 w 44"/>
                <a:gd name="T7" fmla="*/ 4 h 9"/>
                <a:gd name="T8" fmla="*/ 1 w 44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">
                  <a:moveTo>
                    <a:pt x="1" y="9"/>
                  </a:moveTo>
                  <a:lnTo>
                    <a:pt x="0" y="4"/>
                  </a:lnTo>
                  <a:lnTo>
                    <a:pt x="43" y="0"/>
                  </a:lnTo>
                  <a:lnTo>
                    <a:pt x="44" y="4"/>
                  </a:lnTo>
                  <a:lnTo>
                    <a:pt x="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5" name="Freeform 316"/>
            <p:cNvSpPr>
              <a:spLocks/>
            </p:cNvSpPr>
            <p:nvPr/>
          </p:nvSpPr>
          <p:spPr bwMode="auto">
            <a:xfrm>
              <a:off x="5397866" y="1864497"/>
              <a:ext cx="92213" cy="18862"/>
            </a:xfrm>
            <a:custGeom>
              <a:avLst/>
              <a:gdLst>
                <a:gd name="T0" fmla="*/ 1 w 44"/>
                <a:gd name="T1" fmla="*/ 9 h 9"/>
                <a:gd name="T2" fmla="*/ 0 w 44"/>
                <a:gd name="T3" fmla="*/ 5 h 9"/>
                <a:gd name="T4" fmla="*/ 43 w 44"/>
                <a:gd name="T5" fmla="*/ 0 h 9"/>
                <a:gd name="T6" fmla="*/ 44 w 44"/>
                <a:gd name="T7" fmla="*/ 5 h 9"/>
                <a:gd name="T8" fmla="*/ 1 w 44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">
                  <a:moveTo>
                    <a:pt x="1" y="9"/>
                  </a:moveTo>
                  <a:lnTo>
                    <a:pt x="0" y="5"/>
                  </a:lnTo>
                  <a:lnTo>
                    <a:pt x="43" y="0"/>
                  </a:lnTo>
                  <a:lnTo>
                    <a:pt x="44" y="5"/>
                  </a:lnTo>
                  <a:lnTo>
                    <a:pt x="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49645" y="1652826"/>
            <a:ext cx="209575" cy="301788"/>
            <a:chOff x="6049645" y="1652826"/>
            <a:chExt cx="209575" cy="301788"/>
          </a:xfrm>
          <a:solidFill>
            <a:schemeClr val="tx1"/>
          </a:solidFill>
        </p:grpSpPr>
        <p:sp>
          <p:nvSpPr>
            <p:cNvPr id="317" name="Freeform 318"/>
            <p:cNvSpPr>
              <a:spLocks noEditPoints="1"/>
            </p:cNvSpPr>
            <p:nvPr/>
          </p:nvSpPr>
          <p:spPr bwMode="auto">
            <a:xfrm>
              <a:off x="6049645" y="1652826"/>
              <a:ext cx="209575" cy="301788"/>
            </a:xfrm>
            <a:custGeom>
              <a:avLst/>
              <a:gdLst>
                <a:gd name="T0" fmla="*/ 100 w 100"/>
                <a:gd name="T1" fmla="*/ 0 h 144"/>
                <a:gd name="T2" fmla="*/ 0 w 100"/>
                <a:gd name="T3" fmla="*/ 0 h 144"/>
                <a:gd name="T4" fmla="*/ 0 w 100"/>
                <a:gd name="T5" fmla="*/ 144 h 144"/>
                <a:gd name="T6" fmla="*/ 100 w 100"/>
                <a:gd name="T7" fmla="*/ 144 h 144"/>
                <a:gd name="T8" fmla="*/ 100 w 100"/>
                <a:gd name="T9" fmla="*/ 0 h 144"/>
                <a:gd name="T10" fmla="*/ 95 w 100"/>
                <a:gd name="T11" fmla="*/ 4 h 144"/>
                <a:gd name="T12" fmla="*/ 95 w 100"/>
                <a:gd name="T13" fmla="*/ 18 h 144"/>
                <a:gd name="T14" fmla="*/ 5 w 100"/>
                <a:gd name="T15" fmla="*/ 18 h 144"/>
                <a:gd name="T16" fmla="*/ 5 w 100"/>
                <a:gd name="T17" fmla="*/ 4 h 144"/>
                <a:gd name="T18" fmla="*/ 95 w 100"/>
                <a:gd name="T19" fmla="*/ 4 h 144"/>
                <a:gd name="T20" fmla="*/ 95 w 100"/>
                <a:gd name="T21" fmla="*/ 22 h 144"/>
                <a:gd name="T22" fmla="*/ 95 w 100"/>
                <a:gd name="T23" fmla="*/ 112 h 144"/>
                <a:gd name="T24" fmla="*/ 5 w 100"/>
                <a:gd name="T25" fmla="*/ 112 h 144"/>
                <a:gd name="T26" fmla="*/ 5 w 100"/>
                <a:gd name="T27" fmla="*/ 22 h 144"/>
                <a:gd name="T28" fmla="*/ 95 w 100"/>
                <a:gd name="T29" fmla="*/ 22 h 144"/>
                <a:gd name="T30" fmla="*/ 5 w 100"/>
                <a:gd name="T31" fmla="*/ 139 h 144"/>
                <a:gd name="T32" fmla="*/ 5 w 100"/>
                <a:gd name="T33" fmla="*/ 117 h 144"/>
                <a:gd name="T34" fmla="*/ 95 w 100"/>
                <a:gd name="T35" fmla="*/ 117 h 144"/>
                <a:gd name="T36" fmla="*/ 95 w 100"/>
                <a:gd name="T37" fmla="*/ 139 h 144"/>
                <a:gd name="T38" fmla="*/ 5 w 100"/>
                <a:gd name="T39" fmla="*/ 1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44">
                  <a:moveTo>
                    <a:pt x="100" y="0"/>
                  </a:moveTo>
                  <a:lnTo>
                    <a:pt x="0" y="0"/>
                  </a:lnTo>
                  <a:lnTo>
                    <a:pt x="0" y="144"/>
                  </a:lnTo>
                  <a:lnTo>
                    <a:pt x="100" y="144"/>
                  </a:lnTo>
                  <a:lnTo>
                    <a:pt x="100" y="0"/>
                  </a:lnTo>
                  <a:close/>
                  <a:moveTo>
                    <a:pt x="95" y="4"/>
                  </a:moveTo>
                  <a:lnTo>
                    <a:pt x="95" y="18"/>
                  </a:lnTo>
                  <a:lnTo>
                    <a:pt x="5" y="18"/>
                  </a:lnTo>
                  <a:lnTo>
                    <a:pt x="5" y="4"/>
                  </a:lnTo>
                  <a:lnTo>
                    <a:pt x="95" y="4"/>
                  </a:lnTo>
                  <a:close/>
                  <a:moveTo>
                    <a:pt x="95" y="22"/>
                  </a:moveTo>
                  <a:lnTo>
                    <a:pt x="95" y="112"/>
                  </a:lnTo>
                  <a:lnTo>
                    <a:pt x="5" y="112"/>
                  </a:lnTo>
                  <a:lnTo>
                    <a:pt x="5" y="22"/>
                  </a:lnTo>
                  <a:lnTo>
                    <a:pt x="95" y="22"/>
                  </a:lnTo>
                  <a:close/>
                  <a:moveTo>
                    <a:pt x="5" y="139"/>
                  </a:moveTo>
                  <a:lnTo>
                    <a:pt x="5" y="117"/>
                  </a:lnTo>
                  <a:lnTo>
                    <a:pt x="95" y="117"/>
                  </a:lnTo>
                  <a:lnTo>
                    <a:pt x="95" y="139"/>
                  </a:lnTo>
                  <a:lnTo>
                    <a:pt x="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8" name="Rectangle 319"/>
            <p:cNvSpPr>
              <a:spLocks noChangeArrowheads="1"/>
            </p:cNvSpPr>
            <p:nvPr/>
          </p:nvSpPr>
          <p:spPr bwMode="auto">
            <a:xfrm>
              <a:off x="6135570" y="1671688"/>
              <a:ext cx="37724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9" name="Freeform 320"/>
            <p:cNvSpPr>
              <a:spLocks noEditPoints="1"/>
            </p:cNvSpPr>
            <p:nvPr/>
          </p:nvSpPr>
          <p:spPr bwMode="auto">
            <a:xfrm>
              <a:off x="6139761" y="1906412"/>
              <a:ext cx="29341" cy="293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5" y="8"/>
                    <a:pt x="16" y="9"/>
                    <a:pt x="16" y="12"/>
                  </a:cubicBezTo>
                  <a:cubicBezTo>
                    <a:pt x="16" y="14"/>
                    <a:pt x="15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397539" y="1652826"/>
            <a:ext cx="301788" cy="301788"/>
            <a:chOff x="6397539" y="1652826"/>
            <a:chExt cx="301788" cy="301788"/>
          </a:xfrm>
          <a:solidFill>
            <a:schemeClr val="tx1"/>
          </a:solidFill>
        </p:grpSpPr>
        <p:sp>
          <p:nvSpPr>
            <p:cNvPr id="320" name="Freeform 321"/>
            <p:cNvSpPr>
              <a:spLocks noEditPoints="1"/>
            </p:cNvSpPr>
            <p:nvPr/>
          </p:nvSpPr>
          <p:spPr bwMode="auto">
            <a:xfrm>
              <a:off x="6397539" y="1652826"/>
              <a:ext cx="301788" cy="301788"/>
            </a:xfrm>
            <a:custGeom>
              <a:avLst/>
              <a:gdLst>
                <a:gd name="T0" fmla="*/ 128 w 256"/>
                <a:gd name="T1" fmla="*/ 0 h 256"/>
                <a:gd name="T2" fmla="*/ 37 w 256"/>
                <a:gd name="T3" fmla="*/ 37 h 256"/>
                <a:gd name="T4" fmla="*/ 0 w 256"/>
                <a:gd name="T5" fmla="*/ 128 h 256"/>
                <a:gd name="T6" fmla="*/ 37 w 256"/>
                <a:gd name="T7" fmla="*/ 218 h 256"/>
                <a:gd name="T8" fmla="*/ 128 w 256"/>
                <a:gd name="T9" fmla="*/ 256 h 256"/>
                <a:gd name="T10" fmla="*/ 218 w 256"/>
                <a:gd name="T11" fmla="*/ 218 h 256"/>
                <a:gd name="T12" fmla="*/ 256 w 256"/>
                <a:gd name="T13" fmla="*/ 128 h 256"/>
                <a:gd name="T14" fmla="*/ 218 w 256"/>
                <a:gd name="T15" fmla="*/ 37 h 256"/>
                <a:gd name="T16" fmla="*/ 128 w 256"/>
                <a:gd name="T17" fmla="*/ 0 h 256"/>
                <a:gd name="T18" fmla="*/ 212 w 256"/>
                <a:gd name="T19" fmla="*/ 212 h 256"/>
                <a:gd name="T20" fmla="*/ 128 w 256"/>
                <a:gd name="T21" fmla="*/ 248 h 256"/>
                <a:gd name="T22" fmla="*/ 43 w 256"/>
                <a:gd name="T23" fmla="*/ 212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2 w 256"/>
                <a:gd name="T31" fmla="*/ 43 h 256"/>
                <a:gd name="T32" fmla="*/ 248 w 256"/>
                <a:gd name="T33" fmla="*/ 128 h 256"/>
                <a:gd name="T34" fmla="*/ 212 w 256"/>
                <a:gd name="T35" fmla="*/ 2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3" y="0"/>
                    <a:pt x="61" y="13"/>
                    <a:pt x="37" y="37"/>
                  </a:cubicBezTo>
                  <a:cubicBezTo>
                    <a:pt x="13" y="61"/>
                    <a:pt x="0" y="93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3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2" y="194"/>
                    <a:pt x="256" y="162"/>
                    <a:pt x="256" y="128"/>
                  </a:cubicBezTo>
                  <a:cubicBezTo>
                    <a:pt x="256" y="93"/>
                    <a:pt x="242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lose/>
                  <a:moveTo>
                    <a:pt x="212" y="212"/>
                  </a:moveTo>
                  <a:cubicBezTo>
                    <a:pt x="190" y="235"/>
                    <a:pt x="160" y="248"/>
                    <a:pt x="128" y="248"/>
                  </a:cubicBezTo>
                  <a:cubicBezTo>
                    <a:pt x="95" y="248"/>
                    <a:pt x="65" y="235"/>
                    <a:pt x="43" y="212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5"/>
                    <a:pt x="43" y="43"/>
                  </a:cubicBezTo>
                  <a:cubicBezTo>
                    <a:pt x="65" y="20"/>
                    <a:pt x="95" y="8"/>
                    <a:pt x="128" y="8"/>
                  </a:cubicBezTo>
                  <a:cubicBezTo>
                    <a:pt x="160" y="8"/>
                    <a:pt x="190" y="20"/>
                    <a:pt x="212" y="43"/>
                  </a:cubicBezTo>
                  <a:cubicBezTo>
                    <a:pt x="235" y="65"/>
                    <a:pt x="248" y="96"/>
                    <a:pt x="248" y="128"/>
                  </a:cubicBezTo>
                  <a:cubicBezTo>
                    <a:pt x="248" y="160"/>
                    <a:pt x="235" y="190"/>
                    <a:pt x="212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1" name="Freeform 322"/>
            <p:cNvSpPr>
              <a:spLocks noEditPoints="1"/>
            </p:cNvSpPr>
            <p:nvPr/>
          </p:nvSpPr>
          <p:spPr bwMode="auto">
            <a:xfrm>
              <a:off x="6435263" y="1690549"/>
              <a:ext cx="226341" cy="226341"/>
            </a:xfrm>
            <a:custGeom>
              <a:avLst/>
              <a:gdLst>
                <a:gd name="T0" fmla="*/ 96 w 192"/>
                <a:gd name="T1" fmla="*/ 0 h 192"/>
                <a:gd name="T2" fmla="*/ 28 w 192"/>
                <a:gd name="T3" fmla="*/ 28 h 192"/>
                <a:gd name="T4" fmla="*/ 0 w 192"/>
                <a:gd name="T5" fmla="*/ 96 h 192"/>
                <a:gd name="T6" fmla="*/ 28 w 192"/>
                <a:gd name="T7" fmla="*/ 163 h 192"/>
                <a:gd name="T8" fmla="*/ 96 w 192"/>
                <a:gd name="T9" fmla="*/ 192 h 192"/>
                <a:gd name="T10" fmla="*/ 163 w 192"/>
                <a:gd name="T11" fmla="*/ 163 h 192"/>
                <a:gd name="T12" fmla="*/ 192 w 192"/>
                <a:gd name="T13" fmla="*/ 96 h 192"/>
                <a:gd name="T14" fmla="*/ 163 w 192"/>
                <a:gd name="T15" fmla="*/ 28 h 192"/>
                <a:gd name="T16" fmla="*/ 96 w 192"/>
                <a:gd name="T17" fmla="*/ 0 h 192"/>
                <a:gd name="T18" fmla="*/ 158 w 192"/>
                <a:gd name="T19" fmla="*/ 158 h 192"/>
                <a:gd name="T20" fmla="*/ 96 w 192"/>
                <a:gd name="T21" fmla="*/ 184 h 192"/>
                <a:gd name="T22" fmla="*/ 33 w 192"/>
                <a:gd name="T23" fmla="*/ 158 h 192"/>
                <a:gd name="T24" fmla="*/ 8 w 192"/>
                <a:gd name="T25" fmla="*/ 96 h 192"/>
                <a:gd name="T26" fmla="*/ 33 w 192"/>
                <a:gd name="T27" fmla="*/ 33 h 192"/>
                <a:gd name="T28" fmla="*/ 96 w 192"/>
                <a:gd name="T29" fmla="*/ 8 h 192"/>
                <a:gd name="T30" fmla="*/ 158 w 192"/>
                <a:gd name="T31" fmla="*/ 33 h 192"/>
                <a:gd name="T32" fmla="*/ 184 w 192"/>
                <a:gd name="T33" fmla="*/ 96 h 192"/>
                <a:gd name="T34" fmla="*/ 158 w 192"/>
                <a:gd name="T35" fmla="*/ 15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70" y="0"/>
                    <a:pt x="46" y="10"/>
                    <a:pt x="28" y="28"/>
                  </a:cubicBezTo>
                  <a:cubicBezTo>
                    <a:pt x="10" y="46"/>
                    <a:pt x="0" y="70"/>
                    <a:pt x="0" y="96"/>
                  </a:cubicBezTo>
                  <a:cubicBezTo>
                    <a:pt x="0" y="121"/>
                    <a:pt x="10" y="145"/>
                    <a:pt x="28" y="163"/>
                  </a:cubicBezTo>
                  <a:cubicBezTo>
                    <a:pt x="46" y="182"/>
                    <a:pt x="70" y="192"/>
                    <a:pt x="96" y="192"/>
                  </a:cubicBezTo>
                  <a:cubicBezTo>
                    <a:pt x="121" y="192"/>
                    <a:pt x="145" y="182"/>
                    <a:pt x="163" y="163"/>
                  </a:cubicBezTo>
                  <a:cubicBezTo>
                    <a:pt x="182" y="145"/>
                    <a:pt x="192" y="121"/>
                    <a:pt x="192" y="96"/>
                  </a:cubicBezTo>
                  <a:cubicBezTo>
                    <a:pt x="192" y="70"/>
                    <a:pt x="182" y="46"/>
                    <a:pt x="163" y="28"/>
                  </a:cubicBezTo>
                  <a:cubicBezTo>
                    <a:pt x="145" y="10"/>
                    <a:pt x="121" y="0"/>
                    <a:pt x="96" y="0"/>
                  </a:cubicBezTo>
                  <a:close/>
                  <a:moveTo>
                    <a:pt x="158" y="158"/>
                  </a:moveTo>
                  <a:cubicBezTo>
                    <a:pt x="141" y="174"/>
                    <a:pt x="119" y="184"/>
                    <a:pt x="96" y="184"/>
                  </a:cubicBezTo>
                  <a:cubicBezTo>
                    <a:pt x="72" y="184"/>
                    <a:pt x="50" y="174"/>
                    <a:pt x="33" y="158"/>
                  </a:cubicBezTo>
                  <a:cubicBezTo>
                    <a:pt x="17" y="141"/>
                    <a:pt x="8" y="119"/>
                    <a:pt x="8" y="96"/>
                  </a:cubicBezTo>
                  <a:cubicBezTo>
                    <a:pt x="8" y="72"/>
                    <a:pt x="17" y="50"/>
                    <a:pt x="33" y="33"/>
                  </a:cubicBezTo>
                  <a:cubicBezTo>
                    <a:pt x="50" y="17"/>
                    <a:pt x="72" y="8"/>
                    <a:pt x="96" y="8"/>
                  </a:cubicBezTo>
                  <a:cubicBezTo>
                    <a:pt x="119" y="8"/>
                    <a:pt x="141" y="17"/>
                    <a:pt x="158" y="33"/>
                  </a:cubicBezTo>
                  <a:cubicBezTo>
                    <a:pt x="174" y="50"/>
                    <a:pt x="184" y="72"/>
                    <a:pt x="184" y="96"/>
                  </a:cubicBezTo>
                  <a:cubicBezTo>
                    <a:pt x="184" y="119"/>
                    <a:pt x="174" y="141"/>
                    <a:pt x="15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2" name="Freeform 323"/>
            <p:cNvSpPr>
              <a:spLocks noEditPoints="1"/>
            </p:cNvSpPr>
            <p:nvPr/>
          </p:nvSpPr>
          <p:spPr bwMode="auto">
            <a:xfrm>
              <a:off x="6472986" y="1728273"/>
              <a:ext cx="150894" cy="150894"/>
            </a:xfrm>
            <a:custGeom>
              <a:avLst/>
              <a:gdLst>
                <a:gd name="T0" fmla="*/ 64 w 128"/>
                <a:gd name="T1" fmla="*/ 0 h 128"/>
                <a:gd name="T2" fmla="*/ 18 w 128"/>
                <a:gd name="T3" fmla="*/ 18 h 128"/>
                <a:gd name="T4" fmla="*/ 0 w 128"/>
                <a:gd name="T5" fmla="*/ 64 h 128"/>
                <a:gd name="T6" fmla="*/ 18 w 128"/>
                <a:gd name="T7" fmla="*/ 109 h 128"/>
                <a:gd name="T8" fmla="*/ 64 w 128"/>
                <a:gd name="T9" fmla="*/ 128 h 128"/>
                <a:gd name="T10" fmla="*/ 109 w 128"/>
                <a:gd name="T11" fmla="*/ 109 h 128"/>
                <a:gd name="T12" fmla="*/ 128 w 128"/>
                <a:gd name="T13" fmla="*/ 64 h 128"/>
                <a:gd name="T14" fmla="*/ 109 w 128"/>
                <a:gd name="T15" fmla="*/ 18 h 128"/>
                <a:gd name="T16" fmla="*/ 64 w 128"/>
                <a:gd name="T17" fmla="*/ 0 h 128"/>
                <a:gd name="T18" fmla="*/ 103 w 128"/>
                <a:gd name="T19" fmla="*/ 103 h 128"/>
                <a:gd name="T20" fmla="*/ 64 w 128"/>
                <a:gd name="T21" fmla="*/ 120 h 128"/>
                <a:gd name="T22" fmla="*/ 24 w 128"/>
                <a:gd name="T23" fmla="*/ 103 h 128"/>
                <a:gd name="T24" fmla="*/ 8 w 128"/>
                <a:gd name="T25" fmla="*/ 64 h 128"/>
                <a:gd name="T26" fmla="*/ 24 w 128"/>
                <a:gd name="T27" fmla="*/ 24 h 128"/>
                <a:gd name="T28" fmla="*/ 64 w 128"/>
                <a:gd name="T29" fmla="*/ 8 h 128"/>
                <a:gd name="T30" fmla="*/ 103 w 128"/>
                <a:gd name="T31" fmla="*/ 24 h 128"/>
                <a:gd name="T32" fmla="*/ 120 w 128"/>
                <a:gd name="T33" fmla="*/ 64 h 128"/>
                <a:gd name="T34" fmla="*/ 103 w 128"/>
                <a:gd name="T35" fmla="*/ 10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46" y="0"/>
                    <a:pt x="30" y="6"/>
                    <a:pt x="18" y="18"/>
                  </a:cubicBezTo>
                  <a:cubicBezTo>
                    <a:pt x="6" y="30"/>
                    <a:pt x="0" y="46"/>
                    <a:pt x="0" y="64"/>
                  </a:cubicBezTo>
                  <a:cubicBezTo>
                    <a:pt x="0" y="81"/>
                    <a:pt x="6" y="97"/>
                    <a:pt x="18" y="109"/>
                  </a:cubicBezTo>
                  <a:cubicBezTo>
                    <a:pt x="30" y="121"/>
                    <a:pt x="46" y="128"/>
                    <a:pt x="64" y="128"/>
                  </a:cubicBezTo>
                  <a:cubicBezTo>
                    <a:pt x="81" y="128"/>
                    <a:pt x="97" y="121"/>
                    <a:pt x="109" y="109"/>
                  </a:cubicBezTo>
                  <a:cubicBezTo>
                    <a:pt x="121" y="97"/>
                    <a:pt x="128" y="81"/>
                    <a:pt x="128" y="64"/>
                  </a:cubicBezTo>
                  <a:cubicBezTo>
                    <a:pt x="128" y="46"/>
                    <a:pt x="121" y="30"/>
                    <a:pt x="109" y="18"/>
                  </a:cubicBezTo>
                  <a:cubicBezTo>
                    <a:pt x="97" y="6"/>
                    <a:pt x="81" y="0"/>
                    <a:pt x="64" y="0"/>
                  </a:cubicBezTo>
                  <a:close/>
                  <a:moveTo>
                    <a:pt x="103" y="103"/>
                  </a:moveTo>
                  <a:cubicBezTo>
                    <a:pt x="93" y="114"/>
                    <a:pt x="79" y="120"/>
                    <a:pt x="64" y="120"/>
                  </a:cubicBezTo>
                  <a:cubicBezTo>
                    <a:pt x="49" y="120"/>
                    <a:pt x="35" y="114"/>
                    <a:pt x="24" y="103"/>
                  </a:cubicBezTo>
                  <a:cubicBezTo>
                    <a:pt x="13" y="93"/>
                    <a:pt x="8" y="79"/>
                    <a:pt x="8" y="64"/>
                  </a:cubicBezTo>
                  <a:cubicBezTo>
                    <a:pt x="8" y="49"/>
                    <a:pt x="13" y="35"/>
                    <a:pt x="24" y="24"/>
                  </a:cubicBezTo>
                  <a:cubicBezTo>
                    <a:pt x="35" y="13"/>
                    <a:pt x="49" y="8"/>
                    <a:pt x="64" y="8"/>
                  </a:cubicBezTo>
                  <a:cubicBezTo>
                    <a:pt x="79" y="8"/>
                    <a:pt x="93" y="13"/>
                    <a:pt x="103" y="24"/>
                  </a:cubicBezTo>
                  <a:cubicBezTo>
                    <a:pt x="114" y="35"/>
                    <a:pt x="120" y="49"/>
                    <a:pt x="120" y="64"/>
                  </a:cubicBezTo>
                  <a:cubicBezTo>
                    <a:pt x="120" y="79"/>
                    <a:pt x="114" y="93"/>
                    <a:pt x="10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3" name="Freeform 324"/>
            <p:cNvSpPr>
              <a:spLocks noEditPoints="1"/>
            </p:cNvSpPr>
            <p:nvPr/>
          </p:nvSpPr>
          <p:spPr bwMode="auto">
            <a:xfrm>
              <a:off x="6510710" y="1765996"/>
              <a:ext cx="75447" cy="75447"/>
            </a:xfrm>
            <a:custGeom>
              <a:avLst/>
              <a:gdLst>
                <a:gd name="T0" fmla="*/ 32 w 64"/>
                <a:gd name="T1" fmla="*/ 0 h 64"/>
                <a:gd name="T2" fmla="*/ 9 w 64"/>
                <a:gd name="T3" fmla="*/ 9 h 64"/>
                <a:gd name="T4" fmla="*/ 0 w 64"/>
                <a:gd name="T5" fmla="*/ 32 h 64"/>
                <a:gd name="T6" fmla="*/ 9 w 64"/>
                <a:gd name="T7" fmla="*/ 54 h 64"/>
                <a:gd name="T8" fmla="*/ 32 w 64"/>
                <a:gd name="T9" fmla="*/ 64 h 64"/>
                <a:gd name="T10" fmla="*/ 54 w 64"/>
                <a:gd name="T11" fmla="*/ 54 h 64"/>
                <a:gd name="T12" fmla="*/ 64 w 64"/>
                <a:gd name="T13" fmla="*/ 32 h 64"/>
                <a:gd name="T14" fmla="*/ 54 w 64"/>
                <a:gd name="T15" fmla="*/ 9 h 64"/>
                <a:gd name="T16" fmla="*/ 32 w 64"/>
                <a:gd name="T17" fmla="*/ 0 h 64"/>
                <a:gd name="T18" fmla="*/ 49 w 64"/>
                <a:gd name="T19" fmla="*/ 49 h 64"/>
                <a:gd name="T20" fmla="*/ 32 w 64"/>
                <a:gd name="T21" fmla="*/ 56 h 64"/>
                <a:gd name="T22" fmla="*/ 15 w 64"/>
                <a:gd name="T23" fmla="*/ 49 h 64"/>
                <a:gd name="T24" fmla="*/ 8 w 64"/>
                <a:gd name="T25" fmla="*/ 32 h 64"/>
                <a:gd name="T26" fmla="*/ 15 w 64"/>
                <a:gd name="T27" fmla="*/ 15 h 64"/>
                <a:gd name="T28" fmla="*/ 32 w 64"/>
                <a:gd name="T29" fmla="*/ 8 h 64"/>
                <a:gd name="T30" fmla="*/ 49 w 64"/>
                <a:gd name="T31" fmla="*/ 15 h 64"/>
                <a:gd name="T32" fmla="*/ 56 w 64"/>
                <a:gd name="T33" fmla="*/ 32 h 64"/>
                <a:gd name="T34" fmla="*/ 49 w 64"/>
                <a:gd name="T35" fmla="*/ 4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23" y="0"/>
                    <a:pt x="15" y="3"/>
                    <a:pt x="9" y="9"/>
                  </a:cubicBezTo>
                  <a:cubicBezTo>
                    <a:pt x="3" y="15"/>
                    <a:pt x="0" y="23"/>
                    <a:pt x="0" y="32"/>
                  </a:cubicBezTo>
                  <a:cubicBezTo>
                    <a:pt x="0" y="40"/>
                    <a:pt x="3" y="48"/>
                    <a:pt x="9" y="54"/>
                  </a:cubicBezTo>
                  <a:cubicBezTo>
                    <a:pt x="15" y="60"/>
                    <a:pt x="23" y="64"/>
                    <a:pt x="32" y="64"/>
                  </a:cubicBezTo>
                  <a:cubicBezTo>
                    <a:pt x="40" y="64"/>
                    <a:pt x="48" y="60"/>
                    <a:pt x="54" y="54"/>
                  </a:cubicBezTo>
                  <a:cubicBezTo>
                    <a:pt x="60" y="48"/>
                    <a:pt x="64" y="40"/>
                    <a:pt x="64" y="32"/>
                  </a:cubicBezTo>
                  <a:cubicBezTo>
                    <a:pt x="64" y="23"/>
                    <a:pt x="60" y="15"/>
                    <a:pt x="54" y="9"/>
                  </a:cubicBezTo>
                  <a:cubicBezTo>
                    <a:pt x="48" y="3"/>
                    <a:pt x="40" y="0"/>
                    <a:pt x="32" y="0"/>
                  </a:cubicBezTo>
                  <a:close/>
                  <a:moveTo>
                    <a:pt x="49" y="49"/>
                  </a:moveTo>
                  <a:cubicBezTo>
                    <a:pt x="44" y="53"/>
                    <a:pt x="38" y="56"/>
                    <a:pt x="32" y="56"/>
                  </a:cubicBezTo>
                  <a:cubicBezTo>
                    <a:pt x="25" y="56"/>
                    <a:pt x="19" y="53"/>
                    <a:pt x="15" y="49"/>
                  </a:cubicBezTo>
                  <a:cubicBezTo>
                    <a:pt x="10" y="44"/>
                    <a:pt x="8" y="38"/>
                    <a:pt x="8" y="32"/>
                  </a:cubicBezTo>
                  <a:cubicBezTo>
                    <a:pt x="8" y="25"/>
                    <a:pt x="10" y="19"/>
                    <a:pt x="15" y="15"/>
                  </a:cubicBezTo>
                  <a:cubicBezTo>
                    <a:pt x="19" y="10"/>
                    <a:pt x="25" y="8"/>
                    <a:pt x="32" y="8"/>
                  </a:cubicBezTo>
                  <a:cubicBezTo>
                    <a:pt x="38" y="8"/>
                    <a:pt x="44" y="10"/>
                    <a:pt x="49" y="15"/>
                  </a:cubicBezTo>
                  <a:cubicBezTo>
                    <a:pt x="53" y="19"/>
                    <a:pt x="56" y="25"/>
                    <a:pt x="56" y="32"/>
                  </a:cubicBezTo>
                  <a:cubicBezTo>
                    <a:pt x="56" y="38"/>
                    <a:pt x="53" y="44"/>
                    <a:pt x="49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24" name="Freeform 325"/>
          <p:cNvSpPr>
            <a:spLocks noEditPoints="1"/>
          </p:cNvSpPr>
          <p:nvPr/>
        </p:nvSpPr>
        <p:spPr bwMode="auto">
          <a:xfrm>
            <a:off x="6831359" y="1652826"/>
            <a:ext cx="217958" cy="301788"/>
          </a:xfrm>
          <a:custGeom>
            <a:avLst/>
            <a:gdLst>
              <a:gd name="T0" fmla="*/ 104 w 104"/>
              <a:gd name="T1" fmla="*/ 15 h 144"/>
              <a:gd name="T2" fmla="*/ 73 w 104"/>
              <a:gd name="T3" fmla="*/ 15 h 144"/>
              <a:gd name="T4" fmla="*/ 72 w 104"/>
              <a:gd name="T5" fmla="*/ 9 h 144"/>
              <a:gd name="T6" fmla="*/ 63 w 104"/>
              <a:gd name="T7" fmla="*/ 9 h 144"/>
              <a:gd name="T8" fmla="*/ 63 w 104"/>
              <a:gd name="T9" fmla="*/ 0 h 144"/>
              <a:gd name="T10" fmla="*/ 41 w 104"/>
              <a:gd name="T11" fmla="*/ 0 h 144"/>
              <a:gd name="T12" fmla="*/ 41 w 104"/>
              <a:gd name="T13" fmla="*/ 9 h 144"/>
              <a:gd name="T14" fmla="*/ 32 w 104"/>
              <a:gd name="T15" fmla="*/ 9 h 144"/>
              <a:gd name="T16" fmla="*/ 30 w 104"/>
              <a:gd name="T17" fmla="*/ 15 h 144"/>
              <a:gd name="T18" fmla="*/ 0 w 104"/>
              <a:gd name="T19" fmla="*/ 15 h 144"/>
              <a:gd name="T20" fmla="*/ 0 w 104"/>
              <a:gd name="T21" fmla="*/ 144 h 144"/>
              <a:gd name="T22" fmla="*/ 104 w 104"/>
              <a:gd name="T23" fmla="*/ 144 h 144"/>
              <a:gd name="T24" fmla="*/ 104 w 104"/>
              <a:gd name="T25" fmla="*/ 15 h 144"/>
              <a:gd name="T26" fmla="*/ 35 w 104"/>
              <a:gd name="T27" fmla="*/ 13 h 144"/>
              <a:gd name="T28" fmla="*/ 45 w 104"/>
              <a:gd name="T29" fmla="*/ 13 h 144"/>
              <a:gd name="T30" fmla="*/ 45 w 104"/>
              <a:gd name="T31" fmla="*/ 4 h 144"/>
              <a:gd name="T32" fmla="*/ 59 w 104"/>
              <a:gd name="T33" fmla="*/ 4 h 144"/>
              <a:gd name="T34" fmla="*/ 59 w 104"/>
              <a:gd name="T35" fmla="*/ 13 h 144"/>
              <a:gd name="T36" fmla="*/ 68 w 104"/>
              <a:gd name="T37" fmla="*/ 13 h 144"/>
              <a:gd name="T38" fmla="*/ 72 w 104"/>
              <a:gd name="T39" fmla="*/ 27 h 144"/>
              <a:gd name="T40" fmla="*/ 32 w 104"/>
              <a:gd name="T41" fmla="*/ 27 h 144"/>
              <a:gd name="T42" fmla="*/ 35 w 104"/>
              <a:gd name="T43" fmla="*/ 13 h 144"/>
              <a:gd name="T44" fmla="*/ 99 w 104"/>
              <a:gd name="T45" fmla="*/ 139 h 144"/>
              <a:gd name="T46" fmla="*/ 4 w 104"/>
              <a:gd name="T47" fmla="*/ 139 h 144"/>
              <a:gd name="T48" fmla="*/ 4 w 104"/>
              <a:gd name="T49" fmla="*/ 20 h 144"/>
              <a:gd name="T50" fmla="*/ 29 w 104"/>
              <a:gd name="T51" fmla="*/ 20 h 144"/>
              <a:gd name="T52" fmla="*/ 26 w 104"/>
              <a:gd name="T53" fmla="*/ 31 h 144"/>
              <a:gd name="T54" fmla="*/ 77 w 104"/>
              <a:gd name="T55" fmla="*/ 31 h 144"/>
              <a:gd name="T56" fmla="*/ 74 w 104"/>
              <a:gd name="T57" fmla="*/ 20 h 144"/>
              <a:gd name="T58" fmla="*/ 99 w 104"/>
              <a:gd name="T59" fmla="*/ 20 h 144"/>
              <a:gd name="T60" fmla="*/ 99 w 104"/>
              <a:gd name="T61" fmla="*/ 13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" h="144">
                <a:moveTo>
                  <a:pt x="104" y="15"/>
                </a:moveTo>
                <a:lnTo>
                  <a:pt x="73" y="15"/>
                </a:lnTo>
                <a:lnTo>
                  <a:pt x="72" y="9"/>
                </a:lnTo>
                <a:lnTo>
                  <a:pt x="63" y="9"/>
                </a:lnTo>
                <a:lnTo>
                  <a:pt x="63" y="0"/>
                </a:lnTo>
                <a:lnTo>
                  <a:pt x="41" y="0"/>
                </a:lnTo>
                <a:lnTo>
                  <a:pt x="41" y="9"/>
                </a:lnTo>
                <a:lnTo>
                  <a:pt x="32" y="9"/>
                </a:lnTo>
                <a:lnTo>
                  <a:pt x="30" y="15"/>
                </a:lnTo>
                <a:lnTo>
                  <a:pt x="0" y="15"/>
                </a:lnTo>
                <a:lnTo>
                  <a:pt x="0" y="144"/>
                </a:lnTo>
                <a:lnTo>
                  <a:pt x="104" y="144"/>
                </a:lnTo>
                <a:lnTo>
                  <a:pt x="104" y="15"/>
                </a:lnTo>
                <a:close/>
                <a:moveTo>
                  <a:pt x="35" y="13"/>
                </a:moveTo>
                <a:lnTo>
                  <a:pt x="45" y="13"/>
                </a:lnTo>
                <a:lnTo>
                  <a:pt x="45" y="4"/>
                </a:lnTo>
                <a:lnTo>
                  <a:pt x="59" y="4"/>
                </a:lnTo>
                <a:lnTo>
                  <a:pt x="59" y="13"/>
                </a:lnTo>
                <a:lnTo>
                  <a:pt x="68" y="13"/>
                </a:lnTo>
                <a:lnTo>
                  <a:pt x="72" y="27"/>
                </a:lnTo>
                <a:lnTo>
                  <a:pt x="32" y="27"/>
                </a:lnTo>
                <a:lnTo>
                  <a:pt x="35" y="13"/>
                </a:lnTo>
                <a:close/>
                <a:moveTo>
                  <a:pt x="99" y="139"/>
                </a:moveTo>
                <a:lnTo>
                  <a:pt x="4" y="139"/>
                </a:lnTo>
                <a:lnTo>
                  <a:pt x="4" y="20"/>
                </a:lnTo>
                <a:lnTo>
                  <a:pt x="29" y="20"/>
                </a:lnTo>
                <a:lnTo>
                  <a:pt x="26" y="31"/>
                </a:lnTo>
                <a:lnTo>
                  <a:pt x="77" y="31"/>
                </a:lnTo>
                <a:lnTo>
                  <a:pt x="74" y="20"/>
                </a:lnTo>
                <a:lnTo>
                  <a:pt x="99" y="20"/>
                </a:lnTo>
                <a:lnTo>
                  <a:pt x="99" y="1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" name="Group 3"/>
          <p:cNvGrpSpPr/>
          <p:nvPr/>
        </p:nvGrpSpPr>
        <p:grpSpPr>
          <a:xfrm>
            <a:off x="2082388" y="2044731"/>
            <a:ext cx="301788" cy="301788"/>
            <a:chOff x="2082388" y="2044731"/>
            <a:chExt cx="301788" cy="301788"/>
          </a:xfrm>
          <a:solidFill>
            <a:schemeClr val="tx1"/>
          </a:solidFill>
        </p:grpSpPr>
        <p:sp>
          <p:nvSpPr>
            <p:cNvPr id="325" name="Freeform 326"/>
            <p:cNvSpPr>
              <a:spLocks noEditPoints="1"/>
            </p:cNvSpPr>
            <p:nvPr/>
          </p:nvSpPr>
          <p:spPr bwMode="auto">
            <a:xfrm>
              <a:off x="2317112" y="2053114"/>
              <a:ext cx="67064" cy="289214"/>
            </a:xfrm>
            <a:custGeom>
              <a:avLst/>
              <a:gdLst>
                <a:gd name="T0" fmla="*/ 21 w 32"/>
                <a:gd name="T1" fmla="*/ 138 h 138"/>
                <a:gd name="T2" fmla="*/ 32 w 32"/>
                <a:gd name="T3" fmla="*/ 116 h 138"/>
                <a:gd name="T4" fmla="*/ 32 w 32"/>
                <a:gd name="T5" fmla="*/ 0 h 138"/>
                <a:gd name="T6" fmla="*/ 9 w 32"/>
                <a:gd name="T7" fmla="*/ 0 h 138"/>
                <a:gd name="T8" fmla="*/ 9 w 32"/>
                <a:gd name="T9" fmla="*/ 9 h 138"/>
                <a:gd name="T10" fmla="*/ 0 w 32"/>
                <a:gd name="T11" fmla="*/ 9 h 138"/>
                <a:gd name="T12" fmla="*/ 0 w 32"/>
                <a:gd name="T13" fmla="*/ 34 h 138"/>
                <a:gd name="T14" fmla="*/ 5 w 32"/>
                <a:gd name="T15" fmla="*/ 34 h 138"/>
                <a:gd name="T16" fmla="*/ 5 w 32"/>
                <a:gd name="T17" fmla="*/ 14 h 138"/>
                <a:gd name="T18" fmla="*/ 9 w 32"/>
                <a:gd name="T19" fmla="*/ 14 h 138"/>
                <a:gd name="T20" fmla="*/ 9 w 32"/>
                <a:gd name="T21" fmla="*/ 116 h 138"/>
                <a:gd name="T22" fmla="*/ 21 w 32"/>
                <a:gd name="T23" fmla="*/ 138 h 138"/>
                <a:gd name="T24" fmla="*/ 14 w 32"/>
                <a:gd name="T25" fmla="*/ 5 h 138"/>
                <a:gd name="T26" fmla="*/ 27 w 32"/>
                <a:gd name="T27" fmla="*/ 5 h 138"/>
                <a:gd name="T28" fmla="*/ 27 w 32"/>
                <a:gd name="T29" fmla="*/ 115 h 138"/>
                <a:gd name="T30" fmla="*/ 21 w 32"/>
                <a:gd name="T31" fmla="*/ 128 h 138"/>
                <a:gd name="T32" fmla="*/ 14 w 32"/>
                <a:gd name="T33" fmla="*/ 115 h 138"/>
                <a:gd name="T34" fmla="*/ 14 w 32"/>
                <a:gd name="T35" fmla="*/ 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138">
                  <a:moveTo>
                    <a:pt x="21" y="138"/>
                  </a:moveTo>
                  <a:lnTo>
                    <a:pt x="32" y="116"/>
                  </a:lnTo>
                  <a:lnTo>
                    <a:pt x="32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34"/>
                  </a:lnTo>
                  <a:lnTo>
                    <a:pt x="5" y="3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9" y="116"/>
                  </a:lnTo>
                  <a:lnTo>
                    <a:pt x="21" y="138"/>
                  </a:lnTo>
                  <a:close/>
                  <a:moveTo>
                    <a:pt x="14" y="5"/>
                  </a:moveTo>
                  <a:lnTo>
                    <a:pt x="27" y="5"/>
                  </a:lnTo>
                  <a:lnTo>
                    <a:pt x="27" y="115"/>
                  </a:lnTo>
                  <a:lnTo>
                    <a:pt x="21" y="128"/>
                  </a:lnTo>
                  <a:lnTo>
                    <a:pt x="14" y="115"/>
                  </a:ln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6" name="Freeform 327"/>
            <p:cNvSpPr>
              <a:spLocks noEditPoints="1"/>
            </p:cNvSpPr>
            <p:nvPr/>
          </p:nvSpPr>
          <p:spPr bwMode="auto">
            <a:xfrm>
              <a:off x="2082388" y="2044731"/>
              <a:ext cx="215863" cy="301788"/>
            </a:xfrm>
            <a:custGeom>
              <a:avLst/>
              <a:gdLst>
                <a:gd name="T0" fmla="*/ 103 w 103"/>
                <a:gd name="T1" fmla="*/ 16 h 144"/>
                <a:gd name="T2" fmla="*/ 73 w 103"/>
                <a:gd name="T3" fmla="*/ 16 h 144"/>
                <a:gd name="T4" fmla="*/ 71 w 103"/>
                <a:gd name="T5" fmla="*/ 9 h 144"/>
                <a:gd name="T6" fmla="*/ 63 w 103"/>
                <a:gd name="T7" fmla="*/ 9 h 144"/>
                <a:gd name="T8" fmla="*/ 63 w 103"/>
                <a:gd name="T9" fmla="*/ 0 h 144"/>
                <a:gd name="T10" fmla="*/ 40 w 103"/>
                <a:gd name="T11" fmla="*/ 0 h 144"/>
                <a:gd name="T12" fmla="*/ 40 w 103"/>
                <a:gd name="T13" fmla="*/ 9 h 144"/>
                <a:gd name="T14" fmla="*/ 32 w 103"/>
                <a:gd name="T15" fmla="*/ 9 h 144"/>
                <a:gd name="T16" fmla="*/ 30 w 103"/>
                <a:gd name="T17" fmla="*/ 16 h 144"/>
                <a:gd name="T18" fmla="*/ 0 w 103"/>
                <a:gd name="T19" fmla="*/ 16 h 144"/>
                <a:gd name="T20" fmla="*/ 0 w 103"/>
                <a:gd name="T21" fmla="*/ 144 h 144"/>
                <a:gd name="T22" fmla="*/ 103 w 103"/>
                <a:gd name="T23" fmla="*/ 144 h 144"/>
                <a:gd name="T24" fmla="*/ 103 w 103"/>
                <a:gd name="T25" fmla="*/ 16 h 144"/>
                <a:gd name="T26" fmla="*/ 35 w 103"/>
                <a:gd name="T27" fmla="*/ 13 h 144"/>
                <a:gd name="T28" fmla="*/ 45 w 103"/>
                <a:gd name="T29" fmla="*/ 13 h 144"/>
                <a:gd name="T30" fmla="*/ 45 w 103"/>
                <a:gd name="T31" fmla="*/ 4 h 144"/>
                <a:gd name="T32" fmla="*/ 58 w 103"/>
                <a:gd name="T33" fmla="*/ 4 h 144"/>
                <a:gd name="T34" fmla="*/ 58 w 103"/>
                <a:gd name="T35" fmla="*/ 13 h 144"/>
                <a:gd name="T36" fmla="*/ 68 w 103"/>
                <a:gd name="T37" fmla="*/ 13 h 144"/>
                <a:gd name="T38" fmla="*/ 71 w 103"/>
                <a:gd name="T39" fmla="*/ 27 h 144"/>
                <a:gd name="T40" fmla="*/ 32 w 103"/>
                <a:gd name="T41" fmla="*/ 27 h 144"/>
                <a:gd name="T42" fmla="*/ 35 w 103"/>
                <a:gd name="T43" fmla="*/ 13 h 144"/>
                <a:gd name="T44" fmla="*/ 99 w 103"/>
                <a:gd name="T45" fmla="*/ 139 h 144"/>
                <a:gd name="T46" fmla="*/ 4 w 103"/>
                <a:gd name="T47" fmla="*/ 139 h 144"/>
                <a:gd name="T48" fmla="*/ 4 w 103"/>
                <a:gd name="T49" fmla="*/ 20 h 144"/>
                <a:gd name="T50" fmla="*/ 29 w 103"/>
                <a:gd name="T51" fmla="*/ 20 h 144"/>
                <a:gd name="T52" fmla="*/ 26 w 103"/>
                <a:gd name="T53" fmla="*/ 31 h 144"/>
                <a:gd name="T54" fmla="*/ 77 w 103"/>
                <a:gd name="T55" fmla="*/ 31 h 144"/>
                <a:gd name="T56" fmla="*/ 74 w 103"/>
                <a:gd name="T57" fmla="*/ 20 h 144"/>
                <a:gd name="T58" fmla="*/ 99 w 103"/>
                <a:gd name="T59" fmla="*/ 20 h 144"/>
                <a:gd name="T60" fmla="*/ 99 w 103"/>
                <a:gd name="T61" fmla="*/ 1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" h="144">
                  <a:moveTo>
                    <a:pt x="103" y="16"/>
                  </a:moveTo>
                  <a:lnTo>
                    <a:pt x="73" y="16"/>
                  </a:lnTo>
                  <a:lnTo>
                    <a:pt x="71" y="9"/>
                  </a:lnTo>
                  <a:lnTo>
                    <a:pt x="63" y="9"/>
                  </a:lnTo>
                  <a:lnTo>
                    <a:pt x="63" y="0"/>
                  </a:lnTo>
                  <a:lnTo>
                    <a:pt x="40" y="0"/>
                  </a:lnTo>
                  <a:lnTo>
                    <a:pt x="40" y="9"/>
                  </a:lnTo>
                  <a:lnTo>
                    <a:pt x="32" y="9"/>
                  </a:lnTo>
                  <a:lnTo>
                    <a:pt x="30" y="16"/>
                  </a:lnTo>
                  <a:lnTo>
                    <a:pt x="0" y="16"/>
                  </a:lnTo>
                  <a:lnTo>
                    <a:pt x="0" y="144"/>
                  </a:lnTo>
                  <a:lnTo>
                    <a:pt x="103" y="144"/>
                  </a:lnTo>
                  <a:lnTo>
                    <a:pt x="103" y="16"/>
                  </a:lnTo>
                  <a:close/>
                  <a:moveTo>
                    <a:pt x="35" y="13"/>
                  </a:moveTo>
                  <a:lnTo>
                    <a:pt x="45" y="13"/>
                  </a:lnTo>
                  <a:lnTo>
                    <a:pt x="45" y="4"/>
                  </a:lnTo>
                  <a:lnTo>
                    <a:pt x="58" y="4"/>
                  </a:lnTo>
                  <a:lnTo>
                    <a:pt x="58" y="13"/>
                  </a:lnTo>
                  <a:lnTo>
                    <a:pt x="68" y="13"/>
                  </a:lnTo>
                  <a:lnTo>
                    <a:pt x="71" y="27"/>
                  </a:lnTo>
                  <a:lnTo>
                    <a:pt x="32" y="27"/>
                  </a:lnTo>
                  <a:lnTo>
                    <a:pt x="35" y="13"/>
                  </a:lnTo>
                  <a:close/>
                  <a:moveTo>
                    <a:pt x="99" y="139"/>
                  </a:moveTo>
                  <a:lnTo>
                    <a:pt x="4" y="139"/>
                  </a:lnTo>
                  <a:lnTo>
                    <a:pt x="4" y="20"/>
                  </a:lnTo>
                  <a:lnTo>
                    <a:pt x="29" y="20"/>
                  </a:lnTo>
                  <a:lnTo>
                    <a:pt x="26" y="31"/>
                  </a:lnTo>
                  <a:lnTo>
                    <a:pt x="77" y="31"/>
                  </a:lnTo>
                  <a:lnTo>
                    <a:pt x="74" y="20"/>
                  </a:lnTo>
                  <a:lnTo>
                    <a:pt x="99" y="20"/>
                  </a:lnTo>
                  <a:lnTo>
                    <a:pt x="99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474294" y="2042635"/>
            <a:ext cx="301789" cy="303884"/>
            <a:chOff x="2474294" y="2042635"/>
            <a:chExt cx="301789" cy="303884"/>
          </a:xfrm>
          <a:solidFill>
            <a:schemeClr val="tx1"/>
          </a:solidFill>
        </p:grpSpPr>
        <p:sp>
          <p:nvSpPr>
            <p:cNvPr id="327" name="Freeform 328"/>
            <p:cNvSpPr>
              <a:spLocks noEditPoints="1"/>
            </p:cNvSpPr>
            <p:nvPr/>
          </p:nvSpPr>
          <p:spPr bwMode="auto">
            <a:xfrm>
              <a:off x="2727880" y="2042635"/>
              <a:ext cx="48203" cy="303884"/>
            </a:xfrm>
            <a:custGeom>
              <a:avLst/>
              <a:gdLst>
                <a:gd name="T0" fmla="*/ 0 w 23"/>
                <a:gd name="T1" fmla="*/ 122 h 145"/>
                <a:gd name="T2" fmla="*/ 12 w 23"/>
                <a:gd name="T3" fmla="*/ 145 h 145"/>
                <a:gd name="T4" fmla="*/ 23 w 23"/>
                <a:gd name="T5" fmla="*/ 122 h 145"/>
                <a:gd name="T6" fmla="*/ 23 w 23"/>
                <a:gd name="T7" fmla="*/ 0 h 145"/>
                <a:gd name="T8" fmla="*/ 0 w 23"/>
                <a:gd name="T9" fmla="*/ 0 h 145"/>
                <a:gd name="T10" fmla="*/ 0 w 23"/>
                <a:gd name="T11" fmla="*/ 122 h 145"/>
                <a:gd name="T12" fmla="*/ 12 w 23"/>
                <a:gd name="T13" fmla="*/ 135 h 145"/>
                <a:gd name="T14" fmla="*/ 5 w 23"/>
                <a:gd name="T15" fmla="*/ 121 h 145"/>
                <a:gd name="T16" fmla="*/ 5 w 23"/>
                <a:gd name="T17" fmla="*/ 27 h 145"/>
                <a:gd name="T18" fmla="*/ 18 w 23"/>
                <a:gd name="T19" fmla="*/ 27 h 145"/>
                <a:gd name="T20" fmla="*/ 18 w 23"/>
                <a:gd name="T21" fmla="*/ 121 h 145"/>
                <a:gd name="T22" fmla="*/ 12 w 23"/>
                <a:gd name="T23" fmla="*/ 135 h 145"/>
                <a:gd name="T24" fmla="*/ 18 w 23"/>
                <a:gd name="T25" fmla="*/ 5 h 145"/>
                <a:gd name="T26" fmla="*/ 18 w 23"/>
                <a:gd name="T27" fmla="*/ 23 h 145"/>
                <a:gd name="T28" fmla="*/ 5 w 23"/>
                <a:gd name="T29" fmla="*/ 23 h 145"/>
                <a:gd name="T30" fmla="*/ 5 w 23"/>
                <a:gd name="T31" fmla="*/ 5 h 145"/>
                <a:gd name="T32" fmla="*/ 18 w 23"/>
                <a:gd name="T33" fmla="*/ 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145">
                  <a:moveTo>
                    <a:pt x="0" y="122"/>
                  </a:moveTo>
                  <a:lnTo>
                    <a:pt x="12" y="145"/>
                  </a:lnTo>
                  <a:lnTo>
                    <a:pt x="23" y="122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122"/>
                  </a:lnTo>
                  <a:close/>
                  <a:moveTo>
                    <a:pt x="12" y="135"/>
                  </a:moveTo>
                  <a:lnTo>
                    <a:pt x="5" y="121"/>
                  </a:lnTo>
                  <a:lnTo>
                    <a:pt x="5" y="27"/>
                  </a:lnTo>
                  <a:lnTo>
                    <a:pt x="18" y="27"/>
                  </a:lnTo>
                  <a:lnTo>
                    <a:pt x="18" y="121"/>
                  </a:lnTo>
                  <a:lnTo>
                    <a:pt x="12" y="135"/>
                  </a:lnTo>
                  <a:close/>
                  <a:moveTo>
                    <a:pt x="18" y="5"/>
                  </a:moveTo>
                  <a:lnTo>
                    <a:pt x="18" y="23"/>
                  </a:lnTo>
                  <a:lnTo>
                    <a:pt x="5" y="23"/>
                  </a:lnTo>
                  <a:lnTo>
                    <a:pt x="5" y="5"/>
                  </a:lnTo>
                  <a:lnTo>
                    <a:pt x="1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8" name="Freeform 329"/>
            <p:cNvSpPr>
              <a:spLocks noEditPoints="1"/>
            </p:cNvSpPr>
            <p:nvPr/>
          </p:nvSpPr>
          <p:spPr bwMode="auto">
            <a:xfrm>
              <a:off x="2474294" y="2042635"/>
              <a:ext cx="215863" cy="301788"/>
            </a:xfrm>
            <a:custGeom>
              <a:avLst/>
              <a:gdLst>
                <a:gd name="T0" fmla="*/ 103 w 103"/>
                <a:gd name="T1" fmla="*/ 16 h 144"/>
                <a:gd name="T2" fmla="*/ 73 w 103"/>
                <a:gd name="T3" fmla="*/ 16 h 144"/>
                <a:gd name="T4" fmla="*/ 71 w 103"/>
                <a:gd name="T5" fmla="*/ 9 h 144"/>
                <a:gd name="T6" fmla="*/ 63 w 103"/>
                <a:gd name="T7" fmla="*/ 9 h 144"/>
                <a:gd name="T8" fmla="*/ 63 w 103"/>
                <a:gd name="T9" fmla="*/ 0 h 144"/>
                <a:gd name="T10" fmla="*/ 40 w 103"/>
                <a:gd name="T11" fmla="*/ 0 h 144"/>
                <a:gd name="T12" fmla="*/ 40 w 103"/>
                <a:gd name="T13" fmla="*/ 9 h 144"/>
                <a:gd name="T14" fmla="*/ 32 w 103"/>
                <a:gd name="T15" fmla="*/ 9 h 144"/>
                <a:gd name="T16" fmla="*/ 30 w 103"/>
                <a:gd name="T17" fmla="*/ 16 h 144"/>
                <a:gd name="T18" fmla="*/ 0 w 103"/>
                <a:gd name="T19" fmla="*/ 16 h 144"/>
                <a:gd name="T20" fmla="*/ 0 w 103"/>
                <a:gd name="T21" fmla="*/ 144 h 144"/>
                <a:gd name="T22" fmla="*/ 103 w 103"/>
                <a:gd name="T23" fmla="*/ 144 h 144"/>
                <a:gd name="T24" fmla="*/ 103 w 103"/>
                <a:gd name="T25" fmla="*/ 16 h 144"/>
                <a:gd name="T26" fmla="*/ 35 w 103"/>
                <a:gd name="T27" fmla="*/ 14 h 144"/>
                <a:gd name="T28" fmla="*/ 45 w 103"/>
                <a:gd name="T29" fmla="*/ 14 h 144"/>
                <a:gd name="T30" fmla="*/ 45 w 103"/>
                <a:gd name="T31" fmla="*/ 5 h 144"/>
                <a:gd name="T32" fmla="*/ 58 w 103"/>
                <a:gd name="T33" fmla="*/ 5 h 144"/>
                <a:gd name="T34" fmla="*/ 58 w 103"/>
                <a:gd name="T35" fmla="*/ 14 h 144"/>
                <a:gd name="T36" fmla="*/ 68 w 103"/>
                <a:gd name="T37" fmla="*/ 14 h 144"/>
                <a:gd name="T38" fmla="*/ 71 w 103"/>
                <a:gd name="T39" fmla="*/ 27 h 144"/>
                <a:gd name="T40" fmla="*/ 32 w 103"/>
                <a:gd name="T41" fmla="*/ 27 h 144"/>
                <a:gd name="T42" fmla="*/ 35 w 103"/>
                <a:gd name="T43" fmla="*/ 14 h 144"/>
                <a:gd name="T44" fmla="*/ 99 w 103"/>
                <a:gd name="T45" fmla="*/ 140 h 144"/>
                <a:gd name="T46" fmla="*/ 4 w 103"/>
                <a:gd name="T47" fmla="*/ 140 h 144"/>
                <a:gd name="T48" fmla="*/ 4 w 103"/>
                <a:gd name="T49" fmla="*/ 20 h 144"/>
                <a:gd name="T50" fmla="*/ 29 w 103"/>
                <a:gd name="T51" fmla="*/ 20 h 144"/>
                <a:gd name="T52" fmla="*/ 26 w 103"/>
                <a:gd name="T53" fmla="*/ 32 h 144"/>
                <a:gd name="T54" fmla="*/ 77 w 103"/>
                <a:gd name="T55" fmla="*/ 32 h 144"/>
                <a:gd name="T56" fmla="*/ 74 w 103"/>
                <a:gd name="T57" fmla="*/ 20 h 144"/>
                <a:gd name="T58" fmla="*/ 99 w 103"/>
                <a:gd name="T59" fmla="*/ 20 h 144"/>
                <a:gd name="T60" fmla="*/ 99 w 103"/>
                <a:gd name="T61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" h="144">
                  <a:moveTo>
                    <a:pt x="103" y="16"/>
                  </a:moveTo>
                  <a:lnTo>
                    <a:pt x="73" y="16"/>
                  </a:lnTo>
                  <a:lnTo>
                    <a:pt x="71" y="9"/>
                  </a:lnTo>
                  <a:lnTo>
                    <a:pt x="63" y="9"/>
                  </a:lnTo>
                  <a:lnTo>
                    <a:pt x="63" y="0"/>
                  </a:lnTo>
                  <a:lnTo>
                    <a:pt x="40" y="0"/>
                  </a:lnTo>
                  <a:lnTo>
                    <a:pt x="40" y="9"/>
                  </a:lnTo>
                  <a:lnTo>
                    <a:pt x="32" y="9"/>
                  </a:lnTo>
                  <a:lnTo>
                    <a:pt x="30" y="16"/>
                  </a:lnTo>
                  <a:lnTo>
                    <a:pt x="0" y="16"/>
                  </a:lnTo>
                  <a:lnTo>
                    <a:pt x="0" y="144"/>
                  </a:lnTo>
                  <a:lnTo>
                    <a:pt x="103" y="144"/>
                  </a:lnTo>
                  <a:lnTo>
                    <a:pt x="103" y="16"/>
                  </a:lnTo>
                  <a:close/>
                  <a:moveTo>
                    <a:pt x="35" y="14"/>
                  </a:moveTo>
                  <a:lnTo>
                    <a:pt x="45" y="14"/>
                  </a:lnTo>
                  <a:lnTo>
                    <a:pt x="45" y="5"/>
                  </a:lnTo>
                  <a:lnTo>
                    <a:pt x="58" y="5"/>
                  </a:lnTo>
                  <a:lnTo>
                    <a:pt x="58" y="14"/>
                  </a:lnTo>
                  <a:lnTo>
                    <a:pt x="68" y="14"/>
                  </a:lnTo>
                  <a:lnTo>
                    <a:pt x="71" y="27"/>
                  </a:lnTo>
                  <a:lnTo>
                    <a:pt x="32" y="27"/>
                  </a:lnTo>
                  <a:lnTo>
                    <a:pt x="35" y="14"/>
                  </a:lnTo>
                  <a:close/>
                  <a:moveTo>
                    <a:pt x="99" y="140"/>
                  </a:moveTo>
                  <a:lnTo>
                    <a:pt x="4" y="140"/>
                  </a:lnTo>
                  <a:lnTo>
                    <a:pt x="4" y="20"/>
                  </a:lnTo>
                  <a:lnTo>
                    <a:pt x="29" y="20"/>
                  </a:lnTo>
                  <a:lnTo>
                    <a:pt x="26" y="32"/>
                  </a:lnTo>
                  <a:lnTo>
                    <a:pt x="77" y="32"/>
                  </a:lnTo>
                  <a:lnTo>
                    <a:pt x="74" y="20"/>
                  </a:lnTo>
                  <a:lnTo>
                    <a:pt x="99" y="20"/>
                  </a:lnTo>
                  <a:lnTo>
                    <a:pt x="99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908114" y="2044731"/>
            <a:ext cx="217958" cy="301788"/>
            <a:chOff x="2908114" y="2044731"/>
            <a:chExt cx="217958" cy="301788"/>
          </a:xfrm>
          <a:solidFill>
            <a:schemeClr val="tx1"/>
          </a:solidFill>
        </p:grpSpPr>
        <p:sp>
          <p:nvSpPr>
            <p:cNvPr id="329" name="Rectangle 330"/>
            <p:cNvSpPr>
              <a:spLocks noChangeArrowheads="1"/>
            </p:cNvSpPr>
            <p:nvPr/>
          </p:nvSpPr>
          <p:spPr bwMode="auto">
            <a:xfrm>
              <a:off x="2983561" y="2153710"/>
              <a:ext cx="104788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0" name="Rectangle 331"/>
            <p:cNvSpPr>
              <a:spLocks noChangeArrowheads="1"/>
            </p:cNvSpPr>
            <p:nvPr/>
          </p:nvSpPr>
          <p:spPr bwMode="auto">
            <a:xfrm>
              <a:off x="2983561" y="2199817"/>
              <a:ext cx="104788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1" name="Rectangle 332"/>
            <p:cNvSpPr>
              <a:spLocks noChangeArrowheads="1"/>
            </p:cNvSpPr>
            <p:nvPr/>
          </p:nvSpPr>
          <p:spPr bwMode="auto">
            <a:xfrm>
              <a:off x="2983561" y="2248019"/>
              <a:ext cx="104788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2" name="Rectangle 333"/>
            <p:cNvSpPr>
              <a:spLocks noChangeArrowheads="1"/>
            </p:cNvSpPr>
            <p:nvPr/>
          </p:nvSpPr>
          <p:spPr bwMode="auto">
            <a:xfrm>
              <a:off x="2983561" y="2294125"/>
              <a:ext cx="104788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3" name="Rectangle 334"/>
            <p:cNvSpPr>
              <a:spLocks noChangeArrowheads="1"/>
            </p:cNvSpPr>
            <p:nvPr/>
          </p:nvSpPr>
          <p:spPr bwMode="auto">
            <a:xfrm>
              <a:off x="2945838" y="2153710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4" name="Rectangle 335"/>
            <p:cNvSpPr>
              <a:spLocks noChangeArrowheads="1"/>
            </p:cNvSpPr>
            <p:nvPr/>
          </p:nvSpPr>
          <p:spPr bwMode="auto">
            <a:xfrm>
              <a:off x="2945838" y="2199817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5" name="Rectangle 336"/>
            <p:cNvSpPr>
              <a:spLocks noChangeArrowheads="1"/>
            </p:cNvSpPr>
            <p:nvPr/>
          </p:nvSpPr>
          <p:spPr bwMode="auto">
            <a:xfrm>
              <a:off x="2945838" y="2248019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6" name="Rectangle 337"/>
            <p:cNvSpPr>
              <a:spLocks noChangeArrowheads="1"/>
            </p:cNvSpPr>
            <p:nvPr/>
          </p:nvSpPr>
          <p:spPr bwMode="auto">
            <a:xfrm>
              <a:off x="2945838" y="229412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7" name="Freeform 338"/>
            <p:cNvSpPr>
              <a:spLocks noEditPoints="1"/>
            </p:cNvSpPr>
            <p:nvPr/>
          </p:nvSpPr>
          <p:spPr bwMode="auto">
            <a:xfrm>
              <a:off x="2908114" y="2044731"/>
              <a:ext cx="217958" cy="301788"/>
            </a:xfrm>
            <a:custGeom>
              <a:avLst/>
              <a:gdLst>
                <a:gd name="T0" fmla="*/ 41 w 104"/>
                <a:gd name="T1" fmla="*/ 0 h 144"/>
                <a:gd name="T2" fmla="*/ 41 w 104"/>
                <a:gd name="T3" fmla="*/ 9 h 144"/>
                <a:gd name="T4" fmla="*/ 32 w 104"/>
                <a:gd name="T5" fmla="*/ 9 h 144"/>
                <a:gd name="T6" fmla="*/ 30 w 104"/>
                <a:gd name="T7" fmla="*/ 16 h 144"/>
                <a:gd name="T8" fmla="*/ 0 w 104"/>
                <a:gd name="T9" fmla="*/ 16 h 144"/>
                <a:gd name="T10" fmla="*/ 0 w 104"/>
                <a:gd name="T11" fmla="*/ 144 h 144"/>
                <a:gd name="T12" fmla="*/ 104 w 104"/>
                <a:gd name="T13" fmla="*/ 144 h 144"/>
                <a:gd name="T14" fmla="*/ 104 w 104"/>
                <a:gd name="T15" fmla="*/ 16 h 144"/>
                <a:gd name="T16" fmla="*/ 74 w 104"/>
                <a:gd name="T17" fmla="*/ 16 h 144"/>
                <a:gd name="T18" fmla="*/ 72 w 104"/>
                <a:gd name="T19" fmla="*/ 9 h 144"/>
                <a:gd name="T20" fmla="*/ 63 w 104"/>
                <a:gd name="T21" fmla="*/ 9 h 144"/>
                <a:gd name="T22" fmla="*/ 63 w 104"/>
                <a:gd name="T23" fmla="*/ 0 h 144"/>
                <a:gd name="T24" fmla="*/ 41 w 104"/>
                <a:gd name="T25" fmla="*/ 0 h 144"/>
                <a:gd name="T26" fmla="*/ 78 w 104"/>
                <a:gd name="T27" fmla="*/ 31 h 144"/>
                <a:gd name="T28" fmla="*/ 75 w 104"/>
                <a:gd name="T29" fmla="*/ 20 h 144"/>
                <a:gd name="T30" fmla="*/ 99 w 104"/>
                <a:gd name="T31" fmla="*/ 20 h 144"/>
                <a:gd name="T32" fmla="*/ 99 w 104"/>
                <a:gd name="T33" fmla="*/ 139 h 144"/>
                <a:gd name="T34" fmla="*/ 5 w 104"/>
                <a:gd name="T35" fmla="*/ 139 h 144"/>
                <a:gd name="T36" fmla="*/ 5 w 104"/>
                <a:gd name="T37" fmla="*/ 20 h 144"/>
                <a:gd name="T38" fmla="*/ 29 w 104"/>
                <a:gd name="T39" fmla="*/ 20 h 144"/>
                <a:gd name="T40" fmla="*/ 27 w 104"/>
                <a:gd name="T41" fmla="*/ 31 h 144"/>
                <a:gd name="T42" fmla="*/ 78 w 104"/>
                <a:gd name="T43" fmla="*/ 31 h 144"/>
                <a:gd name="T44" fmla="*/ 68 w 104"/>
                <a:gd name="T45" fmla="*/ 13 h 144"/>
                <a:gd name="T46" fmla="*/ 72 w 104"/>
                <a:gd name="T47" fmla="*/ 27 h 144"/>
                <a:gd name="T48" fmla="*/ 33 w 104"/>
                <a:gd name="T49" fmla="*/ 27 h 144"/>
                <a:gd name="T50" fmla="*/ 36 w 104"/>
                <a:gd name="T51" fmla="*/ 13 h 144"/>
                <a:gd name="T52" fmla="*/ 45 w 104"/>
                <a:gd name="T53" fmla="*/ 13 h 144"/>
                <a:gd name="T54" fmla="*/ 45 w 104"/>
                <a:gd name="T55" fmla="*/ 4 h 144"/>
                <a:gd name="T56" fmla="*/ 59 w 104"/>
                <a:gd name="T57" fmla="*/ 4 h 144"/>
                <a:gd name="T58" fmla="*/ 59 w 104"/>
                <a:gd name="T59" fmla="*/ 13 h 144"/>
                <a:gd name="T60" fmla="*/ 68 w 104"/>
                <a:gd name="T61" fmla="*/ 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4" h="144">
                  <a:moveTo>
                    <a:pt x="41" y="0"/>
                  </a:moveTo>
                  <a:lnTo>
                    <a:pt x="41" y="9"/>
                  </a:lnTo>
                  <a:lnTo>
                    <a:pt x="32" y="9"/>
                  </a:lnTo>
                  <a:lnTo>
                    <a:pt x="30" y="16"/>
                  </a:lnTo>
                  <a:lnTo>
                    <a:pt x="0" y="16"/>
                  </a:lnTo>
                  <a:lnTo>
                    <a:pt x="0" y="144"/>
                  </a:lnTo>
                  <a:lnTo>
                    <a:pt x="104" y="144"/>
                  </a:lnTo>
                  <a:lnTo>
                    <a:pt x="104" y="16"/>
                  </a:lnTo>
                  <a:lnTo>
                    <a:pt x="74" y="16"/>
                  </a:lnTo>
                  <a:lnTo>
                    <a:pt x="72" y="9"/>
                  </a:lnTo>
                  <a:lnTo>
                    <a:pt x="63" y="9"/>
                  </a:lnTo>
                  <a:lnTo>
                    <a:pt x="63" y="0"/>
                  </a:lnTo>
                  <a:lnTo>
                    <a:pt x="41" y="0"/>
                  </a:lnTo>
                  <a:close/>
                  <a:moveTo>
                    <a:pt x="78" y="31"/>
                  </a:moveTo>
                  <a:lnTo>
                    <a:pt x="75" y="20"/>
                  </a:lnTo>
                  <a:lnTo>
                    <a:pt x="99" y="20"/>
                  </a:lnTo>
                  <a:lnTo>
                    <a:pt x="99" y="139"/>
                  </a:lnTo>
                  <a:lnTo>
                    <a:pt x="5" y="139"/>
                  </a:lnTo>
                  <a:lnTo>
                    <a:pt x="5" y="20"/>
                  </a:lnTo>
                  <a:lnTo>
                    <a:pt x="29" y="20"/>
                  </a:lnTo>
                  <a:lnTo>
                    <a:pt x="27" y="31"/>
                  </a:lnTo>
                  <a:lnTo>
                    <a:pt x="78" y="31"/>
                  </a:lnTo>
                  <a:close/>
                  <a:moveTo>
                    <a:pt x="68" y="13"/>
                  </a:moveTo>
                  <a:lnTo>
                    <a:pt x="72" y="27"/>
                  </a:lnTo>
                  <a:lnTo>
                    <a:pt x="33" y="27"/>
                  </a:lnTo>
                  <a:lnTo>
                    <a:pt x="36" y="13"/>
                  </a:lnTo>
                  <a:lnTo>
                    <a:pt x="45" y="13"/>
                  </a:lnTo>
                  <a:lnTo>
                    <a:pt x="45" y="4"/>
                  </a:lnTo>
                  <a:lnTo>
                    <a:pt x="59" y="4"/>
                  </a:lnTo>
                  <a:lnTo>
                    <a:pt x="59" y="13"/>
                  </a:lnTo>
                  <a:lnTo>
                    <a:pt x="68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258105" y="2044731"/>
            <a:ext cx="303883" cy="301788"/>
            <a:chOff x="3258105" y="2044731"/>
            <a:chExt cx="303883" cy="301788"/>
          </a:xfrm>
          <a:solidFill>
            <a:schemeClr val="tx1"/>
          </a:solidFill>
        </p:grpSpPr>
        <p:sp>
          <p:nvSpPr>
            <p:cNvPr id="338" name="Rectangle 339"/>
            <p:cNvSpPr>
              <a:spLocks noChangeArrowheads="1"/>
            </p:cNvSpPr>
            <p:nvPr/>
          </p:nvSpPr>
          <p:spPr bwMode="auto">
            <a:xfrm>
              <a:off x="3333552" y="2153710"/>
              <a:ext cx="104788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9" name="Rectangle 340"/>
            <p:cNvSpPr>
              <a:spLocks noChangeArrowheads="1"/>
            </p:cNvSpPr>
            <p:nvPr/>
          </p:nvSpPr>
          <p:spPr bwMode="auto">
            <a:xfrm>
              <a:off x="3333552" y="2199817"/>
              <a:ext cx="104788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0" name="Rectangle 341"/>
            <p:cNvSpPr>
              <a:spLocks noChangeArrowheads="1"/>
            </p:cNvSpPr>
            <p:nvPr/>
          </p:nvSpPr>
          <p:spPr bwMode="auto">
            <a:xfrm>
              <a:off x="3333552" y="2248019"/>
              <a:ext cx="104788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1" name="Rectangle 342"/>
            <p:cNvSpPr>
              <a:spLocks noChangeArrowheads="1"/>
            </p:cNvSpPr>
            <p:nvPr/>
          </p:nvSpPr>
          <p:spPr bwMode="auto">
            <a:xfrm>
              <a:off x="3333552" y="2294125"/>
              <a:ext cx="104788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2" name="Rectangle 343"/>
            <p:cNvSpPr>
              <a:spLocks noChangeArrowheads="1"/>
            </p:cNvSpPr>
            <p:nvPr/>
          </p:nvSpPr>
          <p:spPr bwMode="auto">
            <a:xfrm>
              <a:off x="3295829" y="2153710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3" name="Rectangle 344"/>
            <p:cNvSpPr>
              <a:spLocks noChangeArrowheads="1"/>
            </p:cNvSpPr>
            <p:nvPr/>
          </p:nvSpPr>
          <p:spPr bwMode="auto">
            <a:xfrm>
              <a:off x="3295829" y="2199817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4" name="Rectangle 345"/>
            <p:cNvSpPr>
              <a:spLocks noChangeArrowheads="1"/>
            </p:cNvSpPr>
            <p:nvPr/>
          </p:nvSpPr>
          <p:spPr bwMode="auto">
            <a:xfrm>
              <a:off x="3295829" y="2248019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5" name="Rectangle 346"/>
            <p:cNvSpPr>
              <a:spLocks noChangeArrowheads="1"/>
            </p:cNvSpPr>
            <p:nvPr/>
          </p:nvSpPr>
          <p:spPr bwMode="auto">
            <a:xfrm>
              <a:off x="3295829" y="2294125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6" name="Freeform 347"/>
            <p:cNvSpPr>
              <a:spLocks noEditPoints="1"/>
            </p:cNvSpPr>
            <p:nvPr/>
          </p:nvSpPr>
          <p:spPr bwMode="auto">
            <a:xfrm>
              <a:off x="3258105" y="2044731"/>
              <a:ext cx="217958" cy="301788"/>
            </a:xfrm>
            <a:custGeom>
              <a:avLst/>
              <a:gdLst>
                <a:gd name="T0" fmla="*/ 104 w 104"/>
                <a:gd name="T1" fmla="*/ 16 h 144"/>
                <a:gd name="T2" fmla="*/ 74 w 104"/>
                <a:gd name="T3" fmla="*/ 16 h 144"/>
                <a:gd name="T4" fmla="*/ 72 w 104"/>
                <a:gd name="T5" fmla="*/ 9 h 144"/>
                <a:gd name="T6" fmla="*/ 64 w 104"/>
                <a:gd name="T7" fmla="*/ 9 h 144"/>
                <a:gd name="T8" fmla="*/ 64 w 104"/>
                <a:gd name="T9" fmla="*/ 0 h 144"/>
                <a:gd name="T10" fmla="*/ 41 w 104"/>
                <a:gd name="T11" fmla="*/ 0 h 144"/>
                <a:gd name="T12" fmla="*/ 41 w 104"/>
                <a:gd name="T13" fmla="*/ 9 h 144"/>
                <a:gd name="T14" fmla="*/ 32 w 104"/>
                <a:gd name="T15" fmla="*/ 9 h 144"/>
                <a:gd name="T16" fmla="*/ 30 w 104"/>
                <a:gd name="T17" fmla="*/ 16 h 144"/>
                <a:gd name="T18" fmla="*/ 0 w 104"/>
                <a:gd name="T19" fmla="*/ 16 h 144"/>
                <a:gd name="T20" fmla="*/ 0 w 104"/>
                <a:gd name="T21" fmla="*/ 144 h 144"/>
                <a:gd name="T22" fmla="*/ 104 w 104"/>
                <a:gd name="T23" fmla="*/ 144 h 144"/>
                <a:gd name="T24" fmla="*/ 104 w 104"/>
                <a:gd name="T25" fmla="*/ 16 h 144"/>
                <a:gd name="T26" fmla="*/ 36 w 104"/>
                <a:gd name="T27" fmla="*/ 13 h 144"/>
                <a:gd name="T28" fmla="*/ 45 w 104"/>
                <a:gd name="T29" fmla="*/ 13 h 144"/>
                <a:gd name="T30" fmla="*/ 45 w 104"/>
                <a:gd name="T31" fmla="*/ 4 h 144"/>
                <a:gd name="T32" fmla="*/ 59 w 104"/>
                <a:gd name="T33" fmla="*/ 4 h 144"/>
                <a:gd name="T34" fmla="*/ 59 w 104"/>
                <a:gd name="T35" fmla="*/ 13 h 144"/>
                <a:gd name="T36" fmla="*/ 68 w 104"/>
                <a:gd name="T37" fmla="*/ 13 h 144"/>
                <a:gd name="T38" fmla="*/ 71 w 104"/>
                <a:gd name="T39" fmla="*/ 27 h 144"/>
                <a:gd name="T40" fmla="*/ 33 w 104"/>
                <a:gd name="T41" fmla="*/ 27 h 144"/>
                <a:gd name="T42" fmla="*/ 36 w 104"/>
                <a:gd name="T43" fmla="*/ 13 h 144"/>
                <a:gd name="T44" fmla="*/ 100 w 104"/>
                <a:gd name="T45" fmla="*/ 139 h 144"/>
                <a:gd name="T46" fmla="*/ 5 w 104"/>
                <a:gd name="T47" fmla="*/ 139 h 144"/>
                <a:gd name="T48" fmla="*/ 5 w 104"/>
                <a:gd name="T49" fmla="*/ 20 h 144"/>
                <a:gd name="T50" fmla="*/ 29 w 104"/>
                <a:gd name="T51" fmla="*/ 20 h 144"/>
                <a:gd name="T52" fmla="*/ 26 w 104"/>
                <a:gd name="T53" fmla="*/ 31 h 144"/>
                <a:gd name="T54" fmla="*/ 78 w 104"/>
                <a:gd name="T55" fmla="*/ 31 h 144"/>
                <a:gd name="T56" fmla="*/ 75 w 104"/>
                <a:gd name="T57" fmla="*/ 20 h 144"/>
                <a:gd name="T58" fmla="*/ 100 w 104"/>
                <a:gd name="T59" fmla="*/ 20 h 144"/>
                <a:gd name="T60" fmla="*/ 100 w 104"/>
                <a:gd name="T61" fmla="*/ 1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4" h="144">
                  <a:moveTo>
                    <a:pt x="104" y="16"/>
                  </a:moveTo>
                  <a:lnTo>
                    <a:pt x="74" y="16"/>
                  </a:lnTo>
                  <a:lnTo>
                    <a:pt x="72" y="9"/>
                  </a:lnTo>
                  <a:lnTo>
                    <a:pt x="64" y="9"/>
                  </a:lnTo>
                  <a:lnTo>
                    <a:pt x="64" y="0"/>
                  </a:lnTo>
                  <a:lnTo>
                    <a:pt x="41" y="0"/>
                  </a:lnTo>
                  <a:lnTo>
                    <a:pt x="41" y="9"/>
                  </a:lnTo>
                  <a:lnTo>
                    <a:pt x="32" y="9"/>
                  </a:lnTo>
                  <a:lnTo>
                    <a:pt x="30" y="16"/>
                  </a:lnTo>
                  <a:lnTo>
                    <a:pt x="0" y="16"/>
                  </a:lnTo>
                  <a:lnTo>
                    <a:pt x="0" y="144"/>
                  </a:lnTo>
                  <a:lnTo>
                    <a:pt x="104" y="144"/>
                  </a:lnTo>
                  <a:lnTo>
                    <a:pt x="104" y="16"/>
                  </a:lnTo>
                  <a:close/>
                  <a:moveTo>
                    <a:pt x="36" y="13"/>
                  </a:moveTo>
                  <a:lnTo>
                    <a:pt x="45" y="13"/>
                  </a:lnTo>
                  <a:lnTo>
                    <a:pt x="45" y="4"/>
                  </a:lnTo>
                  <a:lnTo>
                    <a:pt x="59" y="4"/>
                  </a:lnTo>
                  <a:lnTo>
                    <a:pt x="59" y="13"/>
                  </a:lnTo>
                  <a:lnTo>
                    <a:pt x="68" y="13"/>
                  </a:lnTo>
                  <a:lnTo>
                    <a:pt x="71" y="27"/>
                  </a:lnTo>
                  <a:lnTo>
                    <a:pt x="33" y="27"/>
                  </a:lnTo>
                  <a:lnTo>
                    <a:pt x="36" y="13"/>
                  </a:lnTo>
                  <a:close/>
                  <a:moveTo>
                    <a:pt x="100" y="139"/>
                  </a:moveTo>
                  <a:lnTo>
                    <a:pt x="5" y="139"/>
                  </a:lnTo>
                  <a:lnTo>
                    <a:pt x="5" y="20"/>
                  </a:lnTo>
                  <a:lnTo>
                    <a:pt x="29" y="20"/>
                  </a:lnTo>
                  <a:lnTo>
                    <a:pt x="26" y="31"/>
                  </a:lnTo>
                  <a:lnTo>
                    <a:pt x="78" y="31"/>
                  </a:lnTo>
                  <a:lnTo>
                    <a:pt x="75" y="20"/>
                  </a:lnTo>
                  <a:lnTo>
                    <a:pt x="100" y="20"/>
                  </a:lnTo>
                  <a:lnTo>
                    <a:pt x="100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7" name="Freeform 348"/>
            <p:cNvSpPr>
              <a:spLocks noEditPoints="1"/>
            </p:cNvSpPr>
            <p:nvPr/>
          </p:nvSpPr>
          <p:spPr bwMode="auto">
            <a:xfrm>
              <a:off x="3494924" y="2053114"/>
              <a:ext cx="67064" cy="289214"/>
            </a:xfrm>
            <a:custGeom>
              <a:avLst/>
              <a:gdLst>
                <a:gd name="T0" fmla="*/ 32 w 32"/>
                <a:gd name="T1" fmla="*/ 0 h 138"/>
                <a:gd name="T2" fmla="*/ 9 w 32"/>
                <a:gd name="T3" fmla="*/ 0 h 138"/>
                <a:gd name="T4" fmla="*/ 9 w 32"/>
                <a:gd name="T5" fmla="*/ 9 h 138"/>
                <a:gd name="T6" fmla="*/ 0 w 32"/>
                <a:gd name="T7" fmla="*/ 9 h 138"/>
                <a:gd name="T8" fmla="*/ 0 w 32"/>
                <a:gd name="T9" fmla="*/ 34 h 138"/>
                <a:gd name="T10" fmla="*/ 5 w 32"/>
                <a:gd name="T11" fmla="*/ 34 h 138"/>
                <a:gd name="T12" fmla="*/ 5 w 32"/>
                <a:gd name="T13" fmla="*/ 14 h 138"/>
                <a:gd name="T14" fmla="*/ 9 w 32"/>
                <a:gd name="T15" fmla="*/ 14 h 138"/>
                <a:gd name="T16" fmla="*/ 9 w 32"/>
                <a:gd name="T17" fmla="*/ 116 h 138"/>
                <a:gd name="T18" fmla="*/ 20 w 32"/>
                <a:gd name="T19" fmla="*/ 138 h 138"/>
                <a:gd name="T20" fmla="*/ 32 w 32"/>
                <a:gd name="T21" fmla="*/ 116 h 138"/>
                <a:gd name="T22" fmla="*/ 32 w 32"/>
                <a:gd name="T23" fmla="*/ 0 h 138"/>
                <a:gd name="T24" fmla="*/ 27 w 32"/>
                <a:gd name="T25" fmla="*/ 115 h 138"/>
                <a:gd name="T26" fmla="*/ 20 w 32"/>
                <a:gd name="T27" fmla="*/ 128 h 138"/>
                <a:gd name="T28" fmla="*/ 14 w 32"/>
                <a:gd name="T29" fmla="*/ 115 h 138"/>
                <a:gd name="T30" fmla="*/ 14 w 32"/>
                <a:gd name="T31" fmla="*/ 5 h 138"/>
                <a:gd name="T32" fmla="*/ 27 w 32"/>
                <a:gd name="T33" fmla="*/ 5 h 138"/>
                <a:gd name="T34" fmla="*/ 27 w 32"/>
                <a:gd name="T35" fmla="*/ 1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138">
                  <a:moveTo>
                    <a:pt x="32" y="0"/>
                  </a:moveTo>
                  <a:lnTo>
                    <a:pt x="9" y="0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34"/>
                  </a:lnTo>
                  <a:lnTo>
                    <a:pt x="5" y="3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9" y="116"/>
                  </a:lnTo>
                  <a:lnTo>
                    <a:pt x="20" y="138"/>
                  </a:lnTo>
                  <a:lnTo>
                    <a:pt x="32" y="116"/>
                  </a:lnTo>
                  <a:lnTo>
                    <a:pt x="32" y="0"/>
                  </a:lnTo>
                  <a:close/>
                  <a:moveTo>
                    <a:pt x="27" y="115"/>
                  </a:moveTo>
                  <a:lnTo>
                    <a:pt x="20" y="128"/>
                  </a:lnTo>
                  <a:lnTo>
                    <a:pt x="14" y="115"/>
                  </a:lnTo>
                  <a:lnTo>
                    <a:pt x="14" y="5"/>
                  </a:lnTo>
                  <a:lnTo>
                    <a:pt x="27" y="5"/>
                  </a:lnTo>
                  <a:lnTo>
                    <a:pt x="27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50010" y="2042635"/>
            <a:ext cx="303884" cy="303884"/>
            <a:chOff x="3650010" y="2042635"/>
            <a:chExt cx="303884" cy="303884"/>
          </a:xfrm>
          <a:solidFill>
            <a:schemeClr val="tx1"/>
          </a:solidFill>
        </p:grpSpPr>
        <p:sp>
          <p:nvSpPr>
            <p:cNvPr id="348" name="Rectangle 349"/>
            <p:cNvSpPr>
              <a:spLocks noChangeArrowheads="1"/>
            </p:cNvSpPr>
            <p:nvPr/>
          </p:nvSpPr>
          <p:spPr bwMode="auto">
            <a:xfrm>
              <a:off x="3727553" y="2151614"/>
              <a:ext cx="10269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9" name="Rectangle 350"/>
            <p:cNvSpPr>
              <a:spLocks noChangeArrowheads="1"/>
            </p:cNvSpPr>
            <p:nvPr/>
          </p:nvSpPr>
          <p:spPr bwMode="auto">
            <a:xfrm>
              <a:off x="3727553" y="2199817"/>
              <a:ext cx="10269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0" name="Rectangle 351"/>
            <p:cNvSpPr>
              <a:spLocks noChangeArrowheads="1"/>
            </p:cNvSpPr>
            <p:nvPr/>
          </p:nvSpPr>
          <p:spPr bwMode="auto">
            <a:xfrm>
              <a:off x="3727553" y="2245923"/>
              <a:ext cx="10269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1" name="Rectangle 352"/>
            <p:cNvSpPr>
              <a:spLocks noChangeArrowheads="1"/>
            </p:cNvSpPr>
            <p:nvPr/>
          </p:nvSpPr>
          <p:spPr bwMode="auto">
            <a:xfrm>
              <a:off x="3727553" y="2294125"/>
              <a:ext cx="10269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2" name="Rectangle 353"/>
            <p:cNvSpPr>
              <a:spLocks noChangeArrowheads="1"/>
            </p:cNvSpPr>
            <p:nvPr/>
          </p:nvSpPr>
          <p:spPr bwMode="auto">
            <a:xfrm>
              <a:off x="3689830" y="2151614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3" name="Rectangle 354"/>
            <p:cNvSpPr>
              <a:spLocks noChangeArrowheads="1"/>
            </p:cNvSpPr>
            <p:nvPr/>
          </p:nvSpPr>
          <p:spPr bwMode="auto">
            <a:xfrm>
              <a:off x="3689830" y="2199817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4" name="Rectangle 355"/>
            <p:cNvSpPr>
              <a:spLocks noChangeArrowheads="1"/>
            </p:cNvSpPr>
            <p:nvPr/>
          </p:nvSpPr>
          <p:spPr bwMode="auto">
            <a:xfrm>
              <a:off x="3689830" y="2245923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5" name="Rectangle 356"/>
            <p:cNvSpPr>
              <a:spLocks noChangeArrowheads="1"/>
            </p:cNvSpPr>
            <p:nvPr/>
          </p:nvSpPr>
          <p:spPr bwMode="auto">
            <a:xfrm>
              <a:off x="3689830" y="2294125"/>
              <a:ext cx="18862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6" name="Freeform 357"/>
            <p:cNvSpPr>
              <a:spLocks noEditPoints="1"/>
            </p:cNvSpPr>
            <p:nvPr/>
          </p:nvSpPr>
          <p:spPr bwMode="auto">
            <a:xfrm>
              <a:off x="3650010" y="2042635"/>
              <a:ext cx="217958" cy="301788"/>
            </a:xfrm>
            <a:custGeom>
              <a:avLst/>
              <a:gdLst>
                <a:gd name="T0" fmla="*/ 104 w 104"/>
                <a:gd name="T1" fmla="*/ 16 h 144"/>
                <a:gd name="T2" fmla="*/ 74 w 104"/>
                <a:gd name="T3" fmla="*/ 16 h 144"/>
                <a:gd name="T4" fmla="*/ 72 w 104"/>
                <a:gd name="T5" fmla="*/ 9 h 144"/>
                <a:gd name="T6" fmla="*/ 64 w 104"/>
                <a:gd name="T7" fmla="*/ 9 h 144"/>
                <a:gd name="T8" fmla="*/ 64 w 104"/>
                <a:gd name="T9" fmla="*/ 0 h 144"/>
                <a:gd name="T10" fmla="*/ 41 w 104"/>
                <a:gd name="T11" fmla="*/ 0 h 144"/>
                <a:gd name="T12" fmla="*/ 41 w 104"/>
                <a:gd name="T13" fmla="*/ 9 h 144"/>
                <a:gd name="T14" fmla="*/ 33 w 104"/>
                <a:gd name="T15" fmla="*/ 9 h 144"/>
                <a:gd name="T16" fmla="*/ 31 w 104"/>
                <a:gd name="T17" fmla="*/ 16 h 144"/>
                <a:gd name="T18" fmla="*/ 0 w 104"/>
                <a:gd name="T19" fmla="*/ 16 h 144"/>
                <a:gd name="T20" fmla="*/ 0 w 104"/>
                <a:gd name="T21" fmla="*/ 144 h 144"/>
                <a:gd name="T22" fmla="*/ 104 w 104"/>
                <a:gd name="T23" fmla="*/ 144 h 144"/>
                <a:gd name="T24" fmla="*/ 104 w 104"/>
                <a:gd name="T25" fmla="*/ 16 h 144"/>
                <a:gd name="T26" fmla="*/ 36 w 104"/>
                <a:gd name="T27" fmla="*/ 14 h 144"/>
                <a:gd name="T28" fmla="*/ 46 w 104"/>
                <a:gd name="T29" fmla="*/ 14 h 144"/>
                <a:gd name="T30" fmla="*/ 46 w 104"/>
                <a:gd name="T31" fmla="*/ 5 h 144"/>
                <a:gd name="T32" fmla="*/ 59 w 104"/>
                <a:gd name="T33" fmla="*/ 5 h 144"/>
                <a:gd name="T34" fmla="*/ 59 w 104"/>
                <a:gd name="T35" fmla="*/ 14 h 144"/>
                <a:gd name="T36" fmla="*/ 69 w 104"/>
                <a:gd name="T37" fmla="*/ 14 h 144"/>
                <a:gd name="T38" fmla="*/ 72 w 104"/>
                <a:gd name="T39" fmla="*/ 27 h 144"/>
                <a:gd name="T40" fmla="*/ 33 w 104"/>
                <a:gd name="T41" fmla="*/ 27 h 144"/>
                <a:gd name="T42" fmla="*/ 36 w 104"/>
                <a:gd name="T43" fmla="*/ 14 h 144"/>
                <a:gd name="T44" fmla="*/ 100 w 104"/>
                <a:gd name="T45" fmla="*/ 140 h 144"/>
                <a:gd name="T46" fmla="*/ 5 w 104"/>
                <a:gd name="T47" fmla="*/ 140 h 144"/>
                <a:gd name="T48" fmla="*/ 5 w 104"/>
                <a:gd name="T49" fmla="*/ 20 h 144"/>
                <a:gd name="T50" fmla="*/ 30 w 104"/>
                <a:gd name="T51" fmla="*/ 20 h 144"/>
                <a:gd name="T52" fmla="*/ 27 w 104"/>
                <a:gd name="T53" fmla="*/ 32 h 144"/>
                <a:gd name="T54" fmla="*/ 78 w 104"/>
                <a:gd name="T55" fmla="*/ 32 h 144"/>
                <a:gd name="T56" fmla="*/ 75 w 104"/>
                <a:gd name="T57" fmla="*/ 20 h 144"/>
                <a:gd name="T58" fmla="*/ 100 w 104"/>
                <a:gd name="T59" fmla="*/ 20 h 144"/>
                <a:gd name="T60" fmla="*/ 100 w 104"/>
                <a:gd name="T61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4" h="144">
                  <a:moveTo>
                    <a:pt x="104" y="16"/>
                  </a:moveTo>
                  <a:lnTo>
                    <a:pt x="74" y="16"/>
                  </a:lnTo>
                  <a:lnTo>
                    <a:pt x="72" y="9"/>
                  </a:lnTo>
                  <a:lnTo>
                    <a:pt x="64" y="9"/>
                  </a:lnTo>
                  <a:lnTo>
                    <a:pt x="64" y="0"/>
                  </a:lnTo>
                  <a:lnTo>
                    <a:pt x="41" y="0"/>
                  </a:lnTo>
                  <a:lnTo>
                    <a:pt x="41" y="9"/>
                  </a:lnTo>
                  <a:lnTo>
                    <a:pt x="33" y="9"/>
                  </a:lnTo>
                  <a:lnTo>
                    <a:pt x="31" y="16"/>
                  </a:lnTo>
                  <a:lnTo>
                    <a:pt x="0" y="16"/>
                  </a:lnTo>
                  <a:lnTo>
                    <a:pt x="0" y="144"/>
                  </a:lnTo>
                  <a:lnTo>
                    <a:pt x="104" y="144"/>
                  </a:lnTo>
                  <a:lnTo>
                    <a:pt x="104" y="16"/>
                  </a:lnTo>
                  <a:close/>
                  <a:moveTo>
                    <a:pt x="36" y="14"/>
                  </a:moveTo>
                  <a:lnTo>
                    <a:pt x="46" y="14"/>
                  </a:lnTo>
                  <a:lnTo>
                    <a:pt x="46" y="5"/>
                  </a:lnTo>
                  <a:lnTo>
                    <a:pt x="59" y="5"/>
                  </a:lnTo>
                  <a:lnTo>
                    <a:pt x="59" y="14"/>
                  </a:lnTo>
                  <a:lnTo>
                    <a:pt x="69" y="14"/>
                  </a:lnTo>
                  <a:lnTo>
                    <a:pt x="72" y="27"/>
                  </a:lnTo>
                  <a:lnTo>
                    <a:pt x="33" y="27"/>
                  </a:lnTo>
                  <a:lnTo>
                    <a:pt x="36" y="14"/>
                  </a:lnTo>
                  <a:close/>
                  <a:moveTo>
                    <a:pt x="100" y="140"/>
                  </a:moveTo>
                  <a:lnTo>
                    <a:pt x="5" y="140"/>
                  </a:lnTo>
                  <a:lnTo>
                    <a:pt x="5" y="20"/>
                  </a:lnTo>
                  <a:lnTo>
                    <a:pt x="30" y="20"/>
                  </a:lnTo>
                  <a:lnTo>
                    <a:pt x="27" y="32"/>
                  </a:lnTo>
                  <a:lnTo>
                    <a:pt x="78" y="32"/>
                  </a:lnTo>
                  <a:lnTo>
                    <a:pt x="75" y="20"/>
                  </a:lnTo>
                  <a:lnTo>
                    <a:pt x="100" y="20"/>
                  </a:lnTo>
                  <a:lnTo>
                    <a:pt x="10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7" name="Freeform 358"/>
            <p:cNvSpPr>
              <a:spLocks noEditPoints="1"/>
            </p:cNvSpPr>
            <p:nvPr/>
          </p:nvSpPr>
          <p:spPr bwMode="auto">
            <a:xfrm>
              <a:off x="3905691" y="2042635"/>
              <a:ext cx="48203" cy="303884"/>
            </a:xfrm>
            <a:custGeom>
              <a:avLst/>
              <a:gdLst>
                <a:gd name="T0" fmla="*/ 23 w 23"/>
                <a:gd name="T1" fmla="*/ 122 h 145"/>
                <a:gd name="T2" fmla="*/ 23 w 23"/>
                <a:gd name="T3" fmla="*/ 0 h 145"/>
                <a:gd name="T4" fmla="*/ 0 w 23"/>
                <a:gd name="T5" fmla="*/ 0 h 145"/>
                <a:gd name="T6" fmla="*/ 0 w 23"/>
                <a:gd name="T7" fmla="*/ 122 h 145"/>
                <a:gd name="T8" fmla="*/ 11 w 23"/>
                <a:gd name="T9" fmla="*/ 145 h 145"/>
                <a:gd name="T10" fmla="*/ 23 w 23"/>
                <a:gd name="T11" fmla="*/ 122 h 145"/>
                <a:gd name="T12" fmla="*/ 18 w 23"/>
                <a:gd name="T13" fmla="*/ 5 h 145"/>
                <a:gd name="T14" fmla="*/ 18 w 23"/>
                <a:gd name="T15" fmla="*/ 23 h 145"/>
                <a:gd name="T16" fmla="*/ 5 w 23"/>
                <a:gd name="T17" fmla="*/ 23 h 145"/>
                <a:gd name="T18" fmla="*/ 5 w 23"/>
                <a:gd name="T19" fmla="*/ 5 h 145"/>
                <a:gd name="T20" fmla="*/ 18 w 23"/>
                <a:gd name="T21" fmla="*/ 5 h 145"/>
                <a:gd name="T22" fmla="*/ 5 w 23"/>
                <a:gd name="T23" fmla="*/ 27 h 145"/>
                <a:gd name="T24" fmla="*/ 18 w 23"/>
                <a:gd name="T25" fmla="*/ 27 h 145"/>
                <a:gd name="T26" fmla="*/ 18 w 23"/>
                <a:gd name="T27" fmla="*/ 121 h 145"/>
                <a:gd name="T28" fmla="*/ 11 w 23"/>
                <a:gd name="T29" fmla="*/ 135 h 145"/>
                <a:gd name="T30" fmla="*/ 5 w 23"/>
                <a:gd name="T31" fmla="*/ 121 h 145"/>
                <a:gd name="T32" fmla="*/ 5 w 23"/>
                <a:gd name="T33" fmla="*/ 2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145">
                  <a:moveTo>
                    <a:pt x="23" y="122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11" y="145"/>
                  </a:lnTo>
                  <a:lnTo>
                    <a:pt x="23" y="122"/>
                  </a:lnTo>
                  <a:close/>
                  <a:moveTo>
                    <a:pt x="18" y="5"/>
                  </a:moveTo>
                  <a:lnTo>
                    <a:pt x="18" y="23"/>
                  </a:lnTo>
                  <a:lnTo>
                    <a:pt x="5" y="23"/>
                  </a:lnTo>
                  <a:lnTo>
                    <a:pt x="5" y="5"/>
                  </a:lnTo>
                  <a:lnTo>
                    <a:pt x="18" y="5"/>
                  </a:lnTo>
                  <a:close/>
                  <a:moveTo>
                    <a:pt x="5" y="27"/>
                  </a:moveTo>
                  <a:lnTo>
                    <a:pt x="18" y="27"/>
                  </a:lnTo>
                  <a:lnTo>
                    <a:pt x="18" y="121"/>
                  </a:lnTo>
                  <a:lnTo>
                    <a:pt x="11" y="135"/>
                  </a:lnTo>
                  <a:lnTo>
                    <a:pt x="5" y="121"/>
                  </a:lnTo>
                  <a:lnTo>
                    <a:pt x="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090117" y="2044731"/>
            <a:ext cx="207480" cy="301788"/>
            <a:chOff x="4090117" y="2044731"/>
            <a:chExt cx="207480" cy="301788"/>
          </a:xfrm>
          <a:solidFill>
            <a:schemeClr val="tx1"/>
          </a:solidFill>
        </p:grpSpPr>
        <p:sp>
          <p:nvSpPr>
            <p:cNvPr id="358" name="Freeform 359"/>
            <p:cNvSpPr>
              <a:spLocks noEditPoints="1"/>
            </p:cNvSpPr>
            <p:nvPr/>
          </p:nvSpPr>
          <p:spPr bwMode="auto">
            <a:xfrm>
              <a:off x="4090117" y="2044731"/>
              <a:ext cx="207480" cy="301788"/>
            </a:xfrm>
            <a:custGeom>
              <a:avLst/>
              <a:gdLst>
                <a:gd name="T0" fmla="*/ 7 w 99"/>
                <a:gd name="T1" fmla="*/ 144 h 144"/>
                <a:gd name="T2" fmla="*/ 93 w 99"/>
                <a:gd name="T3" fmla="*/ 144 h 144"/>
                <a:gd name="T4" fmla="*/ 93 w 99"/>
                <a:gd name="T5" fmla="*/ 22 h 144"/>
                <a:gd name="T6" fmla="*/ 99 w 99"/>
                <a:gd name="T7" fmla="*/ 22 h 144"/>
                <a:gd name="T8" fmla="*/ 99 w 99"/>
                <a:gd name="T9" fmla="*/ 18 h 144"/>
                <a:gd name="T10" fmla="*/ 68 w 99"/>
                <a:gd name="T11" fmla="*/ 18 h 144"/>
                <a:gd name="T12" fmla="*/ 68 w 99"/>
                <a:gd name="T13" fmla="*/ 0 h 144"/>
                <a:gd name="T14" fmla="*/ 32 w 99"/>
                <a:gd name="T15" fmla="*/ 0 h 144"/>
                <a:gd name="T16" fmla="*/ 32 w 99"/>
                <a:gd name="T17" fmla="*/ 18 h 144"/>
                <a:gd name="T18" fmla="*/ 0 w 99"/>
                <a:gd name="T19" fmla="*/ 18 h 144"/>
                <a:gd name="T20" fmla="*/ 0 w 99"/>
                <a:gd name="T21" fmla="*/ 22 h 144"/>
                <a:gd name="T22" fmla="*/ 7 w 99"/>
                <a:gd name="T23" fmla="*/ 22 h 144"/>
                <a:gd name="T24" fmla="*/ 7 w 99"/>
                <a:gd name="T25" fmla="*/ 144 h 144"/>
                <a:gd name="T26" fmla="*/ 36 w 99"/>
                <a:gd name="T27" fmla="*/ 4 h 144"/>
                <a:gd name="T28" fmla="*/ 63 w 99"/>
                <a:gd name="T29" fmla="*/ 4 h 144"/>
                <a:gd name="T30" fmla="*/ 63 w 99"/>
                <a:gd name="T31" fmla="*/ 18 h 144"/>
                <a:gd name="T32" fmla="*/ 36 w 99"/>
                <a:gd name="T33" fmla="*/ 18 h 144"/>
                <a:gd name="T34" fmla="*/ 36 w 99"/>
                <a:gd name="T35" fmla="*/ 4 h 144"/>
                <a:gd name="T36" fmla="*/ 88 w 99"/>
                <a:gd name="T37" fmla="*/ 22 h 144"/>
                <a:gd name="T38" fmla="*/ 88 w 99"/>
                <a:gd name="T39" fmla="*/ 139 h 144"/>
                <a:gd name="T40" fmla="*/ 11 w 99"/>
                <a:gd name="T41" fmla="*/ 139 h 144"/>
                <a:gd name="T42" fmla="*/ 11 w 99"/>
                <a:gd name="T43" fmla="*/ 22 h 144"/>
                <a:gd name="T44" fmla="*/ 88 w 99"/>
                <a:gd name="T45" fmla="*/ 2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9" h="144">
                  <a:moveTo>
                    <a:pt x="7" y="144"/>
                  </a:moveTo>
                  <a:lnTo>
                    <a:pt x="93" y="144"/>
                  </a:lnTo>
                  <a:lnTo>
                    <a:pt x="93" y="22"/>
                  </a:lnTo>
                  <a:lnTo>
                    <a:pt x="99" y="22"/>
                  </a:lnTo>
                  <a:lnTo>
                    <a:pt x="99" y="18"/>
                  </a:lnTo>
                  <a:lnTo>
                    <a:pt x="68" y="18"/>
                  </a:lnTo>
                  <a:lnTo>
                    <a:pt x="68" y="0"/>
                  </a:lnTo>
                  <a:lnTo>
                    <a:pt x="32" y="0"/>
                  </a:lnTo>
                  <a:lnTo>
                    <a:pt x="32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7" y="22"/>
                  </a:lnTo>
                  <a:lnTo>
                    <a:pt x="7" y="144"/>
                  </a:lnTo>
                  <a:close/>
                  <a:moveTo>
                    <a:pt x="36" y="4"/>
                  </a:moveTo>
                  <a:lnTo>
                    <a:pt x="63" y="4"/>
                  </a:lnTo>
                  <a:lnTo>
                    <a:pt x="63" y="18"/>
                  </a:lnTo>
                  <a:lnTo>
                    <a:pt x="36" y="18"/>
                  </a:lnTo>
                  <a:lnTo>
                    <a:pt x="36" y="4"/>
                  </a:lnTo>
                  <a:close/>
                  <a:moveTo>
                    <a:pt x="88" y="22"/>
                  </a:moveTo>
                  <a:lnTo>
                    <a:pt x="88" y="139"/>
                  </a:lnTo>
                  <a:lnTo>
                    <a:pt x="11" y="139"/>
                  </a:lnTo>
                  <a:lnTo>
                    <a:pt x="11" y="22"/>
                  </a:lnTo>
                  <a:lnTo>
                    <a:pt x="8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9" name="Rectangle 360"/>
            <p:cNvSpPr>
              <a:spLocks noChangeArrowheads="1"/>
            </p:cNvSpPr>
            <p:nvPr/>
          </p:nvSpPr>
          <p:spPr bwMode="auto">
            <a:xfrm>
              <a:off x="4161373" y="2139040"/>
              <a:ext cx="8383" cy="1592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0" name="Rectangle 361"/>
            <p:cNvSpPr>
              <a:spLocks noChangeArrowheads="1"/>
            </p:cNvSpPr>
            <p:nvPr/>
          </p:nvSpPr>
          <p:spPr bwMode="auto">
            <a:xfrm>
              <a:off x="4217959" y="2139040"/>
              <a:ext cx="8383" cy="1592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456874" y="2044731"/>
            <a:ext cx="257778" cy="301788"/>
            <a:chOff x="4456874" y="2044731"/>
            <a:chExt cx="257778" cy="301788"/>
          </a:xfrm>
          <a:solidFill>
            <a:schemeClr val="tx1"/>
          </a:solidFill>
        </p:grpSpPr>
        <p:sp>
          <p:nvSpPr>
            <p:cNvPr id="361" name="Freeform 362"/>
            <p:cNvSpPr>
              <a:spLocks noEditPoints="1"/>
            </p:cNvSpPr>
            <p:nvPr/>
          </p:nvSpPr>
          <p:spPr bwMode="auto">
            <a:xfrm>
              <a:off x="4456874" y="2044731"/>
              <a:ext cx="257778" cy="301788"/>
            </a:xfrm>
            <a:custGeom>
              <a:avLst/>
              <a:gdLst>
                <a:gd name="T0" fmla="*/ 86 w 123"/>
                <a:gd name="T1" fmla="*/ 50 h 144"/>
                <a:gd name="T2" fmla="*/ 114 w 123"/>
                <a:gd name="T3" fmla="*/ 142 h 144"/>
                <a:gd name="T4" fmla="*/ 118 w 123"/>
                <a:gd name="T5" fmla="*/ 141 h 144"/>
                <a:gd name="T6" fmla="*/ 110 w 123"/>
                <a:gd name="T7" fmla="*/ 114 h 144"/>
                <a:gd name="T8" fmla="*/ 123 w 123"/>
                <a:gd name="T9" fmla="*/ 109 h 144"/>
                <a:gd name="T10" fmla="*/ 112 w 123"/>
                <a:gd name="T11" fmla="*/ 74 h 144"/>
                <a:gd name="T12" fmla="*/ 99 w 123"/>
                <a:gd name="T13" fmla="*/ 77 h 144"/>
                <a:gd name="T14" fmla="*/ 91 w 123"/>
                <a:gd name="T15" fmla="*/ 48 h 144"/>
                <a:gd name="T16" fmla="*/ 86 w 123"/>
                <a:gd name="T17" fmla="*/ 49 h 144"/>
                <a:gd name="T18" fmla="*/ 86 w 123"/>
                <a:gd name="T19" fmla="*/ 27 h 144"/>
                <a:gd name="T20" fmla="*/ 81 w 123"/>
                <a:gd name="T21" fmla="*/ 27 h 144"/>
                <a:gd name="T22" fmla="*/ 70 w 123"/>
                <a:gd name="T23" fmla="*/ 0 h 144"/>
                <a:gd name="T24" fmla="*/ 40 w 123"/>
                <a:gd name="T25" fmla="*/ 0 h 144"/>
                <a:gd name="T26" fmla="*/ 31 w 123"/>
                <a:gd name="T27" fmla="*/ 11 h 144"/>
                <a:gd name="T28" fmla="*/ 10 w 123"/>
                <a:gd name="T29" fmla="*/ 11 h 144"/>
                <a:gd name="T30" fmla="*/ 5 w 123"/>
                <a:gd name="T31" fmla="*/ 27 h 144"/>
                <a:gd name="T32" fmla="*/ 0 w 123"/>
                <a:gd name="T33" fmla="*/ 27 h 144"/>
                <a:gd name="T34" fmla="*/ 0 w 123"/>
                <a:gd name="T35" fmla="*/ 144 h 144"/>
                <a:gd name="T36" fmla="*/ 86 w 123"/>
                <a:gd name="T37" fmla="*/ 144 h 144"/>
                <a:gd name="T38" fmla="*/ 86 w 123"/>
                <a:gd name="T39" fmla="*/ 50 h 144"/>
                <a:gd name="T40" fmla="*/ 110 w 123"/>
                <a:gd name="T41" fmla="*/ 79 h 144"/>
                <a:gd name="T42" fmla="*/ 118 w 123"/>
                <a:gd name="T43" fmla="*/ 106 h 144"/>
                <a:gd name="T44" fmla="*/ 109 w 123"/>
                <a:gd name="T45" fmla="*/ 109 h 144"/>
                <a:gd name="T46" fmla="*/ 101 w 123"/>
                <a:gd name="T47" fmla="*/ 82 h 144"/>
                <a:gd name="T48" fmla="*/ 110 w 123"/>
                <a:gd name="T49" fmla="*/ 79 h 144"/>
                <a:gd name="T50" fmla="*/ 42 w 123"/>
                <a:gd name="T51" fmla="*/ 4 h 144"/>
                <a:gd name="T52" fmla="*/ 67 w 123"/>
                <a:gd name="T53" fmla="*/ 4 h 144"/>
                <a:gd name="T54" fmla="*/ 76 w 123"/>
                <a:gd name="T55" fmla="*/ 27 h 144"/>
                <a:gd name="T56" fmla="*/ 38 w 123"/>
                <a:gd name="T57" fmla="*/ 27 h 144"/>
                <a:gd name="T58" fmla="*/ 34 w 123"/>
                <a:gd name="T59" fmla="*/ 14 h 144"/>
                <a:gd name="T60" fmla="*/ 42 w 123"/>
                <a:gd name="T61" fmla="*/ 4 h 144"/>
                <a:gd name="T62" fmla="*/ 13 w 123"/>
                <a:gd name="T63" fmla="*/ 16 h 144"/>
                <a:gd name="T64" fmla="*/ 30 w 123"/>
                <a:gd name="T65" fmla="*/ 16 h 144"/>
                <a:gd name="T66" fmla="*/ 34 w 123"/>
                <a:gd name="T67" fmla="*/ 27 h 144"/>
                <a:gd name="T68" fmla="*/ 10 w 123"/>
                <a:gd name="T69" fmla="*/ 27 h 144"/>
                <a:gd name="T70" fmla="*/ 13 w 123"/>
                <a:gd name="T71" fmla="*/ 16 h 144"/>
                <a:gd name="T72" fmla="*/ 81 w 123"/>
                <a:gd name="T73" fmla="*/ 139 h 144"/>
                <a:gd name="T74" fmla="*/ 5 w 123"/>
                <a:gd name="T75" fmla="*/ 139 h 144"/>
                <a:gd name="T76" fmla="*/ 5 w 123"/>
                <a:gd name="T77" fmla="*/ 31 h 144"/>
                <a:gd name="T78" fmla="*/ 81 w 123"/>
                <a:gd name="T79" fmla="*/ 31 h 144"/>
                <a:gd name="T80" fmla="*/ 81 w 123"/>
                <a:gd name="T81" fmla="*/ 1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144">
                  <a:moveTo>
                    <a:pt x="86" y="50"/>
                  </a:moveTo>
                  <a:lnTo>
                    <a:pt x="114" y="142"/>
                  </a:lnTo>
                  <a:lnTo>
                    <a:pt x="118" y="141"/>
                  </a:lnTo>
                  <a:lnTo>
                    <a:pt x="110" y="114"/>
                  </a:lnTo>
                  <a:lnTo>
                    <a:pt x="123" y="109"/>
                  </a:lnTo>
                  <a:lnTo>
                    <a:pt x="112" y="74"/>
                  </a:lnTo>
                  <a:lnTo>
                    <a:pt x="99" y="77"/>
                  </a:lnTo>
                  <a:lnTo>
                    <a:pt x="91" y="48"/>
                  </a:lnTo>
                  <a:lnTo>
                    <a:pt x="86" y="49"/>
                  </a:lnTo>
                  <a:lnTo>
                    <a:pt x="86" y="27"/>
                  </a:lnTo>
                  <a:lnTo>
                    <a:pt x="81" y="27"/>
                  </a:lnTo>
                  <a:lnTo>
                    <a:pt x="70" y="0"/>
                  </a:lnTo>
                  <a:lnTo>
                    <a:pt x="40" y="0"/>
                  </a:lnTo>
                  <a:lnTo>
                    <a:pt x="31" y="11"/>
                  </a:lnTo>
                  <a:lnTo>
                    <a:pt x="10" y="11"/>
                  </a:lnTo>
                  <a:lnTo>
                    <a:pt x="5" y="27"/>
                  </a:lnTo>
                  <a:lnTo>
                    <a:pt x="0" y="27"/>
                  </a:lnTo>
                  <a:lnTo>
                    <a:pt x="0" y="144"/>
                  </a:lnTo>
                  <a:lnTo>
                    <a:pt x="86" y="144"/>
                  </a:lnTo>
                  <a:lnTo>
                    <a:pt x="86" y="50"/>
                  </a:lnTo>
                  <a:close/>
                  <a:moveTo>
                    <a:pt x="110" y="79"/>
                  </a:moveTo>
                  <a:lnTo>
                    <a:pt x="118" y="106"/>
                  </a:lnTo>
                  <a:lnTo>
                    <a:pt x="109" y="109"/>
                  </a:lnTo>
                  <a:lnTo>
                    <a:pt x="101" y="82"/>
                  </a:lnTo>
                  <a:lnTo>
                    <a:pt x="110" y="79"/>
                  </a:lnTo>
                  <a:close/>
                  <a:moveTo>
                    <a:pt x="42" y="4"/>
                  </a:moveTo>
                  <a:lnTo>
                    <a:pt x="67" y="4"/>
                  </a:lnTo>
                  <a:lnTo>
                    <a:pt x="76" y="27"/>
                  </a:lnTo>
                  <a:lnTo>
                    <a:pt x="38" y="27"/>
                  </a:lnTo>
                  <a:lnTo>
                    <a:pt x="34" y="14"/>
                  </a:lnTo>
                  <a:lnTo>
                    <a:pt x="42" y="4"/>
                  </a:lnTo>
                  <a:close/>
                  <a:moveTo>
                    <a:pt x="13" y="16"/>
                  </a:moveTo>
                  <a:lnTo>
                    <a:pt x="30" y="16"/>
                  </a:lnTo>
                  <a:lnTo>
                    <a:pt x="34" y="27"/>
                  </a:lnTo>
                  <a:lnTo>
                    <a:pt x="10" y="27"/>
                  </a:lnTo>
                  <a:lnTo>
                    <a:pt x="13" y="16"/>
                  </a:lnTo>
                  <a:close/>
                  <a:moveTo>
                    <a:pt x="81" y="139"/>
                  </a:moveTo>
                  <a:lnTo>
                    <a:pt x="5" y="139"/>
                  </a:lnTo>
                  <a:lnTo>
                    <a:pt x="5" y="31"/>
                  </a:lnTo>
                  <a:lnTo>
                    <a:pt x="81" y="31"/>
                  </a:lnTo>
                  <a:lnTo>
                    <a:pt x="81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2" name="Rectangle 363"/>
            <p:cNvSpPr>
              <a:spLocks noChangeArrowheads="1"/>
            </p:cNvSpPr>
            <p:nvPr/>
          </p:nvSpPr>
          <p:spPr bwMode="auto">
            <a:xfrm>
              <a:off x="4513459" y="2147423"/>
              <a:ext cx="10479" cy="1613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3" name="Rectangle 364"/>
            <p:cNvSpPr>
              <a:spLocks noChangeArrowheads="1"/>
            </p:cNvSpPr>
            <p:nvPr/>
          </p:nvSpPr>
          <p:spPr bwMode="auto">
            <a:xfrm>
              <a:off x="4570045" y="2147423"/>
              <a:ext cx="10479" cy="1613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73928" y="2044731"/>
            <a:ext cx="207480" cy="301788"/>
            <a:chOff x="4873928" y="2044731"/>
            <a:chExt cx="207480" cy="301788"/>
          </a:xfrm>
          <a:solidFill>
            <a:schemeClr val="tx1"/>
          </a:solidFill>
        </p:grpSpPr>
        <p:sp>
          <p:nvSpPr>
            <p:cNvPr id="364" name="Freeform 365"/>
            <p:cNvSpPr>
              <a:spLocks noEditPoints="1"/>
            </p:cNvSpPr>
            <p:nvPr/>
          </p:nvSpPr>
          <p:spPr bwMode="auto">
            <a:xfrm>
              <a:off x="4873928" y="2044731"/>
              <a:ext cx="207480" cy="301788"/>
            </a:xfrm>
            <a:custGeom>
              <a:avLst/>
              <a:gdLst>
                <a:gd name="T0" fmla="*/ 7 w 99"/>
                <a:gd name="T1" fmla="*/ 144 h 144"/>
                <a:gd name="T2" fmla="*/ 93 w 99"/>
                <a:gd name="T3" fmla="*/ 144 h 144"/>
                <a:gd name="T4" fmla="*/ 93 w 99"/>
                <a:gd name="T5" fmla="*/ 22 h 144"/>
                <a:gd name="T6" fmla="*/ 99 w 99"/>
                <a:gd name="T7" fmla="*/ 22 h 144"/>
                <a:gd name="T8" fmla="*/ 99 w 99"/>
                <a:gd name="T9" fmla="*/ 18 h 144"/>
                <a:gd name="T10" fmla="*/ 68 w 99"/>
                <a:gd name="T11" fmla="*/ 18 h 144"/>
                <a:gd name="T12" fmla="*/ 68 w 99"/>
                <a:gd name="T13" fmla="*/ 0 h 144"/>
                <a:gd name="T14" fmla="*/ 32 w 99"/>
                <a:gd name="T15" fmla="*/ 0 h 144"/>
                <a:gd name="T16" fmla="*/ 32 w 99"/>
                <a:gd name="T17" fmla="*/ 18 h 144"/>
                <a:gd name="T18" fmla="*/ 0 w 99"/>
                <a:gd name="T19" fmla="*/ 18 h 144"/>
                <a:gd name="T20" fmla="*/ 0 w 99"/>
                <a:gd name="T21" fmla="*/ 22 h 144"/>
                <a:gd name="T22" fmla="*/ 7 w 99"/>
                <a:gd name="T23" fmla="*/ 22 h 144"/>
                <a:gd name="T24" fmla="*/ 7 w 99"/>
                <a:gd name="T25" fmla="*/ 144 h 144"/>
                <a:gd name="T26" fmla="*/ 36 w 99"/>
                <a:gd name="T27" fmla="*/ 4 h 144"/>
                <a:gd name="T28" fmla="*/ 63 w 99"/>
                <a:gd name="T29" fmla="*/ 4 h 144"/>
                <a:gd name="T30" fmla="*/ 63 w 99"/>
                <a:gd name="T31" fmla="*/ 18 h 144"/>
                <a:gd name="T32" fmla="*/ 36 w 99"/>
                <a:gd name="T33" fmla="*/ 18 h 144"/>
                <a:gd name="T34" fmla="*/ 36 w 99"/>
                <a:gd name="T35" fmla="*/ 4 h 144"/>
                <a:gd name="T36" fmla="*/ 88 w 99"/>
                <a:gd name="T37" fmla="*/ 22 h 144"/>
                <a:gd name="T38" fmla="*/ 88 w 99"/>
                <a:gd name="T39" fmla="*/ 139 h 144"/>
                <a:gd name="T40" fmla="*/ 12 w 99"/>
                <a:gd name="T41" fmla="*/ 139 h 144"/>
                <a:gd name="T42" fmla="*/ 12 w 99"/>
                <a:gd name="T43" fmla="*/ 22 h 144"/>
                <a:gd name="T44" fmla="*/ 88 w 99"/>
                <a:gd name="T45" fmla="*/ 2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9" h="144">
                  <a:moveTo>
                    <a:pt x="7" y="144"/>
                  </a:moveTo>
                  <a:lnTo>
                    <a:pt x="93" y="144"/>
                  </a:lnTo>
                  <a:lnTo>
                    <a:pt x="93" y="22"/>
                  </a:lnTo>
                  <a:lnTo>
                    <a:pt x="99" y="22"/>
                  </a:lnTo>
                  <a:lnTo>
                    <a:pt x="99" y="18"/>
                  </a:lnTo>
                  <a:lnTo>
                    <a:pt x="68" y="18"/>
                  </a:lnTo>
                  <a:lnTo>
                    <a:pt x="68" y="0"/>
                  </a:lnTo>
                  <a:lnTo>
                    <a:pt x="32" y="0"/>
                  </a:lnTo>
                  <a:lnTo>
                    <a:pt x="32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7" y="22"/>
                  </a:lnTo>
                  <a:lnTo>
                    <a:pt x="7" y="144"/>
                  </a:lnTo>
                  <a:close/>
                  <a:moveTo>
                    <a:pt x="36" y="4"/>
                  </a:moveTo>
                  <a:lnTo>
                    <a:pt x="63" y="4"/>
                  </a:lnTo>
                  <a:lnTo>
                    <a:pt x="63" y="18"/>
                  </a:lnTo>
                  <a:lnTo>
                    <a:pt x="36" y="18"/>
                  </a:lnTo>
                  <a:lnTo>
                    <a:pt x="36" y="4"/>
                  </a:lnTo>
                  <a:close/>
                  <a:moveTo>
                    <a:pt x="88" y="22"/>
                  </a:moveTo>
                  <a:lnTo>
                    <a:pt x="88" y="139"/>
                  </a:lnTo>
                  <a:lnTo>
                    <a:pt x="12" y="139"/>
                  </a:lnTo>
                  <a:lnTo>
                    <a:pt x="12" y="22"/>
                  </a:lnTo>
                  <a:lnTo>
                    <a:pt x="8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5" name="Freeform 366"/>
            <p:cNvSpPr>
              <a:spLocks/>
            </p:cNvSpPr>
            <p:nvPr/>
          </p:nvSpPr>
          <p:spPr bwMode="auto">
            <a:xfrm>
              <a:off x="4930514" y="2214487"/>
              <a:ext cx="67064" cy="62873"/>
            </a:xfrm>
            <a:custGeom>
              <a:avLst/>
              <a:gdLst>
                <a:gd name="T0" fmla="*/ 36 w 56"/>
                <a:gd name="T1" fmla="*/ 40 h 54"/>
                <a:gd name="T2" fmla="*/ 44 w 56"/>
                <a:gd name="T3" fmla="*/ 40 h 54"/>
                <a:gd name="T4" fmla="*/ 37 w 56"/>
                <a:gd name="T5" fmla="*/ 49 h 54"/>
                <a:gd name="T6" fmla="*/ 44 w 56"/>
                <a:gd name="T7" fmla="*/ 54 h 54"/>
                <a:gd name="T8" fmla="*/ 56 w 56"/>
                <a:gd name="T9" fmla="*/ 38 h 54"/>
                <a:gd name="T10" fmla="*/ 56 w 56"/>
                <a:gd name="T11" fmla="*/ 33 h 54"/>
                <a:gd name="T12" fmla="*/ 44 w 56"/>
                <a:gd name="T13" fmla="*/ 17 h 54"/>
                <a:gd name="T14" fmla="*/ 37 w 56"/>
                <a:gd name="T15" fmla="*/ 22 h 54"/>
                <a:gd name="T16" fmla="*/ 44 w 56"/>
                <a:gd name="T17" fmla="*/ 32 h 54"/>
                <a:gd name="T18" fmla="*/ 36 w 56"/>
                <a:gd name="T19" fmla="*/ 32 h 54"/>
                <a:gd name="T20" fmla="*/ 8 w 56"/>
                <a:gd name="T21" fmla="*/ 0 h 54"/>
                <a:gd name="T22" fmla="*/ 0 w 56"/>
                <a:gd name="T23" fmla="*/ 0 h 54"/>
                <a:gd name="T24" fmla="*/ 36 w 56"/>
                <a:gd name="T2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36" y="40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0" y="32"/>
                    <a:pt x="8" y="14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5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6" name="Freeform 367"/>
            <p:cNvSpPr>
              <a:spLocks/>
            </p:cNvSpPr>
            <p:nvPr/>
          </p:nvSpPr>
          <p:spPr bwMode="auto">
            <a:xfrm>
              <a:off x="4959854" y="2149519"/>
              <a:ext cx="64969" cy="64969"/>
            </a:xfrm>
            <a:custGeom>
              <a:avLst/>
              <a:gdLst>
                <a:gd name="T0" fmla="*/ 19 w 56"/>
                <a:gd name="T1" fmla="*/ 32 h 55"/>
                <a:gd name="T2" fmla="*/ 12 w 56"/>
                <a:gd name="T3" fmla="*/ 23 h 55"/>
                <a:gd name="T4" fmla="*/ 20 w 56"/>
                <a:gd name="T5" fmla="*/ 23 h 55"/>
                <a:gd name="T6" fmla="*/ 48 w 56"/>
                <a:gd name="T7" fmla="*/ 55 h 55"/>
                <a:gd name="T8" fmla="*/ 56 w 56"/>
                <a:gd name="T9" fmla="*/ 55 h 55"/>
                <a:gd name="T10" fmla="*/ 20 w 56"/>
                <a:gd name="T11" fmla="*/ 15 h 55"/>
                <a:gd name="T12" fmla="*/ 12 w 56"/>
                <a:gd name="T13" fmla="*/ 15 h 55"/>
                <a:gd name="T14" fmla="*/ 19 w 56"/>
                <a:gd name="T15" fmla="*/ 5 h 55"/>
                <a:gd name="T16" fmla="*/ 12 w 56"/>
                <a:gd name="T17" fmla="*/ 0 h 55"/>
                <a:gd name="T18" fmla="*/ 0 w 56"/>
                <a:gd name="T19" fmla="*/ 16 h 55"/>
                <a:gd name="T20" fmla="*/ 0 w 56"/>
                <a:gd name="T21" fmla="*/ 21 h 55"/>
                <a:gd name="T22" fmla="*/ 12 w 56"/>
                <a:gd name="T23" fmla="*/ 37 h 55"/>
                <a:gd name="T24" fmla="*/ 19 w 56"/>
                <a:gd name="T2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19" y="32"/>
                  </a:moveTo>
                  <a:cubicBezTo>
                    <a:pt x="12" y="23"/>
                    <a:pt x="12" y="23"/>
                    <a:pt x="12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6" y="23"/>
                    <a:pt x="48" y="40"/>
                    <a:pt x="48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36"/>
                    <a:pt x="41" y="15"/>
                    <a:pt x="20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2" y="37"/>
                    <a:pt x="12" y="37"/>
                    <a:pt x="12" y="37"/>
                  </a:cubicBezTo>
                  <a:lnTo>
                    <a:pt x="19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265834" y="2044731"/>
            <a:ext cx="209575" cy="301788"/>
            <a:chOff x="5265834" y="2044731"/>
            <a:chExt cx="209575" cy="301788"/>
          </a:xfrm>
          <a:solidFill>
            <a:schemeClr val="tx1"/>
          </a:solidFill>
        </p:grpSpPr>
        <p:sp>
          <p:nvSpPr>
            <p:cNvPr id="367" name="Freeform 368"/>
            <p:cNvSpPr>
              <a:spLocks noEditPoints="1"/>
            </p:cNvSpPr>
            <p:nvPr/>
          </p:nvSpPr>
          <p:spPr bwMode="auto">
            <a:xfrm>
              <a:off x="5265834" y="2044731"/>
              <a:ext cx="209575" cy="301788"/>
            </a:xfrm>
            <a:custGeom>
              <a:avLst/>
              <a:gdLst>
                <a:gd name="T0" fmla="*/ 7 w 100"/>
                <a:gd name="T1" fmla="*/ 144 h 144"/>
                <a:gd name="T2" fmla="*/ 93 w 100"/>
                <a:gd name="T3" fmla="*/ 144 h 144"/>
                <a:gd name="T4" fmla="*/ 93 w 100"/>
                <a:gd name="T5" fmla="*/ 22 h 144"/>
                <a:gd name="T6" fmla="*/ 100 w 100"/>
                <a:gd name="T7" fmla="*/ 22 h 144"/>
                <a:gd name="T8" fmla="*/ 100 w 100"/>
                <a:gd name="T9" fmla="*/ 18 h 144"/>
                <a:gd name="T10" fmla="*/ 68 w 100"/>
                <a:gd name="T11" fmla="*/ 18 h 144"/>
                <a:gd name="T12" fmla="*/ 68 w 100"/>
                <a:gd name="T13" fmla="*/ 0 h 144"/>
                <a:gd name="T14" fmla="*/ 32 w 100"/>
                <a:gd name="T15" fmla="*/ 0 h 144"/>
                <a:gd name="T16" fmla="*/ 32 w 100"/>
                <a:gd name="T17" fmla="*/ 18 h 144"/>
                <a:gd name="T18" fmla="*/ 0 w 100"/>
                <a:gd name="T19" fmla="*/ 18 h 144"/>
                <a:gd name="T20" fmla="*/ 0 w 100"/>
                <a:gd name="T21" fmla="*/ 22 h 144"/>
                <a:gd name="T22" fmla="*/ 7 w 100"/>
                <a:gd name="T23" fmla="*/ 22 h 144"/>
                <a:gd name="T24" fmla="*/ 7 w 100"/>
                <a:gd name="T25" fmla="*/ 144 h 144"/>
                <a:gd name="T26" fmla="*/ 36 w 100"/>
                <a:gd name="T27" fmla="*/ 4 h 144"/>
                <a:gd name="T28" fmla="*/ 63 w 100"/>
                <a:gd name="T29" fmla="*/ 4 h 144"/>
                <a:gd name="T30" fmla="*/ 63 w 100"/>
                <a:gd name="T31" fmla="*/ 18 h 144"/>
                <a:gd name="T32" fmla="*/ 36 w 100"/>
                <a:gd name="T33" fmla="*/ 18 h 144"/>
                <a:gd name="T34" fmla="*/ 36 w 100"/>
                <a:gd name="T35" fmla="*/ 4 h 144"/>
                <a:gd name="T36" fmla="*/ 88 w 100"/>
                <a:gd name="T37" fmla="*/ 22 h 144"/>
                <a:gd name="T38" fmla="*/ 88 w 100"/>
                <a:gd name="T39" fmla="*/ 139 h 144"/>
                <a:gd name="T40" fmla="*/ 12 w 100"/>
                <a:gd name="T41" fmla="*/ 139 h 144"/>
                <a:gd name="T42" fmla="*/ 12 w 100"/>
                <a:gd name="T43" fmla="*/ 22 h 144"/>
                <a:gd name="T44" fmla="*/ 88 w 100"/>
                <a:gd name="T45" fmla="*/ 2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44">
                  <a:moveTo>
                    <a:pt x="7" y="144"/>
                  </a:moveTo>
                  <a:lnTo>
                    <a:pt x="93" y="144"/>
                  </a:lnTo>
                  <a:lnTo>
                    <a:pt x="93" y="22"/>
                  </a:lnTo>
                  <a:lnTo>
                    <a:pt x="100" y="22"/>
                  </a:lnTo>
                  <a:lnTo>
                    <a:pt x="100" y="18"/>
                  </a:lnTo>
                  <a:lnTo>
                    <a:pt x="68" y="18"/>
                  </a:lnTo>
                  <a:lnTo>
                    <a:pt x="68" y="0"/>
                  </a:lnTo>
                  <a:lnTo>
                    <a:pt x="32" y="0"/>
                  </a:lnTo>
                  <a:lnTo>
                    <a:pt x="32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7" y="22"/>
                  </a:lnTo>
                  <a:lnTo>
                    <a:pt x="7" y="144"/>
                  </a:lnTo>
                  <a:close/>
                  <a:moveTo>
                    <a:pt x="36" y="4"/>
                  </a:moveTo>
                  <a:lnTo>
                    <a:pt x="63" y="4"/>
                  </a:lnTo>
                  <a:lnTo>
                    <a:pt x="63" y="18"/>
                  </a:lnTo>
                  <a:lnTo>
                    <a:pt x="36" y="18"/>
                  </a:lnTo>
                  <a:lnTo>
                    <a:pt x="36" y="4"/>
                  </a:lnTo>
                  <a:close/>
                  <a:moveTo>
                    <a:pt x="88" y="22"/>
                  </a:moveTo>
                  <a:lnTo>
                    <a:pt x="88" y="139"/>
                  </a:lnTo>
                  <a:lnTo>
                    <a:pt x="12" y="139"/>
                  </a:lnTo>
                  <a:lnTo>
                    <a:pt x="12" y="22"/>
                  </a:lnTo>
                  <a:lnTo>
                    <a:pt x="8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8" name="Freeform 369"/>
            <p:cNvSpPr>
              <a:spLocks/>
            </p:cNvSpPr>
            <p:nvPr/>
          </p:nvSpPr>
          <p:spPr bwMode="auto">
            <a:xfrm>
              <a:off x="5332898" y="2176763"/>
              <a:ext cx="73352" cy="73352"/>
            </a:xfrm>
            <a:custGeom>
              <a:avLst/>
              <a:gdLst>
                <a:gd name="T0" fmla="*/ 4 w 35"/>
                <a:gd name="T1" fmla="*/ 35 h 35"/>
                <a:gd name="T2" fmla="*/ 18 w 35"/>
                <a:gd name="T3" fmla="*/ 21 h 35"/>
                <a:gd name="T4" fmla="*/ 32 w 35"/>
                <a:gd name="T5" fmla="*/ 35 h 35"/>
                <a:gd name="T6" fmla="*/ 35 w 35"/>
                <a:gd name="T7" fmla="*/ 32 h 35"/>
                <a:gd name="T8" fmla="*/ 21 w 35"/>
                <a:gd name="T9" fmla="*/ 18 h 35"/>
                <a:gd name="T10" fmla="*/ 35 w 35"/>
                <a:gd name="T11" fmla="*/ 4 h 35"/>
                <a:gd name="T12" fmla="*/ 32 w 35"/>
                <a:gd name="T13" fmla="*/ 0 h 35"/>
                <a:gd name="T14" fmla="*/ 18 w 35"/>
                <a:gd name="T15" fmla="*/ 14 h 35"/>
                <a:gd name="T16" fmla="*/ 4 w 35"/>
                <a:gd name="T17" fmla="*/ 0 h 35"/>
                <a:gd name="T18" fmla="*/ 0 w 35"/>
                <a:gd name="T19" fmla="*/ 4 h 35"/>
                <a:gd name="T20" fmla="*/ 15 w 35"/>
                <a:gd name="T21" fmla="*/ 18 h 35"/>
                <a:gd name="T22" fmla="*/ 0 w 35"/>
                <a:gd name="T23" fmla="*/ 32 h 35"/>
                <a:gd name="T24" fmla="*/ 4 w 35"/>
                <a:gd name="T2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5">
                  <a:moveTo>
                    <a:pt x="4" y="35"/>
                  </a:moveTo>
                  <a:lnTo>
                    <a:pt x="18" y="21"/>
                  </a:lnTo>
                  <a:lnTo>
                    <a:pt x="32" y="35"/>
                  </a:lnTo>
                  <a:lnTo>
                    <a:pt x="35" y="32"/>
                  </a:lnTo>
                  <a:lnTo>
                    <a:pt x="21" y="18"/>
                  </a:lnTo>
                  <a:lnTo>
                    <a:pt x="35" y="4"/>
                  </a:lnTo>
                  <a:lnTo>
                    <a:pt x="32" y="0"/>
                  </a:lnTo>
                  <a:lnTo>
                    <a:pt x="18" y="14"/>
                  </a:lnTo>
                  <a:lnTo>
                    <a:pt x="4" y="0"/>
                  </a:lnTo>
                  <a:lnTo>
                    <a:pt x="0" y="4"/>
                  </a:lnTo>
                  <a:lnTo>
                    <a:pt x="15" y="18"/>
                  </a:lnTo>
                  <a:lnTo>
                    <a:pt x="0" y="32"/>
                  </a:lnTo>
                  <a:lnTo>
                    <a:pt x="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611632" y="2069880"/>
            <a:ext cx="301788" cy="251491"/>
            <a:chOff x="5611632" y="2069880"/>
            <a:chExt cx="301788" cy="251491"/>
          </a:xfrm>
          <a:solidFill>
            <a:schemeClr val="tx1"/>
          </a:solidFill>
        </p:grpSpPr>
        <p:sp>
          <p:nvSpPr>
            <p:cNvPr id="369" name="Freeform 370"/>
            <p:cNvSpPr>
              <a:spLocks/>
            </p:cNvSpPr>
            <p:nvPr/>
          </p:nvSpPr>
          <p:spPr bwMode="auto">
            <a:xfrm>
              <a:off x="5720611" y="2164189"/>
              <a:ext cx="83830" cy="157182"/>
            </a:xfrm>
            <a:custGeom>
              <a:avLst/>
              <a:gdLst>
                <a:gd name="T0" fmla="*/ 22 w 40"/>
                <a:gd name="T1" fmla="*/ 75 h 75"/>
                <a:gd name="T2" fmla="*/ 22 w 40"/>
                <a:gd name="T3" fmla="*/ 8 h 75"/>
                <a:gd name="T4" fmla="*/ 36 w 40"/>
                <a:gd name="T5" fmla="*/ 22 h 75"/>
                <a:gd name="T6" fmla="*/ 40 w 40"/>
                <a:gd name="T7" fmla="*/ 18 h 75"/>
                <a:gd name="T8" fmla="*/ 22 w 40"/>
                <a:gd name="T9" fmla="*/ 0 h 75"/>
                <a:gd name="T10" fmla="*/ 18 w 40"/>
                <a:gd name="T11" fmla="*/ 0 h 75"/>
                <a:gd name="T12" fmla="*/ 0 w 40"/>
                <a:gd name="T13" fmla="*/ 18 h 75"/>
                <a:gd name="T14" fmla="*/ 4 w 40"/>
                <a:gd name="T15" fmla="*/ 22 h 75"/>
                <a:gd name="T16" fmla="*/ 18 w 40"/>
                <a:gd name="T17" fmla="*/ 8 h 75"/>
                <a:gd name="T18" fmla="*/ 18 w 40"/>
                <a:gd name="T19" fmla="*/ 75 h 75"/>
                <a:gd name="T20" fmla="*/ 22 w 40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75">
                  <a:moveTo>
                    <a:pt x="22" y="75"/>
                  </a:moveTo>
                  <a:lnTo>
                    <a:pt x="22" y="8"/>
                  </a:lnTo>
                  <a:lnTo>
                    <a:pt x="36" y="22"/>
                  </a:lnTo>
                  <a:lnTo>
                    <a:pt x="40" y="18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18" y="8"/>
                  </a:lnTo>
                  <a:lnTo>
                    <a:pt x="18" y="75"/>
                  </a:lnTo>
                  <a:lnTo>
                    <a:pt x="22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0" name="Freeform 371"/>
            <p:cNvSpPr>
              <a:spLocks/>
            </p:cNvSpPr>
            <p:nvPr/>
          </p:nvSpPr>
          <p:spPr bwMode="auto">
            <a:xfrm>
              <a:off x="5611632" y="2069880"/>
              <a:ext cx="301788" cy="180235"/>
            </a:xfrm>
            <a:custGeom>
              <a:avLst/>
              <a:gdLst>
                <a:gd name="T0" fmla="*/ 54 w 144"/>
                <a:gd name="T1" fmla="*/ 81 h 86"/>
                <a:gd name="T2" fmla="*/ 4 w 144"/>
                <a:gd name="T3" fmla="*/ 81 h 86"/>
                <a:gd name="T4" fmla="*/ 4 w 144"/>
                <a:gd name="T5" fmla="*/ 5 h 86"/>
                <a:gd name="T6" fmla="*/ 140 w 144"/>
                <a:gd name="T7" fmla="*/ 5 h 86"/>
                <a:gd name="T8" fmla="*/ 140 w 144"/>
                <a:gd name="T9" fmla="*/ 81 h 86"/>
                <a:gd name="T10" fmla="*/ 90 w 144"/>
                <a:gd name="T11" fmla="*/ 81 h 86"/>
                <a:gd name="T12" fmla="*/ 90 w 144"/>
                <a:gd name="T13" fmla="*/ 86 h 86"/>
                <a:gd name="T14" fmla="*/ 144 w 144"/>
                <a:gd name="T15" fmla="*/ 86 h 86"/>
                <a:gd name="T16" fmla="*/ 144 w 144"/>
                <a:gd name="T17" fmla="*/ 0 h 86"/>
                <a:gd name="T18" fmla="*/ 0 w 144"/>
                <a:gd name="T19" fmla="*/ 0 h 86"/>
                <a:gd name="T20" fmla="*/ 0 w 144"/>
                <a:gd name="T21" fmla="*/ 86 h 86"/>
                <a:gd name="T22" fmla="*/ 54 w 144"/>
                <a:gd name="T23" fmla="*/ 86 h 86"/>
                <a:gd name="T24" fmla="*/ 54 w 144"/>
                <a:gd name="T25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86">
                  <a:moveTo>
                    <a:pt x="54" y="81"/>
                  </a:moveTo>
                  <a:lnTo>
                    <a:pt x="4" y="81"/>
                  </a:lnTo>
                  <a:lnTo>
                    <a:pt x="4" y="5"/>
                  </a:lnTo>
                  <a:lnTo>
                    <a:pt x="140" y="5"/>
                  </a:lnTo>
                  <a:lnTo>
                    <a:pt x="140" y="81"/>
                  </a:lnTo>
                  <a:lnTo>
                    <a:pt x="90" y="81"/>
                  </a:lnTo>
                  <a:lnTo>
                    <a:pt x="90" y="86"/>
                  </a:lnTo>
                  <a:lnTo>
                    <a:pt x="144" y="86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86"/>
                  </a:lnTo>
                  <a:lnTo>
                    <a:pt x="54" y="86"/>
                  </a:lnTo>
                  <a:lnTo>
                    <a:pt x="5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001442" y="2042635"/>
            <a:ext cx="305980" cy="305980"/>
            <a:chOff x="6001442" y="2042635"/>
            <a:chExt cx="305980" cy="305980"/>
          </a:xfrm>
          <a:solidFill>
            <a:schemeClr val="tx1"/>
          </a:solidFill>
        </p:grpSpPr>
        <p:sp>
          <p:nvSpPr>
            <p:cNvPr id="371" name="Freeform 372"/>
            <p:cNvSpPr>
              <a:spLocks noEditPoints="1"/>
            </p:cNvSpPr>
            <p:nvPr/>
          </p:nvSpPr>
          <p:spPr bwMode="auto">
            <a:xfrm>
              <a:off x="6001442" y="2042635"/>
              <a:ext cx="305980" cy="305980"/>
            </a:xfrm>
            <a:custGeom>
              <a:avLst/>
              <a:gdLst>
                <a:gd name="T0" fmla="*/ 64 w 146"/>
                <a:gd name="T1" fmla="*/ 31 h 146"/>
                <a:gd name="T2" fmla="*/ 33 w 146"/>
                <a:gd name="T3" fmla="*/ 0 h 146"/>
                <a:gd name="T4" fmla="*/ 0 w 146"/>
                <a:gd name="T5" fmla="*/ 32 h 146"/>
                <a:gd name="T6" fmla="*/ 32 w 146"/>
                <a:gd name="T7" fmla="*/ 64 h 146"/>
                <a:gd name="T8" fmla="*/ 23 w 146"/>
                <a:gd name="T9" fmla="*/ 73 h 146"/>
                <a:gd name="T10" fmla="*/ 96 w 146"/>
                <a:gd name="T11" fmla="*/ 146 h 146"/>
                <a:gd name="T12" fmla="*/ 146 w 146"/>
                <a:gd name="T13" fmla="*/ 95 h 146"/>
                <a:gd name="T14" fmla="*/ 73 w 146"/>
                <a:gd name="T15" fmla="*/ 22 h 146"/>
                <a:gd name="T16" fmla="*/ 64 w 146"/>
                <a:gd name="T17" fmla="*/ 31 h 146"/>
                <a:gd name="T18" fmla="*/ 7 w 146"/>
                <a:gd name="T19" fmla="*/ 32 h 146"/>
                <a:gd name="T20" fmla="*/ 33 w 146"/>
                <a:gd name="T21" fmla="*/ 6 h 146"/>
                <a:gd name="T22" fmla="*/ 61 w 146"/>
                <a:gd name="T23" fmla="*/ 35 h 146"/>
                <a:gd name="T24" fmla="*/ 35 w 146"/>
                <a:gd name="T25" fmla="*/ 60 h 146"/>
                <a:gd name="T26" fmla="*/ 7 w 146"/>
                <a:gd name="T27" fmla="*/ 32 h 146"/>
                <a:gd name="T28" fmla="*/ 96 w 146"/>
                <a:gd name="T29" fmla="*/ 139 h 146"/>
                <a:gd name="T30" fmla="*/ 29 w 146"/>
                <a:gd name="T31" fmla="*/ 73 h 146"/>
                <a:gd name="T32" fmla="*/ 35 w 146"/>
                <a:gd name="T33" fmla="*/ 67 h 146"/>
                <a:gd name="T34" fmla="*/ 67 w 146"/>
                <a:gd name="T35" fmla="*/ 35 h 146"/>
                <a:gd name="T36" fmla="*/ 73 w 146"/>
                <a:gd name="T37" fmla="*/ 28 h 146"/>
                <a:gd name="T38" fmla="*/ 140 w 146"/>
                <a:gd name="T39" fmla="*/ 95 h 146"/>
                <a:gd name="T40" fmla="*/ 96 w 146"/>
                <a:gd name="T41" fmla="*/ 13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6" h="146">
                  <a:moveTo>
                    <a:pt x="64" y="3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32" y="64"/>
                  </a:lnTo>
                  <a:lnTo>
                    <a:pt x="23" y="73"/>
                  </a:lnTo>
                  <a:lnTo>
                    <a:pt x="96" y="146"/>
                  </a:lnTo>
                  <a:lnTo>
                    <a:pt x="146" y="95"/>
                  </a:lnTo>
                  <a:lnTo>
                    <a:pt x="73" y="22"/>
                  </a:lnTo>
                  <a:lnTo>
                    <a:pt x="64" y="31"/>
                  </a:lnTo>
                  <a:close/>
                  <a:moveTo>
                    <a:pt x="7" y="32"/>
                  </a:moveTo>
                  <a:lnTo>
                    <a:pt x="33" y="6"/>
                  </a:lnTo>
                  <a:lnTo>
                    <a:pt x="61" y="35"/>
                  </a:lnTo>
                  <a:lnTo>
                    <a:pt x="35" y="60"/>
                  </a:lnTo>
                  <a:lnTo>
                    <a:pt x="7" y="32"/>
                  </a:lnTo>
                  <a:close/>
                  <a:moveTo>
                    <a:pt x="96" y="139"/>
                  </a:moveTo>
                  <a:lnTo>
                    <a:pt x="29" y="73"/>
                  </a:lnTo>
                  <a:lnTo>
                    <a:pt x="35" y="67"/>
                  </a:lnTo>
                  <a:lnTo>
                    <a:pt x="67" y="35"/>
                  </a:lnTo>
                  <a:lnTo>
                    <a:pt x="73" y="28"/>
                  </a:lnTo>
                  <a:lnTo>
                    <a:pt x="140" y="95"/>
                  </a:lnTo>
                  <a:lnTo>
                    <a:pt x="96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2" name="Freeform 373"/>
            <p:cNvSpPr>
              <a:spLocks/>
            </p:cNvSpPr>
            <p:nvPr/>
          </p:nvSpPr>
          <p:spPr bwMode="auto">
            <a:xfrm>
              <a:off x="6034974" y="2101316"/>
              <a:ext cx="48203" cy="50298"/>
            </a:xfrm>
            <a:custGeom>
              <a:avLst/>
              <a:gdLst>
                <a:gd name="T0" fmla="*/ 20 w 23"/>
                <a:gd name="T1" fmla="*/ 24 h 24"/>
                <a:gd name="T2" fmla="*/ 0 w 23"/>
                <a:gd name="T3" fmla="*/ 4 h 24"/>
                <a:gd name="T4" fmla="*/ 2 w 23"/>
                <a:gd name="T5" fmla="*/ 0 h 24"/>
                <a:gd name="T6" fmla="*/ 23 w 23"/>
                <a:gd name="T7" fmla="*/ 21 h 24"/>
                <a:gd name="T8" fmla="*/ 20 w 23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4">
                  <a:moveTo>
                    <a:pt x="20" y="24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3" y="21"/>
                  </a:lnTo>
                  <a:lnTo>
                    <a:pt x="2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3" name="Freeform 374"/>
            <p:cNvSpPr>
              <a:spLocks/>
            </p:cNvSpPr>
            <p:nvPr/>
          </p:nvSpPr>
          <p:spPr bwMode="auto">
            <a:xfrm>
              <a:off x="6062219" y="2074072"/>
              <a:ext cx="48203" cy="48203"/>
            </a:xfrm>
            <a:custGeom>
              <a:avLst/>
              <a:gdLst>
                <a:gd name="T0" fmla="*/ 0 w 23"/>
                <a:gd name="T1" fmla="*/ 3 h 23"/>
                <a:gd name="T2" fmla="*/ 3 w 23"/>
                <a:gd name="T3" fmla="*/ 0 h 23"/>
                <a:gd name="T4" fmla="*/ 23 w 23"/>
                <a:gd name="T5" fmla="*/ 20 h 23"/>
                <a:gd name="T6" fmla="*/ 20 w 23"/>
                <a:gd name="T7" fmla="*/ 23 h 23"/>
                <a:gd name="T8" fmla="*/ 0 w 23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0" y="3"/>
                  </a:moveTo>
                  <a:lnTo>
                    <a:pt x="3" y="0"/>
                  </a:lnTo>
                  <a:lnTo>
                    <a:pt x="23" y="20"/>
                  </a:lnTo>
                  <a:lnTo>
                    <a:pt x="20" y="2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397539" y="2092933"/>
            <a:ext cx="301788" cy="203288"/>
            <a:chOff x="6397539" y="2092933"/>
            <a:chExt cx="301788" cy="203288"/>
          </a:xfrm>
          <a:solidFill>
            <a:schemeClr val="tx1"/>
          </a:solidFill>
        </p:grpSpPr>
        <p:sp>
          <p:nvSpPr>
            <p:cNvPr id="374" name="Freeform 375"/>
            <p:cNvSpPr>
              <a:spLocks noEditPoints="1"/>
            </p:cNvSpPr>
            <p:nvPr/>
          </p:nvSpPr>
          <p:spPr bwMode="auto">
            <a:xfrm>
              <a:off x="6397539" y="2092933"/>
              <a:ext cx="301788" cy="203288"/>
            </a:xfrm>
            <a:custGeom>
              <a:avLst/>
              <a:gdLst>
                <a:gd name="T0" fmla="*/ 106 w 144"/>
                <a:gd name="T1" fmla="*/ 18 h 97"/>
                <a:gd name="T2" fmla="*/ 90 w 144"/>
                <a:gd name="T3" fmla="*/ 18 h 97"/>
                <a:gd name="T4" fmla="*/ 72 w 144"/>
                <a:gd name="T5" fmla="*/ 0 h 97"/>
                <a:gd name="T6" fmla="*/ 13 w 144"/>
                <a:gd name="T7" fmla="*/ 0 h 97"/>
                <a:gd name="T8" fmla="*/ 13 w 144"/>
                <a:gd name="T9" fmla="*/ 5 h 97"/>
                <a:gd name="T10" fmla="*/ 71 w 144"/>
                <a:gd name="T11" fmla="*/ 5 h 97"/>
                <a:gd name="T12" fmla="*/ 84 w 144"/>
                <a:gd name="T13" fmla="*/ 18 h 97"/>
                <a:gd name="T14" fmla="*/ 0 w 144"/>
                <a:gd name="T15" fmla="*/ 18 h 97"/>
                <a:gd name="T16" fmla="*/ 0 w 144"/>
                <a:gd name="T17" fmla="*/ 95 h 97"/>
                <a:gd name="T18" fmla="*/ 106 w 144"/>
                <a:gd name="T19" fmla="*/ 95 h 97"/>
                <a:gd name="T20" fmla="*/ 106 w 144"/>
                <a:gd name="T21" fmla="*/ 74 h 97"/>
                <a:gd name="T22" fmla="*/ 144 w 144"/>
                <a:gd name="T23" fmla="*/ 97 h 97"/>
                <a:gd name="T24" fmla="*/ 144 w 144"/>
                <a:gd name="T25" fmla="*/ 17 h 97"/>
                <a:gd name="T26" fmla="*/ 106 w 144"/>
                <a:gd name="T27" fmla="*/ 39 h 97"/>
                <a:gd name="T28" fmla="*/ 106 w 144"/>
                <a:gd name="T29" fmla="*/ 18 h 97"/>
                <a:gd name="T30" fmla="*/ 139 w 144"/>
                <a:gd name="T31" fmla="*/ 25 h 97"/>
                <a:gd name="T32" fmla="*/ 139 w 144"/>
                <a:gd name="T33" fmla="*/ 89 h 97"/>
                <a:gd name="T34" fmla="*/ 101 w 144"/>
                <a:gd name="T35" fmla="*/ 66 h 97"/>
                <a:gd name="T36" fmla="*/ 101 w 144"/>
                <a:gd name="T37" fmla="*/ 91 h 97"/>
                <a:gd name="T38" fmla="*/ 4 w 144"/>
                <a:gd name="T39" fmla="*/ 91 h 97"/>
                <a:gd name="T40" fmla="*/ 4 w 144"/>
                <a:gd name="T41" fmla="*/ 23 h 97"/>
                <a:gd name="T42" fmla="*/ 101 w 144"/>
                <a:gd name="T43" fmla="*/ 23 h 97"/>
                <a:gd name="T44" fmla="*/ 101 w 144"/>
                <a:gd name="T45" fmla="*/ 47 h 97"/>
                <a:gd name="T46" fmla="*/ 139 w 144"/>
                <a:gd name="T47" fmla="*/ 2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4" h="97">
                  <a:moveTo>
                    <a:pt x="106" y="18"/>
                  </a:moveTo>
                  <a:lnTo>
                    <a:pt x="90" y="18"/>
                  </a:lnTo>
                  <a:lnTo>
                    <a:pt x="72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71" y="5"/>
                  </a:lnTo>
                  <a:lnTo>
                    <a:pt x="84" y="18"/>
                  </a:lnTo>
                  <a:lnTo>
                    <a:pt x="0" y="18"/>
                  </a:lnTo>
                  <a:lnTo>
                    <a:pt x="0" y="95"/>
                  </a:lnTo>
                  <a:lnTo>
                    <a:pt x="106" y="95"/>
                  </a:lnTo>
                  <a:lnTo>
                    <a:pt x="106" y="74"/>
                  </a:lnTo>
                  <a:lnTo>
                    <a:pt x="144" y="97"/>
                  </a:lnTo>
                  <a:lnTo>
                    <a:pt x="144" y="17"/>
                  </a:lnTo>
                  <a:lnTo>
                    <a:pt x="106" y="39"/>
                  </a:lnTo>
                  <a:lnTo>
                    <a:pt x="106" y="18"/>
                  </a:lnTo>
                  <a:close/>
                  <a:moveTo>
                    <a:pt x="139" y="25"/>
                  </a:moveTo>
                  <a:lnTo>
                    <a:pt x="139" y="89"/>
                  </a:lnTo>
                  <a:lnTo>
                    <a:pt x="101" y="66"/>
                  </a:lnTo>
                  <a:lnTo>
                    <a:pt x="101" y="91"/>
                  </a:lnTo>
                  <a:lnTo>
                    <a:pt x="4" y="91"/>
                  </a:lnTo>
                  <a:lnTo>
                    <a:pt x="4" y="23"/>
                  </a:lnTo>
                  <a:lnTo>
                    <a:pt x="101" y="23"/>
                  </a:lnTo>
                  <a:lnTo>
                    <a:pt x="101" y="47"/>
                  </a:lnTo>
                  <a:lnTo>
                    <a:pt x="139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5" name="Rectangle 376"/>
            <p:cNvSpPr>
              <a:spLocks noChangeArrowheads="1"/>
            </p:cNvSpPr>
            <p:nvPr/>
          </p:nvSpPr>
          <p:spPr bwMode="auto">
            <a:xfrm>
              <a:off x="6424783" y="2168380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6" name="Rectangle 377"/>
            <p:cNvSpPr>
              <a:spLocks noChangeArrowheads="1"/>
            </p:cNvSpPr>
            <p:nvPr/>
          </p:nvSpPr>
          <p:spPr bwMode="auto">
            <a:xfrm>
              <a:off x="6462507" y="2168380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7" name="Freeform 378"/>
            <p:cNvSpPr>
              <a:spLocks noEditPoints="1"/>
            </p:cNvSpPr>
            <p:nvPr/>
          </p:nvSpPr>
          <p:spPr bwMode="auto">
            <a:xfrm>
              <a:off x="6424783" y="2206104"/>
              <a:ext cx="94309" cy="58681"/>
            </a:xfrm>
            <a:custGeom>
              <a:avLst/>
              <a:gdLst>
                <a:gd name="T0" fmla="*/ 0 w 45"/>
                <a:gd name="T1" fmla="*/ 28 h 28"/>
                <a:gd name="T2" fmla="*/ 45 w 45"/>
                <a:gd name="T3" fmla="*/ 28 h 28"/>
                <a:gd name="T4" fmla="*/ 45 w 45"/>
                <a:gd name="T5" fmla="*/ 0 h 28"/>
                <a:gd name="T6" fmla="*/ 0 w 45"/>
                <a:gd name="T7" fmla="*/ 0 h 28"/>
                <a:gd name="T8" fmla="*/ 0 w 45"/>
                <a:gd name="T9" fmla="*/ 28 h 28"/>
                <a:gd name="T10" fmla="*/ 5 w 45"/>
                <a:gd name="T11" fmla="*/ 5 h 28"/>
                <a:gd name="T12" fmla="*/ 41 w 45"/>
                <a:gd name="T13" fmla="*/ 5 h 28"/>
                <a:gd name="T14" fmla="*/ 41 w 45"/>
                <a:gd name="T15" fmla="*/ 23 h 28"/>
                <a:gd name="T16" fmla="*/ 5 w 45"/>
                <a:gd name="T17" fmla="*/ 23 h 28"/>
                <a:gd name="T18" fmla="*/ 5 w 45"/>
                <a:gd name="T1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28">
                  <a:moveTo>
                    <a:pt x="0" y="28"/>
                  </a:moveTo>
                  <a:lnTo>
                    <a:pt x="45" y="28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28"/>
                  </a:lnTo>
                  <a:close/>
                  <a:moveTo>
                    <a:pt x="5" y="5"/>
                  </a:moveTo>
                  <a:lnTo>
                    <a:pt x="41" y="5"/>
                  </a:lnTo>
                  <a:lnTo>
                    <a:pt x="41" y="23"/>
                  </a:lnTo>
                  <a:lnTo>
                    <a:pt x="5" y="23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839742" y="2044731"/>
            <a:ext cx="199097" cy="301788"/>
            <a:chOff x="6839742" y="2044731"/>
            <a:chExt cx="199097" cy="301788"/>
          </a:xfrm>
          <a:solidFill>
            <a:schemeClr val="tx1"/>
          </a:solidFill>
        </p:grpSpPr>
        <p:sp>
          <p:nvSpPr>
            <p:cNvPr id="378" name="Freeform 379"/>
            <p:cNvSpPr>
              <a:spLocks noEditPoints="1"/>
            </p:cNvSpPr>
            <p:nvPr/>
          </p:nvSpPr>
          <p:spPr bwMode="auto">
            <a:xfrm>
              <a:off x="6839742" y="2044731"/>
              <a:ext cx="199097" cy="301788"/>
            </a:xfrm>
            <a:custGeom>
              <a:avLst/>
              <a:gdLst>
                <a:gd name="T0" fmla="*/ 168 w 168"/>
                <a:gd name="T1" fmla="*/ 128 h 256"/>
                <a:gd name="T2" fmla="*/ 133 w 168"/>
                <a:gd name="T3" fmla="*/ 60 h 256"/>
                <a:gd name="T4" fmla="*/ 136 w 168"/>
                <a:gd name="T5" fmla="*/ 60 h 256"/>
                <a:gd name="T6" fmla="*/ 136 w 168"/>
                <a:gd name="T7" fmla="*/ 0 h 256"/>
                <a:gd name="T8" fmla="*/ 32 w 168"/>
                <a:gd name="T9" fmla="*/ 0 h 256"/>
                <a:gd name="T10" fmla="*/ 32 w 168"/>
                <a:gd name="T11" fmla="*/ 60 h 256"/>
                <a:gd name="T12" fmla="*/ 35 w 168"/>
                <a:gd name="T13" fmla="*/ 60 h 256"/>
                <a:gd name="T14" fmla="*/ 0 w 168"/>
                <a:gd name="T15" fmla="*/ 128 h 256"/>
                <a:gd name="T16" fmla="*/ 35 w 168"/>
                <a:gd name="T17" fmla="*/ 196 h 256"/>
                <a:gd name="T18" fmla="*/ 32 w 168"/>
                <a:gd name="T19" fmla="*/ 196 h 256"/>
                <a:gd name="T20" fmla="*/ 32 w 168"/>
                <a:gd name="T21" fmla="*/ 256 h 256"/>
                <a:gd name="T22" fmla="*/ 136 w 168"/>
                <a:gd name="T23" fmla="*/ 256 h 256"/>
                <a:gd name="T24" fmla="*/ 136 w 168"/>
                <a:gd name="T25" fmla="*/ 196 h 256"/>
                <a:gd name="T26" fmla="*/ 133 w 168"/>
                <a:gd name="T27" fmla="*/ 196 h 256"/>
                <a:gd name="T28" fmla="*/ 168 w 168"/>
                <a:gd name="T29" fmla="*/ 128 h 256"/>
                <a:gd name="T30" fmla="*/ 40 w 168"/>
                <a:gd name="T31" fmla="*/ 8 h 256"/>
                <a:gd name="T32" fmla="*/ 128 w 168"/>
                <a:gd name="T33" fmla="*/ 8 h 256"/>
                <a:gd name="T34" fmla="*/ 128 w 168"/>
                <a:gd name="T35" fmla="*/ 56 h 256"/>
                <a:gd name="T36" fmla="*/ 84 w 168"/>
                <a:gd name="T37" fmla="*/ 44 h 256"/>
                <a:gd name="T38" fmla="*/ 40 w 168"/>
                <a:gd name="T39" fmla="*/ 56 h 256"/>
                <a:gd name="T40" fmla="*/ 40 w 168"/>
                <a:gd name="T41" fmla="*/ 8 h 256"/>
                <a:gd name="T42" fmla="*/ 128 w 168"/>
                <a:gd name="T43" fmla="*/ 248 h 256"/>
                <a:gd name="T44" fmla="*/ 40 w 168"/>
                <a:gd name="T45" fmla="*/ 248 h 256"/>
                <a:gd name="T46" fmla="*/ 40 w 168"/>
                <a:gd name="T47" fmla="*/ 199 h 256"/>
                <a:gd name="T48" fmla="*/ 84 w 168"/>
                <a:gd name="T49" fmla="*/ 212 h 256"/>
                <a:gd name="T50" fmla="*/ 128 w 168"/>
                <a:gd name="T51" fmla="*/ 199 h 256"/>
                <a:gd name="T52" fmla="*/ 128 w 168"/>
                <a:gd name="T53" fmla="*/ 248 h 256"/>
                <a:gd name="T54" fmla="*/ 84 w 168"/>
                <a:gd name="T55" fmla="*/ 204 h 256"/>
                <a:gd name="T56" fmla="*/ 8 w 168"/>
                <a:gd name="T57" fmla="*/ 128 h 256"/>
                <a:gd name="T58" fmla="*/ 84 w 168"/>
                <a:gd name="T59" fmla="*/ 52 h 256"/>
                <a:gd name="T60" fmla="*/ 160 w 168"/>
                <a:gd name="T61" fmla="*/ 128 h 256"/>
                <a:gd name="T62" fmla="*/ 84 w 168"/>
                <a:gd name="T63" fmla="*/ 20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256">
                  <a:moveTo>
                    <a:pt x="168" y="128"/>
                  </a:moveTo>
                  <a:cubicBezTo>
                    <a:pt x="168" y="100"/>
                    <a:pt x="154" y="75"/>
                    <a:pt x="133" y="60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13" y="75"/>
                    <a:pt x="0" y="100"/>
                    <a:pt x="0" y="128"/>
                  </a:cubicBezTo>
                  <a:cubicBezTo>
                    <a:pt x="0" y="156"/>
                    <a:pt x="13" y="180"/>
                    <a:pt x="35" y="196"/>
                  </a:cubicBezTo>
                  <a:cubicBezTo>
                    <a:pt x="32" y="196"/>
                    <a:pt x="32" y="196"/>
                    <a:pt x="32" y="196"/>
                  </a:cubicBezTo>
                  <a:cubicBezTo>
                    <a:pt x="32" y="256"/>
                    <a:pt x="32" y="256"/>
                    <a:pt x="32" y="256"/>
                  </a:cubicBezTo>
                  <a:cubicBezTo>
                    <a:pt x="136" y="256"/>
                    <a:pt x="136" y="256"/>
                    <a:pt x="136" y="25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3" y="196"/>
                    <a:pt x="133" y="196"/>
                    <a:pt x="133" y="196"/>
                  </a:cubicBezTo>
                  <a:cubicBezTo>
                    <a:pt x="154" y="180"/>
                    <a:pt x="168" y="156"/>
                    <a:pt x="168" y="128"/>
                  </a:cubicBezTo>
                  <a:close/>
                  <a:moveTo>
                    <a:pt x="40" y="8"/>
                  </a:moveTo>
                  <a:cubicBezTo>
                    <a:pt x="128" y="8"/>
                    <a:pt x="128" y="8"/>
                    <a:pt x="128" y="8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15" y="48"/>
                    <a:pt x="100" y="44"/>
                    <a:pt x="84" y="44"/>
                  </a:cubicBezTo>
                  <a:cubicBezTo>
                    <a:pt x="68" y="44"/>
                    <a:pt x="52" y="48"/>
                    <a:pt x="40" y="56"/>
                  </a:cubicBezTo>
                  <a:lnTo>
                    <a:pt x="40" y="8"/>
                  </a:lnTo>
                  <a:close/>
                  <a:moveTo>
                    <a:pt x="128" y="248"/>
                  </a:moveTo>
                  <a:cubicBezTo>
                    <a:pt x="40" y="248"/>
                    <a:pt x="40" y="248"/>
                    <a:pt x="40" y="248"/>
                  </a:cubicBezTo>
                  <a:cubicBezTo>
                    <a:pt x="40" y="199"/>
                    <a:pt x="40" y="199"/>
                    <a:pt x="40" y="199"/>
                  </a:cubicBezTo>
                  <a:cubicBezTo>
                    <a:pt x="52" y="207"/>
                    <a:pt x="68" y="212"/>
                    <a:pt x="84" y="212"/>
                  </a:cubicBezTo>
                  <a:cubicBezTo>
                    <a:pt x="100" y="212"/>
                    <a:pt x="115" y="207"/>
                    <a:pt x="128" y="199"/>
                  </a:cubicBezTo>
                  <a:lnTo>
                    <a:pt x="128" y="248"/>
                  </a:lnTo>
                  <a:close/>
                  <a:moveTo>
                    <a:pt x="84" y="204"/>
                  </a:moveTo>
                  <a:cubicBezTo>
                    <a:pt x="42" y="204"/>
                    <a:pt x="8" y="170"/>
                    <a:pt x="8" y="128"/>
                  </a:cubicBezTo>
                  <a:cubicBezTo>
                    <a:pt x="8" y="86"/>
                    <a:pt x="42" y="52"/>
                    <a:pt x="84" y="52"/>
                  </a:cubicBezTo>
                  <a:cubicBezTo>
                    <a:pt x="126" y="52"/>
                    <a:pt x="160" y="86"/>
                    <a:pt x="160" y="128"/>
                  </a:cubicBezTo>
                  <a:cubicBezTo>
                    <a:pt x="160" y="170"/>
                    <a:pt x="126" y="204"/>
                    <a:pt x="84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9" name="Freeform 380"/>
            <p:cNvSpPr>
              <a:spLocks/>
            </p:cNvSpPr>
            <p:nvPr/>
          </p:nvSpPr>
          <p:spPr bwMode="auto">
            <a:xfrm>
              <a:off x="6936146" y="2139040"/>
              <a:ext cx="41915" cy="79639"/>
            </a:xfrm>
            <a:custGeom>
              <a:avLst/>
              <a:gdLst>
                <a:gd name="T0" fmla="*/ 4 w 20"/>
                <a:gd name="T1" fmla="*/ 0 h 38"/>
                <a:gd name="T2" fmla="*/ 0 w 20"/>
                <a:gd name="T3" fmla="*/ 0 h 38"/>
                <a:gd name="T4" fmla="*/ 0 w 20"/>
                <a:gd name="T5" fmla="*/ 28 h 38"/>
                <a:gd name="T6" fmla="*/ 19 w 20"/>
                <a:gd name="T7" fmla="*/ 38 h 38"/>
                <a:gd name="T8" fmla="*/ 20 w 20"/>
                <a:gd name="T9" fmla="*/ 34 h 38"/>
                <a:gd name="T10" fmla="*/ 4 w 20"/>
                <a:gd name="T11" fmla="*/ 25 h 38"/>
                <a:gd name="T12" fmla="*/ 4 w 2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8">
                  <a:moveTo>
                    <a:pt x="4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19" y="38"/>
                  </a:lnTo>
                  <a:lnTo>
                    <a:pt x="20" y="34"/>
                  </a:lnTo>
                  <a:lnTo>
                    <a:pt x="4" y="25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082388" y="2463881"/>
            <a:ext cx="301788" cy="245203"/>
            <a:chOff x="2082388" y="2463881"/>
            <a:chExt cx="301788" cy="245203"/>
          </a:xfrm>
          <a:solidFill>
            <a:schemeClr val="tx1"/>
          </a:solidFill>
        </p:grpSpPr>
        <p:sp>
          <p:nvSpPr>
            <p:cNvPr id="380" name="Freeform 381"/>
            <p:cNvSpPr>
              <a:spLocks noEditPoints="1"/>
            </p:cNvSpPr>
            <p:nvPr/>
          </p:nvSpPr>
          <p:spPr bwMode="auto">
            <a:xfrm>
              <a:off x="2082388" y="2463881"/>
              <a:ext cx="301788" cy="245203"/>
            </a:xfrm>
            <a:custGeom>
              <a:avLst/>
              <a:gdLst>
                <a:gd name="T0" fmla="*/ 0 w 144"/>
                <a:gd name="T1" fmla="*/ 117 h 117"/>
                <a:gd name="T2" fmla="*/ 144 w 144"/>
                <a:gd name="T3" fmla="*/ 117 h 117"/>
                <a:gd name="T4" fmla="*/ 144 w 144"/>
                <a:gd name="T5" fmla="*/ 0 h 117"/>
                <a:gd name="T6" fmla="*/ 0 w 144"/>
                <a:gd name="T7" fmla="*/ 0 h 117"/>
                <a:gd name="T8" fmla="*/ 0 w 144"/>
                <a:gd name="T9" fmla="*/ 117 h 117"/>
                <a:gd name="T10" fmla="*/ 4 w 144"/>
                <a:gd name="T11" fmla="*/ 113 h 117"/>
                <a:gd name="T12" fmla="*/ 4 w 144"/>
                <a:gd name="T13" fmla="*/ 23 h 117"/>
                <a:gd name="T14" fmla="*/ 139 w 144"/>
                <a:gd name="T15" fmla="*/ 23 h 117"/>
                <a:gd name="T16" fmla="*/ 139 w 144"/>
                <a:gd name="T17" fmla="*/ 113 h 117"/>
                <a:gd name="T18" fmla="*/ 4 w 144"/>
                <a:gd name="T19" fmla="*/ 113 h 117"/>
                <a:gd name="T20" fmla="*/ 139 w 144"/>
                <a:gd name="T21" fmla="*/ 5 h 117"/>
                <a:gd name="T22" fmla="*/ 139 w 144"/>
                <a:gd name="T23" fmla="*/ 18 h 117"/>
                <a:gd name="T24" fmla="*/ 4 w 144"/>
                <a:gd name="T25" fmla="*/ 18 h 117"/>
                <a:gd name="T26" fmla="*/ 4 w 144"/>
                <a:gd name="T27" fmla="*/ 5 h 117"/>
                <a:gd name="T28" fmla="*/ 139 w 144"/>
                <a:gd name="T29" fmla="*/ 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117">
                  <a:moveTo>
                    <a:pt x="0" y="117"/>
                  </a:moveTo>
                  <a:lnTo>
                    <a:pt x="144" y="117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117"/>
                  </a:lnTo>
                  <a:close/>
                  <a:moveTo>
                    <a:pt x="4" y="113"/>
                  </a:moveTo>
                  <a:lnTo>
                    <a:pt x="4" y="23"/>
                  </a:lnTo>
                  <a:lnTo>
                    <a:pt x="139" y="23"/>
                  </a:lnTo>
                  <a:lnTo>
                    <a:pt x="139" y="113"/>
                  </a:lnTo>
                  <a:lnTo>
                    <a:pt x="4" y="113"/>
                  </a:lnTo>
                  <a:close/>
                  <a:moveTo>
                    <a:pt x="139" y="5"/>
                  </a:moveTo>
                  <a:lnTo>
                    <a:pt x="139" y="18"/>
                  </a:lnTo>
                  <a:lnTo>
                    <a:pt x="4" y="18"/>
                  </a:lnTo>
                  <a:lnTo>
                    <a:pt x="4" y="5"/>
                  </a:lnTo>
                  <a:lnTo>
                    <a:pt x="139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1" name="Rectangle 382"/>
            <p:cNvSpPr>
              <a:spLocks noChangeArrowheads="1"/>
            </p:cNvSpPr>
            <p:nvPr/>
          </p:nvSpPr>
          <p:spPr bwMode="auto">
            <a:xfrm>
              <a:off x="2109634" y="2482743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2" name="Rectangle 383"/>
            <p:cNvSpPr>
              <a:spLocks noChangeArrowheads="1"/>
            </p:cNvSpPr>
            <p:nvPr/>
          </p:nvSpPr>
          <p:spPr bwMode="auto">
            <a:xfrm>
              <a:off x="2147357" y="2482743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3" name="Rectangle 384"/>
            <p:cNvSpPr>
              <a:spLocks noChangeArrowheads="1"/>
            </p:cNvSpPr>
            <p:nvPr/>
          </p:nvSpPr>
          <p:spPr bwMode="auto">
            <a:xfrm>
              <a:off x="2185081" y="2482743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474294" y="2463881"/>
            <a:ext cx="301788" cy="245203"/>
            <a:chOff x="2474294" y="2463881"/>
            <a:chExt cx="301788" cy="245203"/>
          </a:xfrm>
          <a:solidFill>
            <a:schemeClr val="tx1"/>
          </a:solidFill>
        </p:grpSpPr>
        <p:sp>
          <p:nvSpPr>
            <p:cNvPr id="384" name="Freeform 385"/>
            <p:cNvSpPr>
              <a:spLocks noEditPoints="1"/>
            </p:cNvSpPr>
            <p:nvPr/>
          </p:nvSpPr>
          <p:spPr bwMode="auto">
            <a:xfrm>
              <a:off x="2474294" y="2463881"/>
              <a:ext cx="301788" cy="245203"/>
            </a:xfrm>
            <a:custGeom>
              <a:avLst/>
              <a:gdLst>
                <a:gd name="T0" fmla="*/ 0 w 144"/>
                <a:gd name="T1" fmla="*/ 117 h 117"/>
                <a:gd name="T2" fmla="*/ 144 w 144"/>
                <a:gd name="T3" fmla="*/ 117 h 117"/>
                <a:gd name="T4" fmla="*/ 144 w 144"/>
                <a:gd name="T5" fmla="*/ 0 h 117"/>
                <a:gd name="T6" fmla="*/ 0 w 144"/>
                <a:gd name="T7" fmla="*/ 0 h 117"/>
                <a:gd name="T8" fmla="*/ 0 w 144"/>
                <a:gd name="T9" fmla="*/ 117 h 117"/>
                <a:gd name="T10" fmla="*/ 4 w 144"/>
                <a:gd name="T11" fmla="*/ 113 h 117"/>
                <a:gd name="T12" fmla="*/ 4 w 144"/>
                <a:gd name="T13" fmla="*/ 23 h 117"/>
                <a:gd name="T14" fmla="*/ 139 w 144"/>
                <a:gd name="T15" fmla="*/ 23 h 117"/>
                <a:gd name="T16" fmla="*/ 139 w 144"/>
                <a:gd name="T17" fmla="*/ 113 h 117"/>
                <a:gd name="T18" fmla="*/ 4 w 144"/>
                <a:gd name="T19" fmla="*/ 113 h 117"/>
                <a:gd name="T20" fmla="*/ 139 w 144"/>
                <a:gd name="T21" fmla="*/ 5 h 117"/>
                <a:gd name="T22" fmla="*/ 139 w 144"/>
                <a:gd name="T23" fmla="*/ 18 h 117"/>
                <a:gd name="T24" fmla="*/ 4 w 144"/>
                <a:gd name="T25" fmla="*/ 18 h 117"/>
                <a:gd name="T26" fmla="*/ 4 w 144"/>
                <a:gd name="T27" fmla="*/ 5 h 117"/>
                <a:gd name="T28" fmla="*/ 139 w 144"/>
                <a:gd name="T29" fmla="*/ 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117">
                  <a:moveTo>
                    <a:pt x="0" y="117"/>
                  </a:moveTo>
                  <a:lnTo>
                    <a:pt x="144" y="117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117"/>
                  </a:lnTo>
                  <a:close/>
                  <a:moveTo>
                    <a:pt x="4" y="113"/>
                  </a:moveTo>
                  <a:lnTo>
                    <a:pt x="4" y="23"/>
                  </a:lnTo>
                  <a:lnTo>
                    <a:pt x="139" y="23"/>
                  </a:lnTo>
                  <a:lnTo>
                    <a:pt x="139" y="113"/>
                  </a:lnTo>
                  <a:lnTo>
                    <a:pt x="4" y="113"/>
                  </a:lnTo>
                  <a:close/>
                  <a:moveTo>
                    <a:pt x="139" y="5"/>
                  </a:moveTo>
                  <a:lnTo>
                    <a:pt x="139" y="18"/>
                  </a:lnTo>
                  <a:lnTo>
                    <a:pt x="4" y="18"/>
                  </a:lnTo>
                  <a:lnTo>
                    <a:pt x="4" y="5"/>
                  </a:lnTo>
                  <a:lnTo>
                    <a:pt x="139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5" name="Rectangle 386"/>
            <p:cNvSpPr>
              <a:spLocks noChangeArrowheads="1"/>
            </p:cNvSpPr>
            <p:nvPr/>
          </p:nvSpPr>
          <p:spPr bwMode="auto">
            <a:xfrm>
              <a:off x="2501539" y="2482743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6" name="Rectangle 387"/>
            <p:cNvSpPr>
              <a:spLocks noChangeArrowheads="1"/>
            </p:cNvSpPr>
            <p:nvPr/>
          </p:nvSpPr>
          <p:spPr bwMode="auto">
            <a:xfrm>
              <a:off x="2539262" y="2482743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7" name="Rectangle 388"/>
            <p:cNvSpPr>
              <a:spLocks noChangeArrowheads="1"/>
            </p:cNvSpPr>
            <p:nvPr/>
          </p:nvSpPr>
          <p:spPr bwMode="auto">
            <a:xfrm>
              <a:off x="2576986" y="2482743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8" name="Rectangle 389"/>
            <p:cNvSpPr>
              <a:spLocks noChangeArrowheads="1"/>
            </p:cNvSpPr>
            <p:nvPr/>
          </p:nvSpPr>
          <p:spPr bwMode="auto">
            <a:xfrm>
              <a:off x="2501539" y="2549807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9" name="Rectangle 390"/>
            <p:cNvSpPr>
              <a:spLocks noChangeArrowheads="1"/>
            </p:cNvSpPr>
            <p:nvPr/>
          </p:nvSpPr>
          <p:spPr bwMode="auto">
            <a:xfrm>
              <a:off x="2501539" y="2587530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0" name="Rectangle 391"/>
            <p:cNvSpPr>
              <a:spLocks noChangeArrowheads="1"/>
            </p:cNvSpPr>
            <p:nvPr/>
          </p:nvSpPr>
          <p:spPr bwMode="auto">
            <a:xfrm>
              <a:off x="2501539" y="2625254"/>
              <a:ext cx="127841" cy="83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1" name="Freeform 392"/>
            <p:cNvSpPr>
              <a:spLocks noEditPoints="1"/>
            </p:cNvSpPr>
            <p:nvPr/>
          </p:nvSpPr>
          <p:spPr bwMode="auto">
            <a:xfrm>
              <a:off x="2648241" y="2549807"/>
              <a:ext cx="98501" cy="83830"/>
            </a:xfrm>
            <a:custGeom>
              <a:avLst/>
              <a:gdLst>
                <a:gd name="T0" fmla="*/ 0 w 47"/>
                <a:gd name="T1" fmla="*/ 40 h 40"/>
                <a:gd name="T2" fmla="*/ 47 w 47"/>
                <a:gd name="T3" fmla="*/ 40 h 40"/>
                <a:gd name="T4" fmla="*/ 47 w 47"/>
                <a:gd name="T5" fmla="*/ 0 h 40"/>
                <a:gd name="T6" fmla="*/ 0 w 47"/>
                <a:gd name="T7" fmla="*/ 0 h 40"/>
                <a:gd name="T8" fmla="*/ 0 w 47"/>
                <a:gd name="T9" fmla="*/ 40 h 40"/>
                <a:gd name="T10" fmla="*/ 5 w 47"/>
                <a:gd name="T11" fmla="*/ 4 h 40"/>
                <a:gd name="T12" fmla="*/ 43 w 47"/>
                <a:gd name="T13" fmla="*/ 4 h 40"/>
                <a:gd name="T14" fmla="*/ 43 w 47"/>
                <a:gd name="T15" fmla="*/ 36 h 40"/>
                <a:gd name="T16" fmla="*/ 5 w 47"/>
                <a:gd name="T17" fmla="*/ 36 h 40"/>
                <a:gd name="T18" fmla="*/ 5 w 47"/>
                <a:gd name="T1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0">
                  <a:moveTo>
                    <a:pt x="0" y="40"/>
                  </a:moveTo>
                  <a:lnTo>
                    <a:pt x="47" y="4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40"/>
                  </a:lnTo>
                  <a:close/>
                  <a:moveTo>
                    <a:pt x="5" y="4"/>
                  </a:moveTo>
                  <a:lnTo>
                    <a:pt x="43" y="4"/>
                  </a:lnTo>
                  <a:lnTo>
                    <a:pt x="43" y="36"/>
                  </a:lnTo>
                  <a:lnTo>
                    <a:pt x="5" y="36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66199" y="2463881"/>
            <a:ext cx="301789" cy="245204"/>
            <a:chOff x="2866199" y="2463881"/>
            <a:chExt cx="301789" cy="245204"/>
          </a:xfrm>
          <a:solidFill>
            <a:schemeClr val="tx1"/>
          </a:solidFill>
        </p:grpSpPr>
        <p:sp>
          <p:nvSpPr>
            <p:cNvPr id="392" name="Freeform 393"/>
            <p:cNvSpPr>
              <a:spLocks noEditPoints="1"/>
            </p:cNvSpPr>
            <p:nvPr/>
          </p:nvSpPr>
          <p:spPr bwMode="auto">
            <a:xfrm>
              <a:off x="2866199" y="2501605"/>
              <a:ext cx="264065" cy="207480"/>
            </a:xfrm>
            <a:custGeom>
              <a:avLst/>
              <a:gdLst>
                <a:gd name="T0" fmla="*/ 126 w 126"/>
                <a:gd name="T1" fmla="*/ 0 h 99"/>
                <a:gd name="T2" fmla="*/ 0 w 126"/>
                <a:gd name="T3" fmla="*/ 0 h 99"/>
                <a:gd name="T4" fmla="*/ 0 w 126"/>
                <a:gd name="T5" fmla="*/ 99 h 99"/>
                <a:gd name="T6" fmla="*/ 126 w 126"/>
                <a:gd name="T7" fmla="*/ 99 h 99"/>
                <a:gd name="T8" fmla="*/ 126 w 126"/>
                <a:gd name="T9" fmla="*/ 0 h 99"/>
                <a:gd name="T10" fmla="*/ 121 w 126"/>
                <a:gd name="T11" fmla="*/ 5 h 99"/>
                <a:gd name="T12" fmla="*/ 121 w 126"/>
                <a:gd name="T13" fmla="*/ 18 h 99"/>
                <a:gd name="T14" fmla="*/ 4 w 126"/>
                <a:gd name="T15" fmla="*/ 18 h 99"/>
                <a:gd name="T16" fmla="*/ 4 w 126"/>
                <a:gd name="T17" fmla="*/ 5 h 99"/>
                <a:gd name="T18" fmla="*/ 121 w 126"/>
                <a:gd name="T19" fmla="*/ 5 h 99"/>
                <a:gd name="T20" fmla="*/ 4 w 126"/>
                <a:gd name="T21" fmla="*/ 95 h 99"/>
                <a:gd name="T22" fmla="*/ 4 w 126"/>
                <a:gd name="T23" fmla="*/ 23 h 99"/>
                <a:gd name="T24" fmla="*/ 121 w 126"/>
                <a:gd name="T25" fmla="*/ 23 h 99"/>
                <a:gd name="T26" fmla="*/ 121 w 126"/>
                <a:gd name="T27" fmla="*/ 95 h 99"/>
                <a:gd name="T28" fmla="*/ 4 w 126"/>
                <a:gd name="T29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6" h="99">
                  <a:moveTo>
                    <a:pt x="126" y="0"/>
                  </a:moveTo>
                  <a:lnTo>
                    <a:pt x="0" y="0"/>
                  </a:lnTo>
                  <a:lnTo>
                    <a:pt x="0" y="99"/>
                  </a:lnTo>
                  <a:lnTo>
                    <a:pt x="126" y="99"/>
                  </a:lnTo>
                  <a:lnTo>
                    <a:pt x="126" y="0"/>
                  </a:lnTo>
                  <a:close/>
                  <a:moveTo>
                    <a:pt x="121" y="5"/>
                  </a:moveTo>
                  <a:lnTo>
                    <a:pt x="121" y="18"/>
                  </a:lnTo>
                  <a:lnTo>
                    <a:pt x="4" y="18"/>
                  </a:lnTo>
                  <a:lnTo>
                    <a:pt x="4" y="5"/>
                  </a:lnTo>
                  <a:lnTo>
                    <a:pt x="121" y="5"/>
                  </a:lnTo>
                  <a:close/>
                  <a:moveTo>
                    <a:pt x="4" y="95"/>
                  </a:moveTo>
                  <a:lnTo>
                    <a:pt x="4" y="23"/>
                  </a:lnTo>
                  <a:lnTo>
                    <a:pt x="121" y="23"/>
                  </a:lnTo>
                  <a:lnTo>
                    <a:pt x="121" y="95"/>
                  </a:lnTo>
                  <a:lnTo>
                    <a:pt x="4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3" name="Freeform 394"/>
            <p:cNvSpPr>
              <a:spLocks/>
            </p:cNvSpPr>
            <p:nvPr/>
          </p:nvSpPr>
          <p:spPr bwMode="auto">
            <a:xfrm>
              <a:off x="2912306" y="2463881"/>
              <a:ext cx="255682" cy="213767"/>
            </a:xfrm>
            <a:custGeom>
              <a:avLst/>
              <a:gdLst>
                <a:gd name="T0" fmla="*/ 0 w 122"/>
                <a:gd name="T1" fmla="*/ 14 h 102"/>
                <a:gd name="T2" fmla="*/ 5 w 122"/>
                <a:gd name="T3" fmla="*/ 14 h 102"/>
                <a:gd name="T4" fmla="*/ 5 w 122"/>
                <a:gd name="T5" fmla="*/ 5 h 102"/>
                <a:gd name="T6" fmla="*/ 118 w 122"/>
                <a:gd name="T7" fmla="*/ 5 h 102"/>
                <a:gd name="T8" fmla="*/ 118 w 122"/>
                <a:gd name="T9" fmla="*/ 97 h 102"/>
                <a:gd name="T10" fmla="*/ 109 w 122"/>
                <a:gd name="T11" fmla="*/ 97 h 102"/>
                <a:gd name="T12" fmla="*/ 109 w 122"/>
                <a:gd name="T13" fmla="*/ 102 h 102"/>
                <a:gd name="T14" fmla="*/ 122 w 122"/>
                <a:gd name="T15" fmla="*/ 102 h 102"/>
                <a:gd name="T16" fmla="*/ 122 w 122"/>
                <a:gd name="T17" fmla="*/ 0 h 102"/>
                <a:gd name="T18" fmla="*/ 0 w 122"/>
                <a:gd name="T19" fmla="*/ 0 h 102"/>
                <a:gd name="T20" fmla="*/ 0 w 122"/>
                <a:gd name="T21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02">
                  <a:moveTo>
                    <a:pt x="0" y="14"/>
                  </a:moveTo>
                  <a:lnTo>
                    <a:pt x="5" y="14"/>
                  </a:lnTo>
                  <a:lnTo>
                    <a:pt x="5" y="5"/>
                  </a:lnTo>
                  <a:lnTo>
                    <a:pt x="118" y="5"/>
                  </a:lnTo>
                  <a:lnTo>
                    <a:pt x="118" y="97"/>
                  </a:lnTo>
                  <a:lnTo>
                    <a:pt x="109" y="97"/>
                  </a:lnTo>
                  <a:lnTo>
                    <a:pt x="109" y="102"/>
                  </a:lnTo>
                  <a:lnTo>
                    <a:pt x="122" y="102"/>
                  </a:lnTo>
                  <a:lnTo>
                    <a:pt x="122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4" name="Rectangle 395"/>
            <p:cNvSpPr>
              <a:spLocks noChangeArrowheads="1"/>
            </p:cNvSpPr>
            <p:nvPr/>
          </p:nvSpPr>
          <p:spPr bwMode="auto">
            <a:xfrm>
              <a:off x="2893444" y="2520466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5" name="Rectangle 396"/>
            <p:cNvSpPr>
              <a:spLocks noChangeArrowheads="1"/>
            </p:cNvSpPr>
            <p:nvPr/>
          </p:nvSpPr>
          <p:spPr bwMode="auto">
            <a:xfrm>
              <a:off x="2931168" y="2520466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6" name="Rectangle 397"/>
            <p:cNvSpPr>
              <a:spLocks noChangeArrowheads="1"/>
            </p:cNvSpPr>
            <p:nvPr/>
          </p:nvSpPr>
          <p:spPr bwMode="auto">
            <a:xfrm>
              <a:off x="2968892" y="2520466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258105" y="2450166"/>
            <a:ext cx="303884" cy="247299"/>
            <a:chOff x="3258105" y="2373764"/>
            <a:chExt cx="303884" cy="247299"/>
          </a:xfrm>
          <a:solidFill>
            <a:schemeClr val="tx1"/>
          </a:solidFill>
        </p:grpSpPr>
        <p:sp>
          <p:nvSpPr>
            <p:cNvPr id="397" name="Rectangle 398"/>
            <p:cNvSpPr>
              <a:spLocks noChangeArrowheads="1"/>
            </p:cNvSpPr>
            <p:nvPr/>
          </p:nvSpPr>
          <p:spPr bwMode="auto">
            <a:xfrm>
              <a:off x="3287446" y="2459690"/>
              <a:ext cx="245203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8" name="Rectangle 399"/>
            <p:cNvSpPr>
              <a:spLocks noChangeArrowheads="1"/>
            </p:cNvSpPr>
            <p:nvPr/>
          </p:nvSpPr>
          <p:spPr bwMode="auto">
            <a:xfrm>
              <a:off x="3287446" y="2497413"/>
              <a:ext cx="245203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9" name="Rectangle 400"/>
            <p:cNvSpPr>
              <a:spLocks noChangeArrowheads="1"/>
            </p:cNvSpPr>
            <p:nvPr/>
          </p:nvSpPr>
          <p:spPr bwMode="auto">
            <a:xfrm>
              <a:off x="3287446" y="2535137"/>
              <a:ext cx="245203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0" name="Freeform 401"/>
            <p:cNvSpPr>
              <a:spLocks noEditPoints="1"/>
            </p:cNvSpPr>
            <p:nvPr/>
          </p:nvSpPr>
          <p:spPr bwMode="auto">
            <a:xfrm>
              <a:off x="3258105" y="2373764"/>
              <a:ext cx="303884" cy="247299"/>
            </a:xfrm>
            <a:custGeom>
              <a:avLst/>
              <a:gdLst>
                <a:gd name="T0" fmla="*/ 145 w 145"/>
                <a:gd name="T1" fmla="*/ 0 h 118"/>
                <a:gd name="T2" fmla="*/ 0 w 145"/>
                <a:gd name="T3" fmla="*/ 0 h 118"/>
                <a:gd name="T4" fmla="*/ 0 w 145"/>
                <a:gd name="T5" fmla="*/ 118 h 118"/>
                <a:gd name="T6" fmla="*/ 145 w 145"/>
                <a:gd name="T7" fmla="*/ 118 h 118"/>
                <a:gd name="T8" fmla="*/ 145 w 145"/>
                <a:gd name="T9" fmla="*/ 0 h 118"/>
                <a:gd name="T10" fmla="*/ 140 w 145"/>
                <a:gd name="T11" fmla="*/ 5 h 118"/>
                <a:gd name="T12" fmla="*/ 140 w 145"/>
                <a:gd name="T13" fmla="*/ 18 h 118"/>
                <a:gd name="T14" fmla="*/ 5 w 145"/>
                <a:gd name="T15" fmla="*/ 18 h 118"/>
                <a:gd name="T16" fmla="*/ 5 w 145"/>
                <a:gd name="T17" fmla="*/ 5 h 118"/>
                <a:gd name="T18" fmla="*/ 140 w 145"/>
                <a:gd name="T19" fmla="*/ 5 h 118"/>
                <a:gd name="T20" fmla="*/ 5 w 145"/>
                <a:gd name="T21" fmla="*/ 113 h 118"/>
                <a:gd name="T22" fmla="*/ 5 w 145"/>
                <a:gd name="T23" fmla="*/ 23 h 118"/>
                <a:gd name="T24" fmla="*/ 140 w 145"/>
                <a:gd name="T25" fmla="*/ 23 h 118"/>
                <a:gd name="T26" fmla="*/ 140 w 145"/>
                <a:gd name="T27" fmla="*/ 113 h 118"/>
                <a:gd name="T28" fmla="*/ 5 w 145"/>
                <a:gd name="T29" fmla="*/ 11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5" h="118">
                  <a:moveTo>
                    <a:pt x="145" y="0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145" y="118"/>
                  </a:lnTo>
                  <a:lnTo>
                    <a:pt x="145" y="0"/>
                  </a:lnTo>
                  <a:close/>
                  <a:moveTo>
                    <a:pt x="140" y="5"/>
                  </a:moveTo>
                  <a:lnTo>
                    <a:pt x="140" y="18"/>
                  </a:lnTo>
                  <a:lnTo>
                    <a:pt x="5" y="18"/>
                  </a:lnTo>
                  <a:lnTo>
                    <a:pt x="5" y="5"/>
                  </a:lnTo>
                  <a:lnTo>
                    <a:pt x="140" y="5"/>
                  </a:lnTo>
                  <a:close/>
                  <a:moveTo>
                    <a:pt x="5" y="113"/>
                  </a:moveTo>
                  <a:lnTo>
                    <a:pt x="5" y="23"/>
                  </a:lnTo>
                  <a:lnTo>
                    <a:pt x="140" y="23"/>
                  </a:lnTo>
                  <a:lnTo>
                    <a:pt x="140" y="113"/>
                  </a:lnTo>
                  <a:lnTo>
                    <a:pt x="5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1" name="Rectangle 402"/>
            <p:cNvSpPr>
              <a:spLocks noChangeArrowheads="1"/>
            </p:cNvSpPr>
            <p:nvPr/>
          </p:nvSpPr>
          <p:spPr bwMode="auto">
            <a:xfrm>
              <a:off x="3287446" y="2392626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2" name="Rectangle 403"/>
            <p:cNvSpPr>
              <a:spLocks noChangeArrowheads="1"/>
            </p:cNvSpPr>
            <p:nvPr/>
          </p:nvSpPr>
          <p:spPr bwMode="auto">
            <a:xfrm>
              <a:off x="3325169" y="2392626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3" name="Rectangle 404"/>
            <p:cNvSpPr>
              <a:spLocks noChangeArrowheads="1"/>
            </p:cNvSpPr>
            <p:nvPr/>
          </p:nvSpPr>
          <p:spPr bwMode="auto">
            <a:xfrm>
              <a:off x="3362893" y="2392626"/>
              <a:ext cx="18862" cy="104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04" name="Freeform 405"/>
          <p:cNvSpPr>
            <a:spLocks noEditPoints="1"/>
          </p:cNvSpPr>
          <p:nvPr/>
        </p:nvSpPr>
        <p:spPr bwMode="auto">
          <a:xfrm>
            <a:off x="3650010" y="2436636"/>
            <a:ext cx="303884" cy="301788"/>
          </a:xfrm>
          <a:custGeom>
            <a:avLst/>
            <a:gdLst>
              <a:gd name="T0" fmla="*/ 38 w 257"/>
              <a:gd name="T1" fmla="*/ 37 h 256"/>
              <a:gd name="T2" fmla="*/ 38 w 257"/>
              <a:gd name="T3" fmla="*/ 219 h 256"/>
              <a:gd name="T4" fmla="*/ 129 w 257"/>
              <a:gd name="T5" fmla="*/ 256 h 256"/>
              <a:gd name="T6" fmla="*/ 257 w 257"/>
              <a:gd name="T7" fmla="*/ 128 h 256"/>
              <a:gd name="T8" fmla="*/ 129 w 257"/>
              <a:gd name="T9" fmla="*/ 0 h 256"/>
              <a:gd name="T10" fmla="*/ 188 w 257"/>
              <a:gd name="T11" fmla="*/ 73 h 256"/>
              <a:gd name="T12" fmla="*/ 214 w 257"/>
              <a:gd name="T13" fmla="*/ 43 h 256"/>
              <a:gd name="T14" fmla="*/ 135 w 257"/>
              <a:gd name="T15" fmla="*/ 248 h 256"/>
              <a:gd name="T16" fmla="*/ 133 w 257"/>
              <a:gd name="T17" fmla="*/ 172 h 256"/>
              <a:gd name="T18" fmla="*/ 135 w 257"/>
              <a:gd name="T19" fmla="*/ 248 h 256"/>
              <a:gd name="T20" fmla="*/ 125 w 257"/>
              <a:gd name="T21" fmla="*/ 172 h 256"/>
              <a:gd name="T22" fmla="*/ 122 w 257"/>
              <a:gd name="T23" fmla="*/ 248 h 256"/>
              <a:gd name="T24" fmla="*/ 122 w 257"/>
              <a:gd name="T25" fmla="*/ 8 h 256"/>
              <a:gd name="T26" fmla="*/ 125 w 257"/>
              <a:gd name="T27" fmla="*/ 84 h 256"/>
              <a:gd name="T28" fmla="*/ 122 w 257"/>
              <a:gd name="T29" fmla="*/ 8 h 256"/>
              <a:gd name="T30" fmla="*/ 133 w 257"/>
              <a:gd name="T31" fmla="*/ 84 h 256"/>
              <a:gd name="T32" fmla="*/ 135 w 257"/>
              <a:gd name="T33" fmla="*/ 8 h 256"/>
              <a:gd name="T34" fmla="*/ 133 w 257"/>
              <a:gd name="T35" fmla="*/ 92 h 256"/>
              <a:gd name="T36" fmla="*/ 189 w 257"/>
              <a:gd name="T37" fmla="*/ 124 h 256"/>
              <a:gd name="T38" fmla="*/ 133 w 257"/>
              <a:gd name="T39" fmla="*/ 92 h 256"/>
              <a:gd name="T40" fmla="*/ 125 w 257"/>
              <a:gd name="T41" fmla="*/ 124 h 256"/>
              <a:gd name="T42" fmla="*/ 75 w 257"/>
              <a:gd name="T43" fmla="*/ 84 h 256"/>
              <a:gd name="T44" fmla="*/ 61 w 257"/>
              <a:gd name="T45" fmla="*/ 124 h 256"/>
              <a:gd name="T46" fmla="*/ 33 w 257"/>
              <a:gd name="T47" fmla="*/ 55 h 256"/>
              <a:gd name="T48" fmla="*/ 61 w 257"/>
              <a:gd name="T49" fmla="*/ 124 h 256"/>
              <a:gd name="T50" fmla="*/ 67 w 257"/>
              <a:gd name="T51" fmla="*/ 175 h 256"/>
              <a:gd name="T52" fmla="*/ 8 w 257"/>
              <a:gd name="T53" fmla="*/ 132 h 256"/>
              <a:gd name="T54" fmla="*/ 69 w 257"/>
              <a:gd name="T55" fmla="*/ 132 h 256"/>
              <a:gd name="T56" fmla="*/ 125 w 257"/>
              <a:gd name="T57" fmla="*/ 164 h 256"/>
              <a:gd name="T58" fmla="*/ 69 w 257"/>
              <a:gd name="T59" fmla="*/ 132 h 256"/>
              <a:gd name="T60" fmla="*/ 133 w 257"/>
              <a:gd name="T61" fmla="*/ 132 h 256"/>
              <a:gd name="T62" fmla="*/ 182 w 257"/>
              <a:gd name="T63" fmla="*/ 172 h 256"/>
              <a:gd name="T64" fmla="*/ 197 w 257"/>
              <a:gd name="T65" fmla="*/ 132 h 256"/>
              <a:gd name="T66" fmla="*/ 225 w 257"/>
              <a:gd name="T67" fmla="*/ 201 h 256"/>
              <a:gd name="T68" fmla="*/ 197 w 257"/>
              <a:gd name="T69" fmla="*/ 132 h 256"/>
              <a:gd name="T70" fmla="*/ 190 w 257"/>
              <a:gd name="T71" fmla="*/ 81 h 256"/>
              <a:gd name="T72" fmla="*/ 249 w 257"/>
              <a:gd name="T73" fmla="*/ 124 h 256"/>
              <a:gd name="T74" fmla="*/ 109 w 257"/>
              <a:gd name="T75" fmla="*/ 9 h 256"/>
              <a:gd name="T76" fmla="*/ 55 w 257"/>
              <a:gd name="T77" fmla="*/ 65 h 256"/>
              <a:gd name="T78" fmla="*/ 44 w 257"/>
              <a:gd name="T79" fmla="*/ 43 h 256"/>
              <a:gd name="T80" fmla="*/ 38 w 257"/>
              <a:gd name="T81" fmla="*/ 207 h 256"/>
              <a:gd name="T82" fmla="*/ 109 w 257"/>
              <a:gd name="T83" fmla="*/ 247 h 256"/>
              <a:gd name="T84" fmla="*/ 38 w 257"/>
              <a:gd name="T85" fmla="*/ 207 h 256"/>
              <a:gd name="T86" fmla="*/ 129 w 257"/>
              <a:gd name="T87" fmla="*/ 252 h 256"/>
              <a:gd name="T88" fmla="*/ 148 w 257"/>
              <a:gd name="T89" fmla="*/ 247 h 256"/>
              <a:gd name="T90" fmla="*/ 202 w 257"/>
              <a:gd name="T91" fmla="*/ 191 h 256"/>
              <a:gd name="T92" fmla="*/ 148 w 257"/>
              <a:gd name="T93" fmla="*/ 247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7" h="256">
                <a:moveTo>
                  <a:pt x="129" y="0"/>
                </a:moveTo>
                <a:cubicBezTo>
                  <a:pt x="94" y="0"/>
                  <a:pt x="62" y="13"/>
                  <a:pt x="38" y="37"/>
                </a:cubicBezTo>
                <a:cubicBezTo>
                  <a:pt x="14" y="61"/>
                  <a:pt x="0" y="94"/>
                  <a:pt x="0" y="128"/>
                </a:cubicBezTo>
                <a:cubicBezTo>
                  <a:pt x="0" y="162"/>
                  <a:pt x="14" y="194"/>
                  <a:pt x="38" y="219"/>
                </a:cubicBezTo>
                <a:cubicBezTo>
                  <a:pt x="62" y="243"/>
                  <a:pt x="94" y="256"/>
                  <a:pt x="129" y="256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200" y="256"/>
                  <a:pt x="257" y="199"/>
                  <a:pt x="257" y="128"/>
                </a:cubicBezTo>
                <a:cubicBezTo>
                  <a:pt x="257" y="93"/>
                  <a:pt x="244" y="61"/>
                  <a:pt x="220" y="37"/>
                </a:cubicBezTo>
                <a:cubicBezTo>
                  <a:pt x="195" y="13"/>
                  <a:pt x="163" y="0"/>
                  <a:pt x="129" y="0"/>
                </a:cubicBezTo>
                <a:close/>
                <a:moveTo>
                  <a:pt x="219" y="49"/>
                </a:moveTo>
                <a:cubicBezTo>
                  <a:pt x="216" y="54"/>
                  <a:pt x="207" y="65"/>
                  <a:pt x="188" y="73"/>
                </a:cubicBezTo>
                <a:cubicBezTo>
                  <a:pt x="177" y="42"/>
                  <a:pt x="159" y="20"/>
                  <a:pt x="148" y="9"/>
                </a:cubicBezTo>
                <a:cubicBezTo>
                  <a:pt x="173" y="13"/>
                  <a:pt x="196" y="25"/>
                  <a:pt x="214" y="43"/>
                </a:cubicBezTo>
                <a:cubicBezTo>
                  <a:pt x="216" y="45"/>
                  <a:pt x="218" y="47"/>
                  <a:pt x="219" y="49"/>
                </a:cubicBezTo>
                <a:close/>
                <a:moveTo>
                  <a:pt x="135" y="248"/>
                </a:moveTo>
                <a:cubicBezTo>
                  <a:pt x="134" y="248"/>
                  <a:pt x="133" y="248"/>
                  <a:pt x="133" y="248"/>
                </a:cubicBezTo>
                <a:cubicBezTo>
                  <a:pt x="133" y="172"/>
                  <a:pt x="133" y="172"/>
                  <a:pt x="133" y="172"/>
                </a:cubicBezTo>
                <a:cubicBezTo>
                  <a:pt x="152" y="172"/>
                  <a:pt x="168" y="176"/>
                  <a:pt x="180" y="180"/>
                </a:cubicBezTo>
                <a:cubicBezTo>
                  <a:pt x="166" y="221"/>
                  <a:pt x="139" y="244"/>
                  <a:pt x="135" y="248"/>
                </a:cubicBezTo>
                <a:close/>
                <a:moveTo>
                  <a:pt x="77" y="180"/>
                </a:moveTo>
                <a:cubicBezTo>
                  <a:pt x="90" y="176"/>
                  <a:pt x="105" y="172"/>
                  <a:pt x="125" y="172"/>
                </a:cubicBezTo>
                <a:cubicBezTo>
                  <a:pt x="125" y="248"/>
                  <a:pt x="125" y="248"/>
                  <a:pt x="125" y="248"/>
                </a:cubicBezTo>
                <a:cubicBezTo>
                  <a:pt x="124" y="248"/>
                  <a:pt x="123" y="248"/>
                  <a:pt x="122" y="248"/>
                </a:cubicBezTo>
                <a:cubicBezTo>
                  <a:pt x="118" y="244"/>
                  <a:pt x="91" y="221"/>
                  <a:pt x="77" y="180"/>
                </a:cubicBezTo>
                <a:close/>
                <a:moveTo>
                  <a:pt x="122" y="8"/>
                </a:moveTo>
                <a:cubicBezTo>
                  <a:pt x="123" y="8"/>
                  <a:pt x="124" y="8"/>
                  <a:pt x="125" y="8"/>
                </a:cubicBezTo>
                <a:cubicBezTo>
                  <a:pt x="125" y="84"/>
                  <a:pt x="125" y="84"/>
                  <a:pt x="125" y="84"/>
                </a:cubicBezTo>
                <a:cubicBezTo>
                  <a:pt x="105" y="84"/>
                  <a:pt x="89" y="80"/>
                  <a:pt x="77" y="76"/>
                </a:cubicBezTo>
                <a:cubicBezTo>
                  <a:pt x="91" y="35"/>
                  <a:pt x="118" y="12"/>
                  <a:pt x="122" y="8"/>
                </a:cubicBezTo>
                <a:close/>
                <a:moveTo>
                  <a:pt x="180" y="76"/>
                </a:moveTo>
                <a:cubicBezTo>
                  <a:pt x="168" y="80"/>
                  <a:pt x="152" y="84"/>
                  <a:pt x="133" y="84"/>
                </a:cubicBezTo>
                <a:cubicBezTo>
                  <a:pt x="133" y="8"/>
                  <a:pt x="133" y="8"/>
                  <a:pt x="133" y="8"/>
                </a:cubicBezTo>
                <a:cubicBezTo>
                  <a:pt x="133" y="8"/>
                  <a:pt x="134" y="8"/>
                  <a:pt x="135" y="8"/>
                </a:cubicBezTo>
                <a:cubicBezTo>
                  <a:pt x="139" y="12"/>
                  <a:pt x="166" y="35"/>
                  <a:pt x="180" y="76"/>
                </a:cubicBezTo>
                <a:close/>
                <a:moveTo>
                  <a:pt x="133" y="92"/>
                </a:moveTo>
                <a:cubicBezTo>
                  <a:pt x="153" y="92"/>
                  <a:pt x="169" y="88"/>
                  <a:pt x="182" y="84"/>
                </a:cubicBezTo>
                <a:cubicBezTo>
                  <a:pt x="186" y="96"/>
                  <a:pt x="188" y="109"/>
                  <a:pt x="189" y="124"/>
                </a:cubicBezTo>
                <a:cubicBezTo>
                  <a:pt x="133" y="124"/>
                  <a:pt x="133" y="124"/>
                  <a:pt x="133" y="124"/>
                </a:cubicBezTo>
                <a:lnTo>
                  <a:pt x="133" y="92"/>
                </a:lnTo>
                <a:close/>
                <a:moveTo>
                  <a:pt x="125" y="92"/>
                </a:moveTo>
                <a:cubicBezTo>
                  <a:pt x="125" y="124"/>
                  <a:pt x="125" y="124"/>
                  <a:pt x="125" y="124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69" y="109"/>
                  <a:pt x="71" y="96"/>
                  <a:pt x="75" y="84"/>
                </a:cubicBezTo>
                <a:cubicBezTo>
                  <a:pt x="88" y="88"/>
                  <a:pt x="104" y="92"/>
                  <a:pt x="125" y="92"/>
                </a:cubicBezTo>
                <a:close/>
                <a:moveTo>
                  <a:pt x="61" y="124"/>
                </a:moveTo>
                <a:cubicBezTo>
                  <a:pt x="8" y="124"/>
                  <a:pt x="8" y="124"/>
                  <a:pt x="8" y="124"/>
                </a:cubicBezTo>
                <a:cubicBezTo>
                  <a:pt x="9" y="99"/>
                  <a:pt x="18" y="75"/>
                  <a:pt x="33" y="55"/>
                </a:cubicBezTo>
                <a:cubicBezTo>
                  <a:pt x="38" y="62"/>
                  <a:pt x="48" y="73"/>
                  <a:pt x="67" y="81"/>
                </a:cubicBezTo>
                <a:cubicBezTo>
                  <a:pt x="64" y="94"/>
                  <a:pt x="61" y="108"/>
                  <a:pt x="61" y="124"/>
                </a:cubicBezTo>
                <a:close/>
                <a:moveTo>
                  <a:pt x="61" y="132"/>
                </a:moveTo>
                <a:cubicBezTo>
                  <a:pt x="61" y="148"/>
                  <a:pt x="64" y="162"/>
                  <a:pt x="67" y="175"/>
                </a:cubicBezTo>
                <a:cubicBezTo>
                  <a:pt x="48" y="183"/>
                  <a:pt x="38" y="194"/>
                  <a:pt x="33" y="201"/>
                </a:cubicBezTo>
                <a:cubicBezTo>
                  <a:pt x="18" y="181"/>
                  <a:pt x="9" y="157"/>
                  <a:pt x="8" y="132"/>
                </a:cubicBezTo>
                <a:lnTo>
                  <a:pt x="61" y="132"/>
                </a:lnTo>
                <a:close/>
                <a:moveTo>
                  <a:pt x="69" y="132"/>
                </a:moveTo>
                <a:cubicBezTo>
                  <a:pt x="125" y="132"/>
                  <a:pt x="125" y="132"/>
                  <a:pt x="125" y="132"/>
                </a:cubicBezTo>
                <a:cubicBezTo>
                  <a:pt x="125" y="164"/>
                  <a:pt x="125" y="164"/>
                  <a:pt x="125" y="164"/>
                </a:cubicBezTo>
                <a:cubicBezTo>
                  <a:pt x="104" y="164"/>
                  <a:pt x="88" y="168"/>
                  <a:pt x="75" y="172"/>
                </a:cubicBezTo>
                <a:cubicBezTo>
                  <a:pt x="71" y="160"/>
                  <a:pt x="69" y="147"/>
                  <a:pt x="69" y="132"/>
                </a:cubicBezTo>
                <a:close/>
                <a:moveTo>
                  <a:pt x="133" y="164"/>
                </a:moveTo>
                <a:cubicBezTo>
                  <a:pt x="133" y="132"/>
                  <a:pt x="133" y="132"/>
                  <a:pt x="133" y="132"/>
                </a:cubicBezTo>
                <a:cubicBezTo>
                  <a:pt x="189" y="132"/>
                  <a:pt x="189" y="132"/>
                  <a:pt x="189" y="132"/>
                </a:cubicBezTo>
                <a:cubicBezTo>
                  <a:pt x="188" y="147"/>
                  <a:pt x="186" y="160"/>
                  <a:pt x="182" y="172"/>
                </a:cubicBezTo>
                <a:cubicBezTo>
                  <a:pt x="169" y="168"/>
                  <a:pt x="153" y="164"/>
                  <a:pt x="133" y="164"/>
                </a:cubicBezTo>
                <a:close/>
                <a:moveTo>
                  <a:pt x="197" y="132"/>
                </a:moveTo>
                <a:cubicBezTo>
                  <a:pt x="249" y="132"/>
                  <a:pt x="249" y="132"/>
                  <a:pt x="249" y="132"/>
                </a:cubicBezTo>
                <a:cubicBezTo>
                  <a:pt x="248" y="158"/>
                  <a:pt x="239" y="181"/>
                  <a:pt x="225" y="201"/>
                </a:cubicBezTo>
                <a:cubicBezTo>
                  <a:pt x="220" y="194"/>
                  <a:pt x="209" y="183"/>
                  <a:pt x="190" y="175"/>
                </a:cubicBezTo>
                <a:cubicBezTo>
                  <a:pt x="194" y="162"/>
                  <a:pt x="196" y="148"/>
                  <a:pt x="197" y="132"/>
                </a:cubicBezTo>
                <a:close/>
                <a:moveTo>
                  <a:pt x="197" y="124"/>
                </a:moveTo>
                <a:cubicBezTo>
                  <a:pt x="196" y="108"/>
                  <a:pt x="194" y="94"/>
                  <a:pt x="190" y="81"/>
                </a:cubicBezTo>
                <a:cubicBezTo>
                  <a:pt x="209" y="73"/>
                  <a:pt x="220" y="62"/>
                  <a:pt x="225" y="55"/>
                </a:cubicBezTo>
                <a:cubicBezTo>
                  <a:pt x="240" y="75"/>
                  <a:pt x="248" y="99"/>
                  <a:pt x="249" y="124"/>
                </a:cubicBezTo>
                <a:cubicBezTo>
                  <a:pt x="197" y="124"/>
                  <a:pt x="197" y="124"/>
                  <a:pt x="197" y="124"/>
                </a:cubicBezTo>
                <a:close/>
                <a:moveTo>
                  <a:pt x="109" y="9"/>
                </a:moveTo>
                <a:cubicBezTo>
                  <a:pt x="98" y="20"/>
                  <a:pt x="81" y="42"/>
                  <a:pt x="70" y="73"/>
                </a:cubicBezTo>
                <a:cubicBezTo>
                  <a:pt x="64" y="71"/>
                  <a:pt x="59" y="68"/>
                  <a:pt x="55" y="65"/>
                </a:cubicBezTo>
                <a:cubicBezTo>
                  <a:pt x="46" y="59"/>
                  <a:pt x="40" y="52"/>
                  <a:pt x="38" y="49"/>
                </a:cubicBezTo>
                <a:cubicBezTo>
                  <a:pt x="40" y="47"/>
                  <a:pt x="42" y="45"/>
                  <a:pt x="44" y="43"/>
                </a:cubicBezTo>
                <a:cubicBezTo>
                  <a:pt x="62" y="25"/>
                  <a:pt x="84" y="13"/>
                  <a:pt x="109" y="9"/>
                </a:cubicBezTo>
                <a:close/>
                <a:moveTo>
                  <a:pt x="38" y="207"/>
                </a:moveTo>
                <a:cubicBezTo>
                  <a:pt x="41" y="202"/>
                  <a:pt x="51" y="191"/>
                  <a:pt x="70" y="183"/>
                </a:cubicBezTo>
                <a:cubicBezTo>
                  <a:pt x="81" y="214"/>
                  <a:pt x="98" y="236"/>
                  <a:pt x="109" y="247"/>
                </a:cubicBezTo>
                <a:cubicBezTo>
                  <a:pt x="84" y="243"/>
                  <a:pt x="62" y="231"/>
                  <a:pt x="44" y="213"/>
                </a:cubicBezTo>
                <a:cubicBezTo>
                  <a:pt x="42" y="211"/>
                  <a:pt x="40" y="209"/>
                  <a:pt x="38" y="207"/>
                </a:cubicBezTo>
                <a:close/>
                <a:moveTo>
                  <a:pt x="129" y="252"/>
                </a:moveTo>
                <a:cubicBezTo>
                  <a:pt x="129" y="252"/>
                  <a:pt x="129" y="252"/>
                  <a:pt x="129" y="252"/>
                </a:cubicBezTo>
                <a:cubicBezTo>
                  <a:pt x="129" y="252"/>
                  <a:pt x="129" y="252"/>
                  <a:pt x="129" y="252"/>
                </a:cubicBezTo>
                <a:close/>
                <a:moveTo>
                  <a:pt x="148" y="247"/>
                </a:moveTo>
                <a:cubicBezTo>
                  <a:pt x="159" y="236"/>
                  <a:pt x="177" y="214"/>
                  <a:pt x="188" y="183"/>
                </a:cubicBezTo>
                <a:cubicBezTo>
                  <a:pt x="194" y="186"/>
                  <a:pt x="199" y="188"/>
                  <a:pt x="202" y="191"/>
                </a:cubicBezTo>
                <a:cubicBezTo>
                  <a:pt x="212" y="197"/>
                  <a:pt x="217" y="204"/>
                  <a:pt x="219" y="207"/>
                </a:cubicBezTo>
                <a:cubicBezTo>
                  <a:pt x="201" y="228"/>
                  <a:pt x="176" y="242"/>
                  <a:pt x="148" y="2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796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3425049" y="411510"/>
            <a:ext cx="2323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Basic Elaboration</a:t>
            </a:r>
            <a:endParaRPr lang="uk-UA" sz="2400" dirty="0"/>
          </a:p>
        </p:txBody>
      </p:sp>
      <p:grpSp>
        <p:nvGrpSpPr>
          <p:cNvPr id="3" name="Group 2"/>
          <p:cNvGrpSpPr/>
          <p:nvPr/>
        </p:nvGrpSpPr>
        <p:grpSpPr>
          <a:xfrm>
            <a:off x="2147490" y="1270288"/>
            <a:ext cx="140407" cy="303460"/>
            <a:chOff x="2147490" y="1270288"/>
            <a:chExt cx="140407" cy="303460"/>
          </a:xfrm>
          <a:solidFill>
            <a:schemeClr val="tx1"/>
          </a:solidFill>
        </p:grpSpPr>
        <p:sp>
          <p:nvSpPr>
            <p:cNvPr id="417" name="Freeform 9"/>
            <p:cNvSpPr>
              <a:spLocks noEditPoints="1"/>
            </p:cNvSpPr>
            <p:nvPr/>
          </p:nvSpPr>
          <p:spPr bwMode="auto">
            <a:xfrm>
              <a:off x="2147490" y="1270288"/>
              <a:ext cx="140407" cy="303460"/>
            </a:xfrm>
            <a:custGeom>
              <a:avLst/>
              <a:gdLst>
                <a:gd name="T0" fmla="*/ 31 w 62"/>
                <a:gd name="T1" fmla="*/ 103 h 134"/>
                <a:gd name="T2" fmla="*/ 62 w 62"/>
                <a:gd name="T3" fmla="*/ 134 h 134"/>
                <a:gd name="T4" fmla="*/ 62 w 62"/>
                <a:gd name="T5" fmla="*/ 0 h 134"/>
                <a:gd name="T6" fmla="*/ 0 w 62"/>
                <a:gd name="T7" fmla="*/ 0 h 134"/>
                <a:gd name="T8" fmla="*/ 0 w 62"/>
                <a:gd name="T9" fmla="*/ 134 h 134"/>
                <a:gd name="T10" fmla="*/ 31 w 62"/>
                <a:gd name="T11" fmla="*/ 103 h 134"/>
                <a:gd name="T12" fmla="*/ 4 w 62"/>
                <a:gd name="T13" fmla="*/ 4 h 134"/>
                <a:gd name="T14" fmla="*/ 58 w 62"/>
                <a:gd name="T15" fmla="*/ 4 h 134"/>
                <a:gd name="T16" fmla="*/ 58 w 62"/>
                <a:gd name="T17" fmla="*/ 124 h 134"/>
                <a:gd name="T18" fmla="*/ 31 w 62"/>
                <a:gd name="T19" fmla="*/ 97 h 134"/>
                <a:gd name="T20" fmla="*/ 4 w 62"/>
                <a:gd name="T21" fmla="*/ 124 h 134"/>
                <a:gd name="T22" fmla="*/ 4 w 62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134">
                  <a:moveTo>
                    <a:pt x="31" y="103"/>
                  </a:moveTo>
                  <a:lnTo>
                    <a:pt x="62" y="134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31" y="103"/>
                  </a:lnTo>
                  <a:close/>
                  <a:moveTo>
                    <a:pt x="4" y="4"/>
                  </a:moveTo>
                  <a:lnTo>
                    <a:pt x="58" y="4"/>
                  </a:lnTo>
                  <a:lnTo>
                    <a:pt x="58" y="124"/>
                  </a:lnTo>
                  <a:lnTo>
                    <a:pt x="31" y="97"/>
                  </a:lnTo>
                  <a:lnTo>
                    <a:pt x="4" y="124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8" name="Freeform 10"/>
            <p:cNvSpPr>
              <a:spLocks/>
            </p:cNvSpPr>
            <p:nvPr/>
          </p:nvSpPr>
          <p:spPr bwMode="auto">
            <a:xfrm>
              <a:off x="2172400" y="1342756"/>
              <a:ext cx="101909" cy="70204"/>
            </a:xfrm>
            <a:custGeom>
              <a:avLst/>
              <a:gdLst>
                <a:gd name="T0" fmla="*/ 41 w 45"/>
                <a:gd name="T1" fmla="*/ 0 h 31"/>
                <a:gd name="T2" fmla="*/ 16 w 45"/>
                <a:gd name="T3" fmla="*/ 25 h 31"/>
                <a:gd name="T4" fmla="*/ 3 w 45"/>
                <a:gd name="T5" fmla="*/ 12 h 31"/>
                <a:gd name="T6" fmla="*/ 0 w 45"/>
                <a:gd name="T7" fmla="*/ 15 h 31"/>
                <a:gd name="T8" fmla="*/ 14 w 45"/>
                <a:gd name="T9" fmla="*/ 31 h 31"/>
                <a:gd name="T10" fmla="*/ 18 w 45"/>
                <a:gd name="T11" fmla="*/ 31 h 31"/>
                <a:gd name="T12" fmla="*/ 45 w 45"/>
                <a:gd name="T13" fmla="*/ 3 h 31"/>
                <a:gd name="T14" fmla="*/ 41 w 45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31">
                  <a:moveTo>
                    <a:pt x="41" y="0"/>
                  </a:moveTo>
                  <a:lnTo>
                    <a:pt x="16" y="25"/>
                  </a:lnTo>
                  <a:lnTo>
                    <a:pt x="3" y="12"/>
                  </a:lnTo>
                  <a:lnTo>
                    <a:pt x="0" y="15"/>
                  </a:lnTo>
                  <a:lnTo>
                    <a:pt x="14" y="31"/>
                  </a:lnTo>
                  <a:lnTo>
                    <a:pt x="18" y="31"/>
                  </a:lnTo>
                  <a:lnTo>
                    <a:pt x="45" y="3"/>
                  </a:ln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539269" y="1270288"/>
            <a:ext cx="140407" cy="303460"/>
            <a:chOff x="2539269" y="1270288"/>
            <a:chExt cx="140407" cy="303460"/>
          </a:xfrm>
          <a:solidFill>
            <a:schemeClr val="tx1"/>
          </a:solidFill>
        </p:grpSpPr>
        <p:sp>
          <p:nvSpPr>
            <p:cNvPr id="419" name="Rectangle 11"/>
            <p:cNvSpPr>
              <a:spLocks noChangeArrowheads="1"/>
            </p:cNvSpPr>
            <p:nvPr/>
          </p:nvSpPr>
          <p:spPr bwMode="auto">
            <a:xfrm>
              <a:off x="2566445" y="1369932"/>
              <a:ext cx="86056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0" name="Freeform 12"/>
            <p:cNvSpPr>
              <a:spLocks noEditPoints="1"/>
            </p:cNvSpPr>
            <p:nvPr/>
          </p:nvSpPr>
          <p:spPr bwMode="auto">
            <a:xfrm>
              <a:off x="2539269" y="1270288"/>
              <a:ext cx="140407" cy="303460"/>
            </a:xfrm>
            <a:custGeom>
              <a:avLst/>
              <a:gdLst>
                <a:gd name="T0" fmla="*/ 31 w 62"/>
                <a:gd name="T1" fmla="*/ 103 h 134"/>
                <a:gd name="T2" fmla="*/ 62 w 62"/>
                <a:gd name="T3" fmla="*/ 134 h 134"/>
                <a:gd name="T4" fmla="*/ 62 w 62"/>
                <a:gd name="T5" fmla="*/ 0 h 134"/>
                <a:gd name="T6" fmla="*/ 0 w 62"/>
                <a:gd name="T7" fmla="*/ 0 h 134"/>
                <a:gd name="T8" fmla="*/ 0 w 62"/>
                <a:gd name="T9" fmla="*/ 134 h 134"/>
                <a:gd name="T10" fmla="*/ 31 w 62"/>
                <a:gd name="T11" fmla="*/ 103 h 134"/>
                <a:gd name="T12" fmla="*/ 4 w 62"/>
                <a:gd name="T13" fmla="*/ 4 h 134"/>
                <a:gd name="T14" fmla="*/ 58 w 62"/>
                <a:gd name="T15" fmla="*/ 4 h 134"/>
                <a:gd name="T16" fmla="*/ 58 w 62"/>
                <a:gd name="T17" fmla="*/ 124 h 134"/>
                <a:gd name="T18" fmla="*/ 31 w 62"/>
                <a:gd name="T19" fmla="*/ 97 h 134"/>
                <a:gd name="T20" fmla="*/ 4 w 62"/>
                <a:gd name="T21" fmla="*/ 124 h 134"/>
                <a:gd name="T22" fmla="*/ 4 w 62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134">
                  <a:moveTo>
                    <a:pt x="31" y="103"/>
                  </a:moveTo>
                  <a:lnTo>
                    <a:pt x="62" y="134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31" y="103"/>
                  </a:lnTo>
                  <a:close/>
                  <a:moveTo>
                    <a:pt x="4" y="4"/>
                  </a:moveTo>
                  <a:lnTo>
                    <a:pt x="58" y="4"/>
                  </a:lnTo>
                  <a:lnTo>
                    <a:pt x="58" y="124"/>
                  </a:lnTo>
                  <a:lnTo>
                    <a:pt x="31" y="97"/>
                  </a:lnTo>
                  <a:lnTo>
                    <a:pt x="4" y="124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931050" y="1270288"/>
            <a:ext cx="140407" cy="303460"/>
            <a:chOff x="2931050" y="1270288"/>
            <a:chExt cx="140407" cy="303460"/>
          </a:xfrm>
          <a:solidFill>
            <a:schemeClr val="tx1"/>
          </a:solidFill>
        </p:grpSpPr>
        <p:sp>
          <p:nvSpPr>
            <p:cNvPr id="421" name="Freeform 13"/>
            <p:cNvSpPr>
              <a:spLocks/>
            </p:cNvSpPr>
            <p:nvPr/>
          </p:nvSpPr>
          <p:spPr bwMode="auto">
            <a:xfrm>
              <a:off x="2958226" y="1331432"/>
              <a:ext cx="83792" cy="86056"/>
            </a:xfrm>
            <a:custGeom>
              <a:avLst/>
              <a:gdLst>
                <a:gd name="T0" fmla="*/ 21 w 37"/>
                <a:gd name="T1" fmla="*/ 38 h 38"/>
                <a:gd name="T2" fmla="*/ 21 w 37"/>
                <a:gd name="T3" fmla="*/ 21 h 38"/>
                <a:gd name="T4" fmla="*/ 37 w 37"/>
                <a:gd name="T5" fmla="*/ 21 h 38"/>
                <a:gd name="T6" fmla="*/ 37 w 37"/>
                <a:gd name="T7" fmla="*/ 17 h 38"/>
                <a:gd name="T8" fmla="*/ 21 w 37"/>
                <a:gd name="T9" fmla="*/ 17 h 38"/>
                <a:gd name="T10" fmla="*/ 21 w 37"/>
                <a:gd name="T11" fmla="*/ 0 h 38"/>
                <a:gd name="T12" fmla="*/ 17 w 37"/>
                <a:gd name="T13" fmla="*/ 0 h 38"/>
                <a:gd name="T14" fmla="*/ 17 w 37"/>
                <a:gd name="T15" fmla="*/ 17 h 38"/>
                <a:gd name="T16" fmla="*/ 0 w 37"/>
                <a:gd name="T17" fmla="*/ 17 h 38"/>
                <a:gd name="T18" fmla="*/ 0 w 37"/>
                <a:gd name="T19" fmla="*/ 21 h 38"/>
                <a:gd name="T20" fmla="*/ 17 w 37"/>
                <a:gd name="T21" fmla="*/ 21 h 38"/>
                <a:gd name="T22" fmla="*/ 17 w 37"/>
                <a:gd name="T23" fmla="*/ 38 h 38"/>
                <a:gd name="T24" fmla="*/ 21 w 37"/>
                <a:gd name="T2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8">
                  <a:moveTo>
                    <a:pt x="21" y="38"/>
                  </a:moveTo>
                  <a:lnTo>
                    <a:pt x="21" y="21"/>
                  </a:lnTo>
                  <a:lnTo>
                    <a:pt x="37" y="21"/>
                  </a:lnTo>
                  <a:lnTo>
                    <a:pt x="37" y="17"/>
                  </a:lnTo>
                  <a:lnTo>
                    <a:pt x="21" y="17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17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17" y="21"/>
                  </a:lnTo>
                  <a:lnTo>
                    <a:pt x="17" y="38"/>
                  </a:lnTo>
                  <a:lnTo>
                    <a:pt x="21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2" name="Freeform 14"/>
            <p:cNvSpPr>
              <a:spLocks noEditPoints="1"/>
            </p:cNvSpPr>
            <p:nvPr/>
          </p:nvSpPr>
          <p:spPr bwMode="auto">
            <a:xfrm>
              <a:off x="2931050" y="1270288"/>
              <a:ext cx="140407" cy="303460"/>
            </a:xfrm>
            <a:custGeom>
              <a:avLst/>
              <a:gdLst>
                <a:gd name="T0" fmla="*/ 31 w 62"/>
                <a:gd name="T1" fmla="*/ 103 h 134"/>
                <a:gd name="T2" fmla="*/ 62 w 62"/>
                <a:gd name="T3" fmla="*/ 134 h 134"/>
                <a:gd name="T4" fmla="*/ 62 w 62"/>
                <a:gd name="T5" fmla="*/ 0 h 134"/>
                <a:gd name="T6" fmla="*/ 0 w 62"/>
                <a:gd name="T7" fmla="*/ 0 h 134"/>
                <a:gd name="T8" fmla="*/ 0 w 62"/>
                <a:gd name="T9" fmla="*/ 134 h 134"/>
                <a:gd name="T10" fmla="*/ 31 w 62"/>
                <a:gd name="T11" fmla="*/ 103 h 134"/>
                <a:gd name="T12" fmla="*/ 4 w 62"/>
                <a:gd name="T13" fmla="*/ 4 h 134"/>
                <a:gd name="T14" fmla="*/ 58 w 62"/>
                <a:gd name="T15" fmla="*/ 4 h 134"/>
                <a:gd name="T16" fmla="*/ 58 w 62"/>
                <a:gd name="T17" fmla="*/ 124 h 134"/>
                <a:gd name="T18" fmla="*/ 31 w 62"/>
                <a:gd name="T19" fmla="*/ 97 h 134"/>
                <a:gd name="T20" fmla="*/ 4 w 62"/>
                <a:gd name="T21" fmla="*/ 124 h 134"/>
                <a:gd name="T22" fmla="*/ 4 w 62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134">
                  <a:moveTo>
                    <a:pt x="31" y="103"/>
                  </a:moveTo>
                  <a:lnTo>
                    <a:pt x="62" y="134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31" y="103"/>
                  </a:lnTo>
                  <a:close/>
                  <a:moveTo>
                    <a:pt x="4" y="4"/>
                  </a:moveTo>
                  <a:lnTo>
                    <a:pt x="58" y="4"/>
                  </a:lnTo>
                  <a:lnTo>
                    <a:pt x="58" y="124"/>
                  </a:lnTo>
                  <a:lnTo>
                    <a:pt x="31" y="97"/>
                  </a:lnTo>
                  <a:lnTo>
                    <a:pt x="4" y="124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322829" y="1270288"/>
            <a:ext cx="140407" cy="303460"/>
            <a:chOff x="3322829" y="1270288"/>
            <a:chExt cx="140407" cy="303460"/>
          </a:xfrm>
          <a:solidFill>
            <a:schemeClr val="tx1"/>
          </a:solidFill>
        </p:grpSpPr>
        <p:sp>
          <p:nvSpPr>
            <p:cNvPr id="423" name="Freeform 15"/>
            <p:cNvSpPr>
              <a:spLocks noEditPoints="1"/>
            </p:cNvSpPr>
            <p:nvPr/>
          </p:nvSpPr>
          <p:spPr bwMode="auto">
            <a:xfrm>
              <a:off x="3322829" y="1270288"/>
              <a:ext cx="140407" cy="303460"/>
            </a:xfrm>
            <a:custGeom>
              <a:avLst/>
              <a:gdLst>
                <a:gd name="T0" fmla="*/ 31 w 62"/>
                <a:gd name="T1" fmla="*/ 103 h 134"/>
                <a:gd name="T2" fmla="*/ 62 w 62"/>
                <a:gd name="T3" fmla="*/ 134 h 134"/>
                <a:gd name="T4" fmla="*/ 62 w 62"/>
                <a:gd name="T5" fmla="*/ 0 h 134"/>
                <a:gd name="T6" fmla="*/ 0 w 62"/>
                <a:gd name="T7" fmla="*/ 0 h 134"/>
                <a:gd name="T8" fmla="*/ 0 w 62"/>
                <a:gd name="T9" fmla="*/ 134 h 134"/>
                <a:gd name="T10" fmla="*/ 31 w 62"/>
                <a:gd name="T11" fmla="*/ 103 h 134"/>
                <a:gd name="T12" fmla="*/ 4 w 62"/>
                <a:gd name="T13" fmla="*/ 4 h 134"/>
                <a:gd name="T14" fmla="*/ 58 w 62"/>
                <a:gd name="T15" fmla="*/ 4 h 134"/>
                <a:gd name="T16" fmla="*/ 58 w 62"/>
                <a:gd name="T17" fmla="*/ 124 h 134"/>
                <a:gd name="T18" fmla="*/ 31 w 62"/>
                <a:gd name="T19" fmla="*/ 97 h 134"/>
                <a:gd name="T20" fmla="*/ 4 w 62"/>
                <a:gd name="T21" fmla="*/ 124 h 134"/>
                <a:gd name="T22" fmla="*/ 4 w 62"/>
                <a:gd name="T23" fmla="*/ 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134">
                  <a:moveTo>
                    <a:pt x="31" y="103"/>
                  </a:moveTo>
                  <a:lnTo>
                    <a:pt x="62" y="134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31" y="103"/>
                  </a:lnTo>
                  <a:close/>
                  <a:moveTo>
                    <a:pt x="4" y="4"/>
                  </a:moveTo>
                  <a:lnTo>
                    <a:pt x="58" y="4"/>
                  </a:lnTo>
                  <a:lnTo>
                    <a:pt x="58" y="124"/>
                  </a:lnTo>
                  <a:lnTo>
                    <a:pt x="31" y="97"/>
                  </a:lnTo>
                  <a:lnTo>
                    <a:pt x="4" y="124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4" name="Freeform 16"/>
            <p:cNvSpPr>
              <a:spLocks/>
            </p:cNvSpPr>
            <p:nvPr/>
          </p:nvSpPr>
          <p:spPr bwMode="auto">
            <a:xfrm>
              <a:off x="3356800" y="1338227"/>
              <a:ext cx="72468" cy="72468"/>
            </a:xfrm>
            <a:custGeom>
              <a:avLst/>
              <a:gdLst>
                <a:gd name="T0" fmla="*/ 29 w 32"/>
                <a:gd name="T1" fmla="*/ 32 h 32"/>
                <a:gd name="T2" fmla="*/ 32 w 32"/>
                <a:gd name="T3" fmla="*/ 29 h 32"/>
                <a:gd name="T4" fmla="*/ 19 w 32"/>
                <a:gd name="T5" fmla="*/ 16 h 32"/>
                <a:gd name="T6" fmla="*/ 32 w 32"/>
                <a:gd name="T7" fmla="*/ 3 h 32"/>
                <a:gd name="T8" fmla="*/ 29 w 32"/>
                <a:gd name="T9" fmla="*/ 0 h 32"/>
                <a:gd name="T10" fmla="*/ 16 w 32"/>
                <a:gd name="T11" fmla="*/ 13 h 32"/>
                <a:gd name="T12" fmla="*/ 3 w 32"/>
                <a:gd name="T13" fmla="*/ 0 h 32"/>
                <a:gd name="T14" fmla="*/ 0 w 32"/>
                <a:gd name="T15" fmla="*/ 3 h 32"/>
                <a:gd name="T16" fmla="*/ 13 w 32"/>
                <a:gd name="T17" fmla="*/ 16 h 32"/>
                <a:gd name="T18" fmla="*/ 0 w 32"/>
                <a:gd name="T19" fmla="*/ 29 h 32"/>
                <a:gd name="T20" fmla="*/ 3 w 32"/>
                <a:gd name="T21" fmla="*/ 32 h 32"/>
                <a:gd name="T22" fmla="*/ 16 w 32"/>
                <a:gd name="T23" fmla="*/ 19 h 32"/>
                <a:gd name="T24" fmla="*/ 29 w 32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29" y="32"/>
                  </a:moveTo>
                  <a:lnTo>
                    <a:pt x="32" y="29"/>
                  </a:lnTo>
                  <a:lnTo>
                    <a:pt x="19" y="16"/>
                  </a:lnTo>
                  <a:lnTo>
                    <a:pt x="32" y="3"/>
                  </a:lnTo>
                  <a:lnTo>
                    <a:pt x="29" y="0"/>
                  </a:lnTo>
                  <a:lnTo>
                    <a:pt x="16" y="13"/>
                  </a:lnTo>
                  <a:lnTo>
                    <a:pt x="3" y="0"/>
                  </a:lnTo>
                  <a:lnTo>
                    <a:pt x="0" y="3"/>
                  </a:lnTo>
                  <a:lnTo>
                    <a:pt x="13" y="16"/>
                  </a:lnTo>
                  <a:lnTo>
                    <a:pt x="0" y="29"/>
                  </a:lnTo>
                  <a:lnTo>
                    <a:pt x="3" y="32"/>
                  </a:lnTo>
                  <a:lnTo>
                    <a:pt x="16" y="19"/>
                  </a:lnTo>
                  <a:lnTo>
                    <a:pt x="29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53465" y="1272552"/>
            <a:ext cx="262697" cy="301196"/>
            <a:chOff x="3653465" y="1272552"/>
            <a:chExt cx="262697" cy="301196"/>
          </a:xfrm>
          <a:solidFill>
            <a:schemeClr val="tx1"/>
          </a:solidFill>
        </p:grpSpPr>
        <p:sp>
          <p:nvSpPr>
            <p:cNvPr id="425" name="Freeform 17"/>
            <p:cNvSpPr>
              <a:spLocks noEditPoints="1"/>
            </p:cNvSpPr>
            <p:nvPr/>
          </p:nvSpPr>
          <p:spPr bwMode="auto">
            <a:xfrm>
              <a:off x="3653465" y="1272552"/>
              <a:ext cx="262697" cy="301196"/>
            </a:xfrm>
            <a:custGeom>
              <a:avLst/>
              <a:gdLst>
                <a:gd name="T0" fmla="*/ 224 w 224"/>
                <a:gd name="T1" fmla="*/ 160 h 256"/>
                <a:gd name="T2" fmla="*/ 223 w 224"/>
                <a:gd name="T3" fmla="*/ 160 h 256"/>
                <a:gd name="T4" fmla="*/ 199 w 224"/>
                <a:gd name="T5" fmla="*/ 0 h 256"/>
                <a:gd name="T6" fmla="*/ 24 w 224"/>
                <a:gd name="T7" fmla="*/ 0 h 256"/>
                <a:gd name="T8" fmla="*/ 0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1 w 224"/>
                <a:gd name="T19" fmla="*/ 8 h 256"/>
                <a:gd name="T20" fmla="*/ 192 w 224"/>
                <a:gd name="T21" fmla="*/ 8 h 256"/>
                <a:gd name="T22" fmla="*/ 215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8 w 224"/>
                <a:gd name="T35" fmla="*/ 160 h 256"/>
                <a:gd name="T36" fmla="*/ 31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3" y="160"/>
                    <a:pt x="223" y="160"/>
                    <a:pt x="223" y="16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1" y="8"/>
                  </a:moveTo>
                  <a:cubicBezTo>
                    <a:pt x="192" y="8"/>
                    <a:pt x="192" y="8"/>
                    <a:pt x="192" y="8"/>
                  </a:cubicBezTo>
                  <a:cubicBezTo>
                    <a:pt x="215" y="160"/>
                    <a:pt x="215" y="160"/>
                    <a:pt x="215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8" y="160"/>
                    <a:pt x="8" y="160"/>
                    <a:pt x="8" y="160"/>
                  </a:cubicBezTo>
                  <a:lnTo>
                    <a:pt x="31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6" y="192"/>
                    <a:pt x="87" y="212"/>
                    <a:pt x="112" y="212"/>
                  </a:cubicBezTo>
                  <a:cubicBezTo>
                    <a:pt x="137" y="212"/>
                    <a:pt x="157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6" name="Freeform 18"/>
            <p:cNvSpPr>
              <a:spLocks/>
            </p:cNvSpPr>
            <p:nvPr/>
          </p:nvSpPr>
          <p:spPr bwMode="auto">
            <a:xfrm>
              <a:off x="3739521" y="1342756"/>
              <a:ext cx="99644" cy="70204"/>
            </a:xfrm>
            <a:custGeom>
              <a:avLst/>
              <a:gdLst>
                <a:gd name="T0" fmla="*/ 17 w 44"/>
                <a:gd name="T1" fmla="*/ 31 h 31"/>
                <a:gd name="T2" fmla="*/ 44 w 44"/>
                <a:gd name="T3" fmla="*/ 4 h 31"/>
                <a:gd name="T4" fmla="*/ 41 w 44"/>
                <a:gd name="T5" fmla="*/ 0 h 31"/>
                <a:gd name="T6" fmla="*/ 16 w 44"/>
                <a:gd name="T7" fmla="*/ 26 h 31"/>
                <a:gd name="T8" fmla="*/ 3 w 44"/>
                <a:gd name="T9" fmla="*/ 13 h 31"/>
                <a:gd name="T10" fmla="*/ 0 w 44"/>
                <a:gd name="T11" fmla="*/ 16 h 31"/>
                <a:gd name="T12" fmla="*/ 14 w 44"/>
                <a:gd name="T13" fmla="*/ 31 h 31"/>
                <a:gd name="T14" fmla="*/ 17 w 44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1">
                  <a:moveTo>
                    <a:pt x="17" y="31"/>
                  </a:moveTo>
                  <a:lnTo>
                    <a:pt x="44" y="4"/>
                  </a:lnTo>
                  <a:lnTo>
                    <a:pt x="41" y="0"/>
                  </a:lnTo>
                  <a:lnTo>
                    <a:pt x="16" y="26"/>
                  </a:lnTo>
                  <a:lnTo>
                    <a:pt x="3" y="13"/>
                  </a:lnTo>
                  <a:lnTo>
                    <a:pt x="0" y="16"/>
                  </a:lnTo>
                  <a:lnTo>
                    <a:pt x="14" y="31"/>
                  </a:lnTo>
                  <a:lnTo>
                    <a:pt x="1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042980" y="1272552"/>
            <a:ext cx="264962" cy="301196"/>
            <a:chOff x="4042980" y="1272552"/>
            <a:chExt cx="264962" cy="301196"/>
          </a:xfrm>
          <a:solidFill>
            <a:schemeClr val="tx1"/>
          </a:solidFill>
        </p:grpSpPr>
        <p:sp>
          <p:nvSpPr>
            <p:cNvPr id="427" name="Freeform 19"/>
            <p:cNvSpPr>
              <a:spLocks noEditPoints="1"/>
            </p:cNvSpPr>
            <p:nvPr/>
          </p:nvSpPr>
          <p:spPr bwMode="auto">
            <a:xfrm>
              <a:off x="4042980" y="1272552"/>
              <a:ext cx="264962" cy="301196"/>
            </a:xfrm>
            <a:custGeom>
              <a:avLst/>
              <a:gdLst>
                <a:gd name="T0" fmla="*/ 224 w 224"/>
                <a:gd name="T1" fmla="*/ 160 h 256"/>
                <a:gd name="T2" fmla="*/ 223 w 224"/>
                <a:gd name="T3" fmla="*/ 160 h 256"/>
                <a:gd name="T4" fmla="*/ 199 w 224"/>
                <a:gd name="T5" fmla="*/ 0 h 256"/>
                <a:gd name="T6" fmla="*/ 24 w 224"/>
                <a:gd name="T7" fmla="*/ 0 h 256"/>
                <a:gd name="T8" fmla="*/ 0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1 w 224"/>
                <a:gd name="T19" fmla="*/ 8 h 256"/>
                <a:gd name="T20" fmla="*/ 192 w 224"/>
                <a:gd name="T21" fmla="*/ 8 h 256"/>
                <a:gd name="T22" fmla="*/ 215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8 w 224"/>
                <a:gd name="T35" fmla="*/ 160 h 256"/>
                <a:gd name="T36" fmla="*/ 31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3" y="160"/>
                    <a:pt x="223" y="160"/>
                    <a:pt x="223" y="16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1" y="8"/>
                  </a:moveTo>
                  <a:cubicBezTo>
                    <a:pt x="192" y="8"/>
                    <a:pt x="192" y="8"/>
                    <a:pt x="192" y="8"/>
                  </a:cubicBezTo>
                  <a:cubicBezTo>
                    <a:pt x="215" y="160"/>
                    <a:pt x="215" y="160"/>
                    <a:pt x="215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8" y="160"/>
                    <a:pt x="8" y="160"/>
                    <a:pt x="8" y="160"/>
                  </a:cubicBezTo>
                  <a:lnTo>
                    <a:pt x="31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6" y="192"/>
                    <a:pt x="87" y="212"/>
                    <a:pt x="112" y="212"/>
                  </a:cubicBezTo>
                  <a:cubicBezTo>
                    <a:pt x="137" y="212"/>
                    <a:pt x="158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8" name="Freeform 20"/>
            <p:cNvSpPr>
              <a:spLocks/>
            </p:cNvSpPr>
            <p:nvPr/>
          </p:nvSpPr>
          <p:spPr bwMode="auto">
            <a:xfrm>
              <a:off x="4133565" y="1333698"/>
              <a:ext cx="83792" cy="97380"/>
            </a:xfrm>
            <a:custGeom>
              <a:avLst/>
              <a:gdLst>
                <a:gd name="T0" fmla="*/ 20 w 37"/>
                <a:gd name="T1" fmla="*/ 43 h 43"/>
                <a:gd name="T2" fmla="*/ 37 w 37"/>
                <a:gd name="T3" fmla="*/ 26 h 43"/>
                <a:gd name="T4" fmla="*/ 34 w 37"/>
                <a:gd name="T5" fmla="*/ 23 h 43"/>
                <a:gd name="T6" fmla="*/ 21 w 37"/>
                <a:gd name="T7" fmla="*/ 36 h 43"/>
                <a:gd name="T8" fmla="*/ 21 w 37"/>
                <a:gd name="T9" fmla="*/ 0 h 43"/>
                <a:gd name="T10" fmla="*/ 17 w 37"/>
                <a:gd name="T11" fmla="*/ 0 h 43"/>
                <a:gd name="T12" fmla="*/ 17 w 37"/>
                <a:gd name="T13" fmla="*/ 36 h 43"/>
                <a:gd name="T14" fmla="*/ 4 w 37"/>
                <a:gd name="T15" fmla="*/ 23 h 43"/>
                <a:gd name="T16" fmla="*/ 0 w 37"/>
                <a:gd name="T17" fmla="*/ 26 h 43"/>
                <a:gd name="T18" fmla="*/ 17 w 37"/>
                <a:gd name="T19" fmla="*/ 43 h 43"/>
                <a:gd name="T20" fmla="*/ 20 w 37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43">
                  <a:moveTo>
                    <a:pt x="20" y="43"/>
                  </a:moveTo>
                  <a:lnTo>
                    <a:pt x="37" y="26"/>
                  </a:lnTo>
                  <a:lnTo>
                    <a:pt x="34" y="23"/>
                  </a:lnTo>
                  <a:lnTo>
                    <a:pt x="21" y="3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36"/>
                  </a:lnTo>
                  <a:lnTo>
                    <a:pt x="4" y="23"/>
                  </a:lnTo>
                  <a:lnTo>
                    <a:pt x="0" y="26"/>
                  </a:lnTo>
                  <a:lnTo>
                    <a:pt x="17" y="43"/>
                  </a:lnTo>
                  <a:lnTo>
                    <a:pt x="2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4761" y="1272552"/>
            <a:ext cx="264962" cy="301196"/>
            <a:chOff x="4434761" y="1272552"/>
            <a:chExt cx="264962" cy="301196"/>
          </a:xfrm>
          <a:solidFill>
            <a:schemeClr val="tx1"/>
          </a:solidFill>
        </p:grpSpPr>
        <p:sp>
          <p:nvSpPr>
            <p:cNvPr id="429" name="Freeform 21"/>
            <p:cNvSpPr>
              <a:spLocks noEditPoints="1"/>
            </p:cNvSpPr>
            <p:nvPr/>
          </p:nvSpPr>
          <p:spPr bwMode="auto">
            <a:xfrm>
              <a:off x="4434761" y="1272552"/>
              <a:ext cx="264962" cy="301196"/>
            </a:xfrm>
            <a:custGeom>
              <a:avLst/>
              <a:gdLst>
                <a:gd name="T0" fmla="*/ 224 w 224"/>
                <a:gd name="T1" fmla="*/ 160 h 256"/>
                <a:gd name="T2" fmla="*/ 223 w 224"/>
                <a:gd name="T3" fmla="*/ 160 h 256"/>
                <a:gd name="T4" fmla="*/ 199 w 224"/>
                <a:gd name="T5" fmla="*/ 0 h 256"/>
                <a:gd name="T6" fmla="*/ 24 w 224"/>
                <a:gd name="T7" fmla="*/ 0 h 256"/>
                <a:gd name="T8" fmla="*/ 0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1 w 224"/>
                <a:gd name="T19" fmla="*/ 8 h 256"/>
                <a:gd name="T20" fmla="*/ 192 w 224"/>
                <a:gd name="T21" fmla="*/ 8 h 256"/>
                <a:gd name="T22" fmla="*/ 215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9 w 224"/>
                <a:gd name="T35" fmla="*/ 160 h 256"/>
                <a:gd name="T36" fmla="*/ 31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3" y="160"/>
                    <a:pt x="223" y="160"/>
                    <a:pt x="223" y="16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1" y="8"/>
                  </a:moveTo>
                  <a:cubicBezTo>
                    <a:pt x="192" y="8"/>
                    <a:pt x="192" y="8"/>
                    <a:pt x="192" y="8"/>
                  </a:cubicBezTo>
                  <a:cubicBezTo>
                    <a:pt x="215" y="160"/>
                    <a:pt x="215" y="160"/>
                    <a:pt x="215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9" y="160"/>
                    <a:pt x="9" y="160"/>
                    <a:pt x="9" y="160"/>
                  </a:cubicBezTo>
                  <a:lnTo>
                    <a:pt x="31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6" y="192"/>
                    <a:pt x="87" y="212"/>
                    <a:pt x="112" y="212"/>
                  </a:cubicBezTo>
                  <a:cubicBezTo>
                    <a:pt x="137" y="212"/>
                    <a:pt x="158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0" name="Freeform 22"/>
            <p:cNvSpPr>
              <a:spLocks noEditPoints="1"/>
            </p:cNvSpPr>
            <p:nvPr/>
          </p:nvSpPr>
          <p:spPr bwMode="auto">
            <a:xfrm>
              <a:off x="4538934" y="1324639"/>
              <a:ext cx="83792" cy="106438"/>
            </a:xfrm>
            <a:custGeom>
              <a:avLst/>
              <a:gdLst>
                <a:gd name="T0" fmla="*/ 4 w 37"/>
                <a:gd name="T1" fmla="*/ 25 h 47"/>
                <a:gd name="T2" fmla="*/ 37 w 37"/>
                <a:gd name="T3" fmla="*/ 25 h 47"/>
                <a:gd name="T4" fmla="*/ 31 w 37"/>
                <a:gd name="T5" fmla="*/ 14 h 47"/>
                <a:gd name="T6" fmla="*/ 37 w 37"/>
                <a:gd name="T7" fmla="*/ 4 h 47"/>
                <a:gd name="T8" fmla="*/ 4 w 37"/>
                <a:gd name="T9" fmla="*/ 4 h 47"/>
                <a:gd name="T10" fmla="*/ 4 w 37"/>
                <a:gd name="T11" fmla="*/ 0 h 47"/>
                <a:gd name="T12" fmla="*/ 0 w 37"/>
                <a:gd name="T13" fmla="*/ 0 h 47"/>
                <a:gd name="T14" fmla="*/ 0 w 37"/>
                <a:gd name="T15" fmla="*/ 47 h 47"/>
                <a:gd name="T16" fmla="*/ 4 w 37"/>
                <a:gd name="T17" fmla="*/ 47 h 47"/>
                <a:gd name="T18" fmla="*/ 4 w 37"/>
                <a:gd name="T19" fmla="*/ 25 h 47"/>
                <a:gd name="T20" fmla="*/ 30 w 37"/>
                <a:gd name="T21" fmla="*/ 8 h 47"/>
                <a:gd name="T22" fmla="*/ 26 w 37"/>
                <a:gd name="T23" fmla="*/ 14 h 47"/>
                <a:gd name="T24" fmla="*/ 30 w 37"/>
                <a:gd name="T25" fmla="*/ 20 h 47"/>
                <a:gd name="T26" fmla="*/ 4 w 37"/>
                <a:gd name="T27" fmla="*/ 20 h 47"/>
                <a:gd name="T28" fmla="*/ 4 w 37"/>
                <a:gd name="T29" fmla="*/ 8 h 47"/>
                <a:gd name="T30" fmla="*/ 30 w 37"/>
                <a:gd name="T3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47">
                  <a:moveTo>
                    <a:pt x="4" y="25"/>
                  </a:moveTo>
                  <a:lnTo>
                    <a:pt x="37" y="25"/>
                  </a:lnTo>
                  <a:lnTo>
                    <a:pt x="31" y="14"/>
                  </a:lnTo>
                  <a:lnTo>
                    <a:pt x="37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4" y="47"/>
                  </a:lnTo>
                  <a:lnTo>
                    <a:pt x="4" y="25"/>
                  </a:lnTo>
                  <a:close/>
                  <a:moveTo>
                    <a:pt x="30" y="8"/>
                  </a:moveTo>
                  <a:lnTo>
                    <a:pt x="26" y="14"/>
                  </a:lnTo>
                  <a:lnTo>
                    <a:pt x="30" y="20"/>
                  </a:lnTo>
                  <a:lnTo>
                    <a:pt x="4" y="20"/>
                  </a:lnTo>
                  <a:lnTo>
                    <a:pt x="4" y="8"/>
                  </a:lnTo>
                  <a:lnTo>
                    <a:pt x="3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826541" y="1272552"/>
            <a:ext cx="264962" cy="301196"/>
            <a:chOff x="4826541" y="1272552"/>
            <a:chExt cx="264962" cy="301196"/>
          </a:xfrm>
          <a:solidFill>
            <a:schemeClr val="tx1"/>
          </a:solidFill>
        </p:grpSpPr>
        <p:sp>
          <p:nvSpPr>
            <p:cNvPr id="431" name="Freeform 23"/>
            <p:cNvSpPr>
              <a:spLocks noEditPoints="1"/>
            </p:cNvSpPr>
            <p:nvPr/>
          </p:nvSpPr>
          <p:spPr bwMode="auto">
            <a:xfrm>
              <a:off x="4826541" y="1272552"/>
              <a:ext cx="264962" cy="301196"/>
            </a:xfrm>
            <a:custGeom>
              <a:avLst/>
              <a:gdLst>
                <a:gd name="T0" fmla="*/ 224 w 224"/>
                <a:gd name="T1" fmla="*/ 160 h 256"/>
                <a:gd name="T2" fmla="*/ 224 w 224"/>
                <a:gd name="T3" fmla="*/ 160 h 256"/>
                <a:gd name="T4" fmla="*/ 200 w 224"/>
                <a:gd name="T5" fmla="*/ 0 h 256"/>
                <a:gd name="T6" fmla="*/ 25 w 224"/>
                <a:gd name="T7" fmla="*/ 0 h 256"/>
                <a:gd name="T8" fmla="*/ 1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2 w 224"/>
                <a:gd name="T19" fmla="*/ 8 h 256"/>
                <a:gd name="T20" fmla="*/ 193 w 224"/>
                <a:gd name="T21" fmla="*/ 8 h 256"/>
                <a:gd name="T22" fmla="*/ 215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9 w 224"/>
                <a:gd name="T35" fmla="*/ 160 h 256"/>
                <a:gd name="T36" fmla="*/ 32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4" y="160"/>
                    <a:pt x="224" y="160"/>
                    <a:pt x="224" y="16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2" y="8"/>
                  </a:moveTo>
                  <a:cubicBezTo>
                    <a:pt x="193" y="8"/>
                    <a:pt x="193" y="8"/>
                    <a:pt x="193" y="8"/>
                  </a:cubicBezTo>
                  <a:cubicBezTo>
                    <a:pt x="215" y="160"/>
                    <a:pt x="215" y="160"/>
                    <a:pt x="215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9" y="160"/>
                    <a:pt x="9" y="160"/>
                    <a:pt x="9" y="160"/>
                  </a:cubicBezTo>
                  <a:lnTo>
                    <a:pt x="32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6" y="192"/>
                    <a:pt x="87" y="212"/>
                    <a:pt x="112" y="212"/>
                  </a:cubicBezTo>
                  <a:cubicBezTo>
                    <a:pt x="137" y="212"/>
                    <a:pt x="158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2" name="Rectangle 24"/>
            <p:cNvSpPr>
              <a:spLocks noChangeArrowheads="1"/>
            </p:cNvSpPr>
            <p:nvPr/>
          </p:nvSpPr>
          <p:spPr bwMode="auto">
            <a:xfrm>
              <a:off x="4917126" y="1381254"/>
              <a:ext cx="8379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5" name="Group 644"/>
          <p:cNvGrpSpPr/>
          <p:nvPr/>
        </p:nvGrpSpPr>
        <p:grpSpPr>
          <a:xfrm>
            <a:off x="5218322" y="1272552"/>
            <a:ext cx="262697" cy="301196"/>
            <a:chOff x="5218322" y="1272552"/>
            <a:chExt cx="262697" cy="301196"/>
          </a:xfrm>
          <a:solidFill>
            <a:schemeClr val="tx1"/>
          </a:solidFill>
        </p:grpSpPr>
        <p:sp>
          <p:nvSpPr>
            <p:cNvPr id="433" name="Freeform 25"/>
            <p:cNvSpPr>
              <a:spLocks noEditPoints="1"/>
            </p:cNvSpPr>
            <p:nvPr/>
          </p:nvSpPr>
          <p:spPr bwMode="auto">
            <a:xfrm>
              <a:off x="5218322" y="1272552"/>
              <a:ext cx="262697" cy="301196"/>
            </a:xfrm>
            <a:custGeom>
              <a:avLst/>
              <a:gdLst>
                <a:gd name="T0" fmla="*/ 224 w 224"/>
                <a:gd name="T1" fmla="*/ 160 h 256"/>
                <a:gd name="T2" fmla="*/ 224 w 224"/>
                <a:gd name="T3" fmla="*/ 160 h 256"/>
                <a:gd name="T4" fmla="*/ 200 w 224"/>
                <a:gd name="T5" fmla="*/ 0 h 256"/>
                <a:gd name="T6" fmla="*/ 25 w 224"/>
                <a:gd name="T7" fmla="*/ 0 h 256"/>
                <a:gd name="T8" fmla="*/ 1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2 w 224"/>
                <a:gd name="T19" fmla="*/ 8 h 256"/>
                <a:gd name="T20" fmla="*/ 193 w 224"/>
                <a:gd name="T21" fmla="*/ 8 h 256"/>
                <a:gd name="T22" fmla="*/ 216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9 w 224"/>
                <a:gd name="T35" fmla="*/ 160 h 256"/>
                <a:gd name="T36" fmla="*/ 32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4" y="160"/>
                    <a:pt x="224" y="160"/>
                    <a:pt x="224" y="16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2" y="8"/>
                  </a:moveTo>
                  <a:cubicBezTo>
                    <a:pt x="193" y="8"/>
                    <a:pt x="193" y="8"/>
                    <a:pt x="193" y="8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9" y="160"/>
                    <a:pt x="9" y="160"/>
                    <a:pt x="9" y="160"/>
                  </a:cubicBezTo>
                  <a:lnTo>
                    <a:pt x="32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6" y="192"/>
                    <a:pt x="87" y="212"/>
                    <a:pt x="112" y="212"/>
                  </a:cubicBezTo>
                  <a:cubicBezTo>
                    <a:pt x="137" y="212"/>
                    <a:pt x="158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4" name="Freeform 26"/>
            <p:cNvSpPr>
              <a:spLocks/>
            </p:cNvSpPr>
            <p:nvPr/>
          </p:nvSpPr>
          <p:spPr bwMode="auto">
            <a:xfrm>
              <a:off x="5306641" y="1342756"/>
              <a:ext cx="86056" cy="83792"/>
            </a:xfrm>
            <a:custGeom>
              <a:avLst/>
              <a:gdLst>
                <a:gd name="T0" fmla="*/ 17 w 38"/>
                <a:gd name="T1" fmla="*/ 37 h 37"/>
                <a:gd name="T2" fmla="*/ 21 w 38"/>
                <a:gd name="T3" fmla="*/ 37 h 37"/>
                <a:gd name="T4" fmla="*/ 21 w 38"/>
                <a:gd name="T5" fmla="*/ 21 h 37"/>
                <a:gd name="T6" fmla="*/ 38 w 38"/>
                <a:gd name="T7" fmla="*/ 21 h 37"/>
                <a:gd name="T8" fmla="*/ 38 w 38"/>
                <a:gd name="T9" fmla="*/ 17 h 37"/>
                <a:gd name="T10" fmla="*/ 21 w 38"/>
                <a:gd name="T11" fmla="*/ 17 h 37"/>
                <a:gd name="T12" fmla="*/ 21 w 38"/>
                <a:gd name="T13" fmla="*/ 0 h 37"/>
                <a:gd name="T14" fmla="*/ 17 w 38"/>
                <a:gd name="T15" fmla="*/ 0 h 37"/>
                <a:gd name="T16" fmla="*/ 17 w 38"/>
                <a:gd name="T17" fmla="*/ 17 h 37"/>
                <a:gd name="T18" fmla="*/ 0 w 38"/>
                <a:gd name="T19" fmla="*/ 17 h 37"/>
                <a:gd name="T20" fmla="*/ 0 w 38"/>
                <a:gd name="T21" fmla="*/ 21 h 37"/>
                <a:gd name="T22" fmla="*/ 17 w 38"/>
                <a:gd name="T23" fmla="*/ 21 h 37"/>
                <a:gd name="T24" fmla="*/ 17 w 38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7">
                  <a:moveTo>
                    <a:pt x="17" y="37"/>
                  </a:moveTo>
                  <a:lnTo>
                    <a:pt x="21" y="37"/>
                  </a:lnTo>
                  <a:lnTo>
                    <a:pt x="21" y="21"/>
                  </a:lnTo>
                  <a:lnTo>
                    <a:pt x="38" y="21"/>
                  </a:lnTo>
                  <a:lnTo>
                    <a:pt x="38" y="17"/>
                  </a:lnTo>
                  <a:lnTo>
                    <a:pt x="21" y="17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17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17" y="21"/>
                  </a:lnTo>
                  <a:lnTo>
                    <a:pt x="1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6" name="Group 645"/>
          <p:cNvGrpSpPr/>
          <p:nvPr/>
        </p:nvGrpSpPr>
        <p:grpSpPr>
          <a:xfrm>
            <a:off x="5610101" y="1272552"/>
            <a:ext cx="262697" cy="301196"/>
            <a:chOff x="5610101" y="1272552"/>
            <a:chExt cx="262697" cy="301196"/>
          </a:xfrm>
          <a:solidFill>
            <a:schemeClr val="tx1"/>
          </a:solidFill>
        </p:grpSpPr>
        <p:sp>
          <p:nvSpPr>
            <p:cNvPr id="435" name="Freeform 27"/>
            <p:cNvSpPr>
              <a:spLocks noEditPoints="1"/>
            </p:cNvSpPr>
            <p:nvPr/>
          </p:nvSpPr>
          <p:spPr bwMode="auto">
            <a:xfrm>
              <a:off x="5610101" y="1272552"/>
              <a:ext cx="262697" cy="301196"/>
            </a:xfrm>
            <a:custGeom>
              <a:avLst/>
              <a:gdLst>
                <a:gd name="T0" fmla="*/ 224 w 224"/>
                <a:gd name="T1" fmla="*/ 160 h 256"/>
                <a:gd name="T2" fmla="*/ 224 w 224"/>
                <a:gd name="T3" fmla="*/ 160 h 256"/>
                <a:gd name="T4" fmla="*/ 200 w 224"/>
                <a:gd name="T5" fmla="*/ 0 h 256"/>
                <a:gd name="T6" fmla="*/ 25 w 224"/>
                <a:gd name="T7" fmla="*/ 0 h 256"/>
                <a:gd name="T8" fmla="*/ 1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2 w 224"/>
                <a:gd name="T19" fmla="*/ 8 h 256"/>
                <a:gd name="T20" fmla="*/ 193 w 224"/>
                <a:gd name="T21" fmla="*/ 8 h 256"/>
                <a:gd name="T22" fmla="*/ 216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9 w 224"/>
                <a:gd name="T35" fmla="*/ 160 h 256"/>
                <a:gd name="T36" fmla="*/ 32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4" y="160"/>
                    <a:pt x="224" y="160"/>
                    <a:pt x="224" y="16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2" y="8"/>
                  </a:moveTo>
                  <a:cubicBezTo>
                    <a:pt x="193" y="8"/>
                    <a:pt x="193" y="8"/>
                    <a:pt x="193" y="8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9" y="160"/>
                    <a:pt x="9" y="160"/>
                    <a:pt x="9" y="160"/>
                  </a:cubicBezTo>
                  <a:lnTo>
                    <a:pt x="32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7" y="192"/>
                    <a:pt x="87" y="212"/>
                    <a:pt x="112" y="212"/>
                  </a:cubicBezTo>
                  <a:cubicBezTo>
                    <a:pt x="137" y="212"/>
                    <a:pt x="158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6" name="Freeform 28"/>
            <p:cNvSpPr>
              <a:spLocks/>
            </p:cNvSpPr>
            <p:nvPr/>
          </p:nvSpPr>
          <p:spPr bwMode="auto">
            <a:xfrm>
              <a:off x="5698422" y="1385783"/>
              <a:ext cx="65675" cy="63410"/>
            </a:xfrm>
            <a:custGeom>
              <a:avLst/>
              <a:gdLst>
                <a:gd name="T0" fmla="*/ 36 w 56"/>
                <a:gd name="T1" fmla="*/ 40 h 54"/>
                <a:gd name="T2" fmla="*/ 44 w 56"/>
                <a:gd name="T3" fmla="*/ 40 h 54"/>
                <a:gd name="T4" fmla="*/ 37 w 56"/>
                <a:gd name="T5" fmla="*/ 49 h 54"/>
                <a:gd name="T6" fmla="*/ 44 w 56"/>
                <a:gd name="T7" fmla="*/ 54 h 54"/>
                <a:gd name="T8" fmla="*/ 56 w 56"/>
                <a:gd name="T9" fmla="*/ 38 h 54"/>
                <a:gd name="T10" fmla="*/ 56 w 56"/>
                <a:gd name="T11" fmla="*/ 33 h 54"/>
                <a:gd name="T12" fmla="*/ 44 w 56"/>
                <a:gd name="T13" fmla="*/ 17 h 54"/>
                <a:gd name="T14" fmla="*/ 37 w 56"/>
                <a:gd name="T15" fmla="*/ 22 h 54"/>
                <a:gd name="T16" fmla="*/ 44 w 56"/>
                <a:gd name="T17" fmla="*/ 32 h 54"/>
                <a:gd name="T18" fmla="*/ 36 w 56"/>
                <a:gd name="T19" fmla="*/ 32 h 54"/>
                <a:gd name="T20" fmla="*/ 8 w 56"/>
                <a:gd name="T21" fmla="*/ 0 h 54"/>
                <a:gd name="T22" fmla="*/ 0 w 56"/>
                <a:gd name="T23" fmla="*/ 0 h 54"/>
                <a:gd name="T24" fmla="*/ 36 w 56"/>
                <a:gd name="T2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36" y="40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1" y="32"/>
                    <a:pt x="8" y="14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16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7" name="Freeform 29"/>
            <p:cNvSpPr>
              <a:spLocks/>
            </p:cNvSpPr>
            <p:nvPr/>
          </p:nvSpPr>
          <p:spPr bwMode="auto">
            <a:xfrm>
              <a:off x="5727862" y="1320110"/>
              <a:ext cx="65675" cy="65675"/>
            </a:xfrm>
            <a:custGeom>
              <a:avLst/>
              <a:gdLst>
                <a:gd name="T0" fmla="*/ 20 w 56"/>
                <a:gd name="T1" fmla="*/ 32 h 55"/>
                <a:gd name="T2" fmla="*/ 12 w 56"/>
                <a:gd name="T3" fmla="*/ 23 h 55"/>
                <a:gd name="T4" fmla="*/ 20 w 56"/>
                <a:gd name="T5" fmla="*/ 23 h 55"/>
                <a:gd name="T6" fmla="*/ 48 w 56"/>
                <a:gd name="T7" fmla="*/ 55 h 55"/>
                <a:gd name="T8" fmla="*/ 56 w 56"/>
                <a:gd name="T9" fmla="*/ 55 h 55"/>
                <a:gd name="T10" fmla="*/ 20 w 56"/>
                <a:gd name="T11" fmla="*/ 15 h 55"/>
                <a:gd name="T12" fmla="*/ 12 w 56"/>
                <a:gd name="T13" fmla="*/ 15 h 55"/>
                <a:gd name="T14" fmla="*/ 20 w 56"/>
                <a:gd name="T15" fmla="*/ 5 h 55"/>
                <a:gd name="T16" fmla="*/ 13 w 56"/>
                <a:gd name="T17" fmla="*/ 0 h 55"/>
                <a:gd name="T18" fmla="*/ 0 w 56"/>
                <a:gd name="T19" fmla="*/ 16 h 55"/>
                <a:gd name="T20" fmla="*/ 0 w 56"/>
                <a:gd name="T21" fmla="*/ 21 h 55"/>
                <a:gd name="T22" fmla="*/ 13 w 56"/>
                <a:gd name="T23" fmla="*/ 37 h 55"/>
                <a:gd name="T24" fmla="*/ 20 w 56"/>
                <a:gd name="T2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20" y="32"/>
                  </a:moveTo>
                  <a:cubicBezTo>
                    <a:pt x="12" y="23"/>
                    <a:pt x="12" y="23"/>
                    <a:pt x="12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6" y="23"/>
                    <a:pt x="48" y="40"/>
                    <a:pt x="48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36"/>
                    <a:pt x="41" y="15"/>
                    <a:pt x="20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3" y="37"/>
                    <a:pt x="13" y="37"/>
                    <a:pt x="13" y="37"/>
                  </a:cubicBezTo>
                  <a:lnTo>
                    <a:pt x="2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7" name="Group 646"/>
          <p:cNvGrpSpPr/>
          <p:nvPr/>
        </p:nvGrpSpPr>
        <p:grpSpPr>
          <a:xfrm>
            <a:off x="5999617" y="1272552"/>
            <a:ext cx="264962" cy="301196"/>
            <a:chOff x="5999617" y="1272552"/>
            <a:chExt cx="264962" cy="301196"/>
          </a:xfrm>
          <a:solidFill>
            <a:schemeClr val="tx1"/>
          </a:solidFill>
        </p:grpSpPr>
        <p:sp>
          <p:nvSpPr>
            <p:cNvPr id="438" name="Freeform 30"/>
            <p:cNvSpPr>
              <a:spLocks noEditPoints="1"/>
            </p:cNvSpPr>
            <p:nvPr/>
          </p:nvSpPr>
          <p:spPr bwMode="auto">
            <a:xfrm>
              <a:off x="5999617" y="1272552"/>
              <a:ext cx="264962" cy="301196"/>
            </a:xfrm>
            <a:custGeom>
              <a:avLst/>
              <a:gdLst>
                <a:gd name="T0" fmla="*/ 224 w 224"/>
                <a:gd name="T1" fmla="*/ 160 h 256"/>
                <a:gd name="T2" fmla="*/ 224 w 224"/>
                <a:gd name="T3" fmla="*/ 160 h 256"/>
                <a:gd name="T4" fmla="*/ 200 w 224"/>
                <a:gd name="T5" fmla="*/ 0 h 256"/>
                <a:gd name="T6" fmla="*/ 25 w 224"/>
                <a:gd name="T7" fmla="*/ 0 h 256"/>
                <a:gd name="T8" fmla="*/ 1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2 w 224"/>
                <a:gd name="T19" fmla="*/ 8 h 256"/>
                <a:gd name="T20" fmla="*/ 193 w 224"/>
                <a:gd name="T21" fmla="*/ 8 h 256"/>
                <a:gd name="T22" fmla="*/ 216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9 w 224"/>
                <a:gd name="T35" fmla="*/ 160 h 256"/>
                <a:gd name="T36" fmla="*/ 32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5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4" y="160"/>
                    <a:pt x="224" y="160"/>
                    <a:pt x="224" y="16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2" y="8"/>
                  </a:moveTo>
                  <a:cubicBezTo>
                    <a:pt x="193" y="8"/>
                    <a:pt x="193" y="8"/>
                    <a:pt x="193" y="8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9" y="160"/>
                    <a:pt x="9" y="160"/>
                    <a:pt x="9" y="160"/>
                  </a:cubicBezTo>
                  <a:lnTo>
                    <a:pt x="32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5" y="168"/>
                    <a:pt x="65" y="168"/>
                    <a:pt x="65" y="168"/>
                  </a:cubicBezTo>
                  <a:cubicBezTo>
                    <a:pt x="67" y="192"/>
                    <a:pt x="87" y="212"/>
                    <a:pt x="112" y="212"/>
                  </a:cubicBezTo>
                  <a:cubicBezTo>
                    <a:pt x="138" y="212"/>
                    <a:pt x="158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9" name="Freeform 31"/>
            <p:cNvSpPr>
              <a:spLocks/>
            </p:cNvSpPr>
            <p:nvPr/>
          </p:nvSpPr>
          <p:spPr bwMode="auto">
            <a:xfrm>
              <a:off x="6096996" y="1347285"/>
              <a:ext cx="72468" cy="72468"/>
            </a:xfrm>
            <a:custGeom>
              <a:avLst/>
              <a:gdLst>
                <a:gd name="T0" fmla="*/ 3 w 32"/>
                <a:gd name="T1" fmla="*/ 32 h 32"/>
                <a:gd name="T2" fmla="*/ 16 w 32"/>
                <a:gd name="T3" fmla="*/ 19 h 32"/>
                <a:gd name="T4" fmla="*/ 29 w 32"/>
                <a:gd name="T5" fmla="*/ 32 h 32"/>
                <a:gd name="T6" fmla="*/ 32 w 32"/>
                <a:gd name="T7" fmla="*/ 30 h 32"/>
                <a:gd name="T8" fmla="*/ 19 w 32"/>
                <a:gd name="T9" fmla="*/ 17 h 32"/>
                <a:gd name="T10" fmla="*/ 32 w 32"/>
                <a:gd name="T11" fmla="*/ 3 h 32"/>
                <a:gd name="T12" fmla="*/ 29 w 32"/>
                <a:gd name="T13" fmla="*/ 0 h 32"/>
                <a:gd name="T14" fmla="*/ 16 w 32"/>
                <a:gd name="T15" fmla="*/ 13 h 32"/>
                <a:gd name="T16" fmla="*/ 3 w 32"/>
                <a:gd name="T17" fmla="*/ 0 h 32"/>
                <a:gd name="T18" fmla="*/ 0 w 32"/>
                <a:gd name="T19" fmla="*/ 3 h 32"/>
                <a:gd name="T20" fmla="*/ 13 w 32"/>
                <a:gd name="T21" fmla="*/ 17 h 32"/>
                <a:gd name="T22" fmla="*/ 0 w 32"/>
                <a:gd name="T23" fmla="*/ 30 h 32"/>
                <a:gd name="T24" fmla="*/ 3 w 32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3" y="32"/>
                  </a:moveTo>
                  <a:lnTo>
                    <a:pt x="16" y="19"/>
                  </a:lnTo>
                  <a:lnTo>
                    <a:pt x="29" y="32"/>
                  </a:lnTo>
                  <a:lnTo>
                    <a:pt x="32" y="30"/>
                  </a:lnTo>
                  <a:lnTo>
                    <a:pt x="19" y="17"/>
                  </a:lnTo>
                  <a:lnTo>
                    <a:pt x="32" y="3"/>
                  </a:lnTo>
                  <a:lnTo>
                    <a:pt x="29" y="0"/>
                  </a:lnTo>
                  <a:lnTo>
                    <a:pt x="16" y="13"/>
                  </a:lnTo>
                  <a:lnTo>
                    <a:pt x="3" y="0"/>
                  </a:lnTo>
                  <a:lnTo>
                    <a:pt x="0" y="3"/>
                  </a:lnTo>
                  <a:lnTo>
                    <a:pt x="13" y="17"/>
                  </a:lnTo>
                  <a:lnTo>
                    <a:pt x="0" y="30"/>
                  </a:lnTo>
                  <a:lnTo>
                    <a:pt x="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8" name="Group 647"/>
          <p:cNvGrpSpPr/>
          <p:nvPr/>
        </p:nvGrpSpPr>
        <p:grpSpPr>
          <a:xfrm>
            <a:off x="6393662" y="1272552"/>
            <a:ext cx="262697" cy="301196"/>
            <a:chOff x="6393662" y="1272552"/>
            <a:chExt cx="262697" cy="301196"/>
          </a:xfrm>
          <a:solidFill>
            <a:schemeClr val="tx1"/>
          </a:solidFill>
        </p:grpSpPr>
        <p:sp>
          <p:nvSpPr>
            <p:cNvPr id="440" name="Freeform 32"/>
            <p:cNvSpPr>
              <a:spLocks noEditPoints="1"/>
            </p:cNvSpPr>
            <p:nvPr/>
          </p:nvSpPr>
          <p:spPr bwMode="auto">
            <a:xfrm>
              <a:off x="6393662" y="1272552"/>
              <a:ext cx="262697" cy="301196"/>
            </a:xfrm>
            <a:custGeom>
              <a:avLst/>
              <a:gdLst>
                <a:gd name="T0" fmla="*/ 224 w 224"/>
                <a:gd name="T1" fmla="*/ 160 h 256"/>
                <a:gd name="T2" fmla="*/ 223 w 224"/>
                <a:gd name="T3" fmla="*/ 160 h 256"/>
                <a:gd name="T4" fmla="*/ 199 w 224"/>
                <a:gd name="T5" fmla="*/ 0 h 256"/>
                <a:gd name="T6" fmla="*/ 24 w 224"/>
                <a:gd name="T7" fmla="*/ 0 h 256"/>
                <a:gd name="T8" fmla="*/ 0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1 w 224"/>
                <a:gd name="T19" fmla="*/ 8 h 256"/>
                <a:gd name="T20" fmla="*/ 192 w 224"/>
                <a:gd name="T21" fmla="*/ 8 h 256"/>
                <a:gd name="T22" fmla="*/ 215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8 w 224"/>
                <a:gd name="T35" fmla="*/ 160 h 256"/>
                <a:gd name="T36" fmla="*/ 31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59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3" y="160"/>
                    <a:pt x="223" y="160"/>
                    <a:pt x="223" y="16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1" y="8"/>
                  </a:moveTo>
                  <a:cubicBezTo>
                    <a:pt x="192" y="8"/>
                    <a:pt x="192" y="8"/>
                    <a:pt x="192" y="8"/>
                  </a:cubicBezTo>
                  <a:cubicBezTo>
                    <a:pt x="215" y="160"/>
                    <a:pt x="215" y="160"/>
                    <a:pt x="215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89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8" y="160"/>
                    <a:pt x="8" y="160"/>
                    <a:pt x="8" y="160"/>
                  </a:cubicBezTo>
                  <a:lnTo>
                    <a:pt x="31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6" y="192"/>
                    <a:pt x="86" y="212"/>
                    <a:pt x="112" y="212"/>
                  </a:cubicBezTo>
                  <a:cubicBezTo>
                    <a:pt x="137" y="212"/>
                    <a:pt x="157" y="192"/>
                    <a:pt x="159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1" name="Freeform 33"/>
            <p:cNvSpPr>
              <a:spLocks noEditPoints="1"/>
            </p:cNvSpPr>
            <p:nvPr/>
          </p:nvSpPr>
          <p:spPr bwMode="auto">
            <a:xfrm>
              <a:off x="6477453" y="1338227"/>
              <a:ext cx="92850" cy="90585"/>
            </a:xfrm>
            <a:custGeom>
              <a:avLst/>
              <a:gdLst>
                <a:gd name="T0" fmla="*/ 28 w 78"/>
                <a:gd name="T1" fmla="*/ 56 h 78"/>
                <a:gd name="T2" fmla="*/ 44 w 78"/>
                <a:gd name="T3" fmla="*/ 50 h 78"/>
                <a:gd name="T4" fmla="*/ 73 w 78"/>
                <a:gd name="T5" fmla="*/ 78 h 78"/>
                <a:gd name="T6" fmla="*/ 78 w 78"/>
                <a:gd name="T7" fmla="*/ 73 h 78"/>
                <a:gd name="T8" fmla="*/ 50 w 78"/>
                <a:gd name="T9" fmla="*/ 44 h 78"/>
                <a:gd name="T10" fmla="*/ 56 w 78"/>
                <a:gd name="T11" fmla="*/ 28 h 78"/>
                <a:gd name="T12" fmla="*/ 28 w 78"/>
                <a:gd name="T13" fmla="*/ 0 h 78"/>
                <a:gd name="T14" fmla="*/ 0 w 78"/>
                <a:gd name="T15" fmla="*/ 28 h 78"/>
                <a:gd name="T16" fmla="*/ 28 w 78"/>
                <a:gd name="T17" fmla="*/ 56 h 78"/>
                <a:gd name="T18" fmla="*/ 28 w 78"/>
                <a:gd name="T19" fmla="*/ 8 h 78"/>
                <a:gd name="T20" fmla="*/ 48 w 78"/>
                <a:gd name="T21" fmla="*/ 28 h 78"/>
                <a:gd name="T22" fmla="*/ 28 w 78"/>
                <a:gd name="T23" fmla="*/ 48 h 78"/>
                <a:gd name="T24" fmla="*/ 8 w 78"/>
                <a:gd name="T25" fmla="*/ 28 h 78"/>
                <a:gd name="T26" fmla="*/ 28 w 78"/>
                <a:gd name="T27" fmla="*/ 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78">
                  <a:moveTo>
                    <a:pt x="28" y="56"/>
                  </a:moveTo>
                  <a:cubicBezTo>
                    <a:pt x="34" y="56"/>
                    <a:pt x="40" y="53"/>
                    <a:pt x="44" y="5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3" y="40"/>
                    <a:pt x="56" y="34"/>
                    <a:pt x="56" y="28"/>
                  </a:cubicBezTo>
                  <a:cubicBezTo>
                    <a:pt x="56" y="12"/>
                    <a:pt x="43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lose/>
                  <a:moveTo>
                    <a:pt x="28" y="8"/>
                  </a:move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9" name="Group 648"/>
          <p:cNvGrpSpPr/>
          <p:nvPr/>
        </p:nvGrpSpPr>
        <p:grpSpPr>
          <a:xfrm>
            <a:off x="6785442" y="1272552"/>
            <a:ext cx="262697" cy="301196"/>
            <a:chOff x="6785442" y="1272552"/>
            <a:chExt cx="262697" cy="301196"/>
          </a:xfrm>
          <a:solidFill>
            <a:schemeClr val="tx1"/>
          </a:solidFill>
        </p:grpSpPr>
        <p:sp>
          <p:nvSpPr>
            <p:cNvPr id="442" name="Freeform 34"/>
            <p:cNvSpPr>
              <a:spLocks noEditPoints="1"/>
            </p:cNvSpPr>
            <p:nvPr/>
          </p:nvSpPr>
          <p:spPr bwMode="auto">
            <a:xfrm>
              <a:off x="6785442" y="1272552"/>
              <a:ext cx="262697" cy="301196"/>
            </a:xfrm>
            <a:custGeom>
              <a:avLst/>
              <a:gdLst>
                <a:gd name="T0" fmla="*/ 224 w 224"/>
                <a:gd name="T1" fmla="*/ 160 h 256"/>
                <a:gd name="T2" fmla="*/ 223 w 224"/>
                <a:gd name="T3" fmla="*/ 160 h 256"/>
                <a:gd name="T4" fmla="*/ 199 w 224"/>
                <a:gd name="T5" fmla="*/ 0 h 256"/>
                <a:gd name="T6" fmla="*/ 24 w 224"/>
                <a:gd name="T7" fmla="*/ 0 h 256"/>
                <a:gd name="T8" fmla="*/ 0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1 w 224"/>
                <a:gd name="T19" fmla="*/ 8 h 256"/>
                <a:gd name="T20" fmla="*/ 192 w 224"/>
                <a:gd name="T21" fmla="*/ 8 h 256"/>
                <a:gd name="T22" fmla="*/ 215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8 w 224"/>
                <a:gd name="T35" fmla="*/ 160 h 256"/>
                <a:gd name="T36" fmla="*/ 31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3" y="160"/>
                    <a:pt x="223" y="160"/>
                    <a:pt x="223" y="16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1" y="8"/>
                  </a:moveTo>
                  <a:cubicBezTo>
                    <a:pt x="192" y="8"/>
                    <a:pt x="192" y="8"/>
                    <a:pt x="192" y="8"/>
                  </a:cubicBezTo>
                  <a:cubicBezTo>
                    <a:pt x="215" y="160"/>
                    <a:pt x="215" y="160"/>
                    <a:pt x="215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8" y="160"/>
                    <a:pt x="8" y="160"/>
                    <a:pt x="8" y="160"/>
                  </a:cubicBezTo>
                  <a:lnTo>
                    <a:pt x="31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6" y="192"/>
                    <a:pt x="87" y="212"/>
                    <a:pt x="112" y="212"/>
                  </a:cubicBezTo>
                  <a:cubicBezTo>
                    <a:pt x="137" y="212"/>
                    <a:pt x="157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3" name="Freeform 35"/>
            <p:cNvSpPr>
              <a:spLocks noEditPoints="1"/>
            </p:cNvSpPr>
            <p:nvPr/>
          </p:nvSpPr>
          <p:spPr bwMode="auto">
            <a:xfrm>
              <a:off x="6862440" y="1322374"/>
              <a:ext cx="106438" cy="99644"/>
            </a:xfrm>
            <a:custGeom>
              <a:avLst/>
              <a:gdLst>
                <a:gd name="T0" fmla="*/ 16 w 89"/>
                <a:gd name="T1" fmla="*/ 79 h 85"/>
                <a:gd name="T2" fmla="*/ 18 w 89"/>
                <a:gd name="T3" fmla="*/ 84 h 85"/>
                <a:gd name="T4" fmla="*/ 22 w 89"/>
                <a:gd name="T5" fmla="*/ 84 h 85"/>
                <a:gd name="T6" fmla="*/ 45 w 89"/>
                <a:gd name="T7" fmla="*/ 69 h 85"/>
                <a:gd name="T8" fmla="*/ 66 w 89"/>
                <a:gd name="T9" fmla="*/ 84 h 85"/>
                <a:gd name="T10" fmla="*/ 68 w 89"/>
                <a:gd name="T11" fmla="*/ 85 h 85"/>
                <a:gd name="T12" fmla="*/ 71 w 89"/>
                <a:gd name="T13" fmla="*/ 84 h 85"/>
                <a:gd name="T14" fmla="*/ 72 w 89"/>
                <a:gd name="T15" fmla="*/ 80 h 85"/>
                <a:gd name="T16" fmla="*/ 65 w 89"/>
                <a:gd name="T17" fmla="*/ 54 h 85"/>
                <a:gd name="T18" fmla="*/ 87 w 89"/>
                <a:gd name="T19" fmla="*/ 40 h 85"/>
                <a:gd name="T20" fmla="*/ 88 w 89"/>
                <a:gd name="T21" fmla="*/ 35 h 85"/>
                <a:gd name="T22" fmla="*/ 85 w 89"/>
                <a:gd name="T23" fmla="*/ 33 h 85"/>
                <a:gd name="T24" fmla="*/ 59 w 89"/>
                <a:gd name="T25" fmla="*/ 33 h 85"/>
                <a:gd name="T26" fmla="*/ 48 w 89"/>
                <a:gd name="T27" fmla="*/ 3 h 85"/>
                <a:gd name="T28" fmla="*/ 45 w 89"/>
                <a:gd name="T29" fmla="*/ 1 h 85"/>
                <a:gd name="T30" fmla="*/ 41 w 89"/>
                <a:gd name="T31" fmla="*/ 3 h 85"/>
                <a:gd name="T32" fmla="*/ 31 w 89"/>
                <a:gd name="T33" fmla="*/ 33 h 85"/>
                <a:gd name="T34" fmla="*/ 5 w 89"/>
                <a:gd name="T35" fmla="*/ 33 h 85"/>
                <a:gd name="T36" fmla="*/ 1 w 89"/>
                <a:gd name="T37" fmla="*/ 35 h 85"/>
                <a:gd name="T38" fmla="*/ 2 w 89"/>
                <a:gd name="T39" fmla="*/ 40 h 85"/>
                <a:gd name="T40" fmla="*/ 24 w 89"/>
                <a:gd name="T41" fmla="*/ 54 h 85"/>
                <a:gd name="T42" fmla="*/ 16 w 89"/>
                <a:gd name="T43" fmla="*/ 79 h 85"/>
                <a:gd name="T44" fmla="*/ 18 w 89"/>
                <a:gd name="T45" fmla="*/ 41 h 85"/>
                <a:gd name="T46" fmla="*/ 34 w 89"/>
                <a:gd name="T47" fmla="*/ 41 h 85"/>
                <a:gd name="T48" fmla="*/ 37 w 89"/>
                <a:gd name="T49" fmla="*/ 38 h 85"/>
                <a:gd name="T50" fmla="*/ 45 w 89"/>
                <a:gd name="T51" fmla="*/ 16 h 85"/>
                <a:gd name="T52" fmla="*/ 53 w 89"/>
                <a:gd name="T53" fmla="*/ 38 h 85"/>
                <a:gd name="T54" fmla="*/ 57 w 89"/>
                <a:gd name="T55" fmla="*/ 41 h 85"/>
                <a:gd name="T56" fmla="*/ 71 w 89"/>
                <a:gd name="T57" fmla="*/ 41 h 85"/>
                <a:gd name="T58" fmla="*/ 58 w 89"/>
                <a:gd name="T59" fmla="*/ 49 h 85"/>
                <a:gd name="T60" fmla="*/ 57 w 89"/>
                <a:gd name="T61" fmla="*/ 54 h 85"/>
                <a:gd name="T62" fmla="*/ 62 w 89"/>
                <a:gd name="T63" fmla="*/ 71 h 85"/>
                <a:gd name="T64" fmla="*/ 47 w 89"/>
                <a:gd name="T65" fmla="*/ 61 h 85"/>
                <a:gd name="T66" fmla="*/ 42 w 89"/>
                <a:gd name="T67" fmla="*/ 61 h 85"/>
                <a:gd name="T68" fmla="*/ 27 w 89"/>
                <a:gd name="T69" fmla="*/ 71 h 85"/>
                <a:gd name="T70" fmla="*/ 33 w 89"/>
                <a:gd name="T71" fmla="*/ 54 h 85"/>
                <a:gd name="T72" fmla="*/ 31 w 89"/>
                <a:gd name="T73" fmla="*/ 49 h 85"/>
                <a:gd name="T74" fmla="*/ 18 w 89"/>
                <a:gd name="T75" fmla="*/ 4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5">
                  <a:moveTo>
                    <a:pt x="16" y="79"/>
                  </a:moveTo>
                  <a:cubicBezTo>
                    <a:pt x="16" y="81"/>
                    <a:pt x="16" y="83"/>
                    <a:pt x="18" y="84"/>
                  </a:cubicBezTo>
                  <a:cubicBezTo>
                    <a:pt x="19" y="85"/>
                    <a:pt x="21" y="85"/>
                    <a:pt x="22" y="8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7" y="84"/>
                    <a:pt x="68" y="85"/>
                    <a:pt x="68" y="85"/>
                  </a:cubicBezTo>
                  <a:cubicBezTo>
                    <a:pt x="69" y="85"/>
                    <a:pt x="70" y="84"/>
                    <a:pt x="71" y="84"/>
                  </a:cubicBezTo>
                  <a:cubicBezTo>
                    <a:pt x="72" y="83"/>
                    <a:pt x="73" y="81"/>
                    <a:pt x="72" y="80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88" y="39"/>
                    <a:pt x="89" y="37"/>
                    <a:pt x="88" y="35"/>
                  </a:cubicBezTo>
                  <a:cubicBezTo>
                    <a:pt x="88" y="34"/>
                    <a:pt x="86" y="33"/>
                    <a:pt x="85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6" y="0"/>
                    <a:pt x="45" y="1"/>
                  </a:cubicBezTo>
                  <a:cubicBezTo>
                    <a:pt x="43" y="1"/>
                    <a:pt x="41" y="2"/>
                    <a:pt x="41" y="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3" y="33"/>
                    <a:pt x="1" y="34"/>
                    <a:pt x="1" y="35"/>
                  </a:cubicBezTo>
                  <a:cubicBezTo>
                    <a:pt x="0" y="37"/>
                    <a:pt x="1" y="39"/>
                    <a:pt x="2" y="40"/>
                  </a:cubicBezTo>
                  <a:cubicBezTo>
                    <a:pt x="24" y="54"/>
                    <a:pt x="24" y="54"/>
                    <a:pt x="24" y="54"/>
                  </a:cubicBezTo>
                  <a:lnTo>
                    <a:pt x="16" y="79"/>
                  </a:lnTo>
                  <a:close/>
                  <a:moveTo>
                    <a:pt x="18" y="41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7" y="40"/>
                    <a:pt x="37" y="3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4" y="40"/>
                    <a:pt x="55" y="41"/>
                    <a:pt x="57" y="4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7" y="50"/>
                    <a:pt x="56" y="52"/>
                    <a:pt x="57" y="54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0"/>
                    <a:pt x="44" y="60"/>
                    <a:pt x="42" y="6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2" y="50"/>
                    <a:pt x="31" y="49"/>
                  </a:cubicBezTo>
                  <a:lnTo>
                    <a:pt x="18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1" name="Group 630"/>
          <p:cNvGrpSpPr/>
          <p:nvPr/>
        </p:nvGrpSpPr>
        <p:grpSpPr>
          <a:xfrm>
            <a:off x="2086344" y="1662067"/>
            <a:ext cx="262697" cy="303460"/>
            <a:chOff x="2086344" y="1662067"/>
            <a:chExt cx="262697" cy="303460"/>
          </a:xfrm>
          <a:solidFill>
            <a:schemeClr val="tx1"/>
          </a:solidFill>
        </p:grpSpPr>
        <p:sp>
          <p:nvSpPr>
            <p:cNvPr id="444" name="Freeform 36"/>
            <p:cNvSpPr>
              <a:spLocks noEditPoints="1"/>
            </p:cNvSpPr>
            <p:nvPr/>
          </p:nvSpPr>
          <p:spPr bwMode="auto">
            <a:xfrm>
              <a:off x="2086344" y="1662067"/>
              <a:ext cx="262697" cy="303460"/>
            </a:xfrm>
            <a:custGeom>
              <a:avLst/>
              <a:gdLst>
                <a:gd name="T0" fmla="*/ 224 w 224"/>
                <a:gd name="T1" fmla="*/ 160 h 256"/>
                <a:gd name="T2" fmla="*/ 224 w 224"/>
                <a:gd name="T3" fmla="*/ 160 h 256"/>
                <a:gd name="T4" fmla="*/ 200 w 224"/>
                <a:gd name="T5" fmla="*/ 0 h 256"/>
                <a:gd name="T6" fmla="*/ 25 w 224"/>
                <a:gd name="T7" fmla="*/ 0 h 256"/>
                <a:gd name="T8" fmla="*/ 1 w 224"/>
                <a:gd name="T9" fmla="*/ 160 h 256"/>
                <a:gd name="T10" fmla="*/ 0 w 224"/>
                <a:gd name="T11" fmla="*/ 160 h 256"/>
                <a:gd name="T12" fmla="*/ 0 w 224"/>
                <a:gd name="T13" fmla="*/ 256 h 256"/>
                <a:gd name="T14" fmla="*/ 224 w 224"/>
                <a:gd name="T15" fmla="*/ 256 h 256"/>
                <a:gd name="T16" fmla="*/ 224 w 224"/>
                <a:gd name="T17" fmla="*/ 160 h 256"/>
                <a:gd name="T18" fmla="*/ 32 w 224"/>
                <a:gd name="T19" fmla="*/ 8 h 256"/>
                <a:gd name="T20" fmla="*/ 193 w 224"/>
                <a:gd name="T21" fmla="*/ 8 h 256"/>
                <a:gd name="T22" fmla="*/ 216 w 224"/>
                <a:gd name="T23" fmla="*/ 160 h 256"/>
                <a:gd name="T24" fmla="*/ 152 w 224"/>
                <a:gd name="T25" fmla="*/ 160 h 256"/>
                <a:gd name="T26" fmla="*/ 152 w 224"/>
                <a:gd name="T27" fmla="*/ 164 h 256"/>
                <a:gd name="T28" fmla="*/ 112 w 224"/>
                <a:gd name="T29" fmla="*/ 204 h 256"/>
                <a:gd name="T30" fmla="*/ 72 w 224"/>
                <a:gd name="T31" fmla="*/ 164 h 256"/>
                <a:gd name="T32" fmla="*/ 72 w 224"/>
                <a:gd name="T33" fmla="*/ 160 h 256"/>
                <a:gd name="T34" fmla="*/ 9 w 224"/>
                <a:gd name="T35" fmla="*/ 160 h 256"/>
                <a:gd name="T36" fmla="*/ 32 w 224"/>
                <a:gd name="T37" fmla="*/ 8 h 256"/>
                <a:gd name="T38" fmla="*/ 216 w 224"/>
                <a:gd name="T39" fmla="*/ 248 h 256"/>
                <a:gd name="T40" fmla="*/ 8 w 224"/>
                <a:gd name="T41" fmla="*/ 248 h 256"/>
                <a:gd name="T42" fmla="*/ 8 w 224"/>
                <a:gd name="T43" fmla="*/ 168 h 256"/>
                <a:gd name="T44" fmla="*/ 64 w 224"/>
                <a:gd name="T45" fmla="*/ 168 h 256"/>
                <a:gd name="T46" fmla="*/ 112 w 224"/>
                <a:gd name="T47" fmla="*/ 212 h 256"/>
                <a:gd name="T48" fmla="*/ 160 w 224"/>
                <a:gd name="T49" fmla="*/ 168 h 256"/>
                <a:gd name="T50" fmla="*/ 216 w 224"/>
                <a:gd name="T51" fmla="*/ 168 h 256"/>
                <a:gd name="T52" fmla="*/ 216 w 224"/>
                <a:gd name="T53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56">
                  <a:moveTo>
                    <a:pt x="224" y="160"/>
                  </a:moveTo>
                  <a:cubicBezTo>
                    <a:pt x="224" y="160"/>
                    <a:pt x="224" y="160"/>
                    <a:pt x="224" y="16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224" y="256"/>
                    <a:pt x="224" y="256"/>
                    <a:pt x="224" y="256"/>
                  </a:cubicBezTo>
                  <a:lnTo>
                    <a:pt x="224" y="160"/>
                  </a:lnTo>
                  <a:close/>
                  <a:moveTo>
                    <a:pt x="32" y="8"/>
                  </a:moveTo>
                  <a:cubicBezTo>
                    <a:pt x="193" y="8"/>
                    <a:pt x="193" y="8"/>
                    <a:pt x="193" y="8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86"/>
                    <a:pt x="134" y="204"/>
                    <a:pt x="112" y="204"/>
                  </a:cubicBezTo>
                  <a:cubicBezTo>
                    <a:pt x="90" y="204"/>
                    <a:pt x="72" y="186"/>
                    <a:pt x="72" y="164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9" y="160"/>
                    <a:pt x="9" y="160"/>
                    <a:pt x="9" y="160"/>
                  </a:cubicBezTo>
                  <a:lnTo>
                    <a:pt x="32" y="8"/>
                  </a:lnTo>
                  <a:close/>
                  <a:moveTo>
                    <a:pt x="216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6" y="192"/>
                    <a:pt x="87" y="212"/>
                    <a:pt x="112" y="212"/>
                  </a:cubicBezTo>
                  <a:cubicBezTo>
                    <a:pt x="137" y="212"/>
                    <a:pt x="158" y="192"/>
                    <a:pt x="160" y="168"/>
                  </a:cubicBezTo>
                  <a:cubicBezTo>
                    <a:pt x="216" y="168"/>
                    <a:pt x="216" y="168"/>
                    <a:pt x="216" y="168"/>
                  </a:cubicBezTo>
                  <a:lnTo>
                    <a:pt x="216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5" name="Freeform 37"/>
            <p:cNvSpPr>
              <a:spLocks/>
            </p:cNvSpPr>
            <p:nvPr/>
          </p:nvSpPr>
          <p:spPr bwMode="auto">
            <a:xfrm>
              <a:off x="2176929" y="1723213"/>
              <a:ext cx="81527" cy="99644"/>
            </a:xfrm>
            <a:custGeom>
              <a:avLst/>
              <a:gdLst>
                <a:gd name="T0" fmla="*/ 16 w 36"/>
                <a:gd name="T1" fmla="*/ 7 h 44"/>
                <a:gd name="T2" fmla="*/ 16 w 36"/>
                <a:gd name="T3" fmla="*/ 44 h 44"/>
                <a:gd name="T4" fmla="*/ 20 w 36"/>
                <a:gd name="T5" fmla="*/ 44 h 44"/>
                <a:gd name="T6" fmla="*/ 20 w 36"/>
                <a:gd name="T7" fmla="*/ 7 h 44"/>
                <a:gd name="T8" fmla="*/ 33 w 36"/>
                <a:gd name="T9" fmla="*/ 21 h 44"/>
                <a:gd name="T10" fmla="*/ 36 w 36"/>
                <a:gd name="T11" fmla="*/ 17 h 44"/>
                <a:gd name="T12" fmla="*/ 20 w 36"/>
                <a:gd name="T13" fmla="*/ 0 h 44"/>
                <a:gd name="T14" fmla="*/ 17 w 36"/>
                <a:gd name="T15" fmla="*/ 0 h 44"/>
                <a:gd name="T16" fmla="*/ 0 w 36"/>
                <a:gd name="T17" fmla="*/ 17 h 44"/>
                <a:gd name="T18" fmla="*/ 3 w 36"/>
                <a:gd name="T19" fmla="*/ 20 h 44"/>
                <a:gd name="T20" fmla="*/ 16 w 36"/>
                <a:gd name="T2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4">
                  <a:moveTo>
                    <a:pt x="16" y="7"/>
                  </a:moveTo>
                  <a:lnTo>
                    <a:pt x="16" y="44"/>
                  </a:lnTo>
                  <a:lnTo>
                    <a:pt x="20" y="44"/>
                  </a:lnTo>
                  <a:lnTo>
                    <a:pt x="20" y="7"/>
                  </a:lnTo>
                  <a:lnTo>
                    <a:pt x="33" y="21"/>
                  </a:lnTo>
                  <a:lnTo>
                    <a:pt x="36" y="17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3" y="20"/>
                  </a:lnTo>
                  <a:lnTo>
                    <a:pt x="16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2" name="Group 631"/>
          <p:cNvGrpSpPr/>
          <p:nvPr/>
        </p:nvGrpSpPr>
        <p:grpSpPr>
          <a:xfrm>
            <a:off x="2457743" y="1691508"/>
            <a:ext cx="303460" cy="244580"/>
            <a:chOff x="2457743" y="1691508"/>
            <a:chExt cx="303460" cy="244580"/>
          </a:xfrm>
          <a:solidFill>
            <a:schemeClr val="tx1"/>
          </a:solidFill>
        </p:grpSpPr>
        <p:sp>
          <p:nvSpPr>
            <p:cNvPr id="446" name="Freeform 38"/>
            <p:cNvSpPr>
              <a:spLocks noEditPoints="1"/>
            </p:cNvSpPr>
            <p:nvPr/>
          </p:nvSpPr>
          <p:spPr bwMode="auto">
            <a:xfrm>
              <a:off x="2457743" y="1691508"/>
              <a:ext cx="303460" cy="244580"/>
            </a:xfrm>
            <a:custGeom>
              <a:avLst/>
              <a:gdLst>
                <a:gd name="T0" fmla="*/ 0 w 134"/>
                <a:gd name="T1" fmla="*/ 108 h 108"/>
                <a:gd name="T2" fmla="*/ 134 w 134"/>
                <a:gd name="T3" fmla="*/ 108 h 108"/>
                <a:gd name="T4" fmla="*/ 134 w 134"/>
                <a:gd name="T5" fmla="*/ 0 h 108"/>
                <a:gd name="T6" fmla="*/ 0 w 134"/>
                <a:gd name="T7" fmla="*/ 0 h 108"/>
                <a:gd name="T8" fmla="*/ 0 w 134"/>
                <a:gd name="T9" fmla="*/ 108 h 108"/>
                <a:gd name="T10" fmla="*/ 4 w 134"/>
                <a:gd name="T11" fmla="*/ 104 h 108"/>
                <a:gd name="T12" fmla="*/ 4 w 134"/>
                <a:gd name="T13" fmla="*/ 21 h 108"/>
                <a:gd name="T14" fmla="*/ 129 w 134"/>
                <a:gd name="T15" fmla="*/ 21 h 108"/>
                <a:gd name="T16" fmla="*/ 129 w 134"/>
                <a:gd name="T17" fmla="*/ 104 h 108"/>
                <a:gd name="T18" fmla="*/ 4 w 134"/>
                <a:gd name="T19" fmla="*/ 104 h 108"/>
                <a:gd name="T20" fmla="*/ 129 w 134"/>
                <a:gd name="T21" fmla="*/ 4 h 108"/>
                <a:gd name="T22" fmla="*/ 129 w 134"/>
                <a:gd name="T23" fmla="*/ 17 h 108"/>
                <a:gd name="T24" fmla="*/ 4 w 134"/>
                <a:gd name="T25" fmla="*/ 17 h 108"/>
                <a:gd name="T26" fmla="*/ 4 w 134"/>
                <a:gd name="T27" fmla="*/ 4 h 108"/>
                <a:gd name="T28" fmla="*/ 129 w 134"/>
                <a:gd name="T29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108">
                  <a:moveTo>
                    <a:pt x="0" y="108"/>
                  </a:moveTo>
                  <a:lnTo>
                    <a:pt x="134" y="108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108"/>
                  </a:lnTo>
                  <a:close/>
                  <a:moveTo>
                    <a:pt x="4" y="104"/>
                  </a:moveTo>
                  <a:lnTo>
                    <a:pt x="4" y="21"/>
                  </a:lnTo>
                  <a:lnTo>
                    <a:pt x="129" y="21"/>
                  </a:lnTo>
                  <a:lnTo>
                    <a:pt x="129" y="104"/>
                  </a:lnTo>
                  <a:lnTo>
                    <a:pt x="4" y="104"/>
                  </a:lnTo>
                  <a:close/>
                  <a:moveTo>
                    <a:pt x="129" y="4"/>
                  </a:moveTo>
                  <a:lnTo>
                    <a:pt x="129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1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7" name="Rectangle 39"/>
            <p:cNvSpPr>
              <a:spLocks noChangeArrowheads="1"/>
            </p:cNvSpPr>
            <p:nvPr/>
          </p:nvSpPr>
          <p:spPr bwMode="auto">
            <a:xfrm>
              <a:off x="2487183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8" name="Rectangle 40"/>
            <p:cNvSpPr>
              <a:spLocks noChangeArrowheads="1"/>
            </p:cNvSpPr>
            <p:nvPr/>
          </p:nvSpPr>
          <p:spPr bwMode="auto">
            <a:xfrm>
              <a:off x="2523417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9" name="Rectangle 41"/>
            <p:cNvSpPr>
              <a:spLocks noChangeArrowheads="1"/>
            </p:cNvSpPr>
            <p:nvPr/>
          </p:nvSpPr>
          <p:spPr bwMode="auto">
            <a:xfrm>
              <a:off x="2561915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0" name="Freeform 42"/>
            <p:cNvSpPr>
              <a:spLocks/>
            </p:cNvSpPr>
            <p:nvPr/>
          </p:nvSpPr>
          <p:spPr bwMode="auto">
            <a:xfrm>
              <a:off x="2564181" y="1795681"/>
              <a:ext cx="99644" cy="70204"/>
            </a:xfrm>
            <a:custGeom>
              <a:avLst/>
              <a:gdLst>
                <a:gd name="T0" fmla="*/ 16 w 44"/>
                <a:gd name="T1" fmla="*/ 26 h 31"/>
                <a:gd name="T2" fmla="*/ 3 w 44"/>
                <a:gd name="T3" fmla="*/ 13 h 31"/>
                <a:gd name="T4" fmla="*/ 0 w 44"/>
                <a:gd name="T5" fmla="*/ 16 h 31"/>
                <a:gd name="T6" fmla="*/ 15 w 44"/>
                <a:gd name="T7" fmla="*/ 31 h 31"/>
                <a:gd name="T8" fmla="*/ 17 w 44"/>
                <a:gd name="T9" fmla="*/ 31 h 31"/>
                <a:gd name="T10" fmla="*/ 44 w 44"/>
                <a:gd name="T11" fmla="*/ 3 h 31"/>
                <a:gd name="T12" fmla="*/ 42 w 44"/>
                <a:gd name="T13" fmla="*/ 0 h 31"/>
                <a:gd name="T14" fmla="*/ 16 w 44"/>
                <a:gd name="T15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1">
                  <a:moveTo>
                    <a:pt x="16" y="26"/>
                  </a:moveTo>
                  <a:lnTo>
                    <a:pt x="3" y="13"/>
                  </a:lnTo>
                  <a:lnTo>
                    <a:pt x="0" y="16"/>
                  </a:lnTo>
                  <a:lnTo>
                    <a:pt x="15" y="31"/>
                  </a:lnTo>
                  <a:lnTo>
                    <a:pt x="17" y="31"/>
                  </a:lnTo>
                  <a:lnTo>
                    <a:pt x="44" y="3"/>
                  </a:lnTo>
                  <a:lnTo>
                    <a:pt x="42" y="0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3" name="Group 632"/>
          <p:cNvGrpSpPr/>
          <p:nvPr/>
        </p:nvGrpSpPr>
        <p:grpSpPr>
          <a:xfrm>
            <a:off x="2849523" y="1691508"/>
            <a:ext cx="301196" cy="244580"/>
            <a:chOff x="2849523" y="1691508"/>
            <a:chExt cx="301196" cy="244580"/>
          </a:xfrm>
          <a:solidFill>
            <a:schemeClr val="tx1"/>
          </a:solidFill>
        </p:grpSpPr>
        <p:sp>
          <p:nvSpPr>
            <p:cNvPr id="451" name="Freeform 43"/>
            <p:cNvSpPr>
              <a:spLocks noEditPoints="1"/>
            </p:cNvSpPr>
            <p:nvPr/>
          </p:nvSpPr>
          <p:spPr bwMode="auto">
            <a:xfrm>
              <a:off x="2849523" y="1691508"/>
              <a:ext cx="301196" cy="244580"/>
            </a:xfrm>
            <a:custGeom>
              <a:avLst/>
              <a:gdLst>
                <a:gd name="T0" fmla="*/ 0 w 133"/>
                <a:gd name="T1" fmla="*/ 108 h 108"/>
                <a:gd name="T2" fmla="*/ 133 w 133"/>
                <a:gd name="T3" fmla="*/ 108 h 108"/>
                <a:gd name="T4" fmla="*/ 133 w 133"/>
                <a:gd name="T5" fmla="*/ 0 h 108"/>
                <a:gd name="T6" fmla="*/ 0 w 133"/>
                <a:gd name="T7" fmla="*/ 0 h 108"/>
                <a:gd name="T8" fmla="*/ 0 w 133"/>
                <a:gd name="T9" fmla="*/ 108 h 108"/>
                <a:gd name="T10" fmla="*/ 4 w 133"/>
                <a:gd name="T11" fmla="*/ 104 h 108"/>
                <a:gd name="T12" fmla="*/ 4 w 133"/>
                <a:gd name="T13" fmla="*/ 21 h 108"/>
                <a:gd name="T14" fmla="*/ 129 w 133"/>
                <a:gd name="T15" fmla="*/ 21 h 108"/>
                <a:gd name="T16" fmla="*/ 129 w 133"/>
                <a:gd name="T17" fmla="*/ 104 h 108"/>
                <a:gd name="T18" fmla="*/ 4 w 133"/>
                <a:gd name="T19" fmla="*/ 104 h 108"/>
                <a:gd name="T20" fmla="*/ 129 w 133"/>
                <a:gd name="T21" fmla="*/ 4 h 108"/>
                <a:gd name="T22" fmla="*/ 129 w 133"/>
                <a:gd name="T23" fmla="*/ 17 h 108"/>
                <a:gd name="T24" fmla="*/ 4 w 133"/>
                <a:gd name="T25" fmla="*/ 17 h 108"/>
                <a:gd name="T26" fmla="*/ 4 w 133"/>
                <a:gd name="T27" fmla="*/ 4 h 108"/>
                <a:gd name="T28" fmla="*/ 129 w 133"/>
                <a:gd name="T29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8">
                  <a:moveTo>
                    <a:pt x="0" y="108"/>
                  </a:moveTo>
                  <a:lnTo>
                    <a:pt x="133" y="108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108"/>
                  </a:lnTo>
                  <a:close/>
                  <a:moveTo>
                    <a:pt x="4" y="104"/>
                  </a:moveTo>
                  <a:lnTo>
                    <a:pt x="4" y="21"/>
                  </a:lnTo>
                  <a:lnTo>
                    <a:pt x="129" y="21"/>
                  </a:lnTo>
                  <a:lnTo>
                    <a:pt x="129" y="104"/>
                  </a:lnTo>
                  <a:lnTo>
                    <a:pt x="4" y="104"/>
                  </a:lnTo>
                  <a:close/>
                  <a:moveTo>
                    <a:pt x="129" y="4"/>
                  </a:moveTo>
                  <a:lnTo>
                    <a:pt x="129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1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2" name="Rectangle 44"/>
            <p:cNvSpPr>
              <a:spLocks noChangeArrowheads="1"/>
            </p:cNvSpPr>
            <p:nvPr/>
          </p:nvSpPr>
          <p:spPr bwMode="auto">
            <a:xfrm>
              <a:off x="2878963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3" name="Rectangle 45"/>
            <p:cNvSpPr>
              <a:spLocks noChangeArrowheads="1"/>
            </p:cNvSpPr>
            <p:nvPr/>
          </p:nvSpPr>
          <p:spPr bwMode="auto">
            <a:xfrm>
              <a:off x="2915197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4" name="Rectangle 46"/>
            <p:cNvSpPr>
              <a:spLocks noChangeArrowheads="1"/>
            </p:cNvSpPr>
            <p:nvPr/>
          </p:nvSpPr>
          <p:spPr bwMode="auto">
            <a:xfrm>
              <a:off x="2953696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5" name="Freeform 47"/>
            <p:cNvSpPr>
              <a:spLocks/>
            </p:cNvSpPr>
            <p:nvPr/>
          </p:nvSpPr>
          <p:spPr bwMode="auto">
            <a:xfrm>
              <a:off x="2960489" y="1786623"/>
              <a:ext cx="81527" cy="97380"/>
            </a:xfrm>
            <a:custGeom>
              <a:avLst/>
              <a:gdLst>
                <a:gd name="T0" fmla="*/ 20 w 36"/>
                <a:gd name="T1" fmla="*/ 36 h 43"/>
                <a:gd name="T2" fmla="*/ 20 w 36"/>
                <a:gd name="T3" fmla="*/ 0 h 43"/>
                <a:gd name="T4" fmla="*/ 16 w 36"/>
                <a:gd name="T5" fmla="*/ 0 h 43"/>
                <a:gd name="T6" fmla="*/ 16 w 36"/>
                <a:gd name="T7" fmla="*/ 36 h 43"/>
                <a:gd name="T8" fmla="*/ 3 w 36"/>
                <a:gd name="T9" fmla="*/ 23 h 43"/>
                <a:gd name="T10" fmla="*/ 0 w 36"/>
                <a:gd name="T11" fmla="*/ 26 h 43"/>
                <a:gd name="T12" fmla="*/ 17 w 36"/>
                <a:gd name="T13" fmla="*/ 43 h 43"/>
                <a:gd name="T14" fmla="*/ 19 w 36"/>
                <a:gd name="T15" fmla="*/ 43 h 43"/>
                <a:gd name="T16" fmla="*/ 36 w 36"/>
                <a:gd name="T17" fmla="*/ 26 h 43"/>
                <a:gd name="T18" fmla="*/ 33 w 36"/>
                <a:gd name="T19" fmla="*/ 23 h 43"/>
                <a:gd name="T20" fmla="*/ 20 w 36"/>
                <a:gd name="T21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3">
                  <a:moveTo>
                    <a:pt x="20" y="36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6" y="36"/>
                  </a:lnTo>
                  <a:lnTo>
                    <a:pt x="3" y="23"/>
                  </a:lnTo>
                  <a:lnTo>
                    <a:pt x="0" y="26"/>
                  </a:lnTo>
                  <a:lnTo>
                    <a:pt x="17" y="43"/>
                  </a:lnTo>
                  <a:lnTo>
                    <a:pt x="19" y="43"/>
                  </a:lnTo>
                  <a:lnTo>
                    <a:pt x="36" y="26"/>
                  </a:lnTo>
                  <a:lnTo>
                    <a:pt x="33" y="23"/>
                  </a:lnTo>
                  <a:lnTo>
                    <a:pt x="2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4" name="Group 633"/>
          <p:cNvGrpSpPr/>
          <p:nvPr/>
        </p:nvGrpSpPr>
        <p:grpSpPr>
          <a:xfrm>
            <a:off x="3241303" y="1691508"/>
            <a:ext cx="303460" cy="244580"/>
            <a:chOff x="3241303" y="1691508"/>
            <a:chExt cx="303460" cy="244580"/>
          </a:xfrm>
          <a:solidFill>
            <a:schemeClr val="tx1"/>
          </a:solidFill>
        </p:grpSpPr>
        <p:sp>
          <p:nvSpPr>
            <p:cNvPr id="456" name="Freeform 48"/>
            <p:cNvSpPr>
              <a:spLocks noEditPoints="1"/>
            </p:cNvSpPr>
            <p:nvPr/>
          </p:nvSpPr>
          <p:spPr bwMode="auto">
            <a:xfrm>
              <a:off x="3241303" y="1691508"/>
              <a:ext cx="303460" cy="244580"/>
            </a:xfrm>
            <a:custGeom>
              <a:avLst/>
              <a:gdLst>
                <a:gd name="T0" fmla="*/ 0 w 134"/>
                <a:gd name="T1" fmla="*/ 108 h 108"/>
                <a:gd name="T2" fmla="*/ 134 w 134"/>
                <a:gd name="T3" fmla="*/ 108 h 108"/>
                <a:gd name="T4" fmla="*/ 134 w 134"/>
                <a:gd name="T5" fmla="*/ 0 h 108"/>
                <a:gd name="T6" fmla="*/ 0 w 134"/>
                <a:gd name="T7" fmla="*/ 0 h 108"/>
                <a:gd name="T8" fmla="*/ 0 w 134"/>
                <a:gd name="T9" fmla="*/ 108 h 108"/>
                <a:gd name="T10" fmla="*/ 5 w 134"/>
                <a:gd name="T11" fmla="*/ 104 h 108"/>
                <a:gd name="T12" fmla="*/ 5 w 134"/>
                <a:gd name="T13" fmla="*/ 21 h 108"/>
                <a:gd name="T14" fmla="*/ 130 w 134"/>
                <a:gd name="T15" fmla="*/ 21 h 108"/>
                <a:gd name="T16" fmla="*/ 130 w 134"/>
                <a:gd name="T17" fmla="*/ 104 h 108"/>
                <a:gd name="T18" fmla="*/ 5 w 134"/>
                <a:gd name="T19" fmla="*/ 104 h 108"/>
                <a:gd name="T20" fmla="*/ 130 w 134"/>
                <a:gd name="T21" fmla="*/ 4 h 108"/>
                <a:gd name="T22" fmla="*/ 130 w 134"/>
                <a:gd name="T23" fmla="*/ 17 h 108"/>
                <a:gd name="T24" fmla="*/ 5 w 134"/>
                <a:gd name="T25" fmla="*/ 17 h 108"/>
                <a:gd name="T26" fmla="*/ 5 w 134"/>
                <a:gd name="T27" fmla="*/ 4 h 108"/>
                <a:gd name="T28" fmla="*/ 130 w 134"/>
                <a:gd name="T29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108">
                  <a:moveTo>
                    <a:pt x="0" y="108"/>
                  </a:moveTo>
                  <a:lnTo>
                    <a:pt x="134" y="108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108"/>
                  </a:lnTo>
                  <a:close/>
                  <a:moveTo>
                    <a:pt x="5" y="104"/>
                  </a:moveTo>
                  <a:lnTo>
                    <a:pt x="5" y="21"/>
                  </a:lnTo>
                  <a:lnTo>
                    <a:pt x="130" y="21"/>
                  </a:lnTo>
                  <a:lnTo>
                    <a:pt x="130" y="104"/>
                  </a:lnTo>
                  <a:lnTo>
                    <a:pt x="5" y="104"/>
                  </a:lnTo>
                  <a:close/>
                  <a:moveTo>
                    <a:pt x="130" y="4"/>
                  </a:moveTo>
                  <a:lnTo>
                    <a:pt x="130" y="17"/>
                  </a:lnTo>
                  <a:lnTo>
                    <a:pt x="5" y="17"/>
                  </a:lnTo>
                  <a:lnTo>
                    <a:pt x="5" y="4"/>
                  </a:lnTo>
                  <a:lnTo>
                    <a:pt x="13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7" name="Rectangle 49"/>
            <p:cNvSpPr>
              <a:spLocks noChangeArrowheads="1"/>
            </p:cNvSpPr>
            <p:nvPr/>
          </p:nvSpPr>
          <p:spPr bwMode="auto">
            <a:xfrm>
              <a:off x="3270744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8" name="Rectangle 50"/>
            <p:cNvSpPr>
              <a:spLocks noChangeArrowheads="1"/>
            </p:cNvSpPr>
            <p:nvPr/>
          </p:nvSpPr>
          <p:spPr bwMode="auto">
            <a:xfrm>
              <a:off x="3309242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9" name="Rectangle 51"/>
            <p:cNvSpPr>
              <a:spLocks noChangeArrowheads="1"/>
            </p:cNvSpPr>
            <p:nvPr/>
          </p:nvSpPr>
          <p:spPr bwMode="auto">
            <a:xfrm>
              <a:off x="3345476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0" name="Rectangle 52"/>
            <p:cNvSpPr>
              <a:spLocks noChangeArrowheads="1"/>
            </p:cNvSpPr>
            <p:nvPr/>
          </p:nvSpPr>
          <p:spPr bwMode="auto">
            <a:xfrm>
              <a:off x="3350005" y="1831915"/>
              <a:ext cx="86056" cy="113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5" name="Group 634"/>
          <p:cNvGrpSpPr/>
          <p:nvPr/>
        </p:nvGrpSpPr>
        <p:grpSpPr>
          <a:xfrm>
            <a:off x="3633084" y="1691508"/>
            <a:ext cx="303460" cy="244580"/>
            <a:chOff x="3633084" y="1691508"/>
            <a:chExt cx="303460" cy="244580"/>
          </a:xfrm>
          <a:solidFill>
            <a:schemeClr val="tx1"/>
          </a:solidFill>
        </p:grpSpPr>
        <p:sp>
          <p:nvSpPr>
            <p:cNvPr id="461" name="Freeform 53"/>
            <p:cNvSpPr>
              <a:spLocks noEditPoints="1"/>
            </p:cNvSpPr>
            <p:nvPr/>
          </p:nvSpPr>
          <p:spPr bwMode="auto">
            <a:xfrm>
              <a:off x="3633084" y="1691508"/>
              <a:ext cx="303460" cy="244580"/>
            </a:xfrm>
            <a:custGeom>
              <a:avLst/>
              <a:gdLst>
                <a:gd name="T0" fmla="*/ 0 w 134"/>
                <a:gd name="T1" fmla="*/ 108 h 108"/>
                <a:gd name="T2" fmla="*/ 134 w 134"/>
                <a:gd name="T3" fmla="*/ 108 h 108"/>
                <a:gd name="T4" fmla="*/ 134 w 134"/>
                <a:gd name="T5" fmla="*/ 0 h 108"/>
                <a:gd name="T6" fmla="*/ 0 w 134"/>
                <a:gd name="T7" fmla="*/ 0 h 108"/>
                <a:gd name="T8" fmla="*/ 0 w 134"/>
                <a:gd name="T9" fmla="*/ 108 h 108"/>
                <a:gd name="T10" fmla="*/ 4 w 134"/>
                <a:gd name="T11" fmla="*/ 104 h 108"/>
                <a:gd name="T12" fmla="*/ 4 w 134"/>
                <a:gd name="T13" fmla="*/ 21 h 108"/>
                <a:gd name="T14" fmla="*/ 129 w 134"/>
                <a:gd name="T15" fmla="*/ 21 h 108"/>
                <a:gd name="T16" fmla="*/ 129 w 134"/>
                <a:gd name="T17" fmla="*/ 104 h 108"/>
                <a:gd name="T18" fmla="*/ 4 w 134"/>
                <a:gd name="T19" fmla="*/ 104 h 108"/>
                <a:gd name="T20" fmla="*/ 129 w 134"/>
                <a:gd name="T21" fmla="*/ 4 h 108"/>
                <a:gd name="T22" fmla="*/ 129 w 134"/>
                <a:gd name="T23" fmla="*/ 17 h 108"/>
                <a:gd name="T24" fmla="*/ 4 w 134"/>
                <a:gd name="T25" fmla="*/ 17 h 108"/>
                <a:gd name="T26" fmla="*/ 4 w 134"/>
                <a:gd name="T27" fmla="*/ 4 h 108"/>
                <a:gd name="T28" fmla="*/ 129 w 134"/>
                <a:gd name="T29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108">
                  <a:moveTo>
                    <a:pt x="0" y="108"/>
                  </a:moveTo>
                  <a:lnTo>
                    <a:pt x="134" y="108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108"/>
                  </a:lnTo>
                  <a:close/>
                  <a:moveTo>
                    <a:pt x="4" y="104"/>
                  </a:moveTo>
                  <a:lnTo>
                    <a:pt x="4" y="21"/>
                  </a:lnTo>
                  <a:lnTo>
                    <a:pt x="129" y="21"/>
                  </a:lnTo>
                  <a:lnTo>
                    <a:pt x="129" y="104"/>
                  </a:lnTo>
                  <a:lnTo>
                    <a:pt x="4" y="104"/>
                  </a:lnTo>
                  <a:close/>
                  <a:moveTo>
                    <a:pt x="129" y="4"/>
                  </a:moveTo>
                  <a:lnTo>
                    <a:pt x="129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1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2" name="Rectangle 54"/>
            <p:cNvSpPr>
              <a:spLocks noChangeArrowheads="1"/>
            </p:cNvSpPr>
            <p:nvPr/>
          </p:nvSpPr>
          <p:spPr bwMode="auto">
            <a:xfrm>
              <a:off x="3662523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3" name="Rectangle 55"/>
            <p:cNvSpPr>
              <a:spLocks noChangeArrowheads="1"/>
            </p:cNvSpPr>
            <p:nvPr/>
          </p:nvSpPr>
          <p:spPr bwMode="auto">
            <a:xfrm>
              <a:off x="3698757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4" name="Rectangle 56"/>
            <p:cNvSpPr>
              <a:spLocks noChangeArrowheads="1"/>
            </p:cNvSpPr>
            <p:nvPr/>
          </p:nvSpPr>
          <p:spPr bwMode="auto">
            <a:xfrm>
              <a:off x="3737257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5" name="Freeform 57"/>
            <p:cNvSpPr>
              <a:spLocks/>
            </p:cNvSpPr>
            <p:nvPr/>
          </p:nvSpPr>
          <p:spPr bwMode="auto">
            <a:xfrm>
              <a:off x="3741786" y="1795681"/>
              <a:ext cx="86056" cy="83792"/>
            </a:xfrm>
            <a:custGeom>
              <a:avLst/>
              <a:gdLst>
                <a:gd name="T0" fmla="*/ 21 w 38"/>
                <a:gd name="T1" fmla="*/ 0 h 37"/>
                <a:gd name="T2" fmla="*/ 17 w 38"/>
                <a:gd name="T3" fmla="*/ 0 h 37"/>
                <a:gd name="T4" fmla="*/ 17 w 38"/>
                <a:gd name="T5" fmla="*/ 16 h 37"/>
                <a:gd name="T6" fmla="*/ 0 w 38"/>
                <a:gd name="T7" fmla="*/ 16 h 37"/>
                <a:gd name="T8" fmla="*/ 0 w 38"/>
                <a:gd name="T9" fmla="*/ 21 h 37"/>
                <a:gd name="T10" fmla="*/ 17 w 38"/>
                <a:gd name="T11" fmla="*/ 21 h 37"/>
                <a:gd name="T12" fmla="*/ 17 w 38"/>
                <a:gd name="T13" fmla="*/ 37 h 37"/>
                <a:gd name="T14" fmla="*/ 21 w 38"/>
                <a:gd name="T15" fmla="*/ 37 h 37"/>
                <a:gd name="T16" fmla="*/ 21 w 38"/>
                <a:gd name="T17" fmla="*/ 21 h 37"/>
                <a:gd name="T18" fmla="*/ 38 w 38"/>
                <a:gd name="T19" fmla="*/ 21 h 37"/>
                <a:gd name="T20" fmla="*/ 38 w 38"/>
                <a:gd name="T21" fmla="*/ 16 h 37"/>
                <a:gd name="T22" fmla="*/ 21 w 38"/>
                <a:gd name="T23" fmla="*/ 16 h 37"/>
                <a:gd name="T24" fmla="*/ 21 w 38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7">
                  <a:moveTo>
                    <a:pt x="21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17" y="21"/>
                  </a:lnTo>
                  <a:lnTo>
                    <a:pt x="17" y="37"/>
                  </a:lnTo>
                  <a:lnTo>
                    <a:pt x="21" y="37"/>
                  </a:lnTo>
                  <a:lnTo>
                    <a:pt x="21" y="21"/>
                  </a:lnTo>
                  <a:lnTo>
                    <a:pt x="38" y="21"/>
                  </a:lnTo>
                  <a:lnTo>
                    <a:pt x="38" y="16"/>
                  </a:lnTo>
                  <a:lnTo>
                    <a:pt x="21" y="16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6" name="Group 635"/>
          <p:cNvGrpSpPr/>
          <p:nvPr/>
        </p:nvGrpSpPr>
        <p:grpSpPr>
          <a:xfrm>
            <a:off x="4024863" y="1691508"/>
            <a:ext cx="301196" cy="244580"/>
            <a:chOff x="4024863" y="1691508"/>
            <a:chExt cx="301196" cy="244580"/>
          </a:xfrm>
          <a:solidFill>
            <a:schemeClr val="tx1"/>
          </a:solidFill>
        </p:grpSpPr>
        <p:sp>
          <p:nvSpPr>
            <p:cNvPr id="466" name="Freeform 58"/>
            <p:cNvSpPr>
              <a:spLocks noEditPoints="1"/>
            </p:cNvSpPr>
            <p:nvPr/>
          </p:nvSpPr>
          <p:spPr bwMode="auto">
            <a:xfrm>
              <a:off x="4024863" y="1691508"/>
              <a:ext cx="301196" cy="244580"/>
            </a:xfrm>
            <a:custGeom>
              <a:avLst/>
              <a:gdLst>
                <a:gd name="T0" fmla="*/ 0 w 133"/>
                <a:gd name="T1" fmla="*/ 108 h 108"/>
                <a:gd name="T2" fmla="*/ 133 w 133"/>
                <a:gd name="T3" fmla="*/ 108 h 108"/>
                <a:gd name="T4" fmla="*/ 133 w 133"/>
                <a:gd name="T5" fmla="*/ 0 h 108"/>
                <a:gd name="T6" fmla="*/ 0 w 133"/>
                <a:gd name="T7" fmla="*/ 0 h 108"/>
                <a:gd name="T8" fmla="*/ 0 w 133"/>
                <a:gd name="T9" fmla="*/ 108 h 108"/>
                <a:gd name="T10" fmla="*/ 4 w 133"/>
                <a:gd name="T11" fmla="*/ 104 h 108"/>
                <a:gd name="T12" fmla="*/ 4 w 133"/>
                <a:gd name="T13" fmla="*/ 21 h 108"/>
                <a:gd name="T14" fmla="*/ 129 w 133"/>
                <a:gd name="T15" fmla="*/ 21 h 108"/>
                <a:gd name="T16" fmla="*/ 129 w 133"/>
                <a:gd name="T17" fmla="*/ 104 h 108"/>
                <a:gd name="T18" fmla="*/ 4 w 133"/>
                <a:gd name="T19" fmla="*/ 104 h 108"/>
                <a:gd name="T20" fmla="*/ 129 w 133"/>
                <a:gd name="T21" fmla="*/ 4 h 108"/>
                <a:gd name="T22" fmla="*/ 129 w 133"/>
                <a:gd name="T23" fmla="*/ 17 h 108"/>
                <a:gd name="T24" fmla="*/ 4 w 133"/>
                <a:gd name="T25" fmla="*/ 17 h 108"/>
                <a:gd name="T26" fmla="*/ 4 w 133"/>
                <a:gd name="T27" fmla="*/ 4 h 108"/>
                <a:gd name="T28" fmla="*/ 129 w 133"/>
                <a:gd name="T29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8">
                  <a:moveTo>
                    <a:pt x="0" y="108"/>
                  </a:moveTo>
                  <a:lnTo>
                    <a:pt x="133" y="108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108"/>
                  </a:lnTo>
                  <a:close/>
                  <a:moveTo>
                    <a:pt x="4" y="104"/>
                  </a:moveTo>
                  <a:lnTo>
                    <a:pt x="4" y="21"/>
                  </a:lnTo>
                  <a:lnTo>
                    <a:pt x="129" y="21"/>
                  </a:lnTo>
                  <a:lnTo>
                    <a:pt x="129" y="104"/>
                  </a:lnTo>
                  <a:lnTo>
                    <a:pt x="4" y="104"/>
                  </a:lnTo>
                  <a:close/>
                  <a:moveTo>
                    <a:pt x="129" y="4"/>
                  </a:moveTo>
                  <a:lnTo>
                    <a:pt x="129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1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7" name="Freeform 59"/>
            <p:cNvSpPr>
              <a:spLocks/>
            </p:cNvSpPr>
            <p:nvPr/>
          </p:nvSpPr>
          <p:spPr bwMode="auto">
            <a:xfrm>
              <a:off x="4133565" y="1836444"/>
              <a:ext cx="65675" cy="65675"/>
            </a:xfrm>
            <a:custGeom>
              <a:avLst/>
              <a:gdLst>
                <a:gd name="T0" fmla="*/ 37 w 56"/>
                <a:gd name="T1" fmla="*/ 22 h 54"/>
                <a:gd name="T2" fmla="*/ 44 w 56"/>
                <a:gd name="T3" fmla="*/ 32 h 54"/>
                <a:gd name="T4" fmla="*/ 36 w 56"/>
                <a:gd name="T5" fmla="*/ 32 h 54"/>
                <a:gd name="T6" fmla="*/ 8 w 56"/>
                <a:gd name="T7" fmla="*/ 0 h 54"/>
                <a:gd name="T8" fmla="*/ 0 w 56"/>
                <a:gd name="T9" fmla="*/ 0 h 54"/>
                <a:gd name="T10" fmla="*/ 36 w 56"/>
                <a:gd name="T11" fmla="*/ 40 h 54"/>
                <a:gd name="T12" fmla="*/ 44 w 56"/>
                <a:gd name="T13" fmla="*/ 40 h 54"/>
                <a:gd name="T14" fmla="*/ 37 w 56"/>
                <a:gd name="T15" fmla="*/ 49 h 54"/>
                <a:gd name="T16" fmla="*/ 43 w 56"/>
                <a:gd name="T17" fmla="*/ 54 h 54"/>
                <a:gd name="T18" fmla="*/ 56 w 56"/>
                <a:gd name="T19" fmla="*/ 38 h 54"/>
                <a:gd name="T20" fmla="*/ 56 w 56"/>
                <a:gd name="T21" fmla="*/ 33 h 54"/>
                <a:gd name="T22" fmla="*/ 43 w 56"/>
                <a:gd name="T23" fmla="*/ 17 h 54"/>
                <a:gd name="T24" fmla="*/ 37 w 56"/>
                <a:gd name="T25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37" y="22"/>
                  </a:move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0" y="32"/>
                    <a:pt x="8" y="15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5" y="40"/>
                    <a:pt x="36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43" y="17"/>
                    <a:pt x="43" y="17"/>
                    <a:pt x="43" y="17"/>
                  </a:cubicBezTo>
                  <a:lnTo>
                    <a:pt x="3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8" name="Freeform 60"/>
            <p:cNvSpPr>
              <a:spLocks/>
            </p:cNvSpPr>
            <p:nvPr/>
          </p:nvSpPr>
          <p:spPr bwMode="auto">
            <a:xfrm>
              <a:off x="4160741" y="1773035"/>
              <a:ext cx="67939" cy="63410"/>
            </a:xfrm>
            <a:custGeom>
              <a:avLst/>
              <a:gdLst>
                <a:gd name="T0" fmla="*/ 20 w 56"/>
                <a:gd name="T1" fmla="*/ 15 h 55"/>
                <a:gd name="T2" fmla="*/ 12 w 56"/>
                <a:gd name="T3" fmla="*/ 15 h 55"/>
                <a:gd name="T4" fmla="*/ 19 w 56"/>
                <a:gd name="T5" fmla="*/ 5 h 55"/>
                <a:gd name="T6" fmla="*/ 12 w 56"/>
                <a:gd name="T7" fmla="*/ 0 h 55"/>
                <a:gd name="T8" fmla="*/ 0 w 56"/>
                <a:gd name="T9" fmla="*/ 16 h 55"/>
                <a:gd name="T10" fmla="*/ 0 w 56"/>
                <a:gd name="T11" fmla="*/ 21 h 55"/>
                <a:gd name="T12" fmla="*/ 12 w 56"/>
                <a:gd name="T13" fmla="*/ 37 h 55"/>
                <a:gd name="T14" fmla="*/ 19 w 56"/>
                <a:gd name="T15" fmla="*/ 32 h 55"/>
                <a:gd name="T16" fmla="*/ 12 w 56"/>
                <a:gd name="T17" fmla="*/ 23 h 55"/>
                <a:gd name="T18" fmla="*/ 20 w 56"/>
                <a:gd name="T19" fmla="*/ 23 h 55"/>
                <a:gd name="T20" fmla="*/ 48 w 56"/>
                <a:gd name="T21" fmla="*/ 55 h 55"/>
                <a:gd name="T22" fmla="*/ 56 w 56"/>
                <a:gd name="T23" fmla="*/ 55 h 55"/>
                <a:gd name="T24" fmla="*/ 20 w 56"/>
                <a:gd name="T25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20" y="15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6" y="23"/>
                    <a:pt x="48" y="40"/>
                    <a:pt x="48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36"/>
                    <a:pt x="40" y="15"/>
                    <a:pt x="2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9" name="Rectangle 61"/>
            <p:cNvSpPr>
              <a:spLocks noChangeArrowheads="1"/>
            </p:cNvSpPr>
            <p:nvPr/>
          </p:nvSpPr>
          <p:spPr bwMode="auto">
            <a:xfrm>
              <a:off x="4054304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0" name="Rectangle 62"/>
            <p:cNvSpPr>
              <a:spLocks noChangeArrowheads="1"/>
            </p:cNvSpPr>
            <p:nvPr/>
          </p:nvSpPr>
          <p:spPr bwMode="auto">
            <a:xfrm>
              <a:off x="4090538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1" name="Rectangle 63"/>
            <p:cNvSpPr>
              <a:spLocks noChangeArrowheads="1"/>
            </p:cNvSpPr>
            <p:nvPr/>
          </p:nvSpPr>
          <p:spPr bwMode="auto">
            <a:xfrm>
              <a:off x="4129036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7" name="Group 636"/>
          <p:cNvGrpSpPr/>
          <p:nvPr/>
        </p:nvGrpSpPr>
        <p:grpSpPr>
          <a:xfrm>
            <a:off x="4416644" y="1691508"/>
            <a:ext cx="301196" cy="244580"/>
            <a:chOff x="4416644" y="1691508"/>
            <a:chExt cx="301196" cy="244580"/>
          </a:xfrm>
          <a:solidFill>
            <a:schemeClr val="tx1"/>
          </a:solidFill>
        </p:grpSpPr>
        <p:sp>
          <p:nvSpPr>
            <p:cNvPr id="472" name="Freeform 64"/>
            <p:cNvSpPr>
              <a:spLocks noEditPoints="1"/>
            </p:cNvSpPr>
            <p:nvPr/>
          </p:nvSpPr>
          <p:spPr bwMode="auto">
            <a:xfrm>
              <a:off x="4416644" y="1691508"/>
              <a:ext cx="301196" cy="244580"/>
            </a:xfrm>
            <a:custGeom>
              <a:avLst/>
              <a:gdLst>
                <a:gd name="T0" fmla="*/ 0 w 133"/>
                <a:gd name="T1" fmla="*/ 108 h 108"/>
                <a:gd name="T2" fmla="*/ 133 w 133"/>
                <a:gd name="T3" fmla="*/ 108 h 108"/>
                <a:gd name="T4" fmla="*/ 133 w 133"/>
                <a:gd name="T5" fmla="*/ 0 h 108"/>
                <a:gd name="T6" fmla="*/ 0 w 133"/>
                <a:gd name="T7" fmla="*/ 0 h 108"/>
                <a:gd name="T8" fmla="*/ 0 w 133"/>
                <a:gd name="T9" fmla="*/ 108 h 108"/>
                <a:gd name="T10" fmla="*/ 4 w 133"/>
                <a:gd name="T11" fmla="*/ 104 h 108"/>
                <a:gd name="T12" fmla="*/ 4 w 133"/>
                <a:gd name="T13" fmla="*/ 21 h 108"/>
                <a:gd name="T14" fmla="*/ 129 w 133"/>
                <a:gd name="T15" fmla="*/ 21 h 108"/>
                <a:gd name="T16" fmla="*/ 129 w 133"/>
                <a:gd name="T17" fmla="*/ 104 h 108"/>
                <a:gd name="T18" fmla="*/ 4 w 133"/>
                <a:gd name="T19" fmla="*/ 104 h 108"/>
                <a:gd name="T20" fmla="*/ 129 w 133"/>
                <a:gd name="T21" fmla="*/ 4 h 108"/>
                <a:gd name="T22" fmla="*/ 129 w 133"/>
                <a:gd name="T23" fmla="*/ 17 h 108"/>
                <a:gd name="T24" fmla="*/ 4 w 133"/>
                <a:gd name="T25" fmla="*/ 17 h 108"/>
                <a:gd name="T26" fmla="*/ 4 w 133"/>
                <a:gd name="T27" fmla="*/ 4 h 108"/>
                <a:gd name="T28" fmla="*/ 129 w 133"/>
                <a:gd name="T29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8">
                  <a:moveTo>
                    <a:pt x="0" y="108"/>
                  </a:moveTo>
                  <a:lnTo>
                    <a:pt x="133" y="108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108"/>
                  </a:lnTo>
                  <a:close/>
                  <a:moveTo>
                    <a:pt x="4" y="104"/>
                  </a:moveTo>
                  <a:lnTo>
                    <a:pt x="4" y="21"/>
                  </a:lnTo>
                  <a:lnTo>
                    <a:pt x="129" y="21"/>
                  </a:lnTo>
                  <a:lnTo>
                    <a:pt x="129" y="104"/>
                  </a:lnTo>
                  <a:lnTo>
                    <a:pt x="4" y="104"/>
                  </a:lnTo>
                  <a:close/>
                  <a:moveTo>
                    <a:pt x="129" y="4"/>
                  </a:moveTo>
                  <a:lnTo>
                    <a:pt x="129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1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3" name="Rectangle 65"/>
            <p:cNvSpPr>
              <a:spLocks noChangeArrowheads="1"/>
            </p:cNvSpPr>
            <p:nvPr/>
          </p:nvSpPr>
          <p:spPr bwMode="auto">
            <a:xfrm>
              <a:off x="4443820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4" name="Rectangle 66"/>
            <p:cNvSpPr>
              <a:spLocks noChangeArrowheads="1"/>
            </p:cNvSpPr>
            <p:nvPr/>
          </p:nvSpPr>
          <p:spPr bwMode="auto">
            <a:xfrm>
              <a:off x="4482318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5" name="Rectangle 67"/>
            <p:cNvSpPr>
              <a:spLocks noChangeArrowheads="1"/>
            </p:cNvSpPr>
            <p:nvPr/>
          </p:nvSpPr>
          <p:spPr bwMode="auto">
            <a:xfrm>
              <a:off x="4520817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6" name="Freeform 68"/>
            <p:cNvSpPr>
              <a:spLocks/>
            </p:cNvSpPr>
            <p:nvPr/>
          </p:nvSpPr>
          <p:spPr bwMode="auto">
            <a:xfrm>
              <a:off x="4529876" y="1800210"/>
              <a:ext cx="74733" cy="74733"/>
            </a:xfrm>
            <a:custGeom>
              <a:avLst/>
              <a:gdLst>
                <a:gd name="T0" fmla="*/ 30 w 33"/>
                <a:gd name="T1" fmla="*/ 0 h 33"/>
                <a:gd name="T2" fmla="*/ 17 w 33"/>
                <a:gd name="T3" fmla="*/ 13 h 33"/>
                <a:gd name="T4" fmla="*/ 3 w 33"/>
                <a:gd name="T5" fmla="*/ 0 h 33"/>
                <a:gd name="T6" fmla="*/ 0 w 33"/>
                <a:gd name="T7" fmla="*/ 3 h 33"/>
                <a:gd name="T8" fmla="*/ 13 w 33"/>
                <a:gd name="T9" fmla="*/ 16 h 33"/>
                <a:gd name="T10" fmla="*/ 0 w 33"/>
                <a:gd name="T11" fmla="*/ 29 h 33"/>
                <a:gd name="T12" fmla="*/ 3 w 33"/>
                <a:gd name="T13" fmla="*/ 33 h 33"/>
                <a:gd name="T14" fmla="*/ 17 w 33"/>
                <a:gd name="T15" fmla="*/ 19 h 33"/>
                <a:gd name="T16" fmla="*/ 30 w 33"/>
                <a:gd name="T17" fmla="*/ 33 h 33"/>
                <a:gd name="T18" fmla="*/ 33 w 33"/>
                <a:gd name="T19" fmla="*/ 29 h 33"/>
                <a:gd name="T20" fmla="*/ 20 w 33"/>
                <a:gd name="T21" fmla="*/ 16 h 33"/>
                <a:gd name="T22" fmla="*/ 33 w 33"/>
                <a:gd name="T23" fmla="*/ 3 h 33"/>
                <a:gd name="T24" fmla="*/ 30 w 33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3">
                  <a:moveTo>
                    <a:pt x="30" y="0"/>
                  </a:moveTo>
                  <a:lnTo>
                    <a:pt x="17" y="13"/>
                  </a:lnTo>
                  <a:lnTo>
                    <a:pt x="3" y="0"/>
                  </a:lnTo>
                  <a:lnTo>
                    <a:pt x="0" y="3"/>
                  </a:lnTo>
                  <a:lnTo>
                    <a:pt x="13" y="16"/>
                  </a:lnTo>
                  <a:lnTo>
                    <a:pt x="0" y="29"/>
                  </a:lnTo>
                  <a:lnTo>
                    <a:pt x="3" y="33"/>
                  </a:lnTo>
                  <a:lnTo>
                    <a:pt x="17" y="19"/>
                  </a:lnTo>
                  <a:lnTo>
                    <a:pt x="30" y="33"/>
                  </a:lnTo>
                  <a:lnTo>
                    <a:pt x="33" y="29"/>
                  </a:lnTo>
                  <a:lnTo>
                    <a:pt x="20" y="16"/>
                  </a:lnTo>
                  <a:lnTo>
                    <a:pt x="33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4" name="Group 643"/>
          <p:cNvGrpSpPr/>
          <p:nvPr/>
        </p:nvGrpSpPr>
        <p:grpSpPr>
          <a:xfrm>
            <a:off x="4808424" y="1691508"/>
            <a:ext cx="301196" cy="244580"/>
            <a:chOff x="4808424" y="1691508"/>
            <a:chExt cx="301196" cy="244580"/>
          </a:xfrm>
          <a:solidFill>
            <a:schemeClr val="tx1"/>
          </a:solidFill>
        </p:grpSpPr>
        <p:sp>
          <p:nvSpPr>
            <p:cNvPr id="477" name="Freeform 69"/>
            <p:cNvSpPr>
              <a:spLocks noEditPoints="1"/>
            </p:cNvSpPr>
            <p:nvPr/>
          </p:nvSpPr>
          <p:spPr bwMode="auto">
            <a:xfrm>
              <a:off x="4808424" y="1691508"/>
              <a:ext cx="301196" cy="244580"/>
            </a:xfrm>
            <a:custGeom>
              <a:avLst/>
              <a:gdLst>
                <a:gd name="T0" fmla="*/ 0 w 133"/>
                <a:gd name="T1" fmla="*/ 108 h 108"/>
                <a:gd name="T2" fmla="*/ 133 w 133"/>
                <a:gd name="T3" fmla="*/ 108 h 108"/>
                <a:gd name="T4" fmla="*/ 133 w 133"/>
                <a:gd name="T5" fmla="*/ 0 h 108"/>
                <a:gd name="T6" fmla="*/ 0 w 133"/>
                <a:gd name="T7" fmla="*/ 0 h 108"/>
                <a:gd name="T8" fmla="*/ 0 w 133"/>
                <a:gd name="T9" fmla="*/ 108 h 108"/>
                <a:gd name="T10" fmla="*/ 4 w 133"/>
                <a:gd name="T11" fmla="*/ 104 h 108"/>
                <a:gd name="T12" fmla="*/ 4 w 133"/>
                <a:gd name="T13" fmla="*/ 21 h 108"/>
                <a:gd name="T14" fmla="*/ 129 w 133"/>
                <a:gd name="T15" fmla="*/ 21 h 108"/>
                <a:gd name="T16" fmla="*/ 129 w 133"/>
                <a:gd name="T17" fmla="*/ 104 h 108"/>
                <a:gd name="T18" fmla="*/ 4 w 133"/>
                <a:gd name="T19" fmla="*/ 104 h 108"/>
                <a:gd name="T20" fmla="*/ 129 w 133"/>
                <a:gd name="T21" fmla="*/ 4 h 108"/>
                <a:gd name="T22" fmla="*/ 129 w 133"/>
                <a:gd name="T23" fmla="*/ 17 h 108"/>
                <a:gd name="T24" fmla="*/ 4 w 133"/>
                <a:gd name="T25" fmla="*/ 17 h 108"/>
                <a:gd name="T26" fmla="*/ 4 w 133"/>
                <a:gd name="T27" fmla="*/ 4 h 108"/>
                <a:gd name="T28" fmla="*/ 129 w 133"/>
                <a:gd name="T29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8">
                  <a:moveTo>
                    <a:pt x="0" y="108"/>
                  </a:moveTo>
                  <a:lnTo>
                    <a:pt x="133" y="108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108"/>
                  </a:lnTo>
                  <a:close/>
                  <a:moveTo>
                    <a:pt x="4" y="104"/>
                  </a:moveTo>
                  <a:lnTo>
                    <a:pt x="4" y="21"/>
                  </a:lnTo>
                  <a:lnTo>
                    <a:pt x="129" y="21"/>
                  </a:lnTo>
                  <a:lnTo>
                    <a:pt x="129" y="104"/>
                  </a:lnTo>
                  <a:lnTo>
                    <a:pt x="4" y="104"/>
                  </a:lnTo>
                  <a:close/>
                  <a:moveTo>
                    <a:pt x="129" y="4"/>
                  </a:moveTo>
                  <a:lnTo>
                    <a:pt x="129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1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8" name="Rectangle 70"/>
            <p:cNvSpPr>
              <a:spLocks noChangeArrowheads="1"/>
            </p:cNvSpPr>
            <p:nvPr/>
          </p:nvSpPr>
          <p:spPr bwMode="auto">
            <a:xfrm>
              <a:off x="4835599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9" name="Rectangle 71"/>
            <p:cNvSpPr>
              <a:spLocks noChangeArrowheads="1"/>
            </p:cNvSpPr>
            <p:nvPr/>
          </p:nvSpPr>
          <p:spPr bwMode="auto">
            <a:xfrm>
              <a:off x="4874099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0" name="Rectangle 72"/>
            <p:cNvSpPr>
              <a:spLocks noChangeArrowheads="1"/>
            </p:cNvSpPr>
            <p:nvPr/>
          </p:nvSpPr>
          <p:spPr bwMode="auto">
            <a:xfrm>
              <a:off x="4910333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1" name="Freeform 73"/>
            <p:cNvSpPr>
              <a:spLocks noEditPoints="1"/>
            </p:cNvSpPr>
            <p:nvPr/>
          </p:nvSpPr>
          <p:spPr bwMode="auto">
            <a:xfrm>
              <a:off x="4910333" y="1786623"/>
              <a:ext cx="95114" cy="92850"/>
            </a:xfrm>
            <a:custGeom>
              <a:avLst/>
              <a:gdLst>
                <a:gd name="T0" fmla="*/ 56 w 79"/>
                <a:gd name="T1" fmla="*/ 28 h 79"/>
                <a:gd name="T2" fmla="*/ 28 w 79"/>
                <a:gd name="T3" fmla="*/ 0 h 79"/>
                <a:gd name="T4" fmla="*/ 0 w 79"/>
                <a:gd name="T5" fmla="*/ 28 h 79"/>
                <a:gd name="T6" fmla="*/ 28 w 79"/>
                <a:gd name="T7" fmla="*/ 56 h 79"/>
                <a:gd name="T8" fmla="*/ 45 w 79"/>
                <a:gd name="T9" fmla="*/ 50 h 79"/>
                <a:gd name="T10" fmla="*/ 73 w 79"/>
                <a:gd name="T11" fmla="*/ 79 h 79"/>
                <a:gd name="T12" fmla="*/ 79 w 79"/>
                <a:gd name="T13" fmla="*/ 73 h 79"/>
                <a:gd name="T14" fmla="*/ 50 w 79"/>
                <a:gd name="T15" fmla="*/ 44 h 79"/>
                <a:gd name="T16" fmla="*/ 56 w 79"/>
                <a:gd name="T17" fmla="*/ 28 h 79"/>
                <a:gd name="T18" fmla="*/ 8 w 79"/>
                <a:gd name="T19" fmla="*/ 28 h 79"/>
                <a:gd name="T20" fmla="*/ 28 w 79"/>
                <a:gd name="T21" fmla="*/ 8 h 79"/>
                <a:gd name="T22" fmla="*/ 48 w 79"/>
                <a:gd name="T23" fmla="*/ 28 h 79"/>
                <a:gd name="T24" fmla="*/ 28 w 79"/>
                <a:gd name="T25" fmla="*/ 48 h 79"/>
                <a:gd name="T26" fmla="*/ 8 w 79"/>
                <a:gd name="T27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79">
                  <a:moveTo>
                    <a:pt x="56" y="28"/>
                  </a:moveTo>
                  <a:cubicBezTo>
                    <a:pt x="56" y="12"/>
                    <a:pt x="44" y="0"/>
                    <a:pt x="28" y="0"/>
                  </a:cubicBezTo>
                  <a:cubicBezTo>
                    <a:pt x="13" y="0"/>
                    <a:pt x="0" y="12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34" y="56"/>
                    <a:pt x="40" y="54"/>
                    <a:pt x="45" y="5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6" y="34"/>
                    <a:pt x="56" y="28"/>
                  </a:cubicBezTo>
                  <a:close/>
                  <a:moveTo>
                    <a:pt x="8" y="28"/>
                  </a:move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4" name="Group 653"/>
          <p:cNvGrpSpPr/>
          <p:nvPr/>
        </p:nvGrpSpPr>
        <p:grpSpPr>
          <a:xfrm>
            <a:off x="5197939" y="1691508"/>
            <a:ext cx="303460" cy="244580"/>
            <a:chOff x="5197939" y="1691508"/>
            <a:chExt cx="303460" cy="244580"/>
          </a:xfrm>
          <a:solidFill>
            <a:schemeClr val="tx1"/>
          </a:solidFill>
        </p:grpSpPr>
        <p:sp>
          <p:nvSpPr>
            <p:cNvPr id="482" name="Freeform 74"/>
            <p:cNvSpPr>
              <a:spLocks noEditPoints="1"/>
            </p:cNvSpPr>
            <p:nvPr/>
          </p:nvSpPr>
          <p:spPr bwMode="auto">
            <a:xfrm>
              <a:off x="5197939" y="1691508"/>
              <a:ext cx="303460" cy="244580"/>
            </a:xfrm>
            <a:custGeom>
              <a:avLst/>
              <a:gdLst>
                <a:gd name="T0" fmla="*/ 0 w 134"/>
                <a:gd name="T1" fmla="*/ 108 h 108"/>
                <a:gd name="T2" fmla="*/ 134 w 134"/>
                <a:gd name="T3" fmla="*/ 108 h 108"/>
                <a:gd name="T4" fmla="*/ 134 w 134"/>
                <a:gd name="T5" fmla="*/ 0 h 108"/>
                <a:gd name="T6" fmla="*/ 0 w 134"/>
                <a:gd name="T7" fmla="*/ 0 h 108"/>
                <a:gd name="T8" fmla="*/ 0 w 134"/>
                <a:gd name="T9" fmla="*/ 108 h 108"/>
                <a:gd name="T10" fmla="*/ 5 w 134"/>
                <a:gd name="T11" fmla="*/ 104 h 108"/>
                <a:gd name="T12" fmla="*/ 5 w 134"/>
                <a:gd name="T13" fmla="*/ 21 h 108"/>
                <a:gd name="T14" fmla="*/ 130 w 134"/>
                <a:gd name="T15" fmla="*/ 21 h 108"/>
                <a:gd name="T16" fmla="*/ 130 w 134"/>
                <a:gd name="T17" fmla="*/ 104 h 108"/>
                <a:gd name="T18" fmla="*/ 5 w 134"/>
                <a:gd name="T19" fmla="*/ 104 h 108"/>
                <a:gd name="T20" fmla="*/ 130 w 134"/>
                <a:gd name="T21" fmla="*/ 4 h 108"/>
                <a:gd name="T22" fmla="*/ 130 w 134"/>
                <a:gd name="T23" fmla="*/ 17 h 108"/>
                <a:gd name="T24" fmla="*/ 5 w 134"/>
                <a:gd name="T25" fmla="*/ 17 h 108"/>
                <a:gd name="T26" fmla="*/ 5 w 134"/>
                <a:gd name="T27" fmla="*/ 4 h 108"/>
                <a:gd name="T28" fmla="*/ 130 w 134"/>
                <a:gd name="T29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108">
                  <a:moveTo>
                    <a:pt x="0" y="108"/>
                  </a:moveTo>
                  <a:lnTo>
                    <a:pt x="134" y="108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108"/>
                  </a:lnTo>
                  <a:close/>
                  <a:moveTo>
                    <a:pt x="5" y="104"/>
                  </a:moveTo>
                  <a:lnTo>
                    <a:pt x="5" y="21"/>
                  </a:lnTo>
                  <a:lnTo>
                    <a:pt x="130" y="21"/>
                  </a:lnTo>
                  <a:lnTo>
                    <a:pt x="130" y="104"/>
                  </a:lnTo>
                  <a:lnTo>
                    <a:pt x="5" y="104"/>
                  </a:lnTo>
                  <a:close/>
                  <a:moveTo>
                    <a:pt x="130" y="4"/>
                  </a:moveTo>
                  <a:lnTo>
                    <a:pt x="130" y="17"/>
                  </a:lnTo>
                  <a:lnTo>
                    <a:pt x="5" y="17"/>
                  </a:lnTo>
                  <a:lnTo>
                    <a:pt x="5" y="4"/>
                  </a:lnTo>
                  <a:lnTo>
                    <a:pt x="13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3" name="Freeform 75"/>
            <p:cNvSpPr>
              <a:spLocks noEditPoints="1"/>
            </p:cNvSpPr>
            <p:nvPr/>
          </p:nvSpPr>
          <p:spPr bwMode="auto">
            <a:xfrm>
              <a:off x="5297583" y="1779828"/>
              <a:ext cx="106438" cy="99644"/>
            </a:xfrm>
            <a:custGeom>
              <a:avLst/>
              <a:gdLst>
                <a:gd name="T0" fmla="*/ 84 w 89"/>
                <a:gd name="T1" fmla="*/ 32 h 84"/>
                <a:gd name="T2" fmla="*/ 59 w 89"/>
                <a:gd name="T3" fmla="*/ 32 h 84"/>
                <a:gd name="T4" fmla="*/ 48 w 89"/>
                <a:gd name="T5" fmla="*/ 2 h 84"/>
                <a:gd name="T6" fmla="*/ 44 w 89"/>
                <a:gd name="T7" fmla="*/ 0 h 84"/>
                <a:gd name="T8" fmla="*/ 40 w 89"/>
                <a:gd name="T9" fmla="*/ 2 h 84"/>
                <a:gd name="T10" fmla="*/ 30 w 89"/>
                <a:gd name="T11" fmla="*/ 32 h 84"/>
                <a:gd name="T12" fmla="*/ 4 w 89"/>
                <a:gd name="T13" fmla="*/ 32 h 84"/>
                <a:gd name="T14" fmla="*/ 0 w 89"/>
                <a:gd name="T15" fmla="*/ 35 h 84"/>
                <a:gd name="T16" fmla="*/ 2 w 89"/>
                <a:gd name="T17" fmla="*/ 39 h 84"/>
                <a:gd name="T18" fmla="*/ 23 w 89"/>
                <a:gd name="T19" fmla="*/ 53 h 84"/>
                <a:gd name="T20" fmla="*/ 16 w 89"/>
                <a:gd name="T21" fmla="*/ 79 h 84"/>
                <a:gd name="T22" fmla="*/ 17 w 89"/>
                <a:gd name="T23" fmla="*/ 83 h 84"/>
                <a:gd name="T24" fmla="*/ 22 w 89"/>
                <a:gd name="T25" fmla="*/ 83 h 84"/>
                <a:gd name="T26" fmla="*/ 44 w 89"/>
                <a:gd name="T27" fmla="*/ 69 h 84"/>
                <a:gd name="T28" fmla="*/ 66 w 89"/>
                <a:gd name="T29" fmla="*/ 83 h 84"/>
                <a:gd name="T30" fmla="*/ 68 w 89"/>
                <a:gd name="T31" fmla="*/ 84 h 84"/>
                <a:gd name="T32" fmla="*/ 70 w 89"/>
                <a:gd name="T33" fmla="*/ 83 h 84"/>
                <a:gd name="T34" fmla="*/ 72 w 89"/>
                <a:gd name="T35" fmla="*/ 79 h 84"/>
                <a:gd name="T36" fmla="*/ 65 w 89"/>
                <a:gd name="T37" fmla="*/ 53 h 84"/>
                <a:gd name="T38" fmla="*/ 86 w 89"/>
                <a:gd name="T39" fmla="*/ 39 h 84"/>
                <a:gd name="T40" fmla="*/ 88 w 89"/>
                <a:gd name="T41" fmla="*/ 35 h 84"/>
                <a:gd name="T42" fmla="*/ 84 w 89"/>
                <a:gd name="T43" fmla="*/ 32 h 84"/>
                <a:gd name="T44" fmla="*/ 58 w 89"/>
                <a:gd name="T45" fmla="*/ 48 h 84"/>
                <a:gd name="T46" fmla="*/ 56 w 89"/>
                <a:gd name="T47" fmla="*/ 53 h 84"/>
                <a:gd name="T48" fmla="*/ 61 w 89"/>
                <a:gd name="T49" fmla="*/ 70 h 84"/>
                <a:gd name="T50" fmla="*/ 46 w 89"/>
                <a:gd name="T51" fmla="*/ 60 h 84"/>
                <a:gd name="T52" fmla="*/ 42 w 89"/>
                <a:gd name="T53" fmla="*/ 60 h 84"/>
                <a:gd name="T54" fmla="*/ 27 w 89"/>
                <a:gd name="T55" fmla="*/ 70 h 84"/>
                <a:gd name="T56" fmla="*/ 32 w 89"/>
                <a:gd name="T57" fmla="*/ 53 h 84"/>
                <a:gd name="T58" fmla="*/ 30 w 89"/>
                <a:gd name="T59" fmla="*/ 48 h 84"/>
                <a:gd name="T60" fmla="*/ 17 w 89"/>
                <a:gd name="T61" fmla="*/ 40 h 84"/>
                <a:gd name="T62" fmla="*/ 33 w 89"/>
                <a:gd name="T63" fmla="*/ 40 h 84"/>
                <a:gd name="T64" fmla="*/ 37 w 89"/>
                <a:gd name="T65" fmla="*/ 37 h 84"/>
                <a:gd name="T66" fmla="*/ 44 w 89"/>
                <a:gd name="T67" fmla="*/ 15 h 84"/>
                <a:gd name="T68" fmla="*/ 52 w 89"/>
                <a:gd name="T69" fmla="*/ 37 h 84"/>
                <a:gd name="T70" fmla="*/ 56 w 89"/>
                <a:gd name="T71" fmla="*/ 40 h 84"/>
                <a:gd name="T72" fmla="*/ 71 w 89"/>
                <a:gd name="T73" fmla="*/ 40 h 84"/>
                <a:gd name="T74" fmla="*/ 58 w 89"/>
                <a:gd name="T75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4">
                  <a:moveTo>
                    <a:pt x="84" y="3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1"/>
                    <a:pt x="46" y="0"/>
                    <a:pt x="44" y="0"/>
                  </a:cubicBezTo>
                  <a:cubicBezTo>
                    <a:pt x="42" y="0"/>
                    <a:pt x="41" y="1"/>
                    <a:pt x="40" y="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1" y="33"/>
                    <a:pt x="0" y="35"/>
                  </a:cubicBezTo>
                  <a:cubicBezTo>
                    <a:pt x="0" y="36"/>
                    <a:pt x="1" y="38"/>
                    <a:pt x="2" y="39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5" y="80"/>
                    <a:pt x="16" y="82"/>
                    <a:pt x="17" y="83"/>
                  </a:cubicBezTo>
                  <a:cubicBezTo>
                    <a:pt x="19" y="84"/>
                    <a:pt x="20" y="84"/>
                    <a:pt x="22" y="83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6" y="83"/>
                    <a:pt x="67" y="84"/>
                    <a:pt x="68" y="84"/>
                  </a:cubicBezTo>
                  <a:cubicBezTo>
                    <a:pt x="69" y="84"/>
                    <a:pt x="70" y="83"/>
                    <a:pt x="70" y="83"/>
                  </a:cubicBezTo>
                  <a:cubicBezTo>
                    <a:pt x="72" y="82"/>
                    <a:pt x="72" y="80"/>
                    <a:pt x="72" y="79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88" y="38"/>
                    <a:pt x="89" y="36"/>
                    <a:pt x="88" y="35"/>
                  </a:cubicBezTo>
                  <a:cubicBezTo>
                    <a:pt x="88" y="33"/>
                    <a:pt x="86" y="32"/>
                    <a:pt x="84" y="32"/>
                  </a:cubicBezTo>
                  <a:close/>
                  <a:moveTo>
                    <a:pt x="58" y="48"/>
                  </a:moveTo>
                  <a:cubicBezTo>
                    <a:pt x="57" y="49"/>
                    <a:pt x="56" y="51"/>
                    <a:pt x="56" y="53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59"/>
                    <a:pt x="43" y="59"/>
                    <a:pt x="42" y="6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1"/>
                    <a:pt x="32" y="49"/>
                    <a:pt x="30" y="4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6" y="39"/>
                    <a:pt x="37" y="37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3" y="39"/>
                    <a:pt x="55" y="40"/>
                    <a:pt x="56" y="40"/>
                  </a:cubicBezTo>
                  <a:cubicBezTo>
                    <a:pt x="71" y="40"/>
                    <a:pt x="71" y="40"/>
                    <a:pt x="71" y="40"/>
                  </a:cubicBezTo>
                  <a:lnTo>
                    <a:pt x="5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4" name="Rectangle 76"/>
            <p:cNvSpPr>
              <a:spLocks noChangeArrowheads="1"/>
            </p:cNvSpPr>
            <p:nvPr/>
          </p:nvSpPr>
          <p:spPr bwMode="auto">
            <a:xfrm>
              <a:off x="5227380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5" name="Rectangle 77"/>
            <p:cNvSpPr>
              <a:spLocks noChangeArrowheads="1"/>
            </p:cNvSpPr>
            <p:nvPr/>
          </p:nvSpPr>
          <p:spPr bwMode="auto">
            <a:xfrm>
              <a:off x="5265878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6" name="Rectangle 78"/>
            <p:cNvSpPr>
              <a:spLocks noChangeArrowheads="1"/>
            </p:cNvSpPr>
            <p:nvPr/>
          </p:nvSpPr>
          <p:spPr bwMode="auto">
            <a:xfrm>
              <a:off x="5302112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3" name="Group 652"/>
          <p:cNvGrpSpPr/>
          <p:nvPr/>
        </p:nvGrpSpPr>
        <p:grpSpPr>
          <a:xfrm>
            <a:off x="5589720" y="1691508"/>
            <a:ext cx="303460" cy="244580"/>
            <a:chOff x="5589720" y="1691508"/>
            <a:chExt cx="303460" cy="244580"/>
          </a:xfrm>
          <a:solidFill>
            <a:schemeClr val="tx1"/>
          </a:solidFill>
        </p:grpSpPr>
        <p:sp>
          <p:nvSpPr>
            <p:cNvPr id="487" name="Freeform 79"/>
            <p:cNvSpPr>
              <a:spLocks noEditPoints="1"/>
            </p:cNvSpPr>
            <p:nvPr/>
          </p:nvSpPr>
          <p:spPr bwMode="auto">
            <a:xfrm>
              <a:off x="5589720" y="1691508"/>
              <a:ext cx="303460" cy="244580"/>
            </a:xfrm>
            <a:custGeom>
              <a:avLst/>
              <a:gdLst>
                <a:gd name="T0" fmla="*/ 0 w 134"/>
                <a:gd name="T1" fmla="*/ 108 h 108"/>
                <a:gd name="T2" fmla="*/ 134 w 134"/>
                <a:gd name="T3" fmla="*/ 108 h 108"/>
                <a:gd name="T4" fmla="*/ 134 w 134"/>
                <a:gd name="T5" fmla="*/ 0 h 108"/>
                <a:gd name="T6" fmla="*/ 0 w 134"/>
                <a:gd name="T7" fmla="*/ 0 h 108"/>
                <a:gd name="T8" fmla="*/ 0 w 134"/>
                <a:gd name="T9" fmla="*/ 108 h 108"/>
                <a:gd name="T10" fmla="*/ 4 w 134"/>
                <a:gd name="T11" fmla="*/ 104 h 108"/>
                <a:gd name="T12" fmla="*/ 4 w 134"/>
                <a:gd name="T13" fmla="*/ 21 h 108"/>
                <a:gd name="T14" fmla="*/ 129 w 134"/>
                <a:gd name="T15" fmla="*/ 21 h 108"/>
                <a:gd name="T16" fmla="*/ 129 w 134"/>
                <a:gd name="T17" fmla="*/ 104 h 108"/>
                <a:gd name="T18" fmla="*/ 4 w 134"/>
                <a:gd name="T19" fmla="*/ 104 h 108"/>
                <a:gd name="T20" fmla="*/ 129 w 134"/>
                <a:gd name="T21" fmla="*/ 4 h 108"/>
                <a:gd name="T22" fmla="*/ 129 w 134"/>
                <a:gd name="T23" fmla="*/ 17 h 108"/>
                <a:gd name="T24" fmla="*/ 4 w 134"/>
                <a:gd name="T25" fmla="*/ 17 h 108"/>
                <a:gd name="T26" fmla="*/ 4 w 134"/>
                <a:gd name="T27" fmla="*/ 4 h 108"/>
                <a:gd name="T28" fmla="*/ 129 w 134"/>
                <a:gd name="T29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108">
                  <a:moveTo>
                    <a:pt x="0" y="108"/>
                  </a:moveTo>
                  <a:lnTo>
                    <a:pt x="134" y="108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108"/>
                  </a:lnTo>
                  <a:close/>
                  <a:moveTo>
                    <a:pt x="4" y="104"/>
                  </a:moveTo>
                  <a:lnTo>
                    <a:pt x="4" y="21"/>
                  </a:lnTo>
                  <a:lnTo>
                    <a:pt x="129" y="21"/>
                  </a:lnTo>
                  <a:lnTo>
                    <a:pt x="129" y="104"/>
                  </a:lnTo>
                  <a:lnTo>
                    <a:pt x="4" y="104"/>
                  </a:lnTo>
                  <a:close/>
                  <a:moveTo>
                    <a:pt x="129" y="4"/>
                  </a:moveTo>
                  <a:lnTo>
                    <a:pt x="129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1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8" name="Rectangle 80"/>
            <p:cNvSpPr>
              <a:spLocks noChangeArrowheads="1"/>
            </p:cNvSpPr>
            <p:nvPr/>
          </p:nvSpPr>
          <p:spPr bwMode="auto">
            <a:xfrm>
              <a:off x="5619160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9" name="Rectangle 81"/>
            <p:cNvSpPr>
              <a:spLocks noChangeArrowheads="1"/>
            </p:cNvSpPr>
            <p:nvPr/>
          </p:nvSpPr>
          <p:spPr bwMode="auto">
            <a:xfrm>
              <a:off x="5655394" y="1709625"/>
              <a:ext cx="2038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0" name="Rectangle 82"/>
            <p:cNvSpPr>
              <a:spLocks noChangeArrowheads="1"/>
            </p:cNvSpPr>
            <p:nvPr/>
          </p:nvSpPr>
          <p:spPr bwMode="auto">
            <a:xfrm>
              <a:off x="5693893" y="1709625"/>
              <a:ext cx="18117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1" name="Freeform 83"/>
            <p:cNvSpPr>
              <a:spLocks/>
            </p:cNvSpPr>
            <p:nvPr/>
          </p:nvSpPr>
          <p:spPr bwMode="auto">
            <a:xfrm>
              <a:off x="5700686" y="1786623"/>
              <a:ext cx="81527" cy="97380"/>
            </a:xfrm>
            <a:custGeom>
              <a:avLst/>
              <a:gdLst>
                <a:gd name="T0" fmla="*/ 16 w 36"/>
                <a:gd name="T1" fmla="*/ 0 h 43"/>
                <a:gd name="T2" fmla="*/ 0 w 36"/>
                <a:gd name="T3" fmla="*/ 16 h 43"/>
                <a:gd name="T4" fmla="*/ 3 w 36"/>
                <a:gd name="T5" fmla="*/ 19 h 43"/>
                <a:gd name="T6" fmla="*/ 16 w 36"/>
                <a:gd name="T7" fmla="*/ 6 h 43"/>
                <a:gd name="T8" fmla="*/ 16 w 36"/>
                <a:gd name="T9" fmla="*/ 43 h 43"/>
                <a:gd name="T10" fmla="*/ 20 w 36"/>
                <a:gd name="T11" fmla="*/ 43 h 43"/>
                <a:gd name="T12" fmla="*/ 20 w 36"/>
                <a:gd name="T13" fmla="*/ 6 h 43"/>
                <a:gd name="T14" fmla="*/ 33 w 36"/>
                <a:gd name="T15" fmla="*/ 20 h 43"/>
                <a:gd name="T16" fmla="*/ 36 w 36"/>
                <a:gd name="T17" fmla="*/ 16 h 43"/>
                <a:gd name="T18" fmla="*/ 19 w 36"/>
                <a:gd name="T19" fmla="*/ 0 h 43"/>
                <a:gd name="T20" fmla="*/ 16 w 36"/>
                <a:gd name="T2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3">
                  <a:moveTo>
                    <a:pt x="16" y="0"/>
                  </a:moveTo>
                  <a:lnTo>
                    <a:pt x="0" y="16"/>
                  </a:lnTo>
                  <a:lnTo>
                    <a:pt x="3" y="19"/>
                  </a:lnTo>
                  <a:lnTo>
                    <a:pt x="16" y="6"/>
                  </a:lnTo>
                  <a:lnTo>
                    <a:pt x="16" y="43"/>
                  </a:lnTo>
                  <a:lnTo>
                    <a:pt x="20" y="43"/>
                  </a:lnTo>
                  <a:lnTo>
                    <a:pt x="20" y="6"/>
                  </a:lnTo>
                  <a:lnTo>
                    <a:pt x="33" y="20"/>
                  </a:lnTo>
                  <a:lnTo>
                    <a:pt x="36" y="16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2" name="Group 651"/>
          <p:cNvGrpSpPr/>
          <p:nvPr/>
        </p:nvGrpSpPr>
        <p:grpSpPr>
          <a:xfrm>
            <a:off x="5981500" y="1686979"/>
            <a:ext cx="301196" cy="253638"/>
            <a:chOff x="5981500" y="1686979"/>
            <a:chExt cx="301196" cy="253638"/>
          </a:xfrm>
          <a:solidFill>
            <a:schemeClr val="tx1"/>
          </a:solidFill>
        </p:grpSpPr>
        <p:sp>
          <p:nvSpPr>
            <p:cNvPr id="492" name="Freeform 84"/>
            <p:cNvSpPr>
              <a:spLocks/>
            </p:cNvSpPr>
            <p:nvPr/>
          </p:nvSpPr>
          <p:spPr bwMode="auto">
            <a:xfrm>
              <a:off x="6087938" y="1800210"/>
              <a:ext cx="99644" cy="70204"/>
            </a:xfrm>
            <a:custGeom>
              <a:avLst/>
              <a:gdLst>
                <a:gd name="T0" fmla="*/ 16 w 44"/>
                <a:gd name="T1" fmla="*/ 26 h 31"/>
                <a:gd name="T2" fmla="*/ 3 w 44"/>
                <a:gd name="T3" fmla="*/ 13 h 31"/>
                <a:gd name="T4" fmla="*/ 0 w 44"/>
                <a:gd name="T5" fmla="*/ 16 h 31"/>
                <a:gd name="T6" fmla="*/ 15 w 44"/>
                <a:gd name="T7" fmla="*/ 31 h 31"/>
                <a:gd name="T8" fmla="*/ 17 w 44"/>
                <a:gd name="T9" fmla="*/ 31 h 31"/>
                <a:gd name="T10" fmla="*/ 44 w 44"/>
                <a:gd name="T11" fmla="*/ 3 h 31"/>
                <a:gd name="T12" fmla="*/ 42 w 44"/>
                <a:gd name="T13" fmla="*/ 0 h 31"/>
                <a:gd name="T14" fmla="*/ 16 w 44"/>
                <a:gd name="T15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1">
                  <a:moveTo>
                    <a:pt x="16" y="26"/>
                  </a:moveTo>
                  <a:lnTo>
                    <a:pt x="3" y="13"/>
                  </a:lnTo>
                  <a:lnTo>
                    <a:pt x="0" y="16"/>
                  </a:lnTo>
                  <a:lnTo>
                    <a:pt x="15" y="31"/>
                  </a:lnTo>
                  <a:lnTo>
                    <a:pt x="17" y="31"/>
                  </a:lnTo>
                  <a:lnTo>
                    <a:pt x="44" y="3"/>
                  </a:lnTo>
                  <a:lnTo>
                    <a:pt x="42" y="0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3" name="Freeform 85"/>
            <p:cNvSpPr>
              <a:spLocks noEditPoints="1"/>
            </p:cNvSpPr>
            <p:nvPr/>
          </p:nvSpPr>
          <p:spPr bwMode="auto">
            <a:xfrm>
              <a:off x="5981500" y="1686979"/>
              <a:ext cx="301196" cy="253638"/>
            </a:xfrm>
            <a:custGeom>
              <a:avLst/>
              <a:gdLst>
                <a:gd name="T0" fmla="*/ 110 w 133"/>
                <a:gd name="T1" fmla="*/ 0 h 112"/>
                <a:gd name="T2" fmla="*/ 94 w 133"/>
                <a:gd name="T3" fmla="*/ 0 h 112"/>
                <a:gd name="T4" fmla="*/ 94 w 133"/>
                <a:gd name="T5" fmla="*/ 8 h 112"/>
                <a:gd name="T6" fmla="*/ 40 w 133"/>
                <a:gd name="T7" fmla="*/ 8 h 112"/>
                <a:gd name="T8" fmla="*/ 40 w 133"/>
                <a:gd name="T9" fmla="*/ 0 h 112"/>
                <a:gd name="T10" fmla="*/ 23 w 133"/>
                <a:gd name="T11" fmla="*/ 0 h 112"/>
                <a:gd name="T12" fmla="*/ 23 w 133"/>
                <a:gd name="T13" fmla="*/ 8 h 112"/>
                <a:gd name="T14" fmla="*/ 0 w 133"/>
                <a:gd name="T15" fmla="*/ 8 h 112"/>
                <a:gd name="T16" fmla="*/ 0 w 133"/>
                <a:gd name="T17" fmla="*/ 112 h 112"/>
                <a:gd name="T18" fmla="*/ 133 w 133"/>
                <a:gd name="T19" fmla="*/ 112 h 112"/>
                <a:gd name="T20" fmla="*/ 133 w 133"/>
                <a:gd name="T21" fmla="*/ 8 h 112"/>
                <a:gd name="T22" fmla="*/ 110 w 133"/>
                <a:gd name="T23" fmla="*/ 8 h 112"/>
                <a:gd name="T24" fmla="*/ 110 w 133"/>
                <a:gd name="T25" fmla="*/ 0 h 112"/>
                <a:gd name="T26" fmla="*/ 98 w 133"/>
                <a:gd name="T27" fmla="*/ 4 h 112"/>
                <a:gd name="T28" fmla="*/ 106 w 133"/>
                <a:gd name="T29" fmla="*/ 4 h 112"/>
                <a:gd name="T30" fmla="*/ 106 w 133"/>
                <a:gd name="T31" fmla="*/ 16 h 112"/>
                <a:gd name="T32" fmla="*/ 98 w 133"/>
                <a:gd name="T33" fmla="*/ 16 h 112"/>
                <a:gd name="T34" fmla="*/ 98 w 133"/>
                <a:gd name="T35" fmla="*/ 4 h 112"/>
                <a:gd name="T36" fmla="*/ 27 w 133"/>
                <a:gd name="T37" fmla="*/ 4 h 112"/>
                <a:gd name="T38" fmla="*/ 36 w 133"/>
                <a:gd name="T39" fmla="*/ 4 h 112"/>
                <a:gd name="T40" fmla="*/ 36 w 133"/>
                <a:gd name="T41" fmla="*/ 16 h 112"/>
                <a:gd name="T42" fmla="*/ 27 w 133"/>
                <a:gd name="T43" fmla="*/ 16 h 112"/>
                <a:gd name="T44" fmla="*/ 27 w 133"/>
                <a:gd name="T45" fmla="*/ 4 h 112"/>
                <a:gd name="T46" fmla="*/ 4 w 133"/>
                <a:gd name="T47" fmla="*/ 108 h 112"/>
                <a:gd name="T48" fmla="*/ 4 w 133"/>
                <a:gd name="T49" fmla="*/ 29 h 112"/>
                <a:gd name="T50" fmla="*/ 129 w 133"/>
                <a:gd name="T51" fmla="*/ 29 h 112"/>
                <a:gd name="T52" fmla="*/ 129 w 133"/>
                <a:gd name="T53" fmla="*/ 108 h 112"/>
                <a:gd name="T54" fmla="*/ 4 w 133"/>
                <a:gd name="T55" fmla="*/ 108 h 112"/>
                <a:gd name="T56" fmla="*/ 129 w 133"/>
                <a:gd name="T57" fmla="*/ 12 h 112"/>
                <a:gd name="T58" fmla="*/ 129 w 133"/>
                <a:gd name="T59" fmla="*/ 25 h 112"/>
                <a:gd name="T60" fmla="*/ 4 w 133"/>
                <a:gd name="T61" fmla="*/ 25 h 112"/>
                <a:gd name="T62" fmla="*/ 4 w 133"/>
                <a:gd name="T63" fmla="*/ 12 h 112"/>
                <a:gd name="T64" fmla="*/ 23 w 133"/>
                <a:gd name="T65" fmla="*/ 12 h 112"/>
                <a:gd name="T66" fmla="*/ 23 w 133"/>
                <a:gd name="T67" fmla="*/ 21 h 112"/>
                <a:gd name="T68" fmla="*/ 40 w 133"/>
                <a:gd name="T69" fmla="*/ 21 h 112"/>
                <a:gd name="T70" fmla="*/ 40 w 133"/>
                <a:gd name="T71" fmla="*/ 12 h 112"/>
                <a:gd name="T72" fmla="*/ 94 w 133"/>
                <a:gd name="T73" fmla="*/ 12 h 112"/>
                <a:gd name="T74" fmla="*/ 94 w 133"/>
                <a:gd name="T75" fmla="*/ 21 h 112"/>
                <a:gd name="T76" fmla="*/ 110 w 133"/>
                <a:gd name="T77" fmla="*/ 21 h 112"/>
                <a:gd name="T78" fmla="*/ 110 w 133"/>
                <a:gd name="T79" fmla="*/ 12 h 112"/>
                <a:gd name="T80" fmla="*/ 129 w 133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12">
                  <a:moveTo>
                    <a:pt x="110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3" y="112"/>
                  </a:lnTo>
                  <a:lnTo>
                    <a:pt x="133" y="8"/>
                  </a:lnTo>
                  <a:lnTo>
                    <a:pt x="110" y="8"/>
                  </a:lnTo>
                  <a:lnTo>
                    <a:pt x="110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40" y="21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1"/>
                  </a:lnTo>
                  <a:lnTo>
                    <a:pt x="110" y="21"/>
                  </a:lnTo>
                  <a:lnTo>
                    <a:pt x="110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1" name="Group 650"/>
          <p:cNvGrpSpPr/>
          <p:nvPr/>
        </p:nvGrpSpPr>
        <p:grpSpPr>
          <a:xfrm>
            <a:off x="6373281" y="1686979"/>
            <a:ext cx="303460" cy="253638"/>
            <a:chOff x="6373281" y="1686979"/>
            <a:chExt cx="303460" cy="253638"/>
          </a:xfrm>
          <a:solidFill>
            <a:schemeClr val="tx1"/>
          </a:solidFill>
        </p:grpSpPr>
        <p:sp>
          <p:nvSpPr>
            <p:cNvPr id="494" name="Freeform 86"/>
            <p:cNvSpPr>
              <a:spLocks noEditPoints="1"/>
            </p:cNvSpPr>
            <p:nvPr/>
          </p:nvSpPr>
          <p:spPr bwMode="auto">
            <a:xfrm>
              <a:off x="6373281" y="1686979"/>
              <a:ext cx="303460" cy="253638"/>
            </a:xfrm>
            <a:custGeom>
              <a:avLst/>
              <a:gdLst>
                <a:gd name="T0" fmla="*/ 111 w 134"/>
                <a:gd name="T1" fmla="*/ 0 h 112"/>
                <a:gd name="T2" fmla="*/ 94 w 134"/>
                <a:gd name="T3" fmla="*/ 0 h 112"/>
                <a:gd name="T4" fmla="*/ 94 w 134"/>
                <a:gd name="T5" fmla="*/ 8 h 112"/>
                <a:gd name="T6" fmla="*/ 40 w 134"/>
                <a:gd name="T7" fmla="*/ 8 h 112"/>
                <a:gd name="T8" fmla="*/ 40 w 134"/>
                <a:gd name="T9" fmla="*/ 0 h 112"/>
                <a:gd name="T10" fmla="*/ 23 w 134"/>
                <a:gd name="T11" fmla="*/ 0 h 112"/>
                <a:gd name="T12" fmla="*/ 23 w 134"/>
                <a:gd name="T13" fmla="*/ 8 h 112"/>
                <a:gd name="T14" fmla="*/ 0 w 134"/>
                <a:gd name="T15" fmla="*/ 8 h 112"/>
                <a:gd name="T16" fmla="*/ 0 w 134"/>
                <a:gd name="T17" fmla="*/ 112 h 112"/>
                <a:gd name="T18" fmla="*/ 134 w 134"/>
                <a:gd name="T19" fmla="*/ 112 h 112"/>
                <a:gd name="T20" fmla="*/ 134 w 134"/>
                <a:gd name="T21" fmla="*/ 8 h 112"/>
                <a:gd name="T22" fmla="*/ 111 w 134"/>
                <a:gd name="T23" fmla="*/ 8 h 112"/>
                <a:gd name="T24" fmla="*/ 111 w 134"/>
                <a:gd name="T25" fmla="*/ 0 h 112"/>
                <a:gd name="T26" fmla="*/ 98 w 134"/>
                <a:gd name="T27" fmla="*/ 4 h 112"/>
                <a:gd name="T28" fmla="*/ 107 w 134"/>
                <a:gd name="T29" fmla="*/ 4 h 112"/>
                <a:gd name="T30" fmla="*/ 107 w 134"/>
                <a:gd name="T31" fmla="*/ 16 h 112"/>
                <a:gd name="T32" fmla="*/ 98 w 134"/>
                <a:gd name="T33" fmla="*/ 16 h 112"/>
                <a:gd name="T34" fmla="*/ 98 w 134"/>
                <a:gd name="T35" fmla="*/ 4 h 112"/>
                <a:gd name="T36" fmla="*/ 28 w 134"/>
                <a:gd name="T37" fmla="*/ 4 h 112"/>
                <a:gd name="T38" fmla="*/ 36 w 134"/>
                <a:gd name="T39" fmla="*/ 4 h 112"/>
                <a:gd name="T40" fmla="*/ 36 w 134"/>
                <a:gd name="T41" fmla="*/ 16 h 112"/>
                <a:gd name="T42" fmla="*/ 28 w 134"/>
                <a:gd name="T43" fmla="*/ 16 h 112"/>
                <a:gd name="T44" fmla="*/ 28 w 134"/>
                <a:gd name="T45" fmla="*/ 4 h 112"/>
                <a:gd name="T46" fmla="*/ 5 w 134"/>
                <a:gd name="T47" fmla="*/ 108 h 112"/>
                <a:gd name="T48" fmla="*/ 5 w 134"/>
                <a:gd name="T49" fmla="*/ 29 h 112"/>
                <a:gd name="T50" fmla="*/ 130 w 134"/>
                <a:gd name="T51" fmla="*/ 29 h 112"/>
                <a:gd name="T52" fmla="*/ 130 w 134"/>
                <a:gd name="T53" fmla="*/ 108 h 112"/>
                <a:gd name="T54" fmla="*/ 5 w 134"/>
                <a:gd name="T55" fmla="*/ 108 h 112"/>
                <a:gd name="T56" fmla="*/ 130 w 134"/>
                <a:gd name="T57" fmla="*/ 12 h 112"/>
                <a:gd name="T58" fmla="*/ 130 w 134"/>
                <a:gd name="T59" fmla="*/ 25 h 112"/>
                <a:gd name="T60" fmla="*/ 5 w 134"/>
                <a:gd name="T61" fmla="*/ 25 h 112"/>
                <a:gd name="T62" fmla="*/ 5 w 134"/>
                <a:gd name="T63" fmla="*/ 12 h 112"/>
                <a:gd name="T64" fmla="*/ 23 w 134"/>
                <a:gd name="T65" fmla="*/ 12 h 112"/>
                <a:gd name="T66" fmla="*/ 23 w 134"/>
                <a:gd name="T67" fmla="*/ 21 h 112"/>
                <a:gd name="T68" fmla="*/ 40 w 134"/>
                <a:gd name="T69" fmla="*/ 21 h 112"/>
                <a:gd name="T70" fmla="*/ 40 w 134"/>
                <a:gd name="T71" fmla="*/ 12 h 112"/>
                <a:gd name="T72" fmla="*/ 94 w 134"/>
                <a:gd name="T73" fmla="*/ 12 h 112"/>
                <a:gd name="T74" fmla="*/ 94 w 134"/>
                <a:gd name="T75" fmla="*/ 21 h 112"/>
                <a:gd name="T76" fmla="*/ 111 w 134"/>
                <a:gd name="T77" fmla="*/ 21 h 112"/>
                <a:gd name="T78" fmla="*/ 111 w 134"/>
                <a:gd name="T79" fmla="*/ 12 h 112"/>
                <a:gd name="T80" fmla="*/ 130 w 134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112">
                  <a:moveTo>
                    <a:pt x="111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4" y="112"/>
                  </a:lnTo>
                  <a:lnTo>
                    <a:pt x="134" y="8"/>
                  </a:lnTo>
                  <a:lnTo>
                    <a:pt x="111" y="8"/>
                  </a:lnTo>
                  <a:lnTo>
                    <a:pt x="111" y="0"/>
                  </a:lnTo>
                  <a:close/>
                  <a:moveTo>
                    <a:pt x="98" y="4"/>
                  </a:moveTo>
                  <a:lnTo>
                    <a:pt x="107" y="4"/>
                  </a:lnTo>
                  <a:lnTo>
                    <a:pt x="107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8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8" y="16"/>
                  </a:lnTo>
                  <a:lnTo>
                    <a:pt x="28" y="4"/>
                  </a:lnTo>
                  <a:close/>
                  <a:moveTo>
                    <a:pt x="5" y="108"/>
                  </a:moveTo>
                  <a:lnTo>
                    <a:pt x="5" y="29"/>
                  </a:lnTo>
                  <a:lnTo>
                    <a:pt x="130" y="29"/>
                  </a:lnTo>
                  <a:lnTo>
                    <a:pt x="130" y="108"/>
                  </a:lnTo>
                  <a:lnTo>
                    <a:pt x="5" y="108"/>
                  </a:lnTo>
                  <a:close/>
                  <a:moveTo>
                    <a:pt x="130" y="12"/>
                  </a:moveTo>
                  <a:lnTo>
                    <a:pt x="130" y="25"/>
                  </a:lnTo>
                  <a:lnTo>
                    <a:pt x="5" y="25"/>
                  </a:lnTo>
                  <a:lnTo>
                    <a:pt x="5" y="12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40" y="21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1"/>
                  </a:lnTo>
                  <a:lnTo>
                    <a:pt x="111" y="21"/>
                  </a:lnTo>
                  <a:lnTo>
                    <a:pt x="111" y="12"/>
                  </a:lnTo>
                  <a:lnTo>
                    <a:pt x="1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5" name="Freeform 87"/>
            <p:cNvSpPr>
              <a:spLocks noEditPoints="1"/>
            </p:cNvSpPr>
            <p:nvPr/>
          </p:nvSpPr>
          <p:spPr bwMode="auto">
            <a:xfrm>
              <a:off x="6472924" y="1809269"/>
              <a:ext cx="104173" cy="65675"/>
            </a:xfrm>
            <a:custGeom>
              <a:avLst/>
              <a:gdLst>
                <a:gd name="T0" fmla="*/ 75 w 88"/>
                <a:gd name="T1" fmla="*/ 24 h 56"/>
                <a:gd name="T2" fmla="*/ 44 w 88"/>
                <a:gd name="T3" fmla="*/ 0 h 56"/>
                <a:gd name="T4" fmla="*/ 12 w 88"/>
                <a:gd name="T5" fmla="*/ 24 h 56"/>
                <a:gd name="T6" fmla="*/ 0 w 88"/>
                <a:gd name="T7" fmla="*/ 40 h 56"/>
                <a:gd name="T8" fmla="*/ 16 w 88"/>
                <a:gd name="T9" fmla="*/ 56 h 56"/>
                <a:gd name="T10" fmla="*/ 72 w 88"/>
                <a:gd name="T11" fmla="*/ 56 h 56"/>
                <a:gd name="T12" fmla="*/ 88 w 88"/>
                <a:gd name="T13" fmla="*/ 40 h 56"/>
                <a:gd name="T14" fmla="*/ 75 w 88"/>
                <a:gd name="T15" fmla="*/ 24 h 56"/>
                <a:gd name="T16" fmla="*/ 72 w 88"/>
                <a:gd name="T17" fmla="*/ 48 h 56"/>
                <a:gd name="T18" fmla="*/ 16 w 88"/>
                <a:gd name="T19" fmla="*/ 48 h 56"/>
                <a:gd name="T20" fmla="*/ 8 w 88"/>
                <a:gd name="T21" fmla="*/ 40 h 56"/>
                <a:gd name="T22" fmla="*/ 16 w 88"/>
                <a:gd name="T23" fmla="*/ 32 h 56"/>
                <a:gd name="T24" fmla="*/ 19 w 88"/>
                <a:gd name="T25" fmla="*/ 32 h 56"/>
                <a:gd name="T26" fmla="*/ 19 w 88"/>
                <a:gd name="T27" fmla="*/ 28 h 56"/>
                <a:gd name="T28" fmla="*/ 44 w 88"/>
                <a:gd name="T29" fmla="*/ 8 h 56"/>
                <a:gd name="T30" fmla="*/ 68 w 88"/>
                <a:gd name="T31" fmla="*/ 28 h 56"/>
                <a:gd name="T32" fmla="*/ 68 w 88"/>
                <a:gd name="T33" fmla="*/ 32 h 56"/>
                <a:gd name="T34" fmla="*/ 72 w 88"/>
                <a:gd name="T35" fmla="*/ 32 h 56"/>
                <a:gd name="T36" fmla="*/ 80 w 88"/>
                <a:gd name="T37" fmla="*/ 40 h 56"/>
                <a:gd name="T38" fmla="*/ 72 w 88"/>
                <a:gd name="T3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75" y="24"/>
                  </a:moveTo>
                  <a:cubicBezTo>
                    <a:pt x="73" y="10"/>
                    <a:pt x="60" y="0"/>
                    <a:pt x="44" y="0"/>
                  </a:cubicBezTo>
                  <a:cubicBezTo>
                    <a:pt x="29" y="0"/>
                    <a:pt x="16" y="12"/>
                    <a:pt x="12" y="24"/>
                  </a:cubicBezTo>
                  <a:cubicBezTo>
                    <a:pt x="4" y="26"/>
                    <a:pt x="0" y="35"/>
                    <a:pt x="0" y="40"/>
                  </a:cubicBezTo>
                  <a:cubicBezTo>
                    <a:pt x="0" y="50"/>
                    <a:pt x="5" y="56"/>
                    <a:pt x="16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82" y="56"/>
                    <a:pt x="88" y="50"/>
                    <a:pt x="88" y="40"/>
                  </a:cubicBezTo>
                  <a:cubicBezTo>
                    <a:pt x="88" y="35"/>
                    <a:pt x="83" y="26"/>
                    <a:pt x="75" y="24"/>
                  </a:cubicBezTo>
                  <a:close/>
                  <a:moveTo>
                    <a:pt x="72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0" y="48"/>
                    <a:pt x="8" y="45"/>
                    <a:pt x="8" y="40"/>
                  </a:cubicBezTo>
                  <a:cubicBezTo>
                    <a:pt x="8" y="38"/>
                    <a:pt x="10" y="32"/>
                    <a:pt x="16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19"/>
                    <a:pt x="32" y="8"/>
                    <a:pt x="44" y="8"/>
                  </a:cubicBezTo>
                  <a:cubicBezTo>
                    <a:pt x="55" y="8"/>
                    <a:pt x="68" y="15"/>
                    <a:pt x="68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7" y="32"/>
                    <a:pt x="80" y="38"/>
                    <a:pt x="80" y="40"/>
                  </a:cubicBezTo>
                  <a:cubicBezTo>
                    <a:pt x="80" y="45"/>
                    <a:pt x="77" y="48"/>
                    <a:pt x="7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0" name="Group 649"/>
          <p:cNvGrpSpPr/>
          <p:nvPr/>
        </p:nvGrpSpPr>
        <p:grpSpPr>
          <a:xfrm>
            <a:off x="6765060" y="1686979"/>
            <a:ext cx="301196" cy="253638"/>
            <a:chOff x="6765060" y="1686979"/>
            <a:chExt cx="301196" cy="253638"/>
          </a:xfrm>
          <a:solidFill>
            <a:schemeClr val="tx1"/>
          </a:solidFill>
        </p:grpSpPr>
        <p:sp>
          <p:nvSpPr>
            <p:cNvPr id="496" name="Freeform 88"/>
            <p:cNvSpPr>
              <a:spLocks/>
            </p:cNvSpPr>
            <p:nvPr/>
          </p:nvSpPr>
          <p:spPr bwMode="auto">
            <a:xfrm>
              <a:off x="6876027" y="1791152"/>
              <a:ext cx="81527" cy="97380"/>
            </a:xfrm>
            <a:custGeom>
              <a:avLst/>
              <a:gdLst>
                <a:gd name="T0" fmla="*/ 20 w 36"/>
                <a:gd name="T1" fmla="*/ 36 h 43"/>
                <a:gd name="T2" fmla="*/ 20 w 36"/>
                <a:gd name="T3" fmla="*/ 0 h 43"/>
                <a:gd name="T4" fmla="*/ 16 w 36"/>
                <a:gd name="T5" fmla="*/ 0 h 43"/>
                <a:gd name="T6" fmla="*/ 16 w 36"/>
                <a:gd name="T7" fmla="*/ 36 h 43"/>
                <a:gd name="T8" fmla="*/ 2 w 36"/>
                <a:gd name="T9" fmla="*/ 23 h 43"/>
                <a:gd name="T10" fmla="*/ 0 w 36"/>
                <a:gd name="T11" fmla="*/ 26 h 43"/>
                <a:gd name="T12" fmla="*/ 16 w 36"/>
                <a:gd name="T13" fmla="*/ 43 h 43"/>
                <a:gd name="T14" fmla="*/ 19 w 36"/>
                <a:gd name="T15" fmla="*/ 43 h 43"/>
                <a:gd name="T16" fmla="*/ 36 w 36"/>
                <a:gd name="T17" fmla="*/ 26 h 43"/>
                <a:gd name="T18" fmla="*/ 33 w 36"/>
                <a:gd name="T19" fmla="*/ 23 h 43"/>
                <a:gd name="T20" fmla="*/ 20 w 36"/>
                <a:gd name="T21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3">
                  <a:moveTo>
                    <a:pt x="20" y="36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6" y="36"/>
                  </a:lnTo>
                  <a:lnTo>
                    <a:pt x="2" y="23"/>
                  </a:lnTo>
                  <a:lnTo>
                    <a:pt x="0" y="26"/>
                  </a:lnTo>
                  <a:lnTo>
                    <a:pt x="16" y="43"/>
                  </a:lnTo>
                  <a:lnTo>
                    <a:pt x="19" y="43"/>
                  </a:lnTo>
                  <a:lnTo>
                    <a:pt x="36" y="26"/>
                  </a:lnTo>
                  <a:lnTo>
                    <a:pt x="33" y="23"/>
                  </a:lnTo>
                  <a:lnTo>
                    <a:pt x="2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7" name="Freeform 89"/>
            <p:cNvSpPr>
              <a:spLocks noEditPoints="1"/>
            </p:cNvSpPr>
            <p:nvPr/>
          </p:nvSpPr>
          <p:spPr bwMode="auto">
            <a:xfrm>
              <a:off x="6765060" y="1686979"/>
              <a:ext cx="301196" cy="253638"/>
            </a:xfrm>
            <a:custGeom>
              <a:avLst/>
              <a:gdLst>
                <a:gd name="T0" fmla="*/ 111 w 133"/>
                <a:gd name="T1" fmla="*/ 0 h 112"/>
                <a:gd name="T2" fmla="*/ 94 w 133"/>
                <a:gd name="T3" fmla="*/ 0 h 112"/>
                <a:gd name="T4" fmla="*/ 94 w 133"/>
                <a:gd name="T5" fmla="*/ 8 h 112"/>
                <a:gd name="T6" fmla="*/ 40 w 133"/>
                <a:gd name="T7" fmla="*/ 8 h 112"/>
                <a:gd name="T8" fmla="*/ 40 w 133"/>
                <a:gd name="T9" fmla="*/ 0 h 112"/>
                <a:gd name="T10" fmla="*/ 23 w 133"/>
                <a:gd name="T11" fmla="*/ 0 h 112"/>
                <a:gd name="T12" fmla="*/ 23 w 133"/>
                <a:gd name="T13" fmla="*/ 8 h 112"/>
                <a:gd name="T14" fmla="*/ 0 w 133"/>
                <a:gd name="T15" fmla="*/ 8 h 112"/>
                <a:gd name="T16" fmla="*/ 0 w 133"/>
                <a:gd name="T17" fmla="*/ 112 h 112"/>
                <a:gd name="T18" fmla="*/ 133 w 133"/>
                <a:gd name="T19" fmla="*/ 112 h 112"/>
                <a:gd name="T20" fmla="*/ 133 w 133"/>
                <a:gd name="T21" fmla="*/ 8 h 112"/>
                <a:gd name="T22" fmla="*/ 111 w 133"/>
                <a:gd name="T23" fmla="*/ 8 h 112"/>
                <a:gd name="T24" fmla="*/ 111 w 133"/>
                <a:gd name="T25" fmla="*/ 0 h 112"/>
                <a:gd name="T26" fmla="*/ 98 w 133"/>
                <a:gd name="T27" fmla="*/ 4 h 112"/>
                <a:gd name="T28" fmla="*/ 106 w 133"/>
                <a:gd name="T29" fmla="*/ 4 h 112"/>
                <a:gd name="T30" fmla="*/ 106 w 133"/>
                <a:gd name="T31" fmla="*/ 16 h 112"/>
                <a:gd name="T32" fmla="*/ 98 w 133"/>
                <a:gd name="T33" fmla="*/ 16 h 112"/>
                <a:gd name="T34" fmla="*/ 98 w 133"/>
                <a:gd name="T35" fmla="*/ 4 h 112"/>
                <a:gd name="T36" fmla="*/ 27 w 133"/>
                <a:gd name="T37" fmla="*/ 4 h 112"/>
                <a:gd name="T38" fmla="*/ 36 w 133"/>
                <a:gd name="T39" fmla="*/ 4 h 112"/>
                <a:gd name="T40" fmla="*/ 36 w 133"/>
                <a:gd name="T41" fmla="*/ 16 h 112"/>
                <a:gd name="T42" fmla="*/ 27 w 133"/>
                <a:gd name="T43" fmla="*/ 16 h 112"/>
                <a:gd name="T44" fmla="*/ 27 w 133"/>
                <a:gd name="T45" fmla="*/ 4 h 112"/>
                <a:gd name="T46" fmla="*/ 4 w 133"/>
                <a:gd name="T47" fmla="*/ 108 h 112"/>
                <a:gd name="T48" fmla="*/ 4 w 133"/>
                <a:gd name="T49" fmla="*/ 29 h 112"/>
                <a:gd name="T50" fmla="*/ 129 w 133"/>
                <a:gd name="T51" fmla="*/ 29 h 112"/>
                <a:gd name="T52" fmla="*/ 129 w 133"/>
                <a:gd name="T53" fmla="*/ 108 h 112"/>
                <a:gd name="T54" fmla="*/ 4 w 133"/>
                <a:gd name="T55" fmla="*/ 108 h 112"/>
                <a:gd name="T56" fmla="*/ 129 w 133"/>
                <a:gd name="T57" fmla="*/ 12 h 112"/>
                <a:gd name="T58" fmla="*/ 129 w 133"/>
                <a:gd name="T59" fmla="*/ 25 h 112"/>
                <a:gd name="T60" fmla="*/ 4 w 133"/>
                <a:gd name="T61" fmla="*/ 25 h 112"/>
                <a:gd name="T62" fmla="*/ 4 w 133"/>
                <a:gd name="T63" fmla="*/ 12 h 112"/>
                <a:gd name="T64" fmla="*/ 23 w 133"/>
                <a:gd name="T65" fmla="*/ 12 h 112"/>
                <a:gd name="T66" fmla="*/ 23 w 133"/>
                <a:gd name="T67" fmla="*/ 21 h 112"/>
                <a:gd name="T68" fmla="*/ 40 w 133"/>
                <a:gd name="T69" fmla="*/ 21 h 112"/>
                <a:gd name="T70" fmla="*/ 40 w 133"/>
                <a:gd name="T71" fmla="*/ 12 h 112"/>
                <a:gd name="T72" fmla="*/ 94 w 133"/>
                <a:gd name="T73" fmla="*/ 12 h 112"/>
                <a:gd name="T74" fmla="*/ 94 w 133"/>
                <a:gd name="T75" fmla="*/ 21 h 112"/>
                <a:gd name="T76" fmla="*/ 111 w 133"/>
                <a:gd name="T77" fmla="*/ 21 h 112"/>
                <a:gd name="T78" fmla="*/ 111 w 133"/>
                <a:gd name="T79" fmla="*/ 12 h 112"/>
                <a:gd name="T80" fmla="*/ 129 w 133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12">
                  <a:moveTo>
                    <a:pt x="111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3" y="112"/>
                  </a:lnTo>
                  <a:lnTo>
                    <a:pt x="133" y="8"/>
                  </a:lnTo>
                  <a:lnTo>
                    <a:pt x="111" y="8"/>
                  </a:lnTo>
                  <a:lnTo>
                    <a:pt x="111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40" y="21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1"/>
                  </a:lnTo>
                  <a:lnTo>
                    <a:pt x="111" y="21"/>
                  </a:lnTo>
                  <a:lnTo>
                    <a:pt x="111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98" name="Freeform 90"/>
          <p:cNvSpPr>
            <a:spLocks noEditPoints="1"/>
          </p:cNvSpPr>
          <p:nvPr/>
        </p:nvSpPr>
        <p:spPr bwMode="auto">
          <a:xfrm>
            <a:off x="2068227" y="2078759"/>
            <a:ext cx="301196" cy="253638"/>
          </a:xfrm>
          <a:custGeom>
            <a:avLst/>
            <a:gdLst>
              <a:gd name="T0" fmla="*/ 110 w 133"/>
              <a:gd name="T1" fmla="*/ 0 h 112"/>
              <a:gd name="T2" fmla="*/ 93 w 133"/>
              <a:gd name="T3" fmla="*/ 0 h 112"/>
              <a:gd name="T4" fmla="*/ 93 w 133"/>
              <a:gd name="T5" fmla="*/ 8 h 112"/>
              <a:gd name="T6" fmla="*/ 39 w 133"/>
              <a:gd name="T7" fmla="*/ 8 h 112"/>
              <a:gd name="T8" fmla="*/ 39 w 133"/>
              <a:gd name="T9" fmla="*/ 0 h 112"/>
              <a:gd name="T10" fmla="*/ 22 w 133"/>
              <a:gd name="T11" fmla="*/ 0 h 112"/>
              <a:gd name="T12" fmla="*/ 22 w 133"/>
              <a:gd name="T13" fmla="*/ 8 h 112"/>
              <a:gd name="T14" fmla="*/ 0 w 133"/>
              <a:gd name="T15" fmla="*/ 8 h 112"/>
              <a:gd name="T16" fmla="*/ 0 w 133"/>
              <a:gd name="T17" fmla="*/ 112 h 112"/>
              <a:gd name="T18" fmla="*/ 133 w 133"/>
              <a:gd name="T19" fmla="*/ 112 h 112"/>
              <a:gd name="T20" fmla="*/ 133 w 133"/>
              <a:gd name="T21" fmla="*/ 8 h 112"/>
              <a:gd name="T22" fmla="*/ 110 w 133"/>
              <a:gd name="T23" fmla="*/ 8 h 112"/>
              <a:gd name="T24" fmla="*/ 110 w 133"/>
              <a:gd name="T25" fmla="*/ 0 h 112"/>
              <a:gd name="T26" fmla="*/ 97 w 133"/>
              <a:gd name="T27" fmla="*/ 4 h 112"/>
              <a:gd name="T28" fmla="*/ 106 w 133"/>
              <a:gd name="T29" fmla="*/ 4 h 112"/>
              <a:gd name="T30" fmla="*/ 106 w 133"/>
              <a:gd name="T31" fmla="*/ 16 h 112"/>
              <a:gd name="T32" fmla="*/ 97 w 133"/>
              <a:gd name="T33" fmla="*/ 16 h 112"/>
              <a:gd name="T34" fmla="*/ 97 w 133"/>
              <a:gd name="T35" fmla="*/ 4 h 112"/>
              <a:gd name="T36" fmla="*/ 27 w 133"/>
              <a:gd name="T37" fmla="*/ 4 h 112"/>
              <a:gd name="T38" fmla="*/ 35 w 133"/>
              <a:gd name="T39" fmla="*/ 4 h 112"/>
              <a:gd name="T40" fmla="*/ 35 w 133"/>
              <a:gd name="T41" fmla="*/ 16 h 112"/>
              <a:gd name="T42" fmla="*/ 27 w 133"/>
              <a:gd name="T43" fmla="*/ 16 h 112"/>
              <a:gd name="T44" fmla="*/ 27 w 133"/>
              <a:gd name="T45" fmla="*/ 4 h 112"/>
              <a:gd name="T46" fmla="*/ 4 w 133"/>
              <a:gd name="T47" fmla="*/ 108 h 112"/>
              <a:gd name="T48" fmla="*/ 4 w 133"/>
              <a:gd name="T49" fmla="*/ 29 h 112"/>
              <a:gd name="T50" fmla="*/ 129 w 133"/>
              <a:gd name="T51" fmla="*/ 29 h 112"/>
              <a:gd name="T52" fmla="*/ 129 w 133"/>
              <a:gd name="T53" fmla="*/ 108 h 112"/>
              <a:gd name="T54" fmla="*/ 4 w 133"/>
              <a:gd name="T55" fmla="*/ 108 h 112"/>
              <a:gd name="T56" fmla="*/ 129 w 133"/>
              <a:gd name="T57" fmla="*/ 12 h 112"/>
              <a:gd name="T58" fmla="*/ 129 w 133"/>
              <a:gd name="T59" fmla="*/ 25 h 112"/>
              <a:gd name="T60" fmla="*/ 4 w 133"/>
              <a:gd name="T61" fmla="*/ 25 h 112"/>
              <a:gd name="T62" fmla="*/ 4 w 133"/>
              <a:gd name="T63" fmla="*/ 12 h 112"/>
              <a:gd name="T64" fmla="*/ 22 w 133"/>
              <a:gd name="T65" fmla="*/ 12 h 112"/>
              <a:gd name="T66" fmla="*/ 22 w 133"/>
              <a:gd name="T67" fmla="*/ 20 h 112"/>
              <a:gd name="T68" fmla="*/ 39 w 133"/>
              <a:gd name="T69" fmla="*/ 20 h 112"/>
              <a:gd name="T70" fmla="*/ 39 w 133"/>
              <a:gd name="T71" fmla="*/ 12 h 112"/>
              <a:gd name="T72" fmla="*/ 93 w 133"/>
              <a:gd name="T73" fmla="*/ 12 h 112"/>
              <a:gd name="T74" fmla="*/ 93 w 133"/>
              <a:gd name="T75" fmla="*/ 20 h 112"/>
              <a:gd name="T76" fmla="*/ 110 w 133"/>
              <a:gd name="T77" fmla="*/ 20 h 112"/>
              <a:gd name="T78" fmla="*/ 110 w 133"/>
              <a:gd name="T79" fmla="*/ 12 h 112"/>
              <a:gd name="T80" fmla="*/ 129 w 133"/>
              <a:gd name="T81" fmla="*/ 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3" h="112">
                <a:moveTo>
                  <a:pt x="110" y="0"/>
                </a:moveTo>
                <a:lnTo>
                  <a:pt x="93" y="0"/>
                </a:lnTo>
                <a:lnTo>
                  <a:pt x="93" y="8"/>
                </a:lnTo>
                <a:lnTo>
                  <a:pt x="39" y="8"/>
                </a:lnTo>
                <a:lnTo>
                  <a:pt x="39" y="0"/>
                </a:lnTo>
                <a:lnTo>
                  <a:pt x="22" y="0"/>
                </a:lnTo>
                <a:lnTo>
                  <a:pt x="22" y="8"/>
                </a:lnTo>
                <a:lnTo>
                  <a:pt x="0" y="8"/>
                </a:lnTo>
                <a:lnTo>
                  <a:pt x="0" y="112"/>
                </a:lnTo>
                <a:lnTo>
                  <a:pt x="133" y="112"/>
                </a:lnTo>
                <a:lnTo>
                  <a:pt x="133" y="8"/>
                </a:lnTo>
                <a:lnTo>
                  <a:pt x="110" y="8"/>
                </a:lnTo>
                <a:lnTo>
                  <a:pt x="110" y="0"/>
                </a:lnTo>
                <a:close/>
                <a:moveTo>
                  <a:pt x="97" y="4"/>
                </a:moveTo>
                <a:lnTo>
                  <a:pt x="106" y="4"/>
                </a:lnTo>
                <a:lnTo>
                  <a:pt x="106" y="16"/>
                </a:lnTo>
                <a:lnTo>
                  <a:pt x="97" y="16"/>
                </a:lnTo>
                <a:lnTo>
                  <a:pt x="97" y="4"/>
                </a:lnTo>
                <a:close/>
                <a:moveTo>
                  <a:pt x="27" y="4"/>
                </a:moveTo>
                <a:lnTo>
                  <a:pt x="35" y="4"/>
                </a:lnTo>
                <a:lnTo>
                  <a:pt x="35" y="16"/>
                </a:lnTo>
                <a:lnTo>
                  <a:pt x="27" y="16"/>
                </a:lnTo>
                <a:lnTo>
                  <a:pt x="27" y="4"/>
                </a:lnTo>
                <a:close/>
                <a:moveTo>
                  <a:pt x="4" y="108"/>
                </a:moveTo>
                <a:lnTo>
                  <a:pt x="4" y="29"/>
                </a:lnTo>
                <a:lnTo>
                  <a:pt x="129" y="29"/>
                </a:lnTo>
                <a:lnTo>
                  <a:pt x="129" y="108"/>
                </a:lnTo>
                <a:lnTo>
                  <a:pt x="4" y="108"/>
                </a:lnTo>
                <a:close/>
                <a:moveTo>
                  <a:pt x="129" y="12"/>
                </a:moveTo>
                <a:lnTo>
                  <a:pt x="129" y="25"/>
                </a:lnTo>
                <a:lnTo>
                  <a:pt x="4" y="25"/>
                </a:lnTo>
                <a:lnTo>
                  <a:pt x="4" y="12"/>
                </a:lnTo>
                <a:lnTo>
                  <a:pt x="22" y="12"/>
                </a:lnTo>
                <a:lnTo>
                  <a:pt x="22" y="20"/>
                </a:lnTo>
                <a:lnTo>
                  <a:pt x="39" y="20"/>
                </a:lnTo>
                <a:lnTo>
                  <a:pt x="39" y="12"/>
                </a:lnTo>
                <a:lnTo>
                  <a:pt x="93" y="12"/>
                </a:lnTo>
                <a:lnTo>
                  <a:pt x="93" y="20"/>
                </a:lnTo>
                <a:lnTo>
                  <a:pt x="110" y="20"/>
                </a:lnTo>
                <a:lnTo>
                  <a:pt x="110" y="12"/>
                </a:lnTo>
                <a:lnTo>
                  <a:pt x="129" y="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38" name="Group 637"/>
          <p:cNvGrpSpPr/>
          <p:nvPr/>
        </p:nvGrpSpPr>
        <p:grpSpPr>
          <a:xfrm>
            <a:off x="2457743" y="2078759"/>
            <a:ext cx="303460" cy="253638"/>
            <a:chOff x="2457743" y="2078759"/>
            <a:chExt cx="303460" cy="253638"/>
          </a:xfrm>
          <a:solidFill>
            <a:schemeClr val="tx1"/>
          </a:solidFill>
        </p:grpSpPr>
        <p:sp>
          <p:nvSpPr>
            <p:cNvPr id="499" name="Freeform 91"/>
            <p:cNvSpPr>
              <a:spLocks noEditPoints="1"/>
            </p:cNvSpPr>
            <p:nvPr/>
          </p:nvSpPr>
          <p:spPr bwMode="auto">
            <a:xfrm>
              <a:off x="2457743" y="2078759"/>
              <a:ext cx="303460" cy="253638"/>
            </a:xfrm>
            <a:custGeom>
              <a:avLst/>
              <a:gdLst>
                <a:gd name="T0" fmla="*/ 111 w 134"/>
                <a:gd name="T1" fmla="*/ 0 h 112"/>
                <a:gd name="T2" fmla="*/ 94 w 134"/>
                <a:gd name="T3" fmla="*/ 0 h 112"/>
                <a:gd name="T4" fmla="*/ 94 w 134"/>
                <a:gd name="T5" fmla="*/ 8 h 112"/>
                <a:gd name="T6" fmla="*/ 40 w 134"/>
                <a:gd name="T7" fmla="*/ 8 h 112"/>
                <a:gd name="T8" fmla="*/ 40 w 134"/>
                <a:gd name="T9" fmla="*/ 0 h 112"/>
                <a:gd name="T10" fmla="*/ 23 w 134"/>
                <a:gd name="T11" fmla="*/ 0 h 112"/>
                <a:gd name="T12" fmla="*/ 23 w 134"/>
                <a:gd name="T13" fmla="*/ 8 h 112"/>
                <a:gd name="T14" fmla="*/ 0 w 134"/>
                <a:gd name="T15" fmla="*/ 8 h 112"/>
                <a:gd name="T16" fmla="*/ 0 w 134"/>
                <a:gd name="T17" fmla="*/ 112 h 112"/>
                <a:gd name="T18" fmla="*/ 134 w 134"/>
                <a:gd name="T19" fmla="*/ 112 h 112"/>
                <a:gd name="T20" fmla="*/ 134 w 134"/>
                <a:gd name="T21" fmla="*/ 8 h 112"/>
                <a:gd name="T22" fmla="*/ 111 w 134"/>
                <a:gd name="T23" fmla="*/ 8 h 112"/>
                <a:gd name="T24" fmla="*/ 111 w 134"/>
                <a:gd name="T25" fmla="*/ 0 h 112"/>
                <a:gd name="T26" fmla="*/ 98 w 134"/>
                <a:gd name="T27" fmla="*/ 4 h 112"/>
                <a:gd name="T28" fmla="*/ 107 w 134"/>
                <a:gd name="T29" fmla="*/ 4 h 112"/>
                <a:gd name="T30" fmla="*/ 107 w 134"/>
                <a:gd name="T31" fmla="*/ 16 h 112"/>
                <a:gd name="T32" fmla="*/ 98 w 134"/>
                <a:gd name="T33" fmla="*/ 16 h 112"/>
                <a:gd name="T34" fmla="*/ 98 w 134"/>
                <a:gd name="T35" fmla="*/ 4 h 112"/>
                <a:gd name="T36" fmla="*/ 27 w 134"/>
                <a:gd name="T37" fmla="*/ 4 h 112"/>
                <a:gd name="T38" fmla="*/ 36 w 134"/>
                <a:gd name="T39" fmla="*/ 4 h 112"/>
                <a:gd name="T40" fmla="*/ 36 w 134"/>
                <a:gd name="T41" fmla="*/ 16 h 112"/>
                <a:gd name="T42" fmla="*/ 27 w 134"/>
                <a:gd name="T43" fmla="*/ 16 h 112"/>
                <a:gd name="T44" fmla="*/ 27 w 134"/>
                <a:gd name="T45" fmla="*/ 4 h 112"/>
                <a:gd name="T46" fmla="*/ 4 w 134"/>
                <a:gd name="T47" fmla="*/ 108 h 112"/>
                <a:gd name="T48" fmla="*/ 4 w 134"/>
                <a:gd name="T49" fmla="*/ 29 h 112"/>
                <a:gd name="T50" fmla="*/ 129 w 134"/>
                <a:gd name="T51" fmla="*/ 29 h 112"/>
                <a:gd name="T52" fmla="*/ 129 w 134"/>
                <a:gd name="T53" fmla="*/ 108 h 112"/>
                <a:gd name="T54" fmla="*/ 4 w 134"/>
                <a:gd name="T55" fmla="*/ 108 h 112"/>
                <a:gd name="T56" fmla="*/ 129 w 134"/>
                <a:gd name="T57" fmla="*/ 12 h 112"/>
                <a:gd name="T58" fmla="*/ 129 w 134"/>
                <a:gd name="T59" fmla="*/ 25 h 112"/>
                <a:gd name="T60" fmla="*/ 4 w 134"/>
                <a:gd name="T61" fmla="*/ 25 h 112"/>
                <a:gd name="T62" fmla="*/ 4 w 134"/>
                <a:gd name="T63" fmla="*/ 12 h 112"/>
                <a:gd name="T64" fmla="*/ 23 w 134"/>
                <a:gd name="T65" fmla="*/ 12 h 112"/>
                <a:gd name="T66" fmla="*/ 23 w 134"/>
                <a:gd name="T67" fmla="*/ 20 h 112"/>
                <a:gd name="T68" fmla="*/ 40 w 134"/>
                <a:gd name="T69" fmla="*/ 20 h 112"/>
                <a:gd name="T70" fmla="*/ 40 w 134"/>
                <a:gd name="T71" fmla="*/ 12 h 112"/>
                <a:gd name="T72" fmla="*/ 94 w 134"/>
                <a:gd name="T73" fmla="*/ 12 h 112"/>
                <a:gd name="T74" fmla="*/ 94 w 134"/>
                <a:gd name="T75" fmla="*/ 20 h 112"/>
                <a:gd name="T76" fmla="*/ 111 w 134"/>
                <a:gd name="T77" fmla="*/ 20 h 112"/>
                <a:gd name="T78" fmla="*/ 111 w 134"/>
                <a:gd name="T79" fmla="*/ 12 h 112"/>
                <a:gd name="T80" fmla="*/ 129 w 134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112">
                  <a:moveTo>
                    <a:pt x="111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4" y="112"/>
                  </a:lnTo>
                  <a:lnTo>
                    <a:pt x="134" y="8"/>
                  </a:lnTo>
                  <a:lnTo>
                    <a:pt x="111" y="8"/>
                  </a:lnTo>
                  <a:lnTo>
                    <a:pt x="111" y="0"/>
                  </a:lnTo>
                  <a:close/>
                  <a:moveTo>
                    <a:pt x="98" y="4"/>
                  </a:moveTo>
                  <a:lnTo>
                    <a:pt x="107" y="4"/>
                  </a:lnTo>
                  <a:lnTo>
                    <a:pt x="107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1" y="20"/>
                  </a:lnTo>
                  <a:lnTo>
                    <a:pt x="111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0" name="Freeform 92"/>
            <p:cNvSpPr>
              <a:spLocks noEditPoints="1"/>
            </p:cNvSpPr>
            <p:nvPr/>
          </p:nvSpPr>
          <p:spPr bwMode="auto">
            <a:xfrm>
              <a:off x="2580032" y="2180667"/>
              <a:ext cx="86056" cy="108702"/>
            </a:xfrm>
            <a:custGeom>
              <a:avLst/>
              <a:gdLst>
                <a:gd name="T0" fmla="*/ 5 w 38"/>
                <a:gd name="T1" fmla="*/ 5 h 48"/>
                <a:gd name="T2" fmla="*/ 5 w 38"/>
                <a:gd name="T3" fmla="*/ 0 h 48"/>
                <a:gd name="T4" fmla="*/ 0 w 38"/>
                <a:gd name="T5" fmla="*/ 0 h 48"/>
                <a:gd name="T6" fmla="*/ 0 w 38"/>
                <a:gd name="T7" fmla="*/ 48 h 48"/>
                <a:gd name="T8" fmla="*/ 5 w 38"/>
                <a:gd name="T9" fmla="*/ 48 h 48"/>
                <a:gd name="T10" fmla="*/ 5 w 38"/>
                <a:gd name="T11" fmla="*/ 25 h 48"/>
                <a:gd name="T12" fmla="*/ 38 w 38"/>
                <a:gd name="T13" fmla="*/ 25 h 48"/>
                <a:gd name="T14" fmla="*/ 31 w 38"/>
                <a:gd name="T15" fmla="*/ 15 h 48"/>
                <a:gd name="T16" fmla="*/ 38 w 38"/>
                <a:gd name="T17" fmla="*/ 5 h 48"/>
                <a:gd name="T18" fmla="*/ 5 w 38"/>
                <a:gd name="T19" fmla="*/ 5 h 48"/>
                <a:gd name="T20" fmla="*/ 30 w 38"/>
                <a:gd name="T21" fmla="*/ 21 h 48"/>
                <a:gd name="T22" fmla="*/ 5 w 38"/>
                <a:gd name="T23" fmla="*/ 21 h 48"/>
                <a:gd name="T24" fmla="*/ 5 w 38"/>
                <a:gd name="T25" fmla="*/ 9 h 48"/>
                <a:gd name="T26" fmla="*/ 30 w 38"/>
                <a:gd name="T27" fmla="*/ 9 h 48"/>
                <a:gd name="T28" fmla="*/ 26 w 38"/>
                <a:gd name="T29" fmla="*/ 15 h 48"/>
                <a:gd name="T30" fmla="*/ 30 w 38"/>
                <a:gd name="T31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8">
                  <a:moveTo>
                    <a:pt x="5" y="5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5" y="25"/>
                  </a:lnTo>
                  <a:lnTo>
                    <a:pt x="38" y="25"/>
                  </a:lnTo>
                  <a:lnTo>
                    <a:pt x="31" y="15"/>
                  </a:lnTo>
                  <a:lnTo>
                    <a:pt x="38" y="5"/>
                  </a:lnTo>
                  <a:lnTo>
                    <a:pt x="5" y="5"/>
                  </a:lnTo>
                  <a:close/>
                  <a:moveTo>
                    <a:pt x="30" y="21"/>
                  </a:moveTo>
                  <a:lnTo>
                    <a:pt x="5" y="21"/>
                  </a:lnTo>
                  <a:lnTo>
                    <a:pt x="5" y="9"/>
                  </a:lnTo>
                  <a:lnTo>
                    <a:pt x="30" y="9"/>
                  </a:lnTo>
                  <a:lnTo>
                    <a:pt x="26" y="15"/>
                  </a:lnTo>
                  <a:lnTo>
                    <a:pt x="3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9" name="Group 638"/>
          <p:cNvGrpSpPr/>
          <p:nvPr/>
        </p:nvGrpSpPr>
        <p:grpSpPr>
          <a:xfrm>
            <a:off x="2849523" y="2078759"/>
            <a:ext cx="301196" cy="253638"/>
            <a:chOff x="2849523" y="2078759"/>
            <a:chExt cx="301196" cy="253638"/>
          </a:xfrm>
          <a:solidFill>
            <a:schemeClr val="tx1"/>
          </a:solidFill>
        </p:grpSpPr>
        <p:sp>
          <p:nvSpPr>
            <p:cNvPr id="501" name="Freeform 93"/>
            <p:cNvSpPr>
              <a:spLocks noEditPoints="1"/>
            </p:cNvSpPr>
            <p:nvPr/>
          </p:nvSpPr>
          <p:spPr bwMode="auto">
            <a:xfrm>
              <a:off x="2849523" y="2078759"/>
              <a:ext cx="301196" cy="253638"/>
            </a:xfrm>
            <a:custGeom>
              <a:avLst/>
              <a:gdLst>
                <a:gd name="T0" fmla="*/ 110 w 133"/>
                <a:gd name="T1" fmla="*/ 0 h 112"/>
                <a:gd name="T2" fmla="*/ 94 w 133"/>
                <a:gd name="T3" fmla="*/ 0 h 112"/>
                <a:gd name="T4" fmla="*/ 94 w 133"/>
                <a:gd name="T5" fmla="*/ 8 h 112"/>
                <a:gd name="T6" fmla="*/ 40 w 133"/>
                <a:gd name="T7" fmla="*/ 8 h 112"/>
                <a:gd name="T8" fmla="*/ 40 w 133"/>
                <a:gd name="T9" fmla="*/ 0 h 112"/>
                <a:gd name="T10" fmla="*/ 23 w 133"/>
                <a:gd name="T11" fmla="*/ 0 h 112"/>
                <a:gd name="T12" fmla="*/ 23 w 133"/>
                <a:gd name="T13" fmla="*/ 8 h 112"/>
                <a:gd name="T14" fmla="*/ 0 w 133"/>
                <a:gd name="T15" fmla="*/ 8 h 112"/>
                <a:gd name="T16" fmla="*/ 0 w 133"/>
                <a:gd name="T17" fmla="*/ 112 h 112"/>
                <a:gd name="T18" fmla="*/ 133 w 133"/>
                <a:gd name="T19" fmla="*/ 112 h 112"/>
                <a:gd name="T20" fmla="*/ 133 w 133"/>
                <a:gd name="T21" fmla="*/ 8 h 112"/>
                <a:gd name="T22" fmla="*/ 110 w 133"/>
                <a:gd name="T23" fmla="*/ 8 h 112"/>
                <a:gd name="T24" fmla="*/ 110 w 133"/>
                <a:gd name="T25" fmla="*/ 0 h 112"/>
                <a:gd name="T26" fmla="*/ 98 w 133"/>
                <a:gd name="T27" fmla="*/ 4 h 112"/>
                <a:gd name="T28" fmla="*/ 106 w 133"/>
                <a:gd name="T29" fmla="*/ 4 h 112"/>
                <a:gd name="T30" fmla="*/ 106 w 133"/>
                <a:gd name="T31" fmla="*/ 16 h 112"/>
                <a:gd name="T32" fmla="*/ 98 w 133"/>
                <a:gd name="T33" fmla="*/ 16 h 112"/>
                <a:gd name="T34" fmla="*/ 98 w 133"/>
                <a:gd name="T35" fmla="*/ 4 h 112"/>
                <a:gd name="T36" fmla="*/ 27 w 133"/>
                <a:gd name="T37" fmla="*/ 4 h 112"/>
                <a:gd name="T38" fmla="*/ 36 w 133"/>
                <a:gd name="T39" fmla="*/ 4 h 112"/>
                <a:gd name="T40" fmla="*/ 36 w 133"/>
                <a:gd name="T41" fmla="*/ 16 h 112"/>
                <a:gd name="T42" fmla="*/ 27 w 133"/>
                <a:gd name="T43" fmla="*/ 16 h 112"/>
                <a:gd name="T44" fmla="*/ 27 w 133"/>
                <a:gd name="T45" fmla="*/ 4 h 112"/>
                <a:gd name="T46" fmla="*/ 4 w 133"/>
                <a:gd name="T47" fmla="*/ 108 h 112"/>
                <a:gd name="T48" fmla="*/ 4 w 133"/>
                <a:gd name="T49" fmla="*/ 29 h 112"/>
                <a:gd name="T50" fmla="*/ 129 w 133"/>
                <a:gd name="T51" fmla="*/ 29 h 112"/>
                <a:gd name="T52" fmla="*/ 129 w 133"/>
                <a:gd name="T53" fmla="*/ 108 h 112"/>
                <a:gd name="T54" fmla="*/ 4 w 133"/>
                <a:gd name="T55" fmla="*/ 108 h 112"/>
                <a:gd name="T56" fmla="*/ 129 w 133"/>
                <a:gd name="T57" fmla="*/ 12 h 112"/>
                <a:gd name="T58" fmla="*/ 129 w 133"/>
                <a:gd name="T59" fmla="*/ 25 h 112"/>
                <a:gd name="T60" fmla="*/ 4 w 133"/>
                <a:gd name="T61" fmla="*/ 25 h 112"/>
                <a:gd name="T62" fmla="*/ 4 w 133"/>
                <a:gd name="T63" fmla="*/ 12 h 112"/>
                <a:gd name="T64" fmla="*/ 23 w 133"/>
                <a:gd name="T65" fmla="*/ 12 h 112"/>
                <a:gd name="T66" fmla="*/ 23 w 133"/>
                <a:gd name="T67" fmla="*/ 20 h 112"/>
                <a:gd name="T68" fmla="*/ 40 w 133"/>
                <a:gd name="T69" fmla="*/ 20 h 112"/>
                <a:gd name="T70" fmla="*/ 40 w 133"/>
                <a:gd name="T71" fmla="*/ 12 h 112"/>
                <a:gd name="T72" fmla="*/ 94 w 133"/>
                <a:gd name="T73" fmla="*/ 12 h 112"/>
                <a:gd name="T74" fmla="*/ 94 w 133"/>
                <a:gd name="T75" fmla="*/ 20 h 112"/>
                <a:gd name="T76" fmla="*/ 110 w 133"/>
                <a:gd name="T77" fmla="*/ 20 h 112"/>
                <a:gd name="T78" fmla="*/ 110 w 133"/>
                <a:gd name="T79" fmla="*/ 12 h 112"/>
                <a:gd name="T80" fmla="*/ 129 w 133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12">
                  <a:moveTo>
                    <a:pt x="110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3" y="112"/>
                  </a:lnTo>
                  <a:lnTo>
                    <a:pt x="133" y="8"/>
                  </a:lnTo>
                  <a:lnTo>
                    <a:pt x="110" y="8"/>
                  </a:lnTo>
                  <a:lnTo>
                    <a:pt x="110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0" y="20"/>
                  </a:lnTo>
                  <a:lnTo>
                    <a:pt x="110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2" name="Freeform 94"/>
            <p:cNvSpPr>
              <a:spLocks noEditPoints="1"/>
            </p:cNvSpPr>
            <p:nvPr/>
          </p:nvSpPr>
          <p:spPr bwMode="auto">
            <a:xfrm>
              <a:off x="2949167" y="2191990"/>
              <a:ext cx="104173" cy="88321"/>
            </a:xfrm>
            <a:custGeom>
              <a:avLst/>
              <a:gdLst>
                <a:gd name="T0" fmla="*/ 64 w 88"/>
                <a:gd name="T1" fmla="*/ 0 h 76"/>
                <a:gd name="T2" fmla="*/ 44 w 88"/>
                <a:gd name="T3" fmla="*/ 11 h 76"/>
                <a:gd name="T4" fmla="*/ 24 w 88"/>
                <a:gd name="T5" fmla="*/ 0 h 76"/>
                <a:gd name="T6" fmla="*/ 0 w 88"/>
                <a:gd name="T7" fmla="*/ 24 h 76"/>
                <a:gd name="T8" fmla="*/ 43 w 88"/>
                <a:gd name="T9" fmla="*/ 75 h 76"/>
                <a:gd name="T10" fmla="*/ 44 w 88"/>
                <a:gd name="T11" fmla="*/ 76 h 76"/>
                <a:gd name="T12" fmla="*/ 46 w 88"/>
                <a:gd name="T13" fmla="*/ 75 h 76"/>
                <a:gd name="T14" fmla="*/ 88 w 88"/>
                <a:gd name="T15" fmla="*/ 24 h 76"/>
                <a:gd name="T16" fmla="*/ 64 w 88"/>
                <a:gd name="T17" fmla="*/ 0 h 76"/>
                <a:gd name="T18" fmla="*/ 44 w 88"/>
                <a:gd name="T19" fmla="*/ 67 h 76"/>
                <a:gd name="T20" fmla="*/ 8 w 88"/>
                <a:gd name="T21" fmla="*/ 24 h 76"/>
                <a:gd name="T22" fmla="*/ 24 w 88"/>
                <a:gd name="T23" fmla="*/ 8 h 76"/>
                <a:gd name="T24" fmla="*/ 40 w 88"/>
                <a:gd name="T25" fmla="*/ 24 h 76"/>
                <a:gd name="T26" fmla="*/ 48 w 88"/>
                <a:gd name="T27" fmla="*/ 24 h 76"/>
                <a:gd name="T28" fmla="*/ 64 w 88"/>
                <a:gd name="T29" fmla="*/ 8 h 76"/>
                <a:gd name="T30" fmla="*/ 80 w 88"/>
                <a:gd name="T31" fmla="*/ 24 h 76"/>
                <a:gd name="T32" fmla="*/ 44 w 88"/>
                <a:gd name="T33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76">
                  <a:moveTo>
                    <a:pt x="64" y="0"/>
                  </a:moveTo>
                  <a:cubicBezTo>
                    <a:pt x="56" y="0"/>
                    <a:pt x="49" y="4"/>
                    <a:pt x="44" y="11"/>
                  </a:cubicBezTo>
                  <a:cubicBezTo>
                    <a:pt x="40" y="4"/>
                    <a:pt x="33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53"/>
                    <a:pt x="41" y="74"/>
                    <a:pt x="43" y="75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8" y="74"/>
                    <a:pt x="88" y="53"/>
                    <a:pt x="88" y="24"/>
                  </a:cubicBezTo>
                  <a:cubicBezTo>
                    <a:pt x="88" y="10"/>
                    <a:pt x="78" y="0"/>
                    <a:pt x="64" y="0"/>
                  </a:cubicBezTo>
                  <a:close/>
                  <a:moveTo>
                    <a:pt x="44" y="67"/>
                  </a:moveTo>
                  <a:cubicBezTo>
                    <a:pt x="37" y="63"/>
                    <a:pt x="8" y="45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5"/>
                    <a:pt x="56" y="8"/>
                    <a:pt x="64" y="8"/>
                  </a:cubicBezTo>
                  <a:cubicBezTo>
                    <a:pt x="74" y="8"/>
                    <a:pt x="80" y="15"/>
                    <a:pt x="80" y="24"/>
                  </a:cubicBezTo>
                  <a:cubicBezTo>
                    <a:pt x="80" y="45"/>
                    <a:pt x="52" y="63"/>
                    <a:pt x="44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3241303" y="2078759"/>
            <a:ext cx="303460" cy="253638"/>
            <a:chOff x="3241303" y="2078759"/>
            <a:chExt cx="303460" cy="253638"/>
          </a:xfrm>
          <a:solidFill>
            <a:schemeClr val="tx1"/>
          </a:solidFill>
        </p:grpSpPr>
        <p:sp>
          <p:nvSpPr>
            <p:cNvPr id="503" name="Rectangle 95"/>
            <p:cNvSpPr>
              <a:spLocks noChangeArrowheads="1"/>
            </p:cNvSpPr>
            <p:nvPr/>
          </p:nvSpPr>
          <p:spPr bwMode="auto">
            <a:xfrm>
              <a:off x="3350005" y="2228224"/>
              <a:ext cx="86056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4" name="Freeform 96"/>
            <p:cNvSpPr>
              <a:spLocks noEditPoints="1"/>
            </p:cNvSpPr>
            <p:nvPr/>
          </p:nvSpPr>
          <p:spPr bwMode="auto">
            <a:xfrm>
              <a:off x="3241303" y="2078759"/>
              <a:ext cx="303460" cy="253638"/>
            </a:xfrm>
            <a:custGeom>
              <a:avLst/>
              <a:gdLst>
                <a:gd name="T0" fmla="*/ 111 w 134"/>
                <a:gd name="T1" fmla="*/ 0 h 112"/>
                <a:gd name="T2" fmla="*/ 94 w 134"/>
                <a:gd name="T3" fmla="*/ 0 h 112"/>
                <a:gd name="T4" fmla="*/ 94 w 134"/>
                <a:gd name="T5" fmla="*/ 8 h 112"/>
                <a:gd name="T6" fmla="*/ 40 w 134"/>
                <a:gd name="T7" fmla="*/ 8 h 112"/>
                <a:gd name="T8" fmla="*/ 40 w 134"/>
                <a:gd name="T9" fmla="*/ 0 h 112"/>
                <a:gd name="T10" fmla="*/ 23 w 134"/>
                <a:gd name="T11" fmla="*/ 0 h 112"/>
                <a:gd name="T12" fmla="*/ 23 w 134"/>
                <a:gd name="T13" fmla="*/ 8 h 112"/>
                <a:gd name="T14" fmla="*/ 0 w 134"/>
                <a:gd name="T15" fmla="*/ 8 h 112"/>
                <a:gd name="T16" fmla="*/ 0 w 134"/>
                <a:gd name="T17" fmla="*/ 112 h 112"/>
                <a:gd name="T18" fmla="*/ 134 w 134"/>
                <a:gd name="T19" fmla="*/ 112 h 112"/>
                <a:gd name="T20" fmla="*/ 134 w 134"/>
                <a:gd name="T21" fmla="*/ 8 h 112"/>
                <a:gd name="T22" fmla="*/ 111 w 134"/>
                <a:gd name="T23" fmla="*/ 8 h 112"/>
                <a:gd name="T24" fmla="*/ 111 w 134"/>
                <a:gd name="T25" fmla="*/ 0 h 112"/>
                <a:gd name="T26" fmla="*/ 98 w 134"/>
                <a:gd name="T27" fmla="*/ 4 h 112"/>
                <a:gd name="T28" fmla="*/ 107 w 134"/>
                <a:gd name="T29" fmla="*/ 4 h 112"/>
                <a:gd name="T30" fmla="*/ 107 w 134"/>
                <a:gd name="T31" fmla="*/ 16 h 112"/>
                <a:gd name="T32" fmla="*/ 98 w 134"/>
                <a:gd name="T33" fmla="*/ 16 h 112"/>
                <a:gd name="T34" fmla="*/ 98 w 134"/>
                <a:gd name="T35" fmla="*/ 4 h 112"/>
                <a:gd name="T36" fmla="*/ 28 w 134"/>
                <a:gd name="T37" fmla="*/ 4 h 112"/>
                <a:gd name="T38" fmla="*/ 36 w 134"/>
                <a:gd name="T39" fmla="*/ 4 h 112"/>
                <a:gd name="T40" fmla="*/ 36 w 134"/>
                <a:gd name="T41" fmla="*/ 16 h 112"/>
                <a:gd name="T42" fmla="*/ 28 w 134"/>
                <a:gd name="T43" fmla="*/ 16 h 112"/>
                <a:gd name="T44" fmla="*/ 28 w 134"/>
                <a:gd name="T45" fmla="*/ 4 h 112"/>
                <a:gd name="T46" fmla="*/ 5 w 134"/>
                <a:gd name="T47" fmla="*/ 108 h 112"/>
                <a:gd name="T48" fmla="*/ 5 w 134"/>
                <a:gd name="T49" fmla="*/ 29 h 112"/>
                <a:gd name="T50" fmla="*/ 130 w 134"/>
                <a:gd name="T51" fmla="*/ 29 h 112"/>
                <a:gd name="T52" fmla="*/ 130 w 134"/>
                <a:gd name="T53" fmla="*/ 108 h 112"/>
                <a:gd name="T54" fmla="*/ 5 w 134"/>
                <a:gd name="T55" fmla="*/ 108 h 112"/>
                <a:gd name="T56" fmla="*/ 130 w 134"/>
                <a:gd name="T57" fmla="*/ 12 h 112"/>
                <a:gd name="T58" fmla="*/ 130 w 134"/>
                <a:gd name="T59" fmla="*/ 25 h 112"/>
                <a:gd name="T60" fmla="*/ 5 w 134"/>
                <a:gd name="T61" fmla="*/ 25 h 112"/>
                <a:gd name="T62" fmla="*/ 5 w 134"/>
                <a:gd name="T63" fmla="*/ 12 h 112"/>
                <a:gd name="T64" fmla="*/ 23 w 134"/>
                <a:gd name="T65" fmla="*/ 12 h 112"/>
                <a:gd name="T66" fmla="*/ 23 w 134"/>
                <a:gd name="T67" fmla="*/ 20 h 112"/>
                <a:gd name="T68" fmla="*/ 40 w 134"/>
                <a:gd name="T69" fmla="*/ 20 h 112"/>
                <a:gd name="T70" fmla="*/ 40 w 134"/>
                <a:gd name="T71" fmla="*/ 12 h 112"/>
                <a:gd name="T72" fmla="*/ 94 w 134"/>
                <a:gd name="T73" fmla="*/ 12 h 112"/>
                <a:gd name="T74" fmla="*/ 94 w 134"/>
                <a:gd name="T75" fmla="*/ 20 h 112"/>
                <a:gd name="T76" fmla="*/ 111 w 134"/>
                <a:gd name="T77" fmla="*/ 20 h 112"/>
                <a:gd name="T78" fmla="*/ 111 w 134"/>
                <a:gd name="T79" fmla="*/ 12 h 112"/>
                <a:gd name="T80" fmla="*/ 130 w 134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112">
                  <a:moveTo>
                    <a:pt x="111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4" y="112"/>
                  </a:lnTo>
                  <a:lnTo>
                    <a:pt x="134" y="8"/>
                  </a:lnTo>
                  <a:lnTo>
                    <a:pt x="111" y="8"/>
                  </a:lnTo>
                  <a:lnTo>
                    <a:pt x="111" y="0"/>
                  </a:lnTo>
                  <a:close/>
                  <a:moveTo>
                    <a:pt x="98" y="4"/>
                  </a:moveTo>
                  <a:lnTo>
                    <a:pt x="107" y="4"/>
                  </a:lnTo>
                  <a:lnTo>
                    <a:pt x="107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8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8" y="16"/>
                  </a:lnTo>
                  <a:lnTo>
                    <a:pt x="28" y="4"/>
                  </a:lnTo>
                  <a:close/>
                  <a:moveTo>
                    <a:pt x="5" y="108"/>
                  </a:moveTo>
                  <a:lnTo>
                    <a:pt x="5" y="29"/>
                  </a:lnTo>
                  <a:lnTo>
                    <a:pt x="130" y="29"/>
                  </a:lnTo>
                  <a:lnTo>
                    <a:pt x="130" y="108"/>
                  </a:lnTo>
                  <a:lnTo>
                    <a:pt x="5" y="108"/>
                  </a:lnTo>
                  <a:close/>
                  <a:moveTo>
                    <a:pt x="130" y="12"/>
                  </a:moveTo>
                  <a:lnTo>
                    <a:pt x="130" y="25"/>
                  </a:lnTo>
                  <a:lnTo>
                    <a:pt x="5" y="25"/>
                  </a:lnTo>
                  <a:lnTo>
                    <a:pt x="5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1" y="20"/>
                  </a:lnTo>
                  <a:lnTo>
                    <a:pt x="111" y="12"/>
                  </a:lnTo>
                  <a:lnTo>
                    <a:pt x="1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0" name="Group 639"/>
          <p:cNvGrpSpPr/>
          <p:nvPr/>
        </p:nvGrpSpPr>
        <p:grpSpPr>
          <a:xfrm>
            <a:off x="3633084" y="2078759"/>
            <a:ext cx="303460" cy="253638"/>
            <a:chOff x="3633084" y="2078759"/>
            <a:chExt cx="303460" cy="253638"/>
          </a:xfrm>
          <a:solidFill>
            <a:schemeClr val="tx1"/>
          </a:solidFill>
        </p:grpSpPr>
        <p:sp>
          <p:nvSpPr>
            <p:cNvPr id="505" name="Freeform 97"/>
            <p:cNvSpPr>
              <a:spLocks noEditPoints="1"/>
            </p:cNvSpPr>
            <p:nvPr/>
          </p:nvSpPr>
          <p:spPr bwMode="auto">
            <a:xfrm>
              <a:off x="3633084" y="2078759"/>
              <a:ext cx="303460" cy="253638"/>
            </a:xfrm>
            <a:custGeom>
              <a:avLst/>
              <a:gdLst>
                <a:gd name="T0" fmla="*/ 111 w 134"/>
                <a:gd name="T1" fmla="*/ 0 h 112"/>
                <a:gd name="T2" fmla="*/ 94 w 134"/>
                <a:gd name="T3" fmla="*/ 0 h 112"/>
                <a:gd name="T4" fmla="*/ 94 w 134"/>
                <a:gd name="T5" fmla="*/ 8 h 112"/>
                <a:gd name="T6" fmla="*/ 40 w 134"/>
                <a:gd name="T7" fmla="*/ 8 h 112"/>
                <a:gd name="T8" fmla="*/ 40 w 134"/>
                <a:gd name="T9" fmla="*/ 0 h 112"/>
                <a:gd name="T10" fmla="*/ 23 w 134"/>
                <a:gd name="T11" fmla="*/ 0 h 112"/>
                <a:gd name="T12" fmla="*/ 23 w 134"/>
                <a:gd name="T13" fmla="*/ 8 h 112"/>
                <a:gd name="T14" fmla="*/ 0 w 134"/>
                <a:gd name="T15" fmla="*/ 8 h 112"/>
                <a:gd name="T16" fmla="*/ 0 w 134"/>
                <a:gd name="T17" fmla="*/ 112 h 112"/>
                <a:gd name="T18" fmla="*/ 134 w 134"/>
                <a:gd name="T19" fmla="*/ 112 h 112"/>
                <a:gd name="T20" fmla="*/ 134 w 134"/>
                <a:gd name="T21" fmla="*/ 8 h 112"/>
                <a:gd name="T22" fmla="*/ 111 w 134"/>
                <a:gd name="T23" fmla="*/ 8 h 112"/>
                <a:gd name="T24" fmla="*/ 111 w 134"/>
                <a:gd name="T25" fmla="*/ 0 h 112"/>
                <a:gd name="T26" fmla="*/ 98 w 134"/>
                <a:gd name="T27" fmla="*/ 4 h 112"/>
                <a:gd name="T28" fmla="*/ 106 w 134"/>
                <a:gd name="T29" fmla="*/ 4 h 112"/>
                <a:gd name="T30" fmla="*/ 106 w 134"/>
                <a:gd name="T31" fmla="*/ 16 h 112"/>
                <a:gd name="T32" fmla="*/ 98 w 134"/>
                <a:gd name="T33" fmla="*/ 16 h 112"/>
                <a:gd name="T34" fmla="*/ 98 w 134"/>
                <a:gd name="T35" fmla="*/ 4 h 112"/>
                <a:gd name="T36" fmla="*/ 27 w 134"/>
                <a:gd name="T37" fmla="*/ 4 h 112"/>
                <a:gd name="T38" fmla="*/ 36 w 134"/>
                <a:gd name="T39" fmla="*/ 4 h 112"/>
                <a:gd name="T40" fmla="*/ 36 w 134"/>
                <a:gd name="T41" fmla="*/ 16 h 112"/>
                <a:gd name="T42" fmla="*/ 27 w 134"/>
                <a:gd name="T43" fmla="*/ 16 h 112"/>
                <a:gd name="T44" fmla="*/ 27 w 134"/>
                <a:gd name="T45" fmla="*/ 4 h 112"/>
                <a:gd name="T46" fmla="*/ 4 w 134"/>
                <a:gd name="T47" fmla="*/ 108 h 112"/>
                <a:gd name="T48" fmla="*/ 4 w 134"/>
                <a:gd name="T49" fmla="*/ 29 h 112"/>
                <a:gd name="T50" fmla="*/ 129 w 134"/>
                <a:gd name="T51" fmla="*/ 29 h 112"/>
                <a:gd name="T52" fmla="*/ 129 w 134"/>
                <a:gd name="T53" fmla="*/ 108 h 112"/>
                <a:gd name="T54" fmla="*/ 4 w 134"/>
                <a:gd name="T55" fmla="*/ 108 h 112"/>
                <a:gd name="T56" fmla="*/ 129 w 134"/>
                <a:gd name="T57" fmla="*/ 12 h 112"/>
                <a:gd name="T58" fmla="*/ 129 w 134"/>
                <a:gd name="T59" fmla="*/ 25 h 112"/>
                <a:gd name="T60" fmla="*/ 4 w 134"/>
                <a:gd name="T61" fmla="*/ 25 h 112"/>
                <a:gd name="T62" fmla="*/ 4 w 134"/>
                <a:gd name="T63" fmla="*/ 12 h 112"/>
                <a:gd name="T64" fmla="*/ 23 w 134"/>
                <a:gd name="T65" fmla="*/ 12 h 112"/>
                <a:gd name="T66" fmla="*/ 23 w 134"/>
                <a:gd name="T67" fmla="*/ 20 h 112"/>
                <a:gd name="T68" fmla="*/ 40 w 134"/>
                <a:gd name="T69" fmla="*/ 20 h 112"/>
                <a:gd name="T70" fmla="*/ 40 w 134"/>
                <a:gd name="T71" fmla="*/ 12 h 112"/>
                <a:gd name="T72" fmla="*/ 94 w 134"/>
                <a:gd name="T73" fmla="*/ 12 h 112"/>
                <a:gd name="T74" fmla="*/ 94 w 134"/>
                <a:gd name="T75" fmla="*/ 20 h 112"/>
                <a:gd name="T76" fmla="*/ 111 w 134"/>
                <a:gd name="T77" fmla="*/ 20 h 112"/>
                <a:gd name="T78" fmla="*/ 111 w 134"/>
                <a:gd name="T79" fmla="*/ 12 h 112"/>
                <a:gd name="T80" fmla="*/ 129 w 134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112">
                  <a:moveTo>
                    <a:pt x="111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4" y="112"/>
                  </a:lnTo>
                  <a:lnTo>
                    <a:pt x="134" y="8"/>
                  </a:lnTo>
                  <a:lnTo>
                    <a:pt x="111" y="8"/>
                  </a:lnTo>
                  <a:lnTo>
                    <a:pt x="111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1" y="20"/>
                  </a:lnTo>
                  <a:lnTo>
                    <a:pt x="111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6" name="Freeform 98"/>
            <p:cNvSpPr>
              <a:spLocks/>
            </p:cNvSpPr>
            <p:nvPr/>
          </p:nvSpPr>
          <p:spPr bwMode="auto">
            <a:xfrm>
              <a:off x="3737257" y="2191990"/>
              <a:ext cx="99644" cy="81527"/>
            </a:xfrm>
            <a:custGeom>
              <a:avLst/>
              <a:gdLst>
                <a:gd name="T0" fmla="*/ 23 w 44"/>
                <a:gd name="T1" fmla="*/ 3 h 36"/>
                <a:gd name="T2" fmla="*/ 37 w 44"/>
                <a:gd name="T3" fmla="*/ 16 h 36"/>
                <a:gd name="T4" fmla="*/ 0 w 44"/>
                <a:gd name="T5" fmla="*/ 16 h 36"/>
                <a:gd name="T6" fmla="*/ 0 w 44"/>
                <a:gd name="T7" fmla="*/ 20 h 36"/>
                <a:gd name="T8" fmla="*/ 37 w 44"/>
                <a:gd name="T9" fmla="*/ 20 h 36"/>
                <a:gd name="T10" fmla="*/ 23 w 44"/>
                <a:gd name="T11" fmla="*/ 33 h 36"/>
                <a:gd name="T12" fmla="*/ 27 w 44"/>
                <a:gd name="T13" fmla="*/ 36 h 36"/>
                <a:gd name="T14" fmla="*/ 44 w 44"/>
                <a:gd name="T15" fmla="*/ 20 h 36"/>
                <a:gd name="T16" fmla="*/ 44 w 44"/>
                <a:gd name="T17" fmla="*/ 17 h 36"/>
                <a:gd name="T18" fmla="*/ 27 w 44"/>
                <a:gd name="T19" fmla="*/ 0 h 36"/>
                <a:gd name="T20" fmla="*/ 23 w 44"/>
                <a:gd name="T21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6">
                  <a:moveTo>
                    <a:pt x="23" y="3"/>
                  </a:moveTo>
                  <a:lnTo>
                    <a:pt x="37" y="16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37" y="20"/>
                  </a:lnTo>
                  <a:lnTo>
                    <a:pt x="23" y="33"/>
                  </a:lnTo>
                  <a:lnTo>
                    <a:pt x="27" y="36"/>
                  </a:lnTo>
                  <a:lnTo>
                    <a:pt x="44" y="20"/>
                  </a:lnTo>
                  <a:lnTo>
                    <a:pt x="44" y="17"/>
                  </a:lnTo>
                  <a:lnTo>
                    <a:pt x="27" y="0"/>
                  </a:lnTo>
                  <a:lnTo>
                    <a:pt x="2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1" name="Group 640"/>
          <p:cNvGrpSpPr/>
          <p:nvPr/>
        </p:nvGrpSpPr>
        <p:grpSpPr>
          <a:xfrm>
            <a:off x="4024863" y="2078759"/>
            <a:ext cx="301196" cy="253638"/>
            <a:chOff x="4024863" y="2078759"/>
            <a:chExt cx="301196" cy="253638"/>
          </a:xfrm>
          <a:solidFill>
            <a:schemeClr val="tx1"/>
          </a:solidFill>
        </p:grpSpPr>
        <p:sp>
          <p:nvSpPr>
            <p:cNvPr id="507" name="Freeform 99"/>
            <p:cNvSpPr>
              <a:spLocks noEditPoints="1"/>
            </p:cNvSpPr>
            <p:nvPr/>
          </p:nvSpPr>
          <p:spPr bwMode="auto">
            <a:xfrm>
              <a:off x="4024863" y="2078759"/>
              <a:ext cx="301196" cy="253638"/>
            </a:xfrm>
            <a:custGeom>
              <a:avLst/>
              <a:gdLst>
                <a:gd name="T0" fmla="*/ 110 w 133"/>
                <a:gd name="T1" fmla="*/ 0 h 112"/>
                <a:gd name="T2" fmla="*/ 94 w 133"/>
                <a:gd name="T3" fmla="*/ 0 h 112"/>
                <a:gd name="T4" fmla="*/ 94 w 133"/>
                <a:gd name="T5" fmla="*/ 8 h 112"/>
                <a:gd name="T6" fmla="*/ 40 w 133"/>
                <a:gd name="T7" fmla="*/ 8 h 112"/>
                <a:gd name="T8" fmla="*/ 40 w 133"/>
                <a:gd name="T9" fmla="*/ 0 h 112"/>
                <a:gd name="T10" fmla="*/ 23 w 133"/>
                <a:gd name="T11" fmla="*/ 0 h 112"/>
                <a:gd name="T12" fmla="*/ 23 w 133"/>
                <a:gd name="T13" fmla="*/ 8 h 112"/>
                <a:gd name="T14" fmla="*/ 0 w 133"/>
                <a:gd name="T15" fmla="*/ 8 h 112"/>
                <a:gd name="T16" fmla="*/ 0 w 133"/>
                <a:gd name="T17" fmla="*/ 112 h 112"/>
                <a:gd name="T18" fmla="*/ 133 w 133"/>
                <a:gd name="T19" fmla="*/ 112 h 112"/>
                <a:gd name="T20" fmla="*/ 133 w 133"/>
                <a:gd name="T21" fmla="*/ 8 h 112"/>
                <a:gd name="T22" fmla="*/ 110 w 133"/>
                <a:gd name="T23" fmla="*/ 8 h 112"/>
                <a:gd name="T24" fmla="*/ 110 w 133"/>
                <a:gd name="T25" fmla="*/ 0 h 112"/>
                <a:gd name="T26" fmla="*/ 98 w 133"/>
                <a:gd name="T27" fmla="*/ 4 h 112"/>
                <a:gd name="T28" fmla="*/ 106 w 133"/>
                <a:gd name="T29" fmla="*/ 4 h 112"/>
                <a:gd name="T30" fmla="*/ 106 w 133"/>
                <a:gd name="T31" fmla="*/ 16 h 112"/>
                <a:gd name="T32" fmla="*/ 98 w 133"/>
                <a:gd name="T33" fmla="*/ 16 h 112"/>
                <a:gd name="T34" fmla="*/ 98 w 133"/>
                <a:gd name="T35" fmla="*/ 4 h 112"/>
                <a:gd name="T36" fmla="*/ 27 w 133"/>
                <a:gd name="T37" fmla="*/ 4 h 112"/>
                <a:gd name="T38" fmla="*/ 35 w 133"/>
                <a:gd name="T39" fmla="*/ 4 h 112"/>
                <a:gd name="T40" fmla="*/ 35 w 133"/>
                <a:gd name="T41" fmla="*/ 16 h 112"/>
                <a:gd name="T42" fmla="*/ 27 w 133"/>
                <a:gd name="T43" fmla="*/ 16 h 112"/>
                <a:gd name="T44" fmla="*/ 27 w 133"/>
                <a:gd name="T45" fmla="*/ 4 h 112"/>
                <a:gd name="T46" fmla="*/ 4 w 133"/>
                <a:gd name="T47" fmla="*/ 108 h 112"/>
                <a:gd name="T48" fmla="*/ 4 w 133"/>
                <a:gd name="T49" fmla="*/ 29 h 112"/>
                <a:gd name="T50" fmla="*/ 129 w 133"/>
                <a:gd name="T51" fmla="*/ 29 h 112"/>
                <a:gd name="T52" fmla="*/ 129 w 133"/>
                <a:gd name="T53" fmla="*/ 108 h 112"/>
                <a:gd name="T54" fmla="*/ 4 w 133"/>
                <a:gd name="T55" fmla="*/ 108 h 112"/>
                <a:gd name="T56" fmla="*/ 129 w 133"/>
                <a:gd name="T57" fmla="*/ 12 h 112"/>
                <a:gd name="T58" fmla="*/ 129 w 133"/>
                <a:gd name="T59" fmla="*/ 25 h 112"/>
                <a:gd name="T60" fmla="*/ 4 w 133"/>
                <a:gd name="T61" fmla="*/ 25 h 112"/>
                <a:gd name="T62" fmla="*/ 4 w 133"/>
                <a:gd name="T63" fmla="*/ 12 h 112"/>
                <a:gd name="T64" fmla="*/ 23 w 133"/>
                <a:gd name="T65" fmla="*/ 12 h 112"/>
                <a:gd name="T66" fmla="*/ 23 w 133"/>
                <a:gd name="T67" fmla="*/ 20 h 112"/>
                <a:gd name="T68" fmla="*/ 40 w 133"/>
                <a:gd name="T69" fmla="*/ 20 h 112"/>
                <a:gd name="T70" fmla="*/ 40 w 133"/>
                <a:gd name="T71" fmla="*/ 12 h 112"/>
                <a:gd name="T72" fmla="*/ 94 w 133"/>
                <a:gd name="T73" fmla="*/ 12 h 112"/>
                <a:gd name="T74" fmla="*/ 94 w 133"/>
                <a:gd name="T75" fmla="*/ 20 h 112"/>
                <a:gd name="T76" fmla="*/ 110 w 133"/>
                <a:gd name="T77" fmla="*/ 20 h 112"/>
                <a:gd name="T78" fmla="*/ 110 w 133"/>
                <a:gd name="T79" fmla="*/ 12 h 112"/>
                <a:gd name="T80" fmla="*/ 129 w 133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12">
                  <a:moveTo>
                    <a:pt x="110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3" y="112"/>
                  </a:lnTo>
                  <a:lnTo>
                    <a:pt x="133" y="8"/>
                  </a:lnTo>
                  <a:lnTo>
                    <a:pt x="110" y="8"/>
                  </a:lnTo>
                  <a:lnTo>
                    <a:pt x="110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5" y="4"/>
                  </a:lnTo>
                  <a:lnTo>
                    <a:pt x="35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0" y="20"/>
                  </a:lnTo>
                  <a:lnTo>
                    <a:pt x="110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8" name="Freeform 100"/>
            <p:cNvSpPr>
              <a:spLocks noEditPoints="1"/>
            </p:cNvSpPr>
            <p:nvPr/>
          </p:nvSpPr>
          <p:spPr bwMode="auto">
            <a:xfrm>
              <a:off x="4129036" y="2185197"/>
              <a:ext cx="95114" cy="95114"/>
            </a:xfrm>
            <a:custGeom>
              <a:avLst/>
              <a:gdLst>
                <a:gd name="T0" fmla="*/ 40 w 80"/>
                <a:gd name="T1" fmla="*/ 0 h 80"/>
                <a:gd name="T2" fmla="*/ 12 w 80"/>
                <a:gd name="T3" fmla="*/ 12 h 80"/>
                <a:gd name="T4" fmla="*/ 0 w 80"/>
                <a:gd name="T5" fmla="*/ 40 h 80"/>
                <a:gd name="T6" fmla="*/ 12 w 80"/>
                <a:gd name="T7" fmla="*/ 68 h 80"/>
                <a:gd name="T8" fmla="*/ 40 w 80"/>
                <a:gd name="T9" fmla="*/ 80 h 80"/>
                <a:gd name="T10" fmla="*/ 40 w 80"/>
                <a:gd name="T11" fmla="*/ 80 h 80"/>
                <a:gd name="T12" fmla="*/ 80 w 80"/>
                <a:gd name="T13" fmla="*/ 40 h 80"/>
                <a:gd name="T14" fmla="*/ 68 w 80"/>
                <a:gd name="T15" fmla="*/ 12 h 80"/>
                <a:gd name="T16" fmla="*/ 40 w 80"/>
                <a:gd name="T17" fmla="*/ 0 h 80"/>
                <a:gd name="T18" fmla="*/ 40 w 80"/>
                <a:gd name="T19" fmla="*/ 72 h 80"/>
                <a:gd name="T20" fmla="*/ 17 w 80"/>
                <a:gd name="T21" fmla="*/ 62 h 80"/>
                <a:gd name="T22" fmla="*/ 8 w 80"/>
                <a:gd name="T23" fmla="*/ 40 h 80"/>
                <a:gd name="T24" fmla="*/ 15 w 80"/>
                <a:gd name="T25" fmla="*/ 20 h 80"/>
                <a:gd name="T26" fmla="*/ 59 w 80"/>
                <a:gd name="T27" fmla="*/ 65 h 80"/>
                <a:gd name="T28" fmla="*/ 40 w 80"/>
                <a:gd name="T29" fmla="*/ 72 h 80"/>
                <a:gd name="T30" fmla="*/ 65 w 80"/>
                <a:gd name="T31" fmla="*/ 59 h 80"/>
                <a:gd name="T32" fmla="*/ 20 w 80"/>
                <a:gd name="T33" fmla="*/ 15 h 80"/>
                <a:gd name="T34" fmla="*/ 40 w 80"/>
                <a:gd name="T35" fmla="*/ 8 h 80"/>
                <a:gd name="T36" fmla="*/ 62 w 80"/>
                <a:gd name="T37" fmla="*/ 17 h 80"/>
                <a:gd name="T38" fmla="*/ 72 w 80"/>
                <a:gd name="T39" fmla="*/ 40 h 80"/>
                <a:gd name="T40" fmla="*/ 65 w 80"/>
                <a:gd name="T41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29" y="0"/>
                    <a:pt x="19" y="4"/>
                    <a:pt x="12" y="12"/>
                  </a:cubicBezTo>
                  <a:cubicBezTo>
                    <a:pt x="4" y="19"/>
                    <a:pt x="0" y="29"/>
                    <a:pt x="0" y="40"/>
                  </a:cubicBezTo>
                  <a:cubicBezTo>
                    <a:pt x="0" y="51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1" y="0"/>
                    <a:pt x="40" y="0"/>
                  </a:cubicBezTo>
                  <a:close/>
                  <a:moveTo>
                    <a:pt x="40" y="72"/>
                  </a:moveTo>
                  <a:cubicBezTo>
                    <a:pt x="31" y="72"/>
                    <a:pt x="23" y="69"/>
                    <a:pt x="17" y="62"/>
                  </a:cubicBezTo>
                  <a:cubicBezTo>
                    <a:pt x="11" y="56"/>
                    <a:pt x="8" y="48"/>
                    <a:pt x="8" y="40"/>
                  </a:cubicBezTo>
                  <a:cubicBezTo>
                    <a:pt x="8" y="33"/>
                    <a:pt x="10" y="26"/>
                    <a:pt x="15" y="20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4" y="69"/>
                    <a:pt x="47" y="72"/>
                    <a:pt x="40" y="72"/>
                  </a:cubicBezTo>
                  <a:close/>
                  <a:moveTo>
                    <a:pt x="65" y="59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26" y="10"/>
                    <a:pt x="33" y="8"/>
                    <a:pt x="40" y="8"/>
                  </a:cubicBezTo>
                  <a:cubicBezTo>
                    <a:pt x="48" y="8"/>
                    <a:pt x="56" y="11"/>
                    <a:pt x="62" y="17"/>
                  </a:cubicBezTo>
                  <a:cubicBezTo>
                    <a:pt x="68" y="23"/>
                    <a:pt x="72" y="31"/>
                    <a:pt x="72" y="40"/>
                  </a:cubicBezTo>
                  <a:cubicBezTo>
                    <a:pt x="72" y="47"/>
                    <a:pt x="69" y="54"/>
                    <a:pt x="65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2" name="Group 641"/>
          <p:cNvGrpSpPr/>
          <p:nvPr/>
        </p:nvGrpSpPr>
        <p:grpSpPr>
          <a:xfrm>
            <a:off x="4416644" y="2078759"/>
            <a:ext cx="301196" cy="253638"/>
            <a:chOff x="4416644" y="2078759"/>
            <a:chExt cx="301196" cy="253638"/>
          </a:xfrm>
          <a:solidFill>
            <a:schemeClr val="tx1"/>
          </a:solidFill>
        </p:grpSpPr>
        <p:sp>
          <p:nvSpPr>
            <p:cNvPr id="509" name="Freeform 101"/>
            <p:cNvSpPr>
              <a:spLocks noEditPoints="1"/>
            </p:cNvSpPr>
            <p:nvPr/>
          </p:nvSpPr>
          <p:spPr bwMode="auto">
            <a:xfrm>
              <a:off x="4416644" y="2078759"/>
              <a:ext cx="301196" cy="253638"/>
            </a:xfrm>
            <a:custGeom>
              <a:avLst/>
              <a:gdLst>
                <a:gd name="T0" fmla="*/ 110 w 133"/>
                <a:gd name="T1" fmla="*/ 0 h 112"/>
                <a:gd name="T2" fmla="*/ 94 w 133"/>
                <a:gd name="T3" fmla="*/ 0 h 112"/>
                <a:gd name="T4" fmla="*/ 94 w 133"/>
                <a:gd name="T5" fmla="*/ 8 h 112"/>
                <a:gd name="T6" fmla="*/ 39 w 133"/>
                <a:gd name="T7" fmla="*/ 8 h 112"/>
                <a:gd name="T8" fmla="*/ 39 w 133"/>
                <a:gd name="T9" fmla="*/ 0 h 112"/>
                <a:gd name="T10" fmla="*/ 23 w 133"/>
                <a:gd name="T11" fmla="*/ 0 h 112"/>
                <a:gd name="T12" fmla="*/ 23 w 133"/>
                <a:gd name="T13" fmla="*/ 8 h 112"/>
                <a:gd name="T14" fmla="*/ 0 w 133"/>
                <a:gd name="T15" fmla="*/ 8 h 112"/>
                <a:gd name="T16" fmla="*/ 0 w 133"/>
                <a:gd name="T17" fmla="*/ 112 h 112"/>
                <a:gd name="T18" fmla="*/ 133 w 133"/>
                <a:gd name="T19" fmla="*/ 112 h 112"/>
                <a:gd name="T20" fmla="*/ 133 w 133"/>
                <a:gd name="T21" fmla="*/ 8 h 112"/>
                <a:gd name="T22" fmla="*/ 110 w 133"/>
                <a:gd name="T23" fmla="*/ 8 h 112"/>
                <a:gd name="T24" fmla="*/ 110 w 133"/>
                <a:gd name="T25" fmla="*/ 0 h 112"/>
                <a:gd name="T26" fmla="*/ 98 w 133"/>
                <a:gd name="T27" fmla="*/ 4 h 112"/>
                <a:gd name="T28" fmla="*/ 106 w 133"/>
                <a:gd name="T29" fmla="*/ 4 h 112"/>
                <a:gd name="T30" fmla="*/ 106 w 133"/>
                <a:gd name="T31" fmla="*/ 16 h 112"/>
                <a:gd name="T32" fmla="*/ 98 w 133"/>
                <a:gd name="T33" fmla="*/ 16 h 112"/>
                <a:gd name="T34" fmla="*/ 98 w 133"/>
                <a:gd name="T35" fmla="*/ 4 h 112"/>
                <a:gd name="T36" fmla="*/ 27 w 133"/>
                <a:gd name="T37" fmla="*/ 4 h 112"/>
                <a:gd name="T38" fmla="*/ 35 w 133"/>
                <a:gd name="T39" fmla="*/ 4 h 112"/>
                <a:gd name="T40" fmla="*/ 35 w 133"/>
                <a:gd name="T41" fmla="*/ 16 h 112"/>
                <a:gd name="T42" fmla="*/ 27 w 133"/>
                <a:gd name="T43" fmla="*/ 16 h 112"/>
                <a:gd name="T44" fmla="*/ 27 w 133"/>
                <a:gd name="T45" fmla="*/ 4 h 112"/>
                <a:gd name="T46" fmla="*/ 4 w 133"/>
                <a:gd name="T47" fmla="*/ 108 h 112"/>
                <a:gd name="T48" fmla="*/ 4 w 133"/>
                <a:gd name="T49" fmla="*/ 29 h 112"/>
                <a:gd name="T50" fmla="*/ 129 w 133"/>
                <a:gd name="T51" fmla="*/ 29 h 112"/>
                <a:gd name="T52" fmla="*/ 129 w 133"/>
                <a:gd name="T53" fmla="*/ 108 h 112"/>
                <a:gd name="T54" fmla="*/ 4 w 133"/>
                <a:gd name="T55" fmla="*/ 108 h 112"/>
                <a:gd name="T56" fmla="*/ 129 w 133"/>
                <a:gd name="T57" fmla="*/ 12 h 112"/>
                <a:gd name="T58" fmla="*/ 129 w 133"/>
                <a:gd name="T59" fmla="*/ 25 h 112"/>
                <a:gd name="T60" fmla="*/ 4 w 133"/>
                <a:gd name="T61" fmla="*/ 25 h 112"/>
                <a:gd name="T62" fmla="*/ 4 w 133"/>
                <a:gd name="T63" fmla="*/ 12 h 112"/>
                <a:gd name="T64" fmla="*/ 23 w 133"/>
                <a:gd name="T65" fmla="*/ 12 h 112"/>
                <a:gd name="T66" fmla="*/ 23 w 133"/>
                <a:gd name="T67" fmla="*/ 20 h 112"/>
                <a:gd name="T68" fmla="*/ 39 w 133"/>
                <a:gd name="T69" fmla="*/ 20 h 112"/>
                <a:gd name="T70" fmla="*/ 39 w 133"/>
                <a:gd name="T71" fmla="*/ 12 h 112"/>
                <a:gd name="T72" fmla="*/ 94 w 133"/>
                <a:gd name="T73" fmla="*/ 12 h 112"/>
                <a:gd name="T74" fmla="*/ 94 w 133"/>
                <a:gd name="T75" fmla="*/ 20 h 112"/>
                <a:gd name="T76" fmla="*/ 110 w 133"/>
                <a:gd name="T77" fmla="*/ 20 h 112"/>
                <a:gd name="T78" fmla="*/ 110 w 133"/>
                <a:gd name="T79" fmla="*/ 12 h 112"/>
                <a:gd name="T80" fmla="*/ 129 w 133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12">
                  <a:moveTo>
                    <a:pt x="110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39" y="8"/>
                  </a:lnTo>
                  <a:lnTo>
                    <a:pt x="39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3" y="112"/>
                  </a:lnTo>
                  <a:lnTo>
                    <a:pt x="133" y="8"/>
                  </a:lnTo>
                  <a:lnTo>
                    <a:pt x="110" y="8"/>
                  </a:lnTo>
                  <a:lnTo>
                    <a:pt x="110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5" y="4"/>
                  </a:lnTo>
                  <a:lnTo>
                    <a:pt x="35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39" y="20"/>
                  </a:lnTo>
                  <a:lnTo>
                    <a:pt x="39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0" y="20"/>
                  </a:lnTo>
                  <a:lnTo>
                    <a:pt x="110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0" name="Freeform 102"/>
            <p:cNvSpPr>
              <a:spLocks noEditPoints="1"/>
            </p:cNvSpPr>
            <p:nvPr/>
          </p:nvSpPr>
          <p:spPr bwMode="auto">
            <a:xfrm>
              <a:off x="4514022" y="2178402"/>
              <a:ext cx="106438" cy="108702"/>
            </a:xfrm>
            <a:custGeom>
              <a:avLst/>
              <a:gdLst>
                <a:gd name="T0" fmla="*/ 3 w 47"/>
                <a:gd name="T1" fmla="*/ 34 h 48"/>
                <a:gd name="T2" fmla="*/ 0 w 47"/>
                <a:gd name="T3" fmla="*/ 48 h 48"/>
                <a:gd name="T4" fmla="*/ 14 w 47"/>
                <a:gd name="T5" fmla="*/ 45 h 48"/>
                <a:gd name="T6" fmla="*/ 47 w 47"/>
                <a:gd name="T7" fmla="*/ 12 h 48"/>
                <a:gd name="T8" fmla="*/ 36 w 47"/>
                <a:gd name="T9" fmla="*/ 0 h 48"/>
                <a:gd name="T10" fmla="*/ 3 w 47"/>
                <a:gd name="T11" fmla="*/ 34 h 48"/>
                <a:gd name="T12" fmla="*/ 12 w 47"/>
                <a:gd name="T13" fmla="*/ 41 h 48"/>
                <a:gd name="T14" fmla="*/ 5 w 47"/>
                <a:gd name="T15" fmla="*/ 42 h 48"/>
                <a:gd name="T16" fmla="*/ 7 w 47"/>
                <a:gd name="T17" fmla="*/ 36 h 48"/>
                <a:gd name="T18" fmla="*/ 30 w 47"/>
                <a:gd name="T19" fmla="*/ 12 h 48"/>
                <a:gd name="T20" fmla="*/ 35 w 47"/>
                <a:gd name="T21" fmla="*/ 18 h 48"/>
                <a:gd name="T22" fmla="*/ 12 w 47"/>
                <a:gd name="T23" fmla="*/ 41 h 48"/>
                <a:gd name="T24" fmla="*/ 38 w 47"/>
                <a:gd name="T25" fmla="*/ 15 h 48"/>
                <a:gd name="T26" fmla="*/ 33 w 47"/>
                <a:gd name="T27" fmla="*/ 10 h 48"/>
                <a:gd name="T28" fmla="*/ 36 w 47"/>
                <a:gd name="T29" fmla="*/ 6 h 48"/>
                <a:gd name="T30" fmla="*/ 41 w 47"/>
                <a:gd name="T31" fmla="*/ 12 h 48"/>
                <a:gd name="T32" fmla="*/ 38 w 47"/>
                <a:gd name="T33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48">
                  <a:moveTo>
                    <a:pt x="3" y="34"/>
                  </a:moveTo>
                  <a:lnTo>
                    <a:pt x="0" y="48"/>
                  </a:lnTo>
                  <a:lnTo>
                    <a:pt x="14" y="45"/>
                  </a:lnTo>
                  <a:lnTo>
                    <a:pt x="47" y="12"/>
                  </a:lnTo>
                  <a:lnTo>
                    <a:pt x="36" y="0"/>
                  </a:lnTo>
                  <a:lnTo>
                    <a:pt x="3" y="34"/>
                  </a:lnTo>
                  <a:close/>
                  <a:moveTo>
                    <a:pt x="12" y="41"/>
                  </a:moveTo>
                  <a:lnTo>
                    <a:pt x="5" y="42"/>
                  </a:lnTo>
                  <a:lnTo>
                    <a:pt x="7" y="36"/>
                  </a:lnTo>
                  <a:lnTo>
                    <a:pt x="30" y="12"/>
                  </a:lnTo>
                  <a:lnTo>
                    <a:pt x="35" y="18"/>
                  </a:lnTo>
                  <a:lnTo>
                    <a:pt x="12" y="41"/>
                  </a:lnTo>
                  <a:close/>
                  <a:moveTo>
                    <a:pt x="38" y="15"/>
                  </a:moveTo>
                  <a:lnTo>
                    <a:pt x="33" y="10"/>
                  </a:lnTo>
                  <a:lnTo>
                    <a:pt x="36" y="6"/>
                  </a:lnTo>
                  <a:lnTo>
                    <a:pt x="41" y="12"/>
                  </a:lnTo>
                  <a:lnTo>
                    <a:pt x="3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3" name="Group 642"/>
          <p:cNvGrpSpPr/>
          <p:nvPr/>
        </p:nvGrpSpPr>
        <p:grpSpPr>
          <a:xfrm>
            <a:off x="4808424" y="2078759"/>
            <a:ext cx="301196" cy="253638"/>
            <a:chOff x="4808424" y="2078759"/>
            <a:chExt cx="301196" cy="253638"/>
          </a:xfrm>
          <a:solidFill>
            <a:schemeClr val="tx1"/>
          </a:solidFill>
        </p:grpSpPr>
        <p:sp>
          <p:nvSpPr>
            <p:cNvPr id="511" name="Freeform 103"/>
            <p:cNvSpPr>
              <a:spLocks noEditPoints="1"/>
            </p:cNvSpPr>
            <p:nvPr/>
          </p:nvSpPr>
          <p:spPr bwMode="auto">
            <a:xfrm>
              <a:off x="4808424" y="2078759"/>
              <a:ext cx="301196" cy="253638"/>
            </a:xfrm>
            <a:custGeom>
              <a:avLst/>
              <a:gdLst>
                <a:gd name="T0" fmla="*/ 110 w 133"/>
                <a:gd name="T1" fmla="*/ 0 h 112"/>
                <a:gd name="T2" fmla="*/ 93 w 133"/>
                <a:gd name="T3" fmla="*/ 0 h 112"/>
                <a:gd name="T4" fmla="*/ 93 w 133"/>
                <a:gd name="T5" fmla="*/ 8 h 112"/>
                <a:gd name="T6" fmla="*/ 39 w 133"/>
                <a:gd name="T7" fmla="*/ 8 h 112"/>
                <a:gd name="T8" fmla="*/ 39 w 133"/>
                <a:gd name="T9" fmla="*/ 0 h 112"/>
                <a:gd name="T10" fmla="*/ 23 w 133"/>
                <a:gd name="T11" fmla="*/ 0 h 112"/>
                <a:gd name="T12" fmla="*/ 23 w 133"/>
                <a:gd name="T13" fmla="*/ 8 h 112"/>
                <a:gd name="T14" fmla="*/ 0 w 133"/>
                <a:gd name="T15" fmla="*/ 8 h 112"/>
                <a:gd name="T16" fmla="*/ 0 w 133"/>
                <a:gd name="T17" fmla="*/ 112 h 112"/>
                <a:gd name="T18" fmla="*/ 133 w 133"/>
                <a:gd name="T19" fmla="*/ 112 h 112"/>
                <a:gd name="T20" fmla="*/ 133 w 133"/>
                <a:gd name="T21" fmla="*/ 8 h 112"/>
                <a:gd name="T22" fmla="*/ 110 w 133"/>
                <a:gd name="T23" fmla="*/ 8 h 112"/>
                <a:gd name="T24" fmla="*/ 110 w 133"/>
                <a:gd name="T25" fmla="*/ 0 h 112"/>
                <a:gd name="T26" fmla="*/ 98 w 133"/>
                <a:gd name="T27" fmla="*/ 4 h 112"/>
                <a:gd name="T28" fmla="*/ 106 w 133"/>
                <a:gd name="T29" fmla="*/ 4 h 112"/>
                <a:gd name="T30" fmla="*/ 106 w 133"/>
                <a:gd name="T31" fmla="*/ 16 h 112"/>
                <a:gd name="T32" fmla="*/ 98 w 133"/>
                <a:gd name="T33" fmla="*/ 16 h 112"/>
                <a:gd name="T34" fmla="*/ 98 w 133"/>
                <a:gd name="T35" fmla="*/ 4 h 112"/>
                <a:gd name="T36" fmla="*/ 27 w 133"/>
                <a:gd name="T37" fmla="*/ 4 h 112"/>
                <a:gd name="T38" fmla="*/ 35 w 133"/>
                <a:gd name="T39" fmla="*/ 4 h 112"/>
                <a:gd name="T40" fmla="*/ 35 w 133"/>
                <a:gd name="T41" fmla="*/ 16 h 112"/>
                <a:gd name="T42" fmla="*/ 27 w 133"/>
                <a:gd name="T43" fmla="*/ 16 h 112"/>
                <a:gd name="T44" fmla="*/ 27 w 133"/>
                <a:gd name="T45" fmla="*/ 4 h 112"/>
                <a:gd name="T46" fmla="*/ 4 w 133"/>
                <a:gd name="T47" fmla="*/ 108 h 112"/>
                <a:gd name="T48" fmla="*/ 4 w 133"/>
                <a:gd name="T49" fmla="*/ 29 h 112"/>
                <a:gd name="T50" fmla="*/ 129 w 133"/>
                <a:gd name="T51" fmla="*/ 29 h 112"/>
                <a:gd name="T52" fmla="*/ 129 w 133"/>
                <a:gd name="T53" fmla="*/ 108 h 112"/>
                <a:gd name="T54" fmla="*/ 4 w 133"/>
                <a:gd name="T55" fmla="*/ 108 h 112"/>
                <a:gd name="T56" fmla="*/ 129 w 133"/>
                <a:gd name="T57" fmla="*/ 12 h 112"/>
                <a:gd name="T58" fmla="*/ 129 w 133"/>
                <a:gd name="T59" fmla="*/ 25 h 112"/>
                <a:gd name="T60" fmla="*/ 4 w 133"/>
                <a:gd name="T61" fmla="*/ 25 h 112"/>
                <a:gd name="T62" fmla="*/ 4 w 133"/>
                <a:gd name="T63" fmla="*/ 12 h 112"/>
                <a:gd name="T64" fmla="*/ 23 w 133"/>
                <a:gd name="T65" fmla="*/ 12 h 112"/>
                <a:gd name="T66" fmla="*/ 23 w 133"/>
                <a:gd name="T67" fmla="*/ 20 h 112"/>
                <a:gd name="T68" fmla="*/ 39 w 133"/>
                <a:gd name="T69" fmla="*/ 20 h 112"/>
                <a:gd name="T70" fmla="*/ 39 w 133"/>
                <a:gd name="T71" fmla="*/ 12 h 112"/>
                <a:gd name="T72" fmla="*/ 93 w 133"/>
                <a:gd name="T73" fmla="*/ 12 h 112"/>
                <a:gd name="T74" fmla="*/ 93 w 133"/>
                <a:gd name="T75" fmla="*/ 20 h 112"/>
                <a:gd name="T76" fmla="*/ 110 w 133"/>
                <a:gd name="T77" fmla="*/ 20 h 112"/>
                <a:gd name="T78" fmla="*/ 110 w 133"/>
                <a:gd name="T79" fmla="*/ 12 h 112"/>
                <a:gd name="T80" fmla="*/ 129 w 133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12">
                  <a:moveTo>
                    <a:pt x="110" y="0"/>
                  </a:moveTo>
                  <a:lnTo>
                    <a:pt x="93" y="0"/>
                  </a:lnTo>
                  <a:lnTo>
                    <a:pt x="93" y="8"/>
                  </a:lnTo>
                  <a:lnTo>
                    <a:pt x="39" y="8"/>
                  </a:lnTo>
                  <a:lnTo>
                    <a:pt x="39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3" y="112"/>
                  </a:lnTo>
                  <a:lnTo>
                    <a:pt x="133" y="8"/>
                  </a:lnTo>
                  <a:lnTo>
                    <a:pt x="110" y="8"/>
                  </a:lnTo>
                  <a:lnTo>
                    <a:pt x="110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5" y="4"/>
                  </a:lnTo>
                  <a:lnTo>
                    <a:pt x="35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39" y="20"/>
                  </a:lnTo>
                  <a:lnTo>
                    <a:pt x="39" y="12"/>
                  </a:lnTo>
                  <a:lnTo>
                    <a:pt x="93" y="12"/>
                  </a:lnTo>
                  <a:lnTo>
                    <a:pt x="93" y="20"/>
                  </a:lnTo>
                  <a:lnTo>
                    <a:pt x="110" y="20"/>
                  </a:lnTo>
                  <a:lnTo>
                    <a:pt x="110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2" name="Freeform 104"/>
            <p:cNvSpPr>
              <a:spLocks/>
            </p:cNvSpPr>
            <p:nvPr/>
          </p:nvSpPr>
          <p:spPr bwMode="auto">
            <a:xfrm>
              <a:off x="4917126" y="2191990"/>
              <a:ext cx="83792" cy="83792"/>
            </a:xfrm>
            <a:custGeom>
              <a:avLst/>
              <a:gdLst>
                <a:gd name="T0" fmla="*/ 20 w 37"/>
                <a:gd name="T1" fmla="*/ 0 h 37"/>
                <a:gd name="T2" fmla="*/ 16 w 37"/>
                <a:gd name="T3" fmla="*/ 0 h 37"/>
                <a:gd name="T4" fmla="*/ 16 w 37"/>
                <a:gd name="T5" fmla="*/ 16 h 37"/>
                <a:gd name="T6" fmla="*/ 0 w 37"/>
                <a:gd name="T7" fmla="*/ 16 h 37"/>
                <a:gd name="T8" fmla="*/ 0 w 37"/>
                <a:gd name="T9" fmla="*/ 20 h 37"/>
                <a:gd name="T10" fmla="*/ 16 w 37"/>
                <a:gd name="T11" fmla="*/ 20 h 37"/>
                <a:gd name="T12" fmla="*/ 16 w 37"/>
                <a:gd name="T13" fmla="*/ 37 h 37"/>
                <a:gd name="T14" fmla="*/ 20 w 37"/>
                <a:gd name="T15" fmla="*/ 37 h 37"/>
                <a:gd name="T16" fmla="*/ 20 w 37"/>
                <a:gd name="T17" fmla="*/ 20 h 37"/>
                <a:gd name="T18" fmla="*/ 37 w 37"/>
                <a:gd name="T19" fmla="*/ 20 h 37"/>
                <a:gd name="T20" fmla="*/ 37 w 37"/>
                <a:gd name="T21" fmla="*/ 16 h 37"/>
                <a:gd name="T22" fmla="*/ 20 w 37"/>
                <a:gd name="T23" fmla="*/ 16 h 37"/>
                <a:gd name="T24" fmla="*/ 20 w 37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7">
                  <a:moveTo>
                    <a:pt x="20" y="0"/>
                  </a:moveTo>
                  <a:lnTo>
                    <a:pt x="16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6" y="20"/>
                  </a:lnTo>
                  <a:lnTo>
                    <a:pt x="16" y="37"/>
                  </a:lnTo>
                  <a:lnTo>
                    <a:pt x="20" y="37"/>
                  </a:lnTo>
                  <a:lnTo>
                    <a:pt x="20" y="20"/>
                  </a:lnTo>
                  <a:lnTo>
                    <a:pt x="37" y="20"/>
                  </a:lnTo>
                  <a:lnTo>
                    <a:pt x="37" y="16"/>
                  </a:lnTo>
                  <a:lnTo>
                    <a:pt x="20" y="16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5" name="Group 654"/>
          <p:cNvGrpSpPr/>
          <p:nvPr/>
        </p:nvGrpSpPr>
        <p:grpSpPr>
          <a:xfrm>
            <a:off x="5197939" y="2078759"/>
            <a:ext cx="303460" cy="253638"/>
            <a:chOff x="5197939" y="2078759"/>
            <a:chExt cx="303460" cy="253638"/>
          </a:xfrm>
          <a:solidFill>
            <a:schemeClr val="tx1"/>
          </a:solidFill>
        </p:grpSpPr>
        <p:sp>
          <p:nvSpPr>
            <p:cNvPr id="513" name="Freeform 105"/>
            <p:cNvSpPr>
              <a:spLocks noEditPoints="1"/>
            </p:cNvSpPr>
            <p:nvPr/>
          </p:nvSpPr>
          <p:spPr bwMode="auto">
            <a:xfrm>
              <a:off x="5197939" y="2078759"/>
              <a:ext cx="303460" cy="253638"/>
            </a:xfrm>
            <a:custGeom>
              <a:avLst/>
              <a:gdLst>
                <a:gd name="T0" fmla="*/ 111 w 134"/>
                <a:gd name="T1" fmla="*/ 0 h 112"/>
                <a:gd name="T2" fmla="*/ 94 w 134"/>
                <a:gd name="T3" fmla="*/ 0 h 112"/>
                <a:gd name="T4" fmla="*/ 94 w 134"/>
                <a:gd name="T5" fmla="*/ 8 h 112"/>
                <a:gd name="T6" fmla="*/ 40 w 134"/>
                <a:gd name="T7" fmla="*/ 8 h 112"/>
                <a:gd name="T8" fmla="*/ 40 w 134"/>
                <a:gd name="T9" fmla="*/ 0 h 112"/>
                <a:gd name="T10" fmla="*/ 23 w 134"/>
                <a:gd name="T11" fmla="*/ 0 h 112"/>
                <a:gd name="T12" fmla="*/ 23 w 134"/>
                <a:gd name="T13" fmla="*/ 8 h 112"/>
                <a:gd name="T14" fmla="*/ 0 w 134"/>
                <a:gd name="T15" fmla="*/ 8 h 112"/>
                <a:gd name="T16" fmla="*/ 0 w 134"/>
                <a:gd name="T17" fmla="*/ 112 h 112"/>
                <a:gd name="T18" fmla="*/ 134 w 134"/>
                <a:gd name="T19" fmla="*/ 112 h 112"/>
                <a:gd name="T20" fmla="*/ 134 w 134"/>
                <a:gd name="T21" fmla="*/ 8 h 112"/>
                <a:gd name="T22" fmla="*/ 111 w 134"/>
                <a:gd name="T23" fmla="*/ 8 h 112"/>
                <a:gd name="T24" fmla="*/ 111 w 134"/>
                <a:gd name="T25" fmla="*/ 0 h 112"/>
                <a:gd name="T26" fmla="*/ 98 w 134"/>
                <a:gd name="T27" fmla="*/ 4 h 112"/>
                <a:gd name="T28" fmla="*/ 107 w 134"/>
                <a:gd name="T29" fmla="*/ 4 h 112"/>
                <a:gd name="T30" fmla="*/ 107 w 134"/>
                <a:gd name="T31" fmla="*/ 16 h 112"/>
                <a:gd name="T32" fmla="*/ 98 w 134"/>
                <a:gd name="T33" fmla="*/ 16 h 112"/>
                <a:gd name="T34" fmla="*/ 98 w 134"/>
                <a:gd name="T35" fmla="*/ 4 h 112"/>
                <a:gd name="T36" fmla="*/ 28 w 134"/>
                <a:gd name="T37" fmla="*/ 4 h 112"/>
                <a:gd name="T38" fmla="*/ 36 w 134"/>
                <a:gd name="T39" fmla="*/ 4 h 112"/>
                <a:gd name="T40" fmla="*/ 36 w 134"/>
                <a:gd name="T41" fmla="*/ 16 h 112"/>
                <a:gd name="T42" fmla="*/ 28 w 134"/>
                <a:gd name="T43" fmla="*/ 16 h 112"/>
                <a:gd name="T44" fmla="*/ 28 w 134"/>
                <a:gd name="T45" fmla="*/ 4 h 112"/>
                <a:gd name="T46" fmla="*/ 5 w 134"/>
                <a:gd name="T47" fmla="*/ 108 h 112"/>
                <a:gd name="T48" fmla="*/ 5 w 134"/>
                <a:gd name="T49" fmla="*/ 29 h 112"/>
                <a:gd name="T50" fmla="*/ 130 w 134"/>
                <a:gd name="T51" fmla="*/ 29 h 112"/>
                <a:gd name="T52" fmla="*/ 130 w 134"/>
                <a:gd name="T53" fmla="*/ 108 h 112"/>
                <a:gd name="T54" fmla="*/ 5 w 134"/>
                <a:gd name="T55" fmla="*/ 108 h 112"/>
                <a:gd name="T56" fmla="*/ 130 w 134"/>
                <a:gd name="T57" fmla="*/ 12 h 112"/>
                <a:gd name="T58" fmla="*/ 130 w 134"/>
                <a:gd name="T59" fmla="*/ 25 h 112"/>
                <a:gd name="T60" fmla="*/ 5 w 134"/>
                <a:gd name="T61" fmla="*/ 25 h 112"/>
                <a:gd name="T62" fmla="*/ 5 w 134"/>
                <a:gd name="T63" fmla="*/ 12 h 112"/>
                <a:gd name="T64" fmla="*/ 23 w 134"/>
                <a:gd name="T65" fmla="*/ 12 h 112"/>
                <a:gd name="T66" fmla="*/ 23 w 134"/>
                <a:gd name="T67" fmla="*/ 20 h 112"/>
                <a:gd name="T68" fmla="*/ 40 w 134"/>
                <a:gd name="T69" fmla="*/ 20 h 112"/>
                <a:gd name="T70" fmla="*/ 40 w 134"/>
                <a:gd name="T71" fmla="*/ 12 h 112"/>
                <a:gd name="T72" fmla="*/ 94 w 134"/>
                <a:gd name="T73" fmla="*/ 12 h 112"/>
                <a:gd name="T74" fmla="*/ 94 w 134"/>
                <a:gd name="T75" fmla="*/ 20 h 112"/>
                <a:gd name="T76" fmla="*/ 111 w 134"/>
                <a:gd name="T77" fmla="*/ 20 h 112"/>
                <a:gd name="T78" fmla="*/ 111 w 134"/>
                <a:gd name="T79" fmla="*/ 12 h 112"/>
                <a:gd name="T80" fmla="*/ 130 w 134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112">
                  <a:moveTo>
                    <a:pt x="111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4" y="112"/>
                  </a:lnTo>
                  <a:lnTo>
                    <a:pt x="134" y="8"/>
                  </a:lnTo>
                  <a:lnTo>
                    <a:pt x="111" y="8"/>
                  </a:lnTo>
                  <a:lnTo>
                    <a:pt x="111" y="0"/>
                  </a:lnTo>
                  <a:close/>
                  <a:moveTo>
                    <a:pt x="98" y="4"/>
                  </a:moveTo>
                  <a:lnTo>
                    <a:pt x="107" y="4"/>
                  </a:lnTo>
                  <a:lnTo>
                    <a:pt x="107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8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8" y="16"/>
                  </a:lnTo>
                  <a:lnTo>
                    <a:pt x="28" y="4"/>
                  </a:lnTo>
                  <a:close/>
                  <a:moveTo>
                    <a:pt x="5" y="108"/>
                  </a:moveTo>
                  <a:lnTo>
                    <a:pt x="5" y="29"/>
                  </a:lnTo>
                  <a:lnTo>
                    <a:pt x="130" y="29"/>
                  </a:lnTo>
                  <a:lnTo>
                    <a:pt x="130" y="108"/>
                  </a:lnTo>
                  <a:lnTo>
                    <a:pt x="5" y="108"/>
                  </a:lnTo>
                  <a:close/>
                  <a:moveTo>
                    <a:pt x="130" y="12"/>
                  </a:moveTo>
                  <a:lnTo>
                    <a:pt x="130" y="25"/>
                  </a:lnTo>
                  <a:lnTo>
                    <a:pt x="5" y="25"/>
                  </a:lnTo>
                  <a:lnTo>
                    <a:pt x="5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1" y="20"/>
                  </a:lnTo>
                  <a:lnTo>
                    <a:pt x="111" y="12"/>
                  </a:lnTo>
                  <a:lnTo>
                    <a:pt x="1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4" name="Freeform 106"/>
            <p:cNvSpPr>
              <a:spLocks/>
            </p:cNvSpPr>
            <p:nvPr/>
          </p:nvSpPr>
          <p:spPr bwMode="auto">
            <a:xfrm>
              <a:off x="5297583" y="2191990"/>
              <a:ext cx="99644" cy="81527"/>
            </a:xfrm>
            <a:custGeom>
              <a:avLst/>
              <a:gdLst>
                <a:gd name="T0" fmla="*/ 21 w 44"/>
                <a:gd name="T1" fmla="*/ 3 h 36"/>
                <a:gd name="T2" fmla="*/ 17 w 44"/>
                <a:gd name="T3" fmla="*/ 0 h 36"/>
                <a:gd name="T4" fmla="*/ 0 w 44"/>
                <a:gd name="T5" fmla="*/ 17 h 36"/>
                <a:gd name="T6" fmla="*/ 0 w 44"/>
                <a:gd name="T7" fmla="*/ 20 h 36"/>
                <a:gd name="T8" fmla="*/ 17 w 44"/>
                <a:gd name="T9" fmla="*/ 36 h 36"/>
                <a:gd name="T10" fmla="*/ 21 w 44"/>
                <a:gd name="T11" fmla="*/ 33 h 36"/>
                <a:gd name="T12" fmla="*/ 8 w 44"/>
                <a:gd name="T13" fmla="*/ 20 h 36"/>
                <a:gd name="T14" fmla="*/ 44 w 44"/>
                <a:gd name="T15" fmla="*/ 20 h 36"/>
                <a:gd name="T16" fmla="*/ 44 w 44"/>
                <a:gd name="T17" fmla="*/ 16 h 36"/>
                <a:gd name="T18" fmla="*/ 8 w 44"/>
                <a:gd name="T19" fmla="*/ 16 h 36"/>
                <a:gd name="T20" fmla="*/ 21 w 44"/>
                <a:gd name="T21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6">
                  <a:moveTo>
                    <a:pt x="21" y="3"/>
                  </a:moveTo>
                  <a:lnTo>
                    <a:pt x="17" y="0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17" y="36"/>
                  </a:lnTo>
                  <a:lnTo>
                    <a:pt x="21" y="33"/>
                  </a:lnTo>
                  <a:lnTo>
                    <a:pt x="8" y="20"/>
                  </a:lnTo>
                  <a:lnTo>
                    <a:pt x="44" y="20"/>
                  </a:lnTo>
                  <a:lnTo>
                    <a:pt x="44" y="16"/>
                  </a:lnTo>
                  <a:lnTo>
                    <a:pt x="8" y="16"/>
                  </a:ln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6" name="Group 655"/>
          <p:cNvGrpSpPr/>
          <p:nvPr/>
        </p:nvGrpSpPr>
        <p:grpSpPr>
          <a:xfrm>
            <a:off x="5589720" y="2078759"/>
            <a:ext cx="303460" cy="253638"/>
            <a:chOff x="5589720" y="2078759"/>
            <a:chExt cx="303460" cy="253638"/>
          </a:xfrm>
          <a:solidFill>
            <a:schemeClr val="tx1"/>
          </a:solidFill>
        </p:grpSpPr>
        <p:sp>
          <p:nvSpPr>
            <p:cNvPr id="515" name="Freeform 107"/>
            <p:cNvSpPr>
              <a:spLocks/>
            </p:cNvSpPr>
            <p:nvPr/>
          </p:nvSpPr>
          <p:spPr bwMode="auto">
            <a:xfrm>
              <a:off x="5698422" y="2232753"/>
              <a:ext cx="65675" cy="63410"/>
            </a:xfrm>
            <a:custGeom>
              <a:avLst/>
              <a:gdLst>
                <a:gd name="T0" fmla="*/ 37 w 56"/>
                <a:gd name="T1" fmla="*/ 22 h 54"/>
                <a:gd name="T2" fmla="*/ 44 w 56"/>
                <a:gd name="T3" fmla="*/ 32 h 54"/>
                <a:gd name="T4" fmla="*/ 36 w 56"/>
                <a:gd name="T5" fmla="*/ 32 h 54"/>
                <a:gd name="T6" fmla="*/ 8 w 56"/>
                <a:gd name="T7" fmla="*/ 0 h 54"/>
                <a:gd name="T8" fmla="*/ 0 w 56"/>
                <a:gd name="T9" fmla="*/ 0 h 54"/>
                <a:gd name="T10" fmla="*/ 36 w 56"/>
                <a:gd name="T11" fmla="*/ 40 h 54"/>
                <a:gd name="T12" fmla="*/ 44 w 56"/>
                <a:gd name="T13" fmla="*/ 40 h 54"/>
                <a:gd name="T14" fmla="*/ 37 w 56"/>
                <a:gd name="T15" fmla="*/ 49 h 54"/>
                <a:gd name="T16" fmla="*/ 44 w 56"/>
                <a:gd name="T17" fmla="*/ 54 h 54"/>
                <a:gd name="T18" fmla="*/ 56 w 56"/>
                <a:gd name="T19" fmla="*/ 38 h 54"/>
                <a:gd name="T20" fmla="*/ 56 w 56"/>
                <a:gd name="T21" fmla="*/ 33 h 54"/>
                <a:gd name="T22" fmla="*/ 44 w 56"/>
                <a:gd name="T23" fmla="*/ 17 h 54"/>
                <a:gd name="T24" fmla="*/ 37 w 56"/>
                <a:gd name="T25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37" y="22"/>
                  </a:move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1" y="32"/>
                    <a:pt x="8" y="15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6" y="40"/>
                    <a:pt x="36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44" y="17"/>
                    <a:pt x="44" y="17"/>
                    <a:pt x="44" y="17"/>
                  </a:cubicBezTo>
                  <a:lnTo>
                    <a:pt x="3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6" name="Freeform 108"/>
            <p:cNvSpPr>
              <a:spLocks/>
            </p:cNvSpPr>
            <p:nvPr/>
          </p:nvSpPr>
          <p:spPr bwMode="auto">
            <a:xfrm>
              <a:off x="5727862" y="2169344"/>
              <a:ext cx="65675" cy="63410"/>
            </a:xfrm>
            <a:custGeom>
              <a:avLst/>
              <a:gdLst>
                <a:gd name="T0" fmla="*/ 20 w 56"/>
                <a:gd name="T1" fmla="*/ 15 h 55"/>
                <a:gd name="T2" fmla="*/ 12 w 56"/>
                <a:gd name="T3" fmla="*/ 15 h 55"/>
                <a:gd name="T4" fmla="*/ 20 w 56"/>
                <a:gd name="T5" fmla="*/ 5 h 55"/>
                <a:gd name="T6" fmla="*/ 13 w 56"/>
                <a:gd name="T7" fmla="*/ 0 h 55"/>
                <a:gd name="T8" fmla="*/ 0 w 56"/>
                <a:gd name="T9" fmla="*/ 16 h 55"/>
                <a:gd name="T10" fmla="*/ 0 w 56"/>
                <a:gd name="T11" fmla="*/ 21 h 55"/>
                <a:gd name="T12" fmla="*/ 13 w 56"/>
                <a:gd name="T13" fmla="*/ 37 h 55"/>
                <a:gd name="T14" fmla="*/ 19 w 56"/>
                <a:gd name="T15" fmla="*/ 32 h 55"/>
                <a:gd name="T16" fmla="*/ 12 w 56"/>
                <a:gd name="T17" fmla="*/ 23 h 55"/>
                <a:gd name="T18" fmla="*/ 20 w 56"/>
                <a:gd name="T19" fmla="*/ 23 h 55"/>
                <a:gd name="T20" fmla="*/ 48 w 56"/>
                <a:gd name="T21" fmla="*/ 55 h 55"/>
                <a:gd name="T22" fmla="*/ 56 w 56"/>
                <a:gd name="T23" fmla="*/ 55 h 55"/>
                <a:gd name="T24" fmla="*/ 20 w 56"/>
                <a:gd name="T25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20" y="15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6" y="23"/>
                    <a:pt x="48" y="40"/>
                    <a:pt x="48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36"/>
                    <a:pt x="41" y="15"/>
                    <a:pt x="2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7" name="Freeform 109"/>
            <p:cNvSpPr>
              <a:spLocks noEditPoints="1"/>
            </p:cNvSpPr>
            <p:nvPr/>
          </p:nvSpPr>
          <p:spPr bwMode="auto">
            <a:xfrm>
              <a:off x="5589720" y="2078759"/>
              <a:ext cx="303460" cy="253638"/>
            </a:xfrm>
            <a:custGeom>
              <a:avLst/>
              <a:gdLst>
                <a:gd name="T0" fmla="*/ 111 w 134"/>
                <a:gd name="T1" fmla="*/ 0 h 112"/>
                <a:gd name="T2" fmla="*/ 94 w 134"/>
                <a:gd name="T3" fmla="*/ 0 h 112"/>
                <a:gd name="T4" fmla="*/ 94 w 134"/>
                <a:gd name="T5" fmla="*/ 8 h 112"/>
                <a:gd name="T6" fmla="*/ 40 w 134"/>
                <a:gd name="T7" fmla="*/ 8 h 112"/>
                <a:gd name="T8" fmla="*/ 40 w 134"/>
                <a:gd name="T9" fmla="*/ 0 h 112"/>
                <a:gd name="T10" fmla="*/ 23 w 134"/>
                <a:gd name="T11" fmla="*/ 0 h 112"/>
                <a:gd name="T12" fmla="*/ 23 w 134"/>
                <a:gd name="T13" fmla="*/ 8 h 112"/>
                <a:gd name="T14" fmla="*/ 0 w 134"/>
                <a:gd name="T15" fmla="*/ 8 h 112"/>
                <a:gd name="T16" fmla="*/ 0 w 134"/>
                <a:gd name="T17" fmla="*/ 112 h 112"/>
                <a:gd name="T18" fmla="*/ 134 w 134"/>
                <a:gd name="T19" fmla="*/ 112 h 112"/>
                <a:gd name="T20" fmla="*/ 134 w 134"/>
                <a:gd name="T21" fmla="*/ 8 h 112"/>
                <a:gd name="T22" fmla="*/ 111 w 134"/>
                <a:gd name="T23" fmla="*/ 8 h 112"/>
                <a:gd name="T24" fmla="*/ 111 w 134"/>
                <a:gd name="T25" fmla="*/ 0 h 112"/>
                <a:gd name="T26" fmla="*/ 98 w 134"/>
                <a:gd name="T27" fmla="*/ 4 h 112"/>
                <a:gd name="T28" fmla="*/ 106 w 134"/>
                <a:gd name="T29" fmla="*/ 4 h 112"/>
                <a:gd name="T30" fmla="*/ 106 w 134"/>
                <a:gd name="T31" fmla="*/ 16 h 112"/>
                <a:gd name="T32" fmla="*/ 98 w 134"/>
                <a:gd name="T33" fmla="*/ 16 h 112"/>
                <a:gd name="T34" fmla="*/ 98 w 134"/>
                <a:gd name="T35" fmla="*/ 4 h 112"/>
                <a:gd name="T36" fmla="*/ 27 w 134"/>
                <a:gd name="T37" fmla="*/ 4 h 112"/>
                <a:gd name="T38" fmla="*/ 36 w 134"/>
                <a:gd name="T39" fmla="*/ 4 h 112"/>
                <a:gd name="T40" fmla="*/ 36 w 134"/>
                <a:gd name="T41" fmla="*/ 16 h 112"/>
                <a:gd name="T42" fmla="*/ 27 w 134"/>
                <a:gd name="T43" fmla="*/ 16 h 112"/>
                <a:gd name="T44" fmla="*/ 27 w 134"/>
                <a:gd name="T45" fmla="*/ 4 h 112"/>
                <a:gd name="T46" fmla="*/ 4 w 134"/>
                <a:gd name="T47" fmla="*/ 108 h 112"/>
                <a:gd name="T48" fmla="*/ 4 w 134"/>
                <a:gd name="T49" fmla="*/ 29 h 112"/>
                <a:gd name="T50" fmla="*/ 129 w 134"/>
                <a:gd name="T51" fmla="*/ 29 h 112"/>
                <a:gd name="T52" fmla="*/ 129 w 134"/>
                <a:gd name="T53" fmla="*/ 108 h 112"/>
                <a:gd name="T54" fmla="*/ 4 w 134"/>
                <a:gd name="T55" fmla="*/ 108 h 112"/>
                <a:gd name="T56" fmla="*/ 129 w 134"/>
                <a:gd name="T57" fmla="*/ 12 h 112"/>
                <a:gd name="T58" fmla="*/ 129 w 134"/>
                <a:gd name="T59" fmla="*/ 25 h 112"/>
                <a:gd name="T60" fmla="*/ 4 w 134"/>
                <a:gd name="T61" fmla="*/ 25 h 112"/>
                <a:gd name="T62" fmla="*/ 4 w 134"/>
                <a:gd name="T63" fmla="*/ 12 h 112"/>
                <a:gd name="T64" fmla="*/ 23 w 134"/>
                <a:gd name="T65" fmla="*/ 12 h 112"/>
                <a:gd name="T66" fmla="*/ 23 w 134"/>
                <a:gd name="T67" fmla="*/ 20 h 112"/>
                <a:gd name="T68" fmla="*/ 40 w 134"/>
                <a:gd name="T69" fmla="*/ 20 h 112"/>
                <a:gd name="T70" fmla="*/ 40 w 134"/>
                <a:gd name="T71" fmla="*/ 12 h 112"/>
                <a:gd name="T72" fmla="*/ 94 w 134"/>
                <a:gd name="T73" fmla="*/ 12 h 112"/>
                <a:gd name="T74" fmla="*/ 94 w 134"/>
                <a:gd name="T75" fmla="*/ 20 h 112"/>
                <a:gd name="T76" fmla="*/ 111 w 134"/>
                <a:gd name="T77" fmla="*/ 20 h 112"/>
                <a:gd name="T78" fmla="*/ 111 w 134"/>
                <a:gd name="T79" fmla="*/ 12 h 112"/>
                <a:gd name="T80" fmla="*/ 129 w 134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112">
                  <a:moveTo>
                    <a:pt x="111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4" y="112"/>
                  </a:lnTo>
                  <a:lnTo>
                    <a:pt x="134" y="8"/>
                  </a:lnTo>
                  <a:lnTo>
                    <a:pt x="111" y="8"/>
                  </a:lnTo>
                  <a:lnTo>
                    <a:pt x="111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1" y="20"/>
                  </a:lnTo>
                  <a:lnTo>
                    <a:pt x="111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7" name="Group 656"/>
          <p:cNvGrpSpPr/>
          <p:nvPr/>
        </p:nvGrpSpPr>
        <p:grpSpPr>
          <a:xfrm>
            <a:off x="5981500" y="2078759"/>
            <a:ext cx="301196" cy="253638"/>
            <a:chOff x="5981500" y="2078759"/>
            <a:chExt cx="301196" cy="253638"/>
          </a:xfrm>
          <a:solidFill>
            <a:schemeClr val="tx1"/>
          </a:solidFill>
        </p:grpSpPr>
        <p:sp>
          <p:nvSpPr>
            <p:cNvPr id="518" name="Freeform 110"/>
            <p:cNvSpPr>
              <a:spLocks/>
            </p:cNvSpPr>
            <p:nvPr/>
          </p:nvSpPr>
          <p:spPr bwMode="auto">
            <a:xfrm>
              <a:off x="6096996" y="2196519"/>
              <a:ext cx="72468" cy="72468"/>
            </a:xfrm>
            <a:custGeom>
              <a:avLst/>
              <a:gdLst>
                <a:gd name="T0" fmla="*/ 29 w 32"/>
                <a:gd name="T1" fmla="*/ 0 h 32"/>
                <a:gd name="T2" fmla="*/ 16 w 32"/>
                <a:gd name="T3" fmla="*/ 13 h 32"/>
                <a:gd name="T4" fmla="*/ 3 w 32"/>
                <a:gd name="T5" fmla="*/ 0 h 32"/>
                <a:gd name="T6" fmla="*/ 0 w 32"/>
                <a:gd name="T7" fmla="*/ 3 h 32"/>
                <a:gd name="T8" fmla="*/ 13 w 32"/>
                <a:gd name="T9" fmla="*/ 16 h 32"/>
                <a:gd name="T10" fmla="*/ 0 w 32"/>
                <a:gd name="T11" fmla="*/ 29 h 32"/>
                <a:gd name="T12" fmla="*/ 3 w 32"/>
                <a:gd name="T13" fmla="*/ 32 h 32"/>
                <a:gd name="T14" fmla="*/ 16 w 32"/>
                <a:gd name="T15" fmla="*/ 19 h 32"/>
                <a:gd name="T16" fmla="*/ 29 w 32"/>
                <a:gd name="T17" fmla="*/ 32 h 32"/>
                <a:gd name="T18" fmla="*/ 32 w 32"/>
                <a:gd name="T19" fmla="*/ 29 h 32"/>
                <a:gd name="T20" fmla="*/ 19 w 32"/>
                <a:gd name="T21" fmla="*/ 16 h 32"/>
                <a:gd name="T22" fmla="*/ 32 w 32"/>
                <a:gd name="T23" fmla="*/ 3 h 32"/>
                <a:gd name="T24" fmla="*/ 29 w 32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29" y="0"/>
                  </a:moveTo>
                  <a:lnTo>
                    <a:pt x="16" y="13"/>
                  </a:lnTo>
                  <a:lnTo>
                    <a:pt x="3" y="0"/>
                  </a:lnTo>
                  <a:lnTo>
                    <a:pt x="0" y="3"/>
                  </a:lnTo>
                  <a:lnTo>
                    <a:pt x="13" y="16"/>
                  </a:lnTo>
                  <a:lnTo>
                    <a:pt x="0" y="29"/>
                  </a:lnTo>
                  <a:lnTo>
                    <a:pt x="3" y="32"/>
                  </a:lnTo>
                  <a:lnTo>
                    <a:pt x="16" y="19"/>
                  </a:lnTo>
                  <a:lnTo>
                    <a:pt x="29" y="32"/>
                  </a:lnTo>
                  <a:lnTo>
                    <a:pt x="32" y="29"/>
                  </a:lnTo>
                  <a:lnTo>
                    <a:pt x="19" y="16"/>
                  </a:lnTo>
                  <a:lnTo>
                    <a:pt x="32" y="3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9" name="Freeform 111"/>
            <p:cNvSpPr>
              <a:spLocks noEditPoints="1"/>
            </p:cNvSpPr>
            <p:nvPr/>
          </p:nvSpPr>
          <p:spPr bwMode="auto">
            <a:xfrm>
              <a:off x="5981500" y="2078759"/>
              <a:ext cx="301196" cy="253638"/>
            </a:xfrm>
            <a:custGeom>
              <a:avLst/>
              <a:gdLst>
                <a:gd name="T0" fmla="*/ 110 w 133"/>
                <a:gd name="T1" fmla="*/ 0 h 112"/>
                <a:gd name="T2" fmla="*/ 94 w 133"/>
                <a:gd name="T3" fmla="*/ 0 h 112"/>
                <a:gd name="T4" fmla="*/ 94 w 133"/>
                <a:gd name="T5" fmla="*/ 8 h 112"/>
                <a:gd name="T6" fmla="*/ 40 w 133"/>
                <a:gd name="T7" fmla="*/ 8 h 112"/>
                <a:gd name="T8" fmla="*/ 40 w 133"/>
                <a:gd name="T9" fmla="*/ 0 h 112"/>
                <a:gd name="T10" fmla="*/ 23 w 133"/>
                <a:gd name="T11" fmla="*/ 0 h 112"/>
                <a:gd name="T12" fmla="*/ 23 w 133"/>
                <a:gd name="T13" fmla="*/ 8 h 112"/>
                <a:gd name="T14" fmla="*/ 0 w 133"/>
                <a:gd name="T15" fmla="*/ 8 h 112"/>
                <a:gd name="T16" fmla="*/ 0 w 133"/>
                <a:gd name="T17" fmla="*/ 112 h 112"/>
                <a:gd name="T18" fmla="*/ 133 w 133"/>
                <a:gd name="T19" fmla="*/ 112 h 112"/>
                <a:gd name="T20" fmla="*/ 133 w 133"/>
                <a:gd name="T21" fmla="*/ 8 h 112"/>
                <a:gd name="T22" fmla="*/ 110 w 133"/>
                <a:gd name="T23" fmla="*/ 8 h 112"/>
                <a:gd name="T24" fmla="*/ 110 w 133"/>
                <a:gd name="T25" fmla="*/ 0 h 112"/>
                <a:gd name="T26" fmla="*/ 98 w 133"/>
                <a:gd name="T27" fmla="*/ 4 h 112"/>
                <a:gd name="T28" fmla="*/ 106 w 133"/>
                <a:gd name="T29" fmla="*/ 4 h 112"/>
                <a:gd name="T30" fmla="*/ 106 w 133"/>
                <a:gd name="T31" fmla="*/ 16 h 112"/>
                <a:gd name="T32" fmla="*/ 98 w 133"/>
                <a:gd name="T33" fmla="*/ 16 h 112"/>
                <a:gd name="T34" fmla="*/ 98 w 133"/>
                <a:gd name="T35" fmla="*/ 4 h 112"/>
                <a:gd name="T36" fmla="*/ 27 w 133"/>
                <a:gd name="T37" fmla="*/ 4 h 112"/>
                <a:gd name="T38" fmla="*/ 36 w 133"/>
                <a:gd name="T39" fmla="*/ 4 h 112"/>
                <a:gd name="T40" fmla="*/ 36 w 133"/>
                <a:gd name="T41" fmla="*/ 16 h 112"/>
                <a:gd name="T42" fmla="*/ 27 w 133"/>
                <a:gd name="T43" fmla="*/ 16 h 112"/>
                <a:gd name="T44" fmla="*/ 27 w 133"/>
                <a:gd name="T45" fmla="*/ 4 h 112"/>
                <a:gd name="T46" fmla="*/ 4 w 133"/>
                <a:gd name="T47" fmla="*/ 108 h 112"/>
                <a:gd name="T48" fmla="*/ 4 w 133"/>
                <a:gd name="T49" fmla="*/ 29 h 112"/>
                <a:gd name="T50" fmla="*/ 129 w 133"/>
                <a:gd name="T51" fmla="*/ 29 h 112"/>
                <a:gd name="T52" fmla="*/ 129 w 133"/>
                <a:gd name="T53" fmla="*/ 108 h 112"/>
                <a:gd name="T54" fmla="*/ 4 w 133"/>
                <a:gd name="T55" fmla="*/ 108 h 112"/>
                <a:gd name="T56" fmla="*/ 129 w 133"/>
                <a:gd name="T57" fmla="*/ 12 h 112"/>
                <a:gd name="T58" fmla="*/ 129 w 133"/>
                <a:gd name="T59" fmla="*/ 25 h 112"/>
                <a:gd name="T60" fmla="*/ 4 w 133"/>
                <a:gd name="T61" fmla="*/ 25 h 112"/>
                <a:gd name="T62" fmla="*/ 4 w 133"/>
                <a:gd name="T63" fmla="*/ 12 h 112"/>
                <a:gd name="T64" fmla="*/ 23 w 133"/>
                <a:gd name="T65" fmla="*/ 12 h 112"/>
                <a:gd name="T66" fmla="*/ 23 w 133"/>
                <a:gd name="T67" fmla="*/ 20 h 112"/>
                <a:gd name="T68" fmla="*/ 40 w 133"/>
                <a:gd name="T69" fmla="*/ 20 h 112"/>
                <a:gd name="T70" fmla="*/ 40 w 133"/>
                <a:gd name="T71" fmla="*/ 12 h 112"/>
                <a:gd name="T72" fmla="*/ 94 w 133"/>
                <a:gd name="T73" fmla="*/ 12 h 112"/>
                <a:gd name="T74" fmla="*/ 94 w 133"/>
                <a:gd name="T75" fmla="*/ 20 h 112"/>
                <a:gd name="T76" fmla="*/ 110 w 133"/>
                <a:gd name="T77" fmla="*/ 20 h 112"/>
                <a:gd name="T78" fmla="*/ 110 w 133"/>
                <a:gd name="T79" fmla="*/ 12 h 112"/>
                <a:gd name="T80" fmla="*/ 129 w 133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12">
                  <a:moveTo>
                    <a:pt x="110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3" y="112"/>
                  </a:lnTo>
                  <a:lnTo>
                    <a:pt x="133" y="8"/>
                  </a:lnTo>
                  <a:lnTo>
                    <a:pt x="110" y="8"/>
                  </a:lnTo>
                  <a:lnTo>
                    <a:pt x="110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0" y="20"/>
                  </a:lnTo>
                  <a:lnTo>
                    <a:pt x="110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8" name="Group 657"/>
          <p:cNvGrpSpPr/>
          <p:nvPr/>
        </p:nvGrpSpPr>
        <p:grpSpPr>
          <a:xfrm>
            <a:off x="6373281" y="2078759"/>
            <a:ext cx="303460" cy="253638"/>
            <a:chOff x="6373281" y="2078759"/>
            <a:chExt cx="303460" cy="253638"/>
          </a:xfrm>
          <a:solidFill>
            <a:schemeClr val="tx1"/>
          </a:solidFill>
        </p:grpSpPr>
        <p:sp>
          <p:nvSpPr>
            <p:cNvPr id="520" name="Freeform 112"/>
            <p:cNvSpPr>
              <a:spLocks noEditPoints="1"/>
            </p:cNvSpPr>
            <p:nvPr/>
          </p:nvSpPr>
          <p:spPr bwMode="auto">
            <a:xfrm>
              <a:off x="6477453" y="2185197"/>
              <a:ext cx="92850" cy="95114"/>
            </a:xfrm>
            <a:custGeom>
              <a:avLst/>
              <a:gdLst>
                <a:gd name="T0" fmla="*/ 56 w 78"/>
                <a:gd name="T1" fmla="*/ 28 h 79"/>
                <a:gd name="T2" fmla="*/ 28 w 78"/>
                <a:gd name="T3" fmla="*/ 0 h 79"/>
                <a:gd name="T4" fmla="*/ 0 w 78"/>
                <a:gd name="T5" fmla="*/ 28 h 79"/>
                <a:gd name="T6" fmla="*/ 28 w 78"/>
                <a:gd name="T7" fmla="*/ 56 h 79"/>
                <a:gd name="T8" fmla="*/ 44 w 78"/>
                <a:gd name="T9" fmla="*/ 50 h 79"/>
                <a:gd name="T10" fmla="*/ 73 w 78"/>
                <a:gd name="T11" fmla="*/ 79 h 79"/>
                <a:gd name="T12" fmla="*/ 78 w 78"/>
                <a:gd name="T13" fmla="*/ 73 h 79"/>
                <a:gd name="T14" fmla="*/ 50 w 78"/>
                <a:gd name="T15" fmla="*/ 45 h 79"/>
                <a:gd name="T16" fmla="*/ 56 w 78"/>
                <a:gd name="T17" fmla="*/ 28 h 79"/>
                <a:gd name="T18" fmla="*/ 8 w 78"/>
                <a:gd name="T19" fmla="*/ 28 h 79"/>
                <a:gd name="T20" fmla="*/ 28 w 78"/>
                <a:gd name="T21" fmla="*/ 8 h 79"/>
                <a:gd name="T22" fmla="*/ 48 w 78"/>
                <a:gd name="T23" fmla="*/ 28 h 79"/>
                <a:gd name="T24" fmla="*/ 28 w 78"/>
                <a:gd name="T25" fmla="*/ 48 h 79"/>
                <a:gd name="T26" fmla="*/ 8 w 78"/>
                <a:gd name="T27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79">
                  <a:moveTo>
                    <a:pt x="56" y="28"/>
                  </a:moveTo>
                  <a:cubicBezTo>
                    <a:pt x="56" y="12"/>
                    <a:pt x="43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4" y="56"/>
                    <a:pt x="40" y="54"/>
                    <a:pt x="44" y="5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3" y="40"/>
                    <a:pt x="56" y="34"/>
                    <a:pt x="56" y="28"/>
                  </a:cubicBezTo>
                  <a:close/>
                  <a:moveTo>
                    <a:pt x="8" y="28"/>
                  </a:move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1" name="Freeform 113"/>
            <p:cNvSpPr>
              <a:spLocks noEditPoints="1"/>
            </p:cNvSpPr>
            <p:nvPr/>
          </p:nvSpPr>
          <p:spPr bwMode="auto">
            <a:xfrm>
              <a:off x="6373281" y="2078759"/>
              <a:ext cx="303460" cy="253638"/>
            </a:xfrm>
            <a:custGeom>
              <a:avLst/>
              <a:gdLst>
                <a:gd name="T0" fmla="*/ 111 w 134"/>
                <a:gd name="T1" fmla="*/ 0 h 112"/>
                <a:gd name="T2" fmla="*/ 94 w 134"/>
                <a:gd name="T3" fmla="*/ 0 h 112"/>
                <a:gd name="T4" fmla="*/ 94 w 134"/>
                <a:gd name="T5" fmla="*/ 8 h 112"/>
                <a:gd name="T6" fmla="*/ 40 w 134"/>
                <a:gd name="T7" fmla="*/ 8 h 112"/>
                <a:gd name="T8" fmla="*/ 40 w 134"/>
                <a:gd name="T9" fmla="*/ 0 h 112"/>
                <a:gd name="T10" fmla="*/ 23 w 134"/>
                <a:gd name="T11" fmla="*/ 0 h 112"/>
                <a:gd name="T12" fmla="*/ 23 w 134"/>
                <a:gd name="T13" fmla="*/ 8 h 112"/>
                <a:gd name="T14" fmla="*/ 0 w 134"/>
                <a:gd name="T15" fmla="*/ 8 h 112"/>
                <a:gd name="T16" fmla="*/ 0 w 134"/>
                <a:gd name="T17" fmla="*/ 112 h 112"/>
                <a:gd name="T18" fmla="*/ 134 w 134"/>
                <a:gd name="T19" fmla="*/ 112 h 112"/>
                <a:gd name="T20" fmla="*/ 134 w 134"/>
                <a:gd name="T21" fmla="*/ 8 h 112"/>
                <a:gd name="T22" fmla="*/ 111 w 134"/>
                <a:gd name="T23" fmla="*/ 8 h 112"/>
                <a:gd name="T24" fmla="*/ 111 w 134"/>
                <a:gd name="T25" fmla="*/ 0 h 112"/>
                <a:gd name="T26" fmla="*/ 98 w 134"/>
                <a:gd name="T27" fmla="*/ 4 h 112"/>
                <a:gd name="T28" fmla="*/ 107 w 134"/>
                <a:gd name="T29" fmla="*/ 4 h 112"/>
                <a:gd name="T30" fmla="*/ 107 w 134"/>
                <a:gd name="T31" fmla="*/ 16 h 112"/>
                <a:gd name="T32" fmla="*/ 98 w 134"/>
                <a:gd name="T33" fmla="*/ 16 h 112"/>
                <a:gd name="T34" fmla="*/ 98 w 134"/>
                <a:gd name="T35" fmla="*/ 4 h 112"/>
                <a:gd name="T36" fmla="*/ 28 w 134"/>
                <a:gd name="T37" fmla="*/ 4 h 112"/>
                <a:gd name="T38" fmla="*/ 36 w 134"/>
                <a:gd name="T39" fmla="*/ 4 h 112"/>
                <a:gd name="T40" fmla="*/ 36 w 134"/>
                <a:gd name="T41" fmla="*/ 16 h 112"/>
                <a:gd name="T42" fmla="*/ 28 w 134"/>
                <a:gd name="T43" fmla="*/ 16 h 112"/>
                <a:gd name="T44" fmla="*/ 28 w 134"/>
                <a:gd name="T45" fmla="*/ 4 h 112"/>
                <a:gd name="T46" fmla="*/ 5 w 134"/>
                <a:gd name="T47" fmla="*/ 108 h 112"/>
                <a:gd name="T48" fmla="*/ 5 w 134"/>
                <a:gd name="T49" fmla="*/ 29 h 112"/>
                <a:gd name="T50" fmla="*/ 130 w 134"/>
                <a:gd name="T51" fmla="*/ 29 h 112"/>
                <a:gd name="T52" fmla="*/ 130 w 134"/>
                <a:gd name="T53" fmla="*/ 108 h 112"/>
                <a:gd name="T54" fmla="*/ 5 w 134"/>
                <a:gd name="T55" fmla="*/ 108 h 112"/>
                <a:gd name="T56" fmla="*/ 130 w 134"/>
                <a:gd name="T57" fmla="*/ 12 h 112"/>
                <a:gd name="T58" fmla="*/ 130 w 134"/>
                <a:gd name="T59" fmla="*/ 25 h 112"/>
                <a:gd name="T60" fmla="*/ 5 w 134"/>
                <a:gd name="T61" fmla="*/ 25 h 112"/>
                <a:gd name="T62" fmla="*/ 5 w 134"/>
                <a:gd name="T63" fmla="*/ 12 h 112"/>
                <a:gd name="T64" fmla="*/ 23 w 134"/>
                <a:gd name="T65" fmla="*/ 12 h 112"/>
                <a:gd name="T66" fmla="*/ 23 w 134"/>
                <a:gd name="T67" fmla="*/ 20 h 112"/>
                <a:gd name="T68" fmla="*/ 40 w 134"/>
                <a:gd name="T69" fmla="*/ 20 h 112"/>
                <a:gd name="T70" fmla="*/ 40 w 134"/>
                <a:gd name="T71" fmla="*/ 12 h 112"/>
                <a:gd name="T72" fmla="*/ 94 w 134"/>
                <a:gd name="T73" fmla="*/ 12 h 112"/>
                <a:gd name="T74" fmla="*/ 94 w 134"/>
                <a:gd name="T75" fmla="*/ 20 h 112"/>
                <a:gd name="T76" fmla="*/ 111 w 134"/>
                <a:gd name="T77" fmla="*/ 20 h 112"/>
                <a:gd name="T78" fmla="*/ 111 w 134"/>
                <a:gd name="T79" fmla="*/ 12 h 112"/>
                <a:gd name="T80" fmla="*/ 130 w 134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112">
                  <a:moveTo>
                    <a:pt x="111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4" y="112"/>
                  </a:lnTo>
                  <a:lnTo>
                    <a:pt x="134" y="8"/>
                  </a:lnTo>
                  <a:lnTo>
                    <a:pt x="111" y="8"/>
                  </a:lnTo>
                  <a:lnTo>
                    <a:pt x="111" y="0"/>
                  </a:lnTo>
                  <a:close/>
                  <a:moveTo>
                    <a:pt x="98" y="4"/>
                  </a:moveTo>
                  <a:lnTo>
                    <a:pt x="107" y="4"/>
                  </a:lnTo>
                  <a:lnTo>
                    <a:pt x="107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8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8" y="16"/>
                  </a:lnTo>
                  <a:lnTo>
                    <a:pt x="28" y="4"/>
                  </a:lnTo>
                  <a:close/>
                  <a:moveTo>
                    <a:pt x="5" y="108"/>
                  </a:moveTo>
                  <a:lnTo>
                    <a:pt x="5" y="29"/>
                  </a:lnTo>
                  <a:lnTo>
                    <a:pt x="130" y="29"/>
                  </a:lnTo>
                  <a:lnTo>
                    <a:pt x="130" y="108"/>
                  </a:lnTo>
                  <a:lnTo>
                    <a:pt x="5" y="108"/>
                  </a:lnTo>
                  <a:close/>
                  <a:moveTo>
                    <a:pt x="130" y="12"/>
                  </a:moveTo>
                  <a:lnTo>
                    <a:pt x="130" y="25"/>
                  </a:lnTo>
                  <a:lnTo>
                    <a:pt x="5" y="25"/>
                  </a:lnTo>
                  <a:lnTo>
                    <a:pt x="5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1" y="20"/>
                  </a:lnTo>
                  <a:lnTo>
                    <a:pt x="111" y="12"/>
                  </a:lnTo>
                  <a:lnTo>
                    <a:pt x="1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59" name="Group 658"/>
          <p:cNvGrpSpPr/>
          <p:nvPr/>
        </p:nvGrpSpPr>
        <p:grpSpPr>
          <a:xfrm>
            <a:off x="6765060" y="2078759"/>
            <a:ext cx="301196" cy="253638"/>
            <a:chOff x="6765060" y="2078759"/>
            <a:chExt cx="301196" cy="253638"/>
          </a:xfrm>
          <a:solidFill>
            <a:schemeClr val="tx1"/>
          </a:solidFill>
        </p:grpSpPr>
        <p:sp>
          <p:nvSpPr>
            <p:cNvPr id="522" name="Freeform 114"/>
            <p:cNvSpPr>
              <a:spLocks noEditPoints="1"/>
            </p:cNvSpPr>
            <p:nvPr/>
          </p:nvSpPr>
          <p:spPr bwMode="auto">
            <a:xfrm>
              <a:off x="6765060" y="2078759"/>
              <a:ext cx="301196" cy="253638"/>
            </a:xfrm>
            <a:custGeom>
              <a:avLst/>
              <a:gdLst>
                <a:gd name="T0" fmla="*/ 111 w 133"/>
                <a:gd name="T1" fmla="*/ 0 h 112"/>
                <a:gd name="T2" fmla="*/ 94 w 133"/>
                <a:gd name="T3" fmla="*/ 0 h 112"/>
                <a:gd name="T4" fmla="*/ 94 w 133"/>
                <a:gd name="T5" fmla="*/ 8 h 112"/>
                <a:gd name="T6" fmla="*/ 40 w 133"/>
                <a:gd name="T7" fmla="*/ 8 h 112"/>
                <a:gd name="T8" fmla="*/ 40 w 133"/>
                <a:gd name="T9" fmla="*/ 0 h 112"/>
                <a:gd name="T10" fmla="*/ 23 w 133"/>
                <a:gd name="T11" fmla="*/ 0 h 112"/>
                <a:gd name="T12" fmla="*/ 23 w 133"/>
                <a:gd name="T13" fmla="*/ 8 h 112"/>
                <a:gd name="T14" fmla="*/ 0 w 133"/>
                <a:gd name="T15" fmla="*/ 8 h 112"/>
                <a:gd name="T16" fmla="*/ 0 w 133"/>
                <a:gd name="T17" fmla="*/ 112 h 112"/>
                <a:gd name="T18" fmla="*/ 133 w 133"/>
                <a:gd name="T19" fmla="*/ 112 h 112"/>
                <a:gd name="T20" fmla="*/ 133 w 133"/>
                <a:gd name="T21" fmla="*/ 8 h 112"/>
                <a:gd name="T22" fmla="*/ 111 w 133"/>
                <a:gd name="T23" fmla="*/ 8 h 112"/>
                <a:gd name="T24" fmla="*/ 111 w 133"/>
                <a:gd name="T25" fmla="*/ 0 h 112"/>
                <a:gd name="T26" fmla="*/ 98 w 133"/>
                <a:gd name="T27" fmla="*/ 4 h 112"/>
                <a:gd name="T28" fmla="*/ 106 w 133"/>
                <a:gd name="T29" fmla="*/ 4 h 112"/>
                <a:gd name="T30" fmla="*/ 106 w 133"/>
                <a:gd name="T31" fmla="*/ 16 h 112"/>
                <a:gd name="T32" fmla="*/ 98 w 133"/>
                <a:gd name="T33" fmla="*/ 16 h 112"/>
                <a:gd name="T34" fmla="*/ 98 w 133"/>
                <a:gd name="T35" fmla="*/ 4 h 112"/>
                <a:gd name="T36" fmla="*/ 27 w 133"/>
                <a:gd name="T37" fmla="*/ 4 h 112"/>
                <a:gd name="T38" fmla="*/ 36 w 133"/>
                <a:gd name="T39" fmla="*/ 4 h 112"/>
                <a:gd name="T40" fmla="*/ 36 w 133"/>
                <a:gd name="T41" fmla="*/ 16 h 112"/>
                <a:gd name="T42" fmla="*/ 27 w 133"/>
                <a:gd name="T43" fmla="*/ 16 h 112"/>
                <a:gd name="T44" fmla="*/ 27 w 133"/>
                <a:gd name="T45" fmla="*/ 4 h 112"/>
                <a:gd name="T46" fmla="*/ 4 w 133"/>
                <a:gd name="T47" fmla="*/ 108 h 112"/>
                <a:gd name="T48" fmla="*/ 4 w 133"/>
                <a:gd name="T49" fmla="*/ 29 h 112"/>
                <a:gd name="T50" fmla="*/ 129 w 133"/>
                <a:gd name="T51" fmla="*/ 29 h 112"/>
                <a:gd name="T52" fmla="*/ 129 w 133"/>
                <a:gd name="T53" fmla="*/ 108 h 112"/>
                <a:gd name="T54" fmla="*/ 4 w 133"/>
                <a:gd name="T55" fmla="*/ 108 h 112"/>
                <a:gd name="T56" fmla="*/ 129 w 133"/>
                <a:gd name="T57" fmla="*/ 12 h 112"/>
                <a:gd name="T58" fmla="*/ 129 w 133"/>
                <a:gd name="T59" fmla="*/ 25 h 112"/>
                <a:gd name="T60" fmla="*/ 4 w 133"/>
                <a:gd name="T61" fmla="*/ 25 h 112"/>
                <a:gd name="T62" fmla="*/ 4 w 133"/>
                <a:gd name="T63" fmla="*/ 12 h 112"/>
                <a:gd name="T64" fmla="*/ 23 w 133"/>
                <a:gd name="T65" fmla="*/ 12 h 112"/>
                <a:gd name="T66" fmla="*/ 23 w 133"/>
                <a:gd name="T67" fmla="*/ 20 h 112"/>
                <a:gd name="T68" fmla="*/ 40 w 133"/>
                <a:gd name="T69" fmla="*/ 20 h 112"/>
                <a:gd name="T70" fmla="*/ 40 w 133"/>
                <a:gd name="T71" fmla="*/ 12 h 112"/>
                <a:gd name="T72" fmla="*/ 94 w 133"/>
                <a:gd name="T73" fmla="*/ 12 h 112"/>
                <a:gd name="T74" fmla="*/ 94 w 133"/>
                <a:gd name="T75" fmla="*/ 20 h 112"/>
                <a:gd name="T76" fmla="*/ 111 w 133"/>
                <a:gd name="T77" fmla="*/ 20 h 112"/>
                <a:gd name="T78" fmla="*/ 111 w 133"/>
                <a:gd name="T79" fmla="*/ 12 h 112"/>
                <a:gd name="T80" fmla="*/ 129 w 133"/>
                <a:gd name="T81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12">
                  <a:moveTo>
                    <a:pt x="111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23" y="8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133" y="112"/>
                  </a:lnTo>
                  <a:lnTo>
                    <a:pt x="133" y="8"/>
                  </a:lnTo>
                  <a:lnTo>
                    <a:pt x="111" y="8"/>
                  </a:lnTo>
                  <a:lnTo>
                    <a:pt x="111" y="0"/>
                  </a:lnTo>
                  <a:close/>
                  <a:moveTo>
                    <a:pt x="98" y="4"/>
                  </a:moveTo>
                  <a:lnTo>
                    <a:pt x="106" y="4"/>
                  </a:lnTo>
                  <a:lnTo>
                    <a:pt x="106" y="16"/>
                  </a:lnTo>
                  <a:lnTo>
                    <a:pt x="98" y="16"/>
                  </a:lnTo>
                  <a:lnTo>
                    <a:pt x="98" y="4"/>
                  </a:lnTo>
                  <a:close/>
                  <a:moveTo>
                    <a:pt x="27" y="4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27" y="16"/>
                  </a:lnTo>
                  <a:lnTo>
                    <a:pt x="27" y="4"/>
                  </a:lnTo>
                  <a:close/>
                  <a:moveTo>
                    <a:pt x="4" y="108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8"/>
                  </a:lnTo>
                  <a:lnTo>
                    <a:pt x="4" y="108"/>
                  </a:lnTo>
                  <a:close/>
                  <a:moveTo>
                    <a:pt x="129" y="12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23" y="12"/>
                  </a:lnTo>
                  <a:lnTo>
                    <a:pt x="23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94" y="12"/>
                  </a:lnTo>
                  <a:lnTo>
                    <a:pt x="94" y="20"/>
                  </a:lnTo>
                  <a:lnTo>
                    <a:pt x="111" y="20"/>
                  </a:lnTo>
                  <a:lnTo>
                    <a:pt x="111" y="12"/>
                  </a:lnTo>
                  <a:lnTo>
                    <a:pt x="12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3" name="Freeform 115"/>
            <p:cNvSpPr>
              <a:spLocks noEditPoints="1"/>
            </p:cNvSpPr>
            <p:nvPr/>
          </p:nvSpPr>
          <p:spPr bwMode="auto">
            <a:xfrm>
              <a:off x="6862440" y="2180667"/>
              <a:ext cx="106438" cy="99644"/>
            </a:xfrm>
            <a:custGeom>
              <a:avLst/>
              <a:gdLst>
                <a:gd name="T0" fmla="*/ 85 w 89"/>
                <a:gd name="T1" fmla="*/ 32 h 84"/>
                <a:gd name="T2" fmla="*/ 59 w 89"/>
                <a:gd name="T3" fmla="*/ 32 h 84"/>
                <a:gd name="T4" fmla="*/ 48 w 89"/>
                <a:gd name="T5" fmla="*/ 2 h 84"/>
                <a:gd name="T6" fmla="*/ 45 w 89"/>
                <a:gd name="T7" fmla="*/ 0 h 84"/>
                <a:gd name="T8" fmla="*/ 41 w 89"/>
                <a:gd name="T9" fmla="*/ 3 h 84"/>
                <a:gd name="T10" fmla="*/ 31 w 89"/>
                <a:gd name="T11" fmla="*/ 32 h 84"/>
                <a:gd name="T12" fmla="*/ 5 w 89"/>
                <a:gd name="T13" fmla="*/ 32 h 84"/>
                <a:gd name="T14" fmla="*/ 1 w 89"/>
                <a:gd name="T15" fmla="*/ 35 h 84"/>
                <a:gd name="T16" fmla="*/ 2 w 89"/>
                <a:gd name="T17" fmla="*/ 39 h 84"/>
                <a:gd name="T18" fmla="*/ 24 w 89"/>
                <a:gd name="T19" fmla="*/ 54 h 84"/>
                <a:gd name="T20" fmla="*/ 16 w 89"/>
                <a:gd name="T21" fmla="*/ 79 h 84"/>
                <a:gd name="T22" fmla="*/ 18 w 89"/>
                <a:gd name="T23" fmla="*/ 83 h 84"/>
                <a:gd name="T24" fmla="*/ 22 w 89"/>
                <a:gd name="T25" fmla="*/ 83 h 84"/>
                <a:gd name="T26" fmla="*/ 45 w 89"/>
                <a:gd name="T27" fmla="*/ 69 h 84"/>
                <a:gd name="T28" fmla="*/ 66 w 89"/>
                <a:gd name="T29" fmla="*/ 83 h 84"/>
                <a:gd name="T30" fmla="*/ 68 w 89"/>
                <a:gd name="T31" fmla="*/ 84 h 84"/>
                <a:gd name="T32" fmla="*/ 71 w 89"/>
                <a:gd name="T33" fmla="*/ 83 h 84"/>
                <a:gd name="T34" fmla="*/ 72 w 89"/>
                <a:gd name="T35" fmla="*/ 79 h 84"/>
                <a:gd name="T36" fmla="*/ 65 w 89"/>
                <a:gd name="T37" fmla="*/ 54 h 84"/>
                <a:gd name="T38" fmla="*/ 87 w 89"/>
                <a:gd name="T39" fmla="*/ 39 h 84"/>
                <a:gd name="T40" fmla="*/ 88 w 89"/>
                <a:gd name="T41" fmla="*/ 35 h 84"/>
                <a:gd name="T42" fmla="*/ 85 w 89"/>
                <a:gd name="T43" fmla="*/ 32 h 84"/>
                <a:gd name="T44" fmla="*/ 58 w 89"/>
                <a:gd name="T45" fmla="*/ 49 h 84"/>
                <a:gd name="T46" fmla="*/ 57 w 89"/>
                <a:gd name="T47" fmla="*/ 53 h 84"/>
                <a:gd name="T48" fmla="*/ 62 w 89"/>
                <a:gd name="T49" fmla="*/ 70 h 84"/>
                <a:gd name="T50" fmla="*/ 47 w 89"/>
                <a:gd name="T51" fmla="*/ 61 h 84"/>
                <a:gd name="T52" fmla="*/ 42 w 89"/>
                <a:gd name="T53" fmla="*/ 60 h 84"/>
                <a:gd name="T54" fmla="*/ 27 w 89"/>
                <a:gd name="T55" fmla="*/ 70 h 84"/>
                <a:gd name="T56" fmla="*/ 33 w 89"/>
                <a:gd name="T57" fmla="*/ 53 h 84"/>
                <a:gd name="T58" fmla="*/ 31 w 89"/>
                <a:gd name="T59" fmla="*/ 49 h 84"/>
                <a:gd name="T60" fmla="*/ 18 w 89"/>
                <a:gd name="T61" fmla="*/ 40 h 84"/>
                <a:gd name="T62" fmla="*/ 34 w 89"/>
                <a:gd name="T63" fmla="*/ 40 h 84"/>
                <a:gd name="T64" fmla="*/ 37 w 89"/>
                <a:gd name="T65" fmla="*/ 37 h 84"/>
                <a:gd name="T66" fmla="*/ 45 w 89"/>
                <a:gd name="T67" fmla="*/ 16 h 84"/>
                <a:gd name="T68" fmla="*/ 53 w 89"/>
                <a:gd name="T69" fmla="*/ 37 h 84"/>
                <a:gd name="T70" fmla="*/ 57 w 89"/>
                <a:gd name="T71" fmla="*/ 40 h 84"/>
                <a:gd name="T72" fmla="*/ 71 w 89"/>
                <a:gd name="T73" fmla="*/ 40 h 84"/>
                <a:gd name="T74" fmla="*/ 58 w 89"/>
                <a:gd name="T75" fmla="*/ 4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4">
                  <a:moveTo>
                    <a:pt x="85" y="3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1"/>
                    <a:pt x="46" y="0"/>
                    <a:pt x="45" y="0"/>
                  </a:cubicBezTo>
                  <a:cubicBezTo>
                    <a:pt x="43" y="0"/>
                    <a:pt x="41" y="1"/>
                    <a:pt x="41" y="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3" y="32"/>
                    <a:pt x="1" y="33"/>
                    <a:pt x="1" y="35"/>
                  </a:cubicBezTo>
                  <a:cubicBezTo>
                    <a:pt x="0" y="36"/>
                    <a:pt x="1" y="38"/>
                    <a:pt x="2" y="39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0"/>
                    <a:pt x="16" y="82"/>
                    <a:pt x="18" y="83"/>
                  </a:cubicBezTo>
                  <a:cubicBezTo>
                    <a:pt x="19" y="84"/>
                    <a:pt x="21" y="84"/>
                    <a:pt x="22" y="83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7" y="84"/>
                    <a:pt x="68" y="84"/>
                    <a:pt x="68" y="84"/>
                  </a:cubicBezTo>
                  <a:cubicBezTo>
                    <a:pt x="69" y="84"/>
                    <a:pt x="70" y="84"/>
                    <a:pt x="71" y="83"/>
                  </a:cubicBezTo>
                  <a:cubicBezTo>
                    <a:pt x="72" y="82"/>
                    <a:pt x="73" y="80"/>
                    <a:pt x="72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8" y="38"/>
                    <a:pt x="89" y="36"/>
                    <a:pt x="88" y="35"/>
                  </a:cubicBezTo>
                  <a:cubicBezTo>
                    <a:pt x="88" y="33"/>
                    <a:pt x="86" y="32"/>
                    <a:pt x="85" y="32"/>
                  </a:cubicBezTo>
                  <a:close/>
                  <a:moveTo>
                    <a:pt x="58" y="49"/>
                  </a:moveTo>
                  <a:cubicBezTo>
                    <a:pt x="57" y="49"/>
                    <a:pt x="56" y="51"/>
                    <a:pt x="57" y="53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0"/>
                    <a:pt x="44" y="60"/>
                    <a:pt x="42" y="6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1"/>
                    <a:pt x="32" y="49"/>
                    <a:pt x="31" y="4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0"/>
                    <a:pt x="37" y="39"/>
                    <a:pt x="37" y="37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9"/>
                    <a:pt x="55" y="40"/>
                    <a:pt x="57" y="40"/>
                  </a:cubicBezTo>
                  <a:cubicBezTo>
                    <a:pt x="71" y="40"/>
                    <a:pt x="71" y="40"/>
                    <a:pt x="71" y="40"/>
                  </a:cubicBezTo>
                  <a:lnTo>
                    <a:pt x="5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3" name="Group 682"/>
          <p:cNvGrpSpPr/>
          <p:nvPr/>
        </p:nvGrpSpPr>
        <p:grpSpPr>
          <a:xfrm>
            <a:off x="2068227" y="2468274"/>
            <a:ext cx="301196" cy="255903"/>
            <a:chOff x="2068227" y="2468274"/>
            <a:chExt cx="301196" cy="255903"/>
          </a:xfrm>
          <a:solidFill>
            <a:schemeClr val="tx1"/>
          </a:solidFill>
        </p:grpSpPr>
        <p:sp>
          <p:nvSpPr>
            <p:cNvPr id="524" name="Freeform 116"/>
            <p:cNvSpPr>
              <a:spLocks/>
            </p:cNvSpPr>
            <p:nvPr/>
          </p:nvSpPr>
          <p:spPr bwMode="auto">
            <a:xfrm>
              <a:off x="2176929" y="2572447"/>
              <a:ext cx="81527" cy="99644"/>
            </a:xfrm>
            <a:custGeom>
              <a:avLst/>
              <a:gdLst>
                <a:gd name="T0" fmla="*/ 17 w 36"/>
                <a:gd name="T1" fmla="*/ 0 h 44"/>
                <a:gd name="T2" fmla="*/ 0 w 36"/>
                <a:gd name="T3" fmla="*/ 17 h 44"/>
                <a:gd name="T4" fmla="*/ 3 w 36"/>
                <a:gd name="T5" fmla="*/ 20 h 44"/>
                <a:gd name="T6" fmla="*/ 16 w 36"/>
                <a:gd name="T7" fmla="*/ 7 h 44"/>
                <a:gd name="T8" fmla="*/ 16 w 36"/>
                <a:gd name="T9" fmla="*/ 44 h 44"/>
                <a:gd name="T10" fmla="*/ 20 w 36"/>
                <a:gd name="T11" fmla="*/ 44 h 44"/>
                <a:gd name="T12" fmla="*/ 20 w 36"/>
                <a:gd name="T13" fmla="*/ 7 h 44"/>
                <a:gd name="T14" fmla="*/ 33 w 36"/>
                <a:gd name="T15" fmla="*/ 20 h 44"/>
                <a:gd name="T16" fmla="*/ 36 w 36"/>
                <a:gd name="T17" fmla="*/ 17 h 44"/>
                <a:gd name="T18" fmla="*/ 20 w 36"/>
                <a:gd name="T19" fmla="*/ 0 h 44"/>
                <a:gd name="T20" fmla="*/ 17 w 36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4">
                  <a:moveTo>
                    <a:pt x="17" y="0"/>
                  </a:moveTo>
                  <a:lnTo>
                    <a:pt x="0" y="17"/>
                  </a:lnTo>
                  <a:lnTo>
                    <a:pt x="3" y="20"/>
                  </a:lnTo>
                  <a:lnTo>
                    <a:pt x="16" y="7"/>
                  </a:lnTo>
                  <a:lnTo>
                    <a:pt x="16" y="44"/>
                  </a:lnTo>
                  <a:lnTo>
                    <a:pt x="20" y="44"/>
                  </a:lnTo>
                  <a:lnTo>
                    <a:pt x="20" y="7"/>
                  </a:lnTo>
                  <a:lnTo>
                    <a:pt x="33" y="20"/>
                  </a:lnTo>
                  <a:lnTo>
                    <a:pt x="36" y="17"/>
                  </a:lnTo>
                  <a:lnTo>
                    <a:pt x="20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5" name="Freeform 117"/>
            <p:cNvSpPr>
              <a:spLocks noEditPoints="1"/>
            </p:cNvSpPr>
            <p:nvPr/>
          </p:nvSpPr>
          <p:spPr bwMode="auto">
            <a:xfrm>
              <a:off x="2068227" y="2468274"/>
              <a:ext cx="301196" cy="255903"/>
            </a:xfrm>
            <a:custGeom>
              <a:avLst/>
              <a:gdLst>
                <a:gd name="T0" fmla="*/ 110 w 133"/>
                <a:gd name="T1" fmla="*/ 0 h 113"/>
                <a:gd name="T2" fmla="*/ 93 w 133"/>
                <a:gd name="T3" fmla="*/ 0 h 113"/>
                <a:gd name="T4" fmla="*/ 93 w 133"/>
                <a:gd name="T5" fmla="*/ 9 h 113"/>
                <a:gd name="T6" fmla="*/ 39 w 133"/>
                <a:gd name="T7" fmla="*/ 9 h 113"/>
                <a:gd name="T8" fmla="*/ 39 w 133"/>
                <a:gd name="T9" fmla="*/ 0 h 113"/>
                <a:gd name="T10" fmla="*/ 22 w 133"/>
                <a:gd name="T11" fmla="*/ 0 h 113"/>
                <a:gd name="T12" fmla="*/ 22 w 133"/>
                <a:gd name="T13" fmla="*/ 9 h 113"/>
                <a:gd name="T14" fmla="*/ 0 w 133"/>
                <a:gd name="T15" fmla="*/ 9 h 113"/>
                <a:gd name="T16" fmla="*/ 0 w 133"/>
                <a:gd name="T17" fmla="*/ 113 h 113"/>
                <a:gd name="T18" fmla="*/ 133 w 133"/>
                <a:gd name="T19" fmla="*/ 113 h 113"/>
                <a:gd name="T20" fmla="*/ 133 w 133"/>
                <a:gd name="T21" fmla="*/ 9 h 113"/>
                <a:gd name="T22" fmla="*/ 110 w 133"/>
                <a:gd name="T23" fmla="*/ 9 h 113"/>
                <a:gd name="T24" fmla="*/ 110 w 133"/>
                <a:gd name="T25" fmla="*/ 0 h 113"/>
                <a:gd name="T26" fmla="*/ 97 w 133"/>
                <a:gd name="T27" fmla="*/ 4 h 113"/>
                <a:gd name="T28" fmla="*/ 106 w 133"/>
                <a:gd name="T29" fmla="*/ 4 h 113"/>
                <a:gd name="T30" fmla="*/ 106 w 133"/>
                <a:gd name="T31" fmla="*/ 17 h 113"/>
                <a:gd name="T32" fmla="*/ 97 w 133"/>
                <a:gd name="T33" fmla="*/ 17 h 113"/>
                <a:gd name="T34" fmla="*/ 97 w 133"/>
                <a:gd name="T35" fmla="*/ 4 h 113"/>
                <a:gd name="T36" fmla="*/ 27 w 133"/>
                <a:gd name="T37" fmla="*/ 4 h 113"/>
                <a:gd name="T38" fmla="*/ 35 w 133"/>
                <a:gd name="T39" fmla="*/ 4 h 113"/>
                <a:gd name="T40" fmla="*/ 35 w 133"/>
                <a:gd name="T41" fmla="*/ 17 h 113"/>
                <a:gd name="T42" fmla="*/ 27 w 133"/>
                <a:gd name="T43" fmla="*/ 17 h 113"/>
                <a:gd name="T44" fmla="*/ 27 w 133"/>
                <a:gd name="T45" fmla="*/ 4 h 113"/>
                <a:gd name="T46" fmla="*/ 4 w 133"/>
                <a:gd name="T47" fmla="*/ 109 h 113"/>
                <a:gd name="T48" fmla="*/ 4 w 133"/>
                <a:gd name="T49" fmla="*/ 29 h 113"/>
                <a:gd name="T50" fmla="*/ 129 w 133"/>
                <a:gd name="T51" fmla="*/ 29 h 113"/>
                <a:gd name="T52" fmla="*/ 129 w 133"/>
                <a:gd name="T53" fmla="*/ 109 h 113"/>
                <a:gd name="T54" fmla="*/ 4 w 133"/>
                <a:gd name="T55" fmla="*/ 109 h 113"/>
                <a:gd name="T56" fmla="*/ 129 w 133"/>
                <a:gd name="T57" fmla="*/ 13 h 113"/>
                <a:gd name="T58" fmla="*/ 129 w 133"/>
                <a:gd name="T59" fmla="*/ 25 h 113"/>
                <a:gd name="T60" fmla="*/ 4 w 133"/>
                <a:gd name="T61" fmla="*/ 25 h 113"/>
                <a:gd name="T62" fmla="*/ 4 w 133"/>
                <a:gd name="T63" fmla="*/ 13 h 113"/>
                <a:gd name="T64" fmla="*/ 22 w 133"/>
                <a:gd name="T65" fmla="*/ 13 h 113"/>
                <a:gd name="T66" fmla="*/ 22 w 133"/>
                <a:gd name="T67" fmla="*/ 21 h 113"/>
                <a:gd name="T68" fmla="*/ 39 w 133"/>
                <a:gd name="T69" fmla="*/ 21 h 113"/>
                <a:gd name="T70" fmla="*/ 39 w 133"/>
                <a:gd name="T71" fmla="*/ 13 h 113"/>
                <a:gd name="T72" fmla="*/ 93 w 133"/>
                <a:gd name="T73" fmla="*/ 13 h 113"/>
                <a:gd name="T74" fmla="*/ 93 w 133"/>
                <a:gd name="T75" fmla="*/ 21 h 113"/>
                <a:gd name="T76" fmla="*/ 110 w 133"/>
                <a:gd name="T77" fmla="*/ 21 h 113"/>
                <a:gd name="T78" fmla="*/ 110 w 133"/>
                <a:gd name="T79" fmla="*/ 13 h 113"/>
                <a:gd name="T80" fmla="*/ 129 w 133"/>
                <a:gd name="T81" fmla="*/ 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13">
                  <a:moveTo>
                    <a:pt x="110" y="0"/>
                  </a:moveTo>
                  <a:lnTo>
                    <a:pt x="93" y="0"/>
                  </a:lnTo>
                  <a:lnTo>
                    <a:pt x="93" y="9"/>
                  </a:lnTo>
                  <a:lnTo>
                    <a:pt x="39" y="9"/>
                  </a:lnTo>
                  <a:lnTo>
                    <a:pt x="39" y="0"/>
                  </a:lnTo>
                  <a:lnTo>
                    <a:pt x="22" y="0"/>
                  </a:lnTo>
                  <a:lnTo>
                    <a:pt x="22" y="9"/>
                  </a:lnTo>
                  <a:lnTo>
                    <a:pt x="0" y="9"/>
                  </a:lnTo>
                  <a:lnTo>
                    <a:pt x="0" y="113"/>
                  </a:lnTo>
                  <a:lnTo>
                    <a:pt x="133" y="113"/>
                  </a:lnTo>
                  <a:lnTo>
                    <a:pt x="133" y="9"/>
                  </a:lnTo>
                  <a:lnTo>
                    <a:pt x="110" y="9"/>
                  </a:lnTo>
                  <a:lnTo>
                    <a:pt x="110" y="0"/>
                  </a:lnTo>
                  <a:close/>
                  <a:moveTo>
                    <a:pt x="97" y="4"/>
                  </a:moveTo>
                  <a:lnTo>
                    <a:pt x="106" y="4"/>
                  </a:lnTo>
                  <a:lnTo>
                    <a:pt x="106" y="17"/>
                  </a:lnTo>
                  <a:lnTo>
                    <a:pt x="97" y="17"/>
                  </a:lnTo>
                  <a:lnTo>
                    <a:pt x="97" y="4"/>
                  </a:lnTo>
                  <a:close/>
                  <a:moveTo>
                    <a:pt x="27" y="4"/>
                  </a:moveTo>
                  <a:lnTo>
                    <a:pt x="35" y="4"/>
                  </a:lnTo>
                  <a:lnTo>
                    <a:pt x="35" y="17"/>
                  </a:lnTo>
                  <a:lnTo>
                    <a:pt x="27" y="17"/>
                  </a:lnTo>
                  <a:lnTo>
                    <a:pt x="27" y="4"/>
                  </a:lnTo>
                  <a:close/>
                  <a:moveTo>
                    <a:pt x="4" y="109"/>
                  </a:moveTo>
                  <a:lnTo>
                    <a:pt x="4" y="29"/>
                  </a:lnTo>
                  <a:lnTo>
                    <a:pt x="129" y="29"/>
                  </a:lnTo>
                  <a:lnTo>
                    <a:pt x="129" y="109"/>
                  </a:lnTo>
                  <a:lnTo>
                    <a:pt x="4" y="109"/>
                  </a:lnTo>
                  <a:close/>
                  <a:moveTo>
                    <a:pt x="129" y="13"/>
                  </a:moveTo>
                  <a:lnTo>
                    <a:pt x="129" y="25"/>
                  </a:lnTo>
                  <a:lnTo>
                    <a:pt x="4" y="25"/>
                  </a:lnTo>
                  <a:lnTo>
                    <a:pt x="4" y="13"/>
                  </a:lnTo>
                  <a:lnTo>
                    <a:pt x="22" y="13"/>
                  </a:lnTo>
                  <a:lnTo>
                    <a:pt x="22" y="21"/>
                  </a:lnTo>
                  <a:lnTo>
                    <a:pt x="39" y="21"/>
                  </a:lnTo>
                  <a:lnTo>
                    <a:pt x="39" y="13"/>
                  </a:lnTo>
                  <a:lnTo>
                    <a:pt x="93" y="13"/>
                  </a:lnTo>
                  <a:lnTo>
                    <a:pt x="93" y="21"/>
                  </a:lnTo>
                  <a:lnTo>
                    <a:pt x="110" y="21"/>
                  </a:lnTo>
                  <a:lnTo>
                    <a:pt x="110" y="13"/>
                  </a:lnTo>
                  <a:lnTo>
                    <a:pt x="129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2" name="Group 681"/>
          <p:cNvGrpSpPr/>
          <p:nvPr/>
        </p:nvGrpSpPr>
        <p:grpSpPr>
          <a:xfrm>
            <a:off x="2457743" y="2506773"/>
            <a:ext cx="303460" cy="178906"/>
            <a:chOff x="2457743" y="2506773"/>
            <a:chExt cx="303460" cy="178906"/>
          </a:xfrm>
          <a:solidFill>
            <a:schemeClr val="tx1"/>
          </a:solidFill>
        </p:grpSpPr>
        <p:sp>
          <p:nvSpPr>
            <p:cNvPr id="526" name="Freeform 118"/>
            <p:cNvSpPr>
              <a:spLocks/>
            </p:cNvSpPr>
            <p:nvPr/>
          </p:nvSpPr>
          <p:spPr bwMode="auto">
            <a:xfrm>
              <a:off x="2564181" y="2574712"/>
              <a:ext cx="99644" cy="67939"/>
            </a:xfrm>
            <a:custGeom>
              <a:avLst/>
              <a:gdLst>
                <a:gd name="T0" fmla="*/ 16 w 44"/>
                <a:gd name="T1" fmla="*/ 25 h 30"/>
                <a:gd name="T2" fmla="*/ 3 w 44"/>
                <a:gd name="T3" fmla="*/ 12 h 30"/>
                <a:gd name="T4" fmla="*/ 0 w 44"/>
                <a:gd name="T5" fmla="*/ 15 h 30"/>
                <a:gd name="T6" fmla="*/ 15 w 44"/>
                <a:gd name="T7" fmla="*/ 30 h 30"/>
                <a:gd name="T8" fmla="*/ 17 w 44"/>
                <a:gd name="T9" fmla="*/ 30 h 30"/>
                <a:gd name="T10" fmla="*/ 44 w 44"/>
                <a:gd name="T11" fmla="*/ 3 h 30"/>
                <a:gd name="T12" fmla="*/ 42 w 44"/>
                <a:gd name="T13" fmla="*/ 0 h 30"/>
                <a:gd name="T14" fmla="*/ 16 w 44"/>
                <a:gd name="T1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16" y="25"/>
                  </a:moveTo>
                  <a:lnTo>
                    <a:pt x="3" y="12"/>
                  </a:lnTo>
                  <a:lnTo>
                    <a:pt x="0" y="15"/>
                  </a:lnTo>
                  <a:lnTo>
                    <a:pt x="15" y="30"/>
                  </a:lnTo>
                  <a:lnTo>
                    <a:pt x="17" y="30"/>
                  </a:lnTo>
                  <a:lnTo>
                    <a:pt x="44" y="3"/>
                  </a:lnTo>
                  <a:lnTo>
                    <a:pt x="42" y="0"/>
                  </a:lnTo>
                  <a:lnTo>
                    <a:pt x="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7" name="Freeform 119"/>
            <p:cNvSpPr>
              <a:spLocks noEditPoints="1"/>
            </p:cNvSpPr>
            <p:nvPr/>
          </p:nvSpPr>
          <p:spPr bwMode="auto">
            <a:xfrm>
              <a:off x="2457743" y="2506773"/>
              <a:ext cx="303460" cy="178906"/>
            </a:xfrm>
            <a:custGeom>
              <a:avLst/>
              <a:gdLst>
                <a:gd name="T0" fmla="*/ 224 w 256"/>
                <a:gd name="T1" fmla="*/ 80 h 152"/>
                <a:gd name="T2" fmla="*/ 137 w 256"/>
                <a:gd name="T3" fmla="*/ 0 h 152"/>
                <a:gd name="T4" fmla="*/ 49 w 256"/>
                <a:gd name="T5" fmla="*/ 64 h 152"/>
                <a:gd name="T6" fmla="*/ 46 w 256"/>
                <a:gd name="T7" fmla="*/ 64 h 152"/>
                <a:gd name="T8" fmla="*/ 0 w 256"/>
                <a:gd name="T9" fmla="*/ 108 h 152"/>
                <a:gd name="T10" fmla="*/ 44 w 256"/>
                <a:gd name="T11" fmla="*/ 152 h 152"/>
                <a:gd name="T12" fmla="*/ 220 w 256"/>
                <a:gd name="T13" fmla="*/ 152 h 152"/>
                <a:gd name="T14" fmla="*/ 256 w 256"/>
                <a:gd name="T15" fmla="*/ 116 h 152"/>
                <a:gd name="T16" fmla="*/ 224 w 256"/>
                <a:gd name="T17" fmla="*/ 80 h 152"/>
                <a:gd name="T18" fmla="*/ 220 w 256"/>
                <a:gd name="T19" fmla="*/ 144 h 152"/>
                <a:gd name="T20" fmla="*/ 44 w 256"/>
                <a:gd name="T21" fmla="*/ 144 h 152"/>
                <a:gd name="T22" fmla="*/ 8 w 256"/>
                <a:gd name="T23" fmla="*/ 108 h 152"/>
                <a:gd name="T24" fmla="*/ 46 w 256"/>
                <a:gd name="T25" fmla="*/ 72 h 152"/>
                <a:gd name="T26" fmla="*/ 56 w 256"/>
                <a:gd name="T27" fmla="*/ 72 h 152"/>
                <a:gd name="T28" fmla="*/ 56 w 256"/>
                <a:gd name="T29" fmla="*/ 69 h 152"/>
                <a:gd name="T30" fmla="*/ 137 w 256"/>
                <a:gd name="T31" fmla="*/ 8 h 152"/>
                <a:gd name="T32" fmla="*/ 216 w 256"/>
                <a:gd name="T33" fmla="*/ 84 h 152"/>
                <a:gd name="T34" fmla="*/ 216 w 256"/>
                <a:gd name="T35" fmla="*/ 88 h 152"/>
                <a:gd name="T36" fmla="*/ 220 w 256"/>
                <a:gd name="T37" fmla="*/ 88 h 152"/>
                <a:gd name="T38" fmla="*/ 248 w 256"/>
                <a:gd name="T39" fmla="*/ 116 h 152"/>
                <a:gd name="T40" fmla="*/ 220 w 256"/>
                <a:gd name="T4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2">
                  <a:moveTo>
                    <a:pt x="224" y="80"/>
                  </a:moveTo>
                  <a:cubicBezTo>
                    <a:pt x="222" y="36"/>
                    <a:pt x="184" y="0"/>
                    <a:pt x="137" y="0"/>
                  </a:cubicBezTo>
                  <a:cubicBezTo>
                    <a:pt x="95" y="0"/>
                    <a:pt x="58" y="27"/>
                    <a:pt x="49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21" y="64"/>
                    <a:pt x="0" y="84"/>
                    <a:pt x="0" y="108"/>
                  </a:cubicBezTo>
                  <a:cubicBezTo>
                    <a:pt x="0" y="133"/>
                    <a:pt x="20" y="152"/>
                    <a:pt x="44" y="152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41" y="152"/>
                    <a:pt x="256" y="136"/>
                    <a:pt x="256" y="116"/>
                  </a:cubicBezTo>
                  <a:cubicBezTo>
                    <a:pt x="256" y="97"/>
                    <a:pt x="243" y="82"/>
                    <a:pt x="224" y="80"/>
                  </a:cubicBezTo>
                  <a:close/>
                  <a:moveTo>
                    <a:pt x="220" y="144"/>
                  </a:moveTo>
                  <a:cubicBezTo>
                    <a:pt x="44" y="144"/>
                    <a:pt x="44" y="144"/>
                    <a:pt x="44" y="144"/>
                  </a:cubicBezTo>
                  <a:cubicBezTo>
                    <a:pt x="24" y="144"/>
                    <a:pt x="8" y="128"/>
                    <a:pt x="8" y="108"/>
                  </a:cubicBezTo>
                  <a:cubicBezTo>
                    <a:pt x="8" y="88"/>
                    <a:pt x="25" y="72"/>
                    <a:pt x="46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4"/>
                    <a:pt x="98" y="8"/>
                    <a:pt x="137" y="8"/>
                  </a:cubicBezTo>
                  <a:cubicBezTo>
                    <a:pt x="181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0"/>
                    <a:pt x="248" y="116"/>
                  </a:cubicBezTo>
                  <a:cubicBezTo>
                    <a:pt x="248" y="132"/>
                    <a:pt x="236" y="144"/>
                    <a:pt x="22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1" name="Group 680"/>
          <p:cNvGrpSpPr/>
          <p:nvPr/>
        </p:nvGrpSpPr>
        <p:grpSpPr>
          <a:xfrm>
            <a:off x="2849523" y="2506773"/>
            <a:ext cx="301196" cy="178906"/>
            <a:chOff x="2849523" y="2506773"/>
            <a:chExt cx="301196" cy="178906"/>
          </a:xfrm>
          <a:solidFill>
            <a:schemeClr val="tx1"/>
          </a:solidFill>
        </p:grpSpPr>
        <p:sp>
          <p:nvSpPr>
            <p:cNvPr id="528" name="Freeform 120"/>
            <p:cNvSpPr>
              <a:spLocks noEditPoints="1"/>
            </p:cNvSpPr>
            <p:nvPr/>
          </p:nvSpPr>
          <p:spPr bwMode="auto">
            <a:xfrm>
              <a:off x="2849523" y="2506773"/>
              <a:ext cx="301196" cy="178906"/>
            </a:xfrm>
            <a:custGeom>
              <a:avLst/>
              <a:gdLst>
                <a:gd name="T0" fmla="*/ 224 w 256"/>
                <a:gd name="T1" fmla="*/ 80 h 152"/>
                <a:gd name="T2" fmla="*/ 137 w 256"/>
                <a:gd name="T3" fmla="*/ 0 h 152"/>
                <a:gd name="T4" fmla="*/ 49 w 256"/>
                <a:gd name="T5" fmla="*/ 64 h 152"/>
                <a:gd name="T6" fmla="*/ 46 w 256"/>
                <a:gd name="T7" fmla="*/ 64 h 152"/>
                <a:gd name="T8" fmla="*/ 0 w 256"/>
                <a:gd name="T9" fmla="*/ 108 h 152"/>
                <a:gd name="T10" fmla="*/ 44 w 256"/>
                <a:gd name="T11" fmla="*/ 152 h 152"/>
                <a:gd name="T12" fmla="*/ 220 w 256"/>
                <a:gd name="T13" fmla="*/ 152 h 152"/>
                <a:gd name="T14" fmla="*/ 256 w 256"/>
                <a:gd name="T15" fmla="*/ 116 h 152"/>
                <a:gd name="T16" fmla="*/ 224 w 256"/>
                <a:gd name="T17" fmla="*/ 80 h 152"/>
                <a:gd name="T18" fmla="*/ 220 w 256"/>
                <a:gd name="T19" fmla="*/ 144 h 152"/>
                <a:gd name="T20" fmla="*/ 44 w 256"/>
                <a:gd name="T21" fmla="*/ 144 h 152"/>
                <a:gd name="T22" fmla="*/ 8 w 256"/>
                <a:gd name="T23" fmla="*/ 108 h 152"/>
                <a:gd name="T24" fmla="*/ 46 w 256"/>
                <a:gd name="T25" fmla="*/ 72 h 152"/>
                <a:gd name="T26" fmla="*/ 56 w 256"/>
                <a:gd name="T27" fmla="*/ 72 h 152"/>
                <a:gd name="T28" fmla="*/ 56 w 256"/>
                <a:gd name="T29" fmla="*/ 69 h 152"/>
                <a:gd name="T30" fmla="*/ 137 w 256"/>
                <a:gd name="T31" fmla="*/ 8 h 152"/>
                <a:gd name="T32" fmla="*/ 216 w 256"/>
                <a:gd name="T33" fmla="*/ 84 h 152"/>
                <a:gd name="T34" fmla="*/ 216 w 256"/>
                <a:gd name="T35" fmla="*/ 88 h 152"/>
                <a:gd name="T36" fmla="*/ 220 w 256"/>
                <a:gd name="T37" fmla="*/ 88 h 152"/>
                <a:gd name="T38" fmla="*/ 248 w 256"/>
                <a:gd name="T39" fmla="*/ 116 h 152"/>
                <a:gd name="T40" fmla="*/ 220 w 256"/>
                <a:gd name="T4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2">
                  <a:moveTo>
                    <a:pt x="224" y="80"/>
                  </a:moveTo>
                  <a:cubicBezTo>
                    <a:pt x="222" y="36"/>
                    <a:pt x="184" y="0"/>
                    <a:pt x="137" y="0"/>
                  </a:cubicBezTo>
                  <a:cubicBezTo>
                    <a:pt x="95" y="0"/>
                    <a:pt x="58" y="27"/>
                    <a:pt x="49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21" y="64"/>
                    <a:pt x="0" y="84"/>
                    <a:pt x="0" y="108"/>
                  </a:cubicBezTo>
                  <a:cubicBezTo>
                    <a:pt x="0" y="133"/>
                    <a:pt x="20" y="152"/>
                    <a:pt x="44" y="152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41" y="152"/>
                    <a:pt x="256" y="136"/>
                    <a:pt x="256" y="116"/>
                  </a:cubicBezTo>
                  <a:cubicBezTo>
                    <a:pt x="256" y="97"/>
                    <a:pt x="243" y="82"/>
                    <a:pt x="224" y="80"/>
                  </a:cubicBezTo>
                  <a:close/>
                  <a:moveTo>
                    <a:pt x="220" y="144"/>
                  </a:moveTo>
                  <a:cubicBezTo>
                    <a:pt x="44" y="144"/>
                    <a:pt x="44" y="144"/>
                    <a:pt x="44" y="144"/>
                  </a:cubicBezTo>
                  <a:cubicBezTo>
                    <a:pt x="24" y="144"/>
                    <a:pt x="8" y="128"/>
                    <a:pt x="8" y="108"/>
                  </a:cubicBezTo>
                  <a:cubicBezTo>
                    <a:pt x="8" y="88"/>
                    <a:pt x="25" y="72"/>
                    <a:pt x="46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4"/>
                    <a:pt x="98" y="8"/>
                    <a:pt x="137" y="8"/>
                  </a:cubicBezTo>
                  <a:cubicBezTo>
                    <a:pt x="181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0"/>
                    <a:pt x="248" y="116"/>
                  </a:cubicBezTo>
                  <a:cubicBezTo>
                    <a:pt x="248" y="132"/>
                    <a:pt x="236" y="144"/>
                    <a:pt x="22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9" name="Freeform 121"/>
            <p:cNvSpPr>
              <a:spLocks/>
            </p:cNvSpPr>
            <p:nvPr/>
          </p:nvSpPr>
          <p:spPr bwMode="auto">
            <a:xfrm>
              <a:off x="2960489" y="2563388"/>
              <a:ext cx="81527" cy="99644"/>
            </a:xfrm>
            <a:custGeom>
              <a:avLst/>
              <a:gdLst>
                <a:gd name="T0" fmla="*/ 20 w 36"/>
                <a:gd name="T1" fmla="*/ 36 h 44"/>
                <a:gd name="T2" fmla="*/ 20 w 36"/>
                <a:gd name="T3" fmla="*/ 0 h 44"/>
                <a:gd name="T4" fmla="*/ 16 w 36"/>
                <a:gd name="T5" fmla="*/ 0 h 44"/>
                <a:gd name="T6" fmla="*/ 16 w 36"/>
                <a:gd name="T7" fmla="*/ 36 h 44"/>
                <a:gd name="T8" fmla="*/ 3 w 36"/>
                <a:gd name="T9" fmla="*/ 23 h 44"/>
                <a:gd name="T10" fmla="*/ 0 w 36"/>
                <a:gd name="T11" fmla="*/ 26 h 44"/>
                <a:gd name="T12" fmla="*/ 17 w 36"/>
                <a:gd name="T13" fmla="*/ 44 h 44"/>
                <a:gd name="T14" fmla="*/ 19 w 36"/>
                <a:gd name="T15" fmla="*/ 44 h 44"/>
                <a:gd name="T16" fmla="*/ 36 w 36"/>
                <a:gd name="T17" fmla="*/ 26 h 44"/>
                <a:gd name="T18" fmla="*/ 33 w 36"/>
                <a:gd name="T19" fmla="*/ 23 h 44"/>
                <a:gd name="T20" fmla="*/ 20 w 36"/>
                <a:gd name="T21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4">
                  <a:moveTo>
                    <a:pt x="20" y="36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6" y="36"/>
                  </a:lnTo>
                  <a:lnTo>
                    <a:pt x="3" y="23"/>
                  </a:lnTo>
                  <a:lnTo>
                    <a:pt x="0" y="26"/>
                  </a:lnTo>
                  <a:lnTo>
                    <a:pt x="17" y="44"/>
                  </a:lnTo>
                  <a:lnTo>
                    <a:pt x="19" y="44"/>
                  </a:lnTo>
                  <a:lnTo>
                    <a:pt x="36" y="26"/>
                  </a:lnTo>
                  <a:lnTo>
                    <a:pt x="33" y="23"/>
                  </a:lnTo>
                  <a:lnTo>
                    <a:pt x="2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9" name="Group 678"/>
          <p:cNvGrpSpPr/>
          <p:nvPr/>
        </p:nvGrpSpPr>
        <p:grpSpPr>
          <a:xfrm>
            <a:off x="3241303" y="2506773"/>
            <a:ext cx="303460" cy="178906"/>
            <a:chOff x="3241303" y="2506773"/>
            <a:chExt cx="303460" cy="178906"/>
          </a:xfrm>
          <a:solidFill>
            <a:schemeClr val="tx1"/>
          </a:solidFill>
        </p:grpSpPr>
        <p:sp>
          <p:nvSpPr>
            <p:cNvPr id="530" name="Freeform 122"/>
            <p:cNvSpPr>
              <a:spLocks noEditPoints="1"/>
            </p:cNvSpPr>
            <p:nvPr/>
          </p:nvSpPr>
          <p:spPr bwMode="auto">
            <a:xfrm>
              <a:off x="3241303" y="2506773"/>
              <a:ext cx="303460" cy="178906"/>
            </a:xfrm>
            <a:custGeom>
              <a:avLst/>
              <a:gdLst>
                <a:gd name="T0" fmla="*/ 223 w 256"/>
                <a:gd name="T1" fmla="*/ 80 h 152"/>
                <a:gd name="T2" fmla="*/ 136 w 256"/>
                <a:gd name="T3" fmla="*/ 0 h 152"/>
                <a:gd name="T4" fmla="*/ 48 w 256"/>
                <a:gd name="T5" fmla="*/ 64 h 152"/>
                <a:gd name="T6" fmla="*/ 45 w 256"/>
                <a:gd name="T7" fmla="*/ 64 h 152"/>
                <a:gd name="T8" fmla="*/ 0 w 256"/>
                <a:gd name="T9" fmla="*/ 108 h 152"/>
                <a:gd name="T10" fmla="*/ 44 w 256"/>
                <a:gd name="T11" fmla="*/ 152 h 152"/>
                <a:gd name="T12" fmla="*/ 220 w 256"/>
                <a:gd name="T13" fmla="*/ 152 h 152"/>
                <a:gd name="T14" fmla="*/ 256 w 256"/>
                <a:gd name="T15" fmla="*/ 116 h 152"/>
                <a:gd name="T16" fmla="*/ 223 w 256"/>
                <a:gd name="T17" fmla="*/ 80 h 152"/>
                <a:gd name="T18" fmla="*/ 220 w 256"/>
                <a:gd name="T19" fmla="*/ 144 h 152"/>
                <a:gd name="T20" fmla="*/ 44 w 256"/>
                <a:gd name="T21" fmla="*/ 144 h 152"/>
                <a:gd name="T22" fmla="*/ 8 w 256"/>
                <a:gd name="T23" fmla="*/ 108 h 152"/>
                <a:gd name="T24" fmla="*/ 45 w 256"/>
                <a:gd name="T25" fmla="*/ 72 h 152"/>
                <a:gd name="T26" fmla="*/ 55 w 256"/>
                <a:gd name="T27" fmla="*/ 72 h 152"/>
                <a:gd name="T28" fmla="*/ 56 w 256"/>
                <a:gd name="T29" fmla="*/ 69 h 152"/>
                <a:gd name="T30" fmla="*/ 136 w 256"/>
                <a:gd name="T31" fmla="*/ 8 h 152"/>
                <a:gd name="T32" fmla="*/ 216 w 256"/>
                <a:gd name="T33" fmla="*/ 84 h 152"/>
                <a:gd name="T34" fmla="*/ 216 w 256"/>
                <a:gd name="T35" fmla="*/ 88 h 152"/>
                <a:gd name="T36" fmla="*/ 220 w 256"/>
                <a:gd name="T37" fmla="*/ 88 h 152"/>
                <a:gd name="T38" fmla="*/ 248 w 256"/>
                <a:gd name="T39" fmla="*/ 116 h 152"/>
                <a:gd name="T40" fmla="*/ 220 w 256"/>
                <a:gd name="T4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2">
                  <a:moveTo>
                    <a:pt x="223" y="80"/>
                  </a:moveTo>
                  <a:cubicBezTo>
                    <a:pt x="221" y="36"/>
                    <a:pt x="183" y="0"/>
                    <a:pt x="136" y="0"/>
                  </a:cubicBezTo>
                  <a:cubicBezTo>
                    <a:pt x="94" y="0"/>
                    <a:pt x="57" y="27"/>
                    <a:pt x="48" y="6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20" y="64"/>
                    <a:pt x="0" y="84"/>
                    <a:pt x="0" y="108"/>
                  </a:cubicBezTo>
                  <a:cubicBezTo>
                    <a:pt x="0" y="133"/>
                    <a:pt x="19" y="152"/>
                    <a:pt x="44" y="152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40" y="152"/>
                    <a:pt x="256" y="136"/>
                    <a:pt x="256" y="116"/>
                  </a:cubicBezTo>
                  <a:cubicBezTo>
                    <a:pt x="256" y="97"/>
                    <a:pt x="242" y="82"/>
                    <a:pt x="223" y="80"/>
                  </a:cubicBezTo>
                  <a:close/>
                  <a:moveTo>
                    <a:pt x="220" y="144"/>
                  </a:moveTo>
                  <a:cubicBezTo>
                    <a:pt x="44" y="144"/>
                    <a:pt x="44" y="144"/>
                    <a:pt x="44" y="144"/>
                  </a:cubicBezTo>
                  <a:cubicBezTo>
                    <a:pt x="23" y="144"/>
                    <a:pt x="8" y="128"/>
                    <a:pt x="8" y="108"/>
                  </a:cubicBezTo>
                  <a:cubicBezTo>
                    <a:pt x="8" y="88"/>
                    <a:pt x="24" y="72"/>
                    <a:pt x="4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2" y="34"/>
                    <a:pt x="97" y="8"/>
                    <a:pt x="136" y="8"/>
                  </a:cubicBezTo>
                  <a:cubicBezTo>
                    <a:pt x="180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5" y="88"/>
                    <a:pt x="248" y="100"/>
                    <a:pt x="248" y="116"/>
                  </a:cubicBezTo>
                  <a:cubicBezTo>
                    <a:pt x="248" y="132"/>
                    <a:pt x="235" y="144"/>
                    <a:pt x="22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1" name="Rectangle 123"/>
            <p:cNvSpPr>
              <a:spLocks noChangeArrowheads="1"/>
            </p:cNvSpPr>
            <p:nvPr/>
          </p:nvSpPr>
          <p:spPr bwMode="auto">
            <a:xfrm>
              <a:off x="3350005" y="2601888"/>
              <a:ext cx="86056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6" name="Group 675"/>
          <p:cNvGrpSpPr/>
          <p:nvPr/>
        </p:nvGrpSpPr>
        <p:grpSpPr>
          <a:xfrm>
            <a:off x="3633084" y="2506773"/>
            <a:ext cx="303460" cy="178906"/>
            <a:chOff x="3633084" y="2506773"/>
            <a:chExt cx="303460" cy="178906"/>
          </a:xfrm>
          <a:solidFill>
            <a:schemeClr val="tx1"/>
          </a:solidFill>
        </p:grpSpPr>
        <p:sp>
          <p:nvSpPr>
            <p:cNvPr id="532" name="Freeform 124"/>
            <p:cNvSpPr>
              <a:spLocks noEditPoints="1"/>
            </p:cNvSpPr>
            <p:nvPr/>
          </p:nvSpPr>
          <p:spPr bwMode="auto">
            <a:xfrm>
              <a:off x="3633084" y="2506773"/>
              <a:ext cx="303460" cy="178906"/>
            </a:xfrm>
            <a:custGeom>
              <a:avLst/>
              <a:gdLst>
                <a:gd name="T0" fmla="*/ 224 w 256"/>
                <a:gd name="T1" fmla="*/ 80 h 152"/>
                <a:gd name="T2" fmla="*/ 136 w 256"/>
                <a:gd name="T3" fmla="*/ 0 h 152"/>
                <a:gd name="T4" fmla="*/ 48 w 256"/>
                <a:gd name="T5" fmla="*/ 64 h 152"/>
                <a:gd name="T6" fmla="*/ 45 w 256"/>
                <a:gd name="T7" fmla="*/ 64 h 152"/>
                <a:gd name="T8" fmla="*/ 0 w 256"/>
                <a:gd name="T9" fmla="*/ 108 h 152"/>
                <a:gd name="T10" fmla="*/ 44 w 256"/>
                <a:gd name="T11" fmla="*/ 152 h 152"/>
                <a:gd name="T12" fmla="*/ 220 w 256"/>
                <a:gd name="T13" fmla="*/ 152 h 152"/>
                <a:gd name="T14" fmla="*/ 256 w 256"/>
                <a:gd name="T15" fmla="*/ 116 h 152"/>
                <a:gd name="T16" fmla="*/ 224 w 256"/>
                <a:gd name="T17" fmla="*/ 80 h 152"/>
                <a:gd name="T18" fmla="*/ 220 w 256"/>
                <a:gd name="T19" fmla="*/ 144 h 152"/>
                <a:gd name="T20" fmla="*/ 44 w 256"/>
                <a:gd name="T21" fmla="*/ 144 h 152"/>
                <a:gd name="T22" fmla="*/ 8 w 256"/>
                <a:gd name="T23" fmla="*/ 108 h 152"/>
                <a:gd name="T24" fmla="*/ 45 w 256"/>
                <a:gd name="T25" fmla="*/ 72 h 152"/>
                <a:gd name="T26" fmla="*/ 55 w 256"/>
                <a:gd name="T27" fmla="*/ 72 h 152"/>
                <a:gd name="T28" fmla="*/ 56 w 256"/>
                <a:gd name="T29" fmla="*/ 69 h 152"/>
                <a:gd name="T30" fmla="*/ 136 w 256"/>
                <a:gd name="T31" fmla="*/ 8 h 152"/>
                <a:gd name="T32" fmla="*/ 216 w 256"/>
                <a:gd name="T33" fmla="*/ 84 h 152"/>
                <a:gd name="T34" fmla="*/ 216 w 256"/>
                <a:gd name="T35" fmla="*/ 88 h 152"/>
                <a:gd name="T36" fmla="*/ 220 w 256"/>
                <a:gd name="T37" fmla="*/ 88 h 152"/>
                <a:gd name="T38" fmla="*/ 248 w 256"/>
                <a:gd name="T39" fmla="*/ 116 h 152"/>
                <a:gd name="T40" fmla="*/ 220 w 256"/>
                <a:gd name="T4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2">
                  <a:moveTo>
                    <a:pt x="224" y="80"/>
                  </a:moveTo>
                  <a:cubicBezTo>
                    <a:pt x="222" y="36"/>
                    <a:pt x="183" y="0"/>
                    <a:pt x="136" y="0"/>
                  </a:cubicBezTo>
                  <a:cubicBezTo>
                    <a:pt x="94" y="0"/>
                    <a:pt x="57" y="27"/>
                    <a:pt x="48" y="6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20" y="64"/>
                    <a:pt x="0" y="84"/>
                    <a:pt x="0" y="108"/>
                  </a:cubicBezTo>
                  <a:cubicBezTo>
                    <a:pt x="0" y="133"/>
                    <a:pt x="19" y="152"/>
                    <a:pt x="44" y="152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40" y="152"/>
                    <a:pt x="256" y="136"/>
                    <a:pt x="256" y="116"/>
                  </a:cubicBezTo>
                  <a:cubicBezTo>
                    <a:pt x="256" y="97"/>
                    <a:pt x="242" y="82"/>
                    <a:pt x="224" y="80"/>
                  </a:cubicBezTo>
                  <a:close/>
                  <a:moveTo>
                    <a:pt x="220" y="144"/>
                  </a:moveTo>
                  <a:cubicBezTo>
                    <a:pt x="44" y="144"/>
                    <a:pt x="44" y="144"/>
                    <a:pt x="44" y="144"/>
                  </a:cubicBezTo>
                  <a:cubicBezTo>
                    <a:pt x="24" y="144"/>
                    <a:pt x="8" y="128"/>
                    <a:pt x="8" y="108"/>
                  </a:cubicBezTo>
                  <a:cubicBezTo>
                    <a:pt x="8" y="88"/>
                    <a:pt x="24" y="72"/>
                    <a:pt x="4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2" y="34"/>
                    <a:pt x="97" y="8"/>
                    <a:pt x="136" y="8"/>
                  </a:cubicBezTo>
                  <a:cubicBezTo>
                    <a:pt x="180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5" y="88"/>
                    <a:pt x="248" y="100"/>
                    <a:pt x="248" y="116"/>
                  </a:cubicBezTo>
                  <a:cubicBezTo>
                    <a:pt x="248" y="132"/>
                    <a:pt x="235" y="144"/>
                    <a:pt x="22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3" name="Freeform 125"/>
            <p:cNvSpPr>
              <a:spLocks noEditPoints="1"/>
            </p:cNvSpPr>
            <p:nvPr/>
          </p:nvSpPr>
          <p:spPr bwMode="auto">
            <a:xfrm>
              <a:off x="3737257" y="2558859"/>
              <a:ext cx="95114" cy="92850"/>
            </a:xfrm>
            <a:custGeom>
              <a:avLst/>
              <a:gdLst>
                <a:gd name="T0" fmla="*/ 40 w 80"/>
                <a:gd name="T1" fmla="*/ 0 h 80"/>
                <a:gd name="T2" fmla="*/ 11 w 80"/>
                <a:gd name="T3" fmla="*/ 12 h 80"/>
                <a:gd name="T4" fmla="*/ 0 w 80"/>
                <a:gd name="T5" fmla="*/ 40 h 80"/>
                <a:gd name="T6" fmla="*/ 11 w 80"/>
                <a:gd name="T7" fmla="*/ 68 h 80"/>
                <a:gd name="T8" fmla="*/ 40 w 80"/>
                <a:gd name="T9" fmla="*/ 80 h 80"/>
                <a:gd name="T10" fmla="*/ 40 w 80"/>
                <a:gd name="T11" fmla="*/ 80 h 80"/>
                <a:gd name="T12" fmla="*/ 80 w 80"/>
                <a:gd name="T13" fmla="*/ 40 h 80"/>
                <a:gd name="T14" fmla="*/ 68 w 80"/>
                <a:gd name="T15" fmla="*/ 12 h 80"/>
                <a:gd name="T16" fmla="*/ 40 w 80"/>
                <a:gd name="T17" fmla="*/ 0 h 80"/>
                <a:gd name="T18" fmla="*/ 40 w 80"/>
                <a:gd name="T19" fmla="*/ 72 h 80"/>
                <a:gd name="T20" fmla="*/ 17 w 80"/>
                <a:gd name="T21" fmla="*/ 63 h 80"/>
                <a:gd name="T22" fmla="*/ 8 w 80"/>
                <a:gd name="T23" fmla="*/ 40 h 80"/>
                <a:gd name="T24" fmla="*/ 14 w 80"/>
                <a:gd name="T25" fmla="*/ 20 h 80"/>
                <a:gd name="T26" fmla="*/ 59 w 80"/>
                <a:gd name="T27" fmla="*/ 65 h 80"/>
                <a:gd name="T28" fmla="*/ 40 w 80"/>
                <a:gd name="T29" fmla="*/ 72 h 80"/>
                <a:gd name="T30" fmla="*/ 65 w 80"/>
                <a:gd name="T31" fmla="*/ 60 h 80"/>
                <a:gd name="T32" fmla="*/ 20 w 80"/>
                <a:gd name="T33" fmla="*/ 15 h 80"/>
                <a:gd name="T34" fmla="*/ 40 w 80"/>
                <a:gd name="T35" fmla="*/ 8 h 80"/>
                <a:gd name="T36" fmla="*/ 62 w 80"/>
                <a:gd name="T37" fmla="*/ 17 h 80"/>
                <a:gd name="T38" fmla="*/ 72 w 80"/>
                <a:gd name="T39" fmla="*/ 40 h 80"/>
                <a:gd name="T40" fmla="*/ 65 w 80"/>
                <a:gd name="T41" fmla="*/ 6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29" y="0"/>
                    <a:pt x="19" y="4"/>
                    <a:pt x="11" y="12"/>
                  </a:cubicBezTo>
                  <a:cubicBezTo>
                    <a:pt x="4" y="19"/>
                    <a:pt x="0" y="29"/>
                    <a:pt x="0" y="40"/>
                  </a:cubicBezTo>
                  <a:cubicBezTo>
                    <a:pt x="0" y="51"/>
                    <a:pt x="4" y="61"/>
                    <a:pt x="11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0" y="4"/>
                    <a:pt x="50" y="0"/>
                    <a:pt x="40" y="0"/>
                  </a:cubicBezTo>
                  <a:close/>
                  <a:moveTo>
                    <a:pt x="40" y="72"/>
                  </a:moveTo>
                  <a:cubicBezTo>
                    <a:pt x="31" y="72"/>
                    <a:pt x="23" y="69"/>
                    <a:pt x="17" y="63"/>
                  </a:cubicBezTo>
                  <a:cubicBezTo>
                    <a:pt x="11" y="57"/>
                    <a:pt x="8" y="49"/>
                    <a:pt x="8" y="40"/>
                  </a:cubicBezTo>
                  <a:cubicBezTo>
                    <a:pt x="8" y="33"/>
                    <a:pt x="10" y="26"/>
                    <a:pt x="14" y="20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4" y="69"/>
                    <a:pt x="47" y="72"/>
                    <a:pt x="40" y="72"/>
                  </a:cubicBezTo>
                  <a:close/>
                  <a:moveTo>
                    <a:pt x="65" y="60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26" y="10"/>
                    <a:pt x="33" y="8"/>
                    <a:pt x="40" y="8"/>
                  </a:cubicBezTo>
                  <a:cubicBezTo>
                    <a:pt x="48" y="8"/>
                    <a:pt x="56" y="11"/>
                    <a:pt x="62" y="17"/>
                  </a:cubicBezTo>
                  <a:cubicBezTo>
                    <a:pt x="68" y="23"/>
                    <a:pt x="72" y="31"/>
                    <a:pt x="72" y="40"/>
                  </a:cubicBezTo>
                  <a:cubicBezTo>
                    <a:pt x="72" y="47"/>
                    <a:pt x="69" y="54"/>
                    <a:pt x="65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5" name="Group 674"/>
          <p:cNvGrpSpPr/>
          <p:nvPr/>
        </p:nvGrpSpPr>
        <p:grpSpPr>
          <a:xfrm>
            <a:off x="4024863" y="2506773"/>
            <a:ext cx="301196" cy="178906"/>
            <a:chOff x="4024863" y="2506773"/>
            <a:chExt cx="301196" cy="178906"/>
          </a:xfrm>
          <a:solidFill>
            <a:schemeClr val="tx1"/>
          </a:solidFill>
        </p:grpSpPr>
        <p:sp>
          <p:nvSpPr>
            <p:cNvPr id="534" name="Freeform 126"/>
            <p:cNvSpPr>
              <a:spLocks noEditPoints="1"/>
            </p:cNvSpPr>
            <p:nvPr/>
          </p:nvSpPr>
          <p:spPr bwMode="auto">
            <a:xfrm>
              <a:off x="4024863" y="2506773"/>
              <a:ext cx="301196" cy="178906"/>
            </a:xfrm>
            <a:custGeom>
              <a:avLst/>
              <a:gdLst>
                <a:gd name="T0" fmla="*/ 224 w 256"/>
                <a:gd name="T1" fmla="*/ 80 h 152"/>
                <a:gd name="T2" fmla="*/ 136 w 256"/>
                <a:gd name="T3" fmla="*/ 0 h 152"/>
                <a:gd name="T4" fmla="*/ 49 w 256"/>
                <a:gd name="T5" fmla="*/ 64 h 152"/>
                <a:gd name="T6" fmla="*/ 45 w 256"/>
                <a:gd name="T7" fmla="*/ 64 h 152"/>
                <a:gd name="T8" fmla="*/ 0 w 256"/>
                <a:gd name="T9" fmla="*/ 108 h 152"/>
                <a:gd name="T10" fmla="*/ 44 w 256"/>
                <a:gd name="T11" fmla="*/ 152 h 152"/>
                <a:gd name="T12" fmla="*/ 220 w 256"/>
                <a:gd name="T13" fmla="*/ 152 h 152"/>
                <a:gd name="T14" fmla="*/ 256 w 256"/>
                <a:gd name="T15" fmla="*/ 116 h 152"/>
                <a:gd name="T16" fmla="*/ 224 w 256"/>
                <a:gd name="T17" fmla="*/ 80 h 152"/>
                <a:gd name="T18" fmla="*/ 220 w 256"/>
                <a:gd name="T19" fmla="*/ 144 h 152"/>
                <a:gd name="T20" fmla="*/ 44 w 256"/>
                <a:gd name="T21" fmla="*/ 144 h 152"/>
                <a:gd name="T22" fmla="*/ 8 w 256"/>
                <a:gd name="T23" fmla="*/ 108 h 152"/>
                <a:gd name="T24" fmla="*/ 45 w 256"/>
                <a:gd name="T25" fmla="*/ 72 h 152"/>
                <a:gd name="T26" fmla="*/ 55 w 256"/>
                <a:gd name="T27" fmla="*/ 72 h 152"/>
                <a:gd name="T28" fmla="*/ 56 w 256"/>
                <a:gd name="T29" fmla="*/ 69 h 152"/>
                <a:gd name="T30" fmla="*/ 136 w 256"/>
                <a:gd name="T31" fmla="*/ 8 h 152"/>
                <a:gd name="T32" fmla="*/ 216 w 256"/>
                <a:gd name="T33" fmla="*/ 84 h 152"/>
                <a:gd name="T34" fmla="*/ 216 w 256"/>
                <a:gd name="T35" fmla="*/ 88 h 152"/>
                <a:gd name="T36" fmla="*/ 220 w 256"/>
                <a:gd name="T37" fmla="*/ 88 h 152"/>
                <a:gd name="T38" fmla="*/ 248 w 256"/>
                <a:gd name="T39" fmla="*/ 116 h 152"/>
                <a:gd name="T40" fmla="*/ 220 w 256"/>
                <a:gd name="T4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2">
                  <a:moveTo>
                    <a:pt x="224" y="80"/>
                  </a:moveTo>
                  <a:cubicBezTo>
                    <a:pt x="222" y="36"/>
                    <a:pt x="183" y="0"/>
                    <a:pt x="136" y="0"/>
                  </a:cubicBezTo>
                  <a:cubicBezTo>
                    <a:pt x="94" y="0"/>
                    <a:pt x="57" y="27"/>
                    <a:pt x="49" y="6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20" y="64"/>
                    <a:pt x="0" y="84"/>
                    <a:pt x="0" y="108"/>
                  </a:cubicBezTo>
                  <a:cubicBezTo>
                    <a:pt x="0" y="133"/>
                    <a:pt x="19" y="152"/>
                    <a:pt x="44" y="152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40" y="152"/>
                    <a:pt x="256" y="136"/>
                    <a:pt x="256" y="116"/>
                  </a:cubicBezTo>
                  <a:cubicBezTo>
                    <a:pt x="256" y="97"/>
                    <a:pt x="242" y="82"/>
                    <a:pt x="224" y="80"/>
                  </a:cubicBezTo>
                  <a:close/>
                  <a:moveTo>
                    <a:pt x="220" y="144"/>
                  </a:moveTo>
                  <a:cubicBezTo>
                    <a:pt x="44" y="144"/>
                    <a:pt x="44" y="144"/>
                    <a:pt x="44" y="144"/>
                  </a:cubicBezTo>
                  <a:cubicBezTo>
                    <a:pt x="24" y="144"/>
                    <a:pt x="8" y="128"/>
                    <a:pt x="8" y="108"/>
                  </a:cubicBezTo>
                  <a:cubicBezTo>
                    <a:pt x="8" y="88"/>
                    <a:pt x="25" y="72"/>
                    <a:pt x="4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2" y="34"/>
                    <a:pt x="97" y="8"/>
                    <a:pt x="136" y="8"/>
                  </a:cubicBezTo>
                  <a:cubicBezTo>
                    <a:pt x="180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0"/>
                    <a:pt x="248" y="116"/>
                  </a:cubicBezTo>
                  <a:cubicBezTo>
                    <a:pt x="248" y="132"/>
                    <a:pt x="236" y="144"/>
                    <a:pt x="22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5" name="Freeform 127"/>
            <p:cNvSpPr>
              <a:spLocks/>
            </p:cNvSpPr>
            <p:nvPr/>
          </p:nvSpPr>
          <p:spPr bwMode="auto">
            <a:xfrm>
              <a:off x="4133565" y="2563388"/>
              <a:ext cx="83792" cy="83792"/>
            </a:xfrm>
            <a:custGeom>
              <a:avLst/>
              <a:gdLst>
                <a:gd name="T0" fmla="*/ 21 w 37"/>
                <a:gd name="T1" fmla="*/ 0 h 37"/>
                <a:gd name="T2" fmla="*/ 17 w 37"/>
                <a:gd name="T3" fmla="*/ 0 h 37"/>
                <a:gd name="T4" fmla="*/ 17 w 37"/>
                <a:gd name="T5" fmla="*/ 17 h 37"/>
                <a:gd name="T6" fmla="*/ 0 w 37"/>
                <a:gd name="T7" fmla="*/ 17 h 37"/>
                <a:gd name="T8" fmla="*/ 0 w 37"/>
                <a:gd name="T9" fmla="*/ 21 h 37"/>
                <a:gd name="T10" fmla="*/ 17 w 37"/>
                <a:gd name="T11" fmla="*/ 21 h 37"/>
                <a:gd name="T12" fmla="*/ 17 w 37"/>
                <a:gd name="T13" fmla="*/ 37 h 37"/>
                <a:gd name="T14" fmla="*/ 21 w 37"/>
                <a:gd name="T15" fmla="*/ 37 h 37"/>
                <a:gd name="T16" fmla="*/ 21 w 37"/>
                <a:gd name="T17" fmla="*/ 21 h 37"/>
                <a:gd name="T18" fmla="*/ 37 w 37"/>
                <a:gd name="T19" fmla="*/ 21 h 37"/>
                <a:gd name="T20" fmla="*/ 37 w 37"/>
                <a:gd name="T21" fmla="*/ 17 h 37"/>
                <a:gd name="T22" fmla="*/ 21 w 37"/>
                <a:gd name="T23" fmla="*/ 17 h 37"/>
                <a:gd name="T24" fmla="*/ 21 w 37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7">
                  <a:moveTo>
                    <a:pt x="21" y="0"/>
                  </a:moveTo>
                  <a:lnTo>
                    <a:pt x="17" y="0"/>
                  </a:lnTo>
                  <a:lnTo>
                    <a:pt x="17" y="17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17" y="21"/>
                  </a:lnTo>
                  <a:lnTo>
                    <a:pt x="17" y="37"/>
                  </a:lnTo>
                  <a:lnTo>
                    <a:pt x="21" y="37"/>
                  </a:lnTo>
                  <a:lnTo>
                    <a:pt x="21" y="21"/>
                  </a:lnTo>
                  <a:lnTo>
                    <a:pt x="37" y="21"/>
                  </a:lnTo>
                  <a:lnTo>
                    <a:pt x="37" y="17"/>
                  </a:lnTo>
                  <a:lnTo>
                    <a:pt x="21" y="17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2" name="Group 671"/>
          <p:cNvGrpSpPr/>
          <p:nvPr/>
        </p:nvGrpSpPr>
        <p:grpSpPr>
          <a:xfrm>
            <a:off x="4416644" y="2506773"/>
            <a:ext cx="301196" cy="178906"/>
            <a:chOff x="4416644" y="2506773"/>
            <a:chExt cx="301196" cy="178906"/>
          </a:xfrm>
          <a:solidFill>
            <a:schemeClr val="tx1"/>
          </a:solidFill>
        </p:grpSpPr>
        <p:sp>
          <p:nvSpPr>
            <p:cNvPr id="536" name="Freeform 128"/>
            <p:cNvSpPr>
              <a:spLocks noEditPoints="1"/>
            </p:cNvSpPr>
            <p:nvPr/>
          </p:nvSpPr>
          <p:spPr bwMode="auto">
            <a:xfrm>
              <a:off x="4416644" y="2506773"/>
              <a:ext cx="301196" cy="178906"/>
            </a:xfrm>
            <a:custGeom>
              <a:avLst/>
              <a:gdLst>
                <a:gd name="T0" fmla="*/ 224 w 256"/>
                <a:gd name="T1" fmla="*/ 80 h 152"/>
                <a:gd name="T2" fmla="*/ 136 w 256"/>
                <a:gd name="T3" fmla="*/ 0 h 152"/>
                <a:gd name="T4" fmla="*/ 49 w 256"/>
                <a:gd name="T5" fmla="*/ 64 h 152"/>
                <a:gd name="T6" fmla="*/ 45 w 256"/>
                <a:gd name="T7" fmla="*/ 64 h 152"/>
                <a:gd name="T8" fmla="*/ 0 w 256"/>
                <a:gd name="T9" fmla="*/ 108 h 152"/>
                <a:gd name="T10" fmla="*/ 44 w 256"/>
                <a:gd name="T11" fmla="*/ 152 h 152"/>
                <a:gd name="T12" fmla="*/ 220 w 256"/>
                <a:gd name="T13" fmla="*/ 152 h 152"/>
                <a:gd name="T14" fmla="*/ 256 w 256"/>
                <a:gd name="T15" fmla="*/ 116 h 152"/>
                <a:gd name="T16" fmla="*/ 224 w 256"/>
                <a:gd name="T17" fmla="*/ 80 h 152"/>
                <a:gd name="T18" fmla="*/ 220 w 256"/>
                <a:gd name="T19" fmla="*/ 144 h 152"/>
                <a:gd name="T20" fmla="*/ 44 w 256"/>
                <a:gd name="T21" fmla="*/ 144 h 152"/>
                <a:gd name="T22" fmla="*/ 8 w 256"/>
                <a:gd name="T23" fmla="*/ 108 h 152"/>
                <a:gd name="T24" fmla="*/ 45 w 256"/>
                <a:gd name="T25" fmla="*/ 72 h 152"/>
                <a:gd name="T26" fmla="*/ 55 w 256"/>
                <a:gd name="T27" fmla="*/ 72 h 152"/>
                <a:gd name="T28" fmla="*/ 56 w 256"/>
                <a:gd name="T29" fmla="*/ 69 h 152"/>
                <a:gd name="T30" fmla="*/ 136 w 256"/>
                <a:gd name="T31" fmla="*/ 8 h 152"/>
                <a:gd name="T32" fmla="*/ 216 w 256"/>
                <a:gd name="T33" fmla="*/ 84 h 152"/>
                <a:gd name="T34" fmla="*/ 216 w 256"/>
                <a:gd name="T35" fmla="*/ 88 h 152"/>
                <a:gd name="T36" fmla="*/ 220 w 256"/>
                <a:gd name="T37" fmla="*/ 88 h 152"/>
                <a:gd name="T38" fmla="*/ 248 w 256"/>
                <a:gd name="T39" fmla="*/ 116 h 152"/>
                <a:gd name="T40" fmla="*/ 220 w 256"/>
                <a:gd name="T4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2">
                  <a:moveTo>
                    <a:pt x="224" y="80"/>
                  </a:moveTo>
                  <a:cubicBezTo>
                    <a:pt x="222" y="36"/>
                    <a:pt x="183" y="0"/>
                    <a:pt x="136" y="0"/>
                  </a:cubicBezTo>
                  <a:cubicBezTo>
                    <a:pt x="95" y="0"/>
                    <a:pt x="58" y="27"/>
                    <a:pt x="49" y="6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20" y="64"/>
                    <a:pt x="0" y="84"/>
                    <a:pt x="0" y="108"/>
                  </a:cubicBezTo>
                  <a:cubicBezTo>
                    <a:pt x="0" y="133"/>
                    <a:pt x="19" y="152"/>
                    <a:pt x="44" y="152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40" y="152"/>
                    <a:pt x="256" y="136"/>
                    <a:pt x="256" y="116"/>
                  </a:cubicBezTo>
                  <a:cubicBezTo>
                    <a:pt x="256" y="97"/>
                    <a:pt x="242" y="82"/>
                    <a:pt x="224" y="80"/>
                  </a:cubicBezTo>
                  <a:close/>
                  <a:moveTo>
                    <a:pt x="220" y="144"/>
                  </a:moveTo>
                  <a:cubicBezTo>
                    <a:pt x="44" y="144"/>
                    <a:pt x="44" y="144"/>
                    <a:pt x="44" y="144"/>
                  </a:cubicBezTo>
                  <a:cubicBezTo>
                    <a:pt x="24" y="144"/>
                    <a:pt x="8" y="128"/>
                    <a:pt x="8" y="108"/>
                  </a:cubicBezTo>
                  <a:cubicBezTo>
                    <a:pt x="8" y="88"/>
                    <a:pt x="25" y="72"/>
                    <a:pt x="4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4"/>
                    <a:pt x="97" y="8"/>
                    <a:pt x="136" y="8"/>
                  </a:cubicBezTo>
                  <a:cubicBezTo>
                    <a:pt x="180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0"/>
                    <a:pt x="248" y="116"/>
                  </a:cubicBezTo>
                  <a:cubicBezTo>
                    <a:pt x="248" y="132"/>
                    <a:pt x="236" y="144"/>
                    <a:pt x="22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7" name="Freeform 129"/>
            <p:cNvSpPr>
              <a:spLocks/>
            </p:cNvSpPr>
            <p:nvPr/>
          </p:nvSpPr>
          <p:spPr bwMode="auto">
            <a:xfrm>
              <a:off x="4525346" y="2595093"/>
              <a:ext cx="65675" cy="65675"/>
            </a:xfrm>
            <a:custGeom>
              <a:avLst/>
              <a:gdLst>
                <a:gd name="T0" fmla="*/ 37 w 56"/>
                <a:gd name="T1" fmla="*/ 22 h 54"/>
                <a:gd name="T2" fmla="*/ 44 w 56"/>
                <a:gd name="T3" fmla="*/ 32 h 54"/>
                <a:gd name="T4" fmla="*/ 36 w 56"/>
                <a:gd name="T5" fmla="*/ 32 h 54"/>
                <a:gd name="T6" fmla="*/ 8 w 56"/>
                <a:gd name="T7" fmla="*/ 0 h 54"/>
                <a:gd name="T8" fmla="*/ 0 w 56"/>
                <a:gd name="T9" fmla="*/ 0 h 54"/>
                <a:gd name="T10" fmla="*/ 36 w 56"/>
                <a:gd name="T11" fmla="*/ 40 h 54"/>
                <a:gd name="T12" fmla="*/ 44 w 56"/>
                <a:gd name="T13" fmla="*/ 40 h 54"/>
                <a:gd name="T14" fmla="*/ 37 w 56"/>
                <a:gd name="T15" fmla="*/ 50 h 54"/>
                <a:gd name="T16" fmla="*/ 44 w 56"/>
                <a:gd name="T17" fmla="*/ 54 h 54"/>
                <a:gd name="T18" fmla="*/ 56 w 56"/>
                <a:gd name="T19" fmla="*/ 38 h 54"/>
                <a:gd name="T20" fmla="*/ 56 w 56"/>
                <a:gd name="T21" fmla="*/ 34 h 54"/>
                <a:gd name="T22" fmla="*/ 44 w 56"/>
                <a:gd name="T23" fmla="*/ 18 h 54"/>
                <a:gd name="T24" fmla="*/ 37 w 56"/>
                <a:gd name="T25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37" y="22"/>
                  </a:move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0" y="32"/>
                    <a:pt x="8" y="15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5" y="40"/>
                    <a:pt x="36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44" y="18"/>
                    <a:pt x="44" y="18"/>
                    <a:pt x="44" y="18"/>
                  </a:cubicBezTo>
                  <a:lnTo>
                    <a:pt x="3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8" name="Freeform 130"/>
            <p:cNvSpPr>
              <a:spLocks/>
            </p:cNvSpPr>
            <p:nvPr/>
          </p:nvSpPr>
          <p:spPr bwMode="auto">
            <a:xfrm>
              <a:off x="4552522" y="2531684"/>
              <a:ext cx="65675" cy="63410"/>
            </a:xfrm>
            <a:custGeom>
              <a:avLst/>
              <a:gdLst>
                <a:gd name="T0" fmla="*/ 20 w 56"/>
                <a:gd name="T1" fmla="*/ 14 h 54"/>
                <a:gd name="T2" fmla="*/ 12 w 56"/>
                <a:gd name="T3" fmla="*/ 14 h 54"/>
                <a:gd name="T4" fmla="*/ 19 w 56"/>
                <a:gd name="T5" fmla="*/ 4 h 54"/>
                <a:gd name="T6" fmla="*/ 12 w 56"/>
                <a:gd name="T7" fmla="*/ 0 h 54"/>
                <a:gd name="T8" fmla="*/ 0 w 56"/>
                <a:gd name="T9" fmla="*/ 16 h 54"/>
                <a:gd name="T10" fmla="*/ 0 w 56"/>
                <a:gd name="T11" fmla="*/ 20 h 54"/>
                <a:gd name="T12" fmla="*/ 12 w 56"/>
                <a:gd name="T13" fmla="*/ 36 h 54"/>
                <a:gd name="T14" fmla="*/ 19 w 56"/>
                <a:gd name="T15" fmla="*/ 32 h 54"/>
                <a:gd name="T16" fmla="*/ 12 w 56"/>
                <a:gd name="T17" fmla="*/ 22 h 54"/>
                <a:gd name="T18" fmla="*/ 20 w 56"/>
                <a:gd name="T19" fmla="*/ 22 h 54"/>
                <a:gd name="T20" fmla="*/ 48 w 56"/>
                <a:gd name="T21" fmla="*/ 54 h 54"/>
                <a:gd name="T22" fmla="*/ 56 w 56"/>
                <a:gd name="T23" fmla="*/ 54 h 54"/>
                <a:gd name="T24" fmla="*/ 20 w 56"/>
                <a:gd name="T25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20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6" y="22"/>
                    <a:pt x="48" y="39"/>
                    <a:pt x="48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35"/>
                    <a:pt x="4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1" name="Group 670"/>
          <p:cNvGrpSpPr/>
          <p:nvPr/>
        </p:nvGrpSpPr>
        <p:grpSpPr>
          <a:xfrm>
            <a:off x="4808424" y="2506773"/>
            <a:ext cx="301196" cy="178906"/>
            <a:chOff x="4808424" y="2506773"/>
            <a:chExt cx="301196" cy="178906"/>
          </a:xfrm>
          <a:solidFill>
            <a:schemeClr val="tx1"/>
          </a:solidFill>
        </p:grpSpPr>
        <p:sp>
          <p:nvSpPr>
            <p:cNvPr id="539" name="Freeform 131"/>
            <p:cNvSpPr>
              <a:spLocks noEditPoints="1"/>
            </p:cNvSpPr>
            <p:nvPr/>
          </p:nvSpPr>
          <p:spPr bwMode="auto">
            <a:xfrm>
              <a:off x="4808424" y="2506773"/>
              <a:ext cx="301196" cy="178906"/>
            </a:xfrm>
            <a:custGeom>
              <a:avLst/>
              <a:gdLst>
                <a:gd name="T0" fmla="*/ 224 w 256"/>
                <a:gd name="T1" fmla="*/ 80 h 152"/>
                <a:gd name="T2" fmla="*/ 136 w 256"/>
                <a:gd name="T3" fmla="*/ 0 h 152"/>
                <a:gd name="T4" fmla="*/ 49 w 256"/>
                <a:gd name="T5" fmla="*/ 64 h 152"/>
                <a:gd name="T6" fmla="*/ 45 w 256"/>
                <a:gd name="T7" fmla="*/ 64 h 152"/>
                <a:gd name="T8" fmla="*/ 0 w 256"/>
                <a:gd name="T9" fmla="*/ 108 h 152"/>
                <a:gd name="T10" fmla="*/ 44 w 256"/>
                <a:gd name="T11" fmla="*/ 152 h 152"/>
                <a:gd name="T12" fmla="*/ 220 w 256"/>
                <a:gd name="T13" fmla="*/ 152 h 152"/>
                <a:gd name="T14" fmla="*/ 256 w 256"/>
                <a:gd name="T15" fmla="*/ 116 h 152"/>
                <a:gd name="T16" fmla="*/ 224 w 256"/>
                <a:gd name="T17" fmla="*/ 80 h 152"/>
                <a:gd name="T18" fmla="*/ 220 w 256"/>
                <a:gd name="T19" fmla="*/ 144 h 152"/>
                <a:gd name="T20" fmla="*/ 44 w 256"/>
                <a:gd name="T21" fmla="*/ 144 h 152"/>
                <a:gd name="T22" fmla="*/ 8 w 256"/>
                <a:gd name="T23" fmla="*/ 108 h 152"/>
                <a:gd name="T24" fmla="*/ 45 w 256"/>
                <a:gd name="T25" fmla="*/ 72 h 152"/>
                <a:gd name="T26" fmla="*/ 55 w 256"/>
                <a:gd name="T27" fmla="*/ 72 h 152"/>
                <a:gd name="T28" fmla="*/ 56 w 256"/>
                <a:gd name="T29" fmla="*/ 69 h 152"/>
                <a:gd name="T30" fmla="*/ 136 w 256"/>
                <a:gd name="T31" fmla="*/ 8 h 152"/>
                <a:gd name="T32" fmla="*/ 216 w 256"/>
                <a:gd name="T33" fmla="*/ 84 h 152"/>
                <a:gd name="T34" fmla="*/ 216 w 256"/>
                <a:gd name="T35" fmla="*/ 88 h 152"/>
                <a:gd name="T36" fmla="*/ 220 w 256"/>
                <a:gd name="T37" fmla="*/ 88 h 152"/>
                <a:gd name="T38" fmla="*/ 248 w 256"/>
                <a:gd name="T39" fmla="*/ 116 h 152"/>
                <a:gd name="T40" fmla="*/ 220 w 256"/>
                <a:gd name="T4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2">
                  <a:moveTo>
                    <a:pt x="224" y="80"/>
                  </a:moveTo>
                  <a:cubicBezTo>
                    <a:pt x="222" y="36"/>
                    <a:pt x="183" y="0"/>
                    <a:pt x="136" y="0"/>
                  </a:cubicBezTo>
                  <a:cubicBezTo>
                    <a:pt x="95" y="0"/>
                    <a:pt x="58" y="27"/>
                    <a:pt x="49" y="6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20" y="64"/>
                    <a:pt x="0" y="84"/>
                    <a:pt x="0" y="108"/>
                  </a:cubicBezTo>
                  <a:cubicBezTo>
                    <a:pt x="0" y="133"/>
                    <a:pt x="19" y="152"/>
                    <a:pt x="44" y="152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40" y="152"/>
                    <a:pt x="256" y="136"/>
                    <a:pt x="256" y="116"/>
                  </a:cubicBezTo>
                  <a:cubicBezTo>
                    <a:pt x="256" y="97"/>
                    <a:pt x="242" y="82"/>
                    <a:pt x="224" y="80"/>
                  </a:cubicBezTo>
                  <a:close/>
                  <a:moveTo>
                    <a:pt x="220" y="144"/>
                  </a:moveTo>
                  <a:cubicBezTo>
                    <a:pt x="44" y="144"/>
                    <a:pt x="44" y="144"/>
                    <a:pt x="44" y="144"/>
                  </a:cubicBezTo>
                  <a:cubicBezTo>
                    <a:pt x="24" y="144"/>
                    <a:pt x="8" y="128"/>
                    <a:pt x="8" y="108"/>
                  </a:cubicBezTo>
                  <a:cubicBezTo>
                    <a:pt x="8" y="88"/>
                    <a:pt x="25" y="72"/>
                    <a:pt x="4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4"/>
                    <a:pt x="97" y="8"/>
                    <a:pt x="136" y="8"/>
                  </a:cubicBezTo>
                  <a:cubicBezTo>
                    <a:pt x="180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0"/>
                    <a:pt x="248" y="116"/>
                  </a:cubicBezTo>
                  <a:cubicBezTo>
                    <a:pt x="248" y="132"/>
                    <a:pt x="236" y="144"/>
                    <a:pt x="22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0" name="Freeform 132"/>
            <p:cNvSpPr>
              <a:spLocks/>
            </p:cNvSpPr>
            <p:nvPr/>
          </p:nvSpPr>
          <p:spPr bwMode="auto">
            <a:xfrm>
              <a:off x="4921655" y="2570183"/>
              <a:ext cx="72468" cy="72468"/>
            </a:xfrm>
            <a:custGeom>
              <a:avLst/>
              <a:gdLst>
                <a:gd name="T0" fmla="*/ 29 w 32"/>
                <a:gd name="T1" fmla="*/ 0 h 32"/>
                <a:gd name="T2" fmla="*/ 16 w 32"/>
                <a:gd name="T3" fmla="*/ 13 h 32"/>
                <a:gd name="T4" fmla="*/ 3 w 32"/>
                <a:gd name="T5" fmla="*/ 0 h 32"/>
                <a:gd name="T6" fmla="*/ 0 w 32"/>
                <a:gd name="T7" fmla="*/ 3 h 32"/>
                <a:gd name="T8" fmla="*/ 13 w 32"/>
                <a:gd name="T9" fmla="*/ 16 h 32"/>
                <a:gd name="T10" fmla="*/ 0 w 32"/>
                <a:gd name="T11" fmla="*/ 29 h 32"/>
                <a:gd name="T12" fmla="*/ 3 w 32"/>
                <a:gd name="T13" fmla="*/ 32 h 32"/>
                <a:gd name="T14" fmla="*/ 16 w 32"/>
                <a:gd name="T15" fmla="*/ 19 h 32"/>
                <a:gd name="T16" fmla="*/ 29 w 32"/>
                <a:gd name="T17" fmla="*/ 32 h 32"/>
                <a:gd name="T18" fmla="*/ 32 w 32"/>
                <a:gd name="T19" fmla="*/ 29 h 32"/>
                <a:gd name="T20" fmla="*/ 19 w 32"/>
                <a:gd name="T21" fmla="*/ 16 h 32"/>
                <a:gd name="T22" fmla="*/ 32 w 32"/>
                <a:gd name="T23" fmla="*/ 3 h 32"/>
                <a:gd name="T24" fmla="*/ 29 w 32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29" y="0"/>
                  </a:moveTo>
                  <a:lnTo>
                    <a:pt x="16" y="13"/>
                  </a:lnTo>
                  <a:lnTo>
                    <a:pt x="3" y="0"/>
                  </a:lnTo>
                  <a:lnTo>
                    <a:pt x="0" y="3"/>
                  </a:lnTo>
                  <a:lnTo>
                    <a:pt x="13" y="16"/>
                  </a:lnTo>
                  <a:lnTo>
                    <a:pt x="0" y="29"/>
                  </a:lnTo>
                  <a:lnTo>
                    <a:pt x="3" y="32"/>
                  </a:lnTo>
                  <a:lnTo>
                    <a:pt x="16" y="19"/>
                  </a:lnTo>
                  <a:lnTo>
                    <a:pt x="29" y="32"/>
                  </a:lnTo>
                  <a:lnTo>
                    <a:pt x="32" y="29"/>
                  </a:lnTo>
                  <a:lnTo>
                    <a:pt x="19" y="16"/>
                  </a:lnTo>
                  <a:lnTo>
                    <a:pt x="32" y="3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8" name="Group 667"/>
          <p:cNvGrpSpPr/>
          <p:nvPr/>
        </p:nvGrpSpPr>
        <p:grpSpPr>
          <a:xfrm>
            <a:off x="5197939" y="2506773"/>
            <a:ext cx="303460" cy="178906"/>
            <a:chOff x="5197939" y="2506773"/>
            <a:chExt cx="303460" cy="178906"/>
          </a:xfrm>
          <a:solidFill>
            <a:schemeClr val="tx1"/>
          </a:solidFill>
        </p:grpSpPr>
        <p:sp>
          <p:nvSpPr>
            <p:cNvPr id="541" name="Freeform 133"/>
            <p:cNvSpPr>
              <a:spLocks noEditPoints="1"/>
            </p:cNvSpPr>
            <p:nvPr/>
          </p:nvSpPr>
          <p:spPr bwMode="auto">
            <a:xfrm>
              <a:off x="5197939" y="2506773"/>
              <a:ext cx="303460" cy="178906"/>
            </a:xfrm>
            <a:custGeom>
              <a:avLst/>
              <a:gdLst>
                <a:gd name="T0" fmla="*/ 224 w 256"/>
                <a:gd name="T1" fmla="*/ 80 h 152"/>
                <a:gd name="T2" fmla="*/ 136 w 256"/>
                <a:gd name="T3" fmla="*/ 0 h 152"/>
                <a:gd name="T4" fmla="*/ 49 w 256"/>
                <a:gd name="T5" fmla="*/ 64 h 152"/>
                <a:gd name="T6" fmla="*/ 46 w 256"/>
                <a:gd name="T7" fmla="*/ 64 h 152"/>
                <a:gd name="T8" fmla="*/ 0 w 256"/>
                <a:gd name="T9" fmla="*/ 108 h 152"/>
                <a:gd name="T10" fmla="*/ 44 w 256"/>
                <a:gd name="T11" fmla="*/ 152 h 152"/>
                <a:gd name="T12" fmla="*/ 220 w 256"/>
                <a:gd name="T13" fmla="*/ 152 h 152"/>
                <a:gd name="T14" fmla="*/ 256 w 256"/>
                <a:gd name="T15" fmla="*/ 116 h 152"/>
                <a:gd name="T16" fmla="*/ 224 w 256"/>
                <a:gd name="T17" fmla="*/ 80 h 152"/>
                <a:gd name="T18" fmla="*/ 220 w 256"/>
                <a:gd name="T19" fmla="*/ 144 h 152"/>
                <a:gd name="T20" fmla="*/ 44 w 256"/>
                <a:gd name="T21" fmla="*/ 144 h 152"/>
                <a:gd name="T22" fmla="*/ 8 w 256"/>
                <a:gd name="T23" fmla="*/ 108 h 152"/>
                <a:gd name="T24" fmla="*/ 46 w 256"/>
                <a:gd name="T25" fmla="*/ 72 h 152"/>
                <a:gd name="T26" fmla="*/ 55 w 256"/>
                <a:gd name="T27" fmla="*/ 72 h 152"/>
                <a:gd name="T28" fmla="*/ 56 w 256"/>
                <a:gd name="T29" fmla="*/ 69 h 152"/>
                <a:gd name="T30" fmla="*/ 136 w 256"/>
                <a:gd name="T31" fmla="*/ 8 h 152"/>
                <a:gd name="T32" fmla="*/ 216 w 256"/>
                <a:gd name="T33" fmla="*/ 84 h 152"/>
                <a:gd name="T34" fmla="*/ 216 w 256"/>
                <a:gd name="T35" fmla="*/ 88 h 152"/>
                <a:gd name="T36" fmla="*/ 220 w 256"/>
                <a:gd name="T37" fmla="*/ 88 h 152"/>
                <a:gd name="T38" fmla="*/ 248 w 256"/>
                <a:gd name="T39" fmla="*/ 116 h 152"/>
                <a:gd name="T40" fmla="*/ 220 w 256"/>
                <a:gd name="T4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2">
                  <a:moveTo>
                    <a:pt x="224" y="80"/>
                  </a:moveTo>
                  <a:cubicBezTo>
                    <a:pt x="222" y="36"/>
                    <a:pt x="183" y="0"/>
                    <a:pt x="136" y="0"/>
                  </a:cubicBezTo>
                  <a:cubicBezTo>
                    <a:pt x="95" y="0"/>
                    <a:pt x="58" y="27"/>
                    <a:pt x="49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21" y="64"/>
                    <a:pt x="0" y="84"/>
                    <a:pt x="0" y="108"/>
                  </a:cubicBezTo>
                  <a:cubicBezTo>
                    <a:pt x="0" y="133"/>
                    <a:pt x="20" y="152"/>
                    <a:pt x="44" y="152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40" y="152"/>
                    <a:pt x="256" y="136"/>
                    <a:pt x="256" y="116"/>
                  </a:cubicBezTo>
                  <a:cubicBezTo>
                    <a:pt x="256" y="97"/>
                    <a:pt x="242" y="82"/>
                    <a:pt x="224" y="80"/>
                  </a:cubicBezTo>
                  <a:close/>
                  <a:moveTo>
                    <a:pt x="220" y="144"/>
                  </a:moveTo>
                  <a:cubicBezTo>
                    <a:pt x="44" y="144"/>
                    <a:pt x="44" y="144"/>
                    <a:pt x="44" y="144"/>
                  </a:cubicBezTo>
                  <a:cubicBezTo>
                    <a:pt x="24" y="144"/>
                    <a:pt x="8" y="128"/>
                    <a:pt x="8" y="108"/>
                  </a:cubicBezTo>
                  <a:cubicBezTo>
                    <a:pt x="8" y="88"/>
                    <a:pt x="25" y="72"/>
                    <a:pt x="46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4"/>
                    <a:pt x="97" y="8"/>
                    <a:pt x="136" y="8"/>
                  </a:cubicBezTo>
                  <a:cubicBezTo>
                    <a:pt x="180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0"/>
                    <a:pt x="248" y="116"/>
                  </a:cubicBezTo>
                  <a:cubicBezTo>
                    <a:pt x="248" y="132"/>
                    <a:pt x="236" y="144"/>
                    <a:pt x="22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2" name="Freeform 134"/>
            <p:cNvSpPr>
              <a:spLocks noEditPoints="1"/>
            </p:cNvSpPr>
            <p:nvPr/>
          </p:nvSpPr>
          <p:spPr bwMode="auto">
            <a:xfrm>
              <a:off x="5302112" y="2558859"/>
              <a:ext cx="92850" cy="92850"/>
            </a:xfrm>
            <a:custGeom>
              <a:avLst/>
              <a:gdLst>
                <a:gd name="T0" fmla="*/ 56 w 79"/>
                <a:gd name="T1" fmla="*/ 28 h 79"/>
                <a:gd name="T2" fmla="*/ 28 w 79"/>
                <a:gd name="T3" fmla="*/ 0 h 79"/>
                <a:gd name="T4" fmla="*/ 0 w 79"/>
                <a:gd name="T5" fmla="*/ 28 h 79"/>
                <a:gd name="T6" fmla="*/ 28 w 79"/>
                <a:gd name="T7" fmla="*/ 56 h 79"/>
                <a:gd name="T8" fmla="*/ 45 w 79"/>
                <a:gd name="T9" fmla="*/ 50 h 79"/>
                <a:gd name="T10" fmla="*/ 73 w 79"/>
                <a:gd name="T11" fmla="*/ 79 h 79"/>
                <a:gd name="T12" fmla="*/ 79 w 79"/>
                <a:gd name="T13" fmla="*/ 73 h 79"/>
                <a:gd name="T14" fmla="*/ 51 w 79"/>
                <a:gd name="T15" fmla="*/ 45 h 79"/>
                <a:gd name="T16" fmla="*/ 56 w 79"/>
                <a:gd name="T17" fmla="*/ 28 h 79"/>
                <a:gd name="T18" fmla="*/ 8 w 79"/>
                <a:gd name="T19" fmla="*/ 28 h 79"/>
                <a:gd name="T20" fmla="*/ 28 w 79"/>
                <a:gd name="T21" fmla="*/ 8 h 79"/>
                <a:gd name="T22" fmla="*/ 48 w 79"/>
                <a:gd name="T23" fmla="*/ 28 h 79"/>
                <a:gd name="T24" fmla="*/ 28 w 79"/>
                <a:gd name="T25" fmla="*/ 48 h 79"/>
                <a:gd name="T26" fmla="*/ 8 w 79"/>
                <a:gd name="T27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79">
                  <a:moveTo>
                    <a:pt x="56" y="28"/>
                  </a:moveTo>
                  <a:cubicBezTo>
                    <a:pt x="56" y="13"/>
                    <a:pt x="44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34" y="56"/>
                    <a:pt x="40" y="54"/>
                    <a:pt x="45" y="5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4" y="40"/>
                    <a:pt x="56" y="34"/>
                    <a:pt x="56" y="28"/>
                  </a:cubicBezTo>
                  <a:close/>
                  <a:moveTo>
                    <a:pt x="8" y="28"/>
                  </a:move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7" name="Group 666"/>
          <p:cNvGrpSpPr/>
          <p:nvPr/>
        </p:nvGrpSpPr>
        <p:grpSpPr>
          <a:xfrm>
            <a:off x="5589720" y="2506773"/>
            <a:ext cx="303460" cy="178906"/>
            <a:chOff x="5589720" y="2506773"/>
            <a:chExt cx="303460" cy="178906"/>
          </a:xfrm>
          <a:solidFill>
            <a:schemeClr val="tx1"/>
          </a:solidFill>
        </p:grpSpPr>
        <p:sp>
          <p:nvSpPr>
            <p:cNvPr id="543" name="Freeform 135"/>
            <p:cNvSpPr>
              <a:spLocks noEditPoints="1"/>
            </p:cNvSpPr>
            <p:nvPr/>
          </p:nvSpPr>
          <p:spPr bwMode="auto">
            <a:xfrm>
              <a:off x="5589720" y="2506773"/>
              <a:ext cx="303460" cy="178906"/>
            </a:xfrm>
            <a:custGeom>
              <a:avLst/>
              <a:gdLst>
                <a:gd name="T0" fmla="*/ 224 w 256"/>
                <a:gd name="T1" fmla="*/ 80 h 152"/>
                <a:gd name="T2" fmla="*/ 137 w 256"/>
                <a:gd name="T3" fmla="*/ 0 h 152"/>
                <a:gd name="T4" fmla="*/ 49 w 256"/>
                <a:gd name="T5" fmla="*/ 64 h 152"/>
                <a:gd name="T6" fmla="*/ 46 w 256"/>
                <a:gd name="T7" fmla="*/ 64 h 152"/>
                <a:gd name="T8" fmla="*/ 0 w 256"/>
                <a:gd name="T9" fmla="*/ 108 h 152"/>
                <a:gd name="T10" fmla="*/ 44 w 256"/>
                <a:gd name="T11" fmla="*/ 152 h 152"/>
                <a:gd name="T12" fmla="*/ 220 w 256"/>
                <a:gd name="T13" fmla="*/ 152 h 152"/>
                <a:gd name="T14" fmla="*/ 256 w 256"/>
                <a:gd name="T15" fmla="*/ 116 h 152"/>
                <a:gd name="T16" fmla="*/ 224 w 256"/>
                <a:gd name="T17" fmla="*/ 80 h 152"/>
                <a:gd name="T18" fmla="*/ 220 w 256"/>
                <a:gd name="T19" fmla="*/ 144 h 152"/>
                <a:gd name="T20" fmla="*/ 44 w 256"/>
                <a:gd name="T21" fmla="*/ 144 h 152"/>
                <a:gd name="T22" fmla="*/ 8 w 256"/>
                <a:gd name="T23" fmla="*/ 108 h 152"/>
                <a:gd name="T24" fmla="*/ 46 w 256"/>
                <a:gd name="T25" fmla="*/ 72 h 152"/>
                <a:gd name="T26" fmla="*/ 56 w 256"/>
                <a:gd name="T27" fmla="*/ 72 h 152"/>
                <a:gd name="T28" fmla="*/ 56 w 256"/>
                <a:gd name="T29" fmla="*/ 69 h 152"/>
                <a:gd name="T30" fmla="*/ 137 w 256"/>
                <a:gd name="T31" fmla="*/ 8 h 152"/>
                <a:gd name="T32" fmla="*/ 216 w 256"/>
                <a:gd name="T33" fmla="*/ 84 h 152"/>
                <a:gd name="T34" fmla="*/ 216 w 256"/>
                <a:gd name="T35" fmla="*/ 88 h 152"/>
                <a:gd name="T36" fmla="*/ 220 w 256"/>
                <a:gd name="T37" fmla="*/ 88 h 152"/>
                <a:gd name="T38" fmla="*/ 248 w 256"/>
                <a:gd name="T39" fmla="*/ 116 h 152"/>
                <a:gd name="T40" fmla="*/ 220 w 256"/>
                <a:gd name="T41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2">
                  <a:moveTo>
                    <a:pt x="224" y="80"/>
                  </a:moveTo>
                  <a:cubicBezTo>
                    <a:pt x="222" y="36"/>
                    <a:pt x="184" y="0"/>
                    <a:pt x="137" y="0"/>
                  </a:cubicBezTo>
                  <a:cubicBezTo>
                    <a:pt x="95" y="0"/>
                    <a:pt x="58" y="27"/>
                    <a:pt x="49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21" y="64"/>
                    <a:pt x="0" y="84"/>
                    <a:pt x="0" y="108"/>
                  </a:cubicBezTo>
                  <a:cubicBezTo>
                    <a:pt x="0" y="133"/>
                    <a:pt x="20" y="152"/>
                    <a:pt x="44" y="152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40" y="152"/>
                    <a:pt x="256" y="136"/>
                    <a:pt x="256" y="116"/>
                  </a:cubicBezTo>
                  <a:cubicBezTo>
                    <a:pt x="256" y="97"/>
                    <a:pt x="242" y="82"/>
                    <a:pt x="224" y="80"/>
                  </a:cubicBezTo>
                  <a:close/>
                  <a:moveTo>
                    <a:pt x="220" y="144"/>
                  </a:moveTo>
                  <a:cubicBezTo>
                    <a:pt x="44" y="144"/>
                    <a:pt x="44" y="144"/>
                    <a:pt x="44" y="144"/>
                  </a:cubicBezTo>
                  <a:cubicBezTo>
                    <a:pt x="24" y="144"/>
                    <a:pt x="8" y="128"/>
                    <a:pt x="8" y="108"/>
                  </a:cubicBezTo>
                  <a:cubicBezTo>
                    <a:pt x="8" y="88"/>
                    <a:pt x="25" y="72"/>
                    <a:pt x="46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4"/>
                    <a:pt x="97" y="8"/>
                    <a:pt x="137" y="8"/>
                  </a:cubicBezTo>
                  <a:cubicBezTo>
                    <a:pt x="181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0"/>
                    <a:pt x="248" y="116"/>
                  </a:cubicBezTo>
                  <a:cubicBezTo>
                    <a:pt x="248" y="132"/>
                    <a:pt x="236" y="144"/>
                    <a:pt x="22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4" name="Freeform 136"/>
            <p:cNvSpPr>
              <a:spLocks/>
            </p:cNvSpPr>
            <p:nvPr/>
          </p:nvSpPr>
          <p:spPr bwMode="auto">
            <a:xfrm>
              <a:off x="5700686" y="2563388"/>
              <a:ext cx="81527" cy="99644"/>
            </a:xfrm>
            <a:custGeom>
              <a:avLst/>
              <a:gdLst>
                <a:gd name="T0" fmla="*/ 16 w 36"/>
                <a:gd name="T1" fmla="*/ 0 h 44"/>
                <a:gd name="T2" fmla="*/ 0 w 36"/>
                <a:gd name="T3" fmla="*/ 17 h 44"/>
                <a:gd name="T4" fmla="*/ 3 w 36"/>
                <a:gd name="T5" fmla="*/ 20 h 44"/>
                <a:gd name="T6" fmla="*/ 16 w 36"/>
                <a:gd name="T7" fmla="*/ 7 h 44"/>
                <a:gd name="T8" fmla="*/ 16 w 36"/>
                <a:gd name="T9" fmla="*/ 44 h 44"/>
                <a:gd name="T10" fmla="*/ 20 w 36"/>
                <a:gd name="T11" fmla="*/ 44 h 44"/>
                <a:gd name="T12" fmla="*/ 20 w 36"/>
                <a:gd name="T13" fmla="*/ 7 h 44"/>
                <a:gd name="T14" fmla="*/ 33 w 36"/>
                <a:gd name="T15" fmla="*/ 20 h 44"/>
                <a:gd name="T16" fmla="*/ 36 w 36"/>
                <a:gd name="T17" fmla="*/ 17 h 44"/>
                <a:gd name="T18" fmla="*/ 19 w 36"/>
                <a:gd name="T19" fmla="*/ 0 h 44"/>
                <a:gd name="T20" fmla="*/ 16 w 36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4">
                  <a:moveTo>
                    <a:pt x="16" y="0"/>
                  </a:moveTo>
                  <a:lnTo>
                    <a:pt x="0" y="17"/>
                  </a:lnTo>
                  <a:lnTo>
                    <a:pt x="3" y="20"/>
                  </a:lnTo>
                  <a:lnTo>
                    <a:pt x="16" y="7"/>
                  </a:lnTo>
                  <a:lnTo>
                    <a:pt x="16" y="44"/>
                  </a:lnTo>
                  <a:lnTo>
                    <a:pt x="20" y="44"/>
                  </a:lnTo>
                  <a:lnTo>
                    <a:pt x="20" y="7"/>
                  </a:lnTo>
                  <a:lnTo>
                    <a:pt x="33" y="20"/>
                  </a:lnTo>
                  <a:lnTo>
                    <a:pt x="36" y="17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2" name="Group 661"/>
          <p:cNvGrpSpPr/>
          <p:nvPr/>
        </p:nvGrpSpPr>
        <p:grpSpPr>
          <a:xfrm>
            <a:off x="6019999" y="2445628"/>
            <a:ext cx="226463" cy="301196"/>
            <a:chOff x="6019999" y="2445628"/>
            <a:chExt cx="226463" cy="301196"/>
          </a:xfrm>
          <a:solidFill>
            <a:schemeClr val="tx1"/>
          </a:solidFill>
        </p:grpSpPr>
        <p:sp>
          <p:nvSpPr>
            <p:cNvPr id="545" name="Freeform 137"/>
            <p:cNvSpPr>
              <a:spLocks noEditPoints="1"/>
            </p:cNvSpPr>
            <p:nvPr/>
          </p:nvSpPr>
          <p:spPr bwMode="auto">
            <a:xfrm>
              <a:off x="6019999" y="2445628"/>
              <a:ext cx="226463" cy="301196"/>
            </a:xfrm>
            <a:custGeom>
              <a:avLst/>
              <a:gdLst>
                <a:gd name="T0" fmla="*/ 100 w 100"/>
                <a:gd name="T1" fmla="*/ 0 h 133"/>
                <a:gd name="T2" fmla="*/ 30 w 100"/>
                <a:gd name="T3" fmla="*/ 0 h 133"/>
                <a:gd name="T4" fmla="*/ 0 w 100"/>
                <a:gd name="T5" fmla="*/ 30 h 133"/>
                <a:gd name="T6" fmla="*/ 0 w 100"/>
                <a:gd name="T7" fmla="*/ 133 h 133"/>
                <a:gd name="T8" fmla="*/ 100 w 100"/>
                <a:gd name="T9" fmla="*/ 133 h 133"/>
                <a:gd name="T10" fmla="*/ 100 w 100"/>
                <a:gd name="T11" fmla="*/ 0 h 133"/>
                <a:gd name="T12" fmla="*/ 29 w 100"/>
                <a:gd name="T13" fmla="*/ 7 h 133"/>
                <a:gd name="T14" fmla="*/ 29 w 100"/>
                <a:gd name="T15" fmla="*/ 29 h 133"/>
                <a:gd name="T16" fmla="*/ 7 w 100"/>
                <a:gd name="T17" fmla="*/ 29 h 133"/>
                <a:gd name="T18" fmla="*/ 29 w 100"/>
                <a:gd name="T19" fmla="*/ 7 h 133"/>
                <a:gd name="T20" fmla="*/ 96 w 100"/>
                <a:gd name="T21" fmla="*/ 129 h 133"/>
                <a:gd name="T22" fmla="*/ 4 w 100"/>
                <a:gd name="T23" fmla="*/ 129 h 133"/>
                <a:gd name="T24" fmla="*/ 4 w 100"/>
                <a:gd name="T25" fmla="*/ 33 h 133"/>
                <a:gd name="T26" fmla="*/ 33 w 100"/>
                <a:gd name="T27" fmla="*/ 33 h 133"/>
                <a:gd name="T28" fmla="*/ 33 w 100"/>
                <a:gd name="T29" fmla="*/ 4 h 133"/>
                <a:gd name="T30" fmla="*/ 96 w 100"/>
                <a:gd name="T31" fmla="*/ 4 h 133"/>
                <a:gd name="T32" fmla="*/ 96 w 100"/>
                <a:gd name="T33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100" y="0"/>
                  </a:move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lnTo>
                    <a:pt x="100" y="133"/>
                  </a:lnTo>
                  <a:lnTo>
                    <a:pt x="100" y="0"/>
                  </a:lnTo>
                  <a:close/>
                  <a:moveTo>
                    <a:pt x="29" y="7"/>
                  </a:moveTo>
                  <a:lnTo>
                    <a:pt x="29" y="29"/>
                  </a:lnTo>
                  <a:lnTo>
                    <a:pt x="7" y="29"/>
                  </a:lnTo>
                  <a:lnTo>
                    <a:pt x="29" y="7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6" name="Freeform 138"/>
            <p:cNvSpPr>
              <a:spLocks/>
            </p:cNvSpPr>
            <p:nvPr/>
          </p:nvSpPr>
          <p:spPr bwMode="auto">
            <a:xfrm>
              <a:off x="6087938" y="2583771"/>
              <a:ext cx="99644" cy="67939"/>
            </a:xfrm>
            <a:custGeom>
              <a:avLst/>
              <a:gdLst>
                <a:gd name="T0" fmla="*/ 3 w 44"/>
                <a:gd name="T1" fmla="*/ 12 h 30"/>
                <a:gd name="T2" fmla="*/ 0 w 44"/>
                <a:gd name="T3" fmla="*/ 15 h 30"/>
                <a:gd name="T4" fmla="*/ 15 w 44"/>
                <a:gd name="T5" fmla="*/ 30 h 30"/>
                <a:gd name="T6" fmla="*/ 17 w 44"/>
                <a:gd name="T7" fmla="*/ 30 h 30"/>
                <a:gd name="T8" fmla="*/ 44 w 44"/>
                <a:gd name="T9" fmla="*/ 3 h 30"/>
                <a:gd name="T10" fmla="*/ 42 w 44"/>
                <a:gd name="T11" fmla="*/ 0 h 30"/>
                <a:gd name="T12" fmla="*/ 16 w 44"/>
                <a:gd name="T13" fmla="*/ 25 h 30"/>
                <a:gd name="T14" fmla="*/ 3 w 44"/>
                <a:gd name="T15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3" y="12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17" y="30"/>
                  </a:lnTo>
                  <a:lnTo>
                    <a:pt x="44" y="3"/>
                  </a:lnTo>
                  <a:lnTo>
                    <a:pt x="42" y="0"/>
                  </a:lnTo>
                  <a:lnTo>
                    <a:pt x="16" y="25"/>
                  </a:lnTo>
                  <a:lnTo>
                    <a:pt x="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1" name="Group 660"/>
          <p:cNvGrpSpPr/>
          <p:nvPr/>
        </p:nvGrpSpPr>
        <p:grpSpPr>
          <a:xfrm>
            <a:off x="6411779" y="2445628"/>
            <a:ext cx="226463" cy="301196"/>
            <a:chOff x="6411779" y="2445628"/>
            <a:chExt cx="226463" cy="301196"/>
          </a:xfrm>
          <a:solidFill>
            <a:schemeClr val="tx1"/>
          </a:solidFill>
        </p:grpSpPr>
        <p:sp>
          <p:nvSpPr>
            <p:cNvPr id="547" name="Freeform 139"/>
            <p:cNvSpPr>
              <a:spLocks noEditPoints="1"/>
            </p:cNvSpPr>
            <p:nvPr/>
          </p:nvSpPr>
          <p:spPr bwMode="auto">
            <a:xfrm>
              <a:off x="6411779" y="2445628"/>
              <a:ext cx="226463" cy="301196"/>
            </a:xfrm>
            <a:custGeom>
              <a:avLst/>
              <a:gdLst>
                <a:gd name="T0" fmla="*/ 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30 w 100"/>
                <a:gd name="T7" fmla="*/ 0 h 133"/>
                <a:gd name="T8" fmla="*/ 0 w 100"/>
                <a:gd name="T9" fmla="*/ 30 h 133"/>
                <a:gd name="T10" fmla="*/ 0 w 100"/>
                <a:gd name="T11" fmla="*/ 133 h 133"/>
                <a:gd name="T12" fmla="*/ 96 w 100"/>
                <a:gd name="T13" fmla="*/ 129 h 133"/>
                <a:gd name="T14" fmla="*/ 4 w 100"/>
                <a:gd name="T15" fmla="*/ 129 h 133"/>
                <a:gd name="T16" fmla="*/ 4 w 100"/>
                <a:gd name="T17" fmla="*/ 33 h 133"/>
                <a:gd name="T18" fmla="*/ 33 w 100"/>
                <a:gd name="T19" fmla="*/ 33 h 133"/>
                <a:gd name="T20" fmla="*/ 33 w 100"/>
                <a:gd name="T21" fmla="*/ 4 h 133"/>
                <a:gd name="T22" fmla="*/ 96 w 100"/>
                <a:gd name="T23" fmla="*/ 4 h 133"/>
                <a:gd name="T24" fmla="*/ 96 w 100"/>
                <a:gd name="T25" fmla="*/ 129 h 133"/>
                <a:gd name="T26" fmla="*/ 7 w 100"/>
                <a:gd name="T27" fmla="*/ 29 h 133"/>
                <a:gd name="T28" fmla="*/ 29 w 100"/>
                <a:gd name="T29" fmla="*/ 7 h 133"/>
                <a:gd name="T30" fmla="*/ 29 w 100"/>
                <a:gd name="T31" fmla="*/ 29 h 133"/>
                <a:gd name="T32" fmla="*/ 7 w 100"/>
                <a:gd name="T33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  <a:moveTo>
                    <a:pt x="7" y="29"/>
                  </a:moveTo>
                  <a:lnTo>
                    <a:pt x="29" y="7"/>
                  </a:lnTo>
                  <a:lnTo>
                    <a:pt x="29" y="29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8" name="Freeform 140"/>
            <p:cNvSpPr>
              <a:spLocks noEditPoints="1"/>
            </p:cNvSpPr>
            <p:nvPr/>
          </p:nvSpPr>
          <p:spPr bwMode="auto">
            <a:xfrm>
              <a:off x="6472924" y="2581505"/>
              <a:ext cx="104173" cy="65675"/>
            </a:xfrm>
            <a:custGeom>
              <a:avLst/>
              <a:gdLst>
                <a:gd name="T0" fmla="*/ 0 w 88"/>
                <a:gd name="T1" fmla="*/ 40 h 56"/>
                <a:gd name="T2" fmla="*/ 16 w 88"/>
                <a:gd name="T3" fmla="*/ 56 h 56"/>
                <a:gd name="T4" fmla="*/ 72 w 88"/>
                <a:gd name="T5" fmla="*/ 56 h 56"/>
                <a:gd name="T6" fmla="*/ 88 w 88"/>
                <a:gd name="T7" fmla="*/ 40 h 56"/>
                <a:gd name="T8" fmla="*/ 75 w 88"/>
                <a:gd name="T9" fmla="*/ 24 h 56"/>
                <a:gd name="T10" fmla="*/ 44 w 88"/>
                <a:gd name="T11" fmla="*/ 0 h 56"/>
                <a:gd name="T12" fmla="*/ 12 w 88"/>
                <a:gd name="T13" fmla="*/ 24 h 56"/>
                <a:gd name="T14" fmla="*/ 0 w 88"/>
                <a:gd name="T15" fmla="*/ 40 h 56"/>
                <a:gd name="T16" fmla="*/ 19 w 88"/>
                <a:gd name="T17" fmla="*/ 32 h 56"/>
                <a:gd name="T18" fmla="*/ 19 w 88"/>
                <a:gd name="T19" fmla="*/ 29 h 56"/>
                <a:gd name="T20" fmla="*/ 44 w 88"/>
                <a:gd name="T21" fmla="*/ 8 h 56"/>
                <a:gd name="T22" fmla="*/ 68 w 88"/>
                <a:gd name="T23" fmla="*/ 28 h 56"/>
                <a:gd name="T24" fmla="*/ 68 w 88"/>
                <a:gd name="T25" fmla="*/ 32 h 56"/>
                <a:gd name="T26" fmla="*/ 72 w 88"/>
                <a:gd name="T27" fmla="*/ 32 h 56"/>
                <a:gd name="T28" fmla="*/ 80 w 88"/>
                <a:gd name="T29" fmla="*/ 40 h 56"/>
                <a:gd name="T30" fmla="*/ 72 w 88"/>
                <a:gd name="T31" fmla="*/ 48 h 56"/>
                <a:gd name="T32" fmla="*/ 16 w 88"/>
                <a:gd name="T33" fmla="*/ 48 h 56"/>
                <a:gd name="T34" fmla="*/ 8 w 88"/>
                <a:gd name="T35" fmla="*/ 40 h 56"/>
                <a:gd name="T36" fmla="*/ 16 w 88"/>
                <a:gd name="T37" fmla="*/ 32 h 56"/>
                <a:gd name="T38" fmla="*/ 19 w 88"/>
                <a:gd name="T3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0" y="40"/>
                  </a:moveTo>
                  <a:cubicBezTo>
                    <a:pt x="0" y="50"/>
                    <a:pt x="5" y="56"/>
                    <a:pt x="16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82" y="56"/>
                    <a:pt x="88" y="50"/>
                    <a:pt x="88" y="40"/>
                  </a:cubicBezTo>
                  <a:cubicBezTo>
                    <a:pt x="88" y="35"/>
                    <a:pt x="83" y="26"/>
                    <a:pt x="75" y="24"/>
                  </a:cubicBezTo>
                  <a:cubicBezTo>
                    <a:pt x="73" y="10"/>
                    <a:pt x="60" y="0"/>
                    <a:pt x="44" y="0"/>
                  </a:cubicBezTo>
                  <a:cubicBezTo>
                    <a:pt x="29" y="0"/>
                    <a:pt x="16" y="12"/>
                    <a:pt x="12" y="24"/>
                  </a:cubicBezTo>
                  <a:cubicBezTo>
                    <a:pt x="4" y="26"/>
                    <a:pt x="0" y="35"/>
                    <a:pt x="0" y="40"/>
                  </a:cubicBezTo>
                  <a:close/>
                  <a:moveTo>
                    <a:pt x="19" y="32"/>
                  </a:moveTo>
                  <a:cubicBezTo>
                    <a:pt x="19" y="29"/>
                    <a:pt x="19" y="29"/>
                    <a:pt x="19" y="29"/>
                  </a:cubicBezTo>
                  <a:cubicBezTo>
                    <a:pt x="21" y="19"/>
                    <a:pt x="32" y="8"/>
                    <a:pt x="44" y="8"/>
                  </a:cubicBezTo>
                  <a:cubicBezTo>
                    <a:pt x="55" y="8"/>
                    <a:pt x="68" y="15"/>
                    <a:pt x="68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7" y="32"/>
                    <a:pt x="80" y="38"/>
                    <a:pt x="80" y="40"/>
                  </a:cubicBezTo>
                  <a:cubicBezTo>
                    <a:pt x="80" y="45"/>
                    <a:pt x="77" y="48"/>
                    <a:pt x="72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0" y="48"/>
                    <a:pt x="8" y="46"/>
                    <a:pt x="8" y="40"/>
                  </a:cubicBezTo>
                  <a:cubicBezTo>
                    <a:pt x="8" y="38"/>
                    <a:pt x="10" y="32"/>
                    <a:pt x="16" y="32"/>
                  </a:cubicBezTo>
                  <a:lnTo>
                    <a:pt x="19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0" name="Group 659"/>
          <p:cNvGrpSpPr/>
          <p:nvPr/>
        </p:nvGrpSpPr>
        <p:grpSpPr>
          <a:xfrm>
            <a:off x="6803559" y="2445628"/>
            <a:ext cx="226463" cy="301196"/>
            <a:chOff x="6803559" y="2445628"/>
            <a:chExt cx="226463" cy="301196"/>
          </a:xfrm>
          <a:solidFill>
            <a:schemeClr val="tx1"/>
          </a:solidFill>
        </p:grpSpPr>
        <p:sp>
          <p:nvSpPr>
            <p:cNvPr id="549" name="Freeform 141"/>
            <p:cNvSpPr>
              <a:spLocks noEditPoints="1"/>
            </p:cNvSpPr>
            <p:nvPr/>
          </p:nvSpPr>
          <p:spPr bwMode="auto">
            <a:xfrm>
              <a:off x="6803559" y="2445628"/>
              <a:ext cx="226463" cy="301196"/>
            </a:xfrm>
            <a:custGeom>
              <a:avLst/>
              <a:gdLst>
                <a:gd name="T0" fmla="*/ 100 w 100"/>
                <a:gd name="T1" fmla="*/ 0 h 133"/>
                <a:gd name="T2" fmla="*/ 30 w 100"/>
                <a:gd name="T3" fmla="*/ 0 h 133"/>
                <a:gd name="T4" fmla="*/ 0 w 100"/>
                <a:gd name="T5" fmla="*/ 30 h 133"/>
                <a:gd name="T6" fmla="*/ 0 w 100"/>
                <a:gd name="T7" fmla="*/ 133 h 133"/>
                <a:gd name="T8" fmla="*/ 100 w 100"/>
                <a:gd name="T9" fmla="*/ 133 h 133"/>
                <a:gd name="T10" fmla="*/ 100 w 100"/>
                <a:gd name="T11" fmla="*/ 0 h 133"/>
                <a:gd name="T12" fmla="*/ 29 w 100"/>
                <a:gd name="T13" fmla="*/ 7 h 133"/>
                <a:gd name="T14" fmla="*/ 29 w 100"/>
                <a:gd name="T15" fmla="*/ 29 h 133"/>
                <a:gd name="T16" fmla="*/ 7 w 100"/>
                <a:gd name="T17" fmla="*/ 29 h 133"/>
                <a:gd name="T18" fmla="*/ 29 w 100"/>
                <a:gd name="T19" fmla="*/ 7 h 133"/>
                <a:gd name="T20" fmla="*/ 96 w 100"/>
                <a:gd name="T21" fmla="*/ 129 h 133"/>
                <a:gd name="T22" fmla="*/ 4 w 100"/>
                <a:gd name="T23" fmla="*/ 129 h 133"/>
                <a:gd name="T24" fmla="*/ 4 w 100"/>
                <a:gd name="T25" fmla="*/ 33 h 133"/>
                <a:gd name="T26" fmla="*/ 33 w 100"/>
                <a:gd name="T27" fmla="*/ 33 h 133"/>
                <a:gd name="T28" fmla="*/ 33 w 100"/>
                <a:gd name="T29" fmla="*/ 4 h 133"/>
                <a:gd name="T30" fmla="*/ 96 w 100"/>
                <a:gd name="T31" fmla="*/ 4 h 133"/>
                <a:gd name="T32" fmla="*/ 96 w 100"/>
                <a:gd name="T33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100" y="0"/>
                  </a:move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lnTo>
                    <a:pt x="100" y="133"/>
                  </a:lnTo>
                  <a:lnTo>
                    <a:pt x="100" y="0"/>
                  </a:lnTo>
                  <a:close/>
                  <a:moveTo>
                    <a:pt x="29" y="7"/>
                  </a:moveTo>
                  <a:lnTo>
                    <a:pt x="29" y="29"/>
                  </a:lnTo>
                  <a:lnTo>
                    <a:pt x="7" y="29"/>
                  </a:lnTo>
                  <a:lnTo>
                    <a:pt x="29" y="7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0" name="Freeform 142"/>
            <p:cNvSpPr>
              <a:spLocks/>
            </p:cNvSpPr>
            <p:nvPr/>
          </p:nvSpPr>
          <p:spPr bwMode="auto">
            <a:xfrm>
              <a:off x="6876027" y="2563388"/>
              <a:ext cx="81527" cy="99644"/>
            </a:xfrm>
            <a:custGeom>
              <a:avLst/>
              <a:gdLst>
                <a:gd name="T0" fmla="*/ 2 w 36"/>
                <a:gd name="T1" fmla="*/ 23 h 44"/>
                <a:gd name="T2" fmla="*/ 0 w 36"/>
                <a:gd name="T3" fmla="*/ 26 h 44"/>
                <a:gd name="T4" fmla="*/ 16 w 36"/>
                <a:gd name="T5" fmla="*/ 44 h 44"/>
                <a:gd name="T6" fmla="*/ 19 w 36"/>
                <a:gd name="T7" fmla="*/ 44 h 44"/>
                <a:gd name="T8" fmla="*/ 36 w 36"/>
                <a:gd name="T9" fmla="*/ 26 h 44"/>
                <a:gd name="T10" fmla="*/ 33 w 36"/>
                <a:gd name="T11" fmla="*/ 23 h 44"/>
                <a:gd name="T12" fmla="*/ 20 w 36"/>
                <a:gd name="T13" fmla="*/ 36 h 44"/>
                <a:gd name="T14" fmla="*/ 20 w 36"/>
                <a:gd name="T15" fmla="*/ 0 h 44"/>
                <a:gd name="T16" fmla="*/ 16 w 36"/>
                <a:gd name="T17" fmla="*/ 0 h 44"/>
                <a:gd name="T18" fmla="*/ 16 w 36"/>
                <a:gd name="T19" fmla="*/ 36 h 44"/>
                <a:gd name="T20" fmla="*/ 2 w 36"/>
                <a:gd name="T21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4">
                  <a:moveTo>
                    <a:pt x="2" y="23"/>
                  </a:moveTo>
                  <a:lnTo>
                    <a:pt x="0" y="26"/>
                  </a:lnTo>
                  <a:lnTo>
                    <a:pt x="16" y="44"/>
                  </a:lnTo>
                  <a:lnTo>
                    <a:pt x="19" y="44"/>
                  </a:lnTo>
                  <a:lnTo>
                    <a:pt x="36" y="26"/>
                  </a:lnTo>
                  <a:lnTo>
                    <a:pt x="33" y="23"/>
                  </a:lnTo>
                  <a:lnTo>
                    <a:pt x="20" y="3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36"/>
                  </a:lnTo>
                  <a:lnTo>
                    <a:pt x="2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4" name="Group 683"/>
          <p:cNvGrpSpPr/>
          <p:nvPr/>
        </p:nvGrpSpPr>
        <p:grpSpPr>
          <a:xfrm>
            <a:off x="2104461" y="2837409"/>
            <a:ext cx="226463" cy="301196"/>
            <a:chOff x="2104461" y="2837409"/>
            <a:chExt cx="226463" cy="301196"/>
          </a:xfrm>
          <a:solidFill>
            <a:schemeClr val="tx1"/>
          </a:solidFill>
        </p:grpSpPr>
        <p:sp>
          <p:nvSpPr>
            <p:cNvPr id="551" name="Freeform 143"/>
            <p:cNvSpPr>
              <a:spLocks noEditPoints="1"/>
            </p:cNvSpPr>
            <p:nvPr/>
          </p:nvSpPr>
          <p:spPr bwMode="auto">
            <a:xfrm>
              <a:off x="2104461" y="2837409"/>
              <a:ext cx="226463" cy="301196"/>
            </a:xfrm>
            <a:custGeom>
              <a:avLst/>
              <a:gdLst>
                <a:gd name="T0" fmla="*/ 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31 w 100"/>
                <a:gd name="T7" fmla="*/ 0 h 133"/>
                <a:gd name="T8" fmla="*/ 0 w 100"/>
                <a:gd name="T9" fmla="*/ 30 h 133"/>
                <a:gd name="T10" fmla="*/ 0 w 100"/>
                <a:gd name="T11" fmla="*/ 133 h 133"/>
                <a:gd name="T12" fmla="*/ 96 w 100"/>
                <a:gd name="T13" fmla="*/ 129 h 133"/>
                <a:gd name="T14" fmla="*/ 4 w 100"/>
                <a:gd name="T15" fmla="*/ 129 h 133"/>
                <a:gd name="T16" fmla="*/ 4 w 100"/>
                <a:gd name="T17" fmla="*/ 33 h 133"/>
                <a:gd name="T18" fmla="*/ 33 w 100"/>
                <a:gd name="T19" fmla="*/ 33 h 133"/>
                <a:gd name="T20" fmla="*/ 33 w 100"/>
                <a:gd name="T21" fmla="*/ 4 h 133"/>
                <a:gd name="T22" fmla="*/ 96 w 100"/>
                <a:gd name="T23" fmla="*/ 4 h 133"/>
                <a:gd name="T24" fmla="*/ 96 w 100"/>
                <a:gd name="T25" fmla="*/ 129 h 133"/>
                <a:gd name="T26" fmla="*/ 7 w 100"/>
                <a:gd name="T27" fmla="*/ 29 h 133"/>
                <a:gd name="T28" fmla="*/ 29 w 100"/>
                <a:gd name="T29" fmla="*/ 7 h 133"/>
                <a:gd name="T30" fmla="*/ 29 w 100"/>
                <a:gd name="T31" fmla="*/ 29 h 133"/>
                <a:gd name="T32" fmla="*/ 7 w 100"/>
                <a:gd name="T33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31" y="0"/>
                  </a:lnTo>
                  <a:lnTo>
                    <a:pt x="0" y="30"/>
                  </a:lnTo>
                  <a:lnTo>
                    <a:pt x="0" y="133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  <a:moveTo>
                    <a:pt x="7" y="29"/>
                  </a:moveTo>
                  <a:lnTo>
                    <a:pt x="29" y="7"/>
                  </a:lnTo>
                  <a:lnTo>
                    <a:pt x="29" y="29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2" name="Freeform 144"/>
            <p:cNvSpPr>
              <a:spLocks noEditPoints="1"/>
            </p:cNvSpPr>
            <p:nvPr/>
          </p:nvSpPr>
          <p:spPr bwMode="auto">
            <a:xfrm>
              <a:off x="2190517" y="2934787"/>
              <a:ext cx="83792" cy="108702"/>
            </a:xfrm>
            <a:custGeom>
              <a:avLst/>
              <a:gdLst>
                <a:gd name="T0" fmla="*/ 4 w 37"/>
                <a:gd name="T1" fmla="*/ 48 h 48"/>
                <a:gd name="T2" fmla="*/ 4 w 37"/>
                <a:gd name="T3" fmla="*/ 25 h 48"/>
                <a:gd name="T4" fmla="*/ 37 w 37"/>
                <a:gd name="T5" fmla="*/ 25 h 48"/>
                <a:gd name="T6" fmla="*/ 30 w 37"/>
                <a:gd name="T7" fmla="*/ 15 h 48"/>
                <a:gd name="T8" fmla="*/ 37 w 37"/>
                <a:gd name="T9" fmla="*/ 5 h 48"/>
                <a:gd name="T10" fmla="*/ 4 w 37"/>
                <a:gd name="T11" fmla="*/ 5 h 48"/>
                <a:gd name="T12" fmla="*/ 4 w 37"/>
                <a:gd name="T13" fmla="*/ 0 h 48"/>
                <a:gd name="T14" fmla="*/ 0 w 37"/>
                <a:gd name="T15" fmla="*/ 0 h 48"/>
                <a:gd name="T16" fmla="*/ 0 w 37"/>
                <a:gd name="T17" fmla="*/ 48 h 48"/>
                <a:gd name="T18" fmla="*/ 4 w 37"/>
                <a:gd name="T19" fmla="*/ 48 h 48"/>
                <a:gd name="T20" fmla="*/ 29 w 37"/>
                <a:gd name="T21" fmla="*/ 9 h 48"/>
                <a:gd name="T22" fmla="*/ 25 w 37"/>
                <a:gd name="T23" fmla="*/ 15 h 48"/>
                <a:gd name="T24" fmla="*/ 29 w 37"/>
                <a:gd name="T25" fmla="*/ 21 h 48"/>
                <a:gd name="T26" fmla="*/ 4 w 37"/>
                <a:gd name="T27" fmla="*/ 21 h 48"/>
                <a:gd name="T28" fmla="*/ 4 w 37"/>
                <a:gd name="T29" fmla="*/ 9 h 48"/>
                <a:gd name="T30" fmla="*/ 29 w 3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48">
                  <a:moveTo>
                    <a:pt x="4" y="48"/>
                  </a:moveTo>
                  <a:lnTo>
                    <a:pt x="4" y="25"/>
                  </a:lnTo>
                  <a:lnTo>
                    <a:pt x="37" y="25"/>
                  </a:lnTo>
                  <a:lnTo>
                    <a:pt x="30" y="15"/>
                  </a:lnTo>
                  <a:lnTo>
                    <a:pt x="37" y="5"/>
                  </a:lnTo>
                  <a:lnTo>
                    <a:pt x="4" y="5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" y="48"/>
                  </a:lnTo>
                  <a:close/>
                  <a:moveTo>
                    <a:pt x="29" y="9"/>
                  </a:moveTo>
                  <a:lnTo>
                    <a:pt x="25" y="15"/>
                  </a:lnTo>
                  <a:lnTo>
                    <a:pt x="29" y="21"/>
                  </a:lnTo>
                  <a:lnTo>
                    <a:pt x="4" y="21"/>
                  </a:lnTo>
                  <a:lnTo>
                    <a:pt x="4" y="9"/>
                  </a:lnTo>
                  <a:lnTo>
                    <a:pt x="2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5" name="Group 684"/>
          <p:cNvGrpSpPr/>
          <p:nvPr/>
        </p:nvGrpSpPr>
        <p:grpSpPr>
          <a:xfrm>
            <a:off x="2496242" y="2837409"/>
            <a:ext cx="226463" cy="301196"/>
            <a:chOff x="2496242" y="2837409"/>
            <a:chExt cx="226463" cy="301196"/>
          </a:xfrm>
          <a:solidFill>
            <a:schemeClr val="tx1"/>
          </a:solidFill>
        </p:grpSpPr>
        <p:sp>
          <p:nvSpPr>
            <p:cNvPr id="553" name="Freeform 145"/>
            <p:cNvSpPr>
              <a:spLocks noEditPoints="1"/>
            </p:cNvSpPr>
            <p:nvPr/>
          </p:nvSpPr>
          <p:spPr bwMode="auto">
            <a:xfrm>
              <a:off x="2496242" y="2837409"/>
              <a:ext cx="226463" cy="301196"/>
            </a:xfrm>
            <a:custGeom>
              <a:avLst/>
              <a:gdLst>
                <a:gd name="T0" fmla="*/ 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31 w 100"/>
                <a:gd name="T7" fmla="*/ 0 h 133"/>
                <a:gd name="T8" fmla="*/ 0 w 100"/>
                <a:gd name="T9" fmla="*/ 30 h 133"/>
                <a:gd name="T10" fmla="*/ 0 w 100"/>
                <a:gd name="T11" fmla="*/ 133 h 133"/>
                <a:gd name="T12" fmla="*/ 96 w 100"/>
                <a:gd name="T13" fmla="*/ 129 h 133"/>
                <a:gd name="T14" fmla="*/ 4 w 100"/>
                <a:gd name="T15" fmla="*/ 129 h 133"/>
                <a:gd name="T16" fmla="*/ 4 w 100"/>
                <a:gd name="T17" fmla="*/ 33 h 133"/>
                <a:gd name="T18" fmla="*/ 33 w 100"/>
                <a:gd name="T19" fmla="*/ 33 h 133"/>
                <a:gd name="T20" fmla="*/ 33 w 100"/>
                <a:gd name="T21" fmla="*/ 4 h 133"/>
                <a:gd name="T22" fmla="*/ 96 w 100"/>
                <a:gd name="T23" fmla="*/ 4 h 133"/>
                <a:gd name="T24" fmla="*/ 96 w 100"/>
                <a:gd name="T25" fmla="*/ 129 h 133"/>
                <a:gd name="T26" fmla="*/ 7 w 100"/>
                <a:gd name="T27" fmla="*/ 29 h 133"/>
                <a:gd name="T28" fmla="*/ 29 w 100"/>
                <a:gd name="T29" fmla="*/ 7 h 133"/>
                <a:gd name="T30" fmla="*/ 29 w 100"/>
                <a:gd name="T31" fmla="*/ 29 h 133"/>
                <a:gd name="T32" fmla="*/ 7 w 100"/>
                <a:gd name="T33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31" y="0"/>
                  </a:lnTo>
                  <a:lnTo>
                    <a:pt x="0" y="30"/>
                  </a:lnTo>
                  <a:lnTo>
                    <a:pt x="0" y="133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  <a:moveTo>
                    <a:pt x="7" y="29"/>
                  </a:moveTo>
                  <a:lnTo>
                    <a:pt x="29" y="7"/>
                  </a:lnTo>
                  <a:lnTo>
                    <a:pt x="29" y="29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4" name="Freeform 146"/>
            <p:cNvSpPr>
              <a:spLocks noEditPoints="1"/>
            </p:cNvSpPr>
            <p:nvPr/>
          </p:nvSpPr>
          <p:spPr bwMode="auto">
            <a:xfrm>
              <a:off x="2552857" y="2959699"/>
              <a:ext cx="113231" cy="92850"/>
            </a:xfrm>
            <a:custGeom>
              <a:avLst/>
              <a:gdLst>
                <a:gd name="T0" fmla="*/ 17 w 50"/>
                <a:gd name="T1" fmla="*/ 21 h 41"/>
                <a:gd name="T2" fmla="*/ 4 w 50"/>
                <a:gd name="T3" fmla="*/ 21 h 41"/>
                <a:gd name="T4" fmla="*/ 4 w 50"/>
                <a:gd name="T5" fmla="*/ 37 h 41"/>
                <a:gd name="T6" fmla="*/ 0 w 50"/>
                <a:gd name="T7" fmla="*/ 37 h 41"/>
                <a:gd name="T8" fmla="*/ 0 w 50"/>
                <a:gd name="T9" fmla="*/ 41 h 41"/>
                <a:gd name="T10" fmla="*/ 50 w 50"/>
                <a:gd name="T11" fmla="*/ 41 h 41"/>
                <a:gd name="T12" fmla="*/ 50 w 50"/>
                <a:gd name="T13" fmla="*/ 37 h 41"/>
                <a:gd name="T14" fmla="*/ 46 w 50"/>
                <a:gd name="T15" fmla="*/ 37 h 41"/>
                <a:gd name="T16" fmla="*/ 46 w 50"/>
                <a:gd name="T17" fmla="*/ 14 h 41"/>
                <a:gd name="T18" fmla="*/ 33 w 50"/>
                <a:gd name="T19" fmla="*/ 14 h 41"/>
                <a:gd name="T20" fmla="*/ 33 w 50"/>
                <a:gd name="T21" fmla="*/ 37 h 41"/>
                <a:gd name="T22" fmla="*/ 31 w 50"/>
                <a:gd name="T23" fmla="*/ 37 h 41"/>
                <a:gd name="T24" fmla="*/ 31 w 50"/>
                <a:gd name="T25" fmla="*/ 0 h 41"/>
                <a:gd name="T26" fmla="*/ 19 w 50"/>
                <a:gd name="T27" fmla="*/ 0 h 41"/>
                <a:gd name="T28" fmla="*/ 19 w 50"/>
                <a:gd name="T29" fmla="*/ 37 h 41"/>
                <a:gd name="T30" fmla="*/ 17 w 50"/>
                <a:gd name="T31" fmla="*/ 37 h 41"/>
                <a:gd name="T32" fmla="*/ 17 w 50"/>
                <a:gd name="T33" fmla="*/ 21 h 41"/>
                <a:gd name="T34" fmla="*/ 37 w 50"/>
                <a:gd name="T35" fmla="*/ 18 h 41"/>
                <a:gd name="T36" fmla="*/ 42 w 50"/>
                <a:gd name="T37" fmla="*/ 18 h 41"/>
                <a:gd name="T38" fmla="*/ 42 w 50"/>
                <a:gd name="T39" fmla="*/ 37 h 41"/>
                <a:gd name="T40" fmla="*/ 37 w 50"/>
                <a:gd name="T41" fmla="*/ 37 h 41"/>
                <a:gd name="T42" fmla="*/ 37 w 50"/>
                <a:gd name="T43" fmla="*/ 18 h 41"/>
                <a:gd name="T44" fmla="*/ 23 w 50"/>
                <a:gd name="T45" fmla="*/ 4 h 41"/>
                <a:gd name="T46" fmla="*/ 27 w 50"/>
                <a:gd name="T47" fmla="*/ 4 h 41"/>
                <a:gd name="T48" fmla="*/ 27 w 50"/>
                <a:gd name="T49" fmla="*/ 37 h 41"/>
                <a:gd name="T50" fmla="*/ 23 w 50"/>
                <a:gd name="T51" fmla="*/ 37 h 41"/>
                <a:gd name="T52" fmla="*/ 23 w 50"/>
                <a:gd name="T53" fmla="*/ 4 h 41"/>
                <a:gd name="T54" fmla="*/ 8 w 50"/>
                <a:gd name="T55" fmla="*/ 37 h 41"/>
                <a:gd name="T56" fmla="*/ 8 w 50"/>
                <a:gd name="T57" fmla="*/ 25 h 41"/>
                <a:gd name="T58" fmla="*/ 12 w 50"/>
                <a:gd name="T59" fmla="*/ 25 h 41"/>
                <a:gd name="T60" fmla="*/ 12 w 50"/>
                <a:gd name="T61" fmla="*/ 37 h 41"/>
                <a:gd name="T62" fmla="*/ 8 w 50"/>
                <a:gd name="T63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41">
                  <a:moveTo>
                    <a:pt x="17" y="21"/>
                  </a:moveTo>
                  <a:lnTo>
                    <a:pt x="4" y="21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50" y="41"/>
                  </a:lnTo>
                  <a:lnTo>
                    <a:pt x="50" y="37"/>
                  </a:lnTo>
                  <a:lnTo>
                    <a:pt x="46" y="37"/>
                  </a:lnTo>
                  <a:lnTo>
                    <a:pt x="46" y="14"/>
                  </a:lnTo>
                  <a:lnTo>
                    <a:pt x="33" y="14"/>
                  </a:lnTo>
                  <a:lnTo>
                    <a:pt x="33" y="37"/>
                  </a:lnTo>
                  <a:lnTo>
                    <a:pt x="31" y="37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7" y="21"/>
                  </a:lnTo>
                  <a:close/>
                  <a:moveTo>
                    <a:pt x="37" y="18"/>
                  </a:moveTo>
                  <a:lnTo>
                    <a:pt x="42" y="18"/>
                  </a:lnTo>
                  <a:lnTo>
                    <a:pt x="42" y="37"/>
                  </a:lnTo>
                  <a:lnTo>
                    <a:pt x="37" y="37"/>
                  </a:lnTo>
                  <a:lnTo>
                    <a:pt x="37" y="18"/>
                  </a:lnTo>
                  <a:close/>
                  <a:moveTo>
                    <a:pt x="23" y="4"/>
                  </a:moveTo>
                  <a:lnTo>
                    <a:pt x="27" y="4"/>
                  </a:lnTo>
                  <a:lnTo>
                    <a:pt x="27" y="37"/>
                  </a:lnTo>
                  <a:lnTo>
                    <a:pt x="23" y="37"/>
                  </a:lnTo>
                  <a:lnTo>
                    <a:pt x="23" y="4"/>
                  </a:lnTo>
                  <a:close/>
                  <a:moveTo>
                    <a:pt x="8" y="37"/>
                  </a:moveTo>
                  <a:lnTo>
                    <a:pt x="8" y="25"/>
                  </a:lnTo>
                  <a:lnTo>
                    <a:pt x="12" y="25"/>
                  </a:lnTo>
                  <a:lnTo>
                    <a:pt x="12" y="37"/>
                  </a:lnTo>
                  <a:lnTo>
                    <a:pt x="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0" name="Group 679"/>
          <p:cNvGrpSpPr/>
          <p:nvPr/>
        </p:nvGrpSpPr>
        <p:grpSpPr>
          <a:xfrm>
            <a:off x="2888021" y="2837409"/>
            <a:ext cx="226463" cy="301196"/>
            <a:chOff x="2888021" y="2837409"/>
            <a:chExt cx="226463" cy="301196"/>
          </a:xfrm>
          <a:solidFill>
            <a:schemeClr val="tx1"/>
          </a:solidFill>
        </p:grpSpPr>
        <p:sp>
          <p:nvSpPr>
            <p:cNvPr id="555" name="Freeform 147"/>
            <p:cNvSpPr>
              <a:spLocks noEditPoints="1"/>
            </p:cNvSpPr>
            <p:nvPr/>
          </p:nvSpPr>
          <p:spPr bwMode="auto">
            <a:xfrm>
              <a:off x="2888021" y="2837409"/>
              <a:ext cx="226463" cy="301196"/>
            </a:xfrm>
            <a:custGeom>
              <a:avLst/>
              <a:gdLst>
                <a:gd name="T0" fmla="*/ 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31 w 100"/>
                <a:gd name="T7" fmla="*/ 0 h 133"/>
                <a:gd name="T8" fmla="*/ 0 w 100"/>
                <a:gd name="T9" fmla="*/ 30 h 133"/>
                <a:gd name="T10" fmla="*/ 0 w 100"/>
                <a:gd name="T11" fmla="*/ 133 h 133"/>
                <a:gd name="T12" fmla="*/ 96 w 100"/>
                <a:gd name="T13" fmla="*/ 129 h 133"/>
                <a:gd name="T14" fmla="*/ 4 w 100"/>
                <a:gd name="T15" fmla="*/ 129 h 133"/>
                <a:gd name="T16" fmla="*/ 4 w 100"/>
                <a:gd name="T17" fmla="*/ 33 h 133"/>
                <a:gd name="T18" fmla="*/ 33 w 100"/>
                <a:gd name="T19" fmla="*/ 33 h 133"/>
                <a:gd name="T20" fmla="*/ 33 w 100"/>
                <a:gd name="T21" fmla="*/ 4 h 133"/>
                <a:gd name="T22" fmla="*/ 96 w 100"/>
                <a:gd name="T23" fmla="*/ 4 h 133"/>
                <a:gd name="T24" fmla="*/ 96 w 100"/>
                <a:gd name="T25" fmla="*/ 129 h 133"/>
                <a:gd name="T26" fmla="*/ 7 w 100"/>
                <a:gd name="T27" fmla="*/ 29 h 133"/>
                <a:gd name="T28" fmla="*/ 29 w 100"/>
                <a:gd name="T29" fmla="*/ 7 h 133"/>
                <a:gd name="T30" fmla="*/ 29 w 100"/>
                <a:gd name="T31" fmla="*/ 29 h 133"/>
                <a:gd name="T32" fmla="*/ 7 w 100"/>
                <a:gd name="T33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31" y="0"/>
                  </a:lnTo>
                  <a:lnTo>
                    <a:pt x="0" y="30"/>
                  </a:lnTo>
                  <a:lnTo>
                    <a:pt x="0" y="133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  <a:moveTo>
                    <a:pt x="7" y="29"/>
                  </a:moveTo>
                  <a:lnTo>
                    <a:pt x="29" y="7"/>
                  </a:lnTo>
                  <a:lnTo>
                    <a:pt x="29" y="29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6" name="Freeform 148"/>
            <p:cNvSpPr>
              <a:spLocks noEditPoints="1"/>
            </p:cNvSpPr>
            <p:nvPr/>
          </p:nvSpPr>
          <p:spPr bwMode="auto">
            <a:xfrm>
              <a:off x="2949167" y="2964228"/>
              <a:ext cx="104173" cy="90585"/>
            </a:xfrm>
            <a:custGeom>
              <a:avLst/>
              <a:gdLst>
                <a:gd name="T0" fmla="*/ 0 w 88"/>
                <a:gd name="T1" fmla="*/ 24 h 77"/>
                <a:gd name="T2" fmla="*/ 43 w 88"/>
                <a:gd name="T3" fmla="*/ 76 h 77"/>
                <a:gd name="T4" fmla="*/ 44 w 88"/>
                <a:gd name="T5" fmla="*/ 77 h 77"/>
                <a:gd name="T6" fmla="*/ 46 w 88"/>
                <a:gd name="T7" fmla="*/ 76 h 77"/>
                <a:gd name="T8" fmla="*/ 88 w 88"/>
                <a:gd name="T9" fmla="*/ 24 h 77"/>
                <a:gd name="T10" fmla="*/ 64 w 88"/>
                <a:gd name="T11" fmla="*/ 0 h 77"/>
                <a:gd name="T12" fmla="*/ 44 w 88"/>
                <a:gd name="T13" fmla="*/ 11 h 77"/>
                <a:gd name="T14" fmla="*/ 24 w 88"/>
                <a:gd name="T15" fmla="*/ 0 h 77"/>
                <a:gd name="T16" fmla="*/ 0 w 88"/>
                <a:gd name="T17" fmla="*/ 24 h 77"/>
                <a:gd name="T18" fmla="*/ 40 w 88"/>
                <a:gd name="T19" fmla="*/ 24 h 77"/>
                <a:gd name="T20" fmla="*/ 48 w 88"/>
                <a:gd name="T21" fmla="*/ 24 h 77"/>
                <a:gd name="T22" fmla="*/ 64 w 88"/>
                <a:gd name="T23" fmla="*/ 8 h 77"/>
                <a:gd name="T24" fmla="*/ 80 w 88"/>
                <a:gd name="T25" fmla="*/ 24 h 77"/>
                <a:gd name="T26" fmla="*/ 44 w 88"/>
                <a:gd name="T27" fmla="*/ 67 h 77"/>
                <a:gd name="T28" fmla="*/ 8 w 88"/>
                <a:gd name="T29" fmla="*/ 24 h 77"/>
                <a:gd name="T30" fmla="*/ 24 w 88"/>
                <a:gd name="T31" fmla="*/ 8 h 77"/>
                <a:gd name="T32" fmla="*/ 40 w 88"/>
                <a:gd name="T33" fmla="*/ 2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77">
                  <a:moveTo>
                    <a:pt x="0" y="24"/>
                  </a:moveTo>
                  <a:cubicBezTo>
                    <a:pt x="0" y="53"/>
                    <a:pt x="41" y="75"/>
                    <a:pt x="43" y="7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5"/>
                    <a:pt x="88" y="53"/>
                    <a:pt x="88" y="24"/>
                  </a:cubicBezTo>
                  <a:cubicBezTo>
                    <a:pt x="88" y="10"/>
                    <a:pt x="78" y="0"/>
                    <a:pt x="64" y="0"/>
                  </a:cubicBezTo>
                  <a:cubicBezTo>
                    <a:pt x="56" y="0"/>
                    <a:pt x="49" y="4"/>
                    <a:pt x="44" y="11"/>
                  </a:cubicBezTo>
                  <a:cubicBezTo>
                    <a:pt x="40" y="4"/>
                    <a:pt x="33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lose/>
                  <a:moveTo>
                    <a:pt x="40" y="24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8" y="15"/>
                    <a:pt x="56" y="8"/>
                    <a:pt x="64" y="8"/>
                  </a:cubicBezTo>
                  <a:cubicBezTo>
                    <a:pt x="74" y="8"/>
                    <a:pt x="80" y="15"/>
                    <a:pt x="80" y="24"/>
                  </a:cubicBezTo>
                  <a:cubicBezTo>
                    <a:pt x="80" y="45"/>
                    <a:pt x="52" y="63"/>
                    <a:pt x="44" y="67"/>
                  </a:cubicBezTo>
                  <a:cubicBezTo>
                    <a:pt x="37" y="63"/>
                    <a:pt x="8" y="45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8" name="Group 677"/>
          <p:cNvGrpSpPr/>
          <p:nvPr/>
        </p:nvGrpSpPr>
        <p:grpSpPr>
          <a:xfrm>
            <a:off x="3279802" y="2837409"/>
            <a:ext cx="226463" cy="301196"/>
            <a:chOff x="3279802" y="2837409"/>
            <a:chExt cx="226463" cy="301196"/>
          </a:xfrm>
          <a:solidFill>
            <a:schemeClr val="tx1"/>
          </a:solidFill>
        </p:grpSpPr>
        <p:sp>
          <p:nvSpPr>
            <p:cNvPr id="557" name="Freeform 149"/>
            <p:cNvSpPr>
              <a:spLocks noEditPoints="1"/>
            </p:cNvSpPr>
            <p:nvPr/>
          </p:nvSpPr>
          <p:spPr bwMode="auto">
            <a:xfrm>
              <a:off x="3279802" y="2837409"/>
              <a:ext cx="226463" cy="301196"/>
            </a:xfrm>
            <a:custGeom>
              <a:avLst/>
              <a:gdLst>
                <a:gd name="T0" fmla="*/ 100 w 100"/>
                <a:gd name="T1" fmla="*/ 0 h 133"/>
                <a:gd name="T2" fmla="*/ 30 w 100"/>
                <a:gd name="T3" fmla="*/ 0 h 133"/>
                <a:gd name="T4" fmla="*/ 0 w 100"/>
                <a:gd name="T5" fmla="*/ 30 h 133"/>
                <a:gd name="T6" fmla="*/ 0 w 100"/>
                <a:gd name="T7" fmla="*/ 133 h 133"/>
                <a:gd name="T8" fmla="*/ 100 w 100"/>
                <a:gd name="T9" fmla="*/ 133 h 133"/>
                <a:gd name="T10" fmla="*/ 100 w 100"/>
                <a:gd name="T11" fmla="*/ 0 h 133"/>
                <a:gd name="T12" fmla="*/ 29 w 100"/>
                <a:gd name="T13" fmla="*/ 7 h 133"/>
                <a:gd name="T14" fmla="*/ 29 w 100"/>
                <a:gd name="T15" fmla="*/ 29 h 133"/>
                <a:gd name="T16" fmla="*/ 7 w 100"/>
                <a:gd name="T17" fmla="*/ 29 h 133"/>
                <a:gd name="T18" fmla="*/ 29 w 100"/>
                <a:gd name="T19" fmla="*/ 7 h 133"/>
                <a:gd name="T20" fmla="*/ 96 w 100"/>
                <a:gd name="T21" fmla="*/ 129 h 133"/>
                <a:gd name="T22" fmla="*/ 4 w 100"/>
                <a:gd name="T23" fmla="*/ 129 h 133"/>
                <a:gd name="T24" fmla="*/ 4 w 100"/>
                <a:gd name="T25" fmla="*/ 33 h 133"/>
                <a:gd name="T26" fmla="*/ 33 w 100"/>
                <a:gd name="T27" fmla="*/ 33 h 133"/>
                <a:gd name="T28" fmla="*/ 33 w 100"/>
                <a:gd name="T29" fmla="*/ 4 h 133"/>
                <a:gd name="T30" fmla="*/ 96 w 100"/>
                <a:gd name="T31" fmla="*/ 4 h 133"/>
                <a:gd name="T32" fmla="*/ 96 w 100"/>
                <a:gd name="T33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100" y="0"/>
                  </a:move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lnTo>
                    <a:pt x="100" y="133"/>
                  </a:lnTo>
                  <a:lnTo>
                    <a:pt x="100" y="0"/>
                  </a:lnTo>
                  <a:close/>
                  <a:moveTo>
                    <a:pt x="29" y="7"/>
                  </a:moveTo>
                  <a:lnTo>
                    <a:pt x="29" y="29"/>
                  </a:lnTo>
                  <a:lnTo>
                    <a:pt x="7" y="29"/>
                  </a:lnTo>
                  <a:lnTo>
                    <a:pt x="29" y="7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8" name="Rectangle 150"/>
            <p:cNvSpPr>
              <a:spLocks noChangeArrowheads="1"/>
            </p:cNvSpPr>
            <p:nvPr/>
          </p:nvSpPr>
          <p:spPr bwMode="auto">
            <a:xfrm>
              <a:off x="3350005" y="3000462"/>
              <a:ext cx="86056" cy="113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7" name="Group 676"/>
          <p:cNvGrpSpPr/>
          <p:nvPr/>
        </p:nvGrpSpPr>
        <p:grpSpPr>
          <a:xfrm>
            <a:off x="3671582" y="2837409"/>
            <a:ext cx="226463" cy="301196"/>
            <a:chOff x="3671582" y="2837409"/>
            <a:chExt cx="226463" cy="301196"/>
          </a:xfrm>
          <a:solidFill>
            <a:schemeClr val="tx1"/>
          </a:solidFill>
        </p:grpSpPr>
        <p:sp>
          <p:nvSpPr>
            <p:cNvPr id="559" name="Freeform 151"/>
            <p:cNvSpPr>
              <a:spLocks noEditPoints="1"/>
            </p:cNvSpPr>
            <p:nvPr/>
          </p:nvSpPr>
          <p:spPr bwMode="auto">
            <a:xfrm>
              <a:off x="3671582" y="2837409"/>
              <a:ext cx="226463" cy="301196"/>
            </a:xfrm>
            <a:custGeom>
              <a:avLst/>
              <a:gdLst>
                <a:gd name="T0" fmla="*/ 100 w 100"/>
                <a:gd name="T1" fmla="*/ 0 h 133"/>
                <a:gd name="T2" fmla="*/ 30 w 100"/>
                <a:gd name="T3" fmla="*/ 0 h 133"/>
                <a:gd name="T4" fmla="*/ 0 w 100"/>
                <a:gd name="T5" fmla="*/ 30 h 133"/>
                <a:gd name="T6" fmla="*/ 0 w 100"/>
                <a:gd name="T7" fmla="*/ 133 h 133"/>
                <a:gd name="T8" fmla="*/ 100 w 100"/>
                <a:gd name="T9" fmla="*/ 133 h 133"/>
                <a:gd name="T10" fmla="*/ 100 w 100"/>
                <a:gd name="T11" fmla="*/ 0 h 133"/>
                <a:gd name="T12" fmla="*/ 29 w 100"/>
                <a:gd name="T13" fmla="*/ 7 h 133"/>
                <a:gd name="T14" fmla="*/ 29 w 100"/>
                <a:gd name="T15" fmla="*/ 29 h 133"/>
                <a:gd name="T16" fmla="*/ 7 w 100"/>
                <a:gd name="T17" fmla="*/ 29 h 133"/>
                <a:gd name="T18" fmla="*/ 29 w 100"/>
                <a:gd name="T19" fmla="*/ 7 h 133"/>
                <a:gd name="T20" fmla="*/ 96 w 100"/>
                <a:gd name="T21" fmla="*/ 129 h 133"/>
                <a:gd name="T22" fmla="*/ 4 w 100"/>
                <a:gd name="T23" fmla="*/ 129 h 133"/>
                <a:gd name="T24" fmla="*/ 4 w 100"/>
                <a:gd name="T25" fmla="*/ 33 h 133"/>
                <a:gd name="T26" fmla="*/ 33 w 100"/>
                <a:gd name="T27" fmla="*/ 33 h 133"/>
                <a:gd name="T28" fmla="*/ 33 w 100"/>
                <a:gd name="T29" fmla="*/ 4 h 133"/>
                <a:gd name="T30" fmla="*/ 96 w 100"/>
                <a:gd name="T31" fmla="*/ 4 h 133"/>
                <a:gd name="T32" fmla="*/ 96 w 100"/>
                <a:gd name="T33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100" y="0"/>
                  </a:move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lnTo>
                    <a:pt x="100" y="133"/>
                  </a:lnTo>
                  <a:lnTo>
                    <a:pt x="100" y="0"/>
                  </a:lnTo>
                  <a:close/>
                  <a:moveTo>
                    <a:pt x="29" y="7"/>
                  </a:moveTo>
                  <a:lnTo>
                    <a:pt x="29" y="29"/>
                  </a:lnTo>
                  <a:lnTo>
                    <a:pt x="7" y="29"/>
                  </a:lnTo>
                  <a:lnTo>
                    <a:pt x="29" y="7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0" name="Freeform 152"/>
            <p:cNvSpPr>
              <a:spLocks/>
            </p:cNvSpPr>
            <p:nvPr/>
          </p:nvSpPr>
          <p:spPr bwMode="auto">
            <a:xfrm>
              <a:off x="3737257" y="2964228"/>
              <a:ext cx="99644" cy="83792"/>
            </a:xfrm>
            <a:custGeom>
              <a:avLst/>
              <a:gdLst>
                <a:gd name="T0" fmla="*/ 37 w 44"/>
                <a:gd name="T1" fmla="*/ 16 h 37"/>
                <a:gd name="T2" fmla="*/ 0 w 44"/>
                <a:gd name="T3" fmla="*/ 16 h 37"/>
                <a:gd name="T4" fmla="*/ 0 w 44"/>
                <a:gd name="T5" fmla="*/ 21 h 37"/>
                <a:gd name="T6" fmla="*/ 37 w 44"/>
                <a:gd name="T7" fmla="*/ 21 h 37"/>
                <a:gd name="T8" fmla="*/ 23 w 44"/>
                <a:gd name="T9" fmla="*/ 34 h 37"/>
                <a:gd name="T10" fmla="*/ 27 w 44"/>
                <a:gd name="T11" fmla="*/ 37 h 37"/>
                <a:gd name="T12" fmla="*/ 44 w 44"/>
                <a:gd name="T13" fmla="*/ 20 h 37"/>
                <a:gd name="T14" fmla="*/ 44 w 44"/>
                <a:gd name="T15" fmla="*/ 17 h 37"/>
                <a:gd name="T16" fmla="*/ 27 w 44"/>
                <a:gd name="T17" fmla="*/ 0 h 37"/>
                <a:gd name="T18" fmla="*/ 23 w 44"/>
                <a:gd name="T19" fmla="*/ 3 h 37"/>
                <a:gd name="T20" fmla="*/ 37 w 44"/>
                <a:gd name="T21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7">
                  <a:moveTo>
                    <a:pt x="37" y="16"/>
                  </a:moveTo>
                  <a:lnTo>
                    <a:pt x="0" y="16"/>
                  </a:lnTo>
                  <a:lnTo>
                    <a:pt x="0" y="21"/>
                  </a:lnTo>
                  <a:lnTo>
                    <a:pt x="37" y="21"/>
                  </a:lnTo>
                  <a:lnTo>
                    <a:pt x="23" y="34"/>
                  </a:lnTo>
                  <a:lnTo>
                    <a:pt x="27" y="37"/>
                  </a:lnTo>
                  <a:lnTo>
                    <a:pt x="44" y="20"/>
                  </a:lnTo>
                  <a:lnTo>
                    <a:pt x="44" y="17"/>
                  </a:lnTo>
                  <a:lnTo>
                    <a:pt x="27" y="0"/>
                  </a:lnTo>
                  <a:lnTo>
                    <a:pt x="23" y="3"/>
                  </a:lnTo>
                  <a:lnTo>
                    <a:pt x="3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4" name="Group 673"/>
          <p:cNvGrpSpPr/>
          <p:nvPr/>
        </p:nvGrpSpPr>
        <p:grpSpPr>
          <a:xfrm>
            <a:off x="4063363" y="2837409"/>
            <a:ext cx="226463" cy="301196"/>
            <a:chOff x="4063363" y="2837409"/>
            <a:chExt cx="226463" cy="301196"/>
          </a:xfrm>
          <a:solidFill>
            <a:schemeClr val="tx1"/>
          </a:solidFill>
        </p:grpSpPr>
        <p:sp>
          <p:nvSpPr>
            <p:cNvPr id="561" name="Freeform 153"/>
            <p:cNvSpPr>
              <a:spLocks noEditPoints="1"/>
            </p:cNvSpPr>
            <p:nvPr/>
          </p:nvSpPr>
          <p:spPr bwMode="auto">
            <a:xfrm>
              <a:off x="4063363" y="2837409"/>
              <a:ext cx="226463" cy="301196"/>
            </a:xfrm>
            <a:custGeom>
              <a:avLst/>
              <a:gdLst>
                <a:gd name="T0" fmla="*/ 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30 w 100"/>
                <a:gd name="T7" fmla="*/ 0 h 133"/>
                <a:gd name="T8" fmla="*/ 0 w 100"/>
                <a:gd name="T9" fmla="*/ 30 h 133"/>
                <a:gd name="T10" fmla="*/ 0 w 100"/>
                <a:gd name="T11" fmla="*/ 133 h 133"/>
                <a:gd name="T12" fmla="*/ 96 w 100"/>
                <a:gd name="T13" fmla="*/ 129 h 133"/>
                <a:gd name="T14" fmla="*/ 4 w 100"/>
                <a:gd name="T15" fmla="*/ 129 h 133"/>
                <a:gd name="T16" fmla="*/ 4 w 100"/>
                <a:gd name="T17" fmla="*/ 33 h 133"/>
                <a:gd name="T18" fmla="*/ 33 w 100"/>
                <a:gd name="T19" fmla="*/ 33 h 133"/>
                <a:gd name="T20" fmla="*/ 33 w 100"/>
                <a:gd name="T21" fmla="*/ 4 h 133"/>
                <a:gd name="T22" fmla="*/ 96 w 100"/>
                <a:gd name="T23" fmla="*/ 4 h 133"/>
                <a:gd name="T24" fmla="*/ 96 w 100"/>
                <a:gd name="T25" fmla="*/ 129 h 133"/>
                <a:gd name="T26" fmla="*/ 6 w 100"/>
                <a:gd name="T27" fmla="*/ 29 h 133"/>
                <a:gd name="T28" fmla="*/ 29 w 100"/>
                <a:gd name="T29" fmla="*/ 7 h 133"/>
                <a:gd name="T30" fmla="*/ 29 w 100"/>
                <a:gd name="T31" fmla="*/ 29 h 133"/>
                <a:gd name="T32" fmla="*/ 6 w 100"/>
                <a:gd name="T33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  <a:moveTo>
                    <a:pt x="6" y="29"/>
                  </a:moveTo>
                  <a:lnTo>
                    <a:pt x="29" y="7"/>
                  </a:lnTo>
                  <a:lnTo>
                    <a:pt x="29" y="29"/>
                  </a:lnTo>
                  <a:lnTo>
                    <a:pt x="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2" name="Freeform 154"/>
            <p:cNvSpPr>
              <a:spLocks noEditPoints="1"/>
            </p:cNvSpPr>
            <p:nvPr/>
          </p:nvSpPr>
          <p:spPr bwMode="auto">
            <a:xfrm>
              <a:off x="4129036" y="2959699"/>
              <a:ext cx="95114" cy="92850"/>
            </a:xfrm>
            <a:custGeom>
              <a:avLst/>
              <a:gdLst>
                <a:gd name="T0" fmla="*/ 0 w 80"/>
                <a:gd name="T1" fmla="*/ 40 h 80"/>
                <a:gd name="T2" fmla="*/ 12 w 80"/>
                <a:gd name="T3" fmla="*/ 68 h 80"/>
                <a:gd name="T4" fmla="*/ 40 w 80"/>
                <a:gd name="T5" fmla="*/ 80 h 80"/>
                <a:gd name="T6" fmla="*/ 40 w 80"/>
                <a:gd name="T7" fmla="*/ 80 h 80"/>
                <a:gd name="T8" fmla="*/ 80 w 80"/>
                <a:gd name="T9" fmla="*/ 40 h 80"/>
                <a:gd name="T10" fmla="*/ 68 w 80"/>
                <a:gd name="T11" fmla="*/ 12 h 80"/>
                <a:gd name="T12" fmla="*/ 40 w 80"/>
                <a:gd name="T13" fmla="*/ 0 h 80"/>
                <a:gd name="T14" fmla="*/ 12 w 80"/>
                <a:gd name="T15" fmla="*/ 12 h 80"/>
                <a:gd name="T16" fmla="*/ 0 w 80"/>
                <a:gd name="T17" fmla="*/ 40 h 80"/>
                <a:gd name="T18" fmla="*/ 40 w 80"/>
                <a:gd name="T19" fmla="*/ 72 h 80"/>
                <a:gd name="T20" fmla="*/ 17 w 80"/>
                <a:gd name="T21" fmla="*/ 63 h 80"/>
                <a:gd name="T22" fmla="*/ 8 w 80"/>
                <a:gd name="T23" fmla="*/ 40 h 80"/>
                <a:gd name="T24" fmla="*/ 15 w 80"/>
                <a:gd name="T25" fmla="*/ 20 h 80"/>
                <a:gd name="T26" fmla="*/ 59 w 80"/>
                <a:gd name="T27" fmla="*/ 65 h 80"/>
                <a:gd name="T28" fmla="*/ 40 w 80"/>
                <a:gd name="T29" fmla="*/ 72 h 80"/>
                <a:gd name="T30" fmla="*/ 40 w 80"/>
                <a:gd name="T31" fmla="*/ 8 h 80"/>
                <a:gd name="T32" fmla="*/ 62 w 80"/>
                <a:gd name="T33" fmla="*/ 17 h 80"/>
                <a:gd name="T34" fmla="*/ 72 w 80"/>
                <a:gd name="T35" fmla="*/ 40 h 80"/>
                <a:gd name="T36" fmla="*/ 65 w 80"/>
                <a:gd name="T37" fmla="*/ 60 h 80"/>
                <a:gd name="T38" fmla="*/ 20 w 80"/>
                <a:gd name="T39" fmla="*/ 15 h 80"/>
                <a:gd name="T40" fmla="*/ 40 w 80"/>
                <a:gd name="T41" fmla="*/ 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80">
                  <a:moveTo>
                    <a:pt x="0" y="40"/>
                  </a:moveTo>
                  <a:cubicBezTo>
                    <a:pt x="0" y="51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ubicBezTo>
                    <a:pt x="4" y="19"/>
                    <a:pt x="0" y="29"/>
                    <a:pt x="0" y="40"/>
                  </a:cubicBezTo>
                  <a:close/>
                  <a:moveTo>
                    <a:pt x="40" y="72"/>
                  </a:moveTo>
                  <a:cubicBezTo>
                    <a:pt x="31" y="72"/>
                    <a:pt x="23" y="69"/>
                    <a:pt x="17" y="63"/>
                  </a:cubicBezTo>
                  <a:cubicBezTo>
                    <a:pt x="11" y="57"/>
                    <a:pt x="8" y="49"/>
                    <a:pt x="8" y="40"/>
                  </a:cubicBezTo>
                  <a:cubicBezTo>
                    <a:pt x="8" y="33"/>
                    <a:pt x="10" y="26"/>
                    <a:pt x="15" y="20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4" y="70"/>
                    <a:pt x="47" y="72"/>
                    <a:pt x="40" y="72"/>
                  </a:cubicBezTo>
                  <a:close/>
                  <a:moveTo>
                    <a:pt x="40" y="8"/>
                  </a:moveTo>
                  <a:cubicBezTo>
                    <a:pt x="48" y="8"/>
                    <a:pt x="56" y="11"/>
                    <a:pt x="62" y="17"/>
                  </a:cubicBezTo>
                  <a:cubicBezTo>
                    <a:pt x="68" y="23"/>
                    <a:pt x="72" y="32"/>
                    <a:pt x="72" y="40"/>
                  </a:cubicBezTo>
                  <a:cubicBezTo>
                    <a:pt x="72" y="47"/>
                    <a:pt x="69" y="54"/>
                    <a:pt x="65" y="60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6" y="10"/>
                    <a:pt x="33" y="8"/>
                    <a:pt x="4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3" name="Group 672"/>
          <p:cNvGrpSpPr/>
          <p:nvPr/>
        </p:nvGrpSpPr>
        <p:grpSpPr>
          <a:xfrm>
            <a:off x="4455142" y="2837409"/>
            <a:ext cx="224199" cy="301196"/>
            <a:chOff x="4455142" y="2837409"/>
            <a:chExt cx="224199" cy="301196"/>
          </a:xfrm>
          <a:solidFill>
            <a:schemeClr val="tx1"/>
          </a:solidFill>
        </p:grpSpPr>
        <p:sp>
          <p:nvSpPr>
            <p:cNvPr id="563" name="Freeform 155"/>
            <p:cNvSpPr>
              <a:spLocks noEditPoints="1"/>
            </p:cNvSpPr>
            <p:nvPr/>
          </p:nvSpPr>
          <p:spPr bwMode="auto">
            <a:xfrm>
              <a:off x="4455142" y="2837409"/>
              <a:ext cx="224199" cy="301196"/>
            </a:xfrm>
            <a:custGeom>
              <a:avLst/>
              <a:gdLst>
                <a:gd name="T0" fmla="*/ 0 w 99"/>
                <a:gd name="T1" fmla="*/ 133 h 133"/>
                <a:gd name="T2" fmla="*/ 99 w 99"/>
                <a:gd name="T3" fmla="*/ 133 h 133"/>
                <a:gd name="T4" fmla="*/ 99 w 99"/>
                <a:gd name="T5" fmla="*/ 0 h 133"/>
                <a:gd name="T6" fmla="*/ 30 w 99"/>
                <a:gd name="T7" fmla="*/ 0 h 133"/>
                <a:gd name="T8" fmla="*/ 0 w 99"/>
                <a:gd name="T9" fmla="*/ 30 h 133"/>
                <a:gd name="T10" fmla="*/ 0 w 99"/>
                <a:gd name="T11" fmla="*/ 133 h 133"/>
                <a:gd name="T12" fmla="*/ 95 w 99"/>
                <a:gd name="T13" fmla="*/ 129 h 133"/>
                <a:gd name="T14" fmla="*/ 4 w 99"/>
                <a:gd name="T15" fmla="*/ 129 h 133"/>
                <a:gd name="T16" fmla="*/ 4 w 99"/>
                <a:gd name="T17" fmla="*/ 33 h 133"/>
                <a:gd name="T18" fmla="*/ 33 w 99"/>
                <a:gd name="T19" fmla="*/ 33 h 133"/>
                <a:gd name="T20" fmla="*/ 33 w 99"/>
                <a:gd name="T21" fmla="*/ 4 h 133"/>
                <a:gd name="T22" fmla="*/ 95 w 99"/>
                <a:gd name="T23" fmla="*/ 4 h 133"/>
                <a:gd name="T24" fmla="*/ 95 w 99"/>
                <a:gd name="T25" fmla="*/ 129 h 133"/>
                <a:gd name="T26" fmla="*/ 7 w 99"/>
                <a:gd name="T27" fmla="*/ 29 h 133"/>
                <a:gd name="T28" fmla="*/ 29 w 99"/>
                <a:gd name="T29" fmla="*/ 7 h 133"/>
                <a:gd name="T30" fmla="*/ 29 w 99"/>
                <a:gd name="T31" fmla="*/ 29 h 133"/>
                <a:gd name="T32" fmla="*/ 7 w 99"/>
                <a:gd name="T33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" h="133">
                  <a:moveTo>
                    <a:pt x="0" y="133"/>
                  </a:moveTo>
                  <a:lnTo>
                    <a:pt x="99" y="133"/>
                  </a:lnTo>
                  <a:lnTo>
                    <a:pt x="99" y="0"/>
                  </a:ln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close/>
                  <a:moveTo>
                    <a:pt x="95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5" y="4"/>
                  </a:lnTo>
                  <a:lnTo>
                    <a:pt x="95" y="129"/>
                  </a:lnTo>
                  <a:close/>
                  <a:moveTo>
                    <a:pt x="7" y="29"/>
                  </a:moveTo>
                  <a:lnTo>
                    <a:pt x="29" y="7"/>
                  </a:lnTo>
                  <a:lnTo>
                    <a:pt x="29" y="29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4" name="Freeform 156"/>
            <p:cNvSpPr>
              <a:spLocks noEditPoints="1"/>
            </p:cNvSpPr>
            <p:nvPr/>
          </p:nvSpPr>
          <p:spPr bwMode="auto">
            <a:xfrm>
              <a:off x="4516288" y="2952904"/>
              <a:ext cx="83792" cy="104173"/>
            </a:xfrm>
            <a:custGeom>
              <a:avLst/>
              <a:gdLst>
                <a:gd name="T0" fmla="*/ 16 w 72"/>
                <a:gd name="T1" fmla="*/ 57 h 89"/>
                <a:gd name="T2" fmla="*/ 0 w 72"/>
                <a:gd name="T3" fmla="*/ 73 h 89"/>
                <a:gd name="T4" fmla="*/ 16 w 72"/>
                <a:gd name="T5" fmla="*/ 89 h 89"/>
                <a:gd name="T6" fmla="*/ 32 w 72"/>
                <a:gd name="T7" fmla="*/ 73 h 89"/>
                <a:gd name="T8" fmla="*/ 32 w 72"/>
                <a:gd name="T9" fmla="*/ 32 h 89"/>
                <a:gd name="T10" fmla="*/ 64 w 72"/>
                <a:gd name="T11" fmla="*/ 26 h 89"/>
                <a:gd name="T12" fmla="*/ 64 w 72"/>
                <a:gd name="T13" fmla="*/ 51 h 89"/>
                <a:gd name="T14" fmla="*/ 56 w 72"/>
                <a:gd name="T15" fmla="*/ 49 h 89"/>
                <a:gd name="T16" fmla="*/ 40 w 72"/>
                <a:gd name="T17" fmla="*/ 65 h 89"/>
                <a:gd name="T18" fmla="*/ 56 w 72"/>
                <a:gd name="T19" fmla="*/ 81 h 89"/>
                <a:gd name="T20" fmla="*/ 72 w 72"/>
                <a:gd name="T21" fmla="*/ 65 h 89"/>
                <a:gd name="T22" fmla="*/ 72 w 72"/>
                <a:gd name="T23" fmla="*/ 0 h 89"/>
                <a:gd name="T24" fmla="*/ 24 w 72"/>
                <a:gd name="T25" fmla="*/ 10 h 89"/>
                <a:gd name="T26" fmla="*/ 24 w 72"/>
                <a:gd name="T27" fmla="*/ 59 h 89"/>
                <a:gd name="T28" fmla="*/ 16 w 72"/>
                <a:gd name="T29" fmla="*/ 57 h 89"/>
                <a:gd name="T30" fmla="*/ 16 w 72"/>
                <a:gd name="T31" fmla="*/ 81 h 89"/>
                <a:gd name="T32" fmla="*/ 8 w 72"/>
                <a:gd name="T33" fmla="*/ 73 h 89"/>
                <a:gd name="T34" fmla="*/ 16 w 72"/>
                <a:gd name="T35" fmla="*/ 65 h 89"/>
                <a:gd name="T36" fmla="*/ 24 w 72"/>
                <a:gd name="T37" fmla="*/ 73 h 89"/>
                <a:gd name="T38" fmla="*/ 16 w 72"/>
                <a:gd name="T39" fmla="*/ 81 h 89"/>
                <a:gd name="T40" fmla="*/ 56 w 72"/>
                <a:gd name="T41" fmla="*/ 73 h 89"/>
                <a:gd name="T42" fmla="*/ 48 w 72"/>
                <a:gd name="T43" fmla="*/ 65 h 89"/>
                <a:gd name="T44" fmla="*/ 56 w 72"/>
                <a:gd name="T45" fmla="*/ 57 h 89"/>
                <a:gd name="T46" fmla="*/ 64 w 72"/>
                <a:gd name="T47" fmla="*/ 65 h 89"/>
                <a:gd name="T48" fmla="*/ 56 w 72"/>
                <a:gd name="T49" fmla="*/ 73 h 89"/>
                <a:gd name="T50" fmla="*/ 64 w 72"/>
                <a:gd name="T51" fmla="*/ 10 h 89"/>
                <a:gd name="T52" fmla="*/ 64 w 72"/>
                <a:gd name="T53" fmla="*/ 18 h 89"/>
                <a:gd name="T54" fmla="*/ 32 w 72"/>
                <a:gd name="T55" fmla="*/ 24 h 89"/>
                <a:gd name="T56" fmla="*/ 32 w 72"/>
                <a:gd name="T57" fmla="*/ 16 h 89"/>
                <a:gd name="T58" fmla="*/ 64 w 72"/>
                <a:gd name="T59" fmla="*/ 1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9">
                  <a:moveTo>
                    <a:pt x="16" y="57"/>
                  </a:moveTo>
                  <a:cubicBezTo>
                    <a:pt x="7" y="57"/>
                    <a:pt x="0" y="64"/>
                    <a:pt x="0" y="73"/>
                  </a:cubicBezTo>
                  <a:cubicBezTo>
                    <a:pt x="0" y="82"/>
                    <a:pt x="7" y="89"/>
                    <a:pt x="16" y="89"/>
                  </a:cubicBezTo>
                  <a:cubicBezTo>
                    <a:pt x="25" y="89"/>
                    <a:pt x="32" y="82"/>
                    <a:pt x="32" y="7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62" y="50"/>
                    <a:pt x="59" y="49"/>
                    <a:pt x="56" y="49"/>
                  </a:cubicBezTo>
                  <a:cubicBezTo>
                    <a:pt x="47" y="49"/>
                    <a:pt x="40" y="56"/>
                    <a:pt x="40" y="65"/>
                  </a:cubicBezTo>
                  <a:cubicBezTo>
                    <a:pt x="40" y="74"/>
                    <a:pt x="47" y="81"/>
                    <a:pt x="56" y="81"/>
                  </a:cubicBezTo>
                  <a:cubicBezTo>
                    <a:pt x="65" y="81"/>
                    <a:pt x="72" y="74"/>
                    <a:pt x="72" y="65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2" y="58"/>
                    <a:pt x="19" y="57"/>
                    <a:pt x="16" y="57"/>
                  </a:cubicBezTo>
                  <a:close/>
                  <a:moveTo>
                    <a:pt x="16" y="81"/>
                  </a:moveTo>
                  <a:cubicBezTo>
                    <a:pt x="12" y="81"/>
                    <a:pt x="8" y="77"/>
                    <a:pt x="8" y="73"/>
                  </a:cubicBezTo>
                  <a:cubicBezTo>
                    <a:pt x="8" y="69"/>
                    <a:pt x="12" y="65"/>
                    <a:pt x="16" y="65"/>
                  </a:cubicBezTo>
                  <a:cubicBezTo>
                    <a:pt x="20" y="65"/>
                    <a:pt x="24" y="69"/>
                    <a:pt x="24" y="73"/>
                  </a:cubicBezTo>
                  <a:cubicBezTo>
                    <a:pt x="24" y="77"/>
                    <a:pt x="20" y="81"/>
                    <a:pt x="16" y="81"/>
                  </a:cubicBezTo>
                  <a:close/>
                  <a:moveTo>
                    <a:pt x="56" y="73"/>
                  </a:moveTo>
                  <a:cubicBezTo>
                    <a:pt x="52" y="73"/>
                    <a:pt x="48" y="69"/>
                    <a:pt x="48" y="65"/>
                  </a:cubicBezTo>
                  <a:cubicBezTo>
                    <a:pt x="48" y="61"/>
                    <a:pt x="52" y="57"/>
                    <a:pt x="56" y="57"/>
                  </a:cubicBezTo>
                  <a:cubicBezTo>
                    <a:pt x="60" y="57"/>
                    <a:pt x="64" y="61"/>
                    <a:pt x="64" y="65"/>
                  </a:cubicBezTo>
                  <a:cubicBezTo>
                    <a:pt x="64" y="69"/>
                    <a:pt x="60" y="73"/>
                    <a:pt x="56" y="73"/>
                  </a:cubicBezTo>
                  <a:close/>
                  <a:moveTo>
                    <a:pt x="64" y="10"/>
                  </a:moveTo>
                  <a:cubicBezTo>
                    <a:pt x="64" y="18"/>
                    <a:pt x="64" y="18"/>
                    <a:pt x="64" y="1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6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70" name="Group 669"/>
          <p:cNvGrpSpPr/>
          <p:nvPr/>
        </p:nvGrpSpPr>
        <p:grpSpPr>
          <a:xfrm>
            <a:off x="4844658" y="2837409"/>
            <a:ext cx="226463" cy="301196"/>
            <a:chOff x="4844658" y="2837409"/>
            <a:chExt cx="226463" cy="301196"/>
          </a:xfrm>
          <a:solidFill>
            <a:schemeClr val="tx1"/>
          </a:solidFill>
        </p:grpSpPr>
        <p:sp>
          <p:nvSpPr>
            <p:cNvPr id="565" name="Freeform 157"/>
            <p:cNvSpPr>
              <a:spLocks noEditPoints="1"/>
            </p:cNvSpPr>
            <p:nvPr/>
          </p:nvSpPr>
          <p:spPr bwMode="auto">
            <a:xfrm>
              <a:off x="4844658" y="2837409"/>
              <a:ext cx="226463" cy="301196"/>
            </a:xfrm>
            <a:custGeom>
              <a:avLst/>
              <a:gdLst>
                <a:gd name="T0" fmla="*/ 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31 w 100"/>
                <a:gd name="T7" fmla="*/ 0 h 133"/>
                <a:gd name="T8" fmla="*/ 0 w 100"/>
                <a:gd name="T9" fmla="*/ 30 h 133"/>
                <a:gd name="T10" fmla="*/ 0 w 100"/>
                <a:gd name="T11" fmla="*/ 133 h 133"/>
                <a:gd name="T12" fmla="*/ 96 w 100"/>
                <a:gd name="T13" fmla="*/ 129 h 133"/>
                <a:gd name="T14" fmla="*/ 5 w 100"/>
                <a:gd name="T15" fmla="*/ 129 h 133"/>
                <a:gd name="T16" fmla="*/ 5 w 100"/>
                <a:gd name="T17" fmla="*/ 33 h 133"/>
                <a:gd name="T18" fmla="*/ 34 w 100"/>
                <a:gd name="T19" fmla="*/ 33 h 133"/>
                <a:gd name="T20" fmla="*/ 34 w 100"/>
                <a:gd name="T21" fmla="*/ 4 h 133"/>
                <a:gd name="T22" fmla="*/ 96 w 100"/>
                <a:gd name="T23" fmla="*/ 4 h 133"/>
                <a:gd name="T24" fmla="*/ 96 w 100"/>
                <a:gd name="T25" fmla="*/ 129 h 133"/>
                <a:gd name="T26" fmla="*/ 8 w 100"/>
                <a:gd name="T27" fmla="*/ 29 h 133"/>
                <a:gd name="T28" fmla="*/ 29 w 100"/>
                <a:gd name="T29" fmla="*/ 7 h 133"/>
                <a:gd name="T30" fmla="*/ 29 w 100"/>
                <a:gd name="T31" fmla="*/ 29 h 133"/>
                <a:gd name="T32" fmla="*/ 8 w 100"/>
                <a:gd name="T33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31" y="0"/>
                  </a:lnTo>
                  <a:lnTo>
                    <a:pt x="0" y="30"/>
                  </a:lnTo>
                  <a:lnTo>
                    <a:pt x="0" y="133"/>
                  </a:lnTo>
                  <a:close/>
                  <a:moveTo>
                    <a:pt x="96" y="129"/>
                  </a:moveTo>
                  <a:lnTo>
                    <a:pt x="5" y="129"/>
                  </a:lnTo>
                  <a:lnTo>
                    <a:pt x="5" y="33"/>
                  </a:lnTo>
                  <a:lnTo>
                    <a:pt x="34" y="33"/>
                  </a:lnTo>
                  <a:lnTo>
                    <a:pt x="34" y="4"/>
                  </a:lnTo>
                  <a:lnTo>
                    <a:pt x="96" y="4"/>
                  </a:lnTo>
                  <a:lnTo>
                    <a:pt x="96" y="129"/>
                  </a:lnTo>
                  <a:close/>
                  <a:moveTo>
                    <a:pt x="8" y="29"/>
                  </a:moveTo>
                  <a:lnTo>
                    <a:pt x="29" y="7"/>
                  </a:lnTo>
                  <a:lnTo>
                    <a:pt x="29" y="29"/>
                  </a:lnTo>
                  <a:lnTo>
                    <a:pt x="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6" name="Freeform 158"/>
            <p:cNvSpPr>
              <a:spLocks noEditPoints="1"/>
            </p:cNvSpPr>
            <p:nvPr/>
          </p:nvSpPr>
          <p:spPr bwMode="auto">
            <a:xfrm>
              <a:off x="4905803" y="2952904"/>
              <a:ext cx="106438" cy="106438"/>
            </a:xfrm>
            <a:custGeom>
              <a:avLst/>
              <a:gdLst>
                <a:gd name="T0" fmla="*/ 2 w 47"/>
                <a:gd name="T1" fmla="*/ 33 h 47"/>
                <a:gd name="T2" fmla="*/ 0 w 47"/>
                <a:gd name="T3" fmla="*/ 47 h 47"/>
                <a:gd name="T4" fmla="*/ 14 w 47"/>
                <a:gd name="T5" fmla="*/ 44 h 47"/>
                <a:gd name="T6" fmla="*/ 47 w 47"/>
                <a:gd name="T7" fmla="*/ 11 h 47"/>
                <a:gd name="T8" fmla="*/ 36 w 47"/>
                <a:gd name="T9" fmla="*/ 0 h 47"/>
                <a:gd name="T10" fmla="*/ 2 w 47"/>
                <a:gd name="T11" fmla="*/ 33 h 47"/>
                <a:gd name="T12" fmla="*/ 12 w 47"/>
                <a:gd name="T13" fmla="*/ 40 h 47"/>
                <a:gd name="T14" fmla="*/ 5 w 47"/>
                <a:gd name="T15" fmla="*/ 42 h 47"/>
                <a:gd name="T16" fmla="*/ 7 w 47"/>
                <a:gd name="T17" fmla="*/ 35 h 47"/>
                <a:gd name="T18" fmla="*/ 30 w 47"/>
                <a:gd name="T19" fmla="*/ 12 h 47"/>
                <a:gd name="T20" fmla="*/ 35 w 47"/>
                <a:gd name="T21" fmla="*/ 17 h 47"/>
                <a:gd name="T22" fmla="*/ 12 w 47"/>
                <a:gd name="T23" fmla="*/ 40 h 47"/>
                <a:gd name="T24" fmla="*/ 38 w 47"/>
                <a:gd name="T25" fmla="*/ 14 h 47"/>
                <a:gd name="T26" fmla="*/ 33 w 47"/>
                <a:gd name="T27" fmla="*/ 9 h 47"/>
                <a:gd name="T28" fmla="*/ 36 w 47"/>
                <a:gd name="T29" fmla="*/ 6 h 47"/>
                <a:gd name="T30" fmla="*/ 41 w 47"/>
                <a:gd name="T31" fmla="*/ 11 h 47"/>
                <a:gd name="T32" fmla="*/ 38 w 47"/>
                <a:gd name="T33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47">
                  <a:moveTo>
                    <a:pt x="2" y="33"/>
                  </a:moveTo>
                  <a:lnTo>
                    <a:pt x="0" y="47"/>
                  </a:lnTo>
                  <a:lnTo>
                    <a:pt x="14" y="44"/>
                  </a:lnTo>
                  <a:lnTo>
                    <a:pt x="47" y="11"/>
                  </a:lnTo>
                  <a:lnTo>
                    <a:pt x="36" y="0"/>
                  </a:lnTo>
                  <a:lnTo>
                    <a:pt x="2" y="33"/>
                  </a:lnTo>
                  <a:close/>
                  <a:moveTo>
                    <a:pt x="12" y="40"/>
                  </a:moveTo>
                  <a:lnTo>
                    <a:pt x="5" y="42"/>
                  </a:lnTo>
                  <a:lnTo>
                    <a:pt x="7" y="35"/>
                  </a:lnTo>
                  <a:lnTo>
                    <a:pt x="30" y="12"/>
                  </a:lnTo>
                  <a:lnTo>
                    <a:pt x="35" y="17"/>
                  </a:lnTo>
                  <a:lnTo>
                    <a:pt x="12" y="40"/>
                  </a:lnTo>
                  <a:close/>
                  <a:moveTo>
                    <a:pt x="38" y="14"/>
                  </a:moveTo>
                  <a:lnTo>
                    <a:pt x="33" y="9"/>
                  </a:lnTo>
                  <a:lnTo>
                    <a:pt x="36" y="6"/>
                  </a:lnTo>
                  <a:lnTo>
                    <a:pt x="41" y="11"/>
                  </a:lnTo>
                  <a:lnTo>
                    <a:pt x="3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9" name="Group 668"/>
          <p:cNvGrpSpPr/>
          <p:nvPr/>
        </p:nvGrpSpPr>
        <p:grpSpPr>
          <a:xfrm>
            <a:off x="5236439" y="2837409"/>
            <a:ext cx="226463" cy="301196"/>
            <a:chOff x="5236439" y="2837409"/>
            <a:chExt cx="226463" cy="301196"/>
          </a:xfrm>
          <a:solidFill>
            <a:schemeClr val="tx1"/>
          </a:solidFill>
        </p:grpSpPr>
        <p:sp>
          <p:nvSpPr>
            <p:cNvPr id="567" name="Freeform 159"/>
            <p:cNvSpPr>
              <a:spLocks noEditPoints="1"/>
            </p:cNvSpPr>
            <p:nvPr/>
          </p:nvSpPr>
          <p:spPr bwMode="auto">
            <a:xfrm>
              <a:off x="5236439" y="2837409"/>
              <a:ext cx="226463" cy="301196"/>
            </a:xfrm>
            <a:custGeom>
              <a:avLst/>
              <a:gdLst>
                <a:gd name="T0" fmla="*/ 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31 w 100"/>
                <a:gd name="T7" fmla="*/ 0 h 133"/>
                <a:gd name="T8" fmla="*/ 0 w 100"/>
                <a:gd name="T9" fmla="*/ 30 h 133"/>
                <a:gd name="T10" fmla="*/ 0 w 100"/>
                <a:gd name="T11" fmla="*/ 133 h 133"/>
                <a:gd name="T12" fmla="*/ 96 w 100"/>
                <a:gd name="T13" fmla="*/ 129 h 133"/>
                <a:gd name="T14" fmla="*/ 4 w 100"/>
                <a:gd name="T15" fmla="*/ 129 h 133"/>
                <a:gd name="T16" fmla="*/ 4 w 100"/>
                <a:gd name="T17" fmla="*/ 33 h 133"/>
                <a:gd name="T18" fmla="*/ 33 w 100"/>
                <a:gd name="T19" fmla="*/ 33 h 133"/>
                <a:gd name="T20" fmla="*/ 33 w 100"/>
                <a:gd name="T21" fmla="*/ 4 h 133"/>
                <a:gd name="T22" fmla="*/ 96 w 100"/>
                <a:gd name="T23" fmla="*/ 4 h 133"/>
                <a:gd name="T24" fmla="*/ 96 w 100"/>
                <a:gd name="T25" fmla="*/ 129 h 133"/>
                <a:gd name="T26" fmla="*/ 7 w 100"/>
                <a:gd name="T27" fmla="*/ 29 h 133"/>
                <a:gd name="T28" fmla="*/ 29 w 100"/>
                <a:gd name="T29" fmla="*/ 7 h 133"/>
                <a:gd name="T30" fmla="*/ 29 w 100"/>
                <a:gd name="T31" fmla="*/ 29 h 133"/>
                <a:gd name="T32" fmla="*/ 7 w 100"/>
                <a:gd name="T33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31" y="0"/>
                  </a:lnTo>
                  <a:lnTo>
                    <a:pt x="0" y="30"/>
                  </a:lnTo>
                  <a:lnTo>
                    <a:pt x="0" y="133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  <a:moveTo>
                    <a:pt x="7" y="29"/>
                  </a:moveTo>
                  <a:lnTo>
                    <a:pt x="29" y="7"/>
                  </a:lnTo>
                  <a:lnTo>
                    <a:pt x="29" y="29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8" name="Freeform 160"/>
            <p:cNvSpPr>
              <a:spLocks noEditPoints="1"/>
            </p:cNvSpPr>
            <p:nvPr/>
          </p:nvSpPr>
          <p:spPr bwMode="auto">
            <a:xfrm>
              <a:off x="5297583" y="2968757"/>
              <a:ext cx="104173" cy="74733"/>
            </a:xfrm>
            <a:custGeom>
              <a:avLst/>
              <a:gdLst>
                <a:gd name="T0" fmla="*/ 0 w 88"/>
                <a:gd name="T1" fmla="*/ 0 h 64"/>
                <a:gd name="T2" fmla="*/ 0 w 88"/>
                <a:gd name="T3" fmla="*/ 64 h 64"/>
                <a:gd name="T4" fmla="*/ 88 w 88"/>
                <a:gd name="T5" fmla="*/ 64 h 64"/>
                <a:gd name="T6" fmla="*/ 88 w 88"/>
                <a:gd name="T7" fmla="*/ 0 h 64"/>
                <a:gd name="T8" fmla="*/ 0 w 88"/>
                <a:gd name="T9" fmla="*/ 0 h 64"/>
                <a:gd name="T10" fmla="*/ 80 w 88"/>
                <a:gd name="T11" fmla="*/ 16 h 64"/>
                <a:gd name="T12" fmla="*/ 72 w 88"/>
                <a:gd name="T13" fmla="*/ 24 h 64"/>
                <a:gd name="T14" fmla="*/ 64 w 88"/>
                <a:gd name="T15" fmla="*/ 16 h 64"/>
                <a:gd name="T16" fmla="*/ 72 w 88"/>
                <a:gd name="T17" fmla="*/ 8 h 64"/>
                <a:gd name="T18" fmla="*/ 80 w 88"/>
                <a:gd name="T19" fmla="*/ 16 h 64"/>
                <a:gd name="T20" fmla="*/ 58 w 88"/>
                <a:gd name="T21" fmla="*/ 8 h 64"/>
                <a:gd name="T22" fmla="*/ 56 w 88"/>
                <a:gd name="T23" fmla="*/ 16 h 64"/>
                <a:gd name="T24" fmla="*/ 72 w 88"/>
                <a:gd name="T25" fmla="*/ 32 h 64"/>
                <a:gd name="T26" fmla="*/ 80 w 88"/>
                <a:gd name="T27" fmla="*/ 30 h 64"/>
                <a:gd name="T28" fmla="*/ 80 w 88"/>
                <a:gd name="T29" fmla="*/ 51 h 64"/>
                <a:gd name="T30" fmla="*/ 56 w 88"/>
                <a:gd name="T31" fmla="*/ 31 h 64"/>
                <a:gd name="T32" fmla="*/ 49 w 88"/>
                <a:gd name="T33" fmla="*/ 38 h 64"/>
                <a:gd name="T34" fmla="*/ 33 w 88"/>
                <a:gd name="T35" fmla="*/ 18 h 64"/>
                <a:gd name="T36" fmla="*/ 8 w 88"/>
                <a:gd name="T37" fmla="*/ 42 h 64"/>
                <a:gd name="T38" fmla="*/ 8 w 88"/>
                <a:gd name="T39" fmla="*/ 8 h 64"/>
                <a:gd name="T40" fmla="*/ 58 w 88"/>
                <a:gd name="T41" fmla="*/ 8 h 64"/>
                <a:gd name="T42" fmla="*/ 8 w 88"/>
                <a:gd name="T43" fmla="*/ 54 h 64"/>
                <a:gd name="T44" fmla="*/ 32 w 88"/>
                <a:gd name="T45" fmla="*/ 30 h 64"/>
                <a:gd name="T46" fmla="*/ 48 w 88"/>
                <a:gd name="T47" fmla="*/ 50 h 64"/>
                <a:gd name="T48" fmla="*/ 56 w 88"/>
                <a:gd name="T49" fmla="*/ 41 h 64"/>
                <a:gd name="T50" fmla="*/ 74 w 88"/>
                <a:gd name="T51" fmla="*/ 56 h 64"/>
                <a:gd name="T52" fmla="*/ 8 w 88"/>
                <a:gd name="T53" fmla="*/ 56 h 64"/>
                <a:gd name="T54" fmla="*/ 8 w 88"/>
                <a:gd name="T55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0" y="0"/>
                  </a:lnTo>
                  <a:close/>
                  <a:moveTo>
                    <a:pt x="80" y="16"/>
                  </a:moveTo>
                  <a:cubicBezTo>
                    <a:pt x="80" y="20"/>
                    <a:pt x="77" y="24"/>
                    <a:pt x="72" y="24"/>
                  </a:cubicBezTo>
                  <a:cubicBezTo>
                    <a:pt x="68" y="24"/>
                    <a:pt x="64" y="20"/>
                    <a:pt x="64" y="16"/>
                  </a:cubicBezTo>
                  <a:cubicBezTo>
                    <a:pt x="64" y="12"/>
                    <a:pt x="68" y="8"/>
                    <a:pt x="72" y="8"/>
                  </a:cubicBezTo>
                  <a:cubicBezTo>
                    <a:pt x="77" y="8"/>
                    <a:pt x="80" y="12"/>
                    <a:pt x="80" y="16"/>
                  </a:cubicBezTo>
                  <a:close/>
                  <a:moveTo>
                    <a:pt x="58" y="8"/>
                  </a:moveTo>
                  <a:cubicBezTo>
                    <a:pt x="57" y="10"/>
                    <a:pt x="56" y="13"/>
                    <a:pt x="56" y="16"/>
                  </a:cubicBezTo>
                  <a:cubicBezTo>
                    <a:pt x="56" y="25"/>
                    <a:pt x="63" y="32"/>
                    <a:pt x="72" y="32"/>
                  </a:cubicBezTo>
                  <a:cubicBezTo>
                    <a:pt x="75" y="32"/>
                    <a:pt x="78" y="31"/>
                    <a:pt x="80" y="30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58" y="8"/>
                  </a:lnTo>
                  <a:close/>
                  <a:moveTo>
                    <a:pt x="8" y="54"/>
                  </a:moveTo>
                  <a:cubicBezTo>
                    <a:pt x="32" y="30"/>
                    <a:pt x="32" y="30"/>
                    <a:pt x="32" y="3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6" name="Group 665"/>
          <p:cNvGrpSpPr/>
          <p:nvPr/>
        </p:nvGrpSpPr>
        <p:grpSpPr>
          <a:xfrm>
            <a:off x="5628218" y="2837409"/>
            <a:ext cx="226463" cy="301196"/>
            <a:chOff x="5628218" y="2837409"/>
            <a:chExt cx="226463" cy="301196"/>
          </a:xfrm>
          <a:solidFill>
            <a:schemeClr val="tx1"/>
          </a:solidFill>
        </p:grpSpPr>
        <p:sp>
          <p:nvSpPr>
            <p:cNvPr id="569" name="Freeform 161"/>
            <p:cNvSpPr>
              <a:spLocks noEditPoints="1"/>
            </p:cNvSpPr>
            <p:nvPr/>
          </p:nvSpPr>
          <p:spPr bwMode="auto">
            <a:xfrm>
              <a:off x="5628218" y="2837409"/>
              <a:ext cx="226463" cy="301196"/>
            </a:xfrm>
            <a:custGeom>
              <a:avLst/>
              <a:gdLst>
                <a:gd name="T0" fmla="*/ 100 w 100"/>
                <a:gd name="T1" fmla="*/ 0 h 133"/>
                <a:gd name="T2" fmla="*/ 31 w 100"/>
                <a:gd name="T3" fmla="*/ 0 h 133"/>
                <a:gd name="T4" fmla="*/ 0 w 100"/>
                <a:gd name="T5" fmla="*/ 30 h 133"/>
                <a:gd name="T6" fmla="*/ 0 w 100"/>
                <a:gd name="T7" fmla="*/ 133 h 133"/>
                <a:gd name="T8" fmla="*/ 100 w 100"/>
                <a:gd name="T9" fmla="*/ 133 h 133"/>
                <a:gd name="T10" fmla="*/ 100 w 100"/>
                <a:gd name="T11" fmla="*/ 0 h 133"/>
                <a:gd name="T12" fmla="*/ 29 w 100"/>
                <a:gd name="T13" fmla="*/ 7 h 133"/>
                <a:gd name="T14" fmla="*/ 29 w 100"/>
                <a:gd name="T15" fmla="*/ 29 h 133"/>
                <a:gd name="T16" fmla="*/ 7 w 100"/>
                <a:gd name="T17" fmla="*/ 29 h 133"/>
                <a:gd name="T18" fmla="*/ 29 w 100"/>
                <a:gd name="T19" fmla="*/ 7 h 133"/>
                <a:gd name="T20" fmla="*/ 96 w 100"/>
                <a:gd name="T21" fmla="*/ 129 h 133"/>
                <a:gd name="T22" fmla="*/ 4 w 100"/>
                <a:gd name="T23" fmla="*/ 129 h 133"/>
                <a:gd name="T24" fmla="*/ 4 w 100"/>
                <a:gd name="T25" fmla="*/ 33 h 133"/>
                <a:gd name="T26" fmla="*/ 33 w 100"/>
                <a:gd name="T27" fmla="*/ 33 h 133"/>
                <a:gd name="T28" fmla="*/ 33 w 100"/>
                <a:gd name="T29" fmla="*/ 4 h 133"/>
                <a:gd name="T30" fmla="*/ 96 w 100"/>
                <a:gd name="T31" fmla="*/ 4 h 133"/>
                <a:gd name="T32" fmla="*/ 96 w 100"/>
                <a:gd name="T33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100" y="0"/>
                  </a:moveTo>
                  <a:lnTo>
                    <a:pt x="31" y="0"/>
                  </a:lnTo>
                  <a:lnTo>
                    <a:pt x="0" y="30"/>
                  </a:lnTo>
                  <a:lnTo>
                    <a:pt x="0" y="133"/>
                  </a:lnTo>
                  <a:lnTo>
                    <a:pt x="100" y="133"/>
                  </a:lnTo>
                  <a:lnTo>
                    <a:pt x="100" y="0"/>
                  </a:lnTo>
                  <a:close/>
                  <a:moveTo>
                    <a:pt x="29" y="7"/>
                  </a:moveTo>
                  <a:lnTo>
                    <a:pt x="29" y="29"/>
                  </a:lnTo>
                  <a:lnTo>
                    <a:pt x="7" y="29"/>
                  </a:lnTo>
                  <a:lnTo>
                    <a:pt x="29" y="7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0" name="Freeform 162"/>
            <p:cNvSpPr>
              <a:spLocks/>
            </p:cNvSpPr>
            <p:nvPr/>
          </p:nvSpPr>
          <p:spPr bwMode="auto">
            <a:xfrm>
              <a:off x="5698422" y="2964228"/>
              <a:ext cx="86056" cy="83792"/>
            </a:xfrm>
            <a:custGeom>
              <a:avLst/>
              <a:gdLst>
                <a:gd name="T0" fmla="*/ 17 w 38"/>
                <a:gd name="T1" fmla="*/ 0 h 37"/>
                <a:gd name="T2" fmla="*/ 17 w 38"/>
                <a:gd name="T3" fmla="*/ 16 h 37"/>
                <a:gd name="T4" fmla="*/ 0 w 38"/>
                <a:gd name="T5" fmla="*/ 16 h 37"/>
                <a:gd name="T6" fmla="*/ 0 w 38"/>
                <a:gd name="T7" fmla="*/ 21 h 37"/>
                <a:gd name="T8" fmla="*/ 17 w 38"/>
                <a:gd name="T9" fmla="*/ 21 h 37"/>
                <a:gd name="T10" fmla="*/ 17 w 38"/>
                <a:gd name="T11" fmla="*/ 37 h 37"/>
                <a:gd name="T12" fmla="*/ 21 w 38"/>
                <a:gd name="T13" fmla="*/ 37 h 37"/>
                <a:gd name="T14" fmla="*/ 21 w 38"/>
                <a:gd name="T15" fmla="*/ 21 h 37"/>
                <a:gd name="T16" fmla="*/ 38 w 38"/>
                <a:gd name="T17" fmla="*/ 21 h 37"/>
                <a:gd name="T18" fmla="*/ 38 w 38"/>
                <a:gd name="T19" fmla="*/ 16 h 37"/>
                <a:gd name="T20" fmla="*/ 21 w 38"/>
                <a:gd name="T21" fmla="*/ 16 h 37"/>
                <a:gd name="T22" fmla="*/ 21 w 38"/>
                <a:gd name="T23" fmla="*/ 0 h 37"/>
                <a:gd name="T24" fmla="*/ 17 w 38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17" y="21"/>
                  </a:lnTo>
                  <a:lnTo>
                    <a:pt x="17" y="37"/>
                  </a:lnTo>
                  <a:lnTo>
                    <a:pt x="21" y="37"/>
                  </a:lnTo>
                  <a:lnTo>
                    <a:pt x="21" y="21"/>
                  </a:lnTo>
                  <a:lnTo>
                    <a:pt x="38" y="21"/>
                  </a:lnTo>
                  <a:lnTo>
                    <a:pt x="38" y="16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5" name="Group 664"/>
          <p:cNvGrpSpPr/>
          <p:nvPr/>
        </p:nvGrpSpPr>
        <p:grpSpPr>
          <a:xfrm>
            <a:off x="6019999" y="2837409"/>
            <a:ext cx="226463" cy="301196"/>
            <a:chOff x="6019999" y="2837409"/>
            <a:chExt cx="226463" cy="301196"/>
          </a:xfrm>
          <a:solidFill>
            <a:schemeClr val="tx1"/>
          </a:solidFill>
        </p:grpSpPr>
        <p:sp>
          <p:nvSpPr>
            <p:cNvPr id="571" name="Freeform 163"/>
            <p:cNvSpPr>
              <a:spLocks noEditPoints="1"/>
            </p:cNvSpPr>
            <p:nvPr/>
          </p:nvSpPr>
          <p:spPr bwMode="auto">
            <a:xfrm>
              <a:off x="6019999" y="2837409"/>
              <a:ext cx="226463" cy="301196"/>
            </a:xfrm>
            <a:custGeom>
              <a:avLst/>
              <a:gdLst>
                <a:gd name="T0" fmla="*/ 100 w 100"/>
                <a:gd name="T1" fmla="*/ 0 h 133"/>
                <a:gd name="T2" fmla="*/ 30 w 100"/>
                <a:gd name="T3" fmla="*/ 0 h 133"/>
                <a:gd name="T4" fmla="*/ 0 w 100"/>
                <a:gd name="T5" fmla="*/ 30 h 133"/>
                <a:gd name="T6" fmla="*/ 0 w 100"/>
                <a:gd name="T7" fmla="*/ 133 h 133"/>
                <a:gd name="T8" fmla="*/ 100 w 100"/>
                <a:gd name="T9" fmla="*/ 133 h 133"/>
                <a:gd name="T10" fmla="*/ 100 w 100"/>
                <a:gd name="T11" fmla="*/ 0 h 133"/>
                <a:gd name="T12" fmla="*/ 29 w 100"/>
                <a:gd name="T13" fmla="*/ 7 h 133"/>
                <a:gd name="T14" fmla="*/ 29 w 100"/>
                <a:gd name="T15" fmla="*/ 29 h 133"/>
                <a:gd name="T16" fmla="*/ 7 w 100"/>
                <a:gd name="T17" fmla="*/ 29 h 133"/>
                <a:gd name="T18" fmla="*/ 29 w 100"/>
                <a:gd name="T19" fmla="*/ 7 h 133"/>
                <a:gd name="T20" fmla="*/ 96 w 100"/>
                <a:gd name="T21" fmla="*/ 129 h 133"/>
                <a:gd name="T22" fmla="*/ 4 w 100"/>
                <a:gd name="T23" fmla="*/ 129 h 133"/>
                <a:gd name="T24" fmla="*/ 4 w 100"/>
                <a:gd name="T25" fmla="*/ 33 h 133"/>
                <a:gd name="T26" fmla="*/ 33 w 100"/>
                <a:gd name="T27" fmla="*/ 33 h 133"/>
                <a:gd name="T28" fmla="*/ 33 w 100"/>
                <a:gd name="T29" fmla="*/ 4 h 133"/>
                <a:gd name="T30" fmla="*/ 96 w 100"/>
                <a:gd name="T31" fmla="*/ 4 h 133"/>
                <a:gd name="T32" fmla="*/ 96 w 100"/>
                <a:gd name="T33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100" y="0"/>
                  </a:move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lnTo>
                    <a:pt x="100" y="133"/>
                  </a:lnTo>
                  <a:lnTo>
                    <a:pt x="100" y="0"/>
                  </a:lnTo>
                  <a:close/>
                  <a:moveTo>
                    <a:pt x="29" y="7"/>
                  </a:moveTo>
                  <a:lnTo>
                    <a:pt x="29" y="29"/>
                  </a:lnTo>
                  <a:lnTo>
                    <a:pt x="7" y="29"/>
                  </a:lnTo>
                  <a:lnTo>
                    <a:pt x="29" y="7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2" name="Freeform 164"/>
            <p:cNvSpPr>
              <a:spLocks/>
            </p:cNvSpPr>
            <p:nvPr/>
          </p:nvSpPr>
          <p:spPr bwMode="auto">
            <a:xfrm>
              <a:off x="6081143" y="2964228"/>
              <a:ext cx="99644" cy="83792"/>
            </a:xfrm>
            <a:custGeom>
              <a:avLst/>
              <a:gdLst>
                <a:gd name="T0" fmla="*/ 17 w 44"/>
                <a:gd name="T1" fmla="*/ 0 h 37"/>
                <a:gd name="T2" fmla="*/ 0 w 44"/>
                <a:gd name="T3" fmla="*/ 17 h 37"/>
                <a:gd name="T4" fmla="*/ 0 w 44"/>
                <a:gd name="T5" fmla="*/ 20 h 37"/>
                <a:gd name="T6" fmla="*/ 17 w 44"/>
                <a:gd name="T7" fmla="*/ 37 h 37"/>
                <a:gd name="T8" fmla="*/ 20 w 44"/>
                <a:gd name="T9" fmla="*/ 34 h 37"/>
                <a:gd name="T10" fmla="*/ 7 w 44"/>
                <a:gd name="T11" fmla="*/ 21 h 37"/>
                <a:gd name="T12" fmla="*/ 44 w 44"/>
                <a:gd name="T13" fmla="*/ 21 h 37"/>
                <a:gd name="T14" fmla="*/ 44 w 44"/>
                <a:gd name="T15" fmla="*/ 16 h 37"/>
                <a:gd name="T16" fmla="*/ 7 w 44"/>
                <a:gd name="T17" fmla="*/ 16 h 37"/>
                <a:gd name="T18" fmla="*/ 20 w 44"/>
                <a:gd name="T19" fmla="*/ 3 h 37"/>
                <a:gd name="T20" fmla="*/ 17 w 44"/>
                <a:gd name="T2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7">
                  <a:moveTo>
                    <a:pt x="17" y="0"/>
                  </a:moveTo>
                  <a:lnTo>
                    <a:pt x="0" y="17"/>
                  </a:lnTo>
                  <a:lnTo>
                    <a:pt x="0" y="20"/>
                  </a:lnTo>
                  <a:lnTo>
                    <a:pt x="17" y="37"/>
                  </a:lnTo>
                  <a:lnTo>
                    <a:pt x="20" y="34"/>
                  </a:lnTo>
                  <a:lnTo>
                    <a:pt x="7" y="21"/>
                  </a:lnTo>
                  <a:lnTo>
                    <a:pt x="44" y="21"/>
                  </a:lnTo>
                  <a:lnTo>
                    <a:pt x="44" y="16"/>
                  </a:lnTo>
                  <a:lnTo>
                    <a:pt x="7" y="16"/>
                  </a:lnTo>
                  <a:lnTo>
                    <a:pt x="20" y="3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4" name="Group 663"/>
          <p:cNvGrpSpPr/>
          <p:nvPr/>
        </p:nvGrpSpPr>
        <p:grpSpPr>
          <a:xfrm>
            <a:off x="6411779" y="2837409"/>
            <a:ext cx="226463" cy="301196"/>
            <a:chOff x="6411779" y="2837409"/>
            <a:chExt cx="226463" cy="301196"/>
          </a:xfrm>
          <a:solidFill>
            <a:schemeClr val="tx1"/>
          </a:solidFill>
        </p:grpSpPr>
        <p:sp>
          <p:nvSpPr>
            <p:cNvPr id="573" name="Freeform 165"/>
            <p:cNvSpPr>
              <a:spLocks noEditPoints="1"/>
            </p:cNvSpPr>
            <p:nvPr/>
          </p:nvSpPr>
          <p:spPr bwMode="auto">
            <a:xfrm>
              <a:off x="6411779" y="2837409"/>
              <a:ext cx="226463" cy="301196"/>
            </a:xfrm>
            <a:custGeom>
              <a:avLst/>
              <a:gdLst>
                <a:gd name="T0" fmla="*/ 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30 w 100"/>
                <a:gd name="T7" fmla="*/ 0 h 133"/>
                <a:gd name="T8" fmla="*/ 0 w 100"/>
                <a:gd name="T9" fmla="*/ 30 h 133"/>
                <a:gd name="T10" fmla="*/ 0 w 100"/>
                <a:gd name="T11" fmla="*/ 133 h 133"/>
                <a:gd name="T12" fmla="*/ 96 w 100"/>
                <a:gd name="T13" fmla="*/ 129 h 133"/>
                <a:gd name="T14" fmla="*/ 4 w 100"/>
                <a:gd name="T15" fmla="*/ 129 h 133"/>
                <a:gd name="T16" fmla="*/ 4 w 100"/>
                <a:gd name="T17" fmla="*/ 33 h 133"/>
                <a:gd name="T18" fmla="*/ 33 w 100"/>
                <a:gd name="T19" fmla="*/ 33 h 133"/>
                <a:gd name="T20" fmla="*/ 33 w 100"/>
                <a:gd name="T21" fmla="*/ 4 h 133"/>
                <a:gd name="T22" fmla="*/ 96 w 100"/>
                <a:gd name="T23" fmla="*/ 4 h 133"/>
                <a:gd name="T24" fmla="*/ 96 w 100"/>
                <a:gd name="T25" fmla="*/ 129 h 133"/>
                <a:gd name="T26" fmla="*/ 7 w 100"/>
                <a:gd name="T27" fmla="*/ 29 h 133"/>
                <a:gd name="T28" fmla="*/ 29 w 100"/>
                <a:gd name="T29" fmla="*/ 7 h 133"/>
                <a:gd name="T30" fmla="*/ 29 w 100"/>
                <a:gd name="T31" fmla="*/ 29 h 133"/>
                <a:gd name="T32" fmla="*/ 7 w 100"/>
                <a:gd name="T33" fmla="*/ 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  <a:moveTo>
                    <a:pt x="7" y="29"/>
                  </a:moveTo>
                  <a:lnTo>
                    <a:pt x="29" y="7"/>
                  </a:lnTo>
                  <a:lnTo>
                    <a:pt x="29" y="29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4" name="Freeform 166"/>
            <p:cNvSpPr>
              <a:spLocks/>
            </p:cNvSpPr>
            <p:nvPr/>
          </p:nvSpPr>
          <p:spPr bwMode="auto">
            <a:xfrm>
              <a:off x="6481983" y="3007255"/>
              <a:ext cx="65675" cy="63410"/>
            </a:xfrm>
            <a:custGeom>
              <a:avLst/>
              <a:gdLst>
                <a:gd name="T0" fmla="*/ 0 w 56"/>
                <a:gd name="T1" fmla="*/ 0 h 54"/>
                <a:gd name="T2" fmla="*/ 36 w 56"/>
                <a:gd name="T3" fmla="*/ 40 h 54"/>
                <a:gd name="T4" fmla="*/ 44 w 56"/>
                <a:gd name="T5" fmla="*/ 40 h 54"/>
                <a:gd name="T6" fmla="*/ 36 w 56"/>
                <a:gd name="T7" fmla="*/ 50 h 54"/>
                <a:gd name="T8" fmla="*/ 43 w 56"/>
                <a:gd name="T9" fmla="*/ 54 h 54"/>
                <a:gd name="T10" fmla="*/ 56 w 56"/>
                <a:gd name="T11" fmla="*/ 38 h 54"/>
                <a:gd name="T12" fmla="*/ 56 w 56"/>
                <a:gd name="T13" fmla="*/ 34 h 54"/>
                <a:gd name="T14" fmla="*/ 43 w 56"/>
                <a:gd name="T15" fmla="*/ 18 h 54"/>
                <a:gd name="T16" fmla="*/ 37 w 56"/>
                <a:gd name="T17" fmla="*/ 22 h 54"/>
                <a:gd name="T18" fmla="*/ 44 w 56"/>
                <a:gd name="T19" fmla="*/ 32 h 54"/>
                <a:gd name="T20" fmla="*/ 36 w 56"/>
                <a:gd name="T21" fmla="*/ 32 h 54"/>
                <a:gd name="T22" fmla="*/ 8 w 56"/>
                <a:gd name="T23" fmla="*/ 0 h 54"/>
                <a:gd name="T24" fmla="*/ 0 w 56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0" y="0"/>
                  </a:moveTo>
                  <a:cubicBezTo>
                    <a:pt x="0" y="19"/>
                    <a:pt x="15" y="40"/>
                    <a:pt x="36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0" y="32"/>
                    <a:pt x="8" y="15"/>
                    <a:pt x="8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5" name="Freeform 167"/>
            <p:cNvSpPr>
              <a:spLocks/>
            </p:cNvSpPr>
            <p:nvPr/>
          </p:nvSpPr>
          <p:spPr bwMode="auto">
            <a:xfrm>
              <a:off x="6511422" y="2941582"/>
              <a:ext cx="65675" cy="65675"/>
            </a:xfrm>
            <a:custGeom>
              <a:avLst/>
              <a:gdLst>
                <a:gd name="T0" fmla="*/ 19 w 56"/>
                <a:gd name="T1" fmla="*/ 32 h 54"/>
                <a:gd name="T2" fmla="*/ 12 w 56"/>
                <a:gd name="T3" fmla="*/ 22 h 54"/>
                <a:gd name="T4" fmla="*/ 20 w 56"/>
                <a:gd name="T5" fmla="*/ 22 h 54"/>
                <a:gd name="T6" fmla="*/ 48 w 56"/>
                <a:gd name="T7" fmla="*/ 54 h 54"/>
                <a:gd name="T8" fmla="*/ 56 w 56"/>
                <a:gd name="T9" fmla="*/ 54 h 54"/>
                <a:gd name="T10" fmla="*/ 20 w 56"/>
                <a:gd name="T11" fmla="*/ 14 h 54"/>
                <a:gd name="T12" fmla="*/ 12 w 56"/>
                <a:gd name="T13" fmla="*/ 14 h 54"/>
                <a:gd name="T14" fmla="*/ 19 w 56"/>
                <a:gd name="T15" fmla="*/ 4 h 54"/>
                <a:gd name="T16" fmla="*/ 12 w 56"/>
                <a:gd name="T17" fmla="*/ 0 h 54"/>
                <a:gd name="T18" fmla="*/ 0 w 56"/>
                <a:gd name="T19" fmla="*/ 16 h 54"/>
                <a:gd name="T20" fmla="*/ 0 w 56"/>
                <a:gd name="T21" fmla="*/ 20 h 54"/>
                <a:gd name="T22" fmla="*/ 12 w 56"/>
                <a:gd name="T23" fmla="*/ 36 h 54"/>
                <a:gd name="T24" fmla="*/ 19 w 56"/>
                <a:gd name="T25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19" y="32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5" y="22"/>
                    <a:pt x="48" y="39"/>
                    <a:pt x="48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35"/>
                    <a:pt x="40" y="14"/>
                    <a:pt x="20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2" y="36"/>
                    <a:pt x="12" y="36"/>
                    <a:pt x="12" y="36"/>
                  </a:cubicBezTo>
                  <a:lnTo>
                    <a:pt x="19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3" name="Group 662"/>
          <p:cNvGrpSpPr/>
          <p:nvPr/>
        </p:nvGrpSpPr>
        <p:grpSpPr>
          <a:xfrm>
            <a:off x="6803559" y="2837409"/>
            <a:ext cx="226463" cy="301196"/>
            <a:chOff x="6803559" y="2837409"/>
            <a:chExt cx="226463" cy="301196"/>
          </a:xfrm>
          <a:solidFill>
            <a:schemeClr val="tx1"/>
          </a:solidFill>
        </p:grpSpPr>
        <p:sp>
          <p:nvSpPr>
            <p:cNvPr id="576" name="Freeform 168"/>
            <p:cNvSpPr>
              <a:spLocks noEditPoints="1"/>
            </p:cNvSpPr>
            <p:nvPr/>
          </p:nvSpPr>
          <p:spPr bwMode="auto">
            <a:xfrm>
              <a:off x="6803559" y="2837409"/>
              <a:ext cx="226463" cy="301196"/>
            </a:xfrm>
            <a:custGeom>
              <a:avLst/>
              <a:gdLst>
                <a:gd name="T0" fmla="*/ 100 w 100"/>
                <a:gd name="T1" fmla="*/ 0 h 133"/>
                <a:gd name="T2" fmla="*/ 30 w 100"/>
                <a:gd name="T3" fmla="*/ 0 h 133"/>
                <a:gd name="T4" fmla="*/ 0 w 100"/>
                <a:gd name="T5" fmla="*/ 30 h 133"/>
                <a:gd name="T6" fmla="*/ 0 w 100"/>
                <a:gd name="T7" fmla="*/ 133 h 133"/>
                <a:gd name="T8" fmla="*/ 100 w 100"/>
                <a:gd name="T9" fmla="*/ 133 h 133"/>
                <a:gd name="T10" fmla="*/ 100 w 100"/>
                <a:gd name="T11" fmla="*/ 0 h 133"/>
                <a:gd name="T12" fmla="*/ 29 w 100"/>
                <a:gd name="T13" fmla="*/ 7 h 133"/>
                <a:gd name="T14" fmla="*/ 29 w 100"/>
                <a:gd name="T15" fmla="*/ 29 h 133"/>
                <a:gd name="T16" fmla="*/ 7 w 100"/>
                <a:gd name="T17" fmla="*/ 29 h 133"/>
                <a:gd name="T18" fmla="*/ 29 w 100"/>
                <a:gd name="T19" fmla="*/ 7 h 133"/>
                <a:gd name="T20" fmla="*/ 96 w 100"/>
                <a:gd name="T21" fmla="*/ 129 h 133"/>
                <a:gd name="T22" fmla="*/ 4 w 100"/>
                <a:gd name="T23" fmla="*/ 129 h 133"/>
                <a:gd name="T24" fmla="*/ 4 w 100"/>
                <a:gd name="T25" fmla="*/ 33 h 133"/>
                <a:gd name="T26" fmla="*/ 33 w 100"/>
                <a:gd name="T27" fmla="*/ 33 h 133"/>
                <a:gd name="T28" fmla="*/ 33 w 100"/>
                <a:gd name="T29" fmla="*/ 4 h 133"/>
                <a:gd name="T30" fmla="*/ 96 w 100"/>
                <a:gd name="T31" fmla="*/ 4 h 133"/>
                <a:gd name="T32" fmla="*/ 96 w 100"/>
                <a:gd name="T33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3">
                  <a:moveTo>
                    <a:pt x="100" y="0"/>
                  </a:moveTo>
                  <a:lnTo>
                    <a:pt x="30" y="0"/>
                  </a:lnTo>
                  <a:lnTo>
                    <a:pt x="0" y="30"/>
                  </a:lnTo>
                  <a:lnTo>
                    <a:pt x="0" y="133"/>
                  </a:lnTo>
                  <a:lnTo>
                    <a:pt x="100" y="133"/>
                  </a:lnTo>
                  <a:lnTo>
                    <a:pt x="100" y="0"/>
                  </a:lnTo>
                  <a:close/>
                  <a:moveTo>
                    <a:pt x="29" y="7"/>
                  </a:moveTo>
                  <a:lnTo>
                    <a:pt x="29" y="29"/>
                  </a:lnTo>
                  <a:lnTo>
                    <a:pt x="7" y="29"/>
                  </a:lnTo>
                  <a:lnTo>
                    <a:pt x="29" y="7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3"/>
                  </a:lnTo>
                  <a:lnTo>
                    <a:pt x="33" y="33"/>
                  </a:lnTo>
                  <a:lnTo>
                    <a:pt x="33" y="4"/>
                  </a:lnTo>
                  <a:lnTo>
                    <a:pt x="96" y="4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7" name="Freeform 169"/>
            <p:cNvSpPr>
              <a:spLocks/>
            </p:cNvSpPr>
            <p:nvPr/>
          </p:nvSpPr>
          <p:spPr bwMode="auto">
            <a:xfrm>
              <a:off x="6880557" y="2975550"/>
              <a:ext cx="70204" cy="72468"/>
            </a:xfrm>
            <a:custGeom>
              <a:avLst/>
              <a:gdLst>
                <a:gd name="T0" fmla="*/ 0 w 31"/>
                <a:gd name="T1" fmla="*/ 29 h 32"/>
                <a:gd name="T2" fmla="*/ 2 w 31"/>
                <a:gd name="T3" fmla="*/ 32 h 32"/>
                <a:gd name="T4" fmla="*/ 16 w 31"/>
                <a:gd name="T5" fmla="*/ 19 h 32"/>
                <a:gd name="T6" fmla="*/ 29 w 31"/>
                <a:gd name="T7" fmla="*/ 32 h 32"/>
                <a:gd name="T8" fmla="*/ 31 w 31"/>
                <a:gd name="T9" fmla="*/ 29 h 32"/>
                <a:gd name="T10" fmla="*/ 18 w 31"/>
                <a:gd name="T11" fmla="*/ 16 h 32"/>
                <a:gd name="T12" fmla="*/ 31 w 31"/>
                <a:gd name="T13" fmla="*/ 3 h 32"/>
                <a:gd name="T14" fmla="*/ 29 w 31"/>
                <a:gd name="T15" fmla="*/ 0 h 32"/>
                <a:gd name="T16" fmla="*/ 16 w 31"/>
                <a:gd name="T17" fmla="*/ 13 h 32"/>
                <a:gd name="T18" fmla="*/ 2 w 31"/>
                <a:gd name="T19" fmla="*/ 0 h 32"/>
                <a:gd name="T20" fmla="*/ 0 w 31"/>
                <a:gd name="T21" fmla="*/ 3 h 32"/>
                <a:gd name="T22" fmla="*/ 13 w 31"/>
                <a:gd name="T23" fmla="*/ 16 h 32"/>
                <a:gd name="T24" fmla="*/ 0 w 31"/>
                <a:gd name="T25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2">
                  <a:moveTo>
                    <a:pt x="0" y="29"/>
                  </a:moveTo>
                  <a:lnTo>
                    <a:pt x="2" y="32"/>
                  </a:lnTo>
                  <a:lnTo>
                    <a:pt x="16" y="19"/>
                  </a:lnTo>
                  <a:lnTo>
                    <a:pt x="29" y="32"/>
                  </a:lnTo>
                  <a:lnTo>
                    <a:pt x="31" y="29"/>
                  </a:lnTo>
                  <a:lnTo>
                    <a:pt x="18" y="16"/>
                  </a:lnTo>
                  <a:lnTo>
                    <a:pt x="31" y="3"/>
                  </a:lnTo>
                  <a:lnTo>
                    <a:pt x="29" y="0"/>
                  </a:lnTo>
                  <a:lnTo>
                    <a:pt x="16" y="13"/>
                  </a:lnTo>
                  <a:lnTo>
                    <a:pt x="2" y="0"/>
                  </a:lnTo>
                  <a:lnTo>
                    <a:pt x="0" y="3"/>
                  </a:lnTo>
                  <a:lnTo>
                    <a:pt x="13" y="16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6" name="Group 685"/>
          <p:cNvGrpSpPr/>
          <p:nvPr/>
        </p:nvGrpSpPr>
        <p:grpSpPr>
          <a:xfrm>
            <a:off x="2104461" y="3226924"/>
            <a:ext cx="226463" cy="303460"/>
            <a:chOff x="2104461" y="3226924"/>
            <a:chExt cx="226463" cy="303460"/>
          </a:xfrm>
          <a:solidFill>
            <a:schemeClr val="tx1"/>
          </a:solidFill>
        </p:grpSpPr>
        <p:sp>
          <p:nvSpPr>
            <p:cNvPr id="578" name="Freeform 170"/>
            <p:cNvSpPr>
              <a:spLocks noEditPoints="1"/>
            </p:cNvSpPr>
            <p:nvPr/>
          </p:nvSpPr>
          <p:spPr bwMode="auto">
            <a:xfrm>
              <a:off x="2104461" y="3226924"/>
              <a:ext cx="226463" cy="303460"/>
            </a:xfrm>
            <a:custGeom>
              <a:avLst/>
              <a:gdLst>
                <a:gd name="T0" fmla="*/ 0 w 100"/>
                <a:gd name="T1" fmla="*/ 31 h 134"/>
                <a:gd name="T2" fmla="*/ 0 w 100"/>
                <a:gd name="T3" fmla="*/ 134 h 134"/>
                <a:gd name="T4" fmla="*/ 100 w 100"/>
                <a:gd name="T5" fmla="*/ 134 h 134"/>
                <a:gd name="T6" fmla="*/ 100 w 100"/>
                <a:gd name="T7" fmla="*/ 0 h 134"/>
                <a:gd name="T8" fmla="*/ 31 w 100"/>
                <a:gd name="T9" fmla="*/ 0 h 134"/>
                <a:gd name="T10" fmla="*/ 0 w 100"/>
                <a:gd name="T11" fmla="*/ 31 h 134"/>
                <a:gd name="T12" fmla="*/ 29 w 100"/>
                <a:gd name="T13" fmla="*/ 8 h 134"/>
                <a:gd name="T14" fmla="*/ 29 w 100"/>
                <a:gd name="T15" fmla="*/ 30 h 134"/>
                <a:gd name="T16" fmla="*/ 7 w 100"/>
                <a:gd name="T17" fmla="*/ 30 h 134"/>
                <a:gd name="T18" fmla="*/ 29 w 100"/>
                <a:gd name="T19" fmla="*/ 8 h 134"/>
                <a:gd name="T20" fmla="*/ 96 w 100"/>
                <a:gd name="T21" fmla="*/ 129 h 134"/>
                <a:gd name="T22" fmla="*/ 4 w 100"/>
                <a:gd name="T23" fmla="*/ 129 h 134"/>
                <a:gd name="T24" fmla="*/ 4 w 100"/>
                <a:gd name="T25" fmla="*/ 34 h 134"/>
                <a:gd name="T26" fmla="*/ 33 w 100"/>
                <a:gd name="T27" fmla="*/ 34 h 134"/>
                <a:gd name="T28" fmla="*/ 33 w 100"/>
                <a:gd name="T29" fmla="*/ 5 h 134"/>
                <a:gd name="T30" fmla="*/ 96 w 100"/>
                <a:gd name="T31" fmla="*/ 5 h 134"/>
                <a:gd name="T32" fmla="*/ 96 w 100"/>
                <a:gd name="T33" fmla="*/ 12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4">
                  <a:moveTo>
                    <a:pt x="0" y="31"/>
                  </a:moveTo>
                  <a:lnTo>
                    <a:pt x="0" y="134"/>
                  </a:lnTo>
                  <a:lnTo>
                    <a:pt x="100" y="134"/>
                  </a:lnTo>
                  <a:lnTo>
                    <a:pt x="100" y="0"/>
                  </a:lnTo>
                  <a:lnTo>
                    <a:pt x="31" y="0"/>
                  </a:lnTo>
                  <a:lnTo>
                    <a:pt x="0" y="31"/>
                  </a:lnTo>
                  <a:close/>
                  <a:moveTo>
                    <a:pt x="29" y="8"/>
                  </a:moveTo>
                  <a:lnTo>
                    <a:pt x="29" y="30"/>
                  </a:lnTo>
                  <a:lnTo>
                    <a:pt x="7" y="30"/>
                  </a:lnTo>
                  <a:lnTo>
                    <a:pt x="29" y="8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4"/>
                  </a:lnTo>
                  <a:lnTo>
                    <a:pt x="33" y="34"/>
                  </a:lnTo>
                  <a:lnTo>
                    <a:pt x="33" y="5"/>
                  </a:lnTo>
                  <a:lnTo>
                    <a:pt x="96" y="5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9" name="Freeform 171"/>
            <p:cNvSpPr>
              <a:spLocks noEditPoints="1"/>
            </p:cNvSpPr>
            <p:nvPr/>
          </p:nvSpPr>
          <p:spPr bwMode="auto">
            <a:xfrm>
              <a:off x="2170136" y="3360537"/>
              <a:ext cx="92850" cy="92850"/>
            </a:xfrm>
            <a:custGeom>
              <a:avLst/>
              <a:gdLst>
                <a:gd name="T0" fmla="*/ 0 w 79"/>
                <a:gd name="T1" fmla="*/ 28 h 79"/>
                <a:gd name="T2" fmla="*/ 28 w 79"/>
                <a:gd name="T3" fmla="*/ 56 h 79"/>
                <a:gd name="T4" fmla="*/ 45 w 79"/>
                <a:gd name="T5" fmla="*/ 51 h 79"/>
                <a:gd name="T6" fmla="*/ 73 w 79"/>
                <a:gd name="T7" fmla="*/ 79 h 79"/>
                <a:gd name="T8" fmla="*/ 79 w 79"/>
                <a:gd name="T9" fmla="*/ 73 h 79"/>
                <a:gd name="T10" fmla="*/ 51 w 79"/>
                <a:gd name="T11" fmla="*/ 45 h 79"/>
                <a:gd name="T12" fmla="*/ 56 w 79"/>
                <a:gd name="T13" fmla="*/ 28 h 79"/>
                <a:gd name="T14" fmla="*/ 28 w 79"/>
                <a:gd name="T15" fmla="*/ 0 h 79"/>
                <a:gd name="T16" fmla="*/ 0 w 79"/>
                <a:gd name="T17" fmla="*/ 28 h 79"/>
                <a:gd name="T18" fmla="*/ 28 w 79"/>
                <a:gd name="T19" fmla="*/ 8 h 79"/>
                <a:gd name="T20" fmla="*/ 48 w 79"/>
                <a:gd name="T21" fmla="*/ 28 h 79"/>
                <a:gd name="T22" fmla="*/ 28 w 79"/>
                <a:gd name="T23" fmla="*/ 48 h 79"/>
                <a:gd name="T24" fmla="*/ 8 w 79"/>
                <a:gd name="T25" fmla="*/ 28 h 79"/>
                <a:gd name="T26" fmla="*/ 28 w 79"/>
                <a:gd name="T27" fmla="*/ 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79">
                  <a:moveTo>
                    <a:pt x="0" y="28"/>
                  </a:moveTo>
                  <a:cubicBezTo>
                    <a:pt x="0" y="44"/>
                    <a:pt x="13" y="56"/>
                    <a:pt x="28" y="56"/>
                  </a:cubicBezTo>
                  <a:cubicBezTo>
                    <a:pt x="34" y="56"/>
                    <a:pt x="40" y="54"/>
                    <a:pt x="45" y="51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4" y="40"/>
                    <a:pt x="56" y="3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lose/>
                  <a:moveTo>
                    <a:pt x="28" y="8"/>
                  </a:move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3" name="Group 692"/>
          <p:cNvGrpSpPr/>
          <p:nvPr/>
        </p:nvGrpSpPr>
        <p:grpSpPr>
          <a:xfrm>
            <a:off x="2496242" y="3226924"/>
            <a:ext cx="226463" cy="303460"/>
            <a:chOff x="2496242" y="3226924"/>
            <a:chExt cx="226463" cy="303460"/>
          </a:xfrm>
          <a:solidFill>
            <a:schemeClr val="tx1"/>
          </a:solidFill>
        </p:grpSpPr>
        <p:sp>
          <p:nvSpPr>
            <p:cNvPr id="580" name="Freeform 172"/>
            <p:cNvSpPr>
              <a:spLocks noEditPoints="1"/>
            </p:cNvSpPr>
            <p:nvPr/>
          </p:nvSpPr>
          <p:spPr bwMode="auto">
            <a:xfrm>
              <a:off x="2496242" y="3226924"/>
              <a:ext cx="226463" cy="303460"/>
            </a:xfrm>
            <a:custGeom>
              <a:avLst/>
              <a:gdLst>
                <a:gd name="T0" fmla="*/ 100 w 100"/>
                <a:gd name="T1" fmla="*/ 0 h 134"/>
                <a:gd name="T2" fmla="*/ 31 w 100"/>
                <a:gd name="T3" fmla="*/ 0 h 134"/>
                <a:gd name="T4" fmla="*/ 0 w 100"/>
                <a:gd name="T5" fmla="*/ 31 h 134"/>
                <a:gd name="T6" fmla="*/ 0 w 100"/>
                <a:gd name="T7" fmla="*/ 134 h 134"/>
                <a:gd name="T8" fmla="*/ 100 w 100"/>
                <a:gd name="T9" fmla="*/ 134 h 134"/>
                <a:gd name="T10" fmla="*/ 100 w 100"/>
                <a:gd name="T11" fmla="*/ 0 h 134"/>
                <a:gd name="T12" fmla="*/ 29 w 100"/>
                <a:gd name="T13" fmla="*/ 8 h 134"/>
                <a:gd name="T14" fmla="*/ 29 w 100"/>
                <a:gd name="T15" fmla="*/ 30 h 134"/>
                <a:gd name="T16" fmla="*/ 7 w 100"/>
                <a:gd name="T17" fmla="*/ 30 h 134"/>
                <a:gd name="T18" fmla="*/ 29 w 100"/>
                <a:gd name="T19" fmla="*/ 8 h 134"/>
                <a:gd name="T20" fmla="*/ 96 w 100"/>
                <a:gd name="T21" fmla="*/ 129 h 134"/>
                <a:gd name="T22" fmla="*/ 4 w 100"/>
                <a:gd name="T23" fmla="*/ 129 h 134"/>
                <a:gd name="T24" fmla="*/ 4 w 100"/>
                <a:gd name="T25" fmla="*/ 34 h 134"/>
                <a:gd name="T26" fmla="*/ 33 w 100"/>
                <a:gd name="T27" fmla="*/ 34 h 134"/>
                <a:gd name="T28" fmla="*/ 33 w 100"/>
                <a:gd name="T29" fmla="*/ 5 h 134"/>
                <a:gd name="T30" fmla="*/ 96 w 100"/>
                <a:gd name="T31" fmla="*/ 5 h 134"/>
                <a:gd name="T32" fmla="*/ 96 w 100"/>
                <a:gd name="T33" fmla="*/ 12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4">
                  <a:moveTo>
                    <a:pt x="100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0" y="134"/>
                  </a:lnTo>
                  <a:lnTo>
                    <a:pt x="100" y="134"/>
                  </a:lnTo>
                  <a:lnTo>
                    <a:pt x="100" y="0"/>
                  </a:lnTo>
                  <a:close/>
                  <a:moveTo>
                    <a:pt x="29" y="8"/>
                  </a:moveTo>
                  <a:lnTo>
                    <a:pt x="29" y="30"/>
                  </a:lnTo>
                  <a:lnTo>
                    <a:pt x="7" y="30"/>
                  </a:lnTo>
                  <a:lnTo>
                    <a:pt x="29" y="8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4"/>
                  </a:lnTo>
                  <a:lnTo>
                    <a:pt x="33" y="34"/>
                  </a:lnTo>
                  <a:lnTo>
                    <a:pt x="33" y="5"/>
                  </a:lnTo>
                  <a:lnTo>
                    <a:pt x="96" y="5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1" name="Freeform 173"/>
            <p:cNvSpPr>
              <a:spLocks noEditPoints="1"/>
            </p:cNvSpPr>
            <p:nvPr/>
          </p:nvSpPr>
          <p:spPr bwMode="auto">
            <a:xfrm>
              <a:off x="2557386" y="3335626"/>
              <a:ext cx="104173" cy="99644"/>
            </a:xfrm>
            <a:custGeom>
              <a:avLst/>
              <a:gdLst>
                <a:gd name="T0" fmla="*/ 4 w 89"/>
                <a:gd name="T1" fmla="*/ 32 h 84"/>
                <a:gd name="T2" fmla="*/ 1 w 89"/>
                <a:gd name="T3" fmla="*/ 35 h 84"/>
                <a:gd name="T4" fmla="*/ 2 w 89"/>
                <a:gd name="T5" fmla="*/ 40 h 84"/>
                <a:gd name="T6" fmla="*/ 24 w 89"/>
                <a:gd name="T7" fmla="*/ 54 h 84"/>
                <a:gd name="T8" fmla="*/ 16 w 89"/>
                <a:gd name="T9" fmla="*/ 79 h 84"/>
                <a:gd name="T10" fmla="*/ 17 w 89"/>
                <a:gd name="T11" fmla="*/ 83 h 84"/>
                <a:gd name="T12" fmla="*/ 22 w 89"/>
                <a:gd name="T13" fmla="*/ 84 h 84"/>
                <a:gd name="T14" fmla="*/ 44 w 89"/>
                <a:gd name="T15" fmla="*/ 69 h 84"/>
                <a:gd name="T16" fmla="*/ 66 w 89"/>
                <a:gd name="T17" fmla="*/ 84 h 84"/>
                <a:gd name="T18" fmla="*/ 68 w 89"/>
                <a:gd name="T19" fmla="*/ 84 h 84"/>
                <a:gd name="T20" fmla="*/ 70 w 89"/>
                <a:gd name="T21" fmla="*/ 83 h 84"/>
                <a:gd name="T22" fmla="*/ 72 w 89"/>
                <a:gd name="T23" fmla="*/ 79 h 84"/>
                <a:gd name="T24" fmla="*/ 65 w 89"/>
                <a:gd name="T25" fmla="*/ 54 h 84"/>
                <a:gd name="T26" fmla="*/ 87 w 89"/>
                <a:gd name="T27" fmla="*/ 40 h 84"/>
                <a:gd name="T28" fmla="*/ 88 w 89"/>
                <a:gd name="T29" fmla="*/ 35 h 84"/>
                <a:gd name="T30" fmla="*/ 84 w 89"/>
                <a:gd name="T31" fmla="*/ 32 h 84"/>
                <a:gd name="T32" fmla="*/ 59 w 89"/>
                <a:gd name="T33" fmla="*/ 32 h 84"/>
                <a:gd name="T34" fmla="*/ 48 w 89"/>
                <a:gd name="T35" fmla="*/ 3 h 84"/>
                <a:gd name="T36" fmla="*/ 44 w 89"/>
                <a:gd name="T37" fmla="*/ 0 h 84"/>
                <a:gd name="T38" fmla="*/ 41 w 89"/>
                <a:gd name="T39" fmla="*/ 3 h 84"/>
                <a:gd name="T40" fmla="*/ 30 w 89"/>
                <a:gd name="T41" fmla="*/ 32 h 84"/>
                <a:gd name="T42" fmla="*/ 4 w 89"/>
                <a:gd name="T43" fmla="*/ 32 h 84"/>
                <a:gd name="T44" fmla="*/ 37 w 89"/>
                <a:gd name="T45" fmla="*/ 38 h 84"/>
                <a:gd name="T46" fmla="*/ 44 w 89"/>
                <a:gd name="T47" fmla="*/ 16 h 84"/>
                <a:gd name="T48" fmla="*/ 53 w 89"/>
                <a:gd name="T49" fmla="*/ 38 h 84"/>
                <a:gd name="T50" fmla="*/ 56 w 89"/>
                <a:gd name="T51" fmla="*/ 40 h 84"/>
                <a:gd name="T52" fmla="*/ 71 w 89"/>
                <a:gd name="T53" fmla="*/ 40 h 84"/>
                <a:gd name="T54" fmla="*/ 58 w 89"/>
                <a:gd name="T55" fmla="*/ 49 h 84"/>
                <a:gd name="T56" fmla="*/ 56 w 89"/>
                <a:gd name="T57" fmla="*/ 53 h 84"/>
                <a:gd name="T58" fmla="*/ 61 w 89"/>
                <a:gd name="T59" fmla="*/ 71 h 84"/>
                <a:gd name="T60" fmla="*/ 47 w 89"/>
                <a:gd name="T61" fmla="*/ 61 h 84"/>
                <a:gd name="T62" fmla="*/ 42 w 89"/>
                <a:gd name="T63" fmla="*/ 61 h 84"/>
                <a:gd name="T64" fmla="*/ 27 w 89"/>
                <a:gd name="T65" fmla="*/ 71 h 84"/>
                <a:gd name="T66" fmla="*/ 32 w 89"/>
                <a:gd name="T67" fmla="*/ 53 h 84"/>
                <a:gd name="T68" fmla="*/ 31 w 89"/>
                <a:gd name="T69" fmla="*/ 49 h 84"/>
                <a:gd name="T70" fmla="*/ 18 w 89"/>
                <a:gd name="T71" fmla="*/ 40 h 84"/>
                <a:gd name="T72" fmla="*/ 33 w 89"/>
                <a:gd name="T73" fmla="*/ 40 h 84"/>
                <a:gd name="T74" fmla="*/ 37 w 89"/>
                <a:gd name="T7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4">
                  <a:moveTo>
                    <a:pt x="4" y="32"/>
                  </a:moveTo>
                  <a:cubicBezTo>
                    <a:pt x="3" y="32"/>
                    <a:pt x="1" y="33"/>
                    <a:pt x="1" y="35"/>
                  </a:cubicBezTo>
                  <a:cubicBezTo>
                    <a:pt x="0" y="37"/>
                    <a:pt x="1" y="39"/>
                    <a:pt x="2" y="4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2"/>
                    <a:pt x="17" y="83"/>
                  </a:cubicBezTo>
                  <a:cubicBezTo>
                    <a:pt x="19" y="84"/>
                    <a:pt x="21" y="84"/>
                    <a:pt x="22" y="84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7" y="84"/>
                    <a:pt x="67" y="84"/>
                    <a:pt x="68" y="84"/>
                  </a:cubicBezTo>
                  <a:cubicBezTo>
                    <a:pt x="69" y="84"/>
                    <a:pt x="70" y="84"/>
                    <a:pt x="70" y="83"/>
                  </a:cubicBezTo>
                  <a:cubicBezTo>
                    <a:pt x="72" y="82"/>
                    <a:pt x="72" y="81"/>
                    <a:pt x="72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88" y="39"/>
                    <a:pt x="89" y="37"/>
                    <a:pt x="88" y="35"/>
                  </a:cubicBezTo>
                  <a:cubicBezTo>
                    <a:pt x="88" y="33"/>
                    <a:pt x="86" y="32"/>
                    <a:pt x="84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1"/>
                    <a:pt x="46" y="0"/>
                    <a:pt x="44" y="0"/>
                  </a:cubicBezTo>
                  <a:cubicBezTo>
                    <a:pt x="43" y="0"/>
                    <a:pt x="41" y="1"/>
                    <a:pt x="41" y="3"/>
                  </a:cubicBezTo>
                  <a:cubicBezTo>
                    <a:pt x="30" y="32"/>
                    <a:pt x="30" y="32"/>
                    <a:pt x="30" y="32"/>
                  </a:cubicBezTo>
                  <a:lnTo>
                    <a:pt x="4" y="32"/>
                  </a:lnTo>
                  <a:close/>
                  <a:moveTo>
                    <a:pt x="37" y="38"/>
                  </a:moveTo>
                  <a:cubicBezTo>
                    <a:pt x="44" y="16"/>
                    <a:pt x="44" y="16"/>
                    <a:pt x="44" y="16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9"/>
                    <a:pt x="55" y="40"/>
                    <a:pt x="56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7" y="50"/>
                    <a:pt x="56" y="52"/>
                    <a:pt x="56" y="53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5" y="60"/>
                    <a:pt x="43" y="60"/>
                    <a:pt x="42" y="6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2"/>
                    <a:pt x="32" y="50"/>
                    <a:pt x="31" y="4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6" y="39"/>
                    <a:pt x="3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6" name="Group 695"/>
          <p:cNvGrpSpPr/>
          <p:nvPr/>
        </p:nvGrpSpPr>
        <p:grpSpPr>
          <a:xfrm>
            <a:off x="2888021" y="3226924"/>
            <a:ext cx="226463" cy="303460"/>
            <a:chOff x="2888021" y="3226924"/>
            <a:chExt cx="226463" cy="303460"/>
          </a:xfrm>
          <a:solidFill>
            <a:schemeClr val="tx1"/>
          </a:solidFill>
        </p:grpSpPr>
        <p:sp>
          <p:nvSpPr>
            <p:cNvPr id="582" name="Freeform 174"/>
            <p:cNvSpPr>
              <a:spLocks noEditPoints="1"/>
            </p:cNvSpPr>
            <p:nvPr/>
          </p:nvSpPr>
          <p:spPr bwMode="auto">
            <a:xfrm>
              <a:off x="2888021" y="3226924"/>
              <a:ext cx="226463" cy="303460"/>
            </a:xfrm>
            <a:custGeom>
              <a:avLst/>
              <a:gdLst>
                <a:gd name="T0" fmla="*/ 100 w 100"/>
                <a:gd name="T1" fmla="*/ 0 h 134"/>
                <a:gd name="T2" fmla="*/ 31 w 100"/>
                <a:gd name="T3" fmla="*/ 0 h 134"/>
                <a:gd name="T4" fmla="*/ 0 w 100"/>
                <a:gd name="T5" fmla="*/ 31 h 134"/>
                <a:gd name="T6" fmla="*/ 0 w 100"/>
                <a:gd name="T7" fmla="*/ 134 h 134"/>
                <a:gd name="T8" fmla="*/ 100 w 100"/>
                <a:gd name="T9" fmla="*/ 134 h 134"/>
                <a:gd name="T10" fmla="*/ 100 w 100"/>
                <a:gd name="T11" fmla="*/ 0 h 134"/>
                <a:gd name="T12" fmla="*/ 29 w 100"/>
                <a:gd name="T13" fmla="*/ 8 h 134"/>
                <a:gd name="T14" fmla="*/ 29 w 100"/>
                <a:gd name="T15" fmla="*/ 30 h 134"/>
                <a:gd name="T16" fmla="*/ 7 w 100"/>
                <a:gd name="T17" fmla="*/ 30 h 134"/>
                <a:gd name="T18" fmla="*/ 29 w 100"/>
                <a:gd name="T19" fmla="*/ 8 h 134"/>
                <a:gd name="T20" fmla="*/ 96 w 100"/>
                <a:gd name="T21" fmla="*/ 129 h 134"/>
                <a:gd name="T22" fmla="*/ 4 w 100"/>
                <a:gd name="T23" fmla="*/ 129 h 134"/>
                <a:gd name="T24" fmla="*/ 4 w 100"/>
                <a:gd name="T25" fmla="*/ 34 h 134"/>
                <a:gd name="T26" fmla="*/ 33 w 100"/>
                <a:gd name="T27" fmla="*/ 34 h 134"/>
                <a:gd name="T28" fmla="*/ 33 w 100"/>
                <a:gd name="T29" fmla="*/ 5 h 134"/>
                <a:gd name="T30" fmla="*/ 96 w 100"/>
                <a:gd name="T31" fmla="*/ 5 h 134"/>
                <a:gd name="T32" fmla="*/ 96 w 100"/>
                <a:gd name="T33" fmla="*/ 12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34">
                  <a:moveTo>
                    <a:pt x="100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0" y="134"/>
                  </a:lnTo>
                  <a:lnTo>
                    <a:pt x="100" y="134"/>
                  </a:lnTo>
                  <a:lnTo>
                    <a:pt x="100" y="0"/>
                  </a:lnTo>
                  <a:close/>
                  <a:moveTo>
                    <a:pt x="29" y="8"/>
                  </a:moveTo>
                  <a:lnTo>
                    <a:pt x="29" y="30"/>
                  </a:lnTo>
                  <a:lnTo>
                    <a:pt x="7" y="30"/>
                  </a:lnTo>
                  <a:lnTo>
                    <a:pt x="29" y="8"/>
                  </a:lnTo>
                  <a:close/>
                  <a:moveTo>
                    <a:pt x="96" y="129"/>
                  </a:moveTo>
                  <a:lnTo>
                    <a:pt x="4" y="129"/>
                  </a:lnTo>
                  <a:lnTo>
                    <a:pt x="4" y="34"/>
                  </a:lnTo>
                  <a:lnTo>
                    <a:pt x="33" y="34"/>
                  </a:lnTo>
                  <a:lnTo>
                    <a:pt x="33" y="5"/>
                  </a:lnTo>
                  <a:lnTo>
                    <a:pt x="96" y="5"/>
                  </a:lnTo>
                  <a:lnTo>
                    <a:pt x="9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3" name="Freeform 175"/>
            <p:cNvSpPr>
              <a:spLocks/>
            </p:cNvSpPr>
            <p:nvPr/>
          </p:nvSpPr>
          <p:spPr bwMode="auto">
            <a:xfrm>
              <a:off x="2960489" y="3344685"/>
              <a:ext cx="81527" cy="99644"/>
            </a:xfrm>
            <a:custGeom>
              <a:avLst/>
              <a:gdLst>
                <a:gd name="T0" fmla="*/ 0 w 36"/>
                <a:gd name="T1" fmla="*/ 18 h 44"/>
                <a:gd name="T2" fmla="*/ 3 w 36"/>
                <a:gd name="T3" fmla="*/ 21 h 44"/>
                <a:gd name="T4" fmla="*/ 16 w 36"/>
                <a:gd name="T5" fmla="*/ 8 h 44"/>
                <a:gd name="T6" fmla="*/ 16 w 36"/>
                <a:gd name="T7" fmla="*/ 44 h 44"/>
                <a:gd name="T8" fmla="*/ 20 w 36"/>
                <a:gd name="T9" fmla="*/ 44 h 44"/>
                <a:gd name="T10" fmla="*/ 20 w 36"/>
                <a:gd name="T11" fmla="*/ 8 h 44"/>
                <a:gd name="T12" fmla="*/ 33 w 36"/>
                <a:gd name="T13" fmla="*/ 21 h 44"/>
                <a:gd name="T14" fmla="*/ 36 w 36"/>
                <a:gd name="T15" fmla="*/ 18 h 44"/>
                <a:gd name="T16" fmla="*/ 19 w 36"/>
                <a:gd name="T17" fmla="*/ 0 h 44"/>
                <a:gd name="T18" fmla="*/ 17 w 36"/>
                <a:gd name="T19" fmla="*/ 0 h 44"/>
                <a:gd name="T20" fmla="*/ 0 w 36"/>
                <a:gd name="T21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4">
                  <a:moveTo>
                    <a:pt x="0" y="18"/>
                  </a:moveTo>
                  <a:lnTo>
                    <a:pt x="3" y="21"/>
                  </a:lnTo>
                  <a:lnTo>
                    <a:pt x="16" y="8"/>
                  </a:lnTo>
                  <a:lnTo>
                    <a:pt x="16" y="44"/>
                  </a:lnTo>
                  <a:lnTo>
                    <a:pt x="20" y="44"/>
                  </a:lnTo>
                  <a:lnTo>
                    <a:pt x="20" y="8"/>
                  </a:lnTo>
                  <a:lnTo>
                    <a:pt x="33" y="21"/>
                  </a:lnTo>
                  <a:lnTo>
                    <a:pt x="36" y="18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7" name="Group 696"/>
          <p:cNvGrpSpPr/>
          <p:nvPr/>
        </p:nvGrpSpPr>
        <p:grpSpPr>
          <a:xfrm>
            <a:off x="3241303" y="3269952"/>
            <a:ext cx="303460" cy="217404"/>
            <a:chOff x="3241303" y="3269952"/>
            <a:chExt cx="303460" cy="217404"/>
          </a:xfrm>
          <a:solidFill>
            <a:schemeClr val="tx1"/>
          </a:solidFill>
        </p:grpSpPr>
        <p:sp>
          <p:nvSpPr>
            <p:cNvPr id="584" name="Freeform 176"/>
            <p:cNvSpPr>
              <a:spLocks noEditPoints="1"/>
            </p:cNvSpPr>
            <p:nvPr/>
          </p:nvSpPr>
          <p:spPr bwMode="auto">
            <a:xfrm>
              <a:off x="3241303" y="326995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3 w 134"/>
                <a:gd name="T11" fmla="*/ 17 h 96"/>
                <a:gd name="T12" fmla="*/ 47 w 134"/>
                <a:gd name="T13" fmla="*/ 0 h 96"/>
                <a:gd name="T14" fmla="*/ 130 w 134"/>
                <a:gd name="T15" fmla="*/ 92 h 96"/>
                <a:gd name="T16" fmla="*/ 5 w 134"/>
                <a:gd name="T17" fmla="*/ 92 h 96"/>
                <a:gd name="T18" fmla="*/ 5 w 134"/>
                <a:gd name="T19" fmla="*/ 4 h 96"/>
                <a:gd name="T20" fmla="*/ 45 w 134"/>
                <a:gd name="T21" fmla="*/ 4 h 96"/>
                <a:gd name="T22" fmla="*/ 62 w 134"/>
                <a:gd name="T23" fmla="*/ 21 h 96"/>
                <a:gd name="T24" fmla="*/ 130 w 134"/>
                <a:gd name="T25" fmla="*/ 21 h 96"/>
                <a:gd name="T26" fmla="*/ 130 w 134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30" y="92"/>
                  </a:moveTo>
                  <a:lnTo>
                    <a:pt x="5" y="92"/>
                  </a:lnTo>
                  <a:lnTo>
                    <a:pt x="5" y="4"/>
                  </a:lnTo>
                  <a:lnTo>
                    <a:pt x="45" y="4"/>
                  </a:lnTo>
                  <a:lnTo>
                    <a:pt x="62" y="21"/>
                  </a:lnTo>
                  <a:lnTo>
                    <a:pt x="130" y="21"/>
                  </a:lnTo>
                  <a:lnTo>
                    <a:pt x="13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5" name="Freeform 177"/>
            <p:cNvSpPr>
              <a:spLocks/>
            </p:cNvSpPr>
            <p:nvPr/>
          </p:nvSpPr>
          <p:spPr bwMode="auto">
            <a:xfrm>
              <a:off x="3347741" y="3367331"/>
              <a:ext cx="99644" cy="67939"/>
            </a:xfrm>
            <a:custGeom>
              <a:avLst/>
              <a:gdLst>
                <a:gd name="T0" fmla="*/ 0 w 44"/>
                <a:gd name="T1" fmla="*/ 15 h 30"/>
                <a:gd name="T2" fmla="*/ 14 w 44"/>
                <a:gd name="T3" fmla="*/ 30 h 30"/>
                <a:gd name="T4" fmla="*/ 17 w 44"/>
                <a:gd name="T5" fmla="*/ 30 h 30"/>
                <a:gd name="T6" fmla="*/ 44 w 44"/>
                <a:gd name="T7" fmla="*/ 3 h 30"/>
                <a:gd name="T8" fmla="*/ 41 w 44"/>
                <a:gd name="T9" fmla="*/ 0 h 30"/>
                <a:gd name="T10" fmla="*/ 16 w 44"/>
                <a:gd name="T11" fmla="*/ 25 h 30"/>
                <a:gd name="T12" fmla="*/ 2 w 44"/>
                <a:gd name="T13" fmla="*/ 12 h 30"/>
                <a:gd name="T14" fmla="*/ 0 w 44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0" y="15"/>
                  </a:moveTo>
                  <a:lnTo>
                    <a:pt x="14" y="30"/>
                  </a:lnTo>
                  <a:lnTo>
                    <a:pt x="17" y="30"/>
                  </a:lnTo>
                  <a:lnTo>
                    <a:pt x="44" y="3"/>
                  </a:lnTo>
                  <a:lnTo>
                    <a:pt x="41" y="0"/>
                  </a:lnTo>
                  <a:lnTo>
                    <a:pt x="16" y="25"/>
                  </a:lnTo>
                  <a:lnTo>
                    <a:pt x="2" y="1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0" name="Group 699"/>
          <p:cNvGrpSpPr/>
          <p:nvPr/>
        </p:nvGrpSpPr>
        <p:grpSpPr>
          <a:xfrm>
            <a:off x="3633084" y="3269952"/>
            <a:ext cx="303460" cy="217404"/>
            <a:chOff x="3633084" y="3269952"/>
            <a:chExt cx="303460" cy="217404"/>
          </a:xfrm>
          <a:solidFill>
            <a:schemeClr val="tx1"/>
          </a:solidFill>
        </p:grpSpPr>
        <p:sp>
          <p:nvSpPr>
            <p:cNvPr id="586" name="Freeform 178"/>
            <p:cNvSpPr>
              <a:spLocks noEditPoints="1"/>
            </p:cNvSpPr>
            <p:nvPr/>
          </p:nvSpPr>
          <p:spPr bwMode="auto">
            <a:xfrm>
              <a:off x="3633084" y="326995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3 w 134"/>
                <a:gd name="T11" fmla="*/ 17 h 96"/>
                <a:gd name="T12" fmla="*/ 47 w 134"/>
                <a:gd name="T13" fmla="*/ 0 h 96"/>
                <a:gd name="T14" fmla="*/ 129 w 134"/>
                <a:gd name="T15" fmla="*/ 92 h 96"/>
                <a:gd name="T16" fmla="*/ 4 w 134"/>
                <a:gd name="T17" fmla="*/ 92 h 96"/>
                <a:gd name="T18" fmla="*/ 4 w 134"/>
                <a:gd name="T19" fmla="*/ 4 h 96"/>
                <a:gd name="T20" fmla="*/ 45 w 134"/>
                <a:gd name="T21" fmla="*/ 4 h 96"/>
                <a:gd name="T22" fmla="*/ 62 w 134"/>
                <a:gd name="T23" fmla="*/ 21 h 96"/>
                <a:gd name="T24" fmla="*/ 129 w 134"/>
                <a:gd name="T25" fmla="*/ 21 h 96"/>
                <a:gd name="T26" fmla="*/ 129 w 134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29" y="92"/>
                  </a:moveTo>
                  <a:lnTo>
                    <a:pt x="4" y="92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2" y="21"/>
                  </a:lnTo>
                  <a:lnTo>
                    <a:pt x="129" y="21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7" name="Freeform 179"/>
            <p:cNvSpPr>
              <a:spLocks noEditPoints="1"/>
            </p:cNvSpPr>
            <p:nvPr/>
          </p:nvSpPr>
          <p:spPr bwMode="auto">
            <a:xfrm>
              <a:off x="3732727" y="3365066"/>
              <a:ext cx="104173" cy="65675"/>
            </a:xfrm>
            <a:custGeom>
              <a:avLst/>
              <a:gdLst>
                <a:gd name="T0" fmla="*/ 13 w 88"/>
                <a:gd name="T1" fmla="*/ 25 h 56"/>
                <a:gd name="T2" fmla="*/ 0 w 88"/>
                <a:gd name="T3" fmla="*/ 40 h 56"/>
                <a:gd name="T4" fmla="*/ 16 w 88"/>
                <a:gd name="T5" fmla="*/ 56 h 56"/>
                <a:gd name="T6" fmla="*/ 72 w 88"/>
                <a:gd name="T7" fmla="*/ 56 h 56"/>
                <a:gd name="T8" fmla="*/ 88 w 88"/>
                <a:gd name="T9" fmla="*/ 40 h 56"/>
                <a:gd name="T10" fmla="*/ 75 w 88"/>
                <a:gd name="T11" fmla="*/ 25 h 56"/>
                <a:gd name="T12" fmla="*/ 44 w 88"/>
                <a:gd name="T13" fmla="*/ 0 h 56"/>
                <a:gd name="T14" fmla="*/ 13 w 88"/>
                <a:gd name="T15" fmla="*/ 25 h 56"/>
                <a:gd name="T16" fmla="*/ 44 w 88"/>
                <a:gd name="T17" fmla="*/ 8 h 56"/>
                <a:gd name="T18" fmla="*/ 68 w 88"/>
                <a:gd name="T19" fmla="*/ 28 h 56"/>
                <a:gd name="T20" fmla="*/ 68 w 88"/>
                <a:gd name="T21" fmla="*/ 32 h 56"/>
                <a:gd name="T22" fmla="*/ 72 w 88"/>
                <a:gd name="T23" fmla="*/ 32 h 56"/>
                <a:gd name="T24" fmla="*/ 80 w 88"/>
                <a:gd name="T25" fmla="*/ 40 h 56"/>
                <a:gd name="T26" fmla="*/ 72 w 88"/>
                <a:gd name="T27" fmla="*/ 48 h 56"/>
                <a:gd name="T28" fmla="*/ 16 w 88"/>
                <a:gd name="T29" fmla="*/ 48 h 56"/>
                <a:gd name="T30" fmla="*/ 8 w 88"/>
                <a:gd name="T31" fmla="*/ 40 h 56"/>
                <a:gd name="T32" fmla="*/ 16 w 88"/>
                <a:gd name="T33" fmla="*/ 32 h 56"/>
                <a:gd name="T34" fmla="*/ 19 w 88"/>
                <a:gd name="T35" fmla="*/ 32 h 56"/>
                <a:gd name="T36" fmla="*/ 20 w 88"/>
                <a:gd name="T37" fmla="*/ 29 h 56"/>
                <a:gd name="T38" fmla="*/ 44 w 88"/>
                <a:gd name="T3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13" y="25"/>
                  </a:moveTo>
                  <a:cubicBezTo>
                    <a:pt x="4" y="26"/>
                    <a:pt x="0" y="35"/>
                    <a:pt x="0" y="40"/>
                  </a:cubicBezTo>
                  <a:cubicBezTo>
                    <a:pt x="0" y="50"/>
                    <a:pt x="6" y="56"/>
                    <a:pt x="16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82" y="56"/>
                    <a:pt x="88" y="50"/>
                    <a:pt x="88" y="40"/>
                  </a:cubicBezTo>
                  <a:cubicBezTo>
                    <a:pt x="88" y="35"/>
                    <a:pt x="84" y="27"/>
                    <a:pt x="75" y="25"/>
                  </a:cubicBezTo>
                  <a:cubicBezTo>
                    <a:pt x="74" y="10"/>
                    <a:pt x="61" y="0"/>
                    <a:pt x="44" y="0"/>
                  </a:cubicBezTo>
                  <a:cubicBezTo>
                    <a:pt x="29" y="0"/>
                    <a:pt x="16" y="12"/>
                    <a:pt x="13" y="25"/>
                  </a:cubicBezTo>
                  <a:close/>
                  <a:moveTo>
                    <a:pt x="44" y="8"/>
                  </a:moveTo>
                  <a:cubicBezTo>
                    <a:pt x="55" y="8"/>
                    <a:pt x="68" y="15"/>
                    <a:pt x="68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7" y="32"/>
                    <a:pt x="80" y="38"/>
                    <a:pt x="80" y="40"/>
                  </a:cubicBezTo>
                  <a:cubicBezTo>
                    <a:pt x="80" y="46"/>
                    <a:pt x="77" y="48"/>
                    <a:pt x="72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0" y="48"/>
                    <a:pt x="8" y="46"/>
                    <a:pt x="8" y="40"/>
                  </a:cubicBezTo>
                  <a:cubicBezTo>
                    <a:pt x="8" y="38"/>
                    <a:pt x="10" y="32"/>
                    <a:pt x="16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19"/>
                    <a:pt x="32" y="8"/>
                    <a:pt x="4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1" name="Group 700"/>
          <p:cNvGrpSpPr/>
          <p:nvPr/>
        </p:nvGrpSpPr>
        <p:grpSpPr>
          <a:xfrm>
            <a:off x="4024863" y="3269952"/>
            <a:ext cx="301196" cy="217404"/>
            <a:chOff x="4024863" y="3269952"/>
            <a:chExt cx="301196" cy="217404"/>
          </a:xfrm>
          <a:solidFill>
            <a:schemeClr val="tx1"/>
          </a:solidFill>
        </p:grpSpPr>
        <p:sp>
          <p:nvSpPr>
            <p:cNvPr id="588" name="Freeform 180"/>
            <p:cNvSpPr>
              <a:spLocks noEditPoints="1"/>
            </p:cNvSpPr>
            <p:nvPr/>
          </p:nvSpPr>
          <p:spPr bwMode="auto">
            <a:xfrm>
              <a:off x="4024863" y="3269952"/>
              <a:ext cx="301196" cy="217404"/>
            </a:xfrm>
            <a:custGeom>
              <a:avLst/>
              <a:gdLst>
                <a:gd name="T0" fmla="*/ 46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3 w 133"/>
                <a:gd name="T11" fmla="*/ 17 h 96"/>
                <a:gd name="T12" fmla="*/ 46 w 133"/>
                <a:gd name="T13" fmla="*/ 0 h 96"/>
                <a:gd name="T14" fmla="*/ 129 w 133"/>
                <a:gd name="T15" fmla="*/ 92 h 96"/>
                <a:gd name="T16" fmla="*/ 4 w 133"/>
                <a:gd name="T17" fmla="*/ 92 h 96"/>
                <a:gd name="T18" fmla="*/ 4 w 133"/>
                <a:gd name="T19" fmla="*/ 4 h 96"/>
                <a:gd name="T20" fmla="*/ 45 w 133"/>
                <a:gd name="T21" fmla="*/ 4 h 96"/>
                <a:gd name="T22" fmla="*/ 61 w 133"/>
                <a:gd name="T23" fmla="*/ 21 h 96"/>
                <a:gd name="T24" fmla="*/ 129 w 133"/>
                <a:gd name="T25" fmla="*/ 21 h 96"/>
                <a:gd name="T26" fmla="*/ 129 w 133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6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3" y="17"/>
                  </a:lnTo>
                  <a:lnTo>
                    <a:pt x="46" y="0"/>
                  </a:lnTo>
                  <a:close/>
                  <a:moveTo>
                    <a:pt x="129" y="92"/>
                  </a:moveTo>
                  <a:lnTo>
                    <a:pt x="4" y="92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1" y="21"/>
                  </a:lnTo>
                  <a:lnTo>
                    <a:pt x="129" y="21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9" name="Freeform 181"/>
            <p:cNvSpPr>
              <a:spLocks noEditPoints="1"/>
            </p:cNvSpPr>
            <p:nvPr/>
          </p:nvSpPr>
          <p:spPr bwMode="auto">
            <a:xfrm>
              <a:off x="4138095" y="3344685"/>
              <a:ext cx="74733" cy="104173"/>
            </a:xfrm>
            <a:custGeom>
              <a:avLst/>
              <a:gdLst>
                <a:gd name="T0" fmla="*/ 0 w 33"/>
                <a:gd name="T1" fmla="*/ 46 h 46"/>
                <a:gd name="T2" fmla="*/ 33 w 33"/>
                <a:gd name="T3" fmla="*/ 46 h 46"/>
                <a:gd name="T4" fmla="*/ 33 w 33"/>
                <a:gd name="T5" fmla="*/ 0 h 46"/>
                <a:gd name="T6" fmla="*/ 16 w 33"/>
                <a:gd name="T7" fmla="*/ 0 h 46"/>
                <a:gd name="T8" fmla="*/ 0 w 33"/>
                <a:gd name="T9" fmla="*/ 17 h 46"/>
                <a:gd name="T10" fmla="*/ 0 w 33"/>
                <a:gd name="T11" fmla="*/ 46 h 46"/>
                <a:gd name="T12" fmla="*/ 29 w 33"/>
                <a:gd name="T13" fmla="*/ 42 h 46"/>
                <a:gd name="T14" fmla="*/ 4 w 33"/>
                <a:gd name="T15" fmla="*/ 42 h 46"/>
                <a:gd name="T16" fmla="*/ 4 w 33"/>
                <a:gd name="T17" fmla="*/ 19 h 46"/>
                <a:gd name="T18" fmla="*/ 19 w 33"/>
                <a:gd name="T19" fmla="*/ 19 h 46"/>
                <a:gd name="T20" fmla="*/ 19 w 33"/>
                <a:gd name="T21" fmla="*/ 5 h 46"/>
                <a:gd name="T22" fmla="*/ 29 w 33"/>
                <a:gd name="T23" fmla="*/ 5 h 46"/>
                <a:gd name="T24" fmla="*/ 29 w 33"/>
                <a:gd name="T25" fmla="*/ 42 h 46"/>
                <a:gd name="T26" fmla="*/ 7 w 33"/>
                <a:gd name="T27" fmla="*/ 15 h 46"/>
                <a:gd name="T28" fmla="*/ 15 w 33"/>
                <a:gd name="T29" fmla="*/ 8 h 46"/>
                <a:gd name="T30" fmla="*/ 15 w 33"/>
                <a:gd name="T31" fmla="*/ 15 h 46"/>
                <a:gd name="T32" fmla="*/ 7 w 33"/>
                <a:gd name="T3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46">
                  <a:moveTo>
                    <a:pt x="0" y="46"/>
                  </a:moveTo>
                  <a:lnTo>
                    <a:pt x="33" y="46"/>
                  </a:lnTo>
                  <a:lnTo>
                    <a:pt x="33" y="0"/>
                  </a:lnTo>
                  <a:lnTo>
                    <a:pt x="16" y="0"/>
                  </a:lnTo>
                  <a:lnTo>
                    <a:pt x="0" y="17"/>
                  </a:lnTo>
                  <a:lnTo>
                    <a:pt x="0" y="46"/>
                  </a:lnTo>
                  <a:close/>
                  <a:moveTo>
                    <a:pt x="29" y="42"/>
                  </a:moveTo>
                  <a:lnTo>
                    <a:pt x="4" y="42"/>
                  </a:lnTo>
                  <a:lnTo>
                    <a:pt x="4" y="19"/>
                  </a:lnTo>
                  <a:lnTo>
                    <a:pt x="19" y="19"/>
                  </a:lnTo>
                  <a:lnTo>
                    <a:pt x="19" y="5"/>
                  </a:lnTo>
                  <a:lnTo>
                    <a:pt x="29" y="5"/>
                  </a:lnTo>
                  <a:lnTo>
                    <a:pt x="29" y="42"/>
                  </a:lnTo>
                  <a:close/>
                  <a:moveTo>
                    <a:pt x="7" y="15"/>
                  </a:moveTo>
                  <a:lnTo>
                    <a:pt x="15" y="8"/>
                  </a:lnTo>
                  <a:lnTo>
                    <a:pt x="15" y="15"/>
                  </a:lnTo>
                  <a:lnTo>
                    <a:pt x="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4" name="Group 703"/>
          <p:cNvGrpSpPr/>
          <p:nvPr/>
        </p:nvGrpSpPr>
        <p:grpSpPr>
          <a:xfrm>
            <a:off x="4416644" y="3269952"/>
            <a:ext cx="301196" cy="217404"/>
            <a:chOff x="4416644" y="3269952"/>
            <a:chExt cx="301196" cy="217404"/>
          </a:xfrm>
          <a:solidFill>
            <a:schemeClr val="tx1"/>
          </a:solidFill>
        </p:grpSpPr>
        <p:sp>
          <p:nvSpPr>
            <p:cNvPr id="590" name="Freeform 182"/>
            <p:cNvSpPr>
              <a:spLocks noEditPoints="1"/>
            </p:cNvSpPr>
            <p:nvPr/>
          </p:nvSpPr>
          <p:spPr bwMode="auto">
            <a:xfrm>
              <a:off x="4416644" y="3269952"/>
              <a:ext cx="301196" cy="217404"/>
            </a:xfrm>
            <a:custGeom>
              <a:avLst/>
              <a:gdLst>
                <a:gd name="T0" fmla="*/ 47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3 w 133"/>
                <a:gd name="T11" fmla="*/ 17 h 96"/>
                <a:gd name="T12" fmla="*/ 47 w 133"/>
                <a:gd name="T13" fmla="*/ 0 h 96"/>
                <a:gd name="T14" fmla="*/ 129 w 133"/>
                <a:gd name="T15" fmla="*/ 92 h 96"/>
                <a:gd name="T16" fmla="*/ 4 w 133"/>
                <a:gd name="T17" fmla="*/ 92 h 96"/>
                <a:gd name="T18" fmla="*/ 4 w 133"/>
                <a:gd name="T19" fmla="*/ 4 h 96"/>
                <a:gd name="T20" fmla="*/ 45 w 133"/>
                <a:gd name="T21" fmla="*/ 4 h 96"/>
                <a:gd name="T22" fmla="*/ 61 w 133"/>
                <a:gd name="T23" fmla="*/ 21 h 96"/>
                <a:gd name="T24" fmla="*/ 129 w 133"/>
                <a:gd name="T25" fmla="*/ 21 h 96"/>
                <a:gd name="T26" fmla="*/ 129 w 133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29" y="92"/>
                  </a:moveTo>
                  <a:lnTo>
                    <a:pt x="4" y="92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1" y="21"/>
                  </a:lnTo>
                  <a:lnTo>
                    <a:pt x="129" y="21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1" name="Freeform 183"/>
            <p:cNvSpPr>
              <a:spLocks/>
            </p:cNvSpPr>
            <p:nvPr/>
          </p:nvSpPr>
          <p:spPr bwMode="auto">
            <a:xfrm>
              <a:off x="4525346" y="3344685"/>
              <a:ext cx="83792" cy="99644"/>
            </a:xfrm>
            <a:custGeom>
              <a:avLst/>
              <a:gdLst>
                <a:gd name="T0" fmla="*/ 3 w 37"/>
                <a:gd name="T1" fmla="*/ 24 h 44"/>
                <a:gd name="T2" fmla="*/ 0 w 37"/>
                <a:gd name="T3" fmla="*/ 27 h 44"/>
                <a:gd name="T4" fmla="*/ 17 w 37"/>
                <a:gd name="T5" fmla="*/ 44 h 44"/>
                <a:gd name="T6" fmla="*/ 20 w 37"/>
                <a:gd name="T7" fmla="*/ 44 h 44"/>
                <a:gd name="T8" fmla="*/ 37 w 37"/>
                <a:gd name="T9" fmla="*/ 27 h 44"/>
                <a:gd name="T10" fmla="*/ 34 w 37"/>
                <a:gd name="T11" fmla="*/ 24 h 44"/>
                <a:gd name="T12" fmla="*/ 21 w 37"/>
                <a:gd name="T13" fmla="*/ 37 h 44"/>
                <a:gd name="T14" fmla="*/ 21 w 37"/>
                <a:gd name="T15" fmla="*/ 0 h 44"/>
                <a:gd name="T16" fmla="*/ 16 w 37"/>
                <a:gd name="T17" fmla="*/ 0 h 44"/>
                <a:gd name="T18" fmla="*/ 16 w 37"/>
                <a:gd name="T19" fmla="*/ 37 h 44"/>
                <a:gd name="T20" fmla="*/ 3 w 37"/>
                <a:gd name="T21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44">
                  <a:moveTo>
                    <a:pt x="3" y="24"/>
                  </a:moveTo>
                  <a:lnTo>
                    <a:pt x="0" y="27"/>
                  </a:lnTo>
                  <a:lnTo>
                    <a:pt x="17" y="44"/>
                  </a:lnTo>
                  <a:lnTo>
                    <a:pt x="20" y="44"/>
                  </a:lnTo>
                  <a:lnTo>
                    <a:pt x="37" y="27"/>
                  </a:lnTo>
                  <a:lnTo>
                    <a:pt x="34" y="24"/>
                  </a:lnTo>
                  <a:lnTo>
                    <a:pt x="21" y="37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37"/>
                  </a:lnTo>
                  <a:lnTo>
                    <a:pt x="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5" name="Group 704"/>
          <p:cNvGrpSpPr/>
          <p:nvPr/>
        </p:nvGrpSpPr>
        <p:grpSpPr>
          <a:xfrm>
            <a:off x="4808424" y="3269952"/>
            <a:ext cx="301196" cy="217404"/>
            <a:chOff x="4808424" y="3269952"/>
            <a:chExt cx="301196" cy="217404"/>
          </a:xfrm>
          <a:solidFill>
            <a:schemeClr val="tx1"/>
          </a:solidFill>
        </p:grpSpPr>
        <p:sp>
          <p:nvSpPr>
            <p:cNvPr id="592" name="Freeform 184"/>
            <p:cNvSpPr>
              <a:spLocks noEditPoints="1"/>
            </p:cNvSpPr>
            <p:nvPr/>
          </p:nvSpPr>
          <p:spPr bwMode="auto">
            <a:xfrm>
              <a:off x="4808424" y="3269952"/>
              <a:ext cx="301196" cy="217404"/>
            </a:xfrm>
            <a:custGeom>
              <a:avLst/>
              <a:gdLst>
                <a:gd name="T0" fmla="*/ 47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3 w 133"/>
                <a:gd name="T11" fmla="*/ 17 h 96"/>
                <a:gd name="T12" fmla="*/ 47 w 133"/>
                <a:gd name="T13" fmla="*/ 0 h 96"/>
                <a:gd name="T14" fmla="*/ 129 w 133"/>
                <a:gd name="T15" fmla="*/ 92 h 96"/>
                <a:gd name="T16" fmla="*/ 4 w 133"/>
                <a:gd name="T17" fmla="*/ 92 h 96"/>
                <a:gd name="T18" fmla="*/ 4 w 133"/>
                <a:gd name="T19" fmla="*/ 4 h 96"/>
                <a:gd name="T20" fmla="*/ 44 w 133"/>
                <a:gd name="T21" fmla="*/ 4 h 96"/>
                <a:gd name="T22" fmla="*/ 61 w 133"/>
                <a:gd name="T23" fmla="*/ 21 h 96"/>
                <a:gd name="T24" fmla="*/ 129 w 133"/>
                <a:gd name="T25" fmla="*/ 21 h 96"/>
                <a:gd name="T26" fmla="*/ 129 w 133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29" y="92"/>
                  </a:moveTo>
                  <a:lnTo>
                    <a:pt x="4" y="92"/>
                  </a:lnTo>
                  <a:lnTo>
                    <a:pt x="4" y="4"/>
                  </a:lnTo>
                  <a:lnTo>
                    <a:pt x="44" y="4"/>
                  </a:lnTo>
                  <a:lnTo>
                    <a:pt x="61" y="21"/>
                  </a:lnTo>
                  <a:lnTo>
                    <a:pt x="129" y="21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3" name="Freeform 185"/>
            <p:cNvSpPr>
              <a:spLocks noEditPoints="1"/>
            </p:cNvSpPr>
            <p:nvPr/>
          </p:nvSpPr>
          <p:spPr bwMode="auto">
            <a:xfrm>
              <a:off x="4930714" y="3335626"/>
              <a:ext cx="83792" cy="108702"/>
            </a:xfrm>
            <a:custGeom>
              <a:avLst/>
              <a:gdLst>
                <a:gd name="T0" fmla="*/ 4 w 37"/>
                <a:gd name="T1" fmla="*/ 4 h 48"/>
                <a:gd name="T2" fmla="*/ 4 w 37"/>
                <a:gd name="T3" fmla="*/ 0 h 48"/>
                <a:gd name="T4" fmla="*/ 0 w 37"/>
                <a:gd name="T5" fmla="*/ 0 h 48"/>
                <a:gd name="T6" fmla="*/ 0 w 37"/>
                <a:gd name="T7" fmla="*/ 48 h 48"/>
                <a:gd name="T8" fmla="*/ 4 w 37"/>
                <a:gd name="T9" fmla="*/ 48 h 48"/>
                <a:gd name="T10" fmla="*/ 4 w 37"/>
                <a:gd name="T11" fmla="*/ 25 h 48"/>
                <a:gd name="T12" fmla="*/ 37 w 37"/>
                <a:gd name="T13" fmla="*/ 25 h 48"/>
                <a:gd name="T14" fmla="*/ 31 w 37"/>
                <a:gd name="T15" fmla="*/ 15 h 48"/>
                <a:gd name="T16" fmla="*/ 37 w 37"/>
                <a:gd name="T17" fmla="*/ 4 h 48"/>
                <a:gd name="T18" fmla="*/ 4 w 37"/>
                <a:gd name="T19" fmla="*/ 4 h 48"/>
                <a:gd name="T20" fmla="*/ 29 w 37"/>
                <a:gd name="T21" fmla="*/ 21 h 48"/>
                <a:gd name="T22" fmla="*/ 4 w 37"/>
                <a:gd name="T23" fmla="*/ 21 h 48"/>
                <a:gd name="T24" fmla="*/ 4 w 37"/>
                <a:gd name="T25" fmla="*/ 9 h 48"/>
                <a:gd name="T26" fmla="*/ 29 w 37"/>
                <a:gd name="T27" fmla="*/ 9 h 48"/>
                <a:gd name="T28" fmla="*/ 25 w 37"/>
                <a:gd name="T29" fmla="*/ 15 h 48"/>
                <a:gd name="T30" fmla="*/ 29 w 37"/>
                <a:gd name="T31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48">
                  <a:moveTo>
                    <a:pt x="4" y="4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4" y="25"/>
                  </a:lnTo>
                  <a:lnTo>
                    <a:pt x="37" y="25"/>
                  </a:lnTo>
                  <a:lnTo>
                    <a:pt x="31" y="15"/>
                  </a:lnTo>
                  <a:lnTo>
                    <a:pt x="37" y="4"/>
                  </a:lnTo>
                  <a:lnTo>
                    <a:pt x="4" y="4"/>
                  </a:lnTo>
                  <a:close/>
                  <a:moveTo>
                    <a:pt x="29" y="21"/>
                  </a:moveTo>
                  <a:lnTo>
                    <a:pt x="4" y="21"/>
                  </a:lnTo>
                  <a:lnTo>
                    <a:pt x="4" y="9"/>
                  </a:lnTo>
                  <a:lnTo>
                    <a:pt x="29" y="9"/>
                  </a:lnTo>
                  <a:lnTo>
                    <a:pt x="25" y="15"/>
                  </a:lnTo>
                  <a:lnTo>
                    <a:pt x="29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8" name="Group 707"/>
          <p:cNvGrpSpPr/>
          <p:nvPr/>
        </p:nvGrpSpPr>
        <p:grpSpPr>
          <a:xfrm>
            <a:off x="5197939" y="3269952"/>
            <a:ext cx="303460" cy="217404"/>
            <a:chOff x="5197939" y="3269952"/>
            <a:chExt cx="303460" cy="217404"/>
          </a:xfrm>
          <a:solidFill>
            <a:schemeClr val="tx1"/>
          </a:solidFill>
        </p:grpSpPr>
        <p:sp>
          <p:nvSpPr>
            <p:cNvPr id="594" name="Freeform 186"/>
            <p:cNvSpPr>
              <a:spLocks noEditPoints="1"/>
            </p:cNvSpPr>
            <p:nvPr/>
          </p:nvSpPr>
          <p:spPr bwMode="auto">
            <a:xfrm>
              <a:off x="5197939" y="326995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4 w 134"/>
                <a:gd name="T11" fmla="*/ 17 h 96"/>
                <a:gd name="T12" fmla="*/ 47 w 134"/>
                <a:gd name="T13" fmla="*/ 0 h 96"/>
                <a:gd name="T14" fmla="*/ 130 w 134"/>
                <a:gd name="T15" fmla="*/ 92 h 96"/>
                <a:gd name="T16" fmla="*/ 5 w 134"/>
                <a:gd name="T17" fmla="*/ 92 h 96"/>
                <a:gd name="T18" fmla="*/ 5 w 134"/>
                <a:gd name="T19" fmla="*/ 4 h 96"/>
                <a:gd name="T20" fmla="*/ 46 w 134"/>
                <a:gd name="T21" fmla="*/ 4 h 96"/>
                <a:gd name="T22" fmla="*/ 62 w 134"/>
                <a:gd name="T23" fmla="*/ 21 h 96"/>
                <a:gd name="T24" fmla="*/ 130 w 134"/>
                <a:gd name="T25" fmla="*/ 21 h 96"/>
                <a:gd name="T26" fmla="*/ 130 w 134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4" y="17"/>
                  </a:lnTo>
                  <a:lnTo>
                    <a:pt x="47" y="0"/>
                  </a:lnTo>
                  <a:close/>
                  <a:moveTo>
                    <a:pt x="130" y="92"/>
                  </a:moveTo>
                  <a:lnTo>
                    <a:pt x="5" y="92"/>
                  </a:lnTo>
                  <a:lnTo>
                    <a:pt x="5" y="4"/>
                  </a:lnTo>
                  <a:lnTo>
                    <a:pt x="46" y="4"/>
                  </a:lnTo>
                  <a:lnTo>
                    <a:pt x="62" y="21"/>
                  </a:lnTo>
                  <a:lnTo>
                    <a:pt x="130" y="21"/>
                  </a:lnTo>
                  <a:lnTo>
                    <a:pt x="13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5" name="Freeform 187"/>
            <p:cNvSpPr>
              <a:spLocks noEditPoints="1"/>
            </p:cNvSpPr>
            <p:nvPr/>
          </p:nvSpPr>
          <p:spPr bwMode="auto">
            <a:xfrm>
              <a:off x="5293054" y="3349214"/>
              <a:ext cx="113231" cy="95114"/>
            </a:xfrm>
            <a:custGeom>
              <a:avLst/>
              <a:gdLst>
                <a:gd name="T0" fmla="*/ 19 w 50"/>
                <a:gd name="T1" fmla="*/ 0 h 42"/>
                <a:gd name="T2" fmla="*/ 19 w 50"/>
                <a:gd name="T3" fmla="*/ 38 h 42"/>
                <a:gd name="T4" fmla="*/ 17 w 50"/>
                <a:gd name="T5" fmla="*/ 38 h 42"/>
                <a:gd name="T6" fmla="*/ 17 w 50"/>
                <a:gd name="T7" fmla="*/ 21 h 42"/>
                <a:gd name="T8" fmla="*/ 4 w 50"/>
                <a:gd name="T9" fmla="*/ 21 h 42"/>
                <a:gd name="T10" fmla="*/ 4 w 50"/>
                <a:gd name="T11" fmla="*/ 38 h 42"/>
                <a:gd name="T12" fmla="*/ 0 w 50"/>
                <a:gd name="T13" fmla="*/ 38 h 42"/>
                <a:gd name="T14" fmla="*/ 0 w 50"/>
                <a:gd name="T15" fmla="*/ 42 h 42"/>
                <a:gd name="T16" fmla="*/ 50 w 50"/>
                <a:gd name="T17" fmla="*/ 42 h 42"/>
                <a:gd name="T18" fmla="*/ 50 w 50"/>
                <a:gd name="T19" fmla="*/ 38 h 42"/>
                <a:gd name="T20" fmla="*/ 46 w 50"/>
                <a:gd name="T21" fmla="*/ 38 h 42"/>
                <a:gd name="T22" fmla="*/ 46 w 50"/>
                <a:gd name="T23" fmla="*/ 15 h 42"/>
                <a:gd name="T24" fmla="*/ 33 w 50"/>
                <a:gd name="T25" fmla="*/ 15 h 42"/>
                <a:gd name="T26" fmla="*/ 33 w 50"/>
                <a:gd name="T27" fmla="*/ 38 h 42"/>
                <a:gd name="T28" fmla="*/ 31 w 50"/>
                <a:gd name="T29" fmla="*/ 38 h 42"/>
                <a:gd name="T30" fmla="*/ 31 w 50"/>
                <a:gd name="T31" fmla="*/ 0 h 42"/>
                <a:gd name="T32" fmla="*/ 19 w 50"/>
                <a:gd name="T33" fmla="*/ 0 h 42"/>
                <a:gd name="T34" fmla="*/ 8 w 50"/>
                <a:gd name="T35" fmla="*/ 38 h 42"/>
                <a:gd name="T36" fmla="*/ 8 w 50"/>
                <a:gd name="T37" fmla="*/ 25 h 42"/>
                <a:gd name="T38" fmla="*/ 13 w 50"/>
                <a:gd name="T39" fmla="*/ 25 h 42"/>
                <a:gd name="T40" fmla="*/ 13 w 50"/>
                <a:gd name="T41" fmla="*/ 38 h 42"/>
                <a:gd name="T42" fmla="*/ 8 w 50"/>
                <a:gd name="T43" fmla="*/ 38 h 42"/>
                <a:gd name="T44" fmla="*/ 38 w 50"/>
                <a:gd name="T45" fmla="*/ 19 h 42"/>
                <a:gd name="T46" fmla="*/ 42 w 50"/>
                <a:gd name="T47" fmla="*/ 19 h 42"/>
                <a:gd name="T48" fmla="*/ 42 w 50"/>
                <a:gd name="T49" fmla="*/ 38 h 42"/>
                <a:gd name="T50" fmla="*/ 38 w 50"/>
                <a:gd name="T51" fmla="*/ 38 h 42"/>
                <a:gd name="T52" fmla="*/ 38 w 50"/>
                <a:gd name="T53" fmla="*/ 19 h 42"/>
                <a:gd name="T54" fmla="*/ 23 w 50"/>
                <a:gd name="T55" fmla="*/ 38 h 42"/>
                <a:gd name="T56" fmla="*/ 23 w 50"/>
                <a:gd name="T57" fmla="*/ 5 h 42"/>
                <a:gd name="T58" fmla="*/ 27 w 50"/>
                <a:gd name="T59" fmla="*/ 5 h 42"/>
                <a:gd name="T60" fmla="*/ 27 w 50"/>
                <a:gd name="T61" fmla="*/ 38 h 42"/>
                <a:gd name="T62" fmla="*/ 23 w 50"/>
                <a:gd name="T63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42">
                  <a:moveTo>
                    <a:pt x="19" y="0"/>
                  </a:moveTo>
                  <a:lnTo>
                    <a:pt x="19" y="38"/>
                  </a:lnTo>
                  <a:lnTo>
                    <a:pt x="17" y="38"/>
                  </a:lnTo>
                  <a:lnTo>
                    <a:pt x="17" y="21"/>
                  </a:lnTo>
                  <a:lnTo>
                    <a:pt x="4" y="21"/>
                  </a:lnTo>
                  <a:lnTo>
                    <a:pt x="4" y="38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50" y="42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15"/>
                  </a:lnTo>
                  <a:lnTo>
                    <a:pt x="33" y="15"/>
                  </a:lnTo>
                  <a:lnTo>
                    <a:pt x="33" y="38"/>
                  </a:lnTo>
                  <a:lnTo>
                    <a:pt x="31" y="38"/>
                  </a:lnTo>
                  <a:lnTo>
                    <a:pt x="31" y="0"/>
                  </a:lnTo>
                  <a:lnTo>
                    <a:pt x="19" y="0"/>
                  </a:lnTo>
                  <a:close/>
                  <a:moveTo>
                    <a:pt x="8" y="38"/>
                  </a:moveTo>
                  <a:lnTo>
                    <a:pt x="8" y="25"/>
                  </a:lnTo>
                  <a:lnTo>
                    <a:pt x="13" y="25"/>
                  </a:lnTo>
                  <a:lnTo>
                    <a:pt x="13" y="38"/>
                  </a:lnTo>
                  <a:lnTo>
                    <a:pt x="8" y="38"/>
                  </a:lnTo>
                  <a:close/>
                  <a:moveTo>
                    <a:pt x="38" y="19"/>
                  </a:moveTo>
                  <a:lnTo>
                    <a:pt x="42" y="19"/>
                  </a:lnTo>
                  <a:lnTo>
                    <a:pt x="42" y="38"/>
                  </a:lnTo>
                  <a:lnTo>
                    <a:pt x="38" y="38"/>
                  </a:lnTo>
                  <a:lnTo>
                    <a:pt x="38" y="19"/>
                  </a:lnTo>
                  <a:close/>
                  <a:moveTo>
                    <a:pt x="23" y="38"/>
                  </a:moveTo>
                  <a:lnTo>
                    <a:pt x="23" y="5"/>
                  </a:lnTo>
                  <a:lnTo>
                    <a:pt x="27" y="5"/>
                  </a:lnTo>
                  <a:lnTo>
                    <a:pt x="27" y="38"/>
                  </a:lnTo>
                  <a:lnTo>
                    <a:pt x="2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9" name="Group 708"/>
          <p:cNvGrpSpPr/>
          <p:nvPr/>
        </p:nvGrpSpPr>
        <p:grpSpPr>
          <a:xfrm>
            <a:off x="5589720" y="3269952"/>
            <a:ext cx="303460" cy="217404"/>
            <a:chOff x="5589720" y="3269952"/>
            <a:chExt cx="303460" cy="217404"/>
          </a:xfrm>
          <a:solidFill>
            <a:schemeClr val="tx1"/>
          </a:solidFill>
        </p:grpSpPr>
        <p:sp>
          <p:nvSpPr>
            <p:cNvPr id="596" name="Freeform 188"/>
            <p:cNvSpPr>
              <a:spLocks noEditPoints="1"/>
            </p:cNvSpPr>
            <p:nvPr/>
          </p:nvSpPr>
          <p:spPr bwMode="auto">
            <a:xfrm>
              <a:off x="5589720" y="326995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4 w 134"/>
                <a:gd name="T11" fmla="*/ 17 h 96"/>
                <a:gd name="T12" fmla="*/ 47 w 134"/>
                <a:gd name="T13" fmla="*/ 0 h 96"/>
                <a:gd name="T14" fmla="*/ 129 w 134"/>
                <a:gd name="T15" fmla="*/ 92 h 96"/>
                <a:gd name="T16" fmla="*/ 4 w 134"/>
                <a:gd name="T17" fmla="*/ 92 h 96"/>
                <a:gd name="T18" fmla="*/ 4 w 134"/>
                <a:gd name="T19" fmla="*/ 4 h 96"/>
                <a:gd name="T20" fmla="*/ 46 w 134"/>
                <a:gd name="T21" fmla="*/ 4 h 96"/>
                <a:gd name="T22" fmla="*/ 62 w 134"/>
                <a:gd name="T23" fmla="*/ 21 h 96"/>
                <a:gd name="T24" fmla="*/ 129 w 134"/>
                <a:gd name="T25" fmla="*/ 21 h 96"/>
                <a:gd name="T26" fmla="*/ 129 w 134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4" y="17"/>
                  </a:lnTo>
                  <a:lnTo>
                    <a:pt x="47" y="0"/>
                  </a:lnTo>
                  <a:close/>
                  <a:moveTo>
                    <a:pt x="129" y="92"/>
                  </a:moveTo>
                  <a:lnTo>
                    <a:pt x="4" y="92"/>
                  </a:lnTo>
                  <a:lnTo>
                    <a:pt x="4" y="4"/>
                  </a:lnTo>
                  <a:lnTo>
                    <a:pt x="46" y="4"/>
                  </a:lnTo>
                  <a:lnTo>
                    <a:pt x="62" y="21"/>
                  </a:lnTo>
                  <a:lnTo>
                    <a:pt x="129" y="21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7" name="Freeform 189"/>
            <p:cNvSpPr>
              <a:spLocks noEditPoints="1"/>
            </p:cNvSpPr>
            <p:nvPr/>
          </p:nvSpPr>
          <p:spPr bwMode="auto">
            <a:xfrm>
              <a:off x="5689364" y="3356007"/>
              <a:ext cx="104173" cy="90585"/>
            </a:xfrm>
            <a:custGeom>
              <a:avLst/>
              <a:gdLst>
                <a:gd name="T0" fmla="*/ 0 w 88"/>
                <a:gd name="T1" fmla="*/ 24 h 77"/>
                <a:gd name="T2" fmla="*/ 42 w 88"/>
                <a:gd name="T3" fmla="*/ 76 h 77"/>
                <a:gd name="T4" fmla="*/ 44 w 88"/>
                <a:gd name="T5" fmla="*/ 77 h 77"/>
                <a:gd name="T6" fmla="*/ 46 w 88"/>
                <a:gd name="T7" fmla="*/ 76 h 77"/>
                <a:gd name="T8" fmla="*/ 88 w 88"/>
                <a:gd name="T9" fmla="*/ 24 h 77"/>
                <a:gd name="T10" fmla="*/ 64 w 88"/>
                <a:gd name="T11" fmla="*/ 0 h 77"/>
                <a:gd name="T12" fmla="*/ 44 w 88"/>
                <a:gd name="T13" fmla="*/ 11 h 77"/>
                <a:gd name="T14" fmla="*/ 24 w 88"/>
                <a:gd name="T15" fmla="*/ 0 h 77"/>
                <a:gd name="T16" fmla="*/ 0 w 88"/>
                <a:gd name="T17" fmla="*/ 24 h 77"/>
                <a:gd name="T18" fmla="*/ 40 w 88"/>
                <a:gd name="T19" fmla="*/ 24 h 77"/>
                <a:gd name="T20" fmla="*/ 48 w 88"/>
                <a:gd name="T21" fmla="*/ 24 h 77"/>
                <a:gd name="T22" fmla="*/ 64 w 88"/>
                <a:gd name="T23" fmla="*/ 8 h 77"/>
                <a:gd name="T24" fmla="*/ 80 w 88"/>
                <a:gd name="T25" fmla="*/ 24 h 77"/>
                <a:gd name="T26" fmla="*/ 44 w 88"/>
                <a:gd name="T27" fmla="*/ 68 h 77"/>
                <a:gd name="T28" fmla="*/ 8 w 88"/>
                <a:gd name="T29" fmla="*/ 24 h 77"/>
                <a:gd name="T30" fmla="*/ 24 w 88"/>
                <a:gd name="T31" fmla="*/ 8 h 77"/>
                <a:gd name="T32" fmla="*/ 40 w 88"/>
                <a:gd name="T33" fmla="*/ 2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77">
                  <a:moveTo>
                    <a:pt x="0" y="24"/>
                  </a:moveTo>
                  <a:cubicBezTo>
                    <a:pt x="0" y="53"/>
                    <a:pt x="41" y="75"/>
                    <a:pt x="42" y="7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5"/>
                    <a:pt x="88" y="53"/>
                    <a:pt x="88" y="24"/>
                  </a:cubicBezTo>
                  <a:cubicBezTo>
                    <a:pt x="88" y="11"/>
                    <a:pt x="78" y="0"/>
                    <a:pt x="64" y="0"/>
                  </a:cubicBezTo>
                  <a:cubicBezTo>
                    <a:pt x="56" y="0"/>
                    <a:pt x="49" y="4"/>
                    <a:pt x="44" y="11"/>
                  </a:cubicBezTo>
                  <a:cubicBezTo>
                    <a:pt x="40" y="4"/>
                    <a:pt x="3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lose/>
                  <a:moveTo>
                    <a:pt x="40" y="24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8" y="15"/>
                    <a:pt x="55" y="8"/>
                    <a:pt x="64" y="8"/>
                  </a:cubicBezTo>
                  <a:cubicBezTo>
                    <a:pt x="74" y="8"/>
                    <a:pt x="80" y="15"/>
                    <a:pt x="80" y="24"/>
                  </a:cubicBezTo>
                  <a:cubicBezTo>
                    <a:pt x="80" y="45"/>
                    <a:pt x="52" y="63"/>
                    <a:pt x="44" y="68"/>
                  </a:cubicBezTo>
                  <a:cubicBezTo>
                    <a:pt x="37" y="63"/>
                    <a:pt x="8" y="45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14" name="Group 713"/>
          <p:cNvGrpSpPr/>
          <p:nvPr/>
        </p:nvGrpSpPr>
        <p:grpSpPr>
          <a:xfrm>
            <a:off x="5981500" y="3269952"/>
            <a:ext cx="301196" cy="217404"/>
            <a:chOff x="5981500" y="3269952"/>
            <a:chExt cx="301196" cy="217404"/>
          </a:xfrm>
          <a:solidFill>
            <a:schemeClr val="tx1"/>
          </a:solidFill>
        </p:grpSpPr>
        <p:sp>
          <p:nvSpPr>
            <p:cNvPr id="598" name="Freeform 190"/>
            <p:cNvSpPr>
              <a:spLocks noEditPoints="1"/>
            </p:cNvSpPr>
            <p:nvPr/>
          </p:nvSpPr>
          <p:spPr bwMode="auto">
            <a:xfrm>
              <a:off x="5981500" y="3269952"/>
              <a:ext cx="301196" cy="217404"/>
            </a:xfrm>
            <a:custGeom>
              <a:avLst/>
              <a:gdLst>
                <a:gd name="T0" fmla="*/ 47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4 w 133"/>
                <a:gd name="T11" fmla="*/ 17 h 96"/>
                <a:gd name="T12" fmla="*/ 47 w 133"/>
                <a:gd name="T13" fmla="*/ 0 h 96"/>
                <a:gd name="T14" fmla="*/ 129 w 133"/>
                <a:gd name="T15" fmla="*/ 92 h 96"/>
                <a:gd name="T16" fmla="*/ 4 w 133"/>
                <a:gd name="T17" fmla="*/ 92 h 96"/>
                <a:gd name="T18" fmla="*/ 4 w 133"/>
                <a:gd name="T19" fmla="*/ 4 h 96"/>
                <a:gd name="T20" fmla="*/ 45 w 133"/>
                <a:gd name="T21" fmla="*/ 4 h 96"/>
                <a:gd name="T22" fmla="*/ 62 w 133"/>
                <a:gd name="T23" fmla="*/ 21 h 96"/>
                <a:gd name="T24" fmla="*/ 129 w 133"/>
                <a:gd name="T25" fmla="*/ 21 h 96"/>
                <a:gd name="T26" fmla="*/ 129 w 133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4" y="17"/>
                  </a:lnTo>
                  <a:lnTo>
                    <a:pt x="47" y="0"/>
                  </a:lnTo>
                  <a:close/>
                  <a:moveTo>
                    <a:pt x="129" y="92"/>
                  </a:moveTo>
                  <a:lnTo>
                    <a:pt x="4" y="92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2" y="21"/>
                  </a:lnTo>
                  <a:lnTo>
                    <a:pt x="129" y="21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9" name="Rectangle 191"/>
            <p:cNvSpPr>
              <a:spLocks noChangeArrowheads="1"/>
            </p:cNvSpPr>
            <p:nvPr/>
          </p:nvSpPr>
          <p:spPr bwMode="auto">
            <a:xfrm>
              <a:off x="6090202" y="3392241"/>
              <a:ext cx="8379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15" name="Group 714"/>
          <p:cNvGrpSpPr/>
          <p:nvPr/>
        </p:nvGrpSpPr>
        <p:grpSpPr>
          <a:xfrm>
            <a:off x="6373281" y="3269952"/>
            <a:ext cx="303460" cy="217404"/>
            <a:chOff x="6373281" y="3269952"/>
            <a:chExt cx="303460" cy="217404"/>
          </a:xfrm>
          <a:solidFill>
            <a:schemeClr val="tx1"/>
          </a:solidFill>
        </p:grpSpPr>
        <p:sp>
          <p:nvSpPr>
            <p:cNvPr id="600" name="Freeform 192"/>
            <p:cNvSpPr>
              <a:spLocks noEditPoints="1"/>
            </p:cNvSpPr>
            <p:nvPr/>
          </p:nvSpPr>
          <p:spPr bwMode="auto">
            <a:xfrm>
              <a:off x="6373281" y="326995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3 w 134"/>
                <a:gd name="T11" fmla="*/ 17 h 96"/>
                <a:gd name="T12" fmla="*/ 47 w 134"/>
                <a:gd name="T13" fmla="*/ 0 h 96"/>
                <a:gd name="T14" fmla="*/ 130 w 134"/>
                <a:gd name="T15" fmla="*/ 92 h 96"/>
                <a:gd name="T16" fmla="*/ 5 w 134"/>
                <a:gd name="T17" fmla="*/ 92 h 96"/>
                <a:gd name="T18" fmla="*/ 5 w 134"/>
                <a:gd name="T19" fmla="*/ 4 h 96"/>
                <a:gd name="T20" fmla="*/ 45 w 134"/>
                <a:gd name="T21" fmla="*/ 4 h 96"/>
                <a:gd name="T22" fmla="*/ 62 w 134"/>
                <a:gd name="T23" fmla="*/ 21 h 96"/>
                <a:gd name="T24" fmla="*/ 130 w 134"/>
                <a:gd name="T25" fmla="*/ 21 h 96"/>
                <a:gd name="T26" fmla="*/ 130 w 134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30" y="92"/>
                  </a:moveTo>
                  <a:lnTo>
                    <a:pt x="5" y="92"/>
                  </a:lnTo>
                  <a:lnTo>
                    <a:pt x="5" y="4"/>
                  </a:lnTo>
                  <a:lnTo>
                    <a:pt x="45" y="4"/>
                  </a:lnTo>
                  <a:lnTo>
                    <a:pt x="62" y="21"/>
                  </a:lnTo>
                  <a:lnTo>
                    <a:pt x="130" y="21"/>
                  </a:lnTo>
                  <a:lnTo>
                    <a:pt x="13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1" name="Freeform 193"/>
            <p:cNvSpPr>
              <a:spLocks/>
            </p:cNvSpPr>
            <p:nvPr/>
          </p:nvSpPr>
          <p:spPr bwMode="auto">
            <a:xfrm>
              <a:off x="6477453" y="3356007"/>
              <a:ext cx="99644" cy="83792"/>
            </a:xfrm>
            <a:custGeom>
              <a:avLst/>
              <a:gdLst>
                <a:gd name="T0" fmla="*/ 0 w 44"/>
                <a:gd name="T1" fmla="*/ 16 h 37"/>
                <a:gd name="T2" fmla="*/ 0 w 44"/>
                <a:gd name="T3" fmla="*/ 20 h 37"/>
                <a:gd name="T4" fmla="*/ 37 w 44"/>
                <a:gd name="T5" fmla="*/ 20 h 37"/>
                <a:gd name="T6" fmla="*/ 24 w 44"/>
                <a:gd name="T7" fmla="*/ 33 h 37"/>
                <a:gd name="T8" fmla="*/ 27 w 44"/>
                <a:gd name="T9" fmla="*/ 37 h 37"/>
                <a:gd name="T10" fmla="*/ 44 w 44"/>
                <a:gd name="T11" fmla="*/ 20 h 37"/>
                <a:gd name="T12" fmla="*/ 44 w 44"/>
                <a:gd name="T13" fmla="*/ 17 h 37"/>
                <a:gd name="T14" fmla="*/ 27 w 44"/>
                <a:gd name="T15" fmla="*/ 0 h 37"/>
                <a:gd name="T16" fmla="*/ 24 w 44"/>
                <a:gd name="T17" fmla="*/ 3 h 37"/>
                <a:gd name="T18" fmla="*/ 37 w 44"/>
                <a:gd name="T19" fmla="*/ 16 h 37"/>
                <a:gd name="T20" fmla="*/ 0 w 44"/>
                <a:gd name="T21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7">
                  <a:moveTo>
                    <a:pt x="0" y="16"/>
                  </a:moveTo>
                  <a:lnTo>
                    <a:pt x="0" y="20"/>
                  </a:lnTo>
                  <a:lnTo>
                    <a:pt x="37" y="20"/>
                  </a:lnTo>
                  <a:lnTo>
                    <a:pt x="24" y="33"/>
                  </a:lnTo>
                  <a:lnTo>
                    <a:pt x="27" y="37"/>
                  </a:lnTo>
                  <a:lnTo>
                    <a:pt x="44" y="20"/>
                  </a:lnTo>
                  <a:lnTo>
                    <a:pt x="44" y="17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37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16" name="Group 715"/>
          <p:cNvGrpSpPr/>
          <p:nvPr/>
        </p:nvGrpSpPr>
        <p:grpSpPr>
          <a:xfrm>
            <a:off x="6765060" y="3269952"/>
            <a:ext cx="301196" cy="217404"/>
            <a:chOff x="6765060" y="3269952"/>
            <a:chExt cx="301196" cy="217404"/>
          </a:xfrm>
          <a:solidFill>
            <a:schemeClr val="tx1"/>
          </a:solidFill>
        </p:grpSpPr>
        <p:sp>
          <p:nvSpPr>
            <p:cNvPr id="602" name="Freeform 194"/>
            <p:cNvSpPr>
              <a:spLocks noEditPoints="1"/>
            </p:cNvSpPr>
            <p:nvPr/>
          </p:nvSpPr>
          <p:spPr bwMode="auto">
            <a:xfrm>
              <a:off x="6765060" y="3269952"/>
              <a:ext cx="301196" cy="217404"/>
            </a:xfrm>
            <a:custGeom>
              <a:avLst/>
              <a:gdLst>
                <a:gd name="T0" fmla="*/ 47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3 w 133"/>
                <a:gd name="T11" fmla="*/ 17 h 96"/>
                <a:gd name="T12" fmla="*/ 47 w 133"/>
                <a:gd name="T13" fmla="*/ 0 h 96"/>
                <a:gd name="T14" fmla="*/ 129 w 133"/>
                <a:gd name="T15" fmla="*/ 92 h 96"/>
                <a:gd name="T16" fmla="*/ 4 w 133"/>
                <a:gd name="T17" fmla="*/ 92 h 96"/>
                <a:gd name="T18" fmla="*/ 4 w 133"/>
                <a:gd name="T19" fmla="*/ 4 h 96"/>
                <a:gd name="T20" fmla="*/ 45 w 133"/>
                <a:gd name="T21" fmla="*/ 4 h 96"/>
                <a:gd name="T22" fmla="*/ 62 w 133"/>
                <a:gd name="T23" fmla="*/ 21 h 96"/>
                <a:gd name="T24" fmla="*/ 129 w 133"/>
                <a:gd name="T25" fmla="*/ 21 h 96"/>
                <a:gd name="T26" fmla="*/ 129 w 133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29" y="92"/>
                  </a:moveTo>
                  <a:lnTo>
                    <a:pt x="4" y="92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2" y="21"/>
                  </a:lnTo>
                  <a:lnTo>
                    <a:pt x="129" y="21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3" name="Freeform 195"/>
            <p:cNvSpPr>
              <a:spLocks noEditPoints="1"/>
            </p:cNvSpPr>
            <p:nvPr/>
          </p:nvSpPr>
          <p:spPr bwMode="auto">
            <a:xfrm>
              <a:off x="6869233" y="3349214"/>
              <a:ext cx="95114" cy="95114"/>
            </a:xfrm>
            <a:custGeom>
              <a:avLst/>
              <a:gdLst>
                <a:gd name="T0" fmla="*/ 0 w 80"/>
                <a:gd name="T1" fmla="*/ 40 h 80"/>
                <a:gd name="T2" fmla="*/ 11 w 80"/>
                <a:gd name="T3" fmla="*/ 68 h 80"/>
                <a:gd name="T4" fmla="*/ 40 w 80"/>
                <a:gd name="T5" fmla="*/ 80 h 80"/>
                <a:gd name="T6" fmla="*/ 40 w 80"/>
                <a:gd name="T7" fmla="*/ 80 h 80"/>
                <a:gd name="T8" fmla="*/ 80 w 80"/>
                <a:gd name="T9" fmla="*/ 40 h 80"/>
                <a:gd name="T10" fmla="*/ 68 w 80"/>
                <a:gd name="T11" fmla="*/ 12 h 80"/>
                <a:gd name="T12" fmla="*/ 40 w 80"/>
                <a:gd name="T13" fmla="*/ 0 h 80"/>
                <a:gd name="T14" fmla="*/ 11 w 80"/>
                <a:gd name="T15" fmla="*/ 12 h 80"/>
                <a:gd name="T16" fmla="*/ 0 w 80"/>
                <a:gd name="T17" fmla="*/ 40 h 80"/>
                <a:gd name="T18" fmla="*/ 40 w 80"/>
                <a:gd name="T19" fmla="*/ 72 h 80"/>
                <a:gd name="T20" fmla="*/ 17 w 80"/>
                <a:gd name="T21" fmla="*/ 63 h 80"/>
                <a:gd name="T22" fmla="*/ 8 w 80"/>
                <a:gd name="T23" fmla="*/ 40 h 80"/>
                <a:gd name="T24" fmla="*/ 14 w 80"/>
                <a:gd name="T25" fmla="*/ 21 h 80"/>
                <a:gd name="T26" fmla="*/ 59 w 80"/>
                <a:gd name="T27" fmla="*/ 65 h 80"/>
                <a:gd name="T28" fmla="*/ 40 w 80"/>
                <a:gd name="T29" fmla="*/ 72 h 80"/>
                <a:gd name="T30" fmla="*/ 40 w 80"/>
                <a:gd name="T31" fmla="*/ 8 h 80"/>
                <a:gd name="T32" fmla="*/ 62 w 80"/>
                <a:gd name="T33" fmla="*/ 18 h 80"/>
                <a:gd name="T34" fmla="*/ 72 w 80"/>
                <a:gd name="T35" fmla="*/ 40 h 80"/>
                <a:gd name="T36" fmla="*/ 65 w 80"/>
                <a:gd name="T37" fmla="*/ 60 h 80"/>
                <a:gd name="T38" fmla="*/ 20 w 80"/>
                <a:gd name="T39" fmla="*/ 15 h 80"/>
                <a:gd name="T40" fmla="*/ 40 w 80"/>
                <a:gd name="T41" fmla="*/ 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80">
                  <a:moveTo>
                    <a:pt x="0" y="40"/>
                  </a:moveTo>
                  <a:cubicBezTo>
                    <a:pt x="0" y="51"/>
                    <a:pt x="4" y="61"/>
                    <a:pt x="11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30"/>
                    <a:pt x="76" y="19"/>
                    <a:pt x="68" y="12"/>
                  </a:cubicBezTo>
                  <a:cubicBezTo>
                    <a:pt x="60" y="4"/>
                    <a:pt x="50" y="0"/>
                    <a:pt x="40" y="0"/>
                  </a:cubicBezTo>
                  <a:cubicBezTo>
                    <a:pt x="29" y="0"/>
                    <a:pt x="19" y="4"/>
                    <a:pt x="11" y="12"/>
                  </a:cubicBezTo>
                  <a:cubicBezTo>
                    <a:pt x="4" y="19"/>
                    <a:pt x="0" y="30"/>
                    <a:pt x="0" y="40"/>
                  </a:cubicBezTo>
                  <a:close/>
                  <a:moveTo>
                    <a:pt x="40" y="72"/>
                  </a:moveTo>
                  <a:cubicBezTo>
                    <a:pt x="31" y="72"/>
                    <a:pt x="23" y="69"/>
                    <a:pt x="17" y="63"/>
                  </a:cubicBezTo>
                  <a:cubicBezTo>
                    <a:pt x="11" y="57"/>
                    <a:pt x="8" y="49"/>
                    <a:pt x="8" y="40"/>
                  </a:cubicBezTo>
                  <a:cubicBezTo>
                    <a:pt x="8" y="33"/>
                    <a:pt x="10" y="26"/>
                    <a:pt x="14" y="2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4" y="70"/>
                    <a:pt x="47" y="72"/>
                    <a:pt x="40" y="72"/>
                  </a:cubicBezTo>
                  <a:close/>
                  <a:moveTo>
                    <a:pt x="40" y="8"/>
                  </a:moveTo>
                  <a:cubicBezTo>
                    <a:pt x="48" y="8"/>
                    <a:pt x="56" y="12"/>
                    <a:pt x="62" y="18"/>
                  </a:cubicBezTo>
                  <a:cubicBezTo>
                    <a:pt x="68" y="24"/>
                    <a:pt x="72" y="32"/>
                    <a:pt x="72" y="40"/>
                  </a:cubicBezTo>
                  <a:cubicBezTo>
                    <a:pt x="72" y="48"/>
                    <a:pt x="69" y="54"/>
                    <a:pt x="65" y="60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6" y="11"/>
                    <a:pt x="32" y="8"/>
                    <a:pt x="4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88" name="Group 687"/>
          <p:cNvGrpSpPr/>
          <p:nvPr/>
        </p:nvGrpSpPr>
        <p:grpSpPr>
          <a:xfrm>
            <a:off x="2068227" y="3661732"/>
            <a:ext cx="301196" cy="217404"/>
            <a:chOff x="2068227" y="3661732"/>
            <a:chExt cx="301196" cy="217404"/>
          </a:xfrm>
          <a:solidFill>
            <a:schemeClr val="tx1"/>
          </a:solidFill>
        </p:grpSpPr>
        <p:sp>
          <p:nvSpPr>
            <p:cNvPr id="604" name="Freeform 196"/>
            <p:cNvSpPr>
              <a:spLocks noEditPoints="1"/>
            </p:cNvSpPr>
            <p:nvPr/>
          </p:nvSpPr>
          <p:spPr bwMode="auto">
            <a:xfrm>
              <a:off x="2068227" y="3661732"/>
              <a:ext cx="301196" cy="217404"/>
            </a:xfrm>
            <a:custGeom>
              <a:avLst/>
              <a:gdLst>
                <a:gd name="T0" fmla="*/ 46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3 w 133"/>
                <a:gd name="T11" fmla="*/ 17 h 96"/>
                <a:gd name="T12" fmla="*/ 46 w 133"/>
                <a:gd name="T13" fmla="*/ 0 h 96"/>
                <a:gd name="T14" fmla="*/ 129 w 133"/>
                <a:gd name="T15" fmla="*/ 91 h 96"/>
                <a:gd name="T16" fmla="*/ 4 w 133"/>
                <a:gd name="T17" fmla="*/ 91 h 96"/>
                <a:gd name="T18" fmla="*/ 4 w 133"/>
                <a:gd name="T19" fmla="*/ 4 h 96"/>
                <a:gd name="T20" fmla="*/ 45 w 133"/>
                <a:gd name="T21" fmla="*/ 4 h 96"/>
                <a:gd name="T22" fmla="*/ 61 w 133"/>
                <a:gd name="T23" fmla="*/ 21 h 96"/>
                <a:gd name="T24" fmla="*/ 129 w 133"/>
                <a:gd name="T25" fmla="*/ 21 h 96"/>
                <a:gd name="T26" fmla="*/ 129 w 133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6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3" y="17"/>
                  </a:lnTo>
                  <a:lnTo>
                    <a:pt x="46" y="0"/>
                  </a:lnTo>
                  <a:close/>
                  <a:moveTo>
                    <a:pt x="129" y="91"/>
                  </a:moveTo>
                  <a:lnTo>
                    <a:pt x="4" y="91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1" y="21"/>
                  </a:lnTo>
                  <a:lnTo>
                    <a:pt x="129" y="21"/>
                  </a:lnTo>
                  <a:lnTo>
                    <a:pt x="12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5" name="Freeform 197"/>
            <p:cNvSpPr>
              <a:spLocks noEditPoints="1"/>
            </p:cNvSpPr>
            <p:nvPr/>
          </p:nvSpPr>
          <p:spPr bwMode="auto">
            <a:xfrm>
              <a:off x="2165607" y="3736464"/>
              <a:ext cx="86056" cy="104173"/>
            </a:xfrm>
            <a:custGeom>
              <a:avLst/>
              <a:gdLst>
                <a:gd name="T0" fmla="*/ 24 w 72"/>
                <a:gd name="T1" fmla="*/ 60 h 89"/>
                <a:gd name="T2" fmla="*/ 16 w 72"/>
                <a:gd name="T3" fmla="*/ 57 h 89"/>
                <a:gd name="T4" fmla="*/ 0 w 72"/>
                <a:gd name="T5" fmla="*/ 73 h 89"/>
                <a:gd name="T6" fmla="*/ 16 w 72"/>
                <a:gd name="T7" fmla="*/ 89 h 89"/>
                <a:gd name="T8" fmla="*/ 32 w 72"/>
                <a:gd name="T9" fmla="*/ 73 h 89"/>
                <a:gd name="T10" fmla="*/ 32 w 72"/>
                <a:gd name="T11" fmla="*/ 33 h 89"/>
                <a:gd name="T12" fmla="*/ 64 w 72"/>
                <a:gd name="T13" fmla="*/ 26 h 89"/>
                <a:gd name="T14" fmla="*/ 64 w 72"/>
                <a:gd name="T15" fmla="*/ 52 h 89"/>
                <a:gd name="T16" fmla="*/ 56 w 72"/>
                <a:gd name="T17" fmla="*/ 49 h 89"/>
                <a:gd name="T18" fmla="*/ 40 w 72"/>
                <a:gd name="T19" fmla="*/ 65 h 89"/>
                <a:gd name="T20" fmla="*/ 56 w 72"/>
                <a:gd name="T21" fmla="*/ 81 h 89"/>
                <a:gd name="T22" fmla="*/ 72 w 72"/>
                <a:gd name="T23" fmla="*/ 65 h 89"/>
                <a:gd name="T24" fmla="*/ 72 w 72"/>
                <a:gd name="T25" fmla="*/ 0 h 89"/>
                <a:gd name="T26" fmla="*/ 24 w 72"/>
                <a:gd name="T27" fmla="*/ 10 h 89"/>
                <a:gd name="T28" fmla="*/ 24 w 72"/>
                <a:gd name="T29" fmla="*/ 60 h 89"/>
                <a:gd name="T30" fmla="*/ 16 w 72"/>
                <a:gd name="T31" fmla="*/ 81 h 89"/>
                <a:gd name="T32" fmla="*/ 8 w 72"/>
                <a:gd name="T33" fmla="*/ 73 h 89"/>
                <a:gd name="T34" fmla="*/ 16 w 72"/>
                <a:gd name="T35" fmla="*/ 65 h 89"/>
                <a:gd name="T36" fmla="*/ 24 w 72"/>
                <a:gd name="T37" fmla="*/ 73 h 89"/>
                <a:gd name="T38" fmla="*/ 16 w 72"/>
                <a:gd name="T39" fmla="*/ 81 h 89"/>
                <a:gd name="T40" fmla="*/ 56 w 72"/>
                <a:gd name="T41" fmla="*/ 73 h 89"/>
                <a:gd name="T42" fmla="*/ 48 w 72"/>
                <a:gd name="T43" fmla="*/ 65 h 89"/>
                <a:gd name="T44" fmla="*/ 56 w 72"/>
                <a:gd name="T45" fmla="*/ 57 h 89"/>
                <a:gd name="T46" fmla="*/ 64 w 72"/>
                <a:gd name="T47" fmla="*/ 65 h 89"/>
                <a:gd name="T48" fmla="*/ 56 w 72"/>
                <a:gd name="T49" fmla="*/ 73 h 89"/>
                <a:gd name="T50" fmla="*/ 64 w 72"/>
                <a:gd name="T51" fmla="*/ 10 h 89"/>
                <a:gd name="T52" fmla="*/ 64 w 72"/>
                <a:gd name="T53" fmla="*/ 18 h 89"/>
                <a:gd name="T54" fmla="*/ 32 w 72"/>
                <a:gd name="T55" fmla="*/ 24 h 89"/>
                <a:gd name="T56" fmla="*/ 32 w 72"/>
                <a:gd name="T57" fmla="*/ 17 h 89"/>
                <a:gd name="T58" fmla="*/ 64 w 72"/>
                <a:gd name="T59" fmla="*/ 1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9">
                  <a:moveTo>
                    <a:pt x="24" y="60"/>
                  </a:moveTo>
                  <a:cubicBezTo>
                    <a:pt x="22" y="58"/>
                    <a:pt x="19" y="57"/>
                    <a:pt x="16" y="57"/>
                  </a:cubicBezTo>
                  <a:cubicBezTo>
                    <a:pt x="7" y="57"/>
                    <a:pt x="0" y="64"/>
                    <a:pt x="0" y="73"/>
                  </a:cubicBezTo>
                  <a:cubicBezTo>
                    <a:pt x="0" y="82"/>
                    <a:pt x="7" y="89"/>
                    <a:pt x="16" y="89"/>
                  </a:cubicBezTo>
                  <a:cubicBezTo>
                    <a:pt x="25" y="89"/>
                    <a:pt x="32" y="82"/>
                    <a:pt x="32" y="7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2" y="50"/>
                    <a:pt x="59" y="49"/>
                    <a:pt x="56" y="49"/>
                  </a:cubicBezTo>
                  <a:cubicBezTo>
                    <a:pt x="47" y="49"/>
                    <a:pt x="40" y="56"/>
                    <a:pt x="40" y="65"/>
                  </a:cubicBezTo>
                  <a:cubicBezTo>
                    <a:pt x="40" y="74"/>
                    <a:pt x="47" y="81"/>
                    <a:pt x="56" y="81"/>
                  </a:cubicBezTo>
                  <a:cubicBezTo>
                    <a:pt x="65" y="81"/>
                    <a:pt x="72" y="74"/>
                    <a:pt x="72" y="65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60"/>
                  </a:lnTo>
                  <a:close/>
                  <a:moveTo>
                    <a:pt x="16" y="81"/>
                  </a:moveTo>
                  <a:cubicBezTo>
                    <a:pt x="12" y="81"/>
                    <a:pt x="8" y="78"/>
                    <a:pt x="8" y="73"/>
                  </a:cubicBezTo>
                  <a:cubicBezTo>
                    <a:pt x="8" y="69"/>
                    <a:pt x="12" y="65"/>
                    <a:pt x="16" y="65"/>
                  </a:cubicBezTo>
                  <a:cubicBezTo>
                    <a:pt x="21" y="65"/>
                    <a:pt x="24" y="69"/>
                    <a:pt x="24" y="73"/>
                  </a:cubicBezTo>
                  <a:cubicBezTo>
                    <a:pt x="24" y="78"/>
                    <a:pt x="21" y="81"/>
                    <a:pt x="16" y="81"/>
                  </a:cubicBezTo>
                  <a:close/>
                  <a:moveTo>
                    <a:pt x="56" y="73"/>
                  </a:moveTo>
                  <a:cubicBezTo>
                    <a:pt x="52" y="73"/>
                    <a:pt x="48" y="70"/>
                    <a:pt x="48" y="65"/>
                  </a:cubicBezTo>
                  <a:cubicBezTo>
                    <a:pt x="48" y="61"/>
                    <a:pt x="52" y="57"/>
                    <a:pt x="56" y="57"/>
                  </a:cubicBezTo>
                  <a:cubicBezTo>
                    <a:pt x="61" y="57"/>
                    <a:pt x="64" y="61"/>
                    <a:pt x="64" y="65"/>
                  </a:cubicBezTo>
                  <a:cubicBezTo>
                    <a:pt x="64" y="70"/>
                    <a:pt x="61" y="73"/>
                    <a:pt x="56" y="73"/>
                  </a:cubicBezTo>
                  <a:close/>
                  <a:moveTo>
                    <a:pt x="64" y="10"/>
                  </a:moveTo>
                  <a:cubicBezTo>
                    <a:pt x="64" y="18"/>
                    <a:pt x="64" y="18"/>
                    <a:pt x="64" y="1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17"/>
                    <a:pt x="32" y="17"/>
                    <a:pt x="32" y="17"/>
                  </a:cubicBezTo>
                  <a:lnTo>
                    <a:pt x="6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4" name="Group 693"/>
          <p:cNvGrpSpPr/>
          <p:nvPr/>
        </p:nvGrpSpPr>
        <p:grpSpPr>
          <a:xfrm>
            <a:off x="2457743" y="3661732"/>
            <a:ext cx="303460" cy="217404"/>
            <a:chOff x="2457743" y="3661732"/>
            <a:chExt cx="303460" cy="217404"/>
          </a:xfrm>
          <a:solidFill>
            <a:schemeClr val="tx1"/>
          </a:solidFill>
        </p:grpSpPr>
        <p:sp>
          <p:nvSpPr>
            <p:cNvPr id="606" name="Freeform 198"/>
            <p:cNvSpPr>
              <a:spLocks noEditPoints="1"/>
            </p:cNvSpPr>
            <p:nvPr/>
          </p:nvSpPr>
          <p:spPr bwMode="auto">
            <a:xfrm>
              <a:off x="2457743" y="366173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4 w 134"/>
                <a:gd name="T11" fmla="*/ 17 h 96"/>
                <a:gd name="T12" fmla="*/ 47 w 134"/>
                <a:gd name="T13" fmla="*/ 0 h 96"/>
                <a:gd name="T14" fmla="*/ 129 w 134"/>
                <a:gd name="T15" fmla="*/ 91 h 96"/>
                <a:gd name="T16" fmla="*/ 4 w 134"/>
                <a:gd name="T17" fmla="*/ 91 h 96"/>
                <a:gd name="T18" fmla="*/ 4 w 134"/>
                <a:gd name="T19" fmla="*/ 4 h 96"/>
                <a:gd name="T20" fmla="*/ 46 w 134"/>
                <a:gd name="T21" fmla="*/ 4 h 96"/>
                <a:gd name="T22" fmla="*/ 62 w 134"/>
                <a:gd name="T23" fmla="*/ 21 h 96"/>
                <a:gd name="T24" fmla="*/ 129 w 134"/>
                <a:gd name="T25" fmla="*/ 21 h 96"/>
                <a:gd name="T26" fmla="*/ 129 w 134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4" y="17"/>
                  </a:lnTo>
                  <a:lnTo>
                    <a:pt x="47" y="0"/>
                  </a:lnTo>
                  <a:close/>
                  <a:moveTo>
                    <a:pt x="129" y="91"/>
                  </a:moveTo>
                  <a:lnTo>
                    <a:pt x="4" y="91"/>
                  </a:lnTo>
                  <a:lnTo>
                    <a:pt x="4" y="4"/>
                  </a:lnTo>
                  <a:lnTo>
                    <a:pt x="46" y="4"/>
                  </a:lnTo>
                  <a:lnTo>
                    <a:pt x="62" y="21"/>
                  </a:lnTo>
                  <a:lnTo>
                    <a:pt x="129" y="21"/>
                  </a:lnTo>
                  <a:lnTo>
                    <a:pt x="12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7" name="Freeform 199"/>
            <p:cNvSpPr>
              <a:spLocks noEditPoints="1"/>
            </p:cNvSpPr>
            <p:nvPr/>
          </p:nvSpPr>
          <p:spPr bwMode="auto">
            <a:xfrm>
              <a:off x="2557386" y="3736464"/>
              <a:ext cx="106438" cy="104173"/>
            </a:xfrm>
            <a:custGeom>
              <a:avLst/>
              <a:gdLst>
                <a:gd name="T0" fmla="*/ 0 w 47"/>
                <a:gd name="T1" fmla="*/ 46 h 46"/>
                <a:gd name="T2" fmla="*/ 14 w 47"/>
                <a:gd name="T3" fmla="*/ 44 h 46"/>
                <a:gd name="T4" fmla="*/ 47 w 47"/>
                <a:gd name="T5" fmla="*/ 11 h 46"/>
                <a:gd name="T6" fmla="*/ 35 w 47"/>
                <a:gd name="T7" fmla="*/ 0 h 46"/>
                <a:gd name="T8" fmla="*/ 3 w 47"/>
                <a:gd name="T9" fmla="*/ 32 h 46"/>
                <a:gd name="T10" fmla="*/ 0 w 47"/>
                <a:gd name="T11" fmla="*/ 46 h 46"/>
                <a:gd name="T12" fmla="*/ 41 w 47"/>
                <a:gd name="T13" fmla="*/ 11 h 46"/>
                <a:gd name="T14" fmla="*/ 38 w 47"/>
                <a:gd name="T15" fmla="*/ 14 h 46"/>
                <a:gd name="T16" fmla="*/ 32 w 47"/>
                <a:gd name="T17" fmla="*/ 8 h 46"/>
                <a:gd name="T18" fmla="*/ 35 w 47"/>
                <a:gd name="T19" fmla="*/ 5 h 46"/>
                <a:gd name="T20" fmla="*/ 41 w 47"/>
                <a:gd name="T21" fmla="*/ 11 h 46"/>
                <a:gd name="T22" fmla="*/ 6 w 47"/>
                <a:gd name="T23" fmla="*/ 34 h 46"/>
                <a:gd name="T24" fmla="*/ 29 w 47"/>
                <a:gd name="T25" fmla="*/ 12 h 46"/>
                <a:gd name="T26" fmla="*/ 35 w 47"/>
                <a:gd name="T27" fmla="*/ 17 h 46"/>
                <a:gd name="T28" fmla="*/ 12 w 47"/>
                <a:gd name="T29" fmla="*/ 40 h 46"/>
                <a:gd name="T30" fmla="*/ 5 w 47"/>
                <a:gd name="T31" fmla="*/ 41 h 46"/>
                <a:gd name="T32" fmla="*/ 6 w 47"/>
                <a:gd name="T33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46">
                  <a:moveTo>
                    <a:pt x="0" y="46"/>
                  </a:moveTo>
                  <a:lnTo>
                    <a:pt x="14" y="44"/>
                  </a:lnTo>
                  <a:lnTo>
                    <a:pt x="47" y="11"/>
                  </a:lnTo>
                  <a:lnTo>
                    <a:pt x="35" y="0"/>
                  </a:lnTo>
                  <a:lnTo>
                    <a:pt x="3" y="32"/>
                  </a:lnTo>
                  <a:lnTo>
                    <a:pt x="0" y="46"/>
                  </a:lnTo>
                  <a:close/>
                  <a:moveTo>
                    <a:pt x="41" y="11"/>
                  </a:moveTo>
                  <a:lnTo>
                    <a:pt x="38" y="14"/>
                  </a:lnTo>
                  <a:lnTo>
                    <a:pt x="32" y="8"/>
                  </a:lnTo>
                  <a:lnTo>
                    <a:pt x="35" y="5"/>
                  </a:lnTo>
                  <a:lnTo>
                    <a:pt x="41" y="11"/>
                  </a:lnTo>
                  <a:close/>
                  <a:moveTo>
                    <a:pt x="6" y="34"/>
                  </a:moveTo>
                  <a:lnTo>
                    <a:pt x="29" y="12"/>
                  </a:lnTo>
                  <a:lnTo>
                    <a:pt x="35" y="17"/>
                  </a:lnTo>
                  <a:lnTo>
                    <a:pt x="12" y="40"/>
                  </a:lnTo>
                  <a:lnTo>
                    <a:pt x="5" y="41"/>
                  </a:lnTo>
                  <a:lnTo>
                    <a:pt x="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5" name="Group 694"/>
          <p:cNvGrpSpPr/>
          <p:nvPr/>
        </p:nvGrpSpPr>
        <p:grpSpPr>
          <a:xfrm>
            <a:off x="2849523" y="3661732"/>
            <a:ext cx="301196" cy="217404"/>
            <a:chOff x="2849523" y="3661732"/>
            <a:chExt cx="301196" cy="217404"/>
          </a:xfrm>
          <a:solidFill>
            <a:schemeClr val="tx1"/>
          </a:solidFill>
        </p:grpSpPr>
        <p:sp>
          <p:nvSpPr>
            <p:cNvPr id="608" name="Freeform 200"/>
            <p:cNvSpPr>
              <a:spLocks noEditPoints="1"/>
            </p:cNvSpPr>
            <p:nvPr/>
          </p:nvSpPr>
          <p:spPr bwMode="auto">
            <a:xfrm>
              <a:off x="2849523" y="3661732"/>
              <a:ext cx="301196" cy="217404"/>
            </a:xfrm>
            <a:custGeom>
              <a:avLst/>
              <a:gdLst>
                <a:gd name="T0" fmla="*/ 47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4 w 133"/>
                <a:gd name="T11" fmla="*/ 17 h 96"/>
                <a:gd name="T12" fmla="*/ 47 w 133"/>
                <a:gd name="T13" fmla="*/ 0 h 96"/>
                <a:gd name="T14" fmla="*/ 129 w 133"/>
                <a:gd name="T15" fmla="*/ 91 h 96"/>
                <a:gd name="T16" fmla="*/ 4 w 133"/>
                <a:gd name="T17" fmla="*/ 91 h 96"/>
                <a:gd name="T18" fmla="*/ 4 w 133"/>
                <a:gd name="T19" fmla="*/ 4 h 96"/>
                <a:gd name="T20" fmla="*/ 45 w 133"/>
                <a:gd name="T21" fmla="*/ 4 h 96"/>
                <a:gd name="T22" fmla="*/ 62 w 133"/>
                <a:gd name="T23" fmla="*/ 21 h 96"/>
                <a:gd name="T24" fmla="*/ 129 w 133"/>
                <a:gd name="T25" fmla="*/ 21 h 96"/>
                <a:gd name="T26" fmla="*/ 129 w 133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4" y="17"/>
                  </a:lnTo>
                  <a:lnTo>
                    <a:pt x="47" y="0"/>
                  </a:lnTo>
                  <a:close/>
                  <a:moveTo>
                    <a:pt x="129" y="91"/>
                  </a:moveTo>
                  <a:lnTo>
                    <a:pt x="4" y="91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2" y="21"/>
                  </a:lnTo>
                  <a:lnTo>
                    <a:pt x="129" y="21"/>
                  </a:lnTo>
                  <a:lnTo>
                    <a:pt x="12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9" name="Freeform 201"/>
            <p:cNvSpPr>
              <a:spLocks noEditPoints="1"/>
            </p:cNvSpPr>
            <p:nvPr/>
          </p:nvSpPr>
          <p:spPr bwMode="auto">
            <a:xfrm>
              <a:off x="2949167" y="3750052"/>
              <a:ext cx="104173" cy="76997"/>
            </a:xfrm>
            <a:custGeom>
              <a:avLst/>
              <a:gdLst>
                <a:gd name="T0" fmla="*/ 0 w 88"/>
                <a:gd name="T1" fmla="*/ 64 h 64"/>
                <a:gd name="T2" fmla="*/ 88 w 88"/>
                <a:gd name="T3" fmla="*/ 64 h 64"/>
                <a:gd name="T4" fmla="*/ 88 w 88"/>
                <a:gd name="T5" fmla="*/ 0 h 64"/>
                <a:gd name="T6" fmla="*/ 0 w 88"/>
                <a:gd name="T7" fmla="*/ 0 h 64"/>
                <a:gd name="T8" fmla="*/ 0 w 88"/>
                <a:gd name="T9" fmla="*/ 64 h 64"/>
                <a:gd name="T10" fmla="*/ 8 w 88"/>
                <a:gd name="T11" fmla="*/ 54 h 64"/>
                <a:gd name="T12" fmla="*/ 32 w 88"/>
                <a:gd name="T13" fmla="*/ 30 h 64"/>
                <a:gd name="T14" fmla="*/ 48 w 88"/>
                <a:gd name="T15" fmla="*/ 50 h 64"/>
                <a:gd name="T16" fmla="*/ 57 w 88"/>
                <a:gd name="T17" fmla="*/ 42 h 64"/>
                <a:gd name="T18" fmla="*/ 74 w 88"/>
                <a:gd name="T19" fmla="*/ 56 h 64"/>
                <a:gd name="T20" fmla="*/ 8 w 88"/>
                <a:gd name="T21" fmla="*/ 56 h 64"/>
                <a:gd name="T22" fmla="*/ 8 w 88"/>
                <a:gd name="T23" fmla="*/ 54 h 64"/>
                <a:gd name="T24" fmla="*/ 72 w 88"/>
                <a:gd name="T25" fmla="*/ 8 h 64"/>
                <a:gd name="T26" fmla="*/ 80 w 88"/>
                <a:gd name="T27" fmla="*/ 16 h 64"/>
                <a:gd name="T28" fmla="*/ 72 w 88"/>
                <a:gd name="T29" fmla="*/ 24 h 64"/>
                <a:gd name="T30" fmla="*/ 64 w 88"/>
                <a:gd name="T31" fmla="*/ 16 h 64"/>
                <a:gd name="T32" fmla="*/ 72 w 88"/>
                <a:gd name="T33" fmla="*/ 8 h 64"/>
                <a:gd name="T34" fmla="*/ 59 w 88"/>
                <a:gd name="T35" fmla="*/ 8 h 64"/>
                <a:gd name="T36" fmla="*/ 56 w 88"/>
                <a:gd name="T37" fmla="*/ 16 h 64"/>
                <a:gd name="T38" fmla="*/ 72 w 88"/>
                <a:gd name="T39" fmla="*/ 32 h 64"/>
                <a:gd name="T40" fmla="*/ 80 w 88"/>
                <a:gd name="T41" fmla="*/ 30 h 64"/>
                <a:gd name="T42" fmla="*/ 80 w 88"/>
                <a:gd name="T43" fmla="*/ 51 h 64"/>
                <a:gd name="T44" fmla="*/ 56 w 88"/>
                <a:gd name="T45" fmla="*/ 31 h 64"/>
                <a:gd name="T46" fmla="*/ 49 w 88"/>
                <a:gd name="T47" fmla="*/ 38 h 64"/>
                <a:gd name="T48" fmla="*/ 33 w 88"/>
                <a:gd name="T49" fmla="*/ 18 h 64"/>
                <a:gd name="T50" fmla="*/ 8 w 88"/>
                <a:gd name="T51" fmla="*/ 43 h 64"/>
                <a:gd name="T52" fmla="*/ 8 w 88"/>
                <a:gd name="T53" fmla="*/ 8 h 64"/>
                <a:gd name="T54" fmla="*/ 59 w 88"/>
                <a:gd name="T55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64">
                  <a:moveTo>
                    <a:pt x="0" y="64"/>
                  </a:moveTo>
                  <a:cubicBezTo>
                    <a:pt x="88" y="64"/>
                    <a:pt x="88" y="64"/>
                    <a:pt x="88" y="6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4"/>
                  </a:lnTo>
                  <a:close/>
                  <a:moveTo>
                    <a:pt x="8" y="54"/>
                  </a:moveTo>
                  <a:cubicBezTo>
                    <a:pt x="32" y="30"/>
                    <a:pt x="32" y="30"/>
                    <a:pt x="32" y="3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54"/>
                  </a:lnTo>
                  <a:close/>
                  <a:moveTo>
                    <a:pt x="72" y="8"/>
                  </a:moveTo>
                  <a:cubicBezTo>
                    <a:pt x="77" y="8"/>
                    <a:pt x="80" y="12"/>
                    <a:pt x="80" y="16"/>
                  </a:cubicBezTo>
                  <a:cubicBezTo>
                    <a:pt x="80" y="21"/>
                    <a:pt x="77" y="24"/>
                    <a:pt x="72" y="24"/>
                  </a:cubicBezTo>
                  <a:cubicBezTo>
                    <a:pt x="68" y="24"/>
                    <a:pt x="64" y="21"/>
                    <a:pt x="64" y="16"/>
                  </a:cubicBezTo>
                  <a:cubicBezTo>
                    <a:pt x="64" y="12"/>
                    <a:pt x="68" y="8"/>
                    <a:pt x="72" y="8"/>
                  </a:cubicBezTo>
                  <a:close/>
                  <a:moveTo>
                    <a:pt x="59" y="8"/>
                  </a:moveTo>
                  <a:cubicBezTo>
                    <a:pt x="57" y="11"/>
                    <a:pt x="56" y="13"/>
                    <a:pt x="56" y="16"/>
                  </a:cubicBezTo>
                  <a:cubicBezTo>
                    <a:pt x="56" y="25"/>
                    <a:pt x="64" y="32"/>
                    <a:pt x="72" y="32"/>
                  </a:cubicBezTo>
                  <a:cubicBezTo>
                    <a:pt x="75" y="32"/>
                    <a:pt x="78" y="31"/>
                    <a:pt x="80" y="30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5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8" name="Group 697"/>
          <p:cNvGrpSpPr/>
          <p:nvPr/>
        </p:nvGrpSpPr>
        <p:grpSpPr>
          <a:xfrm>
            <a:off x="3241303" y="3661732"/>
            <a:ext cx="303460" cy="217404"/>
            <a:chOff x="3241303" y="3661732"/>
            <a:chExt cx="303460" cy="217404"/>
          </a:xfrm>
          <a:solidFill>
            <a:schemeClr val="tx1"/>
          </a:solidFill>
        </p:grpSpPr>
        <p:sp>
          <p:nvSpPr>
            <p:cNvPr id="610" name="Freeform 202"/>
            <p:cNvSpPr>
              <a:spLocks/>
            </p:cNvSpPr>
            <p:nvPr/>
          </p:nvSpPr>
          <p:spPr bwMode="auto">
            <a:xfrm>
              <a:off x="3350005" y="3745523"/>
              <a:ext cx="86056" cy="86056"/>
            </a:xfrm>
            <a:custGeom>
              <a:avLst/>
              <a:gdLst>
                <a:gd name="T0" fmla="*/ 0 w 38"/>
                <a:gd name="T1" fmla="*/ 17 h 38"/>
                <a:gd name="T2" fmla="*/ 0 w 38"/>
                <a:gd name="T3" fmla="*/ 21 h 38"/>
                <a:gd name="T4" fmla="*/ 17 w 38"/>
                <a:gd name="T5" fmla="*/ 21 h 38"/>
                <a:gd name="T6" fmla="*/ 17 w 38"/>
                <a:gd name="T7" fmla="*/ 38 h 38"/>
                <a:gd name="T8" fmla="*/ 21 w 38"/>
                <a:gd name="T9" fmla="*/ 38 h 38"/>
                <a:gd name="T10" fmla="*/ 21 w 38"/>
                <a:gd name="T11" fmla="*/ 21 h 38"/>
                <a:gd name="T12" fmla="*/ 38 w 38"/>
                <a:gd name="T13" fmla="*/ 21 h 38"/>
                <a:gd name="T14" fmla="*/ 38 w 38"/>
                <a:gd name="T15" fmla="*/ 17 h 38"/>
                <a:gd name="T16" fmla="*/ 21 w 38"/>
                <a:gd name="T17" fmla="*/ 17 h 38"/>
                <a:gd name="T18" fmla="*/ 21 w 38"/>
                <a:gd name="T19" fmla="*/ 0 h 38"/>
                <a:gd name="T20" fmla="*/ 17 w 38"/>
                <a:gd name="T21" fmla="*/ 0 h 38"/>
                <a:gd name="T22" fmla="*/ 17 w 38"/>
                <a:gd name="T23" fmla="*/ 17 h 38"/>
                <a:gd name="T24" fmla="*/ 0 w 38"/>
                <a:gd name="T25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8">
                  <a:moveTo>
                    <a:pt x="0" y="17"/>
                  </a:moveTo>
                  <a:lnTo>
                    <a:pt x="0" y="21"/>
                  </a:lnTo>
                  <a:lnTo>
                    <a:pt x="17" y="21"/>
                  </a:lnTo>
                  <a:lnTo>
                    <a:pt x="17" y="38"/>
                  </a:lnTo>
                  <a:lnTo>
                    <a:pt x="21" y="38"/>
                  </a:lnTo>
                  <a:lnTo>
                    <a:pt x="21" y="21"/>
                  </a:lnTo>
                  <a:lnTo>
                    <a:pt x="38" y="21"/>
                  </a:lnTo>
                  <a:lnTo>
                    <a:pt x="38" y="17"/>
                  </a:lnTo>
                  <a:lnTo>
                    <a:pt x="21" y="17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7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1" name="Freeform 203"/>
            <p:cNvSpPr>
              <a:spLocks noEditPoints="1"/>
            </p:cNvSpPr>
            <p:nvPr/>
          </p:nvSpPr>
          <p:spPr bwMode="auto">
            <a:xfrm>
              <a:off x="3241303" y="366173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3 w 134"/>
                <a:gd name="T11" fmla="*/ 17 h 96"/>
                <a:gd name="T12" fmla="*/ 47 w 134"/>
                <a:gd name="T13" fmla="*/ 0 h 96"/>
                <a:gd name="T14" fmla="*/ 130 w 134"/>
                <a:gd name="T15" fmla="*/ 91 h 96"/>
                <a:gd name="T16" fmla="*/ 5 w 134"/>
                <a:gd name="T17" fmla="*/ 91 h 96"/>
                <a:gd name="T18" fmla="*/ 5 w 134"/>
                <a:gd name="T19" fmla="*/ 4 h 96"/>
                <a:gd name="T20" fmla="*/ 45 w 134"/>
                <a:gd name="T21" fmla="*/ 4 h 96"/>
                <a:gd name="T22" fmla="*/ 62 w 134"/>
                <a:gd name="T23" fmla="*/ 21 h 96"/>
                <a:gd name="T24" fmla="*/ 130 w 134"/>
                <a:gd name="T25" fmla="*/ 21 h 96"/>
                <a:gd name="T26" fmla="*/ 130 w 134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30" y="91"/>
                  </a:moveTo>
                  <a:lnTo>
                    <a:pt x="5" y="91"/>
                  </a:lnTo>
                  <a:lnTo>
                    <a:pt x="5" y="4"/>
                  </a:lnTo>
                  <a:lnTo>
                    <a:pt x="45" y="4"/>
                  </a:lnTo>
                  <a:lnTo>
                    <a:pt x="62" y="21"/>
                  </a:lnTo>
                  <a:lnTo>
                    <a:pt x="130" y="21"/>
                  </a:lnTo>
                  <a:lnTo>
                    <a:pt x="130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99" name="Group 698"/>
          <p:cNvGrpSpPr/>
          <p:nvPr/>
        </p:nvGrpSpPr>
        <p:grpSpPr>
          <a:xfrm>
            <a:off x="3633084" y="3661732"/>
            <a:ext cx="303460" cy="217404"/>
            <a:chOff x="3633084" y="3661732"/>
            <a:chExt cx="303460" cy="217404"/>
          </a:xfrm>
          <a:solidFill>
            <a:schemeClr val="tx1"/>
          </a:solidFill>
        </p:grpSpPr>
        <p:sp>
          <p:nvSpPr>
            <p:cNvPr id="612" name="Freeform 204"/>
            <p:cNvSpPr>
              <a:spLocks noEditPoints="1"/>
            </p:cNvSpPr>
            <p:nvPr/>
          </p:nvSpPr>
          <p:spPr bwMode="auto">
            <a:xfrm>
              <a:off x="3633084" y="366173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3 w 134"/>
                <a:gd name="T11" fmla="*/ 17 h 96"/>
                <a:gd name="T12" fmla="*/ 47 w 134"/>
                <a:gd name="T13" fmla="*/ 0 h 96"/>
                <a:gd name="T14" fmla="*/ 129 w 134"/>
                <a:gd name="T15" fmla="*/ 91 h 96"/>
                <a:gd name="T16" fmla="*/ 4 w 134"/>
                <a:gd name="T17" fmla="*/ 91 h 96"/>
                <a:gd name="T18" fmla="*/ 4 w 134"/>
                <a:gd name="T19" fmla="*/ 4 h 96"/>
                <a:gd name="T20" fmla="*/ 45 w 134"/>
                <a:gd name="T21" fmla="*/ 4 h 96"/>
                <a:gd name="T22" fmla="*/ 62 w 134"/>
                <a:gd name="T23" fmla="*/ 21 h 96"/>
                <a:gd name="T24" fmla="*/ 129 w 134"/>
                <a:gd name="T25" fmla="*/ 21 h 96"/>
                <a:gd name="T26" fmla="*/ 129 w 134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29" y="91"/>
                  </a:moveTo>
                  <a:lnTo>
                    <a:pt x="4" y="91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2" y="21"/>
                  </a:lnTo>
                  <a:lnTo>
                    <a:pt x="129" y="21"/>
                  </a:lnTo>
                  <a:lnTo>
                    <a:pt x="12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3" name="Freeform 206"/>
            <p:cNvSpPr>
              <a:spLocks/>
            </p:cNvSpPr>
            <p:nvPr/>
          </p:nvSpPr>
          <p:spPr bwMode="auto">
            <a:xfrm>
              <a:off x="3732726" y="3747788"/>
              <a:ext cx="99644" cy="81527"/>
            </a:xfrm>
            <a:custGeom>
              <a:avLst/>
              <a:gdLst>
                <a:gd name="T0" fmla="*/ 17 w 44"/>
                <a:gd name="T1" fmla="*/ 0 h 36"/>
                <a:gd name="T2" fmla="*/ 0 w 44"/>
                <a:gd name="T3" fmla="*/ 16 h 36"/>
                <a:gd name="T4" fmla="*/ 0 w 44"/>
                <a:gd name="T5" fmla="*/ 20 h 36"/>
                <a:gd name="T6" fmla="*/ 17 w 44"/>
                <a:gd name="T7" fmla="*/ 36 h 36"/>
                <a:gd name="T8" fmla="*/ 20 w 44"/>
                <a:gd name="T9" fmla="*/ 33 h 36"/>
                <a:gd name="T10" fmla="*/ 7 w 44"/>
                <a:gd name="T11" fmla="*/ 20 h 36"/>
                <a:gd name="T12" fmla="*/ 44 w 44"/>
                <a:gd name="T13" fmla="*/ 20 h 36"/>
                <a:gd name="T14" fmla="*/ 44 w 44"/>
                <a:gd name="T15" fmla="*/ 16 h 36"/>
                <a:gd name="T16" fmla="*/ 7 w 44"/>
                <a:gd name="T17" fmla="*/ 16 h 36"/>
                <a:gd name="T18" fmla="*/ 20 w 44"/>
                <a:gd name="T19" fmla="*/ 3 h 36"/>
                <a:gd name="T20" fmla="*/ 17 w 44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6">
                  <a:moveTo>
                    <a:pt x="17" y="0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17" y="36"/>
                  </a:lnTo>
                  <a:lnTo>
                    <a:pt x="20" y="33"/>
                  </a:lnTo>
                  <a:lnTo>
                    <a:pt x="7" y="20"/>
                  </a:lnTo>
                  <a:lnTo>
                    <a:pt x="44" y="20"/>
                  </a:lnTo>
                  <a:lnTo>
                    <a:pt x="44" y="16"/>
                  </a:lnTo>
                  <a:lnTo>
                    <a:pt x="7" y="16"/>
                  </a:lnTo>
                  <a:lnTo>
                    <a:pt x="20" y="3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2" name="Group 701"/>
          <p:cNvGrpSpPr/>
          <p:nvPr/>
        </p:nvGrpSpPr>
        <p:grpSpPr>
          <a:xfrm>
            <a:off x="4024863" y="3661732"/>
            <a:ext cx="301196" cy="217404"/>
            <a:chOff x="4024863" y="3661732"/>
            <a:chExt cx="301196" cy="217404"/>
          </a:xfrm>
          <a:solidFill>
            <a:schemeClr val="tx1"/>
          </a:solidFill>
        </p:grpSpPr>
        <p:sp>
          <p:nvSpPr>
            <p:cNvPr id="614" name="Freeform 207"/>
            <p:cNvSpPr>
              <a:spLocks noEditPoints="1"/>
            </p:cNvSpPr>
            <p:nvPr/>
          </p:nvSpPr>
          <p:spPr bwMode="auto">
            <a:xfrm>
              <a:off x="4024863" y="3661732"/>
              <a:ext cx="301196" cy="217404"/>
            </a:xfrm>
            <a:custGeom>
              <a:avLst/>
              <a:gdLst>
                <a:gd name="T0" fmla="*/ 46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3 w 133"/>
                <a:gd name="T11" fmla="*/ 17 h 96"/>
                <a:gd name="T12" fmla="*/ 46 w 133"/>
                <a:gd name="T13" fmla="*/ 0 h 96"/>
                <a:gd name="T14" fmla="*/ 129 w 133"/>
                <a:gd name="T15" fmla="*/ 91 h 96"/>
                <a:gd name="T16" fmla="*/ 4 w 133"/>
                <a:gd name="T17" fmla="*/ 91 h 96"/>
                <a:gd name="T18" fmla="*/ 4 w 133"/>
                <a:gd name="T19" fmla="*/ 4 h 96"/>
                <a:gd name="T20" fmla="*/ 45 w 133"/>
                <a:gd name="T21" fmla="*/ 4 h 96"/>
                <a:gd name="T22" fmla="*/ 61 w 133"/>
                <a:gd name="T23" fmla="*/ 21 h 96"/>
                <a:gd name="T24" fmla="*/ 129 w 133"/>
                <a:gd name="T25" fmla="*/ 21 h 96"/>
                <a:gd name="T26" fmla="*/ 129 w 133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6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3" y="17"/>
                  </a:lnTo>
                  <a:lnTo>
                    <a:pt x="46" y="0"/>
                  </a:lnTo>
                  <a:close/>
                  <a:moveTo>
                    <a:pt x="129" y="91"/>
                  </a:moveTo>
                  <a:lnTo>
                    <a:pt x="4" y="91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1" y="21"/>
                  </a:lnTo>
                  <a:lnTo>
                    <a:pt x="129" y="21"/>
                  </a:lnTo>
                  <a:lnTo>
                    <a:pt x="12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5" name="Freeform 208"/>
            <p:cNvSpPr>
              <a:spLocks/>
            </p:cNvSpPr>
            <p:nvPr/>
          </p:nvSpPr>
          <p:spPr bwMode="auto">
            <a:xfrm>
              <a:off x="4133565" y="3788551"/>
              <a:ext cx="65675" cy="65675"/>
            </a:xfrm>
            <a:custGeom>
              <a:avLst/>
              <a:gdLst>
                <a:gd name="T0" fmla="*/ 37 w 56"/>
                <a:gd name="T1" fmla="*/ 23 h 55"/>
                <a:gd name="T2" fmla="*/ 44 w 56"/>
                <a:gd name="T3" fmla="*/ 32 h 55"/>
                <a:gd name="T4" fmla="*/ 36 w 56"/>
                <a:gd name="T5" fmla="*/ 32 h 55"/>
                <a:gd name="T6" fmla="*/ 8 w 56"/>
                <a:gd name="T7" fmla="*/ 0 h 55"/>
                <a:gd name="T8" fmla="*/ 0 w 56"/>
                <a:gd name="T9" fmla="*/ 0 h 55"/>
                <a:gd name="T10" fmla="*/ 36 w 56"/>
                <a:gd name="T11" fmla="*/ 40 h 55"/>
                <a:gd name="T12" fmla="*/ 44 w 56"/>
                <a:gd name="T13" fmla="*/ 40 h 55"/>
                <a:gd name="T14" fmla="*/ 37 w 56"/>
                <a:gd name="T15" fmla="*/ 50 h 55"/>
                <a:gd name="T16" fmla="*/ 43 w 56"/>
                <a:gd name="T17" fmla="*/ 55 h 55"/>
                <a:gd name="T18" fmla="*/ 56 w 56"/>
                <a:gd name="T19" fmla="*/ 39 h 55"/>
                <a:gd name="T20" fmla="*/ 56 w 56"/>
                <a:gd name="T21" fmla="*/ 34 h 55"/>
                <a:gd name="T22" fmla="*/ 43 w 56"/>
                <a:gd name="T23" fmla="*/ 18 h 55"/>
                <a:gd name="T24" fmla="*/ 37 w 56"/>
                <a:gd name="T25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37" y="23"/>
                  </a:move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0" y="32"/>
                    <a:pt x="8" y="15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5" y="40"/>
                    <a:pt x="36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43" y="18"/>
                    <a:pt x="43" y="18"/>
                    <a:pt x="43" y="18"/>
                  </a:cubicBezTo>
                  <a:lnTo>
                    <a:pt x="3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6" name="Freeform 209"/>
            <p:cNvSpPr>
              <a:spLocks/>
            </p:cNvSpPr>
            <p:nvPr/>
          </p:nvSpPr>
          <p:spPr bwMode="auto">
            <a:xfrm>
              <a:off x="4160741" y="3725142"/>
              <a:ext cx="67939" cy="63410"/>
            </a:xfrm>
            <a:custGeom>
              <a:avLst/>
              <a:gdLst>
                <a:gd name="T0" fmla="*/ 0 w 56"/>
                <a:gd name="T1" fmla="*/ 21 h 54"/>
                <a:gd name="T2" fmla="*/ 12 w 56"/>
                <a:gd name="T3" fmla="*/ 37 h 54"/>
                <a:gd name="T4" fmla="*/ 19 w 56"/>
                <a:gd name="T5" fmla="*/ 32 h 54"/>
                <a:gd name="T6" fmla="*/ 12 w 56"/>
                <a:gd name="T7" fmla="*/ 22 h 54"/>
                <a:gd name="T8" fmla="*/ 20 w 56"/>
                <a:gd name="T9" fmla="*/ 22 h 54"/>
                <a:gd name="T10" fmla="*/ 48 w 56"/>
                <a:gd name="T11" fmla="*/ 54 h 54"/>
                <a:gd name="T12" fmla="*/ 56 w 56"/>
                <a:gd name="T13" fmla="*/ 54 h 54"/>
                <a:gd name="T14" fmla="*/ 20 w 56"/>
                <a:gd name="T15" fmla="*/ 14 h 54"/>
                <a:gd name="T16" fmla="*/ 12 w 56"/>
                <a:gd name="T17" fmla="*/ 14 h 54"/>
                <a:gd name="T18" fmla="*/ 19 w 56"/>
                <a:gd name="T19" fmla="*/ 5 h 54"/>
                <a:gd name="T20" fmla="*/ 12 w 56"/>
                <a:gd name="T21" fmla="*/ 0 h 54"/>
                <a:gd name="T22" fmla="*/ 0 w 56"/>
                <a:gd name="T23" fmla="*/ 16 h 54"/>
                <a:gd name="T24" fmla="*/ 0 w 56"/>
                <a:gd name="T25" fmla="*/ 2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0" y="21"/>
                  </a:moveTo>
                  <a:cubicBezTo>
                    <a:pt x="12" y="37"/>
                    <a:pt x="12" y="37"/>
                    <a:pt x="12" y="3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6" y="22"/>
                    <a:pt x="48" y="40"/>
                    <a:pt x="48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35"/>
                    <a:pt x="40" y="14"/>
                    <a:pt x="20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3" name="Group 702"/>
          <p:cNvGrpSpPr/>
          <p:nvPr/>
        </p:nvGrpSpPr>
        <p:grpSpPr>
          <a:xfrm>
            <a:off x="4416643" y="3661732"/>
            <a:ext cx="301196" cy="217404"/>
            <a:chOff x="4416643" y="3661732"/>
            <a:chExt cx="301196" cy="217404"/>
          </a:xfrm>
          <a:solidFill>
            <a:schemeClr val="tx1"/>
          </a:solidFill>
        </p:grpSpPr>
        <p:sp>
          <p:nvSpPr>
            <p:cNvPr id="617" name="Freeform 210"/>
            <p:cNvSpPr>
              <a:spLocks noEditPoints="1"/>
            </p:cNvSpPr>
            <p:nvPr/>
          </p:nvSpPr>
          <p:spPr bwMode="auto">
            <a:xfrm>
              <a:off x="4416643" y="3661732"/>
              <a:ext cx="301196" cy="217404"/>
            </a:xfrm>
            <a:custGeom>
              <a:avLst/>
              <a:gdLst>
                <a:gd name="T0" fmla="*/ 47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3 w 133"/>
                <a:gd name="T11" fmla="*/ 17 h 96"/>
                <a:gd name="T12" fmla="*/ 47 w 133"/>
                <a:gd name="T13" fmla="*/ 0 h 96"/>
                <a:gd name="T14" fmla="*/ 129 w 133"/>
                <a:gd name="T15" fmla="*/ 91 h 96"/>
                <a:gd name="T16" fmla="*/ 4 w 133"/>
                <a:gd name="T17" fmla="*/ 91 h 96"/>
                <a:gd name="T18" fmla="*/ 4 w 133"/>
                <a:gd name="T19" fmla="*/ 4 h 96"/>
                <a:gd name="T20" fmla="*/ 45 w 133"/>
                <a:gd name="T21" fmla="*/ 4 h 96"/>
                <a:gd name="T22" fmla="*/ 61 w 133"/>
                <a:gd name="T23" fmla="*/ 21 h 96"/>
                <a:gd name="T24" fmla="*/ 129 w 133"/>
                <a:gd name="T25" fmla="*/ 21 h 96"/>
                <a:gd name="T26" fmla="*/ 129 w 133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29" y="91"/>
                  </a:moveTo>
                  <a:lnTo>
                    <a:pt x="4" y="91"/>
                  </a:lnTo>
                  <a:lnTo>
                    <a:pt x="4" y="4"/>
                  </a:lnTo>
                  <a:lnTo>
                    <a:pt x="45" y="4"/>
                  </a:lnTo>
                  <a:lnTo>
                    <a:pt x="61" y="21"/>
                  </a:lnTo>
                  <a:lnTo>
                    <a:pt x="129" y="21"/>
                  </a:lnTo>
                  <a:lnTo>
                    <a:pt x="12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8" name="Freeform 211"/>
            <p:cNvSpPr>
              <a:spLocks/>
            </p:cNvSpPr>
            <p:nvPr/>
          </p:nvSpPr>
          <p:spPr bwMode="auto">
            <a:xfrm>
              <a:off x="4529874" y="3756847"/>
              <a:ext cx="74733" cy="72468"/>
            </a:xfrm>
            <a:custGeom>
              <a:avLst/>
              <a:gdLst>
                <a:gd name="T0" fmla="*/ 3 w 33"/>
                <a:gd name="T1" fmla="*/ 0 h 32"/>
                <a:gd name="T2" fmla="*/ 0 w 33"/>
                <a:gd name="T3" fmla="*/ 3 h 32"/>
                <a:gd name="T4" fmla="*/ 13 w 33"/>
                <a:gd name="T5" fmla="*/ 16 h 32"/>
                <a:gd name="T6" fmla="*/ 0 w 33"/>
                <a:gd name="T7" fmla="*/ 29 h 32"/>
                <a:gd name="T8" fmla="*/ 3 w 33"/>
                <a:gd name="T9" fmla="*/ 32 h 32"/>
                <a:gd name="T10" fmla="*/ 17 w 33"/>
                <a:gd name="T11" fmla="*/ 19 h 32"/>
                <a:gd name="T12" fmla="*/ 30 w 33"/>
                <a:gd name="T13" fmla="*/ 32 h 32"/>
                <a:gd name="T14" fmla="*/ 33 w 33"/>
                <a:gd name="T15" fmla="*/ 29 h 32"/>
                <a:gd name="T16" fmla="*/ 20 w 33"/>
                <a:gd name="T17" fmla="*/ 16 h 32"/>
                <a:gd name="T18" fmla="*/ 33 w 33"/>
                <a:gd name="T19" fmla="*/ 3 h 32"/>
                <a:gd name="T20" fmla="*/ 30 w 33"/>
                <a:gd name="T21" fmla="*/ 0 h 32"/>
                <a:gd name="T22" fmla="*/ 17 w 33"/>
                <a:gd name="T23" fmla="*/ 14 h 32"/>
                <a:gd name="T24" fmla="*/ 3 w 33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2">
                  <a:moveTo>
                    <a:pt x="3" y="0"/>
                  </a:moveTo>
                  <a:lnTo>
                    <a:pt x="0" y="3"/>
                  </a:lnTo>
                  <a:lnTo>
                    <a:pt x="13" y="16"/>
                  </a:lnTo>
                  <a:lnTo>
                    <a:pt x="0" y="29"/>
                  </a:lnTo>
                  <a:lnTo>
                    <a:pt x="3" y="32"/>
                  </a:lnTo>
                  <a:lnTo>
                    <a:pt x="17" y="19"/>
                  </a:lnTo>
                  <a:lnTo>
                    <a:pt x="30" y="32"/>
                  </a:lnTo>
                  <a:lnTo>
                    <a:pt x="33" y="29"/>
                  </a:lnTo>
                  <a:lnTo>
                    <a:pt x="20" y="16"/>
                  </a:lnTo>
                  <a:lnTo>
                    <a:pt x="33" y="3"/>
                  </a:lnTo>
                  <a:lnTo>
                    <a:pt x="30" y="0"/>
                  </a:lnTo>
                  <a:lnTo>
                    <a:pt x="17" y="14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6" name="Group 705"/>
          <p:cNvGrpSpPr/>
          <p:nvPr/>
        </p:nvGrpSpPr>
        <p:grpSpPr>
          <a:xfrm>
            <a:off x="4808424" y="3661732"/>
            <a:ext cx="301196" cy="217404"/>
            <a:chOff x="4808424" y="3661732"/>
            <a:chExt cx="301196" cy="217404"/>
          </a:xfrm>
          <a:solidFill>
            <a:schemeClr val="tx1"/>
          </a:solidFill>
        </p:grpSpPr>
        <p:sp>
          <p:nvSpPr>
            <p:cNvPr id="619" name="Freeform 212"/>
            <p:cNvSpPr>
              <a:spLocks noEditPoints="1"/>
            </p:cNvSpPr>
            <p:nvPr/>
          </p:nvSpPr>
          <p:spPr bwMode="auto">
            <a:xfrm>
              <a:off x="4808424" y="3661732"/>
              <a:ext cx="301196" cy="217404"/>
            </a:xfrm>
            <a:custGeom>
              <a:avLst/>
              <a:gdLst>
                <a:gd name="T0" fmla="*/ 47 w 133"/>
                <a:gd name="T1" fmla="*/ 0 h 96"/>
                <a:gd name="T2" fmla="*/ 0 w 133"/>
                <a:gd name="T3" fmla="*/ 0 h 96"/>
                <a:gd name="T4" fmla="*/ 0 w 133"/>
                <a:gd name="T5" fmla="*/ 96 h 96"/>
                <a:gd name="T6" fmla="*/ 133 w 133"/>
                <a:gd name="T7" fmla="*/ 96 h 96"/>
                <a:gd name="T8" fmla="*/ 133 w 133"/>
                <a:gd name="T9" fmla="*/ 17 h 96"/>
                <a:gd name="T10" fmla="*/ 63 w 133"/>
                <a:gd name="T11" fmla="*/ 17 h 96"/>
                <a:gd name="T12" fmla="*/ 47 w 133"/>
                <a:gd name="T13" fmla="*/ 0 h 96"/>
                <a:gd name="T14" fmla="*/ 129 w 133"/>
                <a:gd name="T15" fmla="*/ 91 h 96"/>
                <a:gd name="T16" fmla="*/ 4 w 133"/>
                <a:gd name="T17" fmla="*/ 91 h 96"/>
                <a:gd name="T18" fmla="*/ 4 w 133"/>
                <a:gd name="T19" fmla="*/ 4 h 96"/>
                <a:gd name="T20" fmla="*/ 44 w 133"/>
                <a:gd name="T21" fmla="*/ 4 h 96"/>
                <a:gd name="T22" fmla="*/ 61 w 133"/>
                <a:gd name="T23" fmla="*/ 21 h 96"/>
                <a:gd name="T24" fmla="*/ 129 w 133"/>
                <a:gd name="T25" fmla="*/ 21 h 96"/>
                <a:gd name="T26" fmla="*/ 129 w 133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3" y="96"/>
                  </a:lnTo>
                  <a:lnTo>
                    <a:pt x="133" y="17"/>
                  </a:lnTo>
                  <a:lnTo>
                    <a:pt x="63" y="17"/>
                  </a:lnTo>
                  <a:lnTo>
                    <a:pt x="47" y="0"/>
                  </a:lnTo>
                  <a:close/>
                  <a:moveTo>
                    <a:pt x="129" y="91"/>
                  </a:moveTo>
                  <a:lnTo>
                    <a:pt x="4" y="91"/>
                  </a:lnTo>
                  <a:lnTo>
                    <a:pt x="4" y="4"/>
                  </a:lnTo>
                  <a:lnTo>
                    <a:pt x="44" y="4"/>
                  </a:lnTo>
                  <a:lnTo>
                    <a:pt x="61" y="21"/>
                  </a:lnTo>
                  <a:lnTo>
                    <a:pt x="129" y="21"/>
                  </a:lnTo>
                  <a:lnTo>
                    <a:pt x="12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0" name="Freeform 213"/>
            <p:cNvSpPr>
              <a:spLocks noEditPoints="1"/>
            </p:cNvSpPr>
            <p:nvPr/>
          </p:nvSpPr>
          <p:spPr bwMode="auto">
            <a:xfrm>
              <a:off x="4910331" y="3750052"/>
              <a:ext cx="95114" cy="92850"/>
            </a:xfrm>
            <a:custGeom>
              <a:avLst/>
              <a:gdLst>
                <a:gd name="T0" fmla="*/ 0 w 79"/>
                <a:gd name="T1" fmla="*/ 28 h 79"/>
                <a:gd name="T2" fmla="*/ 28 w 79"/>
                <a:gd name="T3" fmla="*/ 56 h 79"/>
                <a:gd name="T4" fmla="*/ 45 w 79"/>
                <a:gd name="T5" fmla="*/ 51 h 79"/>
                <a:gd name="T6" fmla="*/ 73 w 79"/>
                <a:gd name="T7" fmla="*/ 79 h 79"/>
                <a:gd name="T8" fmla="*/ 79 w 79"/>
                <a:gd name="T9" fmla="*/ 73 h 79"/>
                <a:gd name="T10" fmla="*/ 50 w 79"/>
                <a:gd name="T11" fmla="*/ 45 h 79"/>
                <a:gd name="T12" fmla="*/ 56 w 79"/>
                <a:gd name="T13" fmla="*/ 28 h 79"/>
                <a:gd name="T14" fmla="*/ 28 w 79"/>
                <a:gd name="T15" fmla="*/ 0 h 79"/>
                <a:gd name="T16" fmla="*/ 0 w 79"/>
                <a:gd name="T17" fmla="*/ 28 h 79"/>
                <a:gd name="T18" fmla="*/ 48 w 79"/>
                <a:gd name="T19" fmla="*/ 28 h 79"/>
                <a:gd name="T20" fmla="*/ 28 w 79"/>
                <a:gd name="T21" fmla="*/ 48 h 79"/>
                <a:gd name="T22" fmla="*/ 8 w 79"/>
                <a:gd name="T23" fmla="*/ 28 h 79"/>
                <a:gd name="T24" fmla="*/ 28 w 79"/>
                <a:gd name="T25" fmla="*/ 8 h 79"/>
                <a:gd name="T26" fmla="*/ 48 w 79"/>
                <a:gd name="T27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79">
                  <a:moveTo>
                    <a:pt x="0" y="28"/>
                  </a:moveTo>
                  <a:cubicBezTo>
                    <a:pt x="0" y="44"/>
                    <a:pt x="13" y="56"/>
                    <a:pt x="28" y="56"/>
                  </a:cubicBezTo>
                  <a:cubicBezTo>
                    <a:pt x="34" y="56"/>
                    <a:pt x="40" y="54"/>
                    <a:pt x="45" y="51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4" y="40"/>
                    <a:pt x="56" y="35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lose/>
                  <a:moveTo>
                    <a:pt x="48" y="28"/>
                  </a:move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07" name="Group 706"/>
          <p:cNvGrpSpPr/>
          <p:nvPr/>
        </p:nvGrpSpPr>
        <p:grpSpPr>
          <a:xfrm>
            <a:off x="5197939" y="3661732"/>
            <a:ext cx="303460" cy="217404"/>
            <a:chOff x="5197939" y="3661732"/>
            <a:chExt cx="303460" cy="217404"/>
          </a:xfrm>
          <a:solidFill>
            <a:schemeClr val="tx1"/>
          </a:solidFill>
        </p:grpSpPr>
        <p:sp>
          <p:nvSpPr>
            <p:cNvPr id="621" name="Freeform 214"/>
            <p:cNvSpPr>
              <a:spLocks noEditPoints="1"/>
            </p:cNvSpPr>
            <p:nvPr/>
          </p:nvSpPr>
          <p:spPr bwMode="auto">
            <a:xfrm>
              <a:off x="5197939" y="366173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4 w 134"/>
                <a:gd name="T11" fmla="*/ 17 h 96"/>
                <a:gd name="T12" fmla="*/ 47 w 134"/>
                <a:gd name="T13" fmla="*/ 0 h 96"/>
                <a:gd name="T14" fmla="*/ 130 w 134"/>
                <a:gd name="T15" fmla="*/ 91 h 96"/>
                <a:gd name="T16" fmla="*/ 5 w 134"/>
                <a:gd name="T17" fmla="*/ 91 h 96"/>
                <a:gd name="T18" fmla="*/ 5 w 134"/>
                <a:gd name="T19" fmla="*/ 4 h 96"/>
                <a:gd name="T20" fmla="*/ 46 w 134"/>
                <a:gd name="T21" fmla="*/ 4 h 96"/>
                <a:gd name="T22" fmla="*/ 62 w 134"/>
                <a:gd name="T23" fmla="*/ 21 h 96"/>
                <a:gd name="T24" fmla="*/ 130 w 134"/>
                <a:gd name="T25" fmla="*/ 21 h 96"/>
                <a:gd name="T26" fmla="*/ 130 w 134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4" y="17"/>
                  </a:lnTo>
                  <a:lnTo>
                    <a:pt x="47" y="0"/>
                  </a:lnTo>
                  <a:close/>
                  <a:moveTo>
                    <a:pt x="130" y="91"/>
                  </a:moveTo>
                  <a:lnTo>
                    <a:pt x="5" y="91"/>
                  </a:lnTo>
                  <a:lnTo>
                    <a:pt x="5" y="4"/>
                  </a:lnTo>
                  <a:lnTo>
                    <a:pt x="46" y="4"/>
                  </a:lnTo>
                  <a:lnTo>
                    <a:pt x="62" y="21"/>
                  </a:lnTo>
                  <a:lnTo>
                    <a:pt x="130" y="21"/>
                  </a:lnTo>
                  <a:lnTo>
                    <a:pt x="130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2" name="Freeform 215"/>
            <p:cNvSpPr>
              <a:spLocks noEditPoints="1"/>
            </p:cNvSpPr>
            <p:nvPr/>
          </p:nvSpPr>
          <p:spPr bwMode="auto">
            <a:xfrm>
              <a:off x="5297583" y="3736464"/>
              <a:ext cx="106438" cy="99644"/>
            </a:xfrm>
            <a:custGeom>
              <a:avLst/>
              <a:gdLst>
                <a:gd name="T0" fmla="*/ 4 w 89"/>
                <a:gd name="T1" fmla="*/ 32 h 85"/>
                <a:gd name="T2" fmla="*/ 0 w 89"/>
                <a:gd name="T3" fmla="*/ 35 h 85"/>
                <a:gd name="T4" fmla="*/ 2 w 89"/>
                <a:gd name="T5" fmla="*/ 40 h 85"/>
                <a:gd name="T6" fmla="*/ 23 w 89"/>
                <a:gd name="T7" fmla="*/ 54 h 85"/>
                <a:gd name="T8" fmla="*/ 16 w 89"/>
                <a:gd name="T9" fmla="*/ 79 h 85"/>
                <a:gd name="T10" fmla="*/ 17 w 89"/>
                <a:gd name="T11" fmla="*/ 84 h 85"/>
                <a:gd name="T12" fmla="*/ 22 w 89"/>
                <a:gd name="T13" fmla="*/ 84 h 85"/>
                <a:gd name="T14" fmla="*/ 44 w 89"/>
                <a:gd name="T15" fmla="*/ 69 h 85"/>
                <a:gd name="T16" fmla="*/ 66 w 89"/>
                <a:gd name="T17" fmla="*/ 84 h 85"/>
                <a:gd name="T18" fmla="*/ 68 w 89"/>
                <a:gd name="T19" fmla="*/ 84 h 85"/>
                <a:gd name="T20" fmla="*/ 70 w 89"/>
                <a:gd name="T21" fmla="*/ 84 h 85"/>
                <a:gd name="T22" fmla="*/ 72 w 89"/>
                <a:gd name="T23" fmla="*/ 79 h 85"/>
                <a:gd name="T24" fmla="*/ 65 w 89"/>
                <a:gd name="T25" fmla="*/ 54 h 85"/>
                <a:gd name="T26" fmla="*/ 86 w 89"/>
                <a:gd name="T27" fmla="*/ 40 h 85"/>
                <a:gd name="T28" fmla="*/ 88 w 89"/>
                <a:gd name="T29" fmla="*/ 35 h 85"/>
                <a:gd name="T30" fmla="*/ 84 w 89"/>
                <a:gd name="T31" fmla="*/ 32 h 85"/>
                <a:gd name="T32" fmla="*/ 59 w 89"/>
                <a:gd name="T33" fmla="*/ 32 h 85"/>
                <a:gd name="T34" fmla="*/ 48 w 89"/>
                <a:gd name="T35" fmla="*/ 3 h 85"/>
                <a:gd name="T36" fmla="*/ 44 w 89"/>
                <a:gd name="T37" fmla="*/ 0 h 85"/>
                <a:gd name="T38" fmla="*/ 44 w 89"/>
                <a:gd name="T39" fmla="*/ 0 h 85"/>
                <a:gd name="T40" fmla="*/ 40 w 89"/>
                <a:gd name="T41" fmla="*/ 3 h 85"/>
                <a:gd name="T42" fmla="*/ 30 w 89"/>
                <a:gd name="T43" fmla="*/ 32 h 85"/>
                <a:gd name="T44" fmla="*/ 4 w 89"/>
                <a:gd name="T45" fmla="*/ 32 h 85"/>
                <a:gd name="T46" fmla="*/ 37 w 89"/>
                <a:gd name="T47" fmla="*/ 38 h 85"/>
                <a:gd name="T48" fmla="*/ 44 w 89"/>
                <a:gd name="T49" fmla="*/ 16 h 85"/>
                <a:gd name="T50" fmla="*/ 52 w 89"/>
                <a:gd name="T51" fmla="*/ 38 h 85"/>
                <a:gd name="T52" fmla="*/ 56 w 89"/>
                <a:gd name="T53" fmla="*/ 40 h 85"/>
                <a:gd name="T54" fmla="*/ 71 w 89"/>
                <a:gd name="T55" fmla="*/ 40 h 85"/>
                <a:gd name="T56" fmla="*/ 58 w 89"/>
                <a:gd name="T57" fmla="*/ 49 h 85"/>
                <a:gd name="T58" fmla="*/ 56 w 89"/>
                <a:gd name="T59" fmla="*/ 53 h 85"/>
                <a:gd name="T60" fmla="*/ 61 w 89"/>
                <a:gd name="T61" fmla="*/ 71 h 85"/>
                <a:gd name="T62" fmla="*/ 46 w 89"/>
                <a:gd name="T63" fmla="*/ 61 h 85"/>
                <a:gd name="T64" fmla="*/ 42 w 89"/>
                <a:gd name="T65" fmla="*/ 61 h 85"/>
                <a:gd name="T66" fmla="*/ 27 w 89"/>
                <a:gd name="T67" fmla="*/ 71 h 85"/>
                <a:gd name="T68" fmla="*/ 32 w 89"/>
                <a:gd name="T69" fmla="*/ 53 h 85"/>
                <a:gd name="T70" fmla="*/ 30 w 89"/>
                <a:gd name="T71" fmla="*/ 49 h 85"/>
                <a:gd name="T72" fmla="*/ 17 w 89"/>
                <a:gd name="T73" fmla="*/ 40 h 85"/>
                <a:gd name="T74" fmla="*/ 33 w 89"/>
                <a:gd name="T75" fmla="*/ 40 h 85"/>
                <a:gd name="T76" fmla="*/ 37 w 89"/>
                <a:gd name="T77" fmla="*/ 3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9" h="85">
                  <a:moveTo>
                    <a:pt x="4" y="32"/>
                  </a:moveTo>
                  <a:cubicBezTo>
                    <a:pt x="2" y="32"/>
                    <a:pt x="1" y="33"/>
                    <a:pt x="0" y="35"/>
                  </a:cubicBezTo>
                  <a:cubicBezTo>
                    <a:pt x="0" y="37"/>
                    <a:pt x="1" y="39"/>
                    <a:pt x="2" y="40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5" y="81"/>
                    <a:pt x="16" y="83"/>
                    <a:pt x="17" y="84"/>
                  </a:cubicBezTo>
                  <a:cubicBezTo>
                    <a:pt x="19" y="85"/>
                    <a:pt x="20" y="85"/>
                    <a:pt x="22" y="84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6" y="84"/>
                    <a:pt x="67" y="84"/>
                    <a:pt x="68" y="84"/>
                  </a:cubicBezTo>
                  <a:cubicBezTo>
                    <a:pt x="69" y="84"/>
                    <a:pt x="70" y="84"/>
                    <a:pt x="70" y="84"/>
                  </a:cubicBezTo>
                  <a:cubicBezTo>
                    <a:pt x="72" y="83"/>
                    <a:pt x="72" y="81"/>
                    <a:pt x="72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8" y="39"/>
                    <a:pt x="89" y="37"/>
                    <a:pt x="88" y="35"/>
                  </a:cubicBezTo>
                  <a:cubicBezTo>
                    <a:pt x="88" y="33"/>
                    <a:pt x="86" y="32"/>
                    <a:pt x="84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1"/>
                    <a:pt x="46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2" y="0"/>
                    <a:pt x="41" y="1"/>
                    <a:pt x="40" y="3"/>
                  </a:cubicBezTo>
                  <a:cubicBezTo>
                    <a:pt x="30" y="32"/>
                    <a:pt x="30" y="32"/>
                    <a:pt x="30" y="32"/>
                  </a:cubicBezTo>
                  <a:lnTo>
                    <a:pt x="4" y="32"/>
                  </a:lnTo>
                  <a:close/>
                  <a:moveTo>
                    <a:pt x="37" y="38"/>
                  </a:moveTo>
                  <a:cubicBezTo>
                    <a:pt x="44" y="16"/>
                    <a:pt x="44" y="16"/>
                    <a:pt x="44" y="16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9"/>
                    <a:pt x="55" y="40"/>
                    <a:pt x="56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7" y="50"/>
                    <a:pt x="56" y="52"/>
                    <a:pt x="56" y="53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60"/>
                    <a:pt x="43" y="60"/>
                    <a:pt x="42" y="6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2"/>
                    <a:pt x="32" y="50"/>
                    <a:pt x="30" y="4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6" y="39"/>
                    <a:pt x="3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10" name="Group 709"/>
          <p:cNvGrpSpPr/>
          <p:nvPr/>
        </p:nvGrpSpPr>
        <p:grpSpPr>
          <a:xfrm>
            <a:off x="5589719" y="3661732"/>
            <a:ext cx="303460" cy="217404"/>
            <a:chOff x="5589719" y="3661732"/>
            <a:chExt cx="303460" cy="217404"/>
          </a:xfrm>
          <a:solidFill>
            <a:schemeClr val="tx1"/>
          </a:solidFill>
        </p:grpSpPr>
        <p:sp>
          <p:nvSpPr>
            <p:cNvPr id="623" name="Freeform 216"/>
            <p:cNvSpPr>
              <a:spLocks noEditPoints="1"/>
            </p:cNvSpPr>
            <p:nvPr/>
          </p:nvSpPr>
          <p:spPr bwMode="auto">
            <a:xfrm>
              <a:off x="5589719" y="3661732"/>
              <a:ext cx="303460" cy="217404"/>
            </a:xfrm>
            <a:custGeom>
              <a:avLst/>
              <a:gdLst>
                <a:gd name="T0" fmla="*/ 47 w 134"/>
                <a:gd name="T1" fmla="*/ 0 h 96"/>
                <a:gd name="T2" fmla="*/ 0 w 134"/>
                <a:gd name="T3" fmla="*/ 0 h 96"/>
                <a:gd name="T4" fmla="*/ 0 w 134"/>
                <a:gd name="T5" fmla="*/ 96 h 96"/>
                <a:gd name="T6" fmla="*/ 134 w 134"/>
                <a:gd name="T7" fmla="*/ 96 h 96"/>
                <a:gd name="T8" fmla="*/ 134 w 134"/>
                <a:gd name="T9" fmla="*/ 17 h 96"/>
                <a:gd name="T10" fmla="*/ 64 w 134"/>
                <a:gd name="T11" fmla="*/ 17 h 96"/>
                <a:gd name="T12" fmla="*/ 47 w 134"/>
                <a:gd name="T13" fmla="*/ 0 h 96"/>
                <a:gd name="T14" fmla="*/ 129 w 134"/>
                <a:gd name="T15" fmla="*/ 91 h 96"/>
                <a:gd name="T16" fmla="*/ 4 w 134"/>
                <a:gd name="T17" fmla="*/ 91 h 96"/>
                <a:gd name="T18" fmla="*/ 4 w 134"/>
                <a:gd name="T19" fmla="*/ 4 h 96"/>
                <a:gd name="T20" fmla="*/ 46 w 134"/>
                <a:gd name="T21" fmla="*/ 4 h 96"/>
                <a:gd name="T22" fmla="*/ 62 w 134"/>
                <a:gd name="T23" fmla="*/ 21 h 96"/>
                <a:gd name="T24" fmla="*/ 129 w 134"/>
                <a:gd name="T25" fmla="*/ 21 h 96"/>
                <a:gd name="T26" fmla="*/ 129 w 134"/>
                <a:gd name="T27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96">
                  <a:moveTo>
                    <a:pt x="47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134" y="96"/>
                  </a:lnTo>
                  <a:lnTo>
                    <a:pt x="134" y="17"/>
                  </a:lnTo>
                  <a:lnTo>
                    <a:pt x="64" y="17"/>
                  </a:lnTo>
                  <a:lnTo>
                    <a:pt x="47" y="0"/>
                  </a:lnTo>
                  <a:close/>
                  <a:moveTo>
                    <a:pt x="129" y="91"/>
                  </a:moveTo>
                  <a:lnTo>
                    <a:pt x="4" y="91"/>
                  </a:lnTo>
                  <a:lnTo>
                    <a:pt x="4" y="4"/>
                  </a:lnTo>
                  <a:lnTo>
                    <a:pt x="46" y="4"/>
                  </a:lnTo>
                  <a:lnTo>
                    <a:pt x="62" y="21"/>
                  </a:lnTo>
                  <a:lnTo>
                    <a:pt x="129" y="21"/>
                  </a:lnTo>
                  <a:lnTo>
                    <a:pt x="12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4" name="Freeform 217"/>
            <p:cNvSpPr>
              <a:spLocks/>
            </p:cNvSpPr>
            <p:nvPr/>
          </p:nvSpPr>
          <p:spPr bwMode="auto">
            <a:xfrm>
              <a:off x="5700686" y="3736464"/>
              <a:ext cx="81527" cy="99644"/>
            </a:xfrm>
            <a:custGeom>
              <a:avLst/>
              <a:gdLst>
                <a:gd name="T0" fmla="*/ 3 w 36"/>
                <a:gd name="T1" fmla="*/ 20 h 44"/>
                <a:gd name="T2" fmla="*/ 16 w 36"/>
                <a:gd name="T3" fmla="*/ 7 h 44"/>
                <a:gd name="T4" fmla="*/ 16 w 36"/>
                <a:gd name="T5" fmla="*/ 44 h 44"/>
                <a:gd name="T6" fmla="*/ 20 w 36"/>
                <a:gd name="T7" fmla="*/ 44 h 44"/>
                <a:gd name="T8" fmla="*/ 20 w 36"/>
                <a:gd name="T9" fmla="*/ 7 h 44"/>
                <a:gd name="T10" fmla="*/ 33 w 36"/>
                <a:gd name="T11" fmla="*/ 20 h 44"/>
                <a:gd name="T12" fmla="*/ 36 w 36"/>
                <a:gd name="T13" fmla="*/ 17 h 44"/>
                <a:gd name="T14" fmla="*/ 19 w 36"/>
                <a:gd name="T15" fmla="*/ 0 h 44"/>
                <a:gd name="T16" fmla="*/ 16 w 36"/>
                <a:gd name="T17" fmla="*/ 0 h 44"/>
                <a:gd name="T18" fmla="*/ 0 w 36"/>
                <a:gd name="T19" fmla="*/ 17 h 44"/>
                <a:gd name="T20" fmla="*/ 3 w 36"/>
                <a:gd name="T21" fmla="*/ 2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4">
                  <a:moveTo>
                    <a:pt x="3" y="20"/>
                  </a:moveTo>
                  <a:lnTo>
                    <a:pt x="16" y="7"/>
                  </a:lnTo>
                  <a:lnTo>
                    <a:pt x="16" y="44"/>
                  </a:lnTo>
                  <a:lnTo>
                    <a:pt x="20" y="44"/>
                  </a:lnTo>
                  <a:lnTo>
                    <a:pt x="20" y="7"/>
                  </a:lnTo>
                  <a:lnTo>
                    <a:pt x="33" y="20"/>
                  </a:lnTo>
                  <a:lnTo>
                    <a:pt x="36" y="17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0" y="17"/>
                  </a:lnTo>
                  <a:lnTo>
                    <a:pt x="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13" name="Group 712"/>
          <p:cNvGrpSpPr/>
          <p:nvPr/>
        </p:nvGrpSpPr>
        <p:grpSpPr>
          <a:xfrm>
            <a:off x="5981500" y="3618704"/>
            <a:ext cx="301196" cy="301196"/>
            <a:chOff x="5981500" y="3618704"/>
            <a:chExt cx="301196" cy="301196"/>
          </a:xfrm>
          <a:solidFill>
            <a:schemeClr val="tx1"/>
          </a:solidFill>
        </p:grpSpPr>
        <p:sp>
          <p:nvSpPr>
            <p:cNvPr id="625" name="Freeform 218"/>
            <p:cNvSpPr>
              <a:spLocks/>
            </p:cNvSpPr>
            <p:nvPr/>
          </p:nvSpPr>
          <p:spPr bwMode="auto">
            <a:xfrm>
              <a:off x="6087936" y="3682113"/>
              <a:ext cx="99644" cy="67939"/>
            </a:xfrm>
            <a:custGeom>
              <a:avLst/>
              <a:gdLst>
                <a:gd name="T0" fmla="*/ 17 w 44"/>
                <a:gd name="T1" fmla="*/ 30 h 30"/>
                <a:gd name="T2" fmla="*/ 44 w 44"/>
                <a:gd name="T3" fmla="*/ 3 h 30"/>
                <a:gd name="T4" fmla="*/ 42 w 44"/>
                <a:gd name="T5" fmla="*/ 0 h 30"/>
                <a:gd name="T6" fmla="*/ 16 w 44"/>
                <a:gd name="T7" fmla="*/ 26 h 30"/>
                <a:gd name="T8" fmla="*/ 3 w 44"/>
                <a:gd name="T9" fmla="*/ 13 h 30"/>
                <a:gd name="T10" fmla="*/ 0 w 44"/>
                <a:gd name="T11" fmla="*/ 16 h 30"/>
                <a:gd name="T12" fmla="*/ 15 w 44"/>
                <a:gd name="T13" fmla="*/ 30 h 30"/>
                <a:gd name="T14" fmla="*/ 17 w 4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17" y="30"/>
                  </a:moveTo>
                  <a:lnTo>
                    <a:pt x="44" y="3"/>
                  </a:lnTo>
                  <a:lnTo>
                    <a:pt x="42" y="0"/>
                  </a:lnTo>
                  <a:lnTo>
                    <a:pt x="16" y="26"/>
                  </a:lnTo>
                  <a:lnTo>
                    <a:pt x="3" y="13"/>
                  </a:lnTo>
                  <a:lnTo>
                    <a:pt x="0" y="16"/>
                  </a:lnTo>
                  <a:lnTo>
                    <a:pt x="15" y="30"/>
                  </a:lnTo>
                  <a:lnTo>
                    <a:pt x="1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6" name="Freeform 219"/>
            <p:cNvSpPr>
              <a:spLocks noEditPoints="1"/>
            </p:cNvSpPr>
            <p:nvPr/>
          </p:nvSpPr>
          <p:spPr bwMode="auto">
            <a:xfrm>
              <a:off x="5981500" y="3618704"/>
              <a:ext cx="301196" cy="301196"/>
            </a:xfrm>
            <a:custGeom>
              <a:avLst/>
              <a:gdLst>
                <a:gd name="T0" fmla="*/ 113 w 133"/>
                <a:gd name="T1" fmla="*/ 0 h 133"/>
                <a:gd name="T2" fmla="*/ 21 w 133"/>
                <a:gd name="T3" fmla="*/ 0 h 133"/>
                <a:gd name="T4" fmla="*/ 21 w 133"/>
                <a:gd name="T5" fmla="*/ 44 h 133"/>
                <a:gd name="T6" fmla="*/ 0 w 133"/>
                <a:gd name="T7" fmla="*/ 53 h 133"/>
                <a:gd name="T8" fmla="*/ 0 w 133"/>
                <a:gd name="T9" fmla="*/ 133 h 133"/>
                <a:gd name="T10" fmla="*/ 133 w 133"/>
                <a:gd name="T11" fmla="*/ 133 h 133"/>
                <a:gd name="T12" fmla="*/ 133 w 133"/>
                <a:gd name="T13" fmla="*/ 53 h 133"/>
                <a:gd name="T14" fmla="*/ 113 w 133"/>
                <a:gd name="T15" fmla="*/ 44 h 133"/>
                <a:gd name="T16" fmla="*/ 113 w 133"/>
                <a:gd name="T17" fmla="*/ 0 h 133"/>
                <a:gd name="T18" fmla="*/ 108 w 133"/>
                <a:gd name="T19" fmla="*/ 4 h 133"/>
                <a:gd name="T20" fmla="*/ 108 w 133"/>
                <a:gd name="T21" fmla="*/ 66 h 133"/>
                <a:gd name="T22" fmla="*/ 67 w 133"/>
                <a:gd name="T23" fmla="*/ 92 h 133"/>
                <a:gd name="T24" fmla="*/ 25 w 133"/>
                <a:gd name="T25" fmla="*/ 66 h 133"/>
                <a:gd name="T26" fmla="*/ 25 w 133"/>
                <a:gd name="T27" fmla="*/ 4 h 133"/>
                <a:gd name="T28" fmla="*/ 108 w 133"/>
                <a:gd name="T29" fmla="*/ 4 h 133"/>
                <a:gd name="T30" fmla="*/ 21 w 133"/>
                <a:gd name="T31" fmla="*/ 64 h 133"/>
                <a:gd name="T32" fmla="*/ 7 w 133"/>
                <a:gd name="T33" fmla="*/ 55 h 133"/>
                <a:gd name="T34" fmla="*/ 21 w 133"/>
                <a:gd name="T35" fmla="*/ 49 h 133"/>
                <a:gd name="T36" fmla="*/ 21 w 133"/>
                <a:gd name="T37" fmla="*/ 64 h 133"/>
                <a:gd name="T38" fmla="*/ 4 w 133"/>
                <a:gd name="T39" fmla="*/ 129 h 133"/>
                <a:gd name="T40" fmla="*/ 4 w 133"/>
                <a:gd name="T41" fmla="*/ 58 h 133"/>
                <a:gd name="T42" fmla="*/ 67 w 133"/>
                <a:gd name="T43" fmla="*/ 97 h 133"/>
                <a:gd name="T44" fmla="*/ 129 w 133"/>
                <a:gd name="T45" fmla="*/ 58 h 133"/>
                <a:gd name="T46" fmla="*/ 129 w 133"/>
                <a:gd name="T47" fmla="*/ 129 h 133"/>
                <a:gd name="T48" fmla="*/ 4 w 133"/>
                <a:gd name="T49" fmla="*/ 129 h 133"/>
                <a:gd name="T50" fmla="*/ 127 w 133"/>
                <a:gd name="T51" fmla="*/ 55 h 133"/>
                <a:gd name="T52" fmla="*/ 113 w 133"/>
                <a:gd name="T53" fmla="*/ 64 h 133"/>
                <a:gd name="T54" fmla="*/ 113 w 133"/>
                <a:gd name="T55" fmla="*/ 49 h 133"/>
                <a:gd name="T56" fmla="*/ 127 w 133"/>
                <a:gd name="T57" fmla="*/ 5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8" y="4"/>
                  </a:moveTo>
                  <a:lnTo>
                    <a:pt x="108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8" y="4"/>
                  </a:lnTo>
                  <a:close/>
                  <a:moveTo>
                    <a:pt x="21" y="64"/>
                  </a:moveTo>
                  <a:lnTo>
                    <a:pt x="7" y="55"/>
                  </a:lnTo>
                  <a:lnTo>
                    <a:pt x="21" y="49"/>
                  </a:lnTo>
                  <a:lnTo>
                    <a:pt x="21" y="64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5"/>
                  </a:moveTo>
                  <a:lnTo>
                    <a:pt x="113" y="64"/>
                  </a:lnTo>
                  <a:lnTo>
                    <a:pt x="113" y="49"/>
                  </a:lnTo>
                  <a:lnTo>
                    <a:pt x="12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17" name="Group 716"/>
          <p:cNvGrpSpPr/>
          <p:nvPr/>
        </p:nvGrpSpPr>
        <p:grpSpPr>
          <a:xfrm>
            <a:off x="6373279" y="3618704"/>
            <a:ext cx="303460" cy="301196"/>
            <a:chOff x="6373279" y="3618704"/>
            <a:chExt cx="303460" cy="301196"/>
          </a:xfrm>
          <a:solidFill>
            <a:schemeClr val="tx1"/>
          </a:solidFill>
        </p:grpSpPr>
        <p:sp>
          <p:nvSpPr>
            <p:cNvPr id="627" name="Freeform 220"/>
            <p:cNvSpPr>
              <a:spLocks noEditPoints="1"/>
            </p:cNvSpPr>
            <p:nvPr/>
          </p:nvSpPr>
          <p:spPr bwMode="auto">
            <a:xfrm>
              <a:off x="6472923" y="3688908"/>
              <a:ext cx="104173" cy="65675"/>
            </a:xfrm>
            <a:custGeom>
              <a:avLst/>
              <a:gdLst>
                <a:gd name="T0" fmla="*/ 16 w 88"/>
                <a:gd name="T1" fmla="*/ 56 h 56"/>
                <a:gd name="T2" fmla="*/ 72 w 88"/>
                <a:gd name="T3" fmla="*/ 56 h 56"/>
                <a:gd name="T4" fmla="*/ 88 w 88"/>
                <a:gd name="T5" fmla="*/ 40 h 56"/>
                <a:gd name="T6" fmla="*/ 75 w 88"/>
                <a:gd name="T7" fmla="*/ 25 h 56"/>
                <a:gd name="T8" fmla="*/ 44 w 88"/>
                <a:gd name="T9" fmla="*/ 0 h 56"/>
                <a:gd name="T10" fmla="*/ 12 w 88"/>
                <a:gd name="T11" fmla="*/ 25 h 56"/>
                <a:gd name="T12" fmla="*/ 0 w 88"/>
                <a:gd name="T13" fmla="*/ 40 h 56"/>
                <a:gd name="T14" fmla="*/ 16 w 88"/>
                <a:gd name="T15" fmla="*/ 56 h 56"/>
                <a:gd name="T16" fmla="*/ 16 w 88"/>
                <a:gd name="T17" fmla="*/ 32 h 56"/>
                <a:gd name="T18" fmla="*/ 19 w 88"/>
                <a:gd name="T19" fmla="*/ 32 h 56"/>
                <a:gd name="T20" fmla="*/ 19 w 88"/>
                <a:gd name="T21" fmla="*/ 29 h 56"/>
                <a:gd name="T22" fmla="*/ 44 w 88"/>
                <a:gd name="T23" fmla="*/ 8 h 56"/>
                <a:gd name="T24" fmla="*/ 68 w 88"/>
                <a:gd name="T25" fmla="*/ 28 h 56"/>
                <a:gd name="T26" fmla="*/ 68 w 88"/>
                <a:gd name="T27" fmla="*/ 32 h 56"/>
                <a:gd name="T28" fmla="*/ 72 w 88"/>
                <a:gd name="T29" fmla="*/ 32 h 56"/>
                <a:gd name="T30" fmla="*/ 80 w 88"/>
                <a:gd name="T31" fmla="*/ 40 h 56"/>
                <a:gd name="T32" fmla="*/ 72 w 88"/>
                <a:gd name="T33" fmla="*/ 48 h 56"/>
                <a:gd name="T34" fmla="*/ 16 w 88"/>
                <a:gd name="T35" fmla="*/ 48 h 56"/>
                <a:gd name="T36" fmla="*/ 8 w 88"/>
                <a:gd name="T37" fmla="*/ 40 h 56"/>
                <a:gd name="T38" fmla="*/ 16 w 88"/>
                <a:gd name="T3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16" y="56"/>
                  </a:moveTo>
                  <a:cubicBezTo>
                    <a:pt x="72" y="56"/>
                    <a:pt x="72" y="56"/>
                    <a:pt x="72" y="56"/>
                  </a:cubicBezTo>
                  <a:cubicBezTo>
                    <a:pt x="82" y="56"/>
                    <a:pt x="88" y="50"/>
                    <a:pt x="88" y="40"/>
                  </a:cubicBezTo>
                  <a:cubicBezTo>
                    <a:pt x="88" y="35"/>
                    <a:pt x="83" y="27"/>
                    <a:pt x="75" y="25"/>
                  </a:cubicBezTo>
                  <a:cubicBezTo>
                    <a:pt x="73" y="11"/>
                    <a:pt x="60" y="0"/>
                    <a:pt x="44" y="0"/>
                  </a:cubicBezTo>
                  <a:cubicBezTo>
                    <a:pt x="29" y="0"/>
                    <a:pt x="16" y="12"/>
                    <a:pt x="12" y="25"/>
                  </a:cubicBezTo>
                  <a:cubicBezTo>
                    <a:pt x="4" y="26"/>
                    <a:pt x="0" y="35"/>
                    <a:pt x="0" y="40"/>
                  </a:cubicBezTo>
                  <a:cubicBezTo>
                    <a:pt x="0" y="50"/>
                    <a:pt x="5" y="56"/>
                    <a:pt x="16" y="56"/>
                  </a:cubicBezTo>
                  <a:close/>
                  <a:moveTo>
                    <a:pt x="16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1" y="19"/>
                    <a:pt x="32" y="8"/>
                    <a:pt x="44" y="8"/>
                  </a:cubicBezTo>
                  <a:cubicBezTo>
                    <a:pt x="55" y="8"/>
                    <a:pt x="68" y="15"/>
                    <a:pt x="68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7" y="32"/>
                    <a:pt x="80" y="38"/>
                    <a:pt x="80" y="40"/>
                  </a:cubicBezTo>
                  <a:cubicBezTo>
                    <a:pt x="80" y="46"/>
                    <a:pt x="77" y="48"/>
                    <a:pt x="72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0" y="48"/>
                    <a:pt x="8" y="46"/>
                    <a:pt x="8" y="40"/>
                  </a:cubicBezTo>
                  <a:cubicBezTo>
                    <a:pt x="8" y="38"/>
                    <a:pt x="10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8" name="Freeform 221"/>
            <p:cNvSpPr>
              <a:spLocks noEditPoints="1"/>
            </p:cNvSpPr>
            <p:nvPr/>
          </p:nvSpPr>
          <p:spPr bwMode="auto">
            <a:xfrm>
              <a:off x="6373279" y="3618704"/>
              <a:ext cx="303460" cy="301196"/>
            </a:xfrm>
            <a:custGeom>
              <a:avLst/>
              <a:gdLst>
                <a:gd name="T0" fmla="*/ 113 w 134"/>
                <a:gd name="T1" fmla="*/ 0 h 133"/>
                <a:gd name="T2" fmla="*/ 21 w 134"/>
                <a:gd name="T3" fmla="*/ 0 h 133"/>
                <a:gd name="T4" fmla="*/ 21 w 134"/>
                <a:gd name="T5" fmla="*/ 44 h 133"/>
                <a:gd name="T6" fmla="*/ 0 w 134"/>
                <a:gd name="T7" fmla="*/ 53 h 133"/>
                <a:gd name="T8" fmla="*/ 0 w 134"/>
                <a:gd name="T9" fmla="*/ 133 h 133"/>
                <a:gd name="T10" fmla="*/ 134 w 134"/>
                <a:gd name="T11" fmla="*/ 133 h 133"/>
                <a:gd name="T12" fmla="*/ 134 w 134"/>
                <a:gd name="T13" fmla="*/ 53 h 133"/>
                <a:gd name="T14" fmla="*/ 113 w 134"/>
                <a:gd name="T15" fmla="*/ 44 h 133"/>
                <a:gd name="T16" fmla="*/ 113 w 134"/>
                <a:gd name="T17" fmla="*/ 0 h 133"/>
                <a:gd name="T18" fmla="*/ 109 w 134"/>
                <a:gd name="T19" fmla="*/ 4 h 133"/>
                <a:gd name="T20" fmla="*/ 109 w 134"/>
                <a:gd name="T21" fmla="*/ 66 h 133"/>
                <a:gd name="T22" fmla="*/ 67 w 134"/>
                <a:gd name="T23" fmla="*/ 92 h 133"/>
                <a:gd name="T24" fmla="*/ 25 w 134"/>
                <a:gd name="T25" fmla="*/ 66 h 133"/>
                <a:gd name="T26" fmla="*/ 25 w 134"/>
                <a:gd name="T27" fmla="*/ 4 h 133"/>
                <a:gd name="T28" fmla="*/ 109 w 134"/>
                <a:gd name="T29" fmla="*/ 4 h 133"/>
                <a:gd name="T30" fmla="*/ 21 w 134"/>
                <a:gd name="T31" fmla="*/ 64 h 133"/>
                <a:gd name="T32" fmla="*/ 7 w 134"/>
                <a:gd name="T33" fmla="*/ 55 h 133"/>
                <a:gd name="T34" fmla="*/ 21 w 134"/>
                <a:gd name="T35" fmla="*/ 49 h 133"/>
                <a:gd name="T36" fmla="*/ 21 w 134"/>
                <a:gd name="T37" fmla="*/ 64 h 133"/>
                <a:gd name="T38" fmla="*/ 5 w 134"/>
                <a:gd name="T39" fmla="*/ 129 h 133"/>
                <a:gd name="T40" fmla="*/ 5 w 134"/>
                <a:gd name="T41" fmla="*/ 58 h 133"/>
                <a:gd name="T42" fmla="*/ 67 w 134"/>
                <a:gd name="T43" fmla="*/ 97 h 133"/>
                <a:gd name="T44" fmla="*/ 130 w 134"/>
                <a:gd name="T45" fmla="*/ 58 h 133"/>
                <a:gd name="T46" fmla="*/ 130 w 134"/>
                <a:gd name="T47" fmla="*/ 129 h 133"/>
                <a:gd name="T48" fmla="*/ 5 w 134"/>
                <a:gd name="T49" fmla="*/ 129 h 133"/>
                <a:gd name="T50" fmla="*/ 127 w 134"/>
                <a:gd name="T51" fmla="*/ 55 h 133"/>
                <a:gd name="T52" fmla="*/ 113 w 134"/>
                <a:gd name="T53" fmla="*/ 64 h 133"/>
                <a:gd name="T54" fmla="*/ 113 w 134"/>
                <a:gd name="T55" fmla="*/ 49 h 133"/>
                <a:gd name="T56" fmla="*/ 127 w 134"/>
                <a:gd name="T57" fmla="*/ 5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9" y="4"/>
                  </a:moveTo>
                  <a:lnTo>
                    <a:pt x="109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9" y="4"/>
                  </a:lnTo>
                  <a:close/>
                  <a:moveTo>
                    <a:pt x="21" y="64"/>
                  </a:moveTo>
                  <a:lnTo>
                    <a:pt x="7" y="55"/>
                  </a:lnTo>
                  <a:lnTo>
                    <a:pt x="21" y="49"/>
                  </a:lnTo>
                  <a:lnTo>
                    <a:pt x="21" y="64"/>
                  </a:lnTo>
                  <a:close/>
                  <a:moveTo>
                    <a:pt x="5" y="129"/>
                  </a:moveTo>
                  <a:lnTo>
                    <a:pt x="5" y="58"/>
                  </a:lnTo>
                  <a:lnTo>
                    <a:pt x="67" y="97"/>
                  </a:lnTo>
                  <a:lnTo>
                    <a:pt x="130" y="58"/>
                  </a:lnTo>
                  <a:lnTo>
                    <a:pt x="130" y="129"/>
                  </a:lnTo>
                  <a:lnTo>
                    <a:pt x="5" y="129"/>
                  </a:lnTo>
                  <a:close/>
                  <a:moveTo>
                    <a:pt x="127" y="55"/>
                  </a:moveTo>
                  <a:lnTo>
                    <a:pt x="113" y="64"/>
                  </a:lnTo>
                  <a:lnTo>
                    <a:pt x="113" y="49"/>
                  </a:lnTo>
                  <a:lnTo>
                    <a:pt x="12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718" name="Group 717"/>
          <p:cNvGrpSpPr/>
          <p:nvPr/>
        </p:nvGrpSpPr>
        <p:grpSpPr>
          <a:xfrm>
            <a:off x="6765060" y="3618704"/>
            <a:ext cx="301196" cy="301196"/>
            <a:chOff x="6765060" y="3618704"/>
            <a:chExt cx="301196" cy="301196"/>
          </a:xfrm>
          <a:solidFill>
            <a:schemeClr val="tx1"/>
          </a:solidFill>
        </p:grpSpPr>
        <p:sp>
          <p:nvSpPr>
            <p:cNvPr id="629" name="Freeform 222"/>
            <p:cNvSpPr>
              <a:spLocks noEditPoints="1"/>
            </p:cNvSpPr>
            <p:nvPr/>
          </p:nvSpPr>
          <p:spPr bwMode="auto">
            <a:xfrm>
              <a:off x="6878291" y="3661732"/>
              <a:ext cx="76997" cy="104173"/>
            </a:xfrm>
            <a:custGeom>
              <a:avLst/>
              <a:gdLst>
                <a:gd name="T0" fmla="*/ 34 w 34"/>
                <a:gd name="T1" fmla="*/ 0 h 46"/>
                <a:gd name="T2" fmla="*/ 16 w 34"/>
                <a:gd name="T3" fmla="*/ 0 h 46"/>
                <a:gd name="T4" fmla="*/ 0 w 34"/>
                <a:gd name="T5" fmla="*/ 16 h 46"/>
                <a:gd name="T6" fmla="*/ 0 w 34"/>
                <a:gd name="T7" fmla="*/ 46 h 46"/>
                <a:gd name="T8" fmla="*/ 34 w 34"/>
                <a:gd name="T9" fmla="*/ 46 h 46"/>
                <a:gd name="T10" fmla="*/ 34 w 34"/>
                <a:gd name="T11" fmla="*/ 0 h 46"/>
                <a:gd name="T12" fmla="*/ 15 w 34"/>
                <a:gd name="T13" fmla="*/ 7 h 46"/>
                <a:gd name="T14" fmla="*/ 15 w 34"/>
                <a:gd name="T15" fmla="*/ 14 h 46"/>
                <a:gd name="T16" fmla="*/ 7 w 34"/>
                <a:gd name="T17" fmla="*/ 14 h 46"/>
                <a:gd name="T18" fmla="*/ 15 w 34"/>
                <a:gd name="T19" fmla="*/ 7 h 46"/>
                <a:gd name="T20" fmla="*/ 29 w 34"/>
                <a:gd name="T21" fmla="*/ 41 h 46"/>
                <a:gd name="T22" fmla="*/ 4 w 34"/>
                <a:gd name="T23" fmla="*/ 41 h 46"/>
                <a:gd name="T24" fmla="*/ 4 w 34"/>
                <a:gd name="T25" fmla="*/ 19 h 46"/>
                <a:gd name="T26" fmla="*/ 19 w 34"/>
                <a:gd name="T27" fmla="*/ 19 h 46"/>
                <a:gd name="T28" fmla="*/ 19 w 34"/>
                <a:gd name="T29" fmla="*/ 4 h 46"/>
                <a:gd name="T30" fmla="*/ 29 w 34"/>
                <a:gd name="T31" fmla="*/ 4 h 46"/>
                <a:gd name="T32" fmla="*/ 29 w 34"/>
                <a:gd name="T33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46">
                  <a:moveTo>
                    <a:pt x="34" y="0"/>
                  </a:moveTo>
                  <a:lnTo>
                    <a:pt x="16" y="0"/>
                  </a:lnTo>
                  <a:lnTo>
                    <a:pt x="0" y="16"/>
                  </a:lnTo>
                  <a:lnTo>
                    <a:pt x="0" y="46"/>
                  </a:lnTo>
                  <a:lnTo>
                    <a:pt x="34" y="46"/>
                  </a:lnTo>
                  <a:lnTo>
                    <a:pt x="34" y="0"/>
                  </a:lnTo>
                  <a:close/>
                  <a:moveTo>
                    <a:pt x="15" y="7"/>
                  </a:moveTo>
                  <a:lnTo>
                    <a:pt x="15" y="14"/>
                  </a:lnTo>
                  <a:lnTo>
                    <a:pt x="7" y="14"/>
                  </a:lnTo>
                  <a:lnTo>
                    <a:pt x="15" y="7"/>
                  </a:lnTo>
                  <a:close/>
                  <a:moveTo>
                    <a:pt x="29" y="41"/>
                  </a:moveTo>
                  <a:lnTo>
                    <a:pt x="4" y="41"/>
                  </a:lnTo>
                  <a:lnTo>
                    <a:pt x="4" y="19"/>
                  </a:lnTo>
                  <a:lnTo>
                    <a:pt x="19" y="19"/>
                  </a:lnTo>
                  <a:lnTo>
                    <a:pt x="19" y="4"/>
                  </a:lnTo>
                  <a:lnTo>
                    <a:pt x="29" y="4"/>
                  </a:lnTo>
                  <a:lnTo>
                    <a:pt x="29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0" name="Freeform 223"/>
            <p:cNvSpPr>
              <a:spLocks noEditPoints="1"/>
            </p:cNvSpPr>
            <p:nvPr/>
          </p:nvSpPr>
          <p:spPr bwMode="auto">
            <a:xfrm>
              <a:off x="6765060" y="3618704"/>
              <a:ext cx="301196" cy="301196"/>
            </a:xfrm>
            <a:custGeom>
              <a:avLst/>
              <a:gdLst>
                <a:gd name="T0" fmla="*/ 113 w 133"/>
                <a:gd name="T1" fmla="*/ 0 h 133"/>
                <a:gd name="T2" fmla="*/ 21 w 133"/>
                <a:gd name="T3" fmla="*/ 0 h 133"/>
                <a:gd name="T4" fmla="*/ 21 w 133"/>
                <a:gd name="T5" fmla="*/ 44 h 133"/>
                <a:gd name="T6" fmla="*/ 0 w 133"/>
                <a:gd name="T7" fmla="*/ 53 h 133"/>
                <a:gd name="T8" fmla="*/ 0 w 133"/>
                <a:gd name="T9" fmla="*/ 133 h 133"/>
                <a:gd name="T10" fmla="*/ 133 w 133"/>
                <a:gd name="T11" fmla="*/ 133 h 133"/>
                <a:gd name="T12" fmla="*/ 133 w 133"/>
                <a:gd name="T13" fmla="*/ 53 h 133"/>
                <a:gd name="T14" fmla="*/ 113 w 133"/>
                <a:gd name="T15" fmla="*/ 44 h 133"/>
                <a:gd name="T16" fmla="*/ 113 w 133"/>
                <a:gd name="T17" fmla="*/ 0 h 133"/>
                <a:gd name="T18" fmla="*/ 109 w 133"/>
                <a:gd name="T19" fmla="*/ 4 h 133"/>
                <a:gd name="T20" fmla="*/ 109 w 133"/>
                <a:gd name="T21" fmla="*/ 66 h 133"/>
                <a:gd name="T22" fmla="*/ 67 w 133"/>
                <a:gd name="T23" fmla="*/ 92 h 133"/>
                <a:gd name="T24" fmla="*/ 25 w 133"/>
                <a:gd name="T25" fmla="*/ 66 h 133"/>
                <a:gd name="T26" fmla="*/ 25 w 133"/>
                <a:gd name="T27" fmla="*/ 4 h 133"/>
                <a:gd name="T28" fmla="*/ 109 w 133"/>
                <a:gd name="T29" fmla="*/ 4 h 133"/>
                <a:gd name="T30" fmla="*/ 21 w 133"/>
                <a:gd name="T31" fmla="*/ 64 h 133"/>
                <a:gd name="T32" fmla="*/ 6 w 133"/>
                <a:gd name="T33" fmla="*/ 55 h 133"/>
                <a:gd name="T34" fmla="*/ 21 w 133"/>
                <a:gd name="T35" fmla="*/ 49 h 133"/>
                <a:gd name="T36" fmla="*/ 21 w 133"/>
                <a:gd name="T37" fmla="*/ 64 h 133"/>
                <a:gd name="T38" fmla="*/ 4 w 133"/>
                <a:gd name="T39" fmla="*/ 129 h 133"/>
                <a:gd name="T40" fmla="*/ 4 w 133"/>
                <a:gd name="T41" fmla="*/ 58 h 133"/>
                <a:gd name="T42" fmla="*/ 67 w 133"/>
                <a:gd name="T43" fmla="*/ 97 h 133"/>
                <a:gd name="T44" fmla="*/ 129 w 133"/>
                <a:gd name="T45" fmla="*/ 58 h 133"/>
                <a:gd name="T46" fmla="*/ 129 w 133"/>
                <a:gd name="T47" fmla="*/ 129 h 133"/>
                <a:gd name="T48" fmla="*/ 4 w 133"/>
                <a:gd name="T49" fmla="*/ 129 h 133"/>
                <a:gd name="T50" fmla="*/ 127 w 133"/>
                <a:gd name="T51" fmla="*/ 55 h 133"/>
                <a:gd name="T52" fmla="*/ 113 w 133"/>
                <a:gd name="T53" fmla="*/ 64 h 133"/>
                <a:gd name="T54" fmla="*/ 113 w 133"/>
                <a:gd name="T55" fmla="*/ 49 h 133"/>
                <a:gd name="T56" fmla="*/ 127 w 133"/>
                <a:gd name="T57" fmla="*/ 5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9" y="4"/>
                  </a:moveTo>
                  <a:lnTo>
                    <a:pt x="109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9" y="4"/>
                  </a:lnTo>
                  <a:close/>
                  <a:moveTo>
                    <a:pt x="21" y="64"/>
                  </a:moveTo>
                  <a:lnTo>
                    <a:pt x="6" y="55"/>
                  </a:lnTo>
                  <a:lnTo>
                    <a:pt x="21" y="49"/>
                  </a:lnTo>
                  <a:lnTo>
                    <a:pt x="21" y="64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5"/>
                  </a:moveTo>
                  <a:lnTo>
                    <a:pt x="113" y="64"/>
                  </a:lnTo>
                  <a:lnTo>
                    <a:pt x="113" y="49"/>
                  </a:lnTo>
                  <a:lnTo>
                    <a:pt x="12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85337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3425049" y="411510"/>
            <a:ext cx="2323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Basic Elaboration</a:t>
            </a:r>
            <a:endParaRPr lang="uk-UA" sz="24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2068227" y="1275606"/>
            <a:ext cx="301196" cy="301196"/>
            <a:chOff x="2068227" y="1275606"/>
            <a:chExt cx="301196" cy="301196"/>
          </a:xfrm>
          <a:solidFill>
            <a:schemeClr val="tx1"/>
          </a:solidFill>
        </p:grpSpPr>
        <p:sp>
          <p:nvSpPr>
            <p:cNvPr id="220" name="Freeform 224"/>
            <p:cNvSpPr>
              <a:spLocks/>
            </p:cNvSpPr>
            <p:nvPr/>
          </p:nvSpPr>
          <p:spPr bwMode="auto">
            <a:xfrm>
              <a:off x="2176929" y="1327691"/>
              <a:ext cx="81527" cy="97380"/>
            </a:xfrm>
            <a:custGeom>
              <a:avLst/>
              <a:gdLst>
                <a:gd name="T0" fmla="*/ 20 w 36"/>
                <a:gd name="T1" fmla="*/ 43 h 43"/>
                <a:gd name="T2" fmla="*/ 36 w 36"/>
                <a:gd name="T3" fmla="*/ 27 h 43"/>
                <a:gd name="T4" fmla="*/ 33 w 36"/>
                <a:gd name="T5" fmla="*/ 24 h 43"/>
                <a:gd name="T6" fmla="*/ 20 w 36"/>
                <a:gd name="T7" fmla="*/ 37 h 43"/>
                <a:gd name="T8" fmla="*/ 20 w 36"/>
                <a:gd name="T9" fmla="*/ 0 h 43"/>
                <a:gd name="T10" fmla="*/ 16 w 36"/>
                <a:gd name="T11" fmla="*/ 0 h 43"/>
                <a:gd name="T12" fmla="*/ 16 w 36"/>
                <a:gd name="T13" fmla="*/ 37 h 43"/>
                <a:gd name="T14" fmla="*/ 3 w 36"/>
                <a:gd name="T15" fmla="*/ 24 h 43"/>
                <a:gd name="T16" fmla="*/ 0 w 36"/>
                <a:gd name="T17" fmla="*/ 27 h 43"/>
                <a:gd name="T18" fmla="*/ 17 w 36"/>
                <a:gd name="T19" fmla="*/ 43 h 43"/>
                <a:gd name="T20" fmla="*/ 20 w 36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3">
                  <a:moveTo>
                    <a:pt x="20" y="43"/>
                  </a:moveTo>
                  <a:lnTo>
                    <a:pt x="36" y="27"/>
                  </a:lnTo>
                  <a:lnTo>
                    <a:pt x="33" y="24"/>
                  </a:lnTo>
                  <a:lnTo>
                    <a:pt x="20" y="37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37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17" y="43"/>
                  </a:lnTo>
                  <a:lnTo>
                    <a:pt x="2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21" name="Freeform 225"/>
            <p:cNvSpPr>
              <a:spLocks noEditPoints="1"/>
            </p:cNvSpPr>
            <p:nvPr/>
          </p:nvSpPr>
          <p:spPr bwMode="auto">
            <a:xfrm>
              <a:off x="2068227" y="1275606"/>
              <a:ext cx="301196" cy="301196"/>
            </a:xfrm>
            <a:custGeom>
              <a:avLst/>
              <a:gdLst>
                <a:gd name="T0" fmla="*/ 112 w 133"/>
                <a:gd name="T1" fmla="*/ 0 h 133"/>
                <a:gd name="T2" fmla="*/ 20 w 133"/>
                <a:gd name="T3" fmla="*/ 0 h 133"/>
                <a:gd name="T4" fmla="*/ 20 w 133"/>
                <a:gd name="T5" fmla="*/ 44 h 133"/>
                <a:gd name="T6" fmla="*/ 0 w 133"/>
                <a:gd name="T7" fmla="*/ 53 h 133"/>
                <a:gd name="T8" fmla="*/ 0 w 133"/>
                <a:gd name="T9" fmla="*/ 133 h 133"/>
                <a:gd name="T10" fmla="*/ 133 w 133"/>
                <a:gd name="T11" fmla="*/ 133 h 133"/>
                <a:gd name="T12" fmla="*/ 133 w 133"/>
                <a:gd name="T13" fmla="*/ 53 h 133"/>
                <a:gd name="T14" fmla="*/ 112 w 133"/>
                <a:gd name="T15" fmla="*/ 44 h 133"/>
                <a:gd name="T16" fmla="*/ 112 w 133"/>
                <a:gd name="T17" fmla="*/ 0 h 133"/>
                <a:gd name="T18" fmla="*/ 108 w 133"/>
                <a:gd name="T19" fmla="*/ 4 h 133"/>
                <a:gd name="T20" fmla="*/ 108 w 133"/>
                <a:gd name="T21" fmla="*/ 66 h 133"/>
                <a:gd name="T22" fmla="*/ 66 w 133"/>
                <a:gd name="T23" fmla="*/ 92 h 133"/>
                <a:gd name="T24" fmla="*/ 25 w 133"/>
                <a:gd name="T25" fmla="*/ 66 h 133"/>
                <a:gd name="T26" fmla="*/ 25 w 133"/>
                <a:gd name="T27" fmla="*/ 4 h 133"/>
                <a:gd name="T28" fmla="*/ 108 w 133"/>
                <a:gd name="T29" fmla="*/ 4 h 133"/>
                <a:gd name="T30" fmla="*/ 20 w 133"/>
                <a:gd name="T31" fmla="*/ 63 h 133"/>
                <a:gd name="T32" fmla="*/ 6 w 133"/>
                <a:gd name="T33" fmla="*/ 54 h 133"/>
                <a:gd name="T34" fmla="*/ 20 w 133"/>
                <a:gd name="T35" fmla="*/ 49 h 133"/>
                <a:gd name="T36" fmla="*/ 20 w 133"/>
                <a:gd name="T37" fmla="*/ 63 h 133"/>
                <a:gd name="T38" fmla="*/ 4 w 133"/>
                <a:gd name="T39" fmla="*/ 129 h 133"/>
                <a:gd name="T40" fmla="*/ 4 w 133"/>
                <a:gd name="T41" fmla="*/ 58 h 133"/>
                <a:gd name="T42" fmla="*/ 66 w 133"/>
                <a:gd name="T43" fmla="*/ 97 h 133"/>
                <a:gd name="T44" fmla="*/ 129 w 133"/>
                <a:gd name="T45" fmla="*/ 58 h 133"/>
                <a:gd name="T46" fmla="*/ 129 w 133"/>
                <a:gd name="T47" fmla="*/ 129 h 133"/>
                <a:gd name="T48" fmla="*/ 4 w 133"/>
                <a:gd name="T49" fmla="*/ 129 h 133"/>
                <a:gd name="T50" fmla="*/ 127 w 133"/>
                <a:gd name="T51" fmla="*/ 54 h 133"/>
                <a:gd name="T52" fmla="*/ 112 w 133"/>
                <a:gd name="T53" fmla="*/ 63 h 133"/>
                <a:gd name="T54" fmla="*/ 112 w 133"/>
                <a:gd name="T55" fmla="*/ 49 h 133"/>
                <a:gd name="T56" fmla="*/ 127 w 133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2" y="0"/>
                  </a:moveTo>
                  <a:lnTo>
                    <a:pt x="20" y="0"/>
                  </a:lnTo>
                  <a:lnTo>
                    <a:pt x="20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2" y="44"/>
                  </a:lnTo>
                  <a:lnTo>
                    <a:pt x="112" y="0"/>
                  </a:lnTo>
                  <a:close/>
                  <a:moveTo>
                    <a:pt x="108" y="4"/>
                  </a:moveTo>
                  <a:lnTo>
                    <a:pt x="108" y="66"/>
                  </a:lnTo>
                  <a:lnTo>
                    <a:pt x="66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8" y="4"/>
                  </a:lnTo>
                  <a:close/>
                  <a:moveTo>
                    <a:pt x="20" y="63"/>
                  </a:moveTo>
                  <a:lnTo>
                    <a:pt x="6" y="54"/>
                  </a:lnTo>
                  <a:lnTo>
                    <a:pt x="20" y="49"/>
                  </a:lnTo>
                  <a:lnTo>
                    <a:pt x="20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6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4"/>
                  </a:moveTo>
                  <a:lnTo>
                    <a:pt x="112" y="63"/>
                  </a:lnTo>
                  <a:lnTo>
                    <a:pt x="112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457743" y="1275606"/>
            <a:ext cx="303460" cy="301196"/>
            <a:chOff x="2457743" y="1275606"/>
            <a:chExt cx="303460" cy="301196"/>
          </a:xfrm>
          <a:solidFill>
            <a:schemeClr val="tx1"/>
          </a:solidFill>
        </p:grpSpPr>
        <p:sp>
          <p:nvSpPr>
            <p:cNvPr id="222" name="Freeform 226"/>
            <p:cNvSpPr>
              <a:spLocks noEditPoints="1"/>
            </p:cNvSpPr>
            <p:nvPr/>
          </p:nvSpPr>
          <p:spPr bwMode="auto">
            <a:xfrm>
              <a:off x="2457743" y="1275606"/>
              <a:ext cx="303460" cy="301196"/>
            </a:xfrm>
            <a:custGeom>
              <a:avLst/>
              <a:gdLst>
                <a:gd name="T0" fmla="*/ 113 w 134"/>
                <a:gd name="T1" fmla="*/ 0 h 133"/>
                <a:gd name="T2" fmla="*/ 21 w 134"/>
                <a:gd name="T3" fmla="*/ 0 h 133"/>
                <a:gd name="T4" fmla="*/ 21 w 134"/>
                <a:gd name="T5" fmla="*/ 44 h 133"/>
                <a:gd name="T6" fmla="*/ 0 w 134"/>
                <a:gd name="T7" fmla="*/ 53 h 133"/>
                <a:gd name="T8" fmla="*/ 0 w 134"/>
                <a:gd name="T9" fmla="*/ 133 h 133"/>
                <a:gd name="T10" fmla="*/ 134 w 134"/>
                <a:gd name="T11" fmla="*/ 133 h 133"/>
                <a:gd name="T12" fmla="*/ 134 w 134"/>
                <a:gd name="T13" fmla="*/ 53 h 133"/>
                <a:gd name="T14" fmla="*/ 113 w 134"/>
                <a:gd name="T15" fmla="*/ 44 h 133"/>
                <a:gd name="T16" fmla="*/ 113 w 134"/>
                <a:gd name="T17" fmla="*/ 0 h 133"/>
                <a:gd name="T18" fmla="*/ 109 w 134"/>
                <a:gd name="T19" fmla="*/ 4 h 133"/>
                <a:gd name="T20" fmla="*/ 109 w 134"/>
                <a:gd name="T21" fmla="*/ 66 h 133"/>
                <a:gd name="T22" fmla="*/ 67 w 134"/>
                <a:gd name="T23" fmla="*/ 92 h 133"/>
                <a:gd name="T24" fmla="*/ 25 w 134"/>
                <a:gd name="T25" fmla="*/ 66 h 133"/>
                <a:gd name="T26" fmla="*/ 25 w 134"/>
                <a:gd name="T27" fmla="*/ 4 h 133"/>
                <a:gd name="T28" fmla="*/ 109 w 134"/>
                <a:gd name="T29" fmla="*/ 4 h 133"/>
                <a:gd name="T30" fmla="*/ 21 w 134"/>
                <a:gd name="T31" fmla="*/ 63 h 133"/>
                <a:gd name="T32" fmla="*/ 7 w 134"/>
                <a:gd name="T33" fmla="*/ 54 h 133"/>
                <a:gd name="T34" fmla="*/ 21 w 134"/>
                <a:gd name="T35" fmla="*/ 49 h 133"/>
                <a:gd name="T36" fmla="*/ 21 w 134"/>
                <a:gd name="T37" fmla="*/ 63 h 133"/>
                <a:gd name="T38" fmla="*/ 4 w 134"/>
                <a:gd name="T39" fmla="*/ 129 h 133"/>
                <a:gd name="T40" fmla="*/ 4 w 134"/>
                <a:gd name="T41" fmla="*/ 58 h 133"/>
                <a:gd name="T42" fmla="*/ 67 w 134"/>
                <a:gd name="T43" fmla="*/ 97 h 133"/>
                <a:gd name="T44" fmla="*/ 129 w 134"/>
                <a:gd name="T45" fmla="*/ 58 h 133"/>
                <a:gd name="T46" fmla="*/ 129 w 134"/>
                <a:gd name="T47" fmla="*/ 129 h 133"/>
                <a:gd name="T48" fmla="*/ 4 w 134"/>
                <a:gd name="T49" fmla="*/ 129 h 133"/>
                <a:gd name="T50" fmla="*/ 127 w 134"/>
                <a:gd name="T51" fmla="*/ 54 h 133"/>
                <a:gd name="T52" fmla="*/ 113 w 134"/>
                <a:gd name="T53" fmla="*/ 63 h 133"/>
                <a:gd name="T54" fmla="*/ 113 w 134"/>
                <a:gd name="T55" fmla="*/ 49 h 133"/>
                <a:gd name="T56" fmla="*/ 127 w 134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9" y="4"/>
                  </a:moveTo>
                  <a:lnTo>
                    <a:pt x="109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9" y="4"/>
                  </a:lnTo>
                  <a:close/>
                  <a:moveTo>
                    <a:pt x="21" y="63"/>
                  </a:moveTo>
                  <a:lnTo>
                    <a:pt x="7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23" name="Freeform 227"/>
            <p:cNvSpPr>
              <a:spLocks noEditPoints="1"/>
            </p:cNvSpPr>
            <p:nvPr/>
          </p:nvSpPr>
          <p:spPr bwMode="auto">
            <a:xfrm>
              <a:off x="2580032" y="1318633"/>
              <a:ext cx="86056" cy="106438"/>
            </a:xfrm>
            <a:custGeom>
              <a:avLst/>
              <a:gdLst>
                <a:gd name="T0" fmla="*/ 5 w 38"/>
                <a:gd name="T1" fmla="*/ 25 h 47"/>
                <a:gd name="T2" fmla="*/ 38 w 38"/>
                <a:gd name="T3" fmla="*/ 25 h 47"/>
                <a:gd name="T4" fmla="*/ 31 w 38"/>
                <a:gd name="T5" fmla="*/ 14 h 47"/>
                <a:gd name="T6" fmla="*/ 38 w 38"/>
                <a:gd name="T7" fmla="*/ 4 h 47"/>
                <a:gd name="T8" fmla="*/ 5 w 38"/>
                <a:gd name="T9" fmla="*/ 4 h 47"/>
                <a:gd name="T10" fmla="*/ 5 w 38"/>
                <a:gd name="T11" fmla="*/ 0 h 47"/>
                <a:gd name="T12" fmla="*/ 0 w 38"/>
                <a:gd name="T13" fmla="*/ 0 h 47"/>
                <a:gd name="T14" fmla="*/ 0 w 38"/>
                <a:gd name="T15" fmla="*/ 47 h 47"/>
                <a:gd name="T16" fmla="*/ 5 w 38"/>
                <a:gd name="T17" fmla="*/ 47 h 47"/>
                <a:gd name="T18" fmla="*/ 5 w 38"/>
                <a:gd name="T19" fmla="*/ 25 h 47"/>
                <a:gd name="T20" fmla="*/ 30 w 38"/>
                <a:gd name="T21" fmla="*/ 8 h 47"/>
                <a:gd name="T22" fmla="*/ 26 w 38"/>
                <a:gd name="T23" fmla="*/ 14 h 47"/>
                <a:gd name="T24" fmla="*/ 30 w 38"/>
                <a:gd name="T25" fmla="*/ 20 h 47"/>
                <a:gd name="T26" fmla="*/ 5 w 38"/>
                <a:gd name="T27" fmla="*/ 20 h 47"/>
                <a:gd name="T28" fmla="*/ 5 w 38"/>
                <a:gd name="T29" fmla="*/ 8 h 47"/>
                <a:gd name="T30" fmla="*/ 30 w 38"/>
                <a:gd name="T3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7">
                  <a:moveTo>
                    <a:pt x="5" y="25"/>
                  </a:moveTo>
                  <a:lnTo>
                    <a:pt x="38" y="25"/>
                  </a:lnTo>
                  <a:lnTo>
                    <a:pt x="31" y="14"/>
                  </a:lnTo>
                  <a:lnTo>
                    <a:pt x="38" y="4"/>
                  </a:lnTo>
                  <a:lnTo>
                    <a:pt x="5" y="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5" y="47"/>
                  </a:lnTo>
                  <a:lnTo>
                    <a:pt x="5" y="25"/>
                  </a:lnTo>
                  <a:close/>
                  <a:moveTo>
                    <a:pt x="30" y="8"/>
                  </a:moveTo>
                  <a:lnTo>
                    <a:pt x="26" y="14"/>
                  </a:lnTo>
                  <a:lnTo>
                    <a:pt x="30" y="20"/>
                  </a:lnTo>
                  <a:lnTo>
                    <a:pt x="5" y="20"/>
                  </a:lnTo>
                  <a:lnTo>
                    <a:pt x="5" y="8"/>
                  </a:lnTo>
                  <a:lnTo>
                    <a:pt x="3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849522" y="1275606"/>
            <a:ext cx="301196" cy="301196"/>
            <a:chOff x="2849522" y="1275606"/>
            <a:chExt cx="301196" cy="301196"/>
          </a:xfrm>
          <a:solidFill>
            <a:schemeClr val="tx1"/>
          </a:solidFill>
        </p:grpSpPr>
        <p:sp>
          <p:nvSpPr>
            <p:cNvPr id="224" name="Freeform 228"/>
            <p:cNvSpPr>
              <a:spLocks noEditPoints="1"/>
            </p:cNvSpPr>
            <p:nvPr/>
          </p:nvSpPr>
          <p:spPr bwMode="auto">
            <a:xfrm>
              <a:off x="2849522" y="1275606"/>
              <a:ext cx="301196" cy="301196"/>
            </a:xfrm>
            <a:custGeom>
              <a:avLst/>
              <a:gdLst>
                <a:gd name="T0" fmla="*/ 113 w 133"/>
                <a:gd name="T1" fmla="*/ 0 h 133"/>
                <a:gd name="T2" fmla="*/ 21 w 133"/>
                <a:gd name="T3" fmla="*/ 0 h 133"/>
                <a:gd name="T4" fmla="*/ 21 w 133"/>
                <a:gd name="T5" fmla="*/ 44 h 133"/>
                <a:gd name="T6" fmla="*/ 0 w 133"/>
                <a:gd name="T7" fmla="*/ 53 h 133"/>
                <a:gd name="T8" fmla="*/ 0 w 133"/>
                <a:gd name="T9" fmla="*/ 133 h 133"/>
                <a:gd name="T10" fmla="*/ 133 w 133"/>
                <a:gd name="T11" fmla="*/ 133 h 133"/>
                <a:gd name="T12" fmla="*/ 133 w 133"/>
                <a:gd name="T13" fmla="*/ 53 h 133"/>
                <a:gd name="T14" fmla="*/ 113 w 133"/>
                <a:gd name="T15" fmla="*/ 44 h 133"/>
                <a:gd name="T16" fmla="*/ 113 w 133"/>
                <a:gd name="T17" fmla="*/ 0 h 133"/>
                <a:gd name="T18" fmla="*/ 108 w 133"/>
                <a:gd name="T19" fmla="*/ 4 h 133"/>
                <a:gd name="T20" fmla="*/ 108 w 133"/>
                <a:gd name="T21" fmla="*/ 66 h 133"/>
                <a:gd name="T22" fmla="*/ 67 w 133"/>
                <a:gd name="T23" fmla="*/ 92 h 133"/>
                <a:gd name="T24" fmla="*/ 25 w 133"/>
                <a:gd name="T25" fmla="*/ 66 h 133"/>
                <a:gd name="T26" fmla="*/ 25 w 133"/>
                <a:gd name="T27" fmla="*/ 4 h 133"/>
                <a:gd name="T28" fmla="*/ 108 w 133"/>
                <a:gd name="T29" fmla="*/ 4 h 133"/>
                <a:gd name="T30" fmla="*/ 21 w 133"/>
                <a:gd name="T31" fmla="*/ 63 h 133"/>
                <a:gd name="T32" fmla="*/ 7 w 133"/>
                <a:gd name="T33" fmla="*/ 54 h 133"/>
                <a:gd name="T34" fmla="*/ 21 w 133"/>
                <a:gd name="T35" fmla="*/ 49 h 133"/>
                <a:gd name="T36" fmla="*/ 21 w 133"/>
                <a:gd name="T37" fmla="*/ 63 h 133"/>
                <a:gd name="T38" fmla="*/ 4 w 133"/>
                <a:gd name="T39" fmla="*/ 129 h 133"/>
                <a:gd name="T40" fmla="*/ 4 w 133"/>
                <a:gd name="T41" fmla="*/ 58 h 133"/>
                <a:gd name="T42" fmla="*/ 67 w 133"/>
                <a:gd name="T43" fmla="*/ 97 h 133"/>
                <a:gd name="T44" fmla="*/ 129 w 133"/>
                <a:gd name="T45" fmla="*/ 58 h 133"/>
                <a:gd name="T46" fmla="*/ 129 w 133"/>
                <a:gd name="T47" fmla="*/ 129 h 133"/>
                <a:gd name="T48" fmla="*/ 4 w 133"/>
                <a:gd name="T49" fmla="*/ 129 h 133"/>
                <a:gd name="T50" fmla="*/ 127 w 133"/>
                <a:gd name="T51" fmla="*/ 54 h 133"/>
                <a:gd name="T52" fmla="*/ 113 w 133"/>
                <a:gd name="T53" fmla="*/ 63 h 133"/>
                <a:gd name="T54" fmla="*/ 113 w 133"/>
                <a:gd name="T55" fmla="*/ 49 h 133"/>
                <a:gd name="T56" fmla="*/ 127 w 133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8" y="4"/>
                  </a:moveTo>
                  <a:lnTo>
                    <a:pt x="108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8" y="4"/>
                  </a:lnTo>
                  <a:close/>
                  <a:moveTo>
                    <a:pt x="21" y="63"/>
                  </a:moveTo>
                  <a:lnTo>
                    <a:pt x="7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25" name="Freeform 229"/>
            <p:cNvSpPr>
              <a:spLocks noEditPoints="1"/>
            </p:cNvSpPr>
            <p:nvPr/>
          </p:nvSpPr>
          <p:spPr bwMode="auto">
            <a:xfrm>
              <a:off x="2949166" y="1336750"/>
              <a:ext cx="104173" cy="90585"/>
            </a:xfrm>
            <a:custGeom>
              <a:avLst/>
              <a:gdLst>
                <a:gd name="T0" fmla="*/ 43 w 88"/>
                <a:gd name="T1" fmla="*/ 76 h 77"/>
                <a:gd name="T2" fmla="*/ 44 w 88"/>
                <a:gd name="T3" fmla="*/ 77 h 77"/>
                <a:gd name="T4" fmla="*/ 46 w 88"/>
                <a:gd name="T5" fmla="*/ 76 h 77"/>
                <a:gd name="T6" fmla="*/ 88 w 88"/>
                <a:gd name="T7" fmla="*/ 24 h 77"/>
                <a:gd name="T8" fmla="*/ 64 w 88"/>
                <a:gd name="T9" fmla="*/ 0 h 77"/>
                <a:gd name="T10" fmla="*/ 44 w 88"/>
                <a:gd name="T11" fmla="*/ 11 h 77"/>
                <a:gd name="T12" fmla="*/ 24 w 88"/>
                <a:gd name="T13" fmla="*/ 0 h 77"/>
                <a:gd name="T14" fmla="*/ 0 w 88"/>
                <a:gd name="T15" fmla="*/ 24 h 77"/>
                <a:gd name="T16" fmla="*/ 43 w 88"/>
                <a:gd name="T17" fmla="*/ 76 h 77"/>
                <a:gd name="T18" fmla="*/ 24 w 88"/>
                <a:gd name="T19" fmla="*/ 8 h 77"/>
                <a:gd name="T20" fmla="*/ 40 w 88"/>
                <a:gd name="T21" fmla="*/ 24 h 77"/>
                <a:gd name="T22" fmla="*/ 48 w 88"/>
                <a:gd name="T23" fmla="*/ 24 h 77"/>
                <a:gd name="T24" fmla="*/ 64 w 88"/>
                <a:gd name="T25" fmla="*/ 8 h 77"/>
                <a:gd name="T26" fmla="*/ 80 w 88"/>
                <a:gd name="T27" fmla="*/ 24 h 77"/>
                <a:gd name="T28" fmla="*/ 44 w 88"/>
                <a:gd name="T29" fmla="*/ 68 h 77"/>
                <a:gd name="T30" fmla="*/ 8 w 88"/>
                <a:gd name="T31" fmla="*/ 24 h 77"/>
                <a:gd name="T32" fmla="*/ 24 w 88"/>
                <a:gd name="T33" fmla="*/ 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77">
                  <a:moveTo>
                    <a:pt x="43" y="76"/>
                  </a:moveTo>
                  <a:cubicBezTo>
                    <a:pt x="44" y="77"/>
                    <a:pt x="44" y="77"/>
                    <a:pt x="44" y="77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8" y="75"/>
                    <a:pt x="88" y="53"/>
                    <a:pt x="88" y="24"/>
                  </a:cubicBezTo>
                  <a:cubicBezTo>
                    <a:pt x="88" y="11"/>
                    <a:pt x="78" y="0"/>
                    <a:pt x="64" y="0"/>
                  </a:cubicBezTo>
                  <a:cubicBezTo>
                    <a:pt x="56" y="0"/>
                    <a:pt x="49" y="5"/>
                    <a:pt x="44" y="11"/>
                  </a:cubicBezTo>
                  <a:cubicBezTo>
                    <a:pt x="40" y="5"/>
                    <a:pt x="33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53"/>
                    <a:pt x="41" y="75"/>
                    <a:pt x="43" y="76"/>
                  </a:cubicBezTo>
                  <a:close/>
                  <a:moveTo>
                    <a:pt x="24" y="8"/>
                  </a:moveTo>
                  <a:cubicBezTo>
                    <a:pt x="33" y="8"/>
                    <a:pt x="40" y="16"/>
                    <a:pt x="40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6"/>
                    <a:pt x="56" y="8"/>
                    <a:pt x="64" y="8"/>
                  </a:cubicBezTo>
                  <a:cubicBezTo>
                    <a:pt x="74" y="8"/>
                    <a:pt x="80" y="15"/>
                    <a:pt x="80" y="24"/>
                  </a:cubicBezTo>
                  <a:cubicBezTo>
                    <a:pt x="80" y="45"/>
                    <a:pt x="52" y="63"/>
                    <a:pt x="44" y="68"/>
                  </a:cubicBezTo>
                  <a:cubicBezTo>
                    <a:pt x="37" y="63"/>
                    <a:pt x="8" y="45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241303" y="1275606"/>
            <a:ext cx="303460" cy="301196"/>
            <a:chOff x="3241303" y="1275606"/>
            <a:chExt cx="303460" cy="301196"/>
          </a:xfrm>
          <a:solidFill>
            <a:schemeClr val="tx1"/>
          </a:solidFill>
        </p:grpSpPr>
        <p:sp>
          <p:nvSpPr>
            <p:cNvPr id="226" name="Freeform 230"/>
            <p:cNvSpPr>
              <a:spLocks/>
            </p:cNvSpPr>
            <p:nvPr/>
          </p:nvSpPr>
          <p:spPr bwMode="auto">
            <a:xfrm>
              <a:off x="3345476" y="1339015"/>
              <a:ext cx="99644" cy="81527"/>
            </a:xfrm>
            <a:custGeom>
              <a:avLst/>
              <a:gdLst>
                <a:gd name="T0" fmla="*/ 24 w 44"/>
                <a:gd name="T1" fmla="*/ 33 h 36"/>
                <a:gd name="T2" fmla="*/ 27 w 44"/>
                <a:gd name="T3" fmla="*/ 36 h 36"/>
                <a:gd name="T4" fmla="*/ 44 w 44"/>
                <a:gd name="T5" fmla="*/ 19 h 36"/>
                <a:gd name="T6" fmla="*/ 44 w 44"/>
                <a:gd name="T7" fmla="*/ 17 h 36"/>
                <a:gd name="T8" fmla="*/ 27 w 44"/>
                <a:gd name="T9" fmla="*/ 0 h 36"/>
                <a:gd name="T10" fmla="*/ 24 w 44"/>
                <a:gd name="T11" fmla="*/ 3 h 36"/>
                <a:gd name="T12" fmla="*/ 37 w 44"/>
                <a:gd name="T13" fmla="*/ 16 h 36"/>
                <a:gd name="T14" fmla="*/ 0 w 44"/>
                <a:gd name="T15" fmla="*/ 16 h 36"/>
                <a:gd name="T16" fmla="*/ 0 w 44"/>
                <a:gd name="T17" fmla="*/ 20 h 36"/>
                <a:gd name="T18" fmla="*/ 37 w 44"/>
                <a:gd name="T19" fmla="*/ 20 h 36"/>
                <a:gd name="T20" fmla="*/ 24 w 44"/>
                <a:gd name="T21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6">
                  <a:moveTo>
                    <a:pt x="24" y="33"/>
                  </a:moveTo>
                  <a:lnTo>
                    <a:pt x="27" y="36"/>
                  </a:lnTo>
                  <a:lnTo>
                    <a:pt x="44" y="19"/>
                  </a:lnTo>
                  <a:lnTo>
                    <a:pt x="44" y="17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37" y="16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37" y="20"/>
                  </a:ln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27" name="Freeform 231"/>
            <p:cNvSpPr>
              <a:spLocks noEditPoints="1"/>
            </p:cNvSpPr>
            <p:nvPr/>
          </p:nvSpPr>
          <p:spPr bwMode="auto">
            <a:xfrm>
              <a:off x="3241303" y="1275606"/>
              <a:ext cx="303460" cy="301196"/>
            </a:xfrm>
            <a:custGeom>
              <a:avLst/>
              <a:gdLst>
                <a:gd name="T0" fmla="*/ 113 w 134"/>
                <a:gd name="T1" fmla="*/ 0 h 133"/>
                <a:gd name="T2" fmla="*/ 21 w 134"/>
                <a:gd name="T3" fmla="*/ 0 h 133"/>
                <a:gd name="T4" fmla="*/ 21 w 134"/>
                <a:gd name="T5" fmla="*/ 44 h 133"/>
                <a:gd name="T6" fmla="*/ 0 w 134"/>
                <a:gd name="T7" fmla="*/ 53 h 133"/>
                <a:gd name="T8" fmla="*/ 0 w 134"/>
                <a:gd name="T9" fmla="*/ 133 h 133"/>
                <a:gd name="T10" fmla="*/ 134 w 134"/>
                <a:gd name="T11" fmla="*/ 133 h 133"/>
                <a:gd name="T12" fmla="*/ 134 w 134"/>
                <a:gd name="T13" fmla="*/ 53 h 133"/>
                <a:gd name="T14" fmla="*/ 113 w 134"/>
                <a:gd name="T15" fmla="*/ 44 h 133"/>
                <a:gd name="T16" fmla="*/ 113 w 134"/>
                <a:gd name="T17" fmla="*/ 0 h 133"/>
                <a:gd name="T18" fmla="*/ 109 w 134"/>
                <a:gd name="T19" fmla="*/ 4 h 133"/>
                <a:gd name="T20" fmla="*/ 109 w 134"/>
                <a:gd name="T21" fmla="*/ 66 h 133"/>
                <a:gd name="T22" fmla="*/ 67 w 134"/>
                <a:gd name="T23" fmla="*/ 92 h 133"/>
                <a:gd name="T24" fmla="*/ 25 w 134"/>
                <a:gd name="T25" fmla="*/ 66 h 133"/>
                <a:gd name="T26" fmla="*/ 25 w 134"/>
                <a:gd name="T27" fmla="*/ 4 h 133"/>
                <a:gd name="T28" fmla="*/ 109 w 134"/>
                <a:gd name="T29" fmla="*/ 4 h 133"/>
                <a:gd name="T30" fmla="*/ 21 w 134"/>
                <a:gd name="T31" fmla="*/ 63 h 133"/>
                <a:gd name="T32" fmla="*/ 7 w 134"/>
                <a:gd name="T33" fmla="*/ 54 h 133"/>
                <a:gd name="T34" fmla="*/ 21 w 134"/>
                <a:gd name="T35" fmla="*/ 49 h 133"/>
                <a:gd name="T36" fmla="*/ 21 w 134"/>
                <a:gd name="T37" fmla="*/ 63 h 133"/>
                <a:gd name="T38" fmla="*/ 5 w 134"/>
                <a:gd name="T39" fmla="*/ 129 h 133"/>
                <a:gd name="T40" fmla="*/ 5 w 134"/>
                <a:gd name="T41" fmla="*/ 58 h 133"/>
                <a:gd name="T42" fmla="*/ 67 w 134"/>
                <a:gd name="T43" fmla="*/ 97 h 133"/>
                <a:gd name="T44" fmla="*/ 130 w 134"/>
                <a:gd name="T45" fmla="*/ 58 h 133"/>
                <a:gd name="T46" fmla="*/ 130 w 134"/>
                <a:gd name="T47" fmla="*/ 129 h 133"/>
                <a:gd name="T48" fmla="*/ 5 w 134"/>
                <a:gd name="T49" fmla="*/ 129 h 133"/>
                <a:gd name="T50" fmla="*/ 127 w 134"/>
                <a:gd name="T51" fmla="*/ 54 h 133"/>
                <a:gd name="T52" fmla="*/ 113 w 134"/>
                <a:gd name="T53" fmla="*/ 63 h 133"/>
                <a:gd name="T54" fmla="*/ 113 w 134"/>
                <a:gd name="T55" fmla="*/ 49 h 133"/>
                <a:gd name="T56" fmla="*/ 127 w 134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9" y="4"/>
                  </a:moveTo>
                  <a:lnTo>
                    <a:pt x="109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9" y="4"/>
                  </a:lnTo>
                  <a:close/>
                  <a:moveTo>
                    <a:pt x="21" y="63"/>
                  </a:moveTo>
                  <a:lnTo>
                    <a:pt x="7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5" y="129"/>
                  </a:moveTo>
                  <a:lnTo>
                    <a:pt x="5" y="58"/>
                  </a:lnTo>
                  <a:lnTo>
                    <a:pt x="67" y="97"/>
                  </a:lnTo>
                  <a:lnTo>
                    <a:pt x="130" y="58"/>
                  </a:lnTo>
                  <a:lnTo>
                    <a:pt x="130" y="129"/>
                  </a:lnTo>
                  <a:lnTo>
                    <a:pt x="5" y="129"/>
                  </a:lnTo>
                  <a:close/>
                  <a:moveTo>
                    <a:pt x="127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633082" y="1275606"/>
            <a:ext cx="303460" cy="301196"/>
            <a:chOff x="3633082" y="1275606"/>
            <a:chExt cx="303460" cy="301196"/>
          </a:xfrm>
          <a:solidFill>
            <a:schemeClr val="tx1"/>
          </a:solidFill>
        </p:grpSpPr>
        <p:sp>
          <p:nvSpPr>
            <p:cNvPr id="228" name="Freeform 232"/>
            <p:cNvSpPr>
              <a:spLocks noEditPoints="1"/>
            </p:cNvSpPr>
            <p:nvPr/>
          </p:nvSpPr>
          <p:spPr bwMode="auto">
            <a:xfrm>
              <a:off x="3737255" y="1332221"/>
              <a:ext cx="95114" cy="92850"/>
            </a:xfrm>
            <a:custGeom>
              <a:avLst/>
              <a:gdLst>
                <a:gd name="T0" fmla="*/ 40 w 80"/>
                <a:gd name="T1" fmla="*/ 80 h 80"/>
                <a:gd name="T2" fmla="*/ 40 w 80"/>
                <a:gd name="T3" fmla="*/ 80 h 80"/>
                <a:gd name="T4" fmla="*/ 80 w 80"/>
                <a:gd name="T5" fmla="*/ 40 h 80"/>
                <a:gd name="T6" fmla="*/ 68 w 80"/>
                <a:gd name="T7" fmla="*/ 12 h 80"/>
                <a:gd name="T8" fmla="*/ 40 w 80"/>
                <a:gd name="T9" fmla="*/ 0 h 80"/>
                <a:gd name="T10" fmla="*/ 11 w 80"/>
                <a:gd name="T11" fmla="*/ 12 h 80"/>
                <a:gd name="T12" fmla="*/ 0 w 80"/>
                <a:gd name="T13" fmla="*/ 40 h 80"/>
                <a:gd name="T14" fmla="*/ 11 w 80"/>
                <a:gd name="T15" fmla="*/ 69 h 80"/>
                <a:gd name="T16" fmla="*/ 40 w 80"/>
                <a:gd name="T17" fmla="*/ 80 h 80"/>
                <a:gd name="T18" fmla="*/ 40 w 80"/>
                <a:gd name="T19" fmla="*/ 8 h 80"/>
                <a:gd name="T20" fmla="*/ 62 w 80"/>
                <a:gd name="T21" fmla="*/ 18 h 80"/>
                <a:gd name="T22" fmla="*/ 72 w 80"/>
                <a:gd name="T23" fmla="*/ 40 h 80"/>
                <a:gd name="T24" fmla="*/ 65 w 80"/>
                <a:gd name="T25" fmla="*/ 60 h 80"/>
                <a:gd name="T26" fmla="*/ 20 w 80"/>
                <a:gd name="T27" fmla="*/ 15 h 80"/>
                <a:gd name="T28" fmla="*/ 40 w 80"/>
                <a:gd name="T29" fmla="*/ 8 h 80"/>
                <a:gd name="T30" fmla="*/ 14 w 80"/>
                <a:gd name="T31" fmla="*/ 21 h 80"/>
                <a:gd name="T32" fmla="*/ 59 w 80"/>
                <a:gd name="T33" fmla="*/ 66 h 80"/>
                <a:gd name="T34" fmla="*/ 40 w 80"/>
                <a:gd name="T35" fmla="*/ 72 h 80"/>
                <a:gd name="T36" fmla="*/ 17 w 80"/>
                <a:gd name="T37" fmla="*/ 63 h 80"/>
                <a:gd name="T38" fmla="*/ 8 w 80"/>
                <a:gd name="T39" fmla="*/ 40 h 80"/>
                <a:gd name="T40" fmla="*/ 14 w 80"/>
                <a:gd name="T41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40" y="80"/>
                    <a:pt x="40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30"/>
                    <a:pt x="76" y="20"/>
                    <a:pt x="68" y="12"/>
                  </a:cubicBezTo>
                  <a:cubicBezTo>
                    <a:pt x="60" y="5"/>
                    <a:pt x="50" y="0"/>
                    <a:pt x="40" y="0"/>
                  </a:cubicBezTo>
                  <a:cubicBezTo>
                    <a:pt x="29" y="0"/>
                    <a:pt x="19" y="5"/>
                    <a:pt x="11" y="12"/>
                  </a:cubicBezTo>
                  <a:cubicBezTo>
                    <a:pt x="4" y="20"/>
                    <a:pt x="0" y="30"/>
                    <a:pt x="0" y="40"/>
                  </a:cubicBezTo>
                  <a:cubicBezTo>
                    <a:pt x="0" y="51"/>
                    <a:pt x="4" y="61"/>
                    <a:pt x="11" y="69"/>
                  </a:cubicBezTo>
                  <a:cubicBezTo>
                    <a:pt x="19" y="76"/>
                    <a:pt x="29" y="80"/>
                    <a:pt x="40" y="80"/>
                  </a:cubicBezTo>
                  <a:close/>
                  <a:moveTo>
                    <a:pt x="40" y="8"/>
                  </a:moveTo>
                  <a:cubicBezTo>
                    <a:pt x="48" y="8"/>
                    <a:pt x="56" y="12"/>
                    <a:pt x="62" y="18"/>
                  </a:cubicBezTo>
                  <a:cubicBezTo>
                    <a:pt x="68" y="24"/>
                    <a:pt x="72" y="32"/>
                    <a:pt x="72" y="40"/>
                  </a:cubicBezTo>
                  <a:cubicBezTo>
                    <a:pt x="72" y="48"/>
                    <a:pt x="69" y="55"/>
                    <a:pt x="65" y="60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6" y="11"/>
                    <a:pt x="33" y="8"/>
                    <a:pt x="40" y="8"/>
                  </a:cubicBezTo>
                  <a:close/>
                  <a:moveTo>
                    <a:pt x="14" y="21"/>
                  </a:moveTo>
                  <a:cubicBezTo>
                    <a:pt x="59" y="66"/>
                    <a:pt x="59" y="66"/>
                    <a:pt x="59" y="66"/>
                  </a:cubicBezTo>
                  <a:cubicBezTo>
                    <a:pt x="54" y="70"/>
                    <a:pt x="47" y="72"/>
                    <a:pt x="40" y="72"/>
                  </a:cubicBezTo>
                  <a:cubicBezTo>
                    <a:pt x="31" y="72"/>
                    <a:pt x="23" y="69"/>
                    <a:pt x="17" y="63"/>
                  </a:cubicBezTo>
                  <a:cubicBezTo>
                    <a:pt x="11" y="57"/>
                    <a:pt x="8" y="49"/>
                    <a:pt x="8" y="40"/>
                  </a:cubicBezTo>
                  <a:cubicBezTo>
                    <a:pt x="8" y="33"/>
                    <a:pt x="10" y="26"/>
                    <a:pt x="14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29" name="Freeform 233"/>
            <p:cNvSpPr>
              <a:spLocks noEditPoints="1"/>
            </p:cNvSpPr>
            <p:nvPr/>
          </p:nvSpPr>
          <p:spPr bwMode="auto">
            <a:xfrm>
              <a:off x="3633082" y="1275606"/>
              <a:ext cx="303460" cy="301196"/>
            </a:xfrm>
            <a:custGeom>
              <a:avLst/>
              <a:gdLst>
                <a:gd name="T0" fmla="*/ 113 w 134"/>
                <a:gd name="T1" fmla="*/ 0 h 133"/>
                <a:gd name="T2" fmla="*/ 21 w 134"/>
                <a:gd name="T3" fmla="*/ 0 h 133"/>
                <a:gd name="T4" fmla="*/ 21 w 134"/>
                <a:gd name="T5" fmla="*/ 44 h 133"/>
                <a:gd name="T6" fmla="*/ 0 w 134"/>
                <a:gd name="T7" fmla="*/ 53 h 133"/>
                <a:gd name="T8" fmla="*/ 0 w 134"/>
                <a:gd name="T9" fmla="*/ 133 h 133"/>
                <a:gd name="T10" fmla="*/ 134 w 134"/>
                <a:gd name="T11" fmla="*/ 133 h 133"/>
                <a:gd name="T12" fmla="*/ 134 w 134"/>
                <a:gd name="T13" fmla="*/ 53 h 133"/>
                <a:gd name="T14" fmla="*/ 113 w 134"/>
                <a:gd name="T15" fmla="*/ 44 h 133"/>
                <a:gd name="T16" fmla="*/ 113 w 134"/>
                <a:gd name="T17" fmla="*/ 0 h 133"/>
                <a:gd name="T18" fmla="*/ 109 w 134"/>
                <a:gd name="T19" fmla="*/ 4 h 133"/>
                <a:gd name="T20" fmla="*/ 109 w 134"/>
                <a:gd name="T21" fmla="*/ 66 h 133"/>
                <a:gd name="T22" fmla="*/ 67 w 134"/>
                <a:gd name="T23" fmla="*/ 92 h 133"/>
                <a:gd name="T24" fmla="*/ 25 w 134"/>
                <a:gd name="T25" fmla="*/ 66 h 133"/>
                <a:gd name="T26" fmla="*/ 25 w 134"/>
                <a:gd name="T27" fmla="*/ 4 h 133"/>
                <a:gd name="T28" fmla="*/ 109 w 134"/>
                <a:gd name="T29" fmla="*/ 4 h 133"/>
                <a:gd name="T30" fmla="*/ 21 w 134"/>
                <a:gd name="T31" fmla="*/ 63 h 133"/>
                <a:gd name="T32" fmla="*/ 7 w 134"/>
                <a:gd name="T33" fmla="*/ 54 h 133"/>
                <a:gd name="T34" fmla="*/ 21 w 134"/>
                <a:gd name="T35" fmla="*/ 49 h 133"/>
                <a:gd name="T36" fmla="*/ 21 w 134"/>
                <a:gd name="T37" fmla="*/ 63 h 133"/>
                <a:gd name="T38" fmla="*/ 4 w 134"/>
                <a:gd name="T39" fmla="*/ 129 h 133"/>
                <a:gd name="T40" fmla="*/ 4 w 134"/>
                <a:gd name="T41" fmla="*/ 58 h 133"/>
                <a:gd name="T42" fmla="*/ 67 w 134"/>
                <a:gd name="T43" fmla="*/ 97 h 133"/>
                <a:gd name="T44" fmla="*/ 129 w 134"/>
                <a:gd name="T45" fmla="*/ 58 h 133"/>
                <a:gd name="T46" fmla="*/ 129 w 134"/>
                <a:gd name="T47" fmla="*/ 129 h 133"/>
                <a:gd name="T48" fmla="*/ 4 w 134"/>
                <a:gd name="T49" fmla="*/ 129 h 133"/>
                <a:gd name="T50" fmla="*/ 127 w 134"/>
                <a:gd name="T51" fmla="*/ 54 h 133"/>
                <a:gd name="T52" fmla="*/ 113 w 134"/>
                <a:gd name="T53" fmla="*/ 63 h 133"/>
                <a:gd name="T54" fmla="*/ 113 w 134"/>
                <a:gd name="T55" fmla="*/ 49 h 133"/>
                <a:gd name="T56" fmla="*/ 127 w 134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9" y="4"/>
                  </a:moveTo>
                  <a:lnTo>
                    <a:pt x="109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9" y="4"/>
                  </a:lnTo>
                  <a:close/>
                  <a:moveTo>
                    <a:pt x="21" y="63"/>
                  </a:moveTo>
                  <a:lnTo>
                    <a:pt x="7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024863" y="1275606"/>
            <a:ext cx="301196" cy="301196"/>
            <a:chOff x="4024863" y="1275606"/>
            <a:chExt cx="301196" cy="301196"/>
          </a:xfrm>
          <a:solidFill>
            <a:schemeClr val="tx1"/>
          </a:solidFill>
        </p:grpSpPr>
        <p:sp>
          <p:nvSpPr>
            <p:cNvPr id="230" name="Freeform 234"/>
            <p:cNvSpPr>
              <a:spLocks noEditPoints="1"/>
            </p:cNvSpPr>
            <p:nvPr/>
          </p:nvSpPr>
          <p:spPr bwMode="auto">
            <a:xfrm>
              <a:off x="4124507" y="1327691"/>
              <a:ext cx="83792" cy="104173"/>
            </a:xfrm>
            <a:custGeom>
              <a:avLst/>
              <a:gdLst>
                <a:gd name="T0" fmla="*/ 16 w 72"/>
                <a:gd name="T1" fmla="*/ 88 h 88"/>
                <a:gd name="T2" fmla="*/ 32 w 72"/>
                <a:gd name="T3" fmla="*/ 72 h 88"/>
                <a:gd name="T4" fmla="*/ 32 w 72"/>
                <a:gd name="T5" fmla="*/ 32 h 88"/>
                <a:gd name="T6" fmla="*/ 64 w 72"/>
                <a:gd name="T7" fmla="*/ 25 h 88"/>
                <a:gd name="T8" fmla="*/ 64 w 72"/>
                <a:gd name="T9" fmla="*/ 51 h 88"/>
                <a:gd name="T10" fmla="*/ 56 w 72"/>
                <a:gd name="T11" fmla="*/ 48 h 88"/>
                <a:gd name="T12" fmla="*/ 40 w 72"/>
                <a:gd name="T13" fmla="*/ 64 h 88"/>
                <a:gd name="T14" fmla="*/ 56 w 72"/>
                <a:gd name="T15" fmla="*/ 80 h 88"/>
                <a:gd name="T16" fmla="*/ 72 w 72"/>
                <a:gd name="T17" fmla="*/ 64 h 88"/>
                <a:gd name="T18" fmla="*/ 72 w 72"/>
                <a:gd name="T19" fmla="*/ 0 h 88"/>
                <a:gd name="T20" fmla="*/ 24 w 72"/>
                <a:gd name="T21" fmla="*/ 9 h 88"/>
                <a:gd name="T22" fmla="*/ 24 w 72"/>
                <a:gd name="T23" fmla="*/ 59 h 88"/>
                <a:gd name="T24" fmla="*/ 16 w 72"/>
                <a:gd name="T25" fmla="*/ 56 h 88"/>
                <a:gd name="T26" fmla="*/ 0 w 72"/>
                <a:gd name="T27" fmla="*/ 72 h 88"/>
                <a:gd name="T28" fmla="*/ 16 w 72"/>
                <a:gd name="T29" fmla="*/ 88 h 88"/>
                <a:gd name="T30" fmla="*/ 56 w 72"/>
                <a:gd name="T31" fmla="*/ 72 h 88"/>
                <a:gd name="T32" fmla="*/ 48 w 72"/>
                <a:gd name="T33" fmla="*/ 64 h 88"/>
                <a:gd name="T34" fmla="*/ 56 w 72"/>
                <a:gd name="T35" fmla="*/ 56 h 88"/>
                <a:gd name="T36" fmla="*/ 64 w 72"/>
                <a:gd name="T37" fmla="*/ 64 h 88"/>
                <a:gd name="T38" fmla="*/ 56 w 72"/>
                <a:gd name="T39" fmla="*/ 72 h 88"/>
                <a:gd name="T40" fmla="*/ 64 w 72"/>
                <a:gd name="T41" fmla="*/ 9 h 88"/>
                <a:gd name="T42" fmla="*/ 64 w 72"/>
                <a:gd name="T43" fmla="*/ 17 h 88"/>
                <a:gd name="T44" fmla="*/ 32 w 72"/>
                <a:gd name="T45" fmla="*/ 24 h 88"/>
                <a:gd name="T46" fmla="*/ 32 w 72"/>
                <a:gd name="T47" fmla="*/ 16 h 88"/>
                <a:gd name="T48" fmla="*/ 64 w 72"/>
                <a:gd name="T49" fmla="*/ 9 h 88"/>
                <a:gd name="T50" fmla="*/ 16 w 72"/>
                <a:gd name="T51" fmla="*/ 64 h 88"/>
                <a:gd name="T52" fmla="*/ 24 w 72"/>
                <a:gd name="T53" fmla="*/ 72 h 88"/>
                <a:gd name="T54" fmla="*/ 16 w 72"/>
                <a:gd name="T55" fmla="*/ 80 h 88"/>
                <a:gd name="T56" fmla="*/ 8 w 72"/>
                <a:gd name="T57" fmla="*/ 72 h 88"/>
                <a:gd name="T58" fmla="*/ 16 w 72"/>
                <a:gd name="T59" fmla="*/ 6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8">
                  <a:moveTo>
                    <a:pt x="16" y="88"/>
                  </a:moveTo>
                  <a:cubicBezTo>
                    <a:pt x="25" y="88"/>
                    <a:pt x="32" y="81"/>
                    <a:pt x="32" y="7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61" y="49"/>
                    <a:pt x="59" y="48"/>
                    <a:pt x="56" y="48"/>
                  </a:cubicBezTo>
                  <a:cubicBezTo>
                    <a:pt x="47" y="48"/>
                    <a:pt x="40" y="56"/>
                    <a:pt x="40" y="64"/>
                  </a:cubicBezTo>
                  <a:cubicBezTo>
                    <a:pt x="40" y="73"/>
                    <a:pt x="47" y="80"/>
                    <a:pt x="56" y="80"/>
                  </a:cubicBezTo>
                  <a:cubicBezTo>
                    <a:pt x="65" y="80"/>
                    <a:pt x="72" y="73"/>
                    <a:pt x="72" y="64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1" y="57"/>
                    <a:pt x="19" y="56"/>
                    <a:pt x="16" y="56"/>
                  </a:cubicBezTo>
                  <a:cubicBezTo>
                    <a:pt x="7" y="56"/>
                    <a:pt x="0" y="64"/>
                    <a:pt x="0" y="72"/>
                  </a:cubicBezTo>
                  <a:cubicBezTo>
                    <a:pt x="0" y="81"/>
                    <a:pt x="7" y="88"/>
                    <a:pt x="16" y="88"/>
                  </a:cubicBezTo>
                  <a:close/>
                  <a:moveTo>
                    <a:pt x="56" y="72"/>
                  </a:moveTo>
                  <a:cubicBezTo>
                    <a:pt x="51" y="72"/>
                    <a:pt x="48" y="69"/>
                    <a:pt x="48" y="64"/>
                  </a:cubicBezTo>
                  <a:cubicBezTo>
                    <a:pt x="48" y="60"/>
                    <a:pt x="51" y="56"/>
                    <a:pt x="56" y="56"/>
                  </a:cubicBezTo>
                  <a:cubicBezTo>
                    <a:pt x="60" y="56"/>
                    <a:pt x="64" y="60"/>
                    <a:pt x="64" y="64"/>
                  </a:cubicBezTo>
                  <a:cubicBezTo>
                    <a:pt x="64" y="69"/>
                    <a:pt x="60" y="72"/>
                    <a:pt x="56" y="72"/>
                  </a:cubicBezTo>
                  <a:close/>
                  <a:moveTo>
                    <a:pt x="64" y="9"/>
                  </a:moveTo>
                  <a:cubicBezTo>
                    <a:pt x="64" y="17"/>
                    <a:pt x="64" y="17"/>
                    <a:pt x="64" y="17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64" y="9"/>
                  </a:lnTo>
                  <a:close/>
                  <a:moveTo>
                    <a:pt x="16" y="64"/>
                  </a:moveTo>
                  <a:cubicBezTo>
                    <a:pt x="20" y="64"/>
                    <a:pt x="24" y="68"/>
                    <a:pt x="24" y="72"/>
                  </a:cubicBezTo>
                  <a:cubicBezTo>
                    <a:pt x="24" y="77"/>
                    <a:pt x="20" y="80"/>
                    <a:pt x="16" y="80"/>
                  </a:cubicBezTo>
                  <a:cubicBezTo>
                    <a:pt x="11" y="80"/>
                    <a:pt x="8" y="77"/>
                    <a:pt x="8" y="72"/>
                  </a:cubicBezTo>
                  <a:cubicBezTo>
                    <a:pt x="8" y="68"/>
                    <a:pt x="11" y="64"/>
                    <a:pt x="16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31" name="Freeform 235"/>
            <p:cNvSpPr>
              <a:spLocks noEditPoints="1"/>
            </p:cNvSpPr>
            <p:nvPr/>
          </p:nvSpPr>
          <p:spPr bwMode="auto">
            <a:xfrm>
              <a:off x="4024863" y="1275606"/>
              <a:ext cx="301196" cy="301196"/>
            </a:xfrm>
            <a:custGeom>
              <a:avLst/>
              <a:gdLst>
                <a:gd name="T0" fmla="*/ 113 w 133"/>
                <a:gd name="T1" fmla="*/ 0 h 133"/>
                <a:gd name="T2" fmla="*/ 21 w 133"/>
                <a:gd name="T3" fmla="*/ 0 h 133"/>
                <a:gd name="T4" fmla="*/ 21 w 133"/>
                <a:gd name="T5" fmla="*/ 44 h 133"/>
                <a:gd name="T6" fmla="*/ 0 w 133"/>
                <a:gd name="T7" fmla="*/ 53 h 133"/>
                <a:gd name="T8" fmla="*/ 0 w 133"/>
                <a:gd name="T9" fmla="*/ 133 h 133"/>
                <a:gd name="T10" fmla="*/ 133 w 133"/>
                <a:gd name="T11" fmla="*/ 133 h 133"/>
                <a:gd name="T12" fmla="*/ 133 w 133"/>
                <a:gd name="T13" fmla="*/ 53 h 133"/>
                <a:gd name="T14" fmla="*/ 113 w 133"/>
                <a:gd name="T15" fmla="*/ 44 h 133"/>
                <a:gd name="T16" fmla="*/ 113 w 133"/>
                <a:gd name="T17" fmla="*/ 0 h 133"/>
                <a:gd name="T18" fmla="*/ 108 w 133"/>
                <a:gd name="T19" fmla="*/ 4 h 133"/>
                <a:gd name="T20" fmla="*/ 108 w 133"/>
                <a:gd name="T21" fmla="*/ 66 h 133"/>
                <a:gd name="T22" fmla="*/ 67 w 133"/>
                <a:gd name="T23" fmla="*/ 92 h 133"/>
                <a:gd name="T24" fmla="*/ 25 w 133"/>
                <a:gd name="T25" fmla="*/ 66 h 133"/>
                <a:gd name="T26" fmla="*/ 25 w 133"/>
                <a:gd name="T27" fmla="*/ 4 h 133"/>
                <a:gd name="T28" fmla="*/ 108 w 133"/>
                <a:gd name="T29" fmla="*/ 4 h 133"/>
                <a:gd name="T30" fmla="*/ 21 w 133"/>
                <a:gd name="T31" fmla="*/ 63 h 133"/>
                <a:gd name="T32" fmla="*/ 6 w 133"/>
                <a:gd name="T33" fmla="*/ 54 h 133"/>
                <a:gd name="T34" fmla="*/ 21 w 133"/>
                <a:gd name="T35" fmla="*/ 49 h 133"/>
                <a:gd name="T36" fmla="*/ 21 w 133"/>
                <a:gd name="T37" fmla="*/ 63 h 133"/>
                <a:gd name="T38" fmla="*/ 4 w 133"/>
                <a:gd name="T39" fmla="*/ 129 h 133"/>
                <a:gd name="T40" fmla="*/ 4 w 133"/>
                <a:gd name="T41" fmla="*/ 58 h 133"/>
                <a:gd name="T42" fmla="*/ 67 w 133"/>
                <a:gd name="T43" fmla="*/ 97 h 133"/>
                <a:gd name="T44" fmla="*/ 129 w 133"/>
                <a:gd name="T45" fmla="*/ 58 h 133"/>
                <a:gd name="T46" fmla="*/ 129 w 133"/>
                <a:gd name="T47" fmla="*/ 129 h 133"/>
                <a:gd name="T48" fmla="*/ 4 w 133"/>
                <a:gd name="T49" fmla="*/ 129 h 133"/>
                <a:gd name="T50" fmla="*/ 127 w 133"/>
                <a:gd name="T51" fmla="*/ 54 h 133"/>
                <a:gd name="T52" fmla="*/ 113 w 133"/>
                <a:gd name="T53" fmla="*/ 63 h 133"/>
                <a:gd name="T54" fmla="*/ 113 w 133"/>
                <a:gd name="T55" fmla="*/ 49 h 133"/>
                <a:gd name="T56" fmla="*/ 127 w 133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8" y="4"/>
                  </a:moveTo>
                  <a:lnTo>
                    <a:pt x="108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8" y="4"/>
                  </a:lnTo>
                  <a:close/>
                  <a:moveTo>
                    <a:pt x="21" y="63"/>
                  </a:moveTo>
                  <a:lnTo>
                    <a:pt x="6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416643" y="1275606"/>
            <a:ext cx="301196" cy="301196"/>
            <a:chOff x="4416643" y="1275606"/>
            <a:chExt cx="301196" cy="301196"/>
          </a:xfrm>
          <a:solidFill>
            <a:schemeClr val="tx1"/>
          </a:solidFill>
        </p:grpSpPr>
        <p:sp>
          <p:nvSpPr>
            <p:cNvPr id="232" name="Freeform 236"/>
            <p:cNvSpPr>
              <a:spLocks noEditPoints="1"/>
            </p:cNvSpPr>
            <p:nvPr/>
          </p:nvSpPr>
          <p:spPr bwMode="auto">
            <a:xfrm>
              <a:off x="4514022" y="1325428"/>
              <a:ext cx="106438" cy="108702"/>
            </a:xfrm>
            <a:custGeom>
              <a:avLst/>
              <a:gdLst>
                <a:gd name="T0" fmla="*/ 47 w 47"/>
                <a:gd name="T1" fmla="*/ 11 h 48"/>
                <a:gd name="T2" fmla="*/ 36 w 47"/>
                <a:gd name="T3" fmla="*/ 0 h 48"/>
                <a:gd name="T4" fmla="*/ 3 w 47"/>
                <a:gd name="T5" fmla="*/ 33 h 48"/>
                <a:gd name="T6" fmla="*/ 0 w 47"/>
                <a:gd name="T7" fmla="*/ 48 h 48"/>
                <a:gd name="T8" fmla="*/ 14 w 47"/>
                <a:gd name="T9" fmla="*/ 44 h 48"/>
                <a:gd name="T10" fmla="*/ 47 w 47"/>
                <a:gd name="T11" fmla="*/ 11 h 48"/>
                <a:gd name="T12" fmla="*/ 41 w 47"/>
                <a:gd name="T13" fmla="*/ 11 h 48"/>
                <a:gd name="T14" fmla="*/ 38 w 47"/>
                <a:gd name="T15" fmla="*/ 15 h 48"/>
                <a:gd name="T16" fmla="*/ 33 w 47"/>
                <a:gd name="T17" fmla="*/ 9 h 48"/>
                <a:gd name="T18" fmla="*/ 36 w 47"/>
                <a:gd name="T19" fmla="*/ 6 h 48"/>
                <a:gd name="T20" fmla="*/ 41 w 47"/>
                <a:gd name="T21" fmla="*/ 11 h 48"/>
                <a:gd name="T22" fmla="*/ 5 w 47"/>
                <a:gd name="T23" fmla="*/ 42 h 48"/>
                <a:gd name="T24" fmla="*/ 7 w 47"/>
                <a:gd name="T25" fmla="*/ 35 h 48"/>
                <a:gd name="T26" fmla="*/ 30 w 47"/>
                <a:gd name="T27" fmla="*/ 12 h 48"/>
                <a:gd name="T28" fmla="*/ 35 w 47"/>
                <a:gd name="T29" fmla="*/ 17 h 48"/>
                <a:gd name="T30" fmla="*/ 12 w 47"/>
                <a:gd name="T31" fmla="*/ 41 h 48"/>
                <a:gd name="T32" fmla="*/ 5 w 47"/>
                <a:gd name="T3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48">
                  <a:moveTo>
                    <a:pt x="47" y="11"/>
                  </a:moveTo>
                  <a:lnTo>
                    <a:pt x="36" y="0"/>
                  </a:lnTo>
                  <a:lnTo>
                    <a:pt x="3" y="33"/>
                  </a:lnTo>
                  <a:lnTo>
                    <a:pt x="0" y="48"/>
                  </a:lnTo>
                  <a:lnTo>
                    <a:pt x="14" y="44"/>
                  </a:lnTo>
                  <a:lnTo>
                    <a:pt x="47" y="11"/>
                  </a:lnTo>
                  <a:close/>
                  <a:moveTo>
                    <a:pt x="41" y="11"/>
                  </a:moveTo>
                  <a:lnTo>
                    <a:pt x="38" y="15"/>
                  </a:lnTo>
                  <a:lnTo>
                    <a:pt x="33" y="9"/>
                  </a:lnTo>
                  <a:lnTo>
                    <a:pt x="36" y="6"/>
                  </a:lnTo>
                  <a:lnTo>
                    <a:pt x="41" y="11"/>
                  </a:lnTo>
                  <a:close/>
                  <a:moveTo>
                    <a:pt x="5" y="42"/>
                  </a:moveTo>
                  <a:lnTo>
                    <a:pt x="7" y="35"/>
                  </a:lnTo>
                  <a:lnTo>
                    <a:pt x="30" y="12"/>
                  </a:lnTo>
                  <a:lnTo>
                    <a:pt x="35" y="17"/>
                  </a:lnTo>
                  <a:lnTo>
                    <a:pt x="12" y="41"/>
                  </a:lnTo>
                  <a:lnTo>
                    <a:pt x="5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33" name="Freeform 237"/>
            <p:cNvSpPr>
              <a:spLocks noEditPoints="1"/>
            </p:cNvSpPr>
            <p:nvPr/>
          </p:nvSpPr>
          <p:spPr bwMode="auto">
            <a:xfrm>
              <a:off x="4416643" y="1275606"/>
              <a:ext cx="301196" cy="301196"/>
            </a:xfrm>
            <a:custGeom>
              <a:avLst/>
              <a:gdLst>
                <a:gd name="T0" fmla="*/ 112 w 133"/>
                <a:gd name="T1" fmla="*/ 0 h 133"/>
                <a:gd name="T2" fmla="*/ 21 w 133"/>
                <a:gd name="T3" fmla="*/ 0 h 133"/>
                <a:gd name="T4" fmla="*/ 21 w 133"/>
                <a:gd name="T5" fmla="*/ 44 h 133"/>
                <a:gd name="T6" fmla="*/ 0 w 133"/>
                <a:gd name="T7" fmla="*/ 53 h 133"/>
                <a:gd name="T8" fmla="*/ 0 w 133"/>
                <a:gd name="T9" fmla="*/ 133 h 133"/>
                <a:gd name="T10" fmla="*/ 133 w 133"/>
                <a:gd name="T11" fmla="*/ 133 h 133"/>
                <a:gd name="T12" fmla="*/ 133 w 133"/>
                <a:gd name="T13" fmla="*/ 53 h 133"/>
                <a:gd name="T14" fmla="*/ 112 w 133"/>
                <a:gd name="T15" fmla="*/ 44 h 133"/>
                <a:gd name="T16" fmla="*/ 112 w 133"/>
                <a:gd name="T17" fmla="*/ 0 h 133"/>
                <a:gd name="T18" fmla="*/ 108 w 133"/>
                <a:gd name="T19" fmla="*/ 4 h 133"/>
                <a:gd name="T20" fmla="*/ 108 w 133"/>
                <a:gd name="T21" fmla="*/ 66 h 133"/>
                <a:gd name="T22" fmla="*/ 67 w 133"/>
                <a:gd name="T23" fmla="*/ 92 h 133"/>
                <a:gd name="T24" fmla="*/ 25 w 133"/>
                <a:gd name="T25" fmla="*/ 66 h 133"/>
                <a:gd name="T26" fmla="*/ 25 w 133"/>
                <a:gd name="T27" fmla="*/ 4 h 133"/>
                <a:gd name="T28" fmla="*/ 108 w 133"/>
                <a:gd name="T29" fmla="*/ 4 h 133"/>
                <a:gd name="T30" fmla="*/ 21 w 133"/>
                <a:gd name="T31" fmla="*/ 63 h 133"/>
                <a:gd name="T32" fmla="*/ 7 w 133"/>
                <a:gd name="T33" fmla="*/ 54 h 133"/>
                <a:gd name="T34" fmla="*/ 21 w 133"/>
                <a:gd name="T35" fmla="*/ 49 h 133"/>
                <a:gd name="T36" fmla="*/ 21 w 133"/>
                <a:gd name="T37" fmla="*/ 63 h 133"/>
                <a:gd name="T38" fmla="*/ 4 w 133"/>
                <a:gd name="T39" fmla="*/ 129 h 133"/>
                <a:gd name="T40" fmla="*/ 4 w 133"/>
                <a:gd name="T41" fmla="*/ 58 h 133"/>
                <a:gd name="T42" fmla="*/ 67 w 133"/>
                <a:gd name="T43" fmla="*/ 97 h 133"/>
                <a:gd name="T44" fmla="*/ 129 w 133"/>
                <a:gd name="T45" fmla="*/ 58 h 133"/>
                <a:gd name="T46" fmla="*/ 129 w 133"/>
                <a:gd name="T47" fmla="*/ 129 h 133"/>
                <a:gd name="T48" fmla="*/ 4 w 133"/>
                <a:gd name="T49" fmla="*/ 129 h 133"/>
                <a:gd name="T50" fmla="*/ 126 w 133"/>
                <a:gd name="T51" fmla="*/ 54 h 133"/>
                <a:gd name="T52" fmla="*/ 112 w 133"/>
                <a:gd name="T53" fmla="*/ 63 h 133"/>
                <a:gd name="T54" fmla="*/ 112 w 133"/>
                <a:gd name="T55" fmla="*/ 49 h 133"/>
                <a:gd name="T56" fmla="*/ 126 w 133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2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2" y="44"/>
                  </a:lnTo>
                  <a:lnTo>
                    <a:pt x="112" y="0"/>
                  </a:lnTo>
                  <a:close/>
                  <a:moveTo>
                    <a:pt x="108" y="4"/>
                  </a:moveTo>
                  <a:lnTo>
                    <a:pt x="108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8" y="4"/>
                  </a:lnTo>
                  <a:close/>
                  <a:moveTo>
                    <a:pt x="21" y="63"/>
                  </a:moveTo>
                  <a:lnTo>
                    <a:pt x="7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6" y="54"/>
                  </a:moveTo>
                  <a:lnTo>
                    <a:pt x="112" y="63"/>
                  </a:lnTo>
                  <a:lnTo>
                    <a:pt x="112" y="49"/>
                  </a:lnTo>
                  <a:lnTo>
                    <a:pt x="1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4808424" y="1275606"/>
            <a:ext cx="301196" cy="301196"/>
            <a:chOff x="4808424" y="1275606"/>
            <a:chExt cx="301196" cy="301196"/>
          </a:xfrm>
          <a:solidFill>
            <a:schemeClr val="tx1"/>
          </a:solidFill>
        </p:grpSpPr>
        <p:sp>
          <p:nvSpPr>
            <p:cNvPr id="234" name="Freeform 238"/>
            <p:cNvSpPr>
              <a:spLocks noEditPoints="1"/>
            </p:cNvSpPr>
            <p:nvPr/>
          </p:nvSpPr>
          <p:spPr bwMode="auto">
            <a:xfrm>
              <a:off x="4905802" y="1341279"/>
              <a:ext cx="104173" cy="74733"/>
            </a:xfrm>
            <a:custGeom>
              <a:avLst/>
              <a:gdLst>
                <a:gd name="T0" fmla="*/ 88 w 88"/>
                <a:gd name="T1" fmla="*/ 0 h 64"/>
                <a:gd name="T2" fmla="*/ 0 w 88"/>
                <a:gd name="T3" fmla="*/ 0 h 64"/>
                <a:gd name="T4" fmla="*/ 0 w 88"/>
                <a:gd name="T5" fmla="*/ 64 h 64"/>
                <a:gd name="T6" fmla="*/ 88 w 88"/>
                <a:gd name="T7" fmla="*/ 64 h 64"/>
                <a:gd name="T8" fmla="*/ 88 w 88"/>
                <a:gd name="T9" fmla="*/ 0 h 64"/>
                <a:gd name="T10" fmla="*/ 72 w 88"/>
                <a:gd name="T11" fmla="*/ 8 h 64"/>
                <a:gd name="T12" fmla="*/ 80 w 88"/>
                <a:gd name="T13" fmla="*/ 16 h 64"/>
                <a:gd name="T14" fmla="*/ 72 w 88"/>
                <a:gd name="T15" fmla="*/ 24 h 64"/>
                <a:gd name="T16" fmla="*/ 64 w 88"/>
                <a:gd name="T17" fmla="*/ 16 h 64"/>
                <a:gd name="T18" fmla="*/ 72 w 88"/>
                <a:gd name="T19" fmla="*/ 8 h 64"/>
                <a:gd name="T20" fmla="*/ 58 w 88"/>
                <a:gd name="T21" fmla="*/ 8 h 64"/>
                <a:gd name="T22" fmla="*/ 56 w 88"/>
                <a:gd name="T23" fmla="*/ 16 h 64"/>
                <a:gd name="T24" fmla="*/ 72 w 88"/>
                <a:gd name="T25" fmla="*/ 32 h 64"/>
                <a:gd name="T26" fmla="*/ 80 w 88"/>
                <a:gd name="T27" fmla="*/ 30 h 64"/>
                <a:gd name="T28" fmla="*/ 80 w 88"/>
                <a:gd name="T29" fmla="*/ 51 h 64"/>
                <a:gd name="T30" fmla="*/ 56 w 88"/>
                <a:gd name="T31" fmla="*/ 31 h 64"/>
                <a:gd name="T32" fmla="*/ 48 w 88"/>
                <a:gd name="T33" fmla="*/ 38 h 64"/>
                <a:gd name="T34" fmla="*/ 32 w 88"/>
                <a:gd name="T35" fmla="*/ 18 h 64"/>
                <a:gd name="T36" fmla="*/ 8 w 88"/>
                <a:gd name="T37" fmla="*/ 43 h 64"/>
                <a:gd name="T38" fmla="*/ 8 w 88"/>
                <a:gd name="T39" fmla="*/ 8 h 64"/>
                <a:gd name="T40" fmla="*/ 58 w 88"/>
                <a:gd name="T41" fmla="*/ 8 h 64"/>
                <a:gd name="T42" fmla="*/ 8 w 88"/>
                <a:gd name="T43" fmla="*/ 54 h 64"/>
                <a:gd name="T44" fmla="*/ 32 w 88"/>
                <a:gd name="T45" fmla="*/ 30 h 64"/>
                <a:gd name="T46" fmla="*/ 48 w 88"/>
                <a:gd name="T47" fmla="*/ 50 h 64"/>
                <a:gd name="T48" fmla="*/ 56 w 88"/>
                <a:gd name="T49" fmla="*/ 42 h 64"/>
                <a:gd name="T50" fmla="*/ 74 w 88"/>
                <a:gd name="T51" fmla="*/ 56 h 64"/>
                <a:gd name="T52" fmla="*/ 8 w 88"/>
                <a:gd name="T53" fmla="*/ 56 h 64"/>
                <a:gd name="T54" fmla="*/ 8 w 88"/>
                <a:gd name="T55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64"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88" y="64"/>
                    <a:pt x="88" y="64"/>
                    <a:pt x="88" y="64"/>
                  </a:cubicBezTo>
                  <a:lnTo>
                    <a:pt x="88" y="0"/>
                  </a:lnTo>
                  <a:close/>
                  <a:moveTo>
                    <a:pt x="72" y="8"/>
                  </a:moveTo>
                  <a:cubicBezTo>
                    <a:pt x="76" y="8"/>
                    <a:pt x="80" y="12"/>
                    <a:pt x="80" y="16"/>
                  </a:cubicBezTo>
                  <a:cubicBezTo>
                    <a:pt x="80" y="21"/>
                    <a:pt x="76" y="24"/>
                    <a:pt x="72" y="24"/>
                  </a:cubicBezTo>
                  <a:cubicBezTo>
                    <a:pt x="68" y="24"/>
                    <a:pt x="64" y="21"/>
                    <a:pt x="64" y="16"/>
                  </a:cubicBezTo>
                  <a:cubicBezTo>
                    <a:pt x="64" y="12"/>
                    <a:pt x="68" y="8"/>
                    <a:pt x="72" y="8"/>
                  </a:cubicBezTo>
                  <a:close/>
                  <a:moveTo>
                    <a:pt x="58" y="8"/>
                  </a:moveTo>
                  <a:cubicBezTo>
                    <a:pt x="57" y="11"/>
                    <a:pt x="56" y="14"/>
                    <a:pt x="56" y="16"/>
                  </a:cubicBezTo>
                  <a:cubicBezTo>
                    <a:pt x="56" y="25"/>
                    <a:pt x="63" y="32"/>
                    <a:pt x="72" y="32"/>
                  </a:cubicBezTo>
                  <a:cubicBezTo>
                    <a:pt x="75" y="32"/>
                    <a:pt x="78" y="32"/>
                    <a:pt x="80" y="30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58" y="8"/>
                  </a:lnTo>
                  <a:close/>
                  <a:moveTo>
                    <a:pt x="8" y="54"/>
                  </a:moveTo>
                  <a:cubicBezTo>
                    <a:pt x="32" y="30"/>
                    <a:pt x="32" y="30"/>
                    <a:pt x="32" y="3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35" name="Freeform 239"/>
            <p:cNvSpPr>
              <a:spLocks noEditPoints="1"/>
            </p:cNvSpPr>
            <p:nvPr/>
          </p:nvSpPr>
          <p:spPr bwMode="auto">
            <a:xfrm>
              <a:off x="4808424" y="1275606"/>
              <a:ext cx="301196" cy="301196"/>
            </a:xfrm>
            <a:custGeom>
              <a:avLst/>
              <a:gdLst>
                <a:gd name="T0" fmla="*/ 112 w 133"/>
                <a:gd name="T1" fmla="*/ 44 h 133"/>
                <a:gd name="T2" fmla="*/ 112 w 133"/>
                <a:gd name="T3" fmla="*/ 0 h 133"/>
                <a:gd name="T4" fmla="*/ 21 w 133"/>
                <a:gd name="T5" fmla="*/ 0 h 133"/>
                <a:gd name="T6" fmla="*/ 21 w 133"/>
                <a:gd name="T7" fmla="*/ 44 h 133"/>
                <a:gd name="T8" fmla="*/ 0 w 133"/>
                <a:gd name="T9" fmla="*/ 53 h 133"/>
                <a:gd name="T10" fmla="*/ 0 w 133"/>
                <a:gd name="T11" fmla="*/ 133 h 133"/>
                <a:gd name="T12" fmla="*/ 133 w 133"/>
                <a:gd name="T13" fmla="*/ 133 h 133"/>
                <a:gd name="T14" fmla="*/ 133 w 133"/>
                <a:gd name="T15" fmla="*/ 53 h 133"/>
                <a:gd name="T16" fmla="*/ 112 w 133"/>
                <a:gd name="T17" fmla="*/ 44 h 133"/>
                <a:gd name="T18" fmla="*/ 126 w 133"/>
                <a:gd name="T19" fmla="*/ 54 h 133"/>
                <a:gd name="T20" fmla="*/ 112 w 133"/>
                <a:gd name="T21" fmla="*/ 63 h 133"/>
                <a:gd name="T22" fmla="*/ 112 w 133"/>
                <a:gd name="T23" fmla="*/ 49 h 133"/>
                <a:gd name="T24" fmla="*/ 126 w 133"/>
                <a:gd name="T25" fmla="*/ 54 h 133"/>
                <a:gd name="T26" fmla="*/ 108 w 133"/>
                <a:gd name="T27" fmla="*/ 4 h 133"/>
                <a:gd name="T28" fmla="*/ 108 w 133"/>
                <a:gd name="T29" fmla="*/ 66 h 133"/>
                <a:gd name="T30" fmla="*/ 66 w 133"/>
                <a:gd name="T31" fmla="*/ 92 h 133"/>
                <a:gd name="T32" fmla="*/ 25 w 133"/>
                <a:gd name="T33" fmla="*/ 66 h 133"/>
                <a:gd name="T34" fmla="*/ 25 w 133"/>
                <a:gd name="T35" fmla="*/ 4 h 133"/>
                <a:gd name="T36" fmla="*/ 108 w 133"/>
                <a:gd name="T37" fmla="*/ 4 h 133"/>
                <a:gd name="T38" fmla="*/ 21 w 133"/>
                <a:gd name="T39" fmla="*/ 63 h 133"/>
                <a:gd name="T40" fmla="*/ 6 w 133"/>
                <a:gd name="T41" fmla="*/ 54 h 133"/>
                <a:gd name="T42" fmla="*/ 21 w 133"/>
                <a:gd name="T43" fmla="*/ 49 h 133"/>
                <a:gd name="T44" fmla="*/ 21 w 133"/>
                <a:gd name="T45" fmla="*/ 63 h 133"/>
                <a:gd name="T46" fmla="*/ 4 w 133"/>
                <a:gd name="T47" fmla="*/ 129 h 133"/>
                <a:gd name="T48" fmla="*/ 4 w 133"/>
                <a:gd name="T49" fmla="*/ 58 h 133"/>
                <a:gd name="T50" fmla="*/ 66 w 133"/>
                <a:gd name="T51" fmla="*/ 97 h 133"/>
                <a:gd name="T52" fmla="*/ 129 w 133"/>
                <a:gd name="T53" fmla="*/ 58 h 133"/>
                <a:gd name="T54" fmla="*/ 129 w 133"/>
                <a:gd name="T55" fmla="*/ 129 h 133"/>
                <a:gd name="T56" fmla="*/ 4 w 133"/>
                <a:gd name="T57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2" y="44"/>
                  </a:moveTo>
                  <a:lnTo>
                    <a:pt x="112" y="0"/>
                  </a:ln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2" y="44"/>
                  </a:lnTo>
                  <a:close/>
                  <a:moveTo>
                    <a:pt x="126" y="54"/>
                  </a:moveTo>
                  <a:lnTo>
                    <a:pt x="112" y="63"/>
                  </a:lnTo>
                  <a:lnTo>
                    <a:pt x="112" y="49"/>
                  </a:lnTo>
                  <a:lnTo>
                    <a:pt x="126" y="54"/>
                  </a:lnTo>
                  <a:close/>
                  <a:moveTo>
                    <a:pt x="108" y="4"/>
                  </a:moveTo>
                  <a:lnTo>
                    <a:pt x="108" y="66"/>
                  </a:lnTo>
                  <a:lnTo>
                    <a:pt x="66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8" y="4"/>
                  </a:lnTo>
                  <a:close/>
                  <a:moveTo>
                    <a:pt x="21" y="63"/>
                  </a:moveTo>
                  <a:lnTo>
                    <a:pt x="6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6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197939" y="1275606"/>
            <a:ext cx="303460" cy="301196"/>
            <a:chOff x="5197939" y="1275606"/>
            <a:chExt cx="303460" cy="301196"/>
          </a:xfrm>
          <a:solidFill>
            <a:schemeClr val="tx1"/>
          </a:solidFill>
        </p:grpSpPr>
        <p:sp>
          <p:nvSpPr>
            <p:cNvPr id="236" name="Freeform 240"/>
            <p:cNvSpPr>
              <a:spLocks/>
            </p:cNvSpPr>
            <p:nvPr/>
          </p:nvSpPr>
          <p:spPr bwMode="auto">
            <a:xfrm>
              <a:off x="5297583" y="1339015"/>
              <a:ext cx="99644" cy="81527"/>
            </a:xfrm>
            <a:custGeom>
              <a:avLst/>
              <a:gdLst>
                <a:gd name="T0" fmla="*/ 21 w 44"/>
                <a:gd name="T1" fmla="*/ 33 h 36"/>
                <a:gd name="T2" fmla="*/ 8 w 44"/>
                <a:gd name="T3" fmla="*/ 20 h 36"/>
                <a:gd name="T4" fmla="*/ 44 w 44"/>
                <a:gd name="T5" fmla="*/ 20 h 36"/>
                <a:gd name="T6" fmla="*/ 44 w 44"/>
                <a:gd name="T7" fmla="*/ 16 h 36"/>
                <a:gd name="T8" fmla="*/ 8 w 44"/>
                <a:gd name="T9" fmla="*/ 16 h 36"/>
                <a:gd name="T10" fmla="*/ 21 w 44"/>
                <a:gd name="T11" fmla="*/ 3 h 36"/>
                <a:gd name="T12" fmla="*/ 17 w 44"/>
                <a:gd name="T13" fmla="*/ 0 h 36"/>
                <a:gd name="T14" fmla="*/ 0 w 44"/>
                <a:gd name="T15" fmla="*/ 17 h 36"/>
                <a:gd name="T16" fmla="*/ 0 w 44"/>
                <a:gd name="T17" fmla="*/ 19 h 36"/>
                <a:gd name="T18" fmla="*/ 17 w 44"/>
                <a:gd name="T19" fmla="*/ 36 h 36"/>
                <a:gd name="T20" fmla="*/ 21 w 44"/>
                <a:gd name="T21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6">
                  <a:moveTo>
                    <a:pt x="21" y="33"/>
                  </a:moveTo>
                  <a:lnTo>
                    <a:pt x="8" y="20"/>
                  </a:lnTo>
                  <a:lnTo>
                    <a:pt x="44" y="20"/>
                  </a:lnTo>
                  <a:lnTo>
                    <a:pt x="44" y="16"/>
                  </a:lnTo>
                  <a:lnTo>
                    <a:pt x="8" y="16"/>
                  </a:lnTo>
                  <a:lnTo>
                    <a:pt x="21" y="3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7" y="36"/>
                  </a:lnTo>
                  <a:lnTo>
                    <a:pt x="2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37" name="Freeform 241"/>
            <p:cNvSpPr>
              <a:spLocks noEditPoints="1"/>
            </p:cNvSpPr>
            <p:nvPr/>
          </p:nvSpPr>
          <p:spPr bwMode="auto">
            <a:xfrm>
              <a:off x="5197939" y="1275606"/>
              <a:ext cx="303460" cy="301196"/>
            </a:xfrm>
            <a:custGeom>
              <a:avLst/>
              <a:gdLst>
                <a:gd name="T0" fmla="*/ 113 w 134"/>
                <a:gd name="T1" fmla="*/ 0 h 133"/>
                <a:gd name="T2" fmla="*/ 21 w 134"/>
                <a:gd name="T3" fmla="*/ 0 h 133"/>
                <a:gd name="T4" fmla="*/ 21 w 134"/>
                <a:gd name="T5" fmla="*/ 44 h 133"/>
                <a:gd name="T6" fmla="*/ 0 w 134"/>
                <a:gd name="T7" fmla="*/ 53 h 133"/>
                <a:gd name="T8" fmla="*/ 0 w 134"/>
                <a:gd name="T9" fmla="*/ 133 h 133"/>
                <a:gd name="T10" fmla="*/ 134 w 134"/>
                <a:gd name="T11" fmla="*/ 133 h 133"/>
                <a:gd name="T12" fmla="*/ 134 w 134"/>
                <a:gd name="T13" fmla="*/ 53 h 133"/>
                <a:gd name="T14" fmla="*/ 113 w 134"/>
                <a:gd name="T15" fmla="*/ 44 h 133"/>
                <a:gd name="T16" fmla="*/ 113 w 134"/>
                <a:gd name="T17" fmla="*/ 0 h 133"/>
                <a:gd name="T18" fmla="*/ 109 w 134"/>
                <a:gd name="T19" fmla="*/ 4 h 133"/>
                <a:gd name="T20" fmla="*/ 109 w 134"/>
                <a:gd name="T21" fmla="*/ 66 h 133"/>
                <a:gd name="T22" fmla="*/ 67 w 134"/>
                <a:gd name="T23" fmla="*/ 92 h 133"/>
                <a:gd name="T24" fmla="*/ 25 w 134"/>
                <a:gd name="T25" fmla="*/ 66 h 133"/>
                <a:gd name="T26" fmla="*/ 25 w 134"/>
                <a:gd name="T27" fmla="*/ 4 h 133"/>
                <a:gd name="T28" fmla="*/ 109 w 134"/>
                <a:gd name="T29" fmla="*/ 4 h 133"/>
                <a:gd name="T30" fmla="*/ 21 w 134"/>
                <a:gd name="T31" fmla="*/ 63 h 133"/>
                <a:gd name="T32" fmla="*/ 7 w 134"/>
                <a:gd name="T33" fmla="*/ 54 h 133"/>
                <a:gd name="T34" fmla="*/ 21 w 134"/>
                <a:gd name="T35" fmla="*/ 49 h 133"/>
                <a:gd name="T36" fmla="*/ 21 w 134"/>
                <a:gd name="T37" fmla="*/ 63 h 133"/>
                <a:gd name="T38" fmla="*/ 5 w 134"/>
                <a:gd name="T39" fmla="*/ 129 h 133"/>
                <a:gd name="T40" fmla="*/ 5 w 134"/>
                <a:gd name="T41" fmla="*/ 58 h 133"/>
                <a:gd name="T42" fmla="*/ 67 w 134"/>
                <a:gd name="T43" fmla="*/ 97 h 133"/>
                <a:gd name="T44" fmla="*/ 130 w 134"/>
                <a:gd name="T45" fmla="*/ 58 h 133"/>
                <a:gd name="T46" fmla="*/ 130 w 134"/>
                <a:gd name="T47" fmla="*/ 129 h 133"/>
                <a:gd name="T48" fmla="*/ 5 w 134"/>
                <a:gd name="T49" fmla="*/ 129 h 133"/>
                <a:gd name="T50" fmla="*/ 128 w 134"/>
                <a:gd name="T51" fmla="*/ 54 h 133"/>
                <a:gd name="T52" fmla="*/ 113 w 134"/>
                <a:gd name="T53" fmla="*/ 63 h 133"/>
                <a:gd name="T54" fmla="*/ 113 w 134"/>
                <a:gd name="T55" fmla="*/ 49 h 133"/>
                <a:gd name="T56" fmla="*/ 128 w 134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9" y="4"/>
                  </a:moveTo>
                  <a:lnTo>
                    <a:pt x="109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9" y="4"/>
                  </a:lnTo>
                  <a:close/>
                  <a:moveTo>
                    <a:pt x="21" y="63"/>
                  </a:moveTo>
                  <a:lnTo>
                    <a:pt x="7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5" y="129"/>
                  </a:moveTo>
                  <a:lnTo>
                    <a:pt x="5" y="58"/>
                  </a:lnTo>
                  <a:lnTo>
                    <a:pt x="67" y="97"/>
                  </a:lnTo>
                  <a:lnTo>
                    <a:pt x="130" y="58"/>
                  </a:lnTo>
                  <a:lnTo>
                    <a:pt x="130" y="129"/>
                  </a:lnTo>
                  <a:lnTo>
                    <a:pt x="5" y="129"/>
                  </a:lnTo>
                  <a:close/>
                  <a:moveTo>
                    <a:pt x="128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8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5589719" y="1275606"/>
            <a:ext cx="303460" cy="301196"/>
            <a:chOff x="5589719" y="1275606"/>
            <a:chExt cx="303460" cy="301196"/>
          </a:xfrm>
          <a:solidFill>
            <a:schemeClr val="tx1"/>
          </a:solidFill>
        </p:grpSpPr>
        <p:sp>
          <p:nvSpPr>
            <p:cNvPr id="238" name="Freeform 242"/>
            <p:cNvSpPr>
              <a:spLocks/>
            </p:cNvSpPr>
            <p:nvPr/>
          </p:nvSpPr>
          <p:spPr bwMode="auto">
            <a:xfrm>
              <a:off x="5698421" y="1379779"/>
              <a:ext cx="65675" cy="63410"/>
            </a:xfrm>
            <a:custGeom>
              <a:avLst/>
              <a:gdLst>
                <a:gd name="T0" fmla="*/ 36 w 56"/>
                <a:gd name="T1" fmla="*/ 40 h 55"/>
                <a:gd name="T2" fmla="*/ 44 w 56"/>
                <a:gd name="T3" fmla="*/ 40 h 55"/>
                <a:gd name="T4" fmla="*/ 37 w 56"/>
                <a:gd name="T5" fmla="*/ 50 h 55"/>
                <a:gd name="T6" fmla="*/ 44 w 56"/>
                <a:gd name="T7" fmla="*/ 55 h 55"/>
                <a:gd name="T8" fmla="*/ 56 w 56"/>
                <a:gd name="T9" fmla="*/ 39 h 55"/>
                <a:gd name="T10" fmla="*/ 56 w 56"/>
                <a:gd name="T11" fmla="*/ 34 h 55"/>
                <a:gd name="T12" fmla="*/ 44 w 56"/>
                <a:gd name="T13" fmla="*/ 18 h 55"/>
                <a:gd name="T14" fmla="*/ 37 w 56"/>
                <a:gd name="T15" fmla="*/ 23 h 55"/>
                <a:gd name="T16" fmla="*/ 44 w 56"/>
                <a:gd name="T17" fmla="*/ 32 h 55"/>
                <a:gd name="T18" fmla="*/ 36 w 56"/>
                <a:gd name="T19" fmla="*/ 32 h 55"/>
                <a:gd name="T20" fmla="*/ 8 w 56"/>
                <a:gd name="T21" fmla="*/ 0 h 55"/>
                <a:gd name="T22" fmla="*/ 0 w 56"/>
                <a:gd name="T23" fmla="*/ 0 h 55"/>
                <a:gd name="T24" fmla="*/ 36 w 56"/>
                <a:gd name="T25" fmla="*/ 4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36" y="40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1" y="32"/>
                    <a:pt x="8" y="15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6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39" name="Freeform 243"/>
            <p:cNvSpPr>
              <a:spLocks/>
            </p:cNvSpPr>
            <p:nvPr/>
          </p:nvSpPr>
          <p:spPr bwMode="auto">
            <a:xfrm>
              <a:off x="5727862" y="1316369"/>
              <a:ext cx="65675" cy="63410"/>
            </a:xfrm>
            <a:custGeom>
              <a:avLst/>
              <a:gdLst>
                <a:gd name="T0" fmla="*/ 20 w 56"/>
                <a:gd name="T1" fmla="*/ 32 h 54"/>
                <a:gd name="T2" fmla="*/ 12 w 56"/>
                <a:gd name="T3" fmla="*/ 22 h 54"/>
                <a:gd name="T4" fmla="*/ 20 w 56"/>
                <a:gd name="T5" fmla="*/ 22 h 54"/>
                <a:gd name="T6" fmla="*/ 48 w 56"/>
                <a:gd name="T7" fmla="*/ 54 h 54"/>
                <a:gd name="T8" fmla="*/ 56 w 56"/>
                <a:gd name="T9" fmla="*/ 54 h 54"/>
                <a:gd name="T10" fmla="*/ 20 w 56"/>
                <a:gd name="T11" fmla="*/ 14 h 54"/>
                <a:gd name="T12" fmla="*/ 12 w 56"/>
                <a:gd name="T13" fmla="*/ 14 h 54"/>
                <a:gd name="T14" fmla="*/ 20 w 56"/>
                <a:gd name="T15" fmla="*/ 5 h 54"/>
                <a:gd name="T16" fmla="*/ 13 w 56"/>
                <a:gd name="T17" fmla="*/ 0 h 54"/>
                <a:gd name="T18" fmla="*/ 0 w 56"/>
                <a:gd name="T19" fmla="*/ 16 h 54"/>
                <a:gd name="T20" fmla="*/ 0 w 56"/>
                <a:gd name="T21" fmla="*/ 21 h 54"/>
                <a:gd name="T22" fmla="*/ 13 w 56"/>
                <a:gd name="T23" fmla="*/ 37 h 54"/>
                <a:gd name="T24" fmla="*/ 20 w 56"/>
                <a:gd name="T25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20" y="32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6" y="22"/>
                    <a:pt x="48" y="40"/>
                    <a:pt x="48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36"/>
                    <a:pt x="41" y="14"/>
                    <a:pt x="20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3" y="37"/>
                    <a:pt x="13" y="37"/>
                    <a:pt x="13" y="37"/>
                  </a:cubicBezTo>
                  <a:lnTo>
                    <a:pt x="2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40" name="Freeform 244"/>
            <p:cNvSpPr>
              <a:spLocks noEditPoints="1"/>
            </p:cNvSpPr>
            <p:nvPr/>
          </p:nvSpPr>
          <p:spPr bwMode="auto">
            <a:xfrm>
              <a:off x="5589719" y="1275606"/>
              <a:ext cx="303460" cy="301196"/>
            </a:xfrm>
            <a:custGeom>
              <a:avLst/>
              <a:gdLst>
                <a:gd name="T0" fmla="*/ 113 w 134"/>
                <a:gd name="T1" fmla="*/ 0 h 133"/>
                <a:gd name="T2" fmla="*/ 21 w 134"/>
                <a:gd name="T3" fmla="*/ 0 h 133"/>
                <a:gd name="T4" fmla="*/ 21 w 134"/>
                <a:gd name="T5" fmla="*/ 44 h 133"/>
                <a:gd name="T6" fmla="*/ 0 w 134"/>
                <a:gd name="T7" fmla="*/ 53 h 133"/>
                <a:gd name="T8" fmla="*/ 0 w 134"/>
                <a:gd name="T9" fmla="*/ 133 h 133"/>
                <a:gd name="T10" fmla="*/ 134 w 134"/>
                <a:gd name="T11" fmla="*/ 133 h 133"/>
                <a:gd name="T12" fmla="*/ 134 w 134"/>
                <a:gd name="T13" fmla="*/ 53 h 133"/>
                <a:gd name="T14" fmla="*/ 113 w 134"/>
                <a:gd name="T15" fmla="*/ 44 h 133"/>
                <a:gd name="T16" fmla="*/ 113 w 134"/>
                <a:gd name="T17" fmla="*/ 0 h 133"/>
                <a:gd name="T18" fmla="*/ 109 w 134"/>
                <a:gd name="T19" fmla="*/ 4 h 133"/>
                <a:gd name="T20" fmla="*/ 109 w 134"/>
                <a:gd name="T21" fmla="*/ 66 h 133"/>
                <a:gd name="T22" fmla="*/ 67 w 134"/>
                <a:gd name="T23" fmla="*/ 92 h 133"/>
                <a:gd name="T24" fmla="*/ 25 w 134"/>
                <a:gd name="T25" fmla="*/ 66 h 133"/>
                <a:gd name="T26" fmla="*/ 25 w 134"/>
                <a:gd name="T27" fmla="*/ 4 h 133"/>
                <a:gd name="T28" fmla="*/ 109 w 134"/>
                <a:gd name="T29" fmla="*/ 4 h 133"/>
                <a:gd name="T30" fmla="*/ 21 w 134"/>
                <a:gd name="T31" fmla="*/ 63 h 133"/>
                <a:gd name="T32" fmla="*/ 7 w 134"/>
                <a:gd name="T33" fmla="*/ 54 h 133"/>
                <a:gd name="T34" fmla="*/ 21 w 134"/>
                <a:gd name="T35" fmla="*/ 49 h 133"/>
                <a:gd name="T36" fmla="*/ 21 w 134"/>
                <a:gd name="T37" fmla="*/ 63 h 133"/>
                <a:gd name="T38" fmla="*/ 4 w 134"/>
                <a:gd name="T39" fmla="*/ 129 h 133"/>
                <a:gd name="T40" fmla="*/ 4 w 134"/>
                <a:gd name="T41" fmla="*/ 58 h 133"/>
                <a:gd name="T42" fmla="*/ 67 w 134"/>
                <a:gd name="T43" fmla="*/ 97 h 133"/>
                <a:gd name="T44" fmla="*/ 129 w 134"/>
                <a:gd name="T45" fmla="*/ 58 h 133"/>
                <a:gd name="T46" fmla="*/ 129 w 134"/>
                <a:gd name="T47" fmla="*/ 129 h 133"/>
                <a:gd name="T48" fmla="*/ 4 w 134"/>
                <a:gd name="T49" fmla="*/ 129 h 133"/>
                <a:gd name="T50" fmla="*/ 127 w 134"/>
                <a:gd name="T51" fmla="*/ 54 h 133"/>
                <a:gd name="T52" fmla="*/ 113 w 134"/>
                <a:gd name="T53" fmla="*/ 63 h 133"/>
                <a:gd name="T54" fmla="*/ 113 w 134"/>
                <a:gd name="T55" fmla="*/ 49 h 133"/>
                <a:gd name="T56" fmla="*/ 127 w 134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9" y="4"/>
                  </a:moveTo>
                  <a:lnTo>
                    <a:pt x="109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9" y="4"/>
                  </a:lnTo>
                  <a:close/>
                  <a:moveTo>
                    <a:pt x="21" y="63"/>
                  </a:moveTo>
                  <a:lnTo>
                    <a:pt x="7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981500" y="1275606"/>
            <a:ext cx="301196" cy="301196"/>
            <a:chOff x="5981500" y="1275606"/>
            <a:chExt cx="301196" cy="301196"/>
          </a:xfrm>
          <a:solidFill>
            <a:schemeClr val="tx1"/>
          </a:solidFill>
        </p:grpSpPr>
        <p:sp>
          <p:nvSpPr>
            <p:cNvPr id="241" name="Freeform 245"/>
            <p:cNvSpPr>
              <a:spLocks/>
            </p:cNvSpPr>
            <p:nvPr/>
          </p:nvSpPr>
          <p:spPr bwMode="auto">
            <a:xfrm>
              <a:off x="6096995" y="1343545"/>
              <a:ext cx="72468" cy="72468"/>
            </a:xfrm>
            <a:custGeom>
              <a:avLst/>
              <a:gdLst>
                <a:gd name="T0" fmla="*/ 3 w 32"/>
                <a:gd name="T1" fmla="*/ 32 h 32"/>
                <a:gd name="T2" fmla="*/ 16 w 32"/>
                <a:gd name="T3" fmla="*/ 19 h 32"/>
                <a:gd name="T4" fmla="*/ 29 w 32"/>
                <a:gd name="T5" fmla="*/ 32 h 32"/>
                <a:gd name="T6" fmla="*/ 32 w 32"/>
                <a:gd name="T7" fmla="*/ 29 h 32"/>
                <a:gd name="T8" fmla="*/ 19 w 32"/>
                <a:gd name="T9" fmla="*/ 16 h 32"/>
                <a:gd name="T10" fmla="*/ 32 w 32"/>
                <a:gd name="T11" fmla="*/ 3 h 32"/>
                <a:gd name="T12" fmla="*/ 29 w 32"/>
                <a:gd name="T13" fmla="*/ 0 h 32"/>
                <a:gd name="T14" fmla="*/ 16 w 32"/>
                <a:gd name="T15" fmla="*/ 13 h 32"/>
                <a:gd name="T16" fmla="*/ 3 w 32"/>
                <a:gd name="T17" fmla="*/ 0 h 32"/>
                <a:gd name="T18" fmla="*/ 0 w 32"/>
                <a:gd name="T19" fmla="*/ 3 h 32"/>
                <a:gd name="T20" fmla="*/ 13 w 32"/>
                <a:gd name="T21" fmla="*/ 16 h 32"/>
                <a:gd name="T22" fmla="*/ 0 w 32"/>
                <a:gd name="T23" fmla="*/ 29 h 32"/>
                <a:gd name="T24" fmla="*/ 3 w 32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3" y="32"/>
                  </a:moveTo>
                  <a:lnTo>
                    <a:pt x="16" y="19"/>
                  </a:lnTo>
                  <a:lnTo>
                    <a:pt x="29" y="32"/>
                  </a:lnTo>
                  <a:lnTo>
                    <a:pt x="32" y="29"/>
                  </a:lnTo>
                  <a:lnTo>
                    <a:pt x="19" y="16"/>
                  </a:lnTo>
                  <a:lnTo>
                    <a:pt x="32" y="3"/>
                  </a:lnTo>
                  <a:lnTo>
                    <a:pt x="29" y="0"/>
                  </a:lnTo>
                  <a:lnTo>
                    <a:pt x="16" y="13"/>
                  </a:lnTo>
                  <a:lnTo>
                    <a:pt x="3" y="0"/>
                  </a:lnTo>
                  <a:lnTo>
                    <a:pt x="0" y="3"/>
                  </a:lnTo>
                  <a:lnTo>
                    <a:pt x="13" y="16"/>
                  </a:lnTo>
                  <a:lnTo>
                    <a:pt x="0" y="29"/>
                  </a:lnTo>
                  <a:lnTo>
                    <a:pt x="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42" name="Freeform 246"/>
            <p:cNvSpPr>
              <a:spLocks noEditPoints="1"/>
            </p:cNvSpPr>
            <p:nvPr/>
          </p:nvSpPr>
          <p:spPr bwMode="auto">
            <a:xfrm>
              <a:off x="5981500" y="1275606"/>
              <a:ext cx="301196" cy="301196"/>
            </a:xfrm>
            <a:custGeom>
              <a:avLst/>
              <a:gdLst>
                <a:gd name="T0" fmla="*/ 113 w 133"/>
                <a:gd name="T1" fmla="*/ 0 h 133"/>
                <a:gd name="T2" fmla="*/ 21 w 133"/>
                <a:gd name="T3" fmla="*/ 0 h 133"/>
                <a:gd name="T4" fmla="*/ 21 w 133"/>
                <a:gd name="T5" fmla="*/ 44 h 133"/>
                <a:gd name="T6" fmla="*/ 0 w 133"/>
                <a:gd name="T7" fmla="*/ 53 h 133"/>
                <a:gd name="T8" fmla="*/ 0 w 133"/>
                <a:gd name="T9" fmla="*/ 133 h 133"/>
                <a:gd name="T10" fmla="*/ 133 w 133"/>
                <a:gd name="T11" fmla="*/ 133 h 133"/>
                <a:gd name="T12" fmla="*/ 133 w 133"/>
                <a:gd name="T13" fmla="*/ 53 h 133"/>
                <a:gd name="T14" fmla="*/ 113 w 133"/>
                <a:gd name="T15" fmla="*/ 44 h 133"/>
                <a:gd name="T16" fmla="*/ 113 w 133"/>
                <a:gd name="T17" fmla="*/ 0 h 133"/>
                <a:gd name="T18" fmla="*/ 108 w 133"/>
                <a:gd name="T19" fmla="*/ 4 h 133"/>
                <a:gd name="T20" fmla="*/ 108 w 133"/>
                <a:gd name="T21" fmla="*/ 66 h 133"/>
                <a:gd name="T22" fmla="*/ 67 w 133"/>
                <a:gd name="T23" fmla="*/ 92 h 133"/>
                <a:gd name="T24" fmla="*/ 25 w 133"/>
                <a:gd name="T25" fmla="*/ 66 h 133"/>
                <a:gd name="T26" fmla="*/ 25 w 133"/>
                <a:gd name="T27" fmla="*/ 4 h 133"/>
                <a:gd name="T28" fmla="*/ 108 w 133"/>
                <a:gd name="T29" fmla="*/ 4 h 133"/>
                <a:gd name="T30" fmla="*/ 21 w 133"/>
                <a:gd name="T31" fmla="*/ 63 h 133"/>
                <a:gd name="T32" fmla="*/ 7 w 133"/>
                <a:gd name="T33" fmla="*/ 54 h 133"/>
                <a:gd name="T34" fmla="*/ 21 w 133"/>
                <a:gd name="T35" fmla="*/ 49 h 133"/>
                <a:gd name="T36" fmla="*/ 21 w 133"/>
                <a:gd name="T37" fmla="*/ 63 h 133"/>
                <a:gd name="T38" fmla="*/ 4 w 133"/>
                <a:gd name="T39" fmla="*/ 129 h 133"/>
                <a:gd name="T40" fmla="*/ 4 w 133"/>
                <a:gd name="T41" fmla="*/ 58 h 133"/>
                <a:gd name="T42" fmla="*/ 67 w 133"/>
                <a:gd name="T43" fmla="*/ 97 h 133"/>
                <a:gd name="T44" fmla="*/ 129 w 133"/>
                <a:gd name="T45" fmla="*/ 58 h 133"/>
                <a:gd name="T46" fmla="*/ 129 w 133"/>
                <a:gd name="T47" fmla="*/ 129 h 133"/>
                <a:gd name="T48" fmla="*/ 4 w 133"/>
                <a:gd name="T49" fmla="*/ 129 h 133"/>
                <a:gd name="T50" fmla="*/ 127 w 133"/>
                <a:gd name="T51" fmla="*/ 54 h 133"/>
                <a:gd name="T52" fmla="*/ 113 w 133"/>
                <a:gd name="T53" fmla="*/ 63 h 133"/>
                <a:gd name="T54" fmla="*/ 113 w 133"/>
                <a:gd name="T55" fmla="*/ 49 h 133"/>
                <a:gd name="T56" fmla="*/ 127 w 133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8" y="4"/>
                  </a:moveTo>
                  <a:lnTo>
                    <a:pt x="108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8" y="4"/>
                  </a:lnTo>
                  <a:close/>
                  <a:moveTo>
                    <a:pt x="21" y="63"/>
                  </a:moveTo>
                  <a:lnTo>
                    <a:pt x="7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373279" y="1275606"/>
            <a:ext cx="303460" cy="301196"/>
            <a:chOff x="6373279" y="1275606"/>
            <a:chExt cx="303460" cy="301196"/>
          </a:xfrm>
          <a:solidFill>
            <a:schemeClr val="tx1"/>
          </a:solidFill>
        </p:grpSpPr>
        <p:sp>
          <p:nvSpPr>
            <p:cNvPr id="243" name="Freeform 247"/>
            <p:cNvSpPr>
              <a:spLocks noEditPoints="1"/>
            </p:cNvSpPr>
            <p:nvPr/>
          </p:nvSpPr>
          <p:spPr bwMode="auto">
            <a:xfrm>
              <a:off x="6477452" y="1332221"/>
              <a:ext cx="92850" cy="92850"/>
            </a:xfrm>
            <a:custGeom>
              <a:avLst/>
              <a:gdLst>
                <a:gd name="T0" fmla="*/ 28 w 78"/>
                <a:gd name="T1" fmla="*/ 56 h 79"/>
                <a:gd name="T2" fmla="*/ 44 w 78"/>
                <a:gd name="T3" fmla="*/ 51 h 79"/>
                <a:gd name="T4" fmla="*/ 73 w 78"/>
                <a:gd name="T5" fmla="*/ 79 h 79"/>
                <a:gd name="T6" fmla="*/ 78 w 78"/>
                <a:gd name="T7" fmla="*/ 74 h 79"/>
                <a:gd name="T8" fmla="*/ 50 w 78"/>
                <a:gd name="T9" fmla="*/ 45 h 79"/>
                <a:gd name="T10" fmla="*/ 56 w 78"/>
                <a:gd name="T11" fmla="*/ 28 h 79"/>
                <a:gd name="T12" fmla="*/ 28 w 78"/>
                <a:gd name="T13" fmla="*/ 0 h 79"/>
                <a:gd name="T14" fmla="*/ 0 w 78"/>
                <a:gd name="T15" fmla="*/ 28 h 79"/>
                <a:gd name="T16" fmla="*/ 28 w 78"/>
                <a:gd name="T17" fmla="*/ 56 h 79"/>
                <a:gd name="T18" fmla="*/ 28 w 78"/>
                <a:gd name="T19" fmla="*/ 8 h 79"/>
                <a:gd name="T20" fmla="*/ 48 w 78"/>
                <a:gd name="T21" fmla="*/ 28 h 79"/>
                <a:gd name="T22" fmla="*/ 28 w 78"/>
                <a:gd name="T23" fmla="*/ 48 h 79"/>
                <a:gd name="T24" fmla="*/ 8 w 78"/>
                <a:gd name="T25" fmla="*/ 28 h 79"/>
                <a:gd name="T26" fmla="*/ 28 w 78"/>
                <a:gd name="T27" fmla="*/ 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79">
                  <a:moveTo>
                    <a:pt x="28" y="56"/>
                  </a:moveTo>
                  <a:cubicBezTo>
                    <a:pt x="34" y="56"/>
                    <a:pt x="40" y="54"/>
                    <a:pt x="44" y="51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8" y="74"/>
                    <a:pt x="78" y="74"/>
                    <a:pt x="78" y="74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3" y="41"/>
                    <a:pt x="56" y="35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lose/>
                  <a:moveTo>
                    <a:pt x="28" y="8"/>
                  </a:move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44" name="Freeform 248"/>
            <p:cNvSpPr>
              <a:spLocks noEditPoints="1"/>
            </p:cNvSpPr>
            <p:nvPr/>
          </p:nvSpPr>
          <p:spPr bwMode="auto">
            <a:xfrm>
              <a:off x="6373279" y="1275606"/>
              <a:ext cx="303460" cy="301196"/>
            </a:xfrm>
            <a:custGeom>
              <a:avLst/>
              <a:gdLst>
                <a:gd name="T0" fmla="*/ 113 w 134"/>
                <a:gd name="T1" fmla="*/ 0 h 133"/>
                <a:gd name="T2" fmla="*/ 21 w 134"/>
                <a:gd name="T3" fmla="*/ 0 h 133"/>
                <a:gd name="T4" fmla="*/ 21 w 134"/>
                <a:gd name="T5" fmla="*/ 44 h 133"/>
                <a:gd name="T6" fmla="*/ 0 w 134"/>
                <a:gd name="T7" fmla="*/ 53 h 133"/>
                <a:gd name="T8" fmla="*/ 0 w 134"/>
                <a:gd name="T9" fmla="*/ 133 h 133"/>
                <a:gd name="T10" fmla="*/ 134 w 134"/>
                <a:gd name="T11" fmla="*/ 133 h 133"/>
                <a:gd name="T12" fmla="*/ 134 w 134"/>
                <a:gd name="T13" fmla="*/ 53 h 133"/>
                <a:gd name="T14" fmla="*/ 113 w 134"/>
                <a:gd name="T15" fmla="*/ 44 h 133"/>
                <a:gd name="T16" fmla="*/ 113 w 134"/>
                <a:gd name="T17" fmla="*/ 0 h 133"/>
                <a:gd name="T18" fmla="*/ 109 w 134"/>
                <a:gd name="T19" fmla="*/ 4 h 133"/>
                <a:gd name="T20" fmla="*/ 109 w 134"/>
                <a:gd name="T21" fmla="*/ 66 h 133"/>
                <a:gd name="T22" fmla="*/ 67 w 134"/>
                <a:gd name="T23" fmla="*/ 92 h 133"/>
                <a:gd name="T24" fmla="*/ 25 w 134"/>
                <a:gd name="T25" fmla="*/ 66 h 133"/>
                <a:gd name="T26" fmla="*/ 25 w 134"/>
                <a:gd name="T27" fmla="*/ 4 h 133"/>
                <a:gd name="T28" fmla="*/ 109 w 134"/>
                <a:gd name="T29" fmla="*/ 4 h 133"/>
                <a:gd name="T30" fmla="*/ 21 w 134"/>
                <a:gd name="T31" fmla="*/ 63 h 133"/>
                <a:gd name="T32" fmla="*/ 7 w 134"/>
                <a:gd name="T33" fmla="*/ 54 h 133"/>
                <a:gd name="T34" fmla="*/ 21 w 134"/>
                <a:gd name="T35" fmla="*/ 49 h 133"/>
                <a:gd name="T36" fmla="*/ 21 w 134"/>
                <a:gd name="T37" fmla="*/ 63 h 133"/>
                <a:gd name="T38" fmla="*/ 5 w 134"/>
                <a:gd name="T39" fmla="*/ 129 h 133"/>
                <a:gd name="T40" fmla="*/ 5 w 134"/>
                <a:gd name="T41" fmla="*/ 58 h 133"/>
                <a:gd name="T42" fmla="*/ 67 w 134"/>
                <a:gd name="T43" fmla="*/ 97 h 133"/>
                <a:gd name="T44" fmla="*/ 130 w 134"/>
                <a:gd name="T45" fmla="*/ 58 h 133"/>
                <a:gd name="T46" fmla="*/ 130 w 134"/>
                <a:gd name="T47" fmla="*/ 129 h 133"/>
                <a:gd name="T48" fmla="*/ 5 w 134"/>
                <a:gd name="T49" fmla="*/ 129 h 133"/>
                <a:gd name="T50" fmla="*/ 127 w 134"/>
                <a:gd name="T51" fmla="*/ 54 h 133"/>
                <a:gd name="T52" fmla="*/ 113 w 134"/>
                <a:gd name="T53" fmla="*/ 63 h 133"/>
                <a:gd name="T54" fmla="*/ 113 w 134"/>
                <a:gd name="T55" fmla="*/ 49 h 133"/>
                <a:gd name="T56" fmla="*/ 127 w 134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4" y="133"/>
                  </a:lnTo>
                  <a:lnTo>
                    <a:pt x="134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9" y="4"/>
                  </a:moveTo>
                  <a:lnTo>
                    <a:pt x="109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9" y="4"/>
                  </a:lnTo>
                  <a:close/>
                  <a:moveTo>
                    <a:pt x="21" y="63"/>
                  </a:moveTo>
                  <a:lnTo>
                    <a:pt x="7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5" y="129"/>
                  </a:moveTo>
                  <a:lnTo>
                    <a:pt x="5" y="58"/>
                  </a:lnTo>
                  <a:lnTo>
                    <a:pt x="67" y="97"/>
                  </a:lnTo>
                  <a:lnTo>
                    <a:pt x="130" y="58"/>
                  </a:lnTo>
                  <a:lnTo>
                    <a:pt x="130" y="129"/>
                  </a:lnTo>
                  <a:lnTo>
                    <a:pt x="5" y="129"/>
                  </a:lnTo>
                  <a:close/>
                  <a:moveTo>
                    <a:pt x="127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765060" y="1275606"/>
            <a:ext cx="301196" cy="301196"/>
            <a:chOff x="6765060" y="1275606"/>
            <a:chExt cx="301196" cy="301196"/>
          </a:xfrm>
          <a:solidFill>
            <a:schemeClr val="tx1"/>
          </a:solidFill>
        </p:grpSpPr>
        <p:sp>
          <p:nvSpPr>
            <p:cNvPr id="245" name="Freeform 249"/>
            <p:cNvSpPr>
              <a:spLocks noEditPoints="1"/>
            </p:cNvSpPr>
            <p:nvPr/>
          </p:nvSpPr>
          <p:spPr bwMode="auto">
            <a:xfrm>
              <a:off x="6765060" y="1275606"/>
              <a:ext cx="301196" cy="301196"/>
            </a:xfrm>
            <a:custGeom>
              <a:avLst/>
              <a:gdLst>
                <a:gd name="T0" fmla="*/ 113 w 133"/>
                <a:gd name="T1" fmla="*/ 0 h 133"/>
                <a:gd name="T2" fmla="*/ 21 w 133"/>
                <a:gd name="T3" fmla="*/ 0 h 133"/>
                <a:gd name="T4" fmla="*/ 21 w 133"/>
                <a:gd name="T5" fmla="*/ 44 h 133"/>
                <a:gd name="T6" fmla="*/ 0 w 133"/>
                <a:gd name="T7" fmla="*/ 53 h 133"/>
                <a:gd name="T8" fmla="*/ 0 w 133"/>
                <a:gd name="T9" fmla="*/ 133 h 133"/>
                <a:gd name="T10" fmla="*/ 133 w 133"/>
                <a:gd name="T11" fmla="*/ 133 h 133"/>
                <a:gd name="T12" fmla="*/ 133 w 133"/>
                <a:gd name="T13" fmla="*/ 53 h 133"/>
                <a:gd name="T14" fmla="*/ 113 w 133"/>
                <a:gd name="T15" fmla="*/ 44 h 133"/>
                <a:gd name="T16" fmla="*/ 113 w 133"/>
                <a:gd name="T17" fmla="*/ 0 h 133"/>
                <a:gd name="T18" fmla="*/ 109 w 133"/>
                <a:gd name="T19" fmla="*/ 4 h 133"/>
                <a:gd name="T20" fmla="*/ 109 w 133"/>
                <a:gd name="T21" fmla="*/ 66 h 133"/>
                <a:gd name="T22" fmla="*/ 67 w 133"/>
                <a:gd name="T23" fmla="*/ 92 h 133"/>
                <a:gd name="T24" fmla="*/ 25 w 133"/>
                <a:gd name="T25" fmla="*/ 66 h 133"/>
                <a:gd name="T26" fmla="*/ 25 w 133"/>
                <a:gd name="T27" fmla="*/ 4 h 133"/>
                <a:gd name="T28" fmla="*/ 109 w 133"/>
                <a:gd name="T29" fmla="*/ 4 h 133"/>
                <a:gd name="T30" fmla="*/ 21 w 133"/>
                <a:gd name="T31" fmla="*/ 63 h 133"/>
                <a:gd name="T32" fmla="*/ 6 w 133"/>
                <a:gd name="T33" fmla="*/ 54 h 133"/>
                <a:gd name="T34" fmla="*/ 21 w 133"/>
                <a:gd name="T35" fmla="*/ 49 h 133"/>
                <a:gd name="T36" fmla="*/ 21 w 133"/>
                <a:gd name="T37" fmla="*/ 63 h 133"/>
                <a:gd name="T38" fmla="*/ 4 w 133"/>
                <a:gd name="T39" fmla="*/ 129 h 133"/>
                <a:gd name="T40" fmla="*/ 4 w 133"/>
                <a:gd name="T41" fmla="*/ 58 h 133"/>
                <a:gd name="T42" fmla="*/ 67 w 133"/>
                <a:gd name="T43" fmla="*/ 97 h 133"/>
                <a:gd name="T44" fmla="*/ 129 w 133"/>
                <a:gd name="T45" fmla="*/ 58 h 133"/>
                <a:gd name="T46" fmla="*/ 129 w 133"/>
                <a:gd name="T47" fmla="*/ 129 h 133"/>
                <a:gd name="T48" fmla="*/ 4 w 133"/>
                <a:gd name="T49" fmla="*/ 129 h 133"/>
                <a:gd name="T50" fmla="*/ 127 w 133"/>
                <a:gd name="T51" fmla="*/ 54 h 133"/>
                <a:gd name="T52" fmla="*/ 113 w 133"/>
                <a:gd name="T53" fmla="*/ 63 h 133"/>
                <a:gd name="T54" fmla="*/ 113 w 133"/>
                <a:gd name="T55" fmla="*/ 49 h 133"/>
                <a:gd name="T56" fmla="*/ 127 w 133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3" y="0"/>
                  </a:moveTo>
                  <a:lnTo>
                    <a:pt x="21" y="0"/>
                  </a:lnTo>
                  <a:lnTo>
                    <a:pt x="21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3" y="44"/>
                  </a:lnTo>
                  <a:lnTo>
                    <a:pt x="113" y="0"/>
                  </a:lnTo>
                  <a:close/>
                  <a:moveTo>
                    <a:pt x="109" y="4"/>
                  </a:moveTo>
                  <a:lnTo>
                    <a:pt x="109" y="66"/>
                  </a:lnTo>
                  <a:lnTo>
                    <a:pt x="67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9" y="4"/>
                  </a:lnTo>
                  <a:close/>
                  <a:moveTo>
                    <a:pt x="21" y="63"/>
                  </a:moveTo>
                  <a:lnTo>
                    <a:pt x="6" y="54"/>
                  </a:lnTo>
                  <a:lnTo>
                    <a:pt x="21" y="49"/>
                  </a:lnTo>
                  <a:lnTo>
                    <a:pt x="21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7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4"/>
                  </a:moveTo>
                  <a:lnTo>
                    <a:pt x="113" y="63"/>
                  </a:lnTo>
                  <a:lnTo>
                    <a:pt x="113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46" name="Freeform 250"/>
            <p:cNvSpPr>
              <a:spLocks noEditPoints="1"/>
            </p:cNvSpPr>
            <p:nvPr/>
          </p:nvSpPr>
          <p:spPr bwMode="auto">
            <a:xfrm>
              <a:off x="6862438" y="1327691"/>
              <a:ext cx="106438" cy="99644"/>
            </a:xfrm>
            <a:custGeom>
              <a:avLst/>
              <a:gdLst>
                <a:gd name="T0" fmla="*/ 2 w 89"/>
                <a:gd name="T1" fmla="*/ 40 h 85"/>
                <a:gd name="T2" fmla="*/ 24 w 89"/>
                <a:gd name="T3" fmla="*/ 54 h 85"/>
                <a:gd name="T4" fmla="*/ 16 w 89"/>
                <a:gd name="T5" fmla="*/ 79 h 85"/>
                <a:gd name="T6" fmla="*/ 18 w 89"/>
                <a:gd name="T7" fmla="*/ 84 h 85"/>
                <a:gd name="T8" fmla="*/ 22 w 89"/>
                <a:gd name="T9" fmla="*/ 84 h 85"/>
                <a:gd name="T10" fmla="*/ 45 w 89"/>
                <a:gd name="T11" fmla="*/ 69 h 85"/>
                <a:gd name="T12" fmla="*/ 66 w 89"/>
                <a:gd name="T13" fmla="*/ 84 h 85"/>
                <a:gd name="T14" fmla="*/ 68 w 89"/>
                <a:gd name="T15" fmla="*/ 84 h 85"/>
                <a:gd name="T16" fmla="*/ 71 w 89"/>
                <a:gd name="T17" fmla="*/ 84 h 85"/>
                <a:gd name="T18" fmla="*/ 72 w 89"/>
                <a:gd name="T19" fmla="*/ 79 h 85"/>
                <a:gd name="T20" fmla="*/ 65 w 89"/>
                <a:gd name="T21" fmla="*/ 54 h 85"/>
                <a:gd name="T22" fmla="*/ 87 w 89"/>
                <a:gd name="T23" fmla="*/ 40 h 85"/>
                <a:gd name="T24" fmla="*/ 88 w 89"/>
                <a:gd name="T25" fmla="*/ 35 h 85"/>
                <a:gd name="T26" fmla="*/ 85 w 89"/>
                <a:gd name="T27" fmla="*/ 32 h 85"/>
                <a:gd name="T28" fmla="*/ 59 w 89"/>
                <a:gd name="T29" fmla="*/ 32 h 85"/>
                <a:gd name="T30" fmla="*/ 48 w 89"/>
                <a:gd name="T31" fmla="*/ 3 h 85"/>
                <a:gd name="T32" fmla="*/ 45 w 89"/>
                <a:gd name="T33" fmla="*/ 0 h 85"/>
                <a:gd name="T34" fmla="*/ 41 w 89"/>
                <a:gd name="T35" fmla="*/ 3 h 85"/>
                <a:gd name="T36" fmla="*/ 31 w 89"/>
                <a:gd name="T37" fmla="*/ 32 h 85"/>
                <a:gd name="T38" fmla="*/ 5 w 89"/>
                <a:gd name="T39" fmla="*/ 32 h 85"/>
                <a:gd name="T40" fmla="*/ 1 w 89"/>
                <a:gd name="T41" fmla="*/ 35 h 85"/>
                <a:gd name="T42" fmla="*/ 2 w 89"/>
                <a:gd name="T43" fmla="*/ 40 h 85"/>
                <a:gd name="T44" fmla="*/ 34 w 89"/>
                <a:gd name="T45" fmla="*/ 40 h 85"/>
                <a:gd name="T46" fmla="*/ 37 w 89"/>
                <a:gd name="T47" fmla="*/ 38 h 85"/>
                <a:gd name="T48" fmla="*/ 45 w 89"/>
                <a:gd name="T49" fmla="*/ 16 h 85"/>
                <a:gd name="T50" fmla="*/ 53 w 89"/>
                <a:gd name="T51" fmla="*/ 38 h 85"/>
                <a:gd name="T52" fmla="*/ 57 w 89"/>
                <a:gd name="T53" fmla="*/ 40 h 85"/>
                <a:gd name="T54" fmla="*/ 71 w 89"/>
                <a:gd name="T55" fmla="*/ 40 h 85"/>
                <a:gd name="T56" fmla="*/ 58 w 89"/>
                <a:gd name="T57" fmla="*/ 49 h 85"/>
                <a:gd name="T58" fmla="*/ 57 w 89"/>
                <a:gd name="T59" fmla="*/ 54 h 85"/>
                <a:gd name="T60" fmla="*/ 62 w 89"/>
                <a:gd name="T61" fmla="*/ 71 h 85"/>
                <a:gd name="T62" fmla="*/ 47 w 89"/>
                <a:gd name="T63" fmla="*/ 61 h 85"/>
                <a:gd name="T64" fmla="*/ 42 w 89"/>
                <a:gd name="T65" fmla="*/ 61 h 85"/>
                <a:gd name="T66" fmla="*/ 27 w 89"/>
                <a:gd name="T67" fmla="*/ 71 h 85"/>
                <a:gd name="T68" fmla="*/ 33 w 89"/>
                <a:gd name="T69" fmla="*/ 54 h 85"/>
                <a:gd name="T70" fmla="*/ 31 w 89"/>
                <a:gd name="T71" fmla="*/ 49 h 85"/>
                <a:gd name="T72" fmla="*/ 18 w 89"/>
                <a:gd name="T73" fmla="*/ 40 h 85"/>
                <a:gd name="T74" fmla="*/ 34 w 89"/>
                <a:gd name="T75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5">
                  <a:moveTo>
                    <a:pt x="2" y="40"/>
                  </a:moveTo>
                  <a:cubicBezTo>
                    <a:pt x="24" y="54"/>
                    <a:pt x="24" y="54"/>
                    <a:pt x="24" y="54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6" y="81"/>
                    <a:pt x="16" y="83"/>
                    <a:pt x="18" y="84"/>
                  </a:cubicBezTo>
                  <a:cubicBezTo>
                    <a:pt x="19" y="85"/>
                    <a:pt x="21" y="85"/>
                    <a:pt x="22" y="8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7" y="84"/>
                    <a:pt x="68" y="84"/>
                    <a:pt x="68" y="84"/>
                  </a:cubicBezTo>
                  <a:cubicBezTo>
                    <a:pt x="69" y="84"/>
                    <a:pt x="70" y="84"/>
                    <a:pt x="71" y="84"/>
                  </a:cubicBezTo>
                  <a:cubicBezTo>
                    <a:pt x="72" y="83"/>
                    <a:pt x="73" y="81"/>
                    <a:pt x="72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88" y="39"/>
                    <a:pt x="89" y="37"/>
                    <a:pt x="88" y="35"/>
                  </a:cubicBezTo>
                  <a:cubicBezTo>
                    <a:pt x="88" y="34"/>
                    <a:pt x="86" y="32"/>
                    <a:pt x="85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1"/>
                    <a:pt x="46" y="0"/>
                    <a:pt x="45" y="0"/>
                  </a:cubicBezTo>
                  <a:cubicBezTo>
                    <a:pt x="43" y="0"/>
                    <a:pt x="41" y="2"/>
                    <a:pt x="41" y="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3" y="32"/>
                    <a:pt x="1" y="34"/>
                    <a:pt x="1" y="35"/>
                  </a:cubicBezTo>
                  <a:cubicBezTo>
                    <a:pt x="0" y="37"/>
                    <a:pt x="1" y="39"/>
                    <a:pt x="2" y="40"/>
                  </a:cubicBezTo>
                  <a:close/>
                  <a:moveTo>
                    <a:pt x="34" y="40"/>
                  </a:moveTo>
                  <a:cubicBezTo>
                    <a:pt x="35" y="40"/>
                    <a:pt x="37" y="39"/>
                    <a:pt x="37" y="3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4" y="39"/>
                    <a:pt x="55" y="40"/>
                    <a:pt x="57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7" y="50"/>
                    <a:pt x="56" y="52"/>
                    <a:pt x="57" y="54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0"/>
                    <a:pt x="44" y="60"/>
                    <a:pt x="42" y="6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2" y="50"/>
                    <a:pt x="31" y="49"/>
                  </a:cubicBezTo>
                  <a:cubicBezTo>
                    <a:pt x="18" y="40"/>
                    <a:pt x="18" y="40"/>
                    <a:pt x="18" y="40"/>
                  </a:cubicBezTo>
                  <a:lnTo>
                    <a:pt x="34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2068227" y="1667385"/>
            <a:ext cx="301196" cy="301196"/>
            <a:chOff x="2068227" y="1667385"/>
            <a:chExt cx="301196" cy="301196"/>
          </a:xfrm>
          <a:solidFill>
            <a:schemeClr val="tx1"/>
          </a:solidFill>
        </p:grpSpPr>
        <p:sp>
          <p:nvSpPr>
            <p:cNvPr id="247" name="Freeform 251"/>
            <p:cNvSpPr>
              <a:spLocks/>
            </p:cNvSpPr>
            <p:nvPr/>
          </p:nvSpPr>
          <p:spPr bwMode="auto">
            <a:xfrm>
              <a:off x="2176929" y="1719472"/>
              <a:ext cx="81527" cy="99644"/>
            </a:xfrm>
            <a:custGeom>
              <a:avLst/>
              <a:gdLst>
                <a:gd name="T0" fmla="*/ 16 w 36"/>
                <a:gd name="T1" fmla="*/ 7 h 44"/>
                <a:gd name="T2" fmla="*/ 16 w 36"/>
                <a:gd name="T3" fmla="*/ 44 h 44"/>
                <a:gd name="T4" fmla="*/ 20 w 36"/>
                <a:gd name="T5" fmla="*/ 44 h 44"/>
                <a:gd name="T6" fmla="*/ 20 w 36"/>
                <a:gd name="T7" fmla="*/ 7 h 44"/>
                <a:gd name="T8" fmla="*/ 33 w 36"/>
                <a:gd name="T9" fmla="*/ 20 h 44"/>
                <a:gd name="T10" fmla="*/ 36 w 36"/>
                <a:gd name="T11" fmla="*/ 17 h 44"/>
                <a:gd name="T12" fmla="*/ 20 w 36"/>
                <a:gd name="T13" fmla="*/ 0 h 44"/>
                <a:gd name="T14" fmla="*/ 17 w 36"/>
                <a:gd name="T15" fmla="*/ 0 h 44"/>
                <a:gd name="T16" fmla="*/ 0 w 36"/>
                <a:gd name="T17" fmla="*/ 17 h 44"/>
                <a:gd name="T18" fmla="*/ 3 w 36"/>
                <a:gd name="T19" fmla="*/ 20 h 44"/>
                <a:gd name="T20" fmla="*/ 16 w 36"/>
                <a:gd name="T2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4">
                  <a:moveTo>
                    <a:pt x="16" y="7"/>
                  </a:moveTo>
                  <a:lnTo>
                    <a:pt x="16" y="44"/>
                  </a:lnTo>
                  <a:lnTo>
                    <a:pt x="20" y="44"/>
                  </a:lnTo>
                  <a:lnTo>
                    <a:pt x="20" y="7"/>
                  </a:lnTo>
                  <a:lnTo>
                    <a:pt x="33" y="20"/>
                  </a:lnTo>
                  <a:lnTo>
                    <a:pt x="36" y="17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3" y="20"/>
                  </a:lnTo>
                  <a:lnTo>
                    <a:pt x="16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48" name="Freeform 252"/>
            <p:cNvSpPr>
              <a:spLocks noEditPoints="1"/>
            </p:cNvSpPr>
            <p:nvPr/>
          </p:nvSpPr>
          <p:spPr bwMode="auto">
            <a:xfrm>
              <a:off x="2068227" y="1667385"/>
              <a:ext cx="301196" cy="301196"/>
            </a:xfrm>
            <a:custGeom>
              <a:avLst/>
              <a:gdLst>
                <a:gd name="T0" fmla="*/ 112 w 133"/>
                <a:gd name="T1" fmla="*/ 0 h 133"/>
                <a:gd name="T2" fmla="*/ 20 w 133"/>
                <a:gd name="T3" fmla="*/ 0 h 133"/>
                <a:gd name="T4" fmla="*/ 20 w 133"/>
                <a:gd name="T5" fmla="*/ 44 h 133"/>
                <a:gd name="T6" fmla="*/ 0 w 133"/>
                <a:gd name="T7" fmla="*/ 53 h 133"/>
                <a:gd name="T8" fmla="*/ 0 w 133"/>
                <a:gd name="T9" fmla="*/ 133 h 133"/>
                <a:gd name="T10" fmla="*/ 133 w 133"/>
                <a:gd name="T11" fmla="*/ 133 h 133"/>
                <a:gd name="T12" fmla="*/ 133 w 133"/>
                <a:gd name="T13" fmla="*/ 53 h 133"/>
                <a:gd name="T14" fmla="*/ 112 w 133"/>
                <a:gd name="T15" fmla="*/ 44 h 133"/>
                <a:gd name="T16" fmla="*/ 112 w 133"/>
                <a:gd name="T17" fmla="*/ 0 h 133"/>
                <a:gd name="T18" fmla="*/ 108 w 133"/>
                <a:gd name="T19" fmla="*/ 4 h 133"/>
                <a:gd name="T20" fmla="*/ 108 w 133"/>
                <a:gd name="T21" fmla="*/ 66 h 133"/>
                <a:gd name="T22" fmla="*/ 66 w 133"/>
                <a:gd name="T23" fmla="*/ 92 h 133"/>
                <a:gd name="T24" fmla="*/ 25 w 133"/>
                <a:gd name="T25" fmla="*/ 66 h 133"/>
                <a:gd name="T26" fmla="*/ 25 w 133"/>
                <a:gd name="T27" fmla="*/ 4 h 133"/>
                <a:gd name="T28" fmla="*/ 108 w 133"/>
                <a:gd name="T29" fmla="*/ 4 h 133"/>
                <a:gd name="T30" fmla="*/ 20 w 133"/>
                <a:gd name="T31" fmla="*/ 63 h 133"/>
                <a:gd name="T32" fmla="*/ 6 w 133"/>
                <a:gd name="T33" fmla="*/ 54 h 133"/>
                <a:gd name="T34" fmla="*/ 20 w 133"/>
                <a:gd name="T35" fmla="*/ 49 h 133"/>
                <a:gd name="T36" fmla="*/ 20 w 133"/>
                <a:gd name="T37" fmla="*/ 63 h 133"/>
                <a:gd name="T38" fmla="*/ 4 w 133"/>
                <a:gd name="T39" fmla="*/ 129 h 133"/>
                <a:gd name="T40" fmla="*/ 4 w 133"/>
                <a:gd name="T41" fmla="*/ 58 h 133"/>
                <a:gd name="T42" fmla="*/ 66 w 133"/>
                <a:gd name="T43" fmla="*/ 97 h 133"/>
                <a:gd name="T44" fmla="*/ 129 w 133"/>
                <a:gd name="T45" fmla="*/ 58 h 133"/>
                <a:gd name="T46" fmla="*/ 129 w 133"/>
                <a:gd name="T47" fmla="*/ 129 h 133"/>
                <a:gd name="T48" fmla="*/ 4 w 133"/>
                <a:gd name="T49" fmla="*/ 129 h 133"/>
                <a:gd name="T50" fmla="*/ 127 w 133"/>
                <a:gd name="T51" fmla="*/ 54 h 133"/>
                <a:gd name="T52" fmla="*/ 112 w 133"/>
                <a:gd name="T53" fmla="*/ 63 h 133"/>
                <a:gd name="T54" fmla="*/ 112 w 133"/>
                <a:gd name="T55" fmla="*/ 49 h 133"/>
                <a:gd name="T56" fmla="*/ 127 w 133"/>
                <a:gd name="T57" fmla="*/ 5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" h="133">
                  <a:moveTo>
                    <a:pt x="112" y="0"/>
                  </a:moveTo>
                  <a:lnTo>
                    <a:pt x="20" y="0"/>
                  </a:lnTo>
                  <a:lnTo>
                    <a:pt x="20" y="44"/>
                  </a:lnTo>
                  <a:lnTo>
                    <a:pt x="0" y="53"/>
                  </a:lnTo>
                  <a:lnTo>
                    <a:pt x="0" y="133"/>
                  </a:lnTo>
                  <a:lnTo>
                    <a:pt x="133" y="133"/>
                  </a:lnTo>
                  <a:lnTo>
                    <a:pt x="133" y="53"/>
                  </a:lnTo>
                  <a:lnTo>
                    <a:pt x="112" y="44"/>
                  </a:lnTo>
                  <a:lnTo>
                    <a:pt x="112" y="0"/>
                  </a:lnTo>
                  <a:close/>
                  <a:moveTo>
                    <a:pt x="108" y="4"/>
                  </a:moveTo>
                  <a:lnTo>
                    <a:pt x="108" y="66"/>
                  </a:lnTo>
                  <a:lnTo>
                    <a:pt x="66" y="92"/>
                  </a:lnTo>
                  <a:lnTo>
                    <a:pt x="25" y="66"/>
                  </a:lnTo>
                  <a:lnTo>
                    <a:pt x="25" y="4"/>
                  </a:lnTo>
                  <a:lnTo>
                    <a:pt x="108" y="4"/>
                  </a:lnTo>
                  <a:close/>
                  <a:moveTo>
                    <a:pt x="20" y="63"/>
                  </a:moveTo>
                  <a:lnTo>
                    <a:pt x="6" y="54"/>
                  </a:lnTo>
                  <a:lnTo>
                    <a:pt x="20" y="49"/>
                  </a:lnTo>
                  <a:lnTo>
                    <a:pt x="20" y="63"/>
                  </a:lnTo>
                  <a:close/>
                  <a:moveTo>
                    <a:pt x="4" y="129"/>
                  </a:moveTo>
                  <a:lnTo>
                    <a:pt x="4" y="58"/>
                  </a:lnTo>
                  <a:lnTo>
                    <a:pt x="66" y="97"/>
                  </a:lnTo>
                  <a:lnTo>
                    <a:pt x="129" y="58"/>
                  </a:lnTo>
                  <a:lnTo>
                    <a:pt x="129" y="129"/>
                  </a:lnTo>
                  <a:lnTo>
                    <a:pt x="4" y="129"/>
                  </a:lnTo>
                  <a:close/>
                  <a:moveTo>
                    <a:pt x="127" y="54"/>
                  </a:moveTo>
                  <a:lnTo>
                    <a:pt x="112" y="63"/>
                  </a:lnTo>
                  <a:lnTo>
                    <a:pt x="112" y="49"/>
                  </a:lnTo>
                  <a:lnTo>
                    <a:pt x="127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0" name="Группа 369"/>
          <p:cNvGrpSpPr/>
          <p:nvPr/>
        </p:nvGrpSpPr>
        <p:grpSpPr>
          <a:xfrm>
            <a:off x="2457743" y="1683238"/>
            <a:ext cx="303460" cy="269491"/>
            <a:chOff x="2457743" y="1683238"/>
            <a:chExt cx="303460" cy="269491"/>
          </a:xfrm>
          <a:solidFill>
            <a:schemeClr val="tx1"/>
          </a:solidFill>
        </p:grpSpPr>
        <p:sp>
          <p:nvSpPr>
            <p:cNvPr id="249" name="Freeform 253"/>
            <p:cNvSpPr>
              <a:spLocks noEditPoints="1"/>
            </p:cNvSpPr>
            <p:nvPr/>
          </p:nvSpPr>
          <p:spPr bwMode="auto">
            <a:xfrm>
              <a:off x="2457743" y="1683238"/>
              <a:ext cx="303460" cy="269491"/>
            </a:xfrm>
            <a:custGeom>
              <a:avLst/>
              <a:gdLst>
                <a:gd name="T0" fmla="*/ 0 w 134"/>
                <a:gd name="T1" fmla="*/ 91 h 119"/>
                <a:gd name="T2" fmla="*/ 36 w 134"/>
                <a:gd name="T3" fmla="*/ 91 h 119"/>
                <a:gd name="T4" fmla="*/ 36 w 134"/>
                <a:gd name="T5" fmla="*/ 119 h 119"/>
                <a:gd name="T6" fmla="*/ 68 w 134"/>
                <a:gd name="T7" fmla="*/ 91 h 119"/>
                <a:gd name="T8" fmla="*/ 134 w 134"/>
                <a:gd name="T9" fmla="*/ 91 h 119"/>
                <a:gd name="T10" fmla="*/ 134 w 134"/>
                <a:gd name="T11" fmla="*/ 0 h 119"/>
                <a:gd name="T12" fmla="*/ 0 w 134"/>
                <a:gd name="T13" fmla="*/ 0 h 119"/>
                <a:gd name="T14" fmla="*/ 0 w 134"/>
                <a:gd name="T15" fmla="*/ 91 h 119"/>
                <a:gd name="T16" fmla="*/ 4 w 134"/>
                <a:gd name="T17" fmla="*/ 4 h 119"/>
                <a:gd name="T18" fmla="*/ 129 w 134"/>
                <a:gd name="T19" fmla="*/ 4 h 119"/>
                <a:gd name="T20" fmla="*/ 129 w 134"/>
                <a:gd name="T21" fmla="*/ 87 h 119"/>
                <a:gd name="T22" fmla="*/ 66 w 134"/>
                <a:gd name="T23" fmla="*/ 87 h 119"/>
                <a:gd name="T24" fmla="*/ 40 w 134"/>
                <a:gd name="T25" fmla="*/ 110 h 119"/>
                <a:gd name="T26" fmla="*/ 40 w 134"/>
                <a:gd name="T27" fmla="*/ 87 h 119"/>
                <a:gd name="T28" fmla="*/ 4 w 134"/>
                <a:gd name="T29" fmla="*/ 87 h 119"/>
                <a:gd name="T30" fmla="*/ 4 w 134"/>
                <a:gd name="T3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" h="119">
                  <a:moveTo>
                    <a:pt x="0" y="91"/>
                  </a:moveTo>
                  <a:lnTo>
                    <a:pt x="36" y="91"/>
                  </a:lnTo>
                  <a:lnTo>
                    <a:pt x="36" y="119"/>
                  </a:lnTo>
                  <a:lnTo>
                    <a:pt x="68" y="91"/>
                  </a:lnTo>
                  <a:lnTo>
                    <a:pt x="134" y="91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91"/>
                  </a:lnTo>
                  <a:close/>
                  <a:moveTo>
                    <a:pt x="4" y="4"/>
                  </a:moveTo>
                  <a:lnTo>
                    <a:pt x="129" y="4"/>
                  </a:lnTo>
                  <a:lnTo>
                    <a:pt x="129" y="87"/>
                  </a:lnTo>
                  <a:lnTo>
                    <a:pt x="66" y="87"/>
                  </a:lnTo>
                  <a:lnTo>
                    <a:pt x="40" y="110"/>
                  </a:lnTo>
                  <a:lnTo>
                    <a:pt x="40" y="87"/>
                  </a:lnTo>
                  <a:lnTo>
                    <a:pt x="4" y="87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50" name="Freeform 254"/>
            <p:cNvSpPr>
              <a:spLocks/>
            </p:cNvSpPr>
            <p:nvPr/>
          </p:nvSpPr>
          <p:spPr bwMode="auto">
            <a:xfrm>
              <a:off x="2564179" y="1755706"/>
              <a:ext cx="99644" cy="67939"/>
            </a:xfrm>
            <a:custGeom>
              <a:avLst/>
              <a:gdLst>
                <a:gd name="T0" fmla="*/ 17 w 44"/>
                <a:gd name="T1" fmla="*/ 30 h 30"/>
                <a:gd name="T2" fmla="*/ 44 w 44"/>
                <a:gd name="T3" fmla="*/ 3 h 30"/>
                <a:gd name="T4" fmla="*/ 42 w 44"/>
                <a:gd name="T5" fmla="*/ 0 h 30"/>
                <a:gd name="T6" fmla="*/ 16 w 44"/>
                <a:gd name="T7" fmla="*/ 26 h 30"/>
                <a:gd name="T8" fmla="*/ 3 w 44"/>
                <a:gd name="T9" fmla="*/ 12 h 30"/>
                <a:gd name="T10" fmla="*/ 0 w 44"/>
                <a:gd name="T11" fmla="*/ 16 h 30"/>
                <a:gd name="T12" fmla="*/ 15 w 44"/>
                <a:gd name="T13" fmla="*/ 30 h 30"/>
                <a:gd name="T14" fmla="*/ 17 w 4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17" y="30"/>
                  </a:moveTo>
                  <a:lnTo>
                    <a:pt x="44" y="3"/>
                  </a:lnTo>
                  <a:lnTo>
                    <a:pt x="42" y="0"/>
                  </a:lnTo>
                  <a:lnTo>
                    <a:pt x="16" y="26"/>
                  </a:lnTo>
                  <a:lnTo>
                    <a:pt x="3" y="12"/>
                  </a:lnTo>
                  <a:lnTo>
                    <a:pt x="0" y="16"/>
                  </a:lnTo>
                  <a:lnTo>
                    <a:pt x="15" y="30"/>
                  </a:lnTo>
                  <a:lnTo>
                    <a:pt x="1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1" name="Группа 370"/>
          <p:cNvGrpSpPr/>
          <p:nvPr/>
        </p:nvGrpSpPr>
        <p:grpSpPr>
          <a:xfrm>
            <a:off x="2849522" y="1683238"/>
            <a:ext cx="301196" cy="269491"/>
            <a:chOff x="2849522" y="1683238"/>
            <a:chExt cx="301196" cy="269491"/>
          </a:xfrm>
          <a:solidFill>
            <a:schemeClr val="tx1"/>
          </a:solidFill>
        </p:grpSpPr>
        <p:sp>
          <p:nvSpPr>
            <p:cNvPr id="251" name="Freeform 255"/>
            <p:cNvSpPr>
              <a:spLocks noEditPoints="1"/>
            </p:cNvSpPr>
            <p:nvPr/>
          </p:nvSpPr>
          <p:spPr bwMode="auto">
            <a:xfrm>
              <a:off x="2849522" y="1683238"/>
              <a:ext cx="301196" cy="269491"/>
            </a:xfrm>
            <a:custGeom>
              <a:avLst/>
              <a:gdLst>
                <a:gd name="T0" fmla="*/ 0 w 133"/>
                <a:gd name="T1" fmla="*/ 91 h 119"/>
                <a:gd name="T2" fmla="*/ 36 w 133"/>
                <a:gd name="T3" fmla="*/ 91 h 119"/>
                <a:gd name="T4" fmla="*/ 36 w 133"/>
                <a:gd name="T5" fmla="*/ 119 h 119"/>
                <a:gd name="T6" fmla="*/ 68 w 133"/>
                <a:gd name="T7" fmla="*/ 91 h 119"/>
                <a:gd name="T8" fmla="*/ 133 w 133"/>
                <a:gd name="T9" fmla="*/ 91 h 119"/>
                <a:gd name="T10" fmla="*/ 133 w 133"/>
                <a:gd name="T11" fmla="*/ 0 h 119"/>
                <a:gd name="T12" fmla="*/ 0 w 133"/>
                <a:gd name="T13" fmla="*/ 0 h 119"/>
                <a:gd name="T14" fmla="*/ 0 w 133"/>
                <a:gd name="T15" fmla="*/ 91 h 119"/>
                <a:gd name="T16" fmla="*/ 4 w 133"/>
                <a:gd name="T17" fmla="*/ 4 h 119"/>
                <a:gd name="T18" fmla="*/ 129 w 133"/>
                <a:gd name="T19" fmla="*/ 4 h 119"/>
                <a:gd name="T20" fmla="*/ 129 w 133"/>
                <a:gd name="T21" fmla="*/ 87 h 119"/>
                <a:gd name="T22" fmla="*/ 66 w 133"/>
                <a:gd name="T23" fmla="*/ 87 h 119"/>
                <a:gd name="T24" fmla="*/ 40 w 133"/>
                <a:gd name="T25" fmla="*/ 110 h 119"/>
                <a:gd name="T26" fmla="*/ 40 w 133"/>
                <a:gd name="T27" fmla="*/ 87 h 119"/>
                <a:gd name="T28" fmla="*/ 4 w 133"/>
                <a:gd name="T29" fmla="*/ 87 h 119"/>
                <a:gd name="T30" fmla="*/ 4 w 133"/>
                <a:gd name="T3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3" h="119">
                  <a:moveTo>
                    <a:pt x="0" y="91"/>
                  </a:moveTo>
                  <a:lnTo>
                    <a:pt x="36" y="91"/>
                  </a:lnTo>
                  <a:lnTo>
                    <a:pt x="36" y="119"/>
                  </a:lnTo>
                  <a:lnTo>
                    <a:pt x="68" y="91"/>
                  </a:lnTo>
                  <a:lnTo>
                    <a:pt x="133" y="91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91"/>
                  </a:lnTo>
                  <a:close/>
                  <a:moveTo>
                    <a:pt x="4" y="4"/>
                  </a:moveTo>
                  <a:lnTo>
                    <a:pt x="129" y="4"/>
                  </a:lnTo>
                  <a:lnTo>
                    <a:pt x="129" y="87"/>
                  </a:lnTo>
                  <a:lnTo>
                    <a:pt x="66" y="87"/>
                  </a:lnTo>
                  <a:lnTo>
                    <a:pt x="40" y="110"/>
                  </a:lnTo>
                  <a:lnTo>
                    <a:pt x="40" y="87"/>
                  </a:lnTo>
                  <a:lnTo>
                    <a:pt x="4" y="87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52" name="Rectangle 256"/>
            <p:cNvSpPr>
              <a:spLocks noChangeArrowheads="1"/>
            </p:cNvSpPr>
            <p:nvPr/>
          </p:nvSpPr>
          <p:spPr bwMode="auto">
            <a:xfrm>
              <a:off x="2987665" y="1782882"/>
              <a:ext cx="27176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53" name="Rectangle 257"/>
            <p:cNvSpPr>
              <a:spLocks noChangeArrowheads="1"/>
            </p:cNvSpPr>
            <p:nvPr/>
          </p:nvSpPr>
          <p:spPr bwMode="auto">
            <a:xfrm>
              <a:off x="3032957" y="1782882"/>
              <a:ext cx="29441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54" name="Rectangle 258"/>
            <p:cNvSpPr>
              <a:spLocks noChangeArrowheads="1"/>
            </p:cNvSpPr>
            <p:nvPr/>
          </p:nvSpPr>
          <p:spPr bwMode="auto">
            <a:xfrm>
              <a:off x="2940107" y="1782882"/>
              <a:ext cx="27176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2" name="Группа 371"/>
          <p:cNvGrpSpPr/>
          <p:nvPr/>
        </p:nvGrpSpPr>
        <p:grpSpPr>
          <a:xfrm>
            <a:off x="3241303" y="1683238"/>
            <a:ext cx="303460" cy="269491"/>
            <a:chOff x="3241303" y="1683238"/>
            <a:chExt cx="303460" cy="269491"/>
          </a:xfrm>
          <a:solidFill>
            <a:schemeClr val="tx1"/>
          </a:solidFill>
        </p:grpSpPr>
        <p:sp>
          <p:nvSpPr>
            <p:cNvPr id="255" name="Freeform 259"/>
            <p:cNvSpPr>
              <a:spLocks/>
            </p:cNvSpPr>
            <p:nvPr/>
          </p:nvSpPr>
          <p:spPr bwMode="auto">
            <a:xfrm>
              <a:off x="3350005" y="1805528"/>
              <a:ext cx="86056" cy="43029"/>
            </a:xfrm>
            <a:custGeom>
              <a:avLst/>
              <a:gdLst>
                <a:gd name="T0" fmla="*/ 36 w 72"/>
                <a:gd name="T1" fmla="*/ 36 h 36"/>
                <a:gd name="T2" fmla="*/ 72 w 72"/>
                <a:gd name="T3" fmla="*/ 0 h 36"/>
                <a:gd name="T4" fmla="*/ 64 w 72"/>
                <a:gd name="T5" fmla="*/ 0 h 36"/>
                <a:gd name="T6" fmla="*/ 36 w 72"/>
                <a:gd name="T7" fmla="*/ 28 h 36"/>
                <a:gd name="T8" fmla="*/ 8 w 72"/>
                <a:gd name="T9" fmla="*/ 0 h 36"/>
                <a:gd name="T10" fmla="*/ 0 w 72"/>
                <a:gd name="T11" fmla="*/ 0 h 36"/>
                <a:gd name="T12" fmla="*/ 36 w 72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36">
                  <a:moveTo>
                    <a:pt x="36" y="36"/>
                  </a:moveTo>
                  <a:cubicBezTo>
                    <a:pt x="55" y="36"/>
                    <a:pt x="72" y="20"/>
                    <a:pt x="7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6"/>
                    <a:pt x="51" y="28"/>
                    <a:pt x="36" y="28"/>
                  </a:cubicBezTo>
                  <a:cubicBezTo>
                    <a:pt x="20" y="28"/>
                    <a:pt x="8" y="16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16" y="36"/>
                    <a:pt x="36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56" name="Rectangle 260"/>
            <p:cNvSpPr>
              <a:spLocks noChangeArrowheads="1"/>
            </p:cNvSpPr>
            <p:nvPr/>
          </p:nvSpPr>
          <p:spPr bwMode="auto">
            <a:xfrm>
              <a:off x="3327359" y="1753441"/>
              <a:ext cx="9059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57" name="Rectangle 261"/>
            <p:cNvSpPr>
              <a:spLocks noChangeArrowheads="1"/>
            </p:cNvSpPr>
            <p:nvPr/>
          </p:nvSpPr>
          <p:spPr bwMode="auto">
            <a:xfrm>
              <a:off x="3449649" y="1753441"/>
              <a:ext cx="9059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58" name="Freeform 262"/>
            <p:cNvSpPr>
              <a:spLocks noEditPoints="1"/>
            </p:cNvSpPr>
            <p:nvPr/>
          </p:nvSpPr>
          <p:spPr bwMode="auto">
            <a:xfrm>
              <a:off x="3241303" y="1683238"/>
              <a:ext cx="303460" cy="269491"/>
            </a:xfrm>
            <a:custGeom>
              <a:avLst/>
              <a:gdLst>
                <a:gd name="T0" fmla="*/ 0 w 134"/>
                <a:gd name="T1" fmla="*/ 91 h 119"/>
                <a:gd name="T2" fmla="*/ 36 w 134"/>
                <a:gd name="T3" fmla="*/ 91 h 119"/>
                <a:gd name="T4" fmla="*/ 36 w 134"/>
                <a:gd name="T5" fmla="*/ 119 h 119"/>
                <a:gd name="T6" fmla="*/ 68 w 134"/>
                <a:gd name="T7" fmla="*/ 91 h 119"/>
                <a:gd name="T8" fmla="*/ 134 w 134"/>
                <a:gd name="T9" fmla="*/ 91 h 119"/>
                <a:gd name="T10" fmla="*/ 134 w 134"/>
                <a:gd name="T11" fmla="*/ 0 h 119"/>
                <a:gd name="T12" fmla="*/ 0 w 134"/>
                <a:gd name="T13" fmla="*/ 0 h 119"/>
                <a:gd name="T14" fmla="*/ 0 w 134"/>
                <a:gd name="T15" fmla="*/ 91 h 119"/>
                <a:gd name="T16" fmla="*/ 5 w 134"/>
                <a:gd name="T17" fmla="*/ 4 h 119"/>
                <a:gd name="T18" fmla="*/ 130 w 134"/>
                <a:gd name="T19" fmla="*/ 4 h 119"/>
                <a:gd name="T20" fmla="*/ 130 w 134"/>
                <a:gd name="T21" fmla="*/ 87 h 119"/>
                <a:gd name="T22" fmla="*/ 66 w 134"/>
                <a:gd name="T23" fmla="*/ 87 h 119"/>
                <a:gd name="T24" fmla="*/ 40 w 134"/>
                <a:gd name="T25" fmla="*/ 110 h 119"/>
                <a:gd name="T26" fmla="*/ 40 w 134"/>
                <a:gd name="T27" fmla="*/ 87 h 119"/>
                <a:gd name="T28" fmla="*/ 5 w 134"/>
                <a:gd name="T29" fmla="*/ 87 h 119"/>
                <a:gd name="T30" fmla="*/ 5 w 134"/>
                <a:gd name="T3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" h="119">
                  <a:moveTo>
                    <a:pt x="0" y="91"/>
                  </a:moveTo>
                  <a:lnTo>
                    <a:pt x="36" y="91"/>
                  </a:lnTo>
                  <a:lnTo>
                    <a:pt x="36" y="119"/>
                  </a:lnTo>
                  <a:lnTo>
                    <a:pt x="68" y="91"/>
                  </a:lnTo>
                  <a:lnTo>
                    <a:pt x="134" y="91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91"/>
                  </a:lnTo>
                  <a:close/>
                  <a:moveTo>
                    <a:pt x="5" y="4"/>
                  </a:moveTo>
                  <a:lnTo>
                    <a:pt x="130" y="4"/>
                  </a:lnTo>
                  <a:lnTo>
                    <a:pt x="130" y="87"/>
                  </a:lnTo>
                  <a:lnTo>
                    <a:pt x="66" y="87"/>
                  </a:lnTo>
                  <a:lnTo>
                    <a:pt x="40" y="110"/>
                  </a:lnTo>
                  <a:lnTo>
                    <a:pt x="40" y="87"/>
                  </a:lnTo>
                  <a:lnTo>
                    <a:pt x="5" y="87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3" name="Группа 372"/>
          <p:cNvGrpSpPr/>
          <p:nvPr/>
        </p:nvGrpSpPr>
        <p:grpSpPr>
          <a:xfrm>
            <a:off x="3633082" y="1683238"/>
            <a:ext cx="303460" cy="269491"/>
            <a:chOff x="3633082" y="1683238"/>
            <a:chExt cx="303460" cy="269491"/>
          </a:xfrm>
          <a:solidFill>
            <a:schemeClr val="tx1"/>
          </a:solidFill>
        </p:grpSpPr>
        <p:sp>
          <p:nvSpPr>
            <p:cNvPr id="259" name="Freeform 263"/>
            <p:cNvSpPr>
              <a:spLocks noEditPoints="1"/>
            </p:cNvSpPr>
            <p:nvPr/>
          </p:nvSpPr>
          <p:spPr bwMode="auto">
            <a:xfrm>
              <a:off x="3633082" y="1683238"/>
              <a:ext cx="303460" cy="269491"/>
            </a:xfrm>
            <a:custGeom>
              <a:avLst/>
              <a:gdLst>
                <a:gd name="T0" fmla="*/ 0 w 134"/>
                <a:gd name="T1" fmla="*/ 91 h 119"/>
                <a:gd name="T2" fmla="*/ 36 w 134"/>
                <a:gd name="T3" fmla="*/ 91 h 119"/>
                <a:gd name="T4" fmla="*/ 36 w 134"/>
                <a:gd name="T5" fmla="*/ 119 h 119"/>
                <a:gd name="T6" fmla="*/ 67 w 134"/>
                <a:gd name="T7" fmla="*/ 91 h 119"/>
                <a:gd name="T8" fmla="*/ 134 w 134"/>
                <a:gd name="T9" fmla="*/ 91 h 119"/>
                <a:gd name="T10" fmla="*/ 134 w 134"/>
                <a:gd name="T11" fmla="*/ 0 h 119"/>
                <a:gd name="T12" fmla="*/ 0 w 134"/>
                <a:gd name="T13" fmla="*/ 0 h 119"/>
                <a:gd name="T14" fmla="*/ 0 w 134"/>
                <a:gd name="T15" fmla="*/ 91 h 119"/>
                <a:gd name="T16" fmla="*/ 4 w 134"/>
                <a:gd name="T17" fmla="*/ 4 h 119"/>
                <a:gd name="T18" fmla="*/ 129 w 134"/>
                <a:gd name="T19" fmla="*/ 4 h 119"/>
                <a:gd name="T20" fmla="*/ 129 w 134"/>
                <a:gd name="T21" fmla="*/ 87 h 119"/>
                <a:gd name="T22" fmla="*/ 66 w 134"/>
                <a:gd name="T23" fmla="*/ 87 h 119"/>
                <a:gd name="T24" fmla="*/ 40 w 134"/>
                <a:gd name="T25" fmla="*/ 110 h 119"/>
                <a:gd name="T26" fmla="*/ 40 w 134"/>
                <a:gd name="T27" fmla="*/ 87 h 119"/>
                <a:gd name="T28" fmla="*/ 4 w 134"/>
                <a:gd name="T29" fmla="*/ 87 h 119"/>
                <a:gd name="T30" fmla="*/ 4 w 134"/>
                <a:gd name="T3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" h="119">
                  <a:moveTo>
                    <a:pt x="0" y="91"/>
                  </a:moveTo>
                  <a:lnTo>
                    <a:pt x="36" y="91"/>
                  </a:lnTo>
                  <a:lnTo>
                    <a:pt x="36" y="119"/>
                  </a:lnTo>
                  <a:lnTo>
                    <a:pt x="67" y="91"/>
                  </a:lnTo>
                  <a:lnTo>
                    <a:pt x="134" y="91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91"/>
                  </a:lnTo>
                  <a:close/>
                  <a:moveTo>
                    <a:pt x="4" y="4"/>
                  </a:moveTo>
                  <a:lnTo>
                    <a:pt x="129" y="4"/>
                  </a:lnTo>
                  <a:lnTo>
                    <a:pt x="129" y="87"/>
                  </a:lnTo>
                  <a:lnTo>
                    <a:pt x="66" y="87"/>
                  </a:lnTo>
                  <a:lnTo>
                    <a:pt x="40" y="110"/>
                  </a:lnTo>
                  <a:lnTo>
                    <a:pt x="40" y="87"/>
                  </a:lnTo>
                  <a:lnTo>
                    <a:pt x="4" y="87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60" name="Freeform 264"/>
            <p:cNvSpPr>
              <a:spLocks noEditPoints="1"/>
            </p:cNvSpPr>
            <p:nvPr/>
          </p:nvSpPr>
          <p:spPr bwMode="auto">
            <a:xfrm>
              <a:off x="3732726" y="1744382"/>
              <a:ext cx="104173" cy="90585"/>
            </a:xfrm>
            <a:custGeom>
              <a:avLst/>
              <a:gdLst>
                <a:gd name="T0" fmla="*/ 42 w 88"/>
                <a:gd name="T1" fmla="*/ 76 h 77"/>
                <a:gd name="T2" fmla="*/ 44 w 88"/>
                <a:gd name="T3" fmla="*/ 77 h 77"/>
                <a:gd name="T4" fmla="*/ 46 w 88"/>
                <a:gd name="T5" fmla="*/ 76 h 77"/>
                <a:gd name="T6" fmla="*/ 88 w 88"/>
                <a:gd name="T7" fmla="*/ 24 h 77"/>
                <a:gd name="T8" fmla="*/ 64 w 88"/>
                <a:gd name="T9" fmla="*/ 0 h 77"/>
                <a:gd name="T10" fmla="*/ 44 w 88"/>
                <a:gd name="T11" fmla="*/ 11 h 77"/>
                <a:gd name="T12" fmla="*/ 24 w 88"/>
                <a:gd name="T13" fmla="*/ 0 h 77"/>
                <a:gd name="T14" fmla="*/ 0 w 88"/>
                <a:gd name="T15" fmla="*/ 24 h 77"/>
                <a:gd name="T16" fmla="*/ 42 w 88"/>
                <a:gd name="T17" fmla="*/ 76 h 77"/>
                <a:gd name="T18" fmla="*/ 24 w 88"/>
                <a:gd name="T19" fmla="*/ 8 h 77"/>
                <a:gd name="T20" fmla="*/ 40 w 88"/>
                <a:gd name="T21" fmla="*/ 24 h 77"/>
                <a:gd name="T22" fmla="*/ 48 w 88"/>
                <a:gd name="T23" fmla="*/ 24 h 77"/>
                <a:gd name="T24" fmla="*/ 64 w 88"/>
                <a:gd name="T25" fmla="*/ 8 h 77"/>
                <a:gd name="T26" fmla="*/ 80 w 88"/>
                <a:gd name="T27" fmla="*/ 24 h 77"/>
                <a:gd name="T28" fmla="*/ 44 w 88"/>
                <a:gd name="T29" fmla="*/ 68 h 77"/>
                <a:gd name="T30" fmla="*/ 8 w 88"/>
                <a:gd name="T31" fmla="*/ 24 h 77"/>
                <a:gd name="T32" fmla="*/ 24 w 88"/>
                <a:gd name="T33" fmla="*/ 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77">
                  <a:moveTo>
                    <a:pt x="42" y="76"/>
                  </a:moveTo>
                  <a:cubicBezTo>
                    <a:pt x="44" y="77"/>
                    <a:pt x="44" y="77"/>
                    <a:pt x="44" y="77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7" y="75"/>
                    <a:pt x="88" y="53"/>
                    <a:pt x="88" y="24"/>
                  </a:cubicBezTo>
                  <a:cubicBezTo>
                    <a:pt x="88" y="11"/>
                    <a:pt x="77" y="0"/>
                    <a:pt x="64" y="0"/>
                  </a:cubicBezTo>
                  <a:cubicBezTo>
                    <a:pt x="55" y="0"/>
                    <a:pt x="48" y="4"/>
                    <a:pt x="44" y="11"/>
                  </a:cubicBezTo>
                  <a:cubicBezTo>
                    <a:pt x="39" y="4"/>
                    <a:pt x="32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53"/>
                    <a:pt x="40" y="75"/>
                    <a:pt x="42" y="76"/>
                  </a:cubicBezTo>
                  <a:close/>
                  <a:moveTo>
                    <a:pt x="24" y="8"/>
                  </a:moveTo>
                  <a:cubicBezTo>
                    <a:pt x="33" y="8"/>
                    <a:pt x="40" y="15"/>
                    <a:pt x="40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5"/>
                    <a:pt x="55" y="8"/>
                    <a:pt x="64" y="8"/>
                  </a:cubicBezTo>
                  <a:cubicBezTo>
                    <a:pt x="73" y="8"/>
                    <a:pt x="80" y="15"/>
                    <a:pt x="80" y="24"/>
                  </a:cubicBezTo>
                  <a:cubicBezTo>
                    <a:pt x="80" y="45"/>
                    <a:pt x="51" y="63"/>
                    <a:pt x="44" y="68"/>
                  </a:cubicBezTo>
                  <a:cubicBezTo>
                    <a:pt x="36" y="63"/>
                    <a:pt x="8" y="45"/>
                    <a:pt x="8" y="24"/>
                  </a:cubicBezTo>
                  <a:cubicBezTo>
                    <a:pt x="8" y="15"/>
                    <a:pt x="1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4" name="Группа 373"/>
          <p:cNvGrpSpPr/>
          <p:nvPr/>
        </p:nvGrpSpPr>
        <p:grpSpPr>
          <a:xfrm>
            <a:off x="4024863" y="1683238"/>
            <a:ext cx="301196" cy="269491"/>
            <a:chOff x="4024863" y="1683238"/>
            <a:chExt cx="301196" cy="269491"/>
          </a:xfrm>
          <a:solidFill>
            <a:schemeClr val="tx1"/>
          </a:solidFill>
        </p:grpSpPr>
        <p:sp>
          <p:nvSpPr>
            <p:cNvPr id="261" name="Rectangle 265"/>
            <p:cNvSpPr>
              <a:spLocks noChangeArrowheads="1"/>
            </p:cNvSpPr>
            <p:nvPr/>
          </p:nvSpPr>
          <p:spPr bwMode="auto">
            <a:xfrm>
              <a:off x="4133565" y="1782882"/>
              <a:ext cx="83792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62" name="Freeform 266"/>
            <p:cNvSpPr>
              <a:spLocks noEditPoints="1"/>
            </p:cNvSpPr>
            <p:nvPr/>
          </p:nvSpPr>
          <p:spPr bwMode="auto">
            <a:xfrm>
              <a:off x="4024863" y="1683238"/>
              <a:ext cx="301196" cy="269491"/>
            </a:xfrm>
            <a:custGeom>
              <a:avLst/>
              <a:gdLst>
                <a:gd name="T0" fmla="*/ 0 w 133"/>
                <a:gd name="T1" fmla="*/ 91 h 119"/>
                <a:gd name="T2" fmla="*/ 35 w 133"/>
                <a:gd name="T3" fmla="*/ 91 h 119"/>
                <a:gd name="T4" fmla="*/ 35 w 133"/>
                <a:gd name="T5" fmla="*/ 119 h 119"/>
                <a:gd name="T6" fmla="*/ 67 w 133"/>
                <a:gd name="T7" fmla="*/ 91 h 119"/>
                <a:gd name="T8" fmla="*/ 133 w 133"/>
                <a:gd name="T9" fmla="*/ 91 h 119"/>
                <a:gd name="T10" fmla="*/ 133 w 133"/>
                <a:gd name="T11" fmla="*/ 0 h 119"/>
                <a:gd name="T12" fmla="*/ 0 w 133"/>
                <a:gd name="T13" fmla="*/ 0 h 119"/>
                <a:gd name="T14" fmla="*/ 0 w 133"/>
                <a:gd name="T15" fmla="*/ 91 h 119"/>
                <a:gd name="T16" fmla="*/ 4 w 133"/>
                <a:gd name="T17" fmla="*/ 4 h 119"/>
                <a:gd name="T18" fmla="*/ 129 w 133"/>
                <a:gd name="T19" fmla="*/ 4 h 119"/>
                <a:gd name="T20" fmla="*/ 129 w 133"/>
                <a:gd name="T21" fmla="*/ 87 h 119"/>
                <a:gd name="T22" fmla="*/ 66 w 133"/>
                <a:gd name="T23" fmla="*/ 87 h 119"/>
                <a:gd name="T24" fmla="*/ 40 w 133"/>
                <a:gd name="T25" fmla="*/ 110 h 119"/>
                <a:gd name="T26" fmla="*/ 40 w 133"/>
                <a:gd name="T27" fmla="*/ 87 h 119"/>
                <a:gd name="T28" fmla="*/ 4 w 133"/>
                <a:gd name="T29" fmla="*/ 87 h 119"/>
                <a:gd name="T30" fmla="*/ 4 w 133"/>
                <a:gd name="T3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3" h="119">
                  <a:moveTo>
                    <a:pt x="0" y="91"/>
                  </a:moveTo>
                  <a:lnTo>
                    <a:pt x="35" y="91"/>
                  </a:lnTo>
                  <a:lnTo>
                    <a:pt x="35" y="119"/>
                  </a:lnTo>
                  <a:lnTo>
                    <a:pt x="67" y="91"/>
                  </a:lnTo>
                  <a:lnTo>
                    <a:pt x="133" y="91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91"/>
                  </a:lnTo>
                  <a:close/>
                  <a:moveTo>
                    <a:pt x="4" y="4"/>
                  </a:moveTo>
                  <a:lnTo>
                    <a:pt x="129" y="4"/>
                  </a:lnTo>
                  <a:lnTo>
                    <a:pt x="129" y="87"/>
                  </a:lnTo>
                  <a:lnTo>
                    <a:pt x="66" y="87"/>
                  </a:lnTo>
                  <a:lnTo>
                    <a:pt x="40" y="110"/>
                  </a:lnTo>
                  <a:lnTo>
                    <a:pt x="40" y="87"/>
                  </a:lnTo>
                  <a:lnTo>
                    <a:pt x="4" y="87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5" name="Группа 374"/>
          <p:cNvGrpSpPr/>
          <p:nvPr/>
        </p:nvGrpSpPr>
        <p:grpSpPr>
          <a:xfrm>
            <a:off x="4416643" y="1683238"/>
            <a:ext cx="301196" cy="269491"/>
            <a:chOff x="4416643" y="1683238"/>
            <a:chExt cx="301196" cy="269491"/>
          </a:xfrm>
          <a:solidFill>
            <a:schemeClr val="tx1"/>
          </a:solidFill>
        </p:grpSpPr>
        <p:sp>
          <p:nvSpPr>
            <p:cNvPr id="263" name="Freeform 267"/>
            <p:cNvSpPr>
              <a:spLocks noEditPoints="1"/>
            </p:cNvSpPr>
            <p:nvPr/>
          </p:nvSpPr>
          <p:spPr bwMode="auto">
            <a:xfrm>
              <a:off x="4416643" y="1683238"/>
              <a:ext cx="301196" cy="269491"/>
            </a:xfrm>
            <a:custGeom>
              <a:avLst/>
              <a:gdLst>
                <a:gd name="T0" fmla="*/ 0 w 133"/>
                <a:gd name="T1" fmla="*/ 0 h 119"/>
                <a:gd name="T2" fmla="*/ 0 w 133"/>
                <a:gd name="T3" fmla="*/ 91 h 119"/>
                <a:gd name="T4" fmla="*/ 35 w 133"/>
                <a:gd name="T5" fmla="*/ 91 h 119"/>
                <a:gd name="T6" fmla="*/ 35 w 133"/>
                <a:gd name="T7" fmla="*/ 119 h 119"/>
                <a:gd name="T8" fmla="*/ 67 w 133"/>
                <a:gd name="T9" fmla="*/ 91 h 119"/>
                <a:gd name="T10" fmla="*/ 133 w 133"/>
                <a:gd name="T11" fmla="*/ 91 h 119"/>
                <a:gd name="T12" fmla="*/ 133 w 133"/>
                <a:gd name="T13" fmla="*/ 0 h 119"/>
                <a:gd name="T14" fmla="*/ 0 w 133"/>
                <a:gd name="T15" fmla="*/ 0 h 119"/>
                <a:gd name="T16" fmla="*/ 129 w 133"/>
                <a:gd name="T17" fmla="*/ 87 h 119"/>
                <a:gd name="T18" fmla="*/ 65 w 133"/>
                <a:gd name="T19" fmla="*/ 87 h 119"/>
                <a:gd name="T20" fmla="*/ 39 w 133"/>
                <a:gd name="T21" fmla="*/ 110 h 119"/>
                <a:gd name="T22" fmla="*/ 39 w 133"/>
                <a:gd name="T23" fmla="*/ 87 h 119"/>
                <a:gd name="T24" fmla="*/ 4 w 133"/>
                <a:gd name="T25" fmla="*/ 87 h 119"/>
                <a:gd name="T26" fmla="*/ 4 w 133"/>
                <a:gd name="T27" fmla="*/ 4 h 119"/>
                <a:gd name="T28" fmla="*/ 129 w 133"/>
                <a:gd name="T29" fmla="*/ 4 h 119"/>
                <a:gd name="T30" fmla="*/ 129 w 133"/>
                <a:gd name="T31" fmla="*/ 8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3" h="119">
                  <a:moveTo>
                    <a:pt x="0" y="0"/>
                  </a:moveTo>
                  <a:lnTo>
                    <a:pt x="0" y="91"/>
                  </a:lnTo>
                  <a:lnTo>
                    <a:pt x="35" y="91"/>
                  </a:lnTo>
                  <a:lnTo>
                    <a:pt x="35" y="119"/>
                  </a:lnTo>
                  <a:lnTo>
                    <a:pt x="67" y="91"/>
                  </a:lnTo>
                  <a:lnTo>
                    <a:pt x="133" y="91"/>
                  </a:lnTo>
                  <a:lnTo>
                    <a:pt x="133" y="0"/>
                  </a:lnTo>
                  <a:lnTo>
                    <a:pt x="0" y="0"/>
                  </a:lnTo>
                  <a:close/>
                  <a:moveTo>
                    <a:pt x="129" y="87"/>
                  </a:moveTo>
                  <a:lnTo>
                    <a:pt x="65" y="87"/>
                  </a:lnTo>
                  <a:lnTo>
                    <a:pt x="39" y="110"/>
                  </a:lnTo>
                  <a:lnTo>
                    <a:pt x="39" y="87"/>
                  </a:lnTo>
                  <a:lnTo>
                    <a:pt x="4" y="87"/>
                  </a:lnTo>
                  <a:lnTo>
                    <a:pt x="4" y="4"/>
                  </a:lnTo>
                  <a:lnTo>
                    <a:pt x="129" y="4"/>
                  </a:lnTo>
                  <a:lnTo>
                    <a:pt x="12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64" name="Freeform 268"/>
            <p:cNvSpPr>
              <a:spLocks noEditPoints="1"/>
            </p:cNvSpPr>
            <p:nvPr/>
          </p:nvSpPr>
          <p:spPr bwMode="auto">
            <a:xfrm>
              <a:off x="4516286" y="1733060"/>
              <a:ext cx="83792" cy="106438"/>
            </a:xfrm>
            <a:custGeom>
              <a:avLst/>
              <a:gdLst>
                <a:gd name="T0" fmla="*/ 16 w 72"/>
                <a:gd name="T1" fmla="*/ 89 h 89"/>
                <a:gd name="T2" fmla="*/ 32 w 72"/>
                <a:gd name="T3" fmla="*/ 73 h 89"/>
                <a:gd name="T4" fmla="*/ 32 w 72"/>
                <a:gd name="T5" fmla="*/ 32 h 89"/>
                <a:gd name="T6" fmla="*/ 64 w 72"/>
                <a:gd name="T7" fmla="*/ 26 h 89"/>
                <a:gd name="T8" fmla="*/ 64 w 72"/>
                <a:gd name="T9" fmla="*/ 51 h 89"/>
                <a:gd name="T10" fmla="*/ 56 w 72"/>
                <a:gd name="T11" fmla="*/ 49 h 89"/>
                <a:gd name="T12" fmla="*/ 40 w 72"/>
                <a:gd name="T13" fmla="*/ 65 h 89"/>
                <a:gd name="T14" fmla="*/ 56 w 72"/>
                <a:gd name="T15" fmla="*/ 81 h 89"/>
                <a:gd name="T16" fmla="*/ 72 w 72"/>
                <a:gd name="T17" fmla="*/ 65 h 89"/>
                <a:gd name="T18" fmla="*/ 72 w 72"/>
                <a:gd name="T19" fmla="*/ 0 h 89"/>
                <a:gd name="T20" fmla="*/ 24 w 72"/>
                <a:gd name="T21" fmla="*/ 10 h 89"/>
                <a:gd name="T22" fmla="*/ 24 w 72"/>
                <a:gd name="T23" fmla="*/ 59 h 89"/>
                <a:gd name="T24" fmla="*/ 16 w 72"/>
                <a:gd name="T25" fmla="*/ 57 h 89"/>
                <a:gd name="T26" fmla="*/ 0 w 72"/>
                <a:gd name="T27" fmla="*/ 73 h 89"/>
                <a:gd name="T28" fmla="*/ 16 w 72"/>
                <a:gd name="T29" fmla="*/ 89 h 89"/>
                <a:gd name="T30" fmla="*/ 56 w 72"/>
                <a:gd name="T31" fmla="*/ 73 h 89"/>
                <a:gd name="T32" fmla="*/ 48 w 72"/>
                <a:gd name="T33" fmla="*/ 65 h 89"/>
                <a:gd name="T34" fmla="*/ 56 w 72"/>
                <a:gd name="T35" fmla="*/ 57 h 89"/>
                <a:gd name="T36" fmla="*/ 64 w 72"/>
                <a:gd name="T37" fmla="*/ 65 h 89"/>
                <a:gd name="T38" fmla="*/ 56 w 72"/>
                <a:gd name="T39" fmla="*/ 73 h 89"/>
                <a:gd name="T40" fmla="*/ 64 w 72"/>
                <a:gd name="T41" fmla="*/ 10 h 89"/>
                <a:gd name="T42" fmla="*/ 64 w 72"/>
                <a:gd name="T43" fmla="*/ 18 h 89"/>
                <a:gd name="T44" fmla="*/ 32 w 72"/>
                <a:gd name="T45" fmla="*/ 24 h 89"/>
                <a:gd name="T46" fmla="*/ 32 w 72"/>
                <a:gd name="T47" fmla="*/ 16 h 89"/>
                <a:gd name="T48" fmla="*/ 64 w 72"/>
                <a:gd name="T49" fmla="*/ 10 h 89"/>
                <a:gd name="T50" fmla="*/ 16 w 72"/>
                <a:gd name="T51" fmla="*/ 65 h 89"/>
                <a:gd name="T52" fmla="*/ 24 w 72"/>
                <a:gd name="T53" fmla="*/ 73 h 89"/>
                <a:gd name="T54" fmla="*/ 16 w 72"/>
                <a:gd name="T55" fmla="*/ 81 h 89"/>
                <a:gd name="T56" fmla="*/ 8 w 72"/>
                <a:gd name="T57" fmla="*/ 73 h 89"/>
                <a:gd name="T58" fmla="*/ 16 w 72"/>
                <a:gd name="T59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9">
                  <a:moveTo>
                    <a:pt x="16" y="89"/>
                  </a:moveTo>
                  <a:cubicBezTo>
                    <a:pt x="25" y="89"/>
                    <a:pt x="32" y="82"/>
                    <a:pt x="32" y="7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62" y="50"/>
                    <a:pt x="59" y="49"/>
                    <a:pt x="56" y="49"/>
                  </a:cubicBezTo>
                  <a:cubicBezTo>
                    <a:pt x="47" y="49"/>
                    <a:pt x="40" y="56"/>
                    <a:pt x="40" y="65"/>
                  </a:cubicBezTo>
                  <a:cubicBezTo>
                    <a:pt x="40" y="74"/>
                    <a:pt x="47" y="81"/>
                    <a:pt x="56" y="81"/>
                  </a:cubicBezTo>
                  <a:cubicBezTo>
                    <a:pt x="65" y="81"/>
                    <a:pt x="72" y="74"/>
                    <a:pt x="72" y="65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2" y="58"/>
                    <a:pt x="19" y="57"/>
                    <a:pt x="16" y="57"/>
                  </a:cubicBezTo>
                  <a:cubicBezTo>
                    <a:pt x="7" y="57"/>
                    <a:pt x="0" y="64"/>
                    <a:pt x="0" y="73"/>
                  </a:cubicBezTo>
                  <a:cubicBezTo>
                    <a:pt x="0" y="82"/>
                    <a:pt x="7" y="89"/>
                    <a:pt x="16" y="89"/>
                  </a:cubicBezTo>
                  <a:close/>
                  <a:moveTo>
                    <a:pt x="56" y="73"/>
                  </a:moveTo>
                  <a:cubicBezTo>
                    <a:pt x="52" y="73"/>
                    <a:pt x="48" y="70"/>
                    <a:pt x="48" y="65"/>
                  </a:cubicBezTo>
                  <a:cubicBezTo>
                    <a:pt x="48" y="61"/>
                    <a:pt x="52" y="57"/>
                    <a:pt x="56" y="57"/>
                  </a:cubicBezTo>
                  <a:cubicBezTo>
                    <a:pt x="60" y="57"/>
                    <a:pt x="64" y="61"/>
                    <a:pt x="64" y="65"/>
                  </a:cubicBezTo>
                  <a:cubicBezTo>
                    <a:pt x="64" y="70"/>
                    <a:pt x="60" y="73"/>
                    <a:pt x="56" y="73"/>
                  </a:cubicBezTo>
                  <a:close/>
                  <a:moveTo>
                    <a:pt x="64" y="10"/>
                  </a:moveTo>
                  <a:cubicBezTo>
                    <a:pt x="64" y="18"/>
                    <a:pt x="64" y="18"/>
                    <a:pt x="64" y="1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64" y="10"/>
                  </a:lnTo>
                  <a:close/>
                  <a:moveTo>
                    <a:pt x="16" y="65"/>
                  </a:moveTo>
                  <a:cubicBezTo>
                    <a:pt x="20" y="65"/>
                    <a:pt x="24" y="69"/>
                    <a:pt x="24" y="73"/>
                  </a:cubicBezTo>
                  <a:cubicBezTo>
                    <a:pt x="24" y="78"/>
                    <a:pt x="20" y="81"/>
                    <a:pt x="16" y="81"/>
                  </a:cubicBezTo>
                  <a:cubicBezTo>
                    <a:pt x="12" y="81"/>
                    <a:pt x="8" y="78"/>
                    <a:pt x="8" y="73"/>
                  </a:cubicBezTo>
                  <a:cubicBezTo>
                    <a:pt x="8" y="69"/>
                    <a:pt x="12" y="65"/>
                    <a:pt x="16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6" name="Группа 375"/>
          <p:cNvGrpSpPr/>
          <p:nvPr/>
        </p:nvGrpSpPr>
        <p:grpSpPr>
          <a:xfrm>
            <a:off x="4808424" y="1683238"/>
            <a:ext cx="301196" cy="269491"/>
            <a:chOff x="4808424" y="1683238"/>
            <a:chExt cx="301196" cy="269491"/>
          </a:xfrm>
          <a:solidFill>
            <a:schemeClr val="tx1"/>
          </a:solidFill>
        </p:grpSpPr>
        <p:sp>
          <p:nvSpPr>
            <p:cNvPr id="265" name="Freeform 269"/>
            <p:cNvSpPr>
              <a:spLocks/>
            </p:cNvSpPr>
            <p:nvPr/>
          </p:nvSpPr>
          <p:spPr bwMode="auto">
            <a:xfrm>
              <a:off x="4917126" y="1744382"/>
              <a:ext cx="83792" cy="83792"/>
            </a:xfrm>
            <a:custGeom>
              <a:avLst/>
              <a:gdLst>
                <a:gd name="T0" fmla="*/ 16 w 37"/>
                <a:gd name="T1" fmla="*/ 37 h 37"/>
                <a:gd name="T2" fmla="*/ 20 w 37"/>
                <a:gd name="T3" fmla="*/ 37 h 37"/>
                <a:gd name="T4" fmla="*/ 20 w 37"/>
                <a:gd name="T5" fmla="*/ 21 h 37"/>
                <a:gd name="T6" fmla="*/ 37 w 37"/>
                <a:gd name="T7" fmla="*/ 21 h 37"/>
                <a:gd name="T8" fmla="*/ 37 w 37"/>
                <a:gd name="T9" fmla="*/ 17 h 37"/>
                <a:gd name="T10" fmla="*/ 20 w 37"/>
                <a:gd name="T11" fmla="*/ 17 h 37"/>
                <a:gd name="T12" fmla="*/ 20 w 37"/>
                <a:gd name="T13" fmla="*/ 0 h 37"/>
                <a:gd name="T14" fmla="*/ 16 w 37"/>
                <a:gd name="T15" fmla="*/ 0 h 37"/>
                <a:gd name="T16" fmla="*/ 16 w 37"/>
                <a:gd name="T17" fmla="*/ 17 h 37"/>
                <a:gd name="T18" fmla="*/ 0 w 37"/>
                <a:gd name="T19" fmla="*/ 17 h 37"/>
                <a:gd name="T20" fmla="*/ 0 w 37"/>
                <a:gd name="T21" fmla="*/ 21 h 37"/>
                <a:gd name="T22" fmla="*/ 16 w 37"/>
                <a:gd name="T23" fmla="*/ 21 h 37"/>
                <a:gd name="T24" fmla="*/ 16 w 37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7">
                  <a:moveTo>
                    <a:pt x="16" y="37"/>
                  </a:moveTo>
                  <a:lnTo>
                    <a:pt x="20" y="37"/>
                  </a:lnTo>
                  <a:lnTo>
                    <a:pt x="20" y="21"/>
                  </a:lnTo>
                  <a:lnTo>
                    <a:pt x="37" y="21"/>
                  </a:lnTo>
                  <a:lnTo>
                    <a:pt x="37" y="17"/>
                  </a:lnTo>
                  <a:lnTo>
                    <a:pt x="20" y="17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17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16" y="21"/>
                  </a:lnTo>
                  <a:lnTo>
                    <a:pt x="16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66" name="Freeform 270"/>
            <p:cNvSpPr>
              <a:spLocks noEditPoints="1"/>
            </p:cNvSpPr>
            <p:nvPr/>
          </p:nvSpPr>
          <p:spPr bwMode="auto">
            <a:xfrm>
              <a:off x="4808424" y="1683238"/>
              <a:ext cx="301196" cy="269491"/>
            </a:xfrm>
            <a:custGeom>
              <a:avLst/>
              <a:gdLst>
                <a:gd name="T0" fmla="*/ 0 w 133"/>
                <a:gd name="T1" fmla="*/ 91 h 119"/>
                <a:gd name="T2" fmla="*/ 35 w 133"/>
                <a:gd name="T3" fmla="*/ 91 h 119"/>
                <a:gd name="T4" fmla="*/ 35 w 133"/>
                <a:gd name="T5" fmla="*/ 119 h 119"/>
                <a:gd name="T6" fmla="*/ 67 w 133"/>
                <a:gd name="T7" fmla="*/ 91 h 119"/>
                <a:gd name="T8" fmla="*/ 133 w 133"/>
                <a:gd name="T9" fmla="*/ 91 h 119"/>
                <a:gd name="T10" fmla="*/ 133 w 133"/>
                <a:gd name="T11" fmla="*/ 0 h 119"/>
                <a:gd name="T12" fmla="*/ 0 w 133"/>
                <a:gd name="T13" fmla="*/ 0 h 119"/>
                <a:gd name="T14" fmla="*/ 0 w 133"/>
                <a:gd name="T15" fmla="*/ 91 h 119"/>
                <a:gd name="T16" fmla="*/ 4 w 133"/>
                <a:gd name="T17" fmla="*/ 4 h 119"/>
                <a:gd name="T18" fmla="*/ 129 w 133"/>
                <a:gd name="T19" fmla="*/ 4 h 119"/>
                <a:gd name="T20" fmla="*/ 129 w 133"/>
                <a:gd name="T21" fmla="*/ 87 h 119"/>
                <a:gd name="T22" fmla="*/ 66 w 133"/>
                <a:gd name="T23" fmla="*/ 87 h 119"/>
                <a:gd name="T24" fmla="*/ 39 w 133"/>
                <a:gd name="T25" fmla="*/ 110 h 119"/>
                <a:gd name="T26" fmla="*/ 39 w 133"/>
                <a:gd name="T27" fmla="*/ 87 h 119"/>
                <a:gd name="T28" fmla="*/ 4 w 133"/>
                <a:gd name="T29" fmla="*/ 87 h 119"/>
                <a:gd name="T30" fmla="*/ 4 w 133"/>
                <a:gd name="T3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3" h="119">
                  <a:moveTo>
                    <a:pt x="0" y="91"/>
                  </a:moveTo>
                  <a:lnTo>
                    <a:pt x="35" y="91"/>
                  </a:lnTo>
                  <a:lnTo>
                    <a:pt x="35" y="119"/>
                  </a:lnTo>
                  <a:lnTo>
                    <a:pt x="67" y="91"/>
                  </a:lnTo>
                  <a:lnTo>
                    <a:pt x="133" y="91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91"/>
                  </a:lnTo>
                  <a:close/>
                  <a:moveTo>
                    <a:pt x="4" y="4"/>
                  </a:moveTo>
                  <a:lnTo>
                    <a:pt x="129" y="4"/>
                  </a:lnTo>
                  <a:lnTo>
                    <a:pt x="129" y="87"/>
                  </a:lnTo>
                  <a:lnTo>
                    <a:pt x="66" y="87"/>
                  </a:lnTo>
                  <a:lnTo>
                    <a:pt x="39" y="110"/>
                  </a:lnTo>
                  <a:lnTo>
                    <a:pt x="39" y="87"/>
                  </a:lnTo>
                  <a:lnTo>
                    <a:pt x="4" y="87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7" name="Группа 376"/>
          <p:cNvGrpSpPr/>
          <p:nvPr/>
        </p:nvGrpSpPr>
        <p:grpSpPr>
          <a:xfrm>
            <a:off x="5197939" y="1683238"/>
            <a:ext cx="303460" cy="269491"/>
            <a:chOff x="5197939" y="1683238"/>
            <a:chExt cx="303460" cy="269491"/>
          </a:xfrm>
          <a:solidFill>
            <a:schemeClr val="tx1"/>
          </a:solidFill>
        </p:grpSpPr>
        <p:sp>
          <p:nvSpPr>
            <p:cNvPr id="267" name="Freeform 271"/>
            <p:cNvSpPr>
              <a:spLocks noEditPoints="1"/>
            </p:cNvSpPr>
            <p:nvPr/>
          </p:nvSpPr>
          <p:spPr bwMode="auto">
            <a:xfrm>
              <a:off x="5197939" y="1683238"/>
              <a:ext cx="303460" cy="269491"/>
            </a:xfrm>
            <a:custGeom>
              <a:avLst/>
              <a:gdLst>
                <a:gd name="T0" fmla="*/ 0 w 134"/>
                <a:gd name="T1" fmla="*/ 91 h 119"/>
                <a:gd name="T2" fmla="*/ 36 w 134"/>
                <a:gd name="T3" fmla="*/ 91 h 119"/>
                <a:gd name="T4" fmla="*/ 36 w 134"/>
                <a:gd name="T5" fmla="*/ 119 h 119"/>
                <a:gd name="T6" fmla="*/ 68 w 134"/>
                <a:gd name="T7" fmla="*/ 91 h 119"/>
                <a:gd name="T8" fmla="*/ 134 w 134"/>
                <a:gd name="T9" fmla="*/ 91 h 119"/>
                <a:gd name="T10" fmla="*/ 134 w 134"/>
                <a:gd name="T11" fmla="*/ 0 h 119"/>
                <a:gd name="T12" fmla="*/ 0 w 134"/>
                <a:gd name="T13" fmla="*/ 0 h 119"/>
                <a:gd name="T14" fmla="*/ 0 w 134"/>
                <a:gd name="T15" fmla="*/ 91 h 119"/>
                <a:gd name="T16" fmla="*/ 5 w 134"/>
                <a:gd name="T17" fmla="*/ 4 h 119"/>
                <a:gd name="T18" fmla="*/ 130 w 134"/>
                <a:gd name="T19" fmla="*/ 4 h 119"/>
                <a:gd name="T20" fmla="*/ 130 w 134"/>
                <a:gd name="T21" fmla="*/ 87 h 119"/>
                <a:gd name="T22" fmla="*/ 67 w 134"/>
                <a:gd name="T23" fmla="*/ 87 h 119"/>
                <a:gd name="T24" fmla="*/ 40 w 134"/>
                <a:gd name="T25" fmla="*/ 110 h 119"/>
                <a:gd name="T26" fmla="*/ 40 w 134"/>
                <a:gd name="T27" fmla="*/ 87 h 119"/>
                <a:gd name="T28" fmla="*/ 5 w 134"/>
                <a:gd name="T29" fmla="*/ 87 h 119"/>
                <a:gd name="T30" fmla="*/ 5 w 134"/>
                <a:gd name="T3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" h="119">
                  <a:moveTo>
                    <a:pt x="0" y="91"/>
                  </a:moveTo>
                  <a:lnTo>
                    <a:pt x="36" y="91"/>
                  </a:lnTo>
                  <a:lnTo>
                    <a:pt x="36" y="119"/>
                  </a:lnTo>
                  <a:lnTo>
                    <a:pt x="68" y="91"/>
                  </a:lnTo>
                  <a:lnTo>
                    <a:pt x="134" y="91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91"/>
                  </a:lnTo>
                  <a:close/>
                  <a:moveTo>
                    <a:pt x="5" y="4"/>
                  </a:moveTo>
                  <a:lnTo>
                    <a:pt x="130" y="4"/>
                  </a:lnTo>
                  <a:lnTo>
                    <a:pt x="130" y="87"/>
                  </a:lnTo>
                  <a:lnTo>
                    <a:pt x="67" y="87"/>
                  </a:lnTo>
                  <a:lnTo>
                    <a:pt x="40" y="110"/>
                  </a:lnTo>
                  <a:lnTo>
                    <a:pt x="40" y="87"/>
                  </a:lnTo>
                  <a:lnTo>
                    <a:pt x="5" y="87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68" name="Freeform 272"/>
            <p:cNvSpPr>
              <a:spLocks/>
            </p:cNvSpPr>
            <p:nvPr/>
          </p:nvSpPr>
          <p:spPr bwMode="auto">
            <a:xfrm>
              <a:off x="5306641" y="1787411"/>
              <a:ext cx="67939" cy="63410"/>
            </a:xfrm>
            <a:custGeom>
              <a:avLst/>
              <a:gdLst>
                <a:gd name="T0" fmla="*/ 36 w 56"/>
                <a:gd name="T1" fmla="*/ 40 h 55"/>
                <a:gd name="T2" fmla="*/ 44 w 56"/>
                <a:gd name="T3" fmla="*/ 40 h 55"/>
                <a:gd name="T4" fmla="*/ 37 w 56"/>
                <a:gd name="T5" fmla="*/ 50 h 55"/>
                <a:gd name="T6" fmla="*/ 44 w 56"/>
                <a:gd name="T7" fmla="*/ 55 h 55"/>
                <a:gd name="T8" fmla="*/ 56 w 56"/>
                <a:gd name="T9" fmla="*/ 39 h 55"/>
                <a:gd name="T10" fmla="*/ 56 w 56"/>
                <a:gd name="T11" fmla="*/ 34 h 55"/>
                <a:gd name="T12" fmla="*/ 44 w 56"/>
                <a:gd name="T13" fmla="*/ 18 h 55"/>
                <a:gd name="T14" fmla="*/ 37 w 56"/>
                <a:gd name="T15" fmla="*/ 23 h 55"/>
                <a:gd name="T16" fmla="*/ 44 w 56"/>
                <a:gd name="T17" fmla="*/ 32 h 55"/>
                <a:gd name="T18" fmla="*/ 36 w 56"/>
                <a:gd name="T19" fmla="*/ 32 h 55"/>
                <a:gd name="T20" fmla="*/ 8 w 56"/>
                <a:gd name="T21" fmla="*/ 0 h 55"/>
                <a:gd name="T22" fmla="*/ 0 w 56"/>
                <a:gd name="T23" fmla="*/ 0 h 55"/>
                <a:gd name="T24" fmla="*/ 36 w 56"/>
                <a:gd name="T25" fmla="*/ 4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36" y="40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0" y="32"/>
                    <a:pt x="8" y="15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6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69" name="Freeform 273"/>
            <p:cNvSpPr>
              <a:spLocks/>
            </p:cNvSpPr>
            <p:nvPr/>
          </p:nvSpPr>
          <p:spPr bwMode="auto">
            <a:xfrm>
              <a:off x="5336081" y="1724002"/>
              <a:ext cx="65675" cy="63410"/>
            </a:xfrm>
            <a:custGeom>
              <a:avLst/>
              <a:gdLst>
                <a:gd name="T0" fmla="*/ 19 w 56"/>
                <a:gd name="T1" fmla="*/ 32 h 54"/>
                <a:gd name="T2" fmla="*/ 12 w 56"/>
                <a:gd name="T3" fmla="*/ 22 h 54"/>
                <a:gd name="T4" fmla="*/ 20 w 56"/>
                <a:gd name="T5" fmla="*/ 22 h 54"/>
                <a:gd name="T6" fmla="*/ 48 w 56"/>
                <a:gd name="T7" fmla="*/ 54 h 54"/>
                <a:gd name="T8" fmla="*/ 56 w 56"/>
                <a:gd name="T9" fmla="*/ 54 h 54"/>
                <a:gd name="T10" fmla="*/ 20 w 56"/>
                <a:gd name="T11" fmla="*/ 14 h 54"/>
                <a:gd name="T12" fmla="*/ 12 w 56"/>
                <a:gd name="T13" fmla="*/ 14 h 54"/>
                <a:gd name="T14" fmla="*/ 19 w 56"/>
                <a:gd name="T15" fmla="*/ 5 h 54"/>
                <a:gd name="T16" fmla="*/ 13 w 56"/>
                <a:gd name="T17" fmla="*/ 0 h 54"/>
                <a:gd name="T18" fmla="*/ 0 w 56"/>
                <a:gd name="T19" fmla="*/ 16 h 54"/>
                <a:gd name="T20" fmla="*/ 0 w 56"/>
                <a:gd name="T21" fmla="*/ 21 h 54"/>
                <a:gd name="T22" fmla="*/ 13 w 56"/>
                <a:gd name="T23" fmla="*/ 37 h 54"/>
                <a:gd name="T24" fmla="*/ 19 w 56"/>
                <a:gd name="T25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19" y="32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6" y="22"/>
                    <a:pt x="48" y="39"/>
                    <a:pt x="48" y="54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35"/>
                    <a:pt x="41" y="14"/>
                    <a:pt x="20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3" y="37"/>
                    <a:pt x="13" y="37"/>
                    <a:pt x="13" y="37"/>
                  </a:cubicBezTo>
                  <a:lnTo>
                    <a:pt x="19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8" name="Группа 377"/>
          <p:cNvGrpSpPr/>
          <p:nvPr/>
        </p:nvGrpSpPr>
        <p:grpSpPr>
          <a:xfrm>
            <a:off x="5589719" y="1683238"/>
            <a:ext cx="303460" cy="269491"/>
            <a:chOff x="5589719" y="1683238"/>
            <a:chExt cx="303460" cy="269491"/>
          </a:xfrm>
          <a:solidFill>
            <a:schemeClr val="tx1"/>
          </a:solidFill>
        </p:grpSpPr>
        <p:sp>
          <p:nvSpPr>
            <p:cNvPr id="270" name="Freeform 274"/>
            <p:cNvSpPr>
              <a:spLocks noEditPoints="1"/>
            </p:cNvSpPr>
            <p:nvPr/>
          </p:nvSpPr>
          <p:spPr bwMode="auto">
            <a:xfrm>
              <a:off x="5589719" y="1683238"/>
              <a:ext cx="303460" cy="269491"/>
            </a:xfrm>
            <a:custGeom>
              <a:avLst/>
              <a:gdLst>
                <a:gd name="T0" fmla="*/ 0 w 134"/>
                <a:gd name="T1" fmla="*/ 91 h 119"/>
                <a:gd name="T2" fmla="*/ 36 w 134"/>
                <a:gd name="T3" fmla="*/ 91 h 119"/>
                <a:gd name="T4" fmla="*/ 36 w 134"/>
                <a:gd name="T5" fmla="*/ 119 h 119"/>
                <a:gd name="T6" fmla="*/ 68 w 134"/>
                <a:gd name="T7" fmla="*/ 91 h 119"/>
                <a:gd name="T8" fmla="*/ 134 w 134"/>
                <a:gd name="T9" fmla="*/ 91 h 119"/>
                <a:gd name="T10" fmla="*/ 134 w 134"/>
                <a:gd name="T11" fmla="*/ 0 h 119"/>
                <a:gd name="T12" fmla="*/ 0 w 134"/>
                <a:gd name="T13" fmla="*/ 0 h 119"/>
                <a:gd name="T14" fmla="*/ 0 w 134"/>
                <a:gd name="T15" fmla="*/ 91 h 119"/>
                <a:gd name="T16" fmla="*/ 4 w 134"/>
                <a:gd name="T17" fmla="*/ 4 h 119"/>
                <a:gd name="T18" fmla="*/ 129 w 134"/>
                <a:gd name="T19" fmla="*/ 4 h 119"/>
                <a:gd name="T20" fmla="*/ 129 w 134"/>
                <a:gd name="T21" fmla="*/ 87 h 119"/>
                <a:gd name="T22" fmla="*/ 66 w 134"/>
                <a:gd name="T23" fmla="*/ 87 h 119"/>
                <a:gd name="T24" fmla="*/ 40 w 134"/>
                <a:gd name="T25" fmla="*/ 110 h 119"/>
                <a:gd name="T26" fmla="*/ 40 w 134"/>
                <a:gd name="T27" fmla="*/ 87 h 119"/>
                <a:gd name="T28" fmla="*/ 4 w 134"/>
                <a:gd name="T29" fmla="*/ 87 h 119"/>
                <a:gd name="T30" fmla="*/ 4 w 134"/>
                <a:gd name="T3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" h="119">
                  <a:moveTo>
                    <a:pt x="0" y="91"/>
                  </a:moveTo>
                  <a:lnTo>
                    <a:pt x="36" y="91"/>
                  </a:lnTo>
                  <a:lnTo>
                    <a:pt x="36" y="119"/>
                  </a:lnTo>
                  <a:lnTo>
                    <a:pt x="68" y="91"/>
                  </a:lnTo>
                  <a:lnTo>
                    <a:pt x="134" y="91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91"/>
                  </a:lnTo>
                  <a:close/>
                  <a:moveTo>
                    <a:pt x="4" y="4"/>
                  </a:moveTo>
                  <a:lnTo>
                    <a:pt x="129" y="4"/>
                  </a:lnTo>
                  <a:lnTo>
                    <a:pt x="129" y="87"/>
                  </a:lnTo>
                  <a:lnTo>
                    <a:pt x="66" y="87"/>
                  </a:lnTo>
                  <a:lnTo>
                    <a:pt x="40" y="110"/>
                  </a:lnTo>
                  <a:lnTo>
                    <a:pt x="40" y="87"/>
                  </a:lnTo>
                  <a:lnTo>
                    <a:pt x="4" y="87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71" name="Freeform 275"/>
            <p:cNvSpPr>
              <a:spLocks/>
            </p:cNvSpPr>
            <p:nvPr/>
          </p:nvSpPr>
          <p:spPr bwMode="auto">
            <a:xfrm>
              <a:off x="5705215" y="1751177"/>
              <a:ext cx="72468" cy="72468"/>
            </a:xfrm>
            <a:custGeom>
              <a:avLst/>
              <a:gdLst>
                <a:gd name="T0" fmla="*/ 3 w 32"/>
                <a:gd name="T1" fmla="*/ 32 h 32"/>
                <a:gd name="T2" fmla="*/ 16 w 32"/>
                <a:gd name="T3" fmla="*/ 19 h 32"/>
                <a:gd name="T4" fmla="*/ 29 w 32"/>
                <a:gd name="T5" fmla="*/ 32 h 32"/>
                <a:gd name="T6" fmla="*/ 32 w 32"/>
                <a:gd name="T7" fmla="*/ 29 h 32"/>
                <a:gd name="T8" fmla="*/ 19 w 32"/>
                <a:gd name="T9" fmla="*/ 16 h 32"/>
                <a:gd name="T10" fmla="*/ 32 w 32"/>
                <a:gd name="T11" fmla="*/ 3 h 32"/>
                <a:gd name="T12" fmla="*/ 29 w 32"/>
                <a:gd name="T13" fmla="*/ 0 h 32"/>
                <a:gd name="T14" fmla="*/ 16 w 32"/>
                <a:gd name="T15" fmla="*/ 13 h 32"/>
                <a:gd name="T16" fmla="*/ 3 w 32"/>
                <a:gd name="T17" fmla="*/ 0 h 32"/>
                <a:gd name="T18" fmla="*/ 0 w 32"/>
                <a:gd name="T19" fmla="*/ 3 h 32"/>
                <a:gd name="T20" fmla="*/ 13 w 32"/>
                <a:gd name="T21" fmla="*/ 16 h 32"/>
                <a:gd name="T22" fmla="*/ 0 w 32"/>
                <a:gd name="T23" fmla="*/ 29 h 32"/>
                <a:gd name="T24" fmla="*/ 3 w 32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3" y="32"/>
                  </a:moveTo>
                  <a:lnTo>
                    <a:pt x="16" y="19"/>
                  </a:lnTo>
                  <a:lnTo>
                    <a:pt x="29" y="32"/>
                  </a:lnTo>
                  <a:lnTo>
                    <a:pt x="32" y="29"/>
                  </a:lnTo>
                  <a:lnTo>
                    <a:pt x="19" y="16"/>
                  </a:lnTo>
                  <a:lnTo>
                    <a:pt x="32" y="3"/>
                  </a:lnTo>
                  <a:lnTo>
                    <a:pt x="29" y="0"/>
                  </a:lnTo>
                  <a:lnTo>
                    <a:pt x="16" y="13"/>
                  </a:lnTo>
                  <a:lnTo>
                    <a:pt x="3" y="0"/>
                  </a:lnTo>
                  <a:lnTo>
                    <a:pt x="0" y="3"/>
                  </a:lnTo>
                  <a:lnTo>
                    <a:pt x="13" y="16"/>
                  </a:lnTo>
                  <a:lnTo>
                    <a:pt x="0" y="29"/>
                  </a:lnTo>
                  <a:lnTo>
                    <a:pt x="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79" name="Группа 378"/>
          <p:cNvGrpSpPr/>
          <p:nvPr/>
        </p:nvGrpSpPr>
        <p:grpSpPr>
          <a:xfrm>
            <a:off x="5981500" y="1683238"/>
            <a:ext cx="301196" cy="269491"/>
            <a:chOff x="5981500" y="1683238"/>
            <a:chExt cx="301196" cy="269491"/>
          </a:xfrm>
          <a:solidFill>
            <a:schemeClr val="tx1"/>
          </a:solidFill>
        </p:grpSpPr>
        <p:sp>
          <p:nvSpPr>
            <p:cNvPr id="272" name="Rectangle 276"/>
            <p:cNvSpPr>
              <a:spLocks noChangeArrowheads="1"/>
            </p:cNvSpPr>
            <p:nvPr/>
          </p:nvSpPr>
          <p:spPr bwMode="auto">
            <a:xfrm>
              <a:off x="6067555" y="1753441"/>
              <a:ext cx="9059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73" name="Rectangle 277"/>
            <p:cNvSpPr>
              <a:spLocks noChangeArrowheads="1"/>
            </p:cNvSpPr>
            <p:nvPr/>
          </p:nvSpPr>
          <p:spPr bwMode="auto">
            <a:xfrm>
              <a:off x="6189845" y="1753441"/>
              <a:ext cx="9059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74" name="Freeform 278"/>
            <p:cNvSpPr>
              <a:spLocks noEditPoints="1"/>
            </p:cNvSpPr>
            <p:nvPr/>
          </p:nvSpPr>
          <p:spPr bwMode="auto">
            <a:xfrm>
              <a:off x="5981500" y="1683238"/>
              <a:ext cx="301196" cy="269491"/>
            </a:xfrm>
            <a:custGeom>
              <a:avLst/>
              <a:gdLst>
                <a:gd name="T0" fmla="*/ 0 w 133"/>
                <a:gd name="T1" fmla="*/ 91 h 119"/>
                <a:gd name="T2" fmla="*/ 36 w 133"/>
                <a:gd name="T3" fmla="*/ 91 h 119"/>
                <a:gd name="T4" fmla="*/ 36 w 133"/>
                <a:gd name="T5" fmla="*/ 119 h 119"/>
                <a:gd name="T6" fmla="*/ 68 w 133"/>
                <a:gd name="T7" fmla="*/ 91 h 119"/>
                <a:gd name="T8" fmla="*/ 133 w 133"/>
                <a:gd name="T9" fmla="*/ 91 h 119"/>
                <a:gd name="T10" fmla="*/ 133 w 133"/>
                <a:gd name="T11" fmla="*/ 0 h 119"/>
                <a:gd name="T12" fmla="*/ 0 w 133"/>
                <a:gd name="T13" fmla="*/ 0 h 119"/>
                <a:gd name="T14" fmla="*/ 0 w 133"/>
                <a:gd name="T15" fmla="*/ 91 h 119"/>
                <a:gd name="T16" fmla="*/ 4 w 133"/>
                <a:gd name="T17" fmla="*/ 4 h 119"/>
                <a:gd name="T18" fmla="*/ 129 w 133"/>
                <a:gd name="T19" fmla="*/ 4 h 119"/>
                <a:gd name="T20" fmla="*/ 129 w 133"/>
                <a:gd name="T21" fmla="*/ 87 h 119"/>
                <a:gd name="T22" fmla="*/ 66 w 133"/>
                <a:gd name="T23" fmla="*/ 87 h 119"/>
                <a:gd name="T24" fmla="*/ 40 w 133"/>
                <a:gd name="T25" fmla="*/ 110 h 119"/>
                <a:gd name="T26" fmla="*/ 40 w 133"/>
                <a:gd name="T27" fmla="*/ 87 h 119"/>
                <a:gd name="T28" fmla="*/ 4 w 133"/>
                <a:gd name="T29" fmla="*/ 87 h 119"/>
                <a:gd name="T30" fmla="*/ 4 w 133"/>
                <a:gd name="T3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3" h="119">
                  <a:moveTo>
                    <a:pt x="0" y="91"/>
                  </a:moveTo>
                  <a:lnTo>
                    <a:pt x="36" y="91"/>
                  </a:lnTo>
                  <a:lnTo>
                    <a:pt x="36" y="119"/>
                  </a:lnTo>
                  <a:lnTo>
                    <a:pt x="68" y="91"/>
                  </a:lnTo>
                  <a:lnTo>
                    <a:pt x="133" y="91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91"/>
                  </a:lnTo>
                  <a:close/>
                  <a:moveTo>
                    <a:pt x="4" y="4"/>
                  </a:moveTo>
                  <a:lnTo>
                    <a:pt x="129" y="4"/>
                  </a:lnTo>
                  <a:lnTo>
                    <a:pt x="129" y="87"/>
                  </a:lnTo>
                  <a:lnTo>
                    <a:pt x="66" y="87"/>
                  </a:lnTo>
                  <a:lnTo>
                    <a:pt x="40" y="110"/>
                  </a:lnTo>
                  <a:lnTo>
                    <a:pt x="40" y="87"/>
                  </a:lnTo>
                  <a:lnTo>
                    <a:pt x="4" y="87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75" name="Freeform 279"/>
            <p:cNvSpPr>
              <a:spLocks/>
            </p:cNvSpPr>
            <p:nvPr/>
          </p:nvSpPr>
          <p:spPr bwMode="auto">
            <a:xfrm>
              <a:off x="6090202" y="1800999"/>
              <a:ext cx="83792" cy="43029"/>
            </a:xfrm>
            <a:custGeom>
              <a:avLst/>
              <a:gdLst>
                <a:gd name="T0" fmla="*/ 36 w 72"/>
                <a:gd name="T1" fmla="*/ 8 h 36"/>
                <a:gd name="T2" fmla="*/ 64 w 72"/>
                <a:gd name="T3" fmla="*/ 36 h 36"/>
                <a:gd name="T4" fmla="*/ 72 w 72"/>
                <a:gd name="T5" fmla="*/ 36 h 36"/>
                <a:gd name="T6" fmla="*/ 36 w 72"/>
                <a:gd name="T7" fmla="*/ 0 h 36"/>
                <a:gd name="T8" fmla="*/ 0 w 72"/>
                <a:gd name="T9" fmla="*/ 36 h 36"/>
                <a:gd name="T10" fmla="*/ 8 w 72"/>
                <a:gd name="T11" fmla="*/ 36 h 36"/>
                <a:gd name="T12" fmla="*/ 36 w 72"/>
                <a:gd name="T13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36">
                  <a:moveTo>
                    <a:pt x="36" y="8"/>
                  </a:moveTo>
                  <a:cubicBezTo>
                    <a:pt x="52" y="8"/>
                    <a:pt x="64" y="21"/>
                    <a:pt x="64" y="36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7" y="0"/>
                    <a:pt x="0" y="16"/>
                    <a:pt x="0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21"/>
                    <a:pt x="21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0" name="Группа 379"/>
          <p:cNvGrpSpPr/>
          <p:nvPr/>
        </p:nvGrpSpPr>
        <p:grpSpPr>
          <a:xfrm>
            <a:off x="6445747" y="1667385"/>
            <a:ext cx="158524" cy="301196"/>
            <a:chOff x="6445747" y="1667385"/>
            <a:chExt cx="158524" cy="301196"/>
          </a:xfrm>
          <a:solidFill>
            <a:schemeClr val="tx1"/>
          </a:solidFill>
        </p:grpSpPr>
        <p:sp>
          <p:nvSpPr>
            <p:cNvPr id="276" name="Freeform 280"/>
            <p:cNvSpPr>
              <a:spLocks noEditPoints="1"/>
            </p:cNvSpPr>
            <p:nvPr/>
          </p:nvSpPr>
          <p:spPr bwMode="auto">
            <a:xfrm>
              <a:off x="6445747" y="1667385"/>
              <a:ext cx="158524" cy="301196"/>
            </a:xfrm>
            <a:custGeom>
              <a:avLst/>
              <a:gdLst>
                <a:gd name="T0" fmla="*/ 70 w 70"/>
                <a:gd name="T1" fmla="*/ 0 h 133"/>
                <a:gd name="T2" fmla="*/ 0 w 70"/>
                <a:gd name="T3" fmla="*/ 0 h 133"/>
                <a:gd name="T4" fmla="*/ 0 w 70"/>
                <a:gd name="T5" fmla="*/ 133 h 133"/>
                <a:gd name="T6" fmla="*/ 70 w 70"/>
                <a:gd name="T7" fmla="*/ 133 h 133"/>
                <a:gd name="T8" fmla="*/ 70 w 70"/>
                <a:gd name="T9" fmla="*/ 0 h 133"/>
                <a:gd name="T10" fmla="*/ 66 w 70"/>
                <a:gd name="T11" fmla="*/ 4 h 133"/>
                <a:gd name="T12" fmla="*/ 66 w 70"/>
                <a:gd name="T13" fmla="*/ 17 h 133"/>
                <a:gd name="T14" fmla="*/ 4 w 70"/>
                <a:gd name="T15" fmla="*/ 17 h 133"/>
                <a:gd name="T16" fmla="*/ 4 w 70"/>
                <a:gd name="T17" fmla="*/ 4 h 133"/>
                <a:gd name="T18" fmla="*/ 66 w 70"/>
                <a:gd name="T19" fmla="*/ 4 h 133"/>
                <a:gd name="T20" fmla="*/ 66 w 70"/>
                <a:gd name="T21" fmla="*/ 21 h 133"/>
                <a:gd name="T22" fmla="*/ 66 w 70"/>
                <a:gd name="T23" fmla="*/ 104 h 133"/>
                <a:gd name="T24" fmla="*/ 4 w 70"/>
                <a:gd name="T25" fmla="*/ 104 h 133"/>
                <a:gd name="T26" fmla="*/ 4 w 70"/>
                <a:gd name="T27" fmla="*/ 21 h 133"/>
                <a:gd name="T28" fmla="*/ 66 w 70"/>
                <a:gd name="T29" fmla="*/ 21 h 133"/>
                <a:gd name="T30" fmla="*/ 4 w 70"/>
                <a:gd name="T31" fmla="*/ 129 h 133"/>
                <a:gd name="T32" fmla="*/ 4 w 70"/>
                <a:gd name="T33" fmla="*/ 108 h 133"/>
                <a:gd name="T34" fmla="*/ 66 w 70"/>
                <a:gd name="T35" fmla="*/ 108 h 133"/>
                <a:gd name="T36" fmla="*/ 66 w 70"/>
                <a:gd name="T37" fmla="*/ 129 h 133"/>
                <a:gd name="T38" fmla="*/ 4 w 70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133">
                  <a:moveTo>
                    <a:pt x="70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70" y="133"/>
                  </a:lnTo>
                  <a:lnTo>
                    <a:pt x="70" y="0"/>
                  </a:lnTo>
                  <a:close/>
                  <a:moveTo>
                    <a:pt x="66" y="4"/>
                  </a:moveTo>
                  <a:lnTo>
                    <a:pt x="66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66" y="4"/>
                  </a:lnTo>
                  <a:close/>
                  <a:moveTo>
                    <a:pt x="66" y="21"/>
                  </a:moveTo>
                  <a:lnTo>
                    <a:pt x="66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66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66" y="108"/>
                  </a:lnTo>
                  <a:lnTo>
                    <a:pt x="66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77" name="Rectangle 281"/>
            <p:cNvSpPr>
              <a:spLocks noChangeArrowheads="1"/>
            </p:cNvSpPr>
            <p:nvPr/>
          </p:nvSpPr>
          <p:spPr bwMode="auto">
            <a:xfrm>
              <a:off x="6506893" y="1685502"/>
              <a:ext cx="36234" cy="113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78" name="Freeform 282"/>
            <p:cNvSpPr>
              <a:spLocks noEditPoints="1"/>
            </p:cNvSpPr>
            <p:nvPr/>
          </p:nvSpPr>
          <p:spPr bwMode="auto">
            <a:xfrm>
              <a:off x="6511422" y="1923289"/>
              <a:ext cx="27176" cy="27176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16"/>
                  </a:moveTo>
                  <a:cubicBezTo>
                    <a:pt x="9" y="16"/>
                    <a:pt x="8" y="14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79" name="Freeform 283"/>
            <p:cNvSpPr>
              <a:spLocks noEditPoints="1"/>
            </p:cNvSpPr>
            <p:nvPr/>
          </p:nvSpPr>
          <p:spPr bwMode="auto">
            <a:xfrm>
              <a:off x="6472923" y="1776087"/>
              <a:ext cx="104173" cy="65675"/>
            </a:xfrm>
            <a:custGeom>
              <a:avLst/>
              <a:gdLst>
                <a:gd name="T0" fmla="*/ 16 w 88"/>
                <a:gd name="T1" fmla="*/ 56 h 56"/>
                <a:gd name="T2" fmla="*/ 72 w 88"/>
                <a:gd name="T3" fmla="*/ 56 h 56"/>
                <a:gd name="T4" fmla="*/ 88 w 88"/>
                <a:gd name="T5" fmla="*/ 40 h 56"/>
                <a:gd name="T6" fmla="*/ 75 w 88"/>
                <a:gd name="T7" fmla="*/ 24 h 56"/>
                <a:gd name="T8" fmla="*/ 44 w 88"/>
                <a:gd name="T9" fmla="*/ 0 h 56"/>
                <a:gd name="T10" fmla="*/ 12 w 88"/>
                <a:gd name="T11" fmla="*/ 24 h 56"/>
                <a:gd name="T12" fmla="*/ 0 w 88"/>
                <a:gd name="T13" fmla="*/ 40 h 56"/>
                <a:gd name="T14" fmla="*/ 16 w 88"/>
                <a:gd name="T15" fmla="*/ 56 h 56"/>
                <a:gd name="T16" fmla="*/ 16 w 88"/>
                <a:gd name="T17" fmla="*/ 32 h 56"/>
                <a:gd name="T18" fmla="*/ 19 w 88"/>
                <a:gd name="T19" fmla="*/ 32 h 56"/>
                <a:gd name="T20" fmla="*/ 19 w 88"/>
                <a:gd name="T21" fmla="*/ 28 h 56"/>
                <a:gd name="T22" fmla="*/ 44 w 88"/>
                <a:gd name="T23" fmla="*/ 8 h 56"/>
                <a:gd name="T24" fmla="*/ 68 w 88"/>
                <a:gd name="T25" fmla="*/ 28 h 56"/>
                <a:gd name="T26" fmla="*/ 68 w 88"/>
                <a:gd name="T27" fmla="*/ 32 h 56"/>
                <a:gd name="T28" fmla="*/ 72 w 88"/>
                <a:gd name="T29" fmla="*/ 32 h 56"/>
                <a:gd name="T30" fmla="*/ 80 w 88"/>
                <a:gd name="T31" fmla="*/ 40 h 56"/>
                <a:gd name="T32" fmla="*/ 72 w 88"/>
                <a:gd name="T33" fmla="*/ 48 h 56"/>
                <a:gd name="T34" fmla="*/ 16 w 88"/>
                <a:gd name="T35" fmla="*/ 48 h 56"/>
                <a:gd name="T36" fmla="*/ 8 w 88"/>
                <a:gd name="T37" fmla="*/ 40 h 56"/>
                <a:gd name="T38" fmla="*/ 16 w 88"/>
                <a:gd name="T3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16" y="56"/>
                  </a:moveTo>
                  <a:cubicBezTo>
                    <a:pt x="72" y="56"/>
                    <a:pt x="72" y="56"/>
                    <a:pt x="72" y="56"/>
                  </a:cubicBezTo>
                  <a:cubicBezTo>
                    <a:pt x="82" y="56"/>
                    <a:pt x="88" y="50"/>
                    <a:pt x="88" y="40"/>
                  </a:cubicBezTo>
                  <a:cubicBezTo>
                    <a:pt x="88" y="35"/>
                    <a:pt x="83" y="26"/>
                    <a:pt x="75" y="24"/>
                  </a:cubicBezTo>
                  <a:cubicBezTo>
                    <a:pt x="73" y="10"/>
                    <a:pt x="60" y="0"/>
                    <a:pt x="44" y="0"/>
                  </a:cubicBezTo>
                  <a:cubicBezTo>
                    <a:pt x="29" y="0"/>
                    <a:pt x="16" y="12"/>
                    <a:pt x="12" y="24"/>
                  </a:cubicBezTo>
                  <a:cubicBezTo>
                    <a:pt x="4" y="26"/>
                    <a:pt x="0" y="34"/>
                    <a:pt x="0" y="40"/>
                  </a:cubicBezTo>
                  <a:cubicBezTo>
                    <a:pt x="0" y="50"/>
                    <a:pt x="5" y="56"/>
                    <a:pt x="16" y="56"/>
                  </a:cubicBezTo>
                  <a:close/>
                  <a:moveTo>
                    <a:pt x="16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19"/>
                    <a:pt x="32" y="8"/>
                    <a:pt x="44" y="8"/>
                  </a:cubicBezTo>
                  <a:cubicBezTo>
                    <a:pt x="55" y="8"/>
                    <a:pt x="68" y="15"/>
                    <a:pt x="68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7" y="32"/>
                    <a:pt x="80" y="38"/>
                    <a:pt x="80" y="40"/>
                  </a:cubicBezTo>
                  <a:cubicBezTo>
                    <a:pt x="80" y="45"/>
                    <a:pt x="77" y="48"/>
                    <a:pt x="72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0" y="48"/>
                    <a:pt x="8" y="45"/>
                    <a:pt x="8" y="40"/>
                  </a:cubicBezTo>
                  <a:cubicBezTo>
                    <a:pt x="8" y="38"/>
                    <a:pt x="10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1" name="Группа 380"/>
          <p:cNvGrpSpPr/>
          <p:nvPr/>
        </p:nvGrpSpPr>
        <p:grpSpPr>
          <a:xfrm>
            <a:off x="6835263" y="1667385"/>
            <a:ext cx="160789" cy="301196"/>
            <a:chOff x="6835263" y="1667385"/>
            <a:chExt cx="160789" cy="301196"/>
          </a:xfrm>
          <a:solidFill>
            <a:schemeClr val="tx1"/>
          </a:solidFill>
        </p:grpSpPr>
        <p:sp>
          <p:nvSpPr>
            <p:cNvPr id="280" name="Freeform 284"/>
            <p:cNvSpPr>
              <a:spLocks noEditPoints="1"/>
            </p:cNvSpPr>
            <p:nvPr/>
          </p:nvSpPr>
          <p:spPr bwMode="auto">
            <a:xfrm>
              <a:off x="6835263" y="1667385"/>
              <a:ext cx="160789" cy="301196"/>
            </a:xfrm>
            <a:custGeom>
              <a:avLst/>
              <a:gdLst>
                <a:gd name="T0" fmla="*/ 71 w 71"/>
                <a:gd name="T1" fmla="*/ 0 h 133"/>
                <a:gd name="T2" fmla="*/ 0 w 71"/>
                <a:gd name="T3" fmla="*/ 0 h 133"/>
                <a:gd name="T4" fmla="*/ 0 w 71"/>
                <a:gd name="T5" fmla="*/ 133 h 133"/>
                <a:gd name="T6" fmla="*/ 71 w 71"/>
                <a:gd name="T7" fmla="*/ 133 h 133"/>
                <a:gd name="T8" fmla="*/ 71 w 71"/>
                <a:gd name="T9" fmla="*/ 0 h 133"/>
                <a:gd name="T10" fmla="*/ 67 w 71"/>
                <a:gd name="T11" fmla="*/ 4 h 133"/>
                <a:gd name="T12" fmla="*/ 67 w 71"/>
                <a:gd name="T13" fmla="*/ 17 h 133"/>
                <a:gd name="T14" fmla="*/ 5 w 71"/>
                <a:gd name="T15" fmla="*/ 17 h 133"/>
                <a:gd name="T16" fmla="*/ 5 w 71"/>
                <a:gd name="T17" fmla="*/ 4 h 133"/>
                <a:gd name="T18" fmla="*/ 67 w 71"/>
                <a:gd name="T19" fmla="*/ 4 h 133"/>
                <a:gd name="T20" fmla="*/ 67 w 71"/>
                <a:gd name="T21" fmla="*/ 21 h 133"/>
                <a:gd name="T22" fmla="*/ 67 w 71"/>
                <a:gd name="T23" fmla="*/ 104 h 133"/>
                <a:gd name="T24" fmla="*/ 5 w 71"/>
                <a:gd name="T25" fmla="*/ 104 h 133"/>
                <a:gd name="T26" fmla="*/ 5 w 71"/>
                <a:gd name="T27" fmla="*/ 21 h 133"/>
                <a:gd name="T28" fmla="*/ 67 w 71"/>
                <a:gd name="T29" fmla="*/ 21 h 133"/>
                <a:gd name="T30" fmla="*/ 5 w 71"/>
                <a:gd name="T31" fmla="*/ 129 h 133"/>
                <a:gd name="T32" fmla="*/ 5 w 71"/>
                <a:gd name="T33" fmla="*/ 108 h 133"/>
                <a:gd name="T34" fmla="*/ 67 w 71"/>
                <a:gd name="T35" fmla="*/ 108 h 133"/>
                <a:gd name="T36" fmla="*/ 67 w 71"/>
                <a:gd name="T37" fmla="*/ 129 h 133"/>
                <a:gd name="T38" fmla="*/ 5 w 71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133">
                  <a:moveTo>
                    <a:pt x="71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71" y="133"/>
                  </a:lnTo>
                  <a:lnTo>
                    <a:pt x="71" y="0"/>
                  </a:lnTo>
                  <a:close/>
                  <a:moveTo>
                    <a:pt x="67" y="4"/>
                  </a:moveTo>
                  <a:lnTo>
                    <a:pt x="67" y="17"/>
                  </a:lnTo>
                  <a:lnTo>
                    <a:pt x="5" y="17"/>
                  </a:lnTo>
                  <a:lnTo>
                    <a:pt x="5" y="4"/>
                  </a:lnTo>
                  <a:lnTo>
                    <a:pt x="67" y="4"/>
                  </a:lnTo>
                  <a:close/>
                  <a:moveTo>
                    <a:pt x="67" y="21"/>
                  </a:moveTo>
                  <a:lnTo>
                    <a:pt x="67" y="104"/>
                  </a:lnTo>
                  <a:lnTo>
                    <a:pt x="5" y="104"/>
                  </a:lnTo>
                  <a:lnTo>
                    <a:pt x="5" y="21"/>
                  </a:lnTo>
                  <a:lnTo>
                    <a:pt x="67" y="21"/>
                  </a:lnTo>
                  <a:close/>
                  <a:moveTo>
                    <a:pt x="5" y="129"/>
                  </a:moveTo>
                  <a:lnTo>
                    <a:pt x="5" y="108"/>
                  </a:lnTo>
                  <a:lnTo>
                    <a:pt x="67" y="108"/>
                  </a:lnTo>
                  <a:lnTo>
                    <a:pt x="67" y="129"/>
                  </a:lnTo>
                  <a:lnTo>
                    <a:pt x="5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81" name="Rectangle 285"/>
            <p:cNvSpPr>
              <a:spLocks noChangeArrowheads="1"/>
            </p:cNvSpPr>
            <p:nvPr/>
          </p:nvSpPr>
          <p:spPr bwMode="auto">
            <a:xfrm>
              <a:off x="6898672" y="1685502"/>
              <a:ext cx="36234" cy="113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82" name="Freeform 286"/>
            <p:cNvSpPr>
              <a:spLocks noEditPoints="1"/>
            </p:cNvSpPr>
            <p:nvPr/>
          </p:nvSpPr>
          <p:spPr bwMode="auto">
            <a:xfrm>
              <a:off x="6903202" y="1923289"/>
              <a:ext cx="27176" cy="27176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16"/>
                  </a:moveTo>
                  <a:cubicBezTo>
                    <a:pt x="9" y="16"/>
                    <a:pt x="8" y="14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83" name="Freeform 287"/>
            <p:cNvSpPr>
              <a:spLocks noEditPoints="1"/>
            </p:cNvSpPr>
            <p:nvPr/>
          </p:nvSpPr>
          <p:spPr bwMode="auto">
            <a:xfrm>
              <a:off x="6864704" y="1767029"/>
              <a:ext cx="104173" cy="88321"/>
            </a:xfrm>
            <a:custGeom>
              <a:avLst/>
              <a:gdLst>
                <a:gd name="T0" fmla="*/ 42 w 88"/>
                <a:gd name="T1" fmla="*/ 75 h 76"/>
                <a:gd name="T2" fmla="*/ 44 w 88"/>
                <a:gd name="T3" fmla="*/ 76 h 76"/>
                <a:gd name="T4" fmla="*/ 46 w 88"/>
                <a:gd name="T5" fmla="*/ 75 h 76"/>
                <a:gd name="T6" fmla="*/ 88 w 88"/>
                <a:gd name="T7" fmla="*/ 24 h 76"/>
                <a:gd name="T8" fmla="*/ 64 w 88"/>
                <a:gd name="T9" fmla="*/ 0 h 76"/>
                <a:gd name="T10" fmla="*/ 44 w 88"/>
                <a:gd name="T11" fmla="*/ 10 h 76"/>
                <a:gd name="T12" fmla="*/ 24 w 88"/>
                <a:gd name="T13" fmla="*/ 0 h 76"/>
                <a:gd name="T14" fmla="*/ 0 w 88"/>
                <a:gd name="T15" fmla="*/ 24 h 76"/>
                <a:gd name="T16" fmla="*/ 42 w 88"/>
                <a:gd name="T17" fmla="*/ 75 h 76"/>
                <a:gd name="T18" fmla="*/ 24 w 88"/>
                <a:gd name="T19" fmla="*/ 8 h 76"/>
                <a:gd name="T20" fmla="*/ 40 w 88"/>
                <a:gd name="T21" fmla="*/ 24 h 76"/>
                <a:gd name="T22" fmla="*/ 48 w 88"/>
                <a:gd name="T23" fmla="*/ 24 h 76"/>
                <a:gd name="T24" fmla="*/ 64 w 88"/>
                <a:gd name="T25" fmla="*/ 8 h 76"/>
                <a:gd name="T26" fmla="*/ 80 w 88"/>
                <a:gd name="T27" fmla="*/ 24 h 76"/>
                <a:gd name="T28" fmla="*/ 44 w 88"/>
                <a:gd name="T29" fmla="*/ 67 h 76"/>
                <a:gd name="T30" fmla="*/ 8 w 88"/>
                <a:gd name="T31" fmla="*/ 24 h 76"/>
                <a:gd name="T32" fmla="*/ 24 w 88"/>
                <a:gd name="T3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76">
                  <a:moveTo>
                    <a:pt x="42" y="75"/>
                  </a:moveTo>
                  <a:cubicBezTo>
                    <a:pt x="44" y="76"/>
                    <a:pt x="44" y="76"/>
                    <a:pt x="44" y="76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4"/>
                    <a:pt x="88" y="52"/>
                    <a:pt x="88" y="24"/>
                  </a:cubicBezTo>
                  <a:cubicBezTo>
                    <a:pt x="88" y="10"/>
                    <a:pt x="77" y="0"/>
                    <a:pt x="64" y="0"/>
                  </a:cubicBezTo>
                  <a:cubicBezTo>
                    <a:pt x="55" y="0"/>
                    <a:pt x="48" y="4"/>
                    <a:pt x="44" y="10"/>
                  </a:cubicBezTo>
                  <a:cubicBezTo>
                    <a:pt x="39" y="4"/>
                    <a:pt x="32" y="0"/>
                    <a:pt x="24" y="0"/>
                  </a:cubicBezTo>
                  <a:cubicBezTo>
                    <a:pt x="10" y="0"/>
                    <a:pt x="0" y="10"/>
                    <a:pt x="0" y="24"/>
                  </a:cubicBezTo>
                  <a:cubicBezTo>
                    <a:pt x="0" y="52"/>
                    <a:pt x="40" y="74"/>
                    <a:pt x="42" y="75"/>
                  </a:cubicBezTo>
                  <a:close/>
                  <a:moveTo>
                    <a:pt x="24" y="8"/>
                  </a:moveTo>
                  <a:cubicBezTo>
                    <a:pt x="32" y="8"/>
                    <a:pt x="40" y="15"/>
                    <a:pt x="40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5"/>
                    <a:pt x="55" y="8"/>
                    <a:pt x="64" y="8"/>
                  </a:cubicBezTo>
                  <a:cubicBezTo>
                    <a:pt x="73" y="8"/>
                    <a:pt x="80" y="14"/>
                    <a:pt x="80" y="24"/>
                  </a:cubicBezTo>
                  <a:cubicBezTo>
                    <a:pt x="80" y="44"/>
                    <a:pt x="51" y="62"/>
                    <a:pt x="44" y="67"/>
                  </a:cubicBezTo>
                  <a:cubicBezTo>
                    <a:pt x="36" y="62"/>
                    <a:pt x="8" y="44"/>
                    <a:pt x="8" y="24"/>
                  </a:cubicBezTo>
                  <a:cubicBezTo>
                    <a:pt x="8" y="14"/>
                    <a:pt x="1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2" name="Группа 381"/>
          <p:cNvGrpSpPr/>
          <p:nvPr/>
        </p:nvGrpSpPr>
        <p:grpSpPr>
          <a:xfrm>
            <a:off x="2138430" y="2059166"/>
            <a:ext cx="160789" cy="301196"/>
            <a:chOff x="2138430" y="2059166"/>
            <a:chExt cx="160789" cy="301196"/>
          </a:xfrm>
          <a:solidFill>
            <a:schemeClr val="tx1"/>
          </a:solidFill>
        </p:grpSpPr>
        <p:sp>
          <p:nvSpPr>
            <p:cNvPr id="284" name="Freeform 288"/>
            <p:cNvSpPr>
              <a:spLocks noEditPoints="1"/>
            </p:cNvSpPr>
            <p:nvPr/>
          </p:nvSpPr>
          <p:spPr bwMode="auto">
            <a:xfrm>
              <a:off x="2138430" y="2059166"/>
              <a:ext cx="160789" cy="301196"/>
            </a:xfrm>
            <a:custGeom>
              <a:avLst/>
              <a:gdLst>
                <a:gd name="T0" fmla="*/ 71 w 71"/>
                <a:gd name="T1" fmla="*/ 0 h 133"/>
                <a:gd name="T2" fmla="*/ 0 w 71"/>
                <a:gd name="T3" fmla="*/ 0 h 133"/>
                <a:gd name="T4" fmla="*/ 0 w 71"/>
                <a:gd name="T5" fmla="*/ 133 h 133"/>
                <a:gd name="T6" fmla="*/ 71 w 71"/>
                <a:gd name="T7" fmla="*/ 133 h 133"/>
                <a:gd name="T8" fmla="*/ 71 w 71"/>
                <a:gd name="T9" fmla="*/ 0 h 133"/>
                <a:gd name="T10" fmla="*/ 66 w 71"/>
                <a:gd name="T11" fmla="*/ 4 h 133"/>
                <a:gd name="T12" fmla="*/ 66 w 71"/>
                <a:gd name="T13" fmla="*/ 17 h 133"/>
                <a:gd name="T14" fmla="*/ 4 w 71"/>
                <a:gd name="T15" fmla="*/ 17 h 133"/>
                <a:gd name="T16" fmla="*/ 4 w 71"/>
                <a:gd name="T17" fmla="*/ 4 h 133"/>
                <a:gd name="T18" fmla="*/ 66 w 71"/>
                <a:gd name="T19" fmla="*/ 4 h 133"/>
                <a:gd name="T20" fmla="*/ 66 w 71"/>
                <a:gd name="T21" fmla="*/ 21 h 133"/>
                <a:gd name="T22" fmla="*/ 66 w 71"/>
                <a:gd name="T23" fmla="*/ 104 h 133"/>
                <a:gd name="T24" fmla="*/ 4 w 71"/>
                <a:gd name="T25" fmla="*/ 104 h 133"/>
                <a:gd name="T26" fmla="*/ 4 w 71"/>
                <a:gd name="T27" fmla="*/ 21 h 133"/>
                <a:gd name="T28" fmla="*/ 66 w 71"/>
                <a:gd name="T29" fmla="*/ 21 h 133"/>
                <a:gd name="T30" fmla="*/ 4 w 71"/>
                <a:gd name="T31" fmla="*/ 129 h 133"/>
                <a:gd name="T32" fmla="*/ 4 w 71"/>
                <a:gd name="T33" fmla="*/ 108 h 133"/>
                <a:gd name="T34" fmla="*/ 66 w 71"/>
                <a:gd name="T35" fmla="*/ 108 h 133"/>
                <a:gd name="T36" fmla="*/ 66 w 71"/>
                <a:gd name="T37" fmla="*/ 129 h 133"/>
                <a:gd name="T38" fmla="*/ 4 w 71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133">
                  <a:moveTo>
                    <a:pt x="71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71" y="133"/>
                  </a:lnTo>
                  <a:lnTo>
                    <a:pt x="71" y="0"/>
                  </a:lnTo>
                  <a:close/>
                  <a:moveTo>
                    <a:pt x="66" y="4"/>
                  </a:moveTo>
                  <a:lnTo>
                    <a:pt x="66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66" y="4"/>
                  </a:lnTo>
                  <a:close/>
                  <a:moveTo>
                    <a:pt x="66" y="21"/>
                  </a:moveTo>
                  <a:lnTo>
                    <a:pt x="66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66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66" y="108"/>
                  </a:lnTo>
                  <a:lnTo>
                    <a:pt x="66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85" name="Rectangle 289"/>
            <p:cNvSpPr>
              <a:spLocks noChangeArrowheads="1"/>
            </p:cNvSpPr>
            <p:nvPr/>
          </p:nvSpPr>
          <p:spPr bwMode="auto">
            <a:xfrm>
              <a:off x="2199575" y="2077283"/>
              <a:ext cx="36234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86" name="Freeform 290"/>
            <p:cNvSpPr>
              <a:spLocks noEditPoints="1"/>
            </p:cNvSpPr>
            <p:nvPr/>
          </p:nvSpPr>
          <p:spPr bwMode="auto">
            <a:xfrm>
              <a:off x="2204105" y="2312804"/>
              <a:ext cx="27176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87" name="Freeform 291"/>
            <p:cNvSpPr>
              <a:spLocks noEditPoints="1"/>
            </p:cNvSpPr>
            <p:nvPr/>
          </p:nvSpPr>
          <p:spPr bwMode="auto">
            <a:xfrm>
              <a:off x="2170134" y="2152015"/>
              <a:ext cx="95114" cy="95114"/>
            </a:xfrm>
            <a:custGeom>
              <a:avLst/>
              <a:gdLst>
                <a:gd name="T0" fmla="*/ 12 w 80"/>
                <a:gd name="T1" fmla="*/ 68 h 80"/>
                <a:gd name="T2" fmla="*/ 40 w 80"/>
                <a:gd name="T3" fmla="*/ 80 h 80"/>
                <a:gd name="T4" fmla="*/ 40 w 80"/>
                <a:gd name="T5" fmla="*/ 80 h 80"/>
                <a:gd name="T6" fmla="*/ 80 w 80"/>
                <a:gd name="T7" fmla="*/ 40 h 80"/>
                <a:gd name="T8" fmla="*/ 69 w 80"/>
                <a:gd name="T9" fmla="*/ 11 h 80"/>
                <a:gd name="T10" fmla="*/ 40 w 80"/>
                <a:gd name="T11" fmla="*/ 0 h 80"/>
                <a:gd name="T12" fmla="*/ 12 w 80"/>
                <a:gd name="T13" fmla="*/ 11 h 80"/>
                <a:gd name="T14" fmla="*/ 0 w 80"/>
                <a:gd name="T15" fmla="*/ 40 h 80"/>
                <a:gd name="T16" fmla="*/ 12 w 80"/>
                <a:gd name="T17" fmla="*/ 68 h 80"/>
                <a:gd name="T18" fmla="*/ 40 w 80"/>
                <a:gd name="T19" fmla="*/ 8 h 80"/>
                <a:gd name="T20" fmla="*/ 63 w 80"/>
                <a:gd name="T21" fmla="*/ 17 h 80"/>
                <a:gd name="T22" fmla="*/ 72 w 80"/>
                <a:gd name="T23" fmla="*/ 40 h 80"/>
                <a:gd name="T24" fmla="*/ 65 w 80"/>
                <a:gd name="T25" fmla="*/ 59 h 80"/>
                <a:gd name="T26" fmla="*/ 21 w 80"/>
                <a:gd name="T27" fmla="*/ 14 h 80"/>
                <a:gd name="T28" fmla="*/ 40 w 80"/>
                <a:gd name="T29" fmla="*/ 8 h 80"/>
                <a:gd name="T30" fmla="*/ 15 w 80"/>
                <a:gd name="T31" fmla="*/ 20 h 80"/>
                <a:gd name="T32" fmla="*/ 60 w 80"/>
                <a:gd name="T33" fmla="*/ 65 h 80"/>
                <a:gd name="T34" fmla="*/ 40 w 80"/>
                <a:gd name="T35" fmla="*/ 72 h 80"/>
                <a:gd name="T36" fmla="*/ 18 w 80"/>
                <a:gd name="T37" fmla="*/ 62 h 80"/>
                <a:gd name="T38" fmla="*/ 8 w 80"/>
                <a:gd name="T39" fmla="*/ 40 h 80"/>
                <a:gd name="T40" fmla="*/ 15 w 80"/>
                <a:gd name="T41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80">
                  <a:moveTo>
                    <a:pt x="12" y="68"/>
                  </a:moveTo>
                  <a:cubicBezTo>
                    <a:pt x="19" y="76"/>
                    <a:pt x="3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29"/>
                    <a:pt x="76" y="19"/>
                    <a:pt x="69" y="11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30" y="0"/>
                    <a:pt x="19" y="4"/>
                    <a:pt x="12" y="11"/>
                  </a:cubicBez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0"/>
                    <a:pt x="12" y="68"/>
                  </a:cubicBezTo>
                  <a:close/>
                  <a:moveTo>
                    <a:pt x="40" y="8"/>
                  </a:moveTo>
                  <a:cubicBezTo>
                    <a:pt x="49" y="8"/>
                    <a:pt x="57" y="11"/>
                    <a:pt x="63" y="17"/>
                  </a:cubicBezTo>
                  <a:cubicBezTo>
                    <a:pt x="69" y="23"/>
                    <a:pt x="72" y="31"/>
                    <a:pt x="72" y="40"/>
                  </a:cubicBezTo>
                  <a:cubicBezTo>
                    <a:pt x="72" y="47"/>
                    <a:pt x="70" y="54"/>
                    <a:pt x="65" y="59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6" y="10"/>
                    <a:pt x="33" y="8"/>
                    <a:pt x="40" y="8"/>
                  </a:cubicBezTo>
                  <a:close/>
                  <a:moveTo>
                    <a:pt x="15" y="20"/>
                  </a:moveTo>
                  <a:cubicBezTo>
                    <a:pt x="60" y="65"/>
                    <a:pt x="60" y="65"/>
                    <a:pt x="60" y="65"/>
                  </a:cubicBezTo>
                  <a:cubicBezTo>
                    <a:pt x="54" y="69"/>
                    <a:pt x="48" y="72"/>
                    <a:pt x="40" y="72"/>
                  </a:cubicBezTo>
                  <a:cubicBezTo>
                    <a:pt x="32" y="72"/>
                    <a:pt x="24" y="68"/>
                    <a:pt x="18" y="62"/>
                  </a:cubicBezTo>
                  <a:cubicBezTo>
                    <a:pt x="12" y="56"/>
                    <a:pt x="8" y="48"/>
                    <a:pt x="8" y="40"/>
                  </a:cubicBezTo>
                  <a:cubicBezTo>
                    <a:pt x="8" y="32"/>
                    <a:pt x="11" y="26"/>
                    <a:pt x="1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3" name="Группа 382"/>
          <p:cNvGrpSpPr/>
          <p:nvPr/>
        </p:nvGrpSpPr>
        <p:grpSpPr>
          <a:xfrm>
            <a:off x="2530211" y="2059166"/>
            <a:ext cx="158524" cy="301196"/>
            <a:chOff x="2530211" y="2059166"/>
            <a:chExt cx="158524" cy="301196"/>
          </a:xfrm>
          <a:solidFill>
            <a:schemeClr val="tx1"/>
          </a:solidFill>
        </p:grpSpPr>
        <p:sp>
          <p:nvSpPr>
            <p:cNvPr id="288" name="Freeform 292"/>
            <p:cNvSpPr>
              <a:spLocks noEditPoints="1"/>
            </p:cNvSpPr>
            <p:nvPr/>
          </p:nvSpPr>
          <p:spPr bwMode="auto">
            <a:xfrm>
              <a:off x="2530211" y="2059166"/>
              <a:ext cx="158524" cy="301196"/>
            </a:xfrm>
            <a:custGeom>
              <a:avLst/>
              <a:gdLst>
                <a:gd name="T0" fmla="*/ 70 w 70"/>
                <a:gd name="T1" fmla="*/ 0 h 133"/>
                <a:gd name="T2" fmla="*/ 0 w 70"/>
                <a:gd name="T3" fmla="*/ 0 h 133"/>
                <a:gd name="T4" fmla="*/ 0 w 70"/>
                <a:gd name="T5" fmla="*/ 133 h 133"/>
                <a:gd name="T6" fmla="*/ 70 w 70"/>
                <a:gd name="T7" fmla="*/ 133 h 133"/>
                <a:gd name="T8" fmla="*/ 70 w 70"/>
                <a:gd name="T9" fmla="*/ 0 h 133"/>
                <a:gd name="T10" fmla="*/ 66 w 70"/>
                <a:gd name="T11" fmla="*/ 4 h 133"/>
                <a:gd name="T12" fmla="*/ 66 w 70"/>
                <a:gd name="T13" fmla="*/ 17 h 133"/>
                <a:gd name="T14" fmla="*/ 4 w 70"/>
                <a:gd name="T15" fmla="*/ 17 h 133"/>
                <a:gd name="T16" fmla="*/ 4 w 70"/>
                <a:gd name="T17" fmla="*/ 4 h 133"/>
                <a:gd name="T18" fmla="*/ 66 w 70"/>
                <a:gd name="T19" fmla="*/ 4 h 133"/>
                <a:gd name="T20" fmla="*/ 66 w 70"/>
                <a:gd name="T21" fmla="*/ 21 h 133"/>
                <a:gd name="T22" fmla="*/ 66 w 70"/>
                <a:gd name="T23" fmla="*/ 104 h 133"/>
                <a:gd name="T24" fmla="*/ 4 w 70"/>
                <a:gd name="T25" fmla="*/ 104 h 133"/>
                <a:gd name="T26" fmla="*/ 4 w 70"/>
                <a:gd name="T27" fmla="*/ 21 h 133"/>
                <a:gd name="T28" fmla="*/ 66 w 70"/>
                <a:gd name="T29" fmla="*/ 21 h 133"/>
                <a:gd name="T30" fmla="*/ 4 w 70"/>
                <a:gd name="T31" fmla="*/ 129 h 133"/>
                <a:gd name="T32" fmla="*/ 4 w 70"/>
                <a:gd name="T33" fmla="*/ 108 h 133"/>
                <a:gd name="T34" fmla="*/ 66 w 70"/>
                <a:gd name="T35" fmla="*/ 108 h 133"/>
                <a:gd name="T36" fmla="*/ 66 w 70"/>
                <a:gd name="T37" fmla="*/ 129 h 133"/>
                <a:gd name="T38" fmla="*/ 4 w 70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133">
                  <a:moveTo>
                    <a:pt x="70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70" y="133"/>
                  </a:lnTo>
                  <a:lnTo>
                    <a:pt x="70" y="0"/>
                  </a:lnTo>
                  <a:close/>
                  <a:moveTo>
                    <a:pt x="66" y="4"/>
                  </a:moveTo>
                  <a:lnTo>
                    <a:pt x="66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66" y="4"/>
                  </a:lnTo>
                  <a:close/>
                  <a:moveTo>
                    <a:pt x="66" y="21"/>
                  </a:moveTo>
                  <a:lnTo>
                    <a:pt x="66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66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66" y="108"/>
                  </a:lnTo>
                  <a:lnTo>
                    <a:pt x="66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89" name="Rectangle 293"/>
            <p:cNvSpPr>
              <a:spLocks noChangeArrowheads="1"/>
            </p:cNvSpPr>
            <p:nvPr/>
          </p:nvSpPr>
          <p:spPr bwMode="auto">
            <a:xfrm>
              <a:off x="2591355" y="2077283"/>
              <a:ext cx="36234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90" name="Freeform 294"/>
            <p:cNvSpPr>
              <a:spLocks noEditPoints="1"/>
            </p:cNvSpPr>
            <p:nvPr/>
          </p:nvSpPr>
          <p:spPr bwMode="auto">
            <a:xfrm>
              <a:off x="2595884" y="2312804"/>
              <a:ext cx="27176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5" y="8"/>
                    <a:pt x="16" y="9"/>
                    <a:pt x="16" y="12"/>
                  </a:cubicBezTo>
                  <a:cubicBezTo>
                    <a:pt x="16" y="14"/>
                    <a:pt x="15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91" name="Freeform 295"/>
            <p:cNvSpPr>
              <a:spLocks noEditPoints="1"/>
            </p:cNvSpPr>
            <p:nvPr/>
          </p:nvSpPr>
          <p:spPr bwMode="auto">
            <a:xfrm>
              <a:off x="2557386" y="2147486"/>
              <a:ext cx="86056" cy="104173"/>
            </a:xfrm>
            <a:custGeom>
              <a:avLst/>
              <a:gdLst>
                <a:gd name="T0" fmla="*/ 16 w 72"/>
                <a:gd name="T1" fmla="*/ 89 h 89"/>
                <a:gd name="T2" fmla="*/ 32 w 72"/>
                <a:gd name="T3" fmla="*/ 73 h 89"/>
                <a:gd name="T4" fmla="*/ 32 w 72"/>
                <a:gd name="T5" fmla="*/ 32 h 89"/>
                <a:gd name="T6" fmla="*/ 64 w 72"/>
                <a:gd name="T7" fmla="*/ 26 h 89"/>
                <a:gd name="T8" fmla="*/ 64 w 72"/>
                <a:gd name="T9" fmla="*/ 51 h 89"/>
                <a:gd name="T10" fmla="*/ 56 w 72"/>
                <a:gd name="T11" fmla="*/ 49 h 89"/>
                <a:gd name="T12" fmla="*/ 40 w 72"/>
                <a:gd name="T13" fmla="*/ 65 h 89"/>
                <a:gd name="T14" fmla="*/ 56 w 72"/>
                <a:gd name="T15" fmla="*/ 81 h 89"/>
                <a:gd name="T16" fmla="*/ 72 w 72"/>
                <a:gd name="T17" fmla="*/ 65 h 89"/>
                <a:gd name="T18" fmla="*/ 72 w 72"/>
                <a:gd name="T19" fmla="*/ 0 h 89"/>
                <a:gd name="T20" fmla="*/ 24 w 72"/>
                <a:gd name="T21" fmla="*/ 9 h 89"/>
                <a:gd name="T22" fmla="*/ 24 w 72"/>
                <a:gd name="T23" fmla="*/ 59 h 89"/>
                <a:gd name="T24" fmla="*/ 16 w 72"/>
                <a:gd name="T25" fmla="*/ 57 h 89"/>
                <a:gd name="T26" fmla="*/ 0 w 72"/>
                <a:gd name="T27" fmla="*/ 73 h 89"/>
                <a:gd name="T28" fmla="*/ 16 w 72"/>
                <a:gd name="T29" fmla="*/ 89 h 89"/>
                <a:gd name="T30" fmla="*/ 56 w 72"/>
                <a:gd name="T31" fmla="*/ 73 h 89"/>
                <a:gd name="T32" fmla="*/ 48 w 72"/>
                <a:gd name="T33" fmla="*/ 65 h 89"/>
                <a:gd name="T34" fmla="*/ 56 w 72"/>
                <a:gd name="T35" fmla="*/ 57 h 89"/>
                <a:gd name="T36" fmla="*/ 64 w 72"/>
                <a:gd name="T37" fmla="*/ 65 h 89"/>
                <a:gd name="T38" fmla="*/ 56 w 72"/>
                <a:gd name="T39" fmla="*/ 73 h 89"/>
                <a:gd name="T40" fmla="*/ 64 w 72"/>
                <a:gd name="T41" fmla="*/ 10 h 89"/>
                <a:gd name="T42" fmla="*/ 64 w 72"/>
                <a:gd name="T43" fmla="*/ 17 h 89"/>
                <a:gd name="T44" fmla="*/ 32 w 72"/>
                <a:gd name="T45" fmla="*/ 24 h 89"/>
                <a:gd name="T46" fmla="*/ 32 w 72"/>
                <a:gd name="T47" fmla="*/ 16 h 89"/>
                <a:gd name="T48" fmla="*/ 64 w 72"/>
                <a:gd name="T49" fmla="*/ 10 h 89"/>
                <a:gd name="T50" fmla="*/ 16 w 72"/>
                <a:gd name="T51" fmla="*/ 65 h 89"/>
                <a:gd name="T52" fmla="*/ 24 w 72"/>
                <a:gd name="T53" fmla="*/ 73 h 89"/>
                <a:gd name="T54" fmla="*/ 16 w 72"/>
                <a:gd name="T55" fmla="*/ 81 h 89"/>
                <a:gd name="T56" fmla="*/ 8 w 72"/>
                <a:gd name="T57" fmla="*/ 73 h 89"/>
                <a:gd name="T58" fmla="*/ 16 w 72"/>
                <a:gd name="T59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9">
                  <a:moveTo>
                    <a:pt x="16" y="89"/>
                  </a:moveTo>
                  <a:cubicBezTo>
                    <a:pt x="25" y="89"/>
                    <a:pt x="32" y="82"/>
                    <a:pt x="32" y="7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62" y="50"/>
                    <a:pt x="59" y="49"/>
                    <a:pt x="56" y="49"/>
                  </a:cubicBezTo>
                  <a:cubicBezTo>
                    <a:pt x="48" y="49"/>
                    <a:pt x="40" y="56"/>
                    <a:pt x="40" y="65"/>
                  </a:cubicBezTo>
                  <a:cubicBezTo>
                    <a:pt x="40" y="74"/>
                    <a:pt x="48" y="81"/>
                    <a:pt x="56" y="81"/>
                  </a:cubicBezTo>
                  <a:cubicBezTo>
                    <a:pt x="65" y="81"/>
                    <a:pt x="72" y="74"/>
                    <a:pt x="72" y="65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2" y="58"/>
                    <a:pt x="19" y="57"/>
                    <a:pt x="16" y="57"/>
                  </a:cubicBezTo>
                  <a:cubicBezTo>
                    <a:pt x="8" y="57"/>
                    <a:pt x="0" y="64"/>
                    <a:pt x="0" y="73"/>
                  </a:cubicBezTo>
                  <a:cubicBezTo>
                    <a:pt x="0" y="82"/>
                    <a:pt x="8" y="89"/>
                    <a:pt x="16" y="89"/>
                  </a:cubicBezTo>
                  <a:close/>
                  <a:moveTo>
                    <a:pt x="56" y="73"/>
                  </a:moveTo>
                  <a:cubicBezTo>
                    <a:pt x="52" y="73"/>
                    <a:pt x="48" y="69"/>
                    <a:pt x="48" y="65"/>
                  </a:cubicBezTo>
                  <a:cubicBezTo>
                    <a:pt x="48" y="60"/>
                    <a:pt x="52" y="57"/>
                    <a:pt x="56" y="57"/>
                  </a:cubicBezTo>
                  <a:cubicBezTo>
                    <a:pt x="61" y="57"/>
                    <a:pt x="64" y="60"/>
                    <a:pt x="64" y="65"/>
                  </a:cubicBezTo>
                  <a:cubicBezTo>
                    <a:pt x="64" y="69"/>
                    <a:pt x="61" y="73"/>
                    <a:pt x="56" y="73"/>
                  </a:cubicBezTo>
                  <a:close/>
                  <a:moveTo>
                    <a:pt x="64" y="10"/>
                  </a:moveTo>
                  <a:cubicBezTo>
                    <a:pt x="64" y="17"/>
                    <a:pt x="64" y="17"/>
                    <a:pt x="64" y="17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64" y="10"/>
                  </a:lnTo>
                  <a:close/>
                  <a:moveTo>
                    <a:pt x="16" y="65"/>
                  </a:moveTo>
                  <a:cubicBezTo>
                    <a:pt x="21" y="65"/>
                    <a:pt x="24" y="68"/>
                    <a:pt x="24" y="73"/>
                  </a:cubicBezTo>
                  <a:cubicBezTo>
                    <a:pt x="24" y="77"/>
                    <a:pt x="21" y="81"/>
                    <a:pt x="16" y="81"/>
                  </a:cubicBezTo>
                  <a:cubicBezTo>
                    <a:pt x="12" y="81"/>
                    <a:pt x="8" y="77"/>
                    <a:pt x="8" y="73"/>
                  </a:cubicBezTo>
                  <a:cubicBezTo>
                    <a:pt x="8" y="68"/>
                    <a:pt x="12" y="65"/>
                    <a:pt x="16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4" name="Группа 383"/>
          <p:cNvGrpSpPr/>
          <p:nvPr/>
        </p:nvGrpSpPr>
        <p:grpSpPr>
          <a:xfrm>
            <a:off x="2919726" y="2059166"/>
            <a:ext cx="160789" cy="301196"/>
            <a:chOff x="2919726" y="2059166"/>
            <a:chExt cx="160789" cy="301196"/>
          </a:xfrm>
          <a:solidFill>
            <a:schemeClr val="tx1"/>
          </a:solidFill>
        </p:grpSpPr>
        <p:sp>
          <p:nvSpPr>
            <p:cNvPr id="292" name="Freeform 296"/>
            <p:cNvSpPr>
              <a:spLocks noEditPoints="1"/>
            </p:cNvSpPr>
            <p:nvPr/>
          </p:nvSpPr>
          <p:spPr bwMode="auto">
            <a:xfrm>
              <a:off x="2919726" y="2059166"/>
              <a:ext cx="160789" cy="301196"/>
            </a:xfrm>
            <a:custGeom>
              <a:avLst/>
              <a:gdLst>
                <a:gd name="T0" fmla="*/ 71 w 71"/>
                <a:gd name="T1" fmla="*/ 0 h 133"/>
                <a:gd name="T2" fmla="*/ 0 w 71"/>
                <a:gd name="T3" fmla="*/ 0 h 133"/>
                <a:gd name="T4" fmla="*/ 0 w 71"/>
                <a:gd name="T5" fmla="*/ 133 h 133"/>
                <a:gd name="T6" fmla="*/ 71 w 71"/>
                <a:gd name="T7" fmla="*/ 133 h 133"/>
                <a:gd name="T8" fmla="*/ 71 w 71"/>
                <a:gd name="T9" fmla="*/ 0 h 133"/>
                <a:gd name="T10" fmla="*/ 67 w 71"/>
                <a:gd name="T11" fmla="*/ 4 h 133"/>
                <a:gd name="T12" fmla="*/ 67 w 71"/>
                <a:gd name="T13" fmla="*/ 17 h 133"/>
                <a:gd name="T14" fmla="*/ 5 w 71"/>
                <a:gd name="T15" fmla="*/ 17 h 133"/>
                <a:gd name="T16" fmla="*/ 5 w 71"/>
                <a:gd name="T17" fmla="*/ 4 h 133"/>
                <a:gd name="T18" fmla="*/ 67 w 71"/>
                <a:gd name="T19" fmla="*/ 4 h 133"/>
                <a:gd name="T20" fmla="*/ 67 w 71"/>
                <a:gd name="T21" fmla="*/ 21 h 133"/>
                <a:gd name="T22" fmla="*/ 67 w 71"/>
                <a:gd name="T23" fmla="*/ 104 h 133"/>
                <a:gd name="T24" fmla="*/ 5 w 71"/>
                <a:gd name="T25" fmla="*/ 104 h 133"/>
                <a:gd name="T26" fmla="*/ 5 w 71"/>
                <a:gd name="T27" fmla="*/ 21 h 133"/>
                <a:gd name="T28" fmla="*/ 67 w 71"/>
                <a:gd name="T29" fmla="*/ 21 h 133"/>
                <a:gd name="T30" fmla="*/ 5 w 71"/>
                <a:gd name="T31" fmla="*/ 129 h 133"/>
                <a:gd name="T32" fmla="*/ 5 w 71"/>
                <a:gd name="T33" fmla="*/ 108 h 133"/>
                <a:gd name="T34" fmla="*/ 67 w 71"/>
                <a:gd name="T35" fmla="*/ 108 h 133"/>
                <a:gd name="T36" fmla="*/ 67 w 71"/>
                <a:gd name="T37" fmla="*/ 129 h 133"/>
                <a:gd name="T38" fmla="*/ 5 w 71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133">
                  <a:moveTo>
                    <a:pt x="71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71" y="133"/>
                  </a:lnTo>
                  <a:lnTo>
                    <a:pt x="71" y="0"/>
                  </a:lnTo>
                  <a:close/>
                  <a:moveTo>
                    <a:pt x="67" y="4"/>
                  </a:moveTo>
                  <a:lnTo>
                    <a:pt x="67" y="17"/>
                  </a:lnTo>
                  <a:lnTo>
                    <a:pt x="5" y="17"/>
                  </a:lnTo>
                  <a:lnTo>
                    <a:pt x="5" y="4"/>
                  </a:lnTo>
                  <a:lnTo>
                    <a:pt x="67" y="4"/>
                  </a:lnTo>
                  <a:close/>
                  <a:moveTo>
                    <a:pt x="67" y="21"/>
                  </a:moveTo>
                  <a:lnTo>
                    <a:pt x="67" y="104"/>
                  </a:lnTo>
                  <a:lnTo>
                    <a:pt x="5" y="104"/>
                  </a:lnTo>
                  <a:lnTo>
                    <a:pt x="5" y="21"/>
                  </a:lnTo>
                  <a:lnTo>
                    <a:pt x="67" y="21"/>
                  </a:lnTo>
                  <a:close/>
                  <a:moveTo>
                    <a:pt x="5" y="129"/>
                  </a:moveTo>
                  <a:lnTo>
                    <a:pt x="5" y="108"/>
                  </a:lnTo>
                  <a:lnTo>
                    <a:pt x="67" y="108"/>
                  </a:lnTo>
                  <a:lnTo>
                    <a:pt x="67" y="129"/>
                  </a:lnTo>
                  <a:lnTo>
                    <a:pt x="5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93" name="Rectangle 297"/>
            <p:cNvSpPr>
              <a:spLocks noChangeArrowheads="1"/>
            </p:cNvSpPr>
            <p:nvPr/>
          </p:nvSpPr>
          <p:spPr bwMode="auto">
            <a:xfrm>
              <a:off x="2980870" y="2077283"/>
              <a:ext cx="38499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94" name="Freeform 298"/>
            <p:cNvSpPr>
              <a:spLocks noEditPoints="1"/>
            </p:cNvSpPr>
            <p:nvPr/>
          </p:nvSpPr>
          <p:spPr bwMode="auto">
            <a:xfrm>
              <a:off x="2987665" y="2312804"/>
              <a:ext cx="27176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5" y="8"/>
                    <a:pt x="16" y="9"/>
                    <a:pt x="16" y="12"/>
                  </a:cubicBezTo>
                  <a:cubicBezTo>
                    <a:pt x="16" y="14"/>
                    <a:pt x="15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95" name="Freeform 299"/>
            <p:cNvSpPr>
              <a:spLocks noEditPoints="1"/>
            </p:cNvSpPr>
            <p:nvPr/>
          </p:nvSpPr>
          <p:spPr bwMode="auto">
            <a:xfrm>
              <a:off x="2946902" y="2145222"/>
              <a:ext cx="108702" cy="108702"/>
            </a:xfrm>
            <a:custGeom>
              <a:avLst/>
              <a:gdLst>
                <a:gd name="T0" fmla="*/ 14 w 48"/>
                <a:gd name="T1" fmla="*/ 45 h 48"/>
                <a:gd name="T2" fmla="*/ 48 w 48"/>
                <a:gd name="T3" fmla="*/ 12 h 48"/>
                <a:gd name="T4" fmla="*/ 36 w 48"/>
                <a:gd name="T5" fmla="*/ 0 h 48"/>
                <a:gd name="T6" fmla="*/ 3 w 48"/>
                <a:gd name="T7" fmla="*/ 34 h 48"/>
                <a:gd name="T8" fmla="*/ 0 w 48"/>
                <a:gd name="T9" fmla="*/ 48 h 48"/>
                <a:gd name="T10" fmla="*/ 14 w 48"/>
                <a:gd name="T11" fmla="*/ 45 h 48"/>
                <a:gd name="T12" fmla="*/ 42 w 48"/>
                <a:gd name="T13" fmla="*/ 12 h 48"/>
                <a:gd name="T14" fmla="*/ 38 w 48"/>
                <a:gd name="T15" fmla="*/ 15 h 48"/>
                <a:gd name="T16" fmla="*/ 33 w 48"/>
                <a:gd name="T17" fmla="*/ 10 h 48"/>
                <a:gd name="T18" fmla="*/ 36 w 48"/>
                <a:gd name="T19" fmla="*/ 6 h 48"/>
                <a:gd name="T20" fmla="*/ 42 w 48"/>
                <a:gd name="T21" fmla="*/ 12 h 48"/>
                <a:gd name="T22" fmla="*/ 7 w 48"/>
                <a:gd name="T23" fmla="*/ 36 h 48"/>
                <a:gd name="T24" fmla="*/ 30 w 48"/>
                <a:gd name="T25" fmla="*/ 12 h 48"/>
                <a:gd name="T26" fmla="*/ 36 w 48"/>
                <a:gd name="T27" fmla="*/ 18 h 48"/>
                <a:gd name="T28" fmla="*/ 12 w 48"/>
                <a:gd name="T29" fmla="*/ 41 h 48"/>
                <a:gd name="T30" fmla="*/ 6 w 48"/>
                <a:gd name="T31" fmla="*/ 43 h 48"/>
                <a:gd name="T32" fmla="*/ 7 w 48"/>
                <a:gd name="T33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8">
                  <a:moveTo>
                    <a:pt x="14" y="45"/>
                  </a:moveTo>
                  <a:lnTo>
                    <a:pt x="48" y="12"/>
                  </a:lnTo>
                  <a:lnTo>
                    <a:pt x="36" y="0"/>
                  </a:lnTo>
                  <a:lnTo>
                    <a:pt x="3" y="34"/>
                  </a:lnTo>
                  <a:lnTo>
                    <a:pt x="0" y="48"/>
                  </a:lnTo>
                  <a:lnTo>
                    <a:pt x="14" y="45"/>
                  </a:lnTo>
                  <a:close/>
                  <a:moveTo>
                    <a:pt x="42" y="12"/>
                  </a:moveTo>
                  <a:lnTo>
                    <a:pt x="38" y="15"/>
                  </a:lnTo>
                  <a:lnTo>
                    <a:pt x="33" y="10"/>
                  </a:lnTo>
                  <a:lnTo>
                    <a:pt x="36" y="6"/>
                  </a:lnTo>
                  <a:lnTo>
                    <a:pt x="42" y="12"/>
                  </a:lnTo>
                  <a:close/>
                  <a:moveTo>
                    <a:pt x="7" y="36"/>
                  </a:moveTo>
                  <a:lnTo>
                    <a:pt x="30" y="12"/>
                  </a:lnTo>
                  <a:lnTo>
                    <a:pt x="36" y="18"/>
                  </a:lnTo>
                  <a:lnTo>
                    <a:pt x="12" y="41"/>
                  </a:lnTo>
                  <a:lnTo>
                    <a:pt x="6" y="43"/>
                  </a:lnTo>
                  <a:lnTo>
                    <a:pt x="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5" name="Группа 384"/>
          <p:cNvGrpSpPr/>
          <p:nvPr/>
        </p:nvGrpSpPr>
        <p:grpSpPr>
          <a:xfrm>
            <a:off x="3313771" y="2059166"/>
            <a:ext cx="158524" cy="301196"/>
            <a:chOff x="3313771" y="2059166"/>
            <a:chExt cx="158524" cy="301196"/>
          </a:xfrm>
          <a:solidFill>
            <a:schemeClr val="tx1"/>
          </a:solidFill>
        </p:grpSpPr>
        <p:sp>
          <p:nvSpPr>
            <p:cNvPr id="296" name="Freeform 300"/>
            <p:cNvSpPr>
              <a:spLocks noEditPoints="1"/>
            </p:cNvSpPr>
            <p:nvPr/>
          </p:nvSpPr>
          <p:spPr bwMode="auto">
            <a:xfrm>
              <a:off x="3313771" y="2059166"/>
              <a:ext cx="158524" cy="301196"/>
            </a:xfrm>
            <a:custGeom>
              <a:avLst/>
              <a:gdLst>
                <a:gd name="T0" fmla="*/ 70 w 70"/>
                <a:gd name="T1" fmla="*/ 0 h 133"/>
                <a:gd name="T2" fmla="*/ 0 w 70"/>
                <a:gd name="T3" fmla="*/ 0 h 133"/>
                <a:gd name="T4" fmla="*/ 0 w 70"/>
                <a:gd name="T5" fmla="*/ 133 h 133"/>
                <a:gd name="T6" fmla="*/ 70 w 70"/>
                <a:gd name="T7" fmla="*/ 133 h 133"/>
                <a:gd name="T8" fmla="*/ 70 w 70"/>
                <a:gd name="T9" fmla="*/ 0 h 133"/>
                <a:gd name="T10" fmla="*/ 66 w 70"/>
                <a:gd name="T11" fmla="*/ 4 h 133"/>
                <a:gd name="T12" fmla="*/ 66 w 70"/>
                <a:gd name="T13" fmla="*/ 17 h 133"/>
                <a:gd name="T14" fmla="*/ 4 w 70"/>
                <a:gd name="T15" fmla="*/ 17 h 133"/>
                <a:gd name="T16" fmla="*/ 4 w 70"/>
                <a:gd name="T17" fmla="*/ 4 h 133"/>
                <a:gd name="T18" fmla="*/ 66 w 70"/>
                <a:gd name="T19" fmla="*/ 4 h 133"/>
                <a:gd name="T20" fmla="*/ 66 w 70"/>
                <a:gd name="T21" fmla="*/ 21 h 133"/>
                <a:gd name="T22" fmla="*/ 66 w 70"/>
                <a:gd name="T23" fmla="*/ 104 h 133"/>
                <a:gd name="T24" fmla="*/ 4 w 70"/>
                <a:gd name="T25" fmla="*/ 104 h 133"/>
                <a:gd name="T26" fmla="*/ 4 w 70"/>
                <a:gd name="T27" fmla="*/ 21 h 133"/>
                <a:gd name="T28" fmla="*/ 66 w 70"/>
                <a:gd name="T29" fmla="*/ 21 h 133"/>
                <a:gd name="T30" fmla="*/ 4 w 70"/>
                <a:gd name="T31" fmla="*/ 129 h 133"/>
                <a:gd name="T32" fmla="*/ 4 w 70"/>
                <a:gd name="T33" fmla="*/ 108 h 133"/>
                <a:gd name="T34" fmla="*/ 66 w 70"/>
                <a:gd name="T35" fmla="*/ 108 h 133"/>
                <a:gd name="T36" fmla="*/ 66 w 70"/>
                <a:gd name="T37" fmla="*/ 129 h 133"/>
                <a:gd name="T38" fmla="*/ 4 w 70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133">
                  <a:moveTo>
                    <a:pt x="70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70" y="133"/>
                  </a:lnTo>
                  <a:lnTo>
                    <a:pt x="70" y="0"/>
                  </a:lnTo>
                  <a:close/>
                  <a:moveTo>
                    <a:pt x="66" y="4"/>
                  </a:moveTo>
                  <a:lnTo>
                    <a:pt x="66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66" y="4"/>
                  </a:lnTo>
                  <a:close/>
                  <a:moveTo>
                    <a:pt x="66" y="21"/>
                  </a:moveTo>
                  <a:lnTo>
                    <a:pt x="66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66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66" y="108"/>
                  </a:lnTo>
                  <a:lnTo>
                    <a:pt x="66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97" name="Rectangle 301"/>
            <p:cNvSpPr>
              <a:spLocks noChangeArrowheads="1"/>
            </p:cNvSpPr>
            <p:nvPr/>
          </p:nvSpPr>
          <p:spPr bwMode="auto">
            <a:xfrm>
              <a:off x="3374915" y="2077283"/>
              <a:ext cx="36234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98" name="Freeform 302"/>
            <p:cNvSpPr>
              <a:spLocks noEditPoints="1"/>
            </p:cNvSpPr>
            <p:nvPr/>
          </p:nvSpPr>
          <p:spPr bwMode="auto">
            <a:xfrm>
              <a:off x="3379444" y="2312804"/>
              <a:ext cx="27176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16"/>
                  </a:moveTo>
                  <a:cubicBezTo>
                    <a:pt x="9" y="16"/>
                    <a:pt x="8" y="14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299" name="Freeform 303"/>
            <p:cNvSpPr>
              <a:spLocks noEditPoints="1"/>
            </p:cNvSpPr>
            <p:nvPr/>
          </p:nvSpPr>
          <p:spPr bwMode="auto">
            <a:xfrm>
              <a:off x="3340946" y="2163339"/>
              <a:ext cx="104173" cy="74733"/>
            </a:xfrm>
            <a:custGeom>
              <a:avLst/>
              <a:gdLst>
                <a:gd name="T0" fmla="*/ 88 w 88"/>
                <a:gd name="T1" fmla="*/ 64 h 64"/>
                <a:gd name="T2" fmla="*/ 88 w 88"/>
                <a:gd name="T3" fmla="*/ 0 h 64"/>
                <a:gd name="T4" fmla="*/ 0 w 88"/>
                <a:gd name="T5" fmla="*/ 0 h 64"/>
                <a:gd name="T6" fmla="*/ 0 w 88"/>
                <a:gd name="T7" fmla="*/ 64 h 64"/>
                <a:gd name="T8" fmla="*/ 88 w 88"/>
                <a:gd name="T9" fmla="*/ 64 h 64"/>
                <a:gd name="T10" fmla="*/ 8 w 88"/>
                <a:gd name="T11" fmla="*/ 53 h 64"/>
                <a:gd name="T12" fmla="*/ 31 w 88"/>
                <a:gd name="T13" fmla="*/ 30 h 64"/>
                <a:gd name="T14" fmla="*/ 47 w 88"/>
                <a:gd name="T15" fmla="*/ 50 h 64"/>
                <a:gd name="T16" fmla="*/ 56 w 88"/>
                <a:gd name="T17" fmla="*/ 41 h 64"/>
                <a:gd name="T18" fmla="*/ 73 w 88"/>
                <a:gd name="T19" fmla="*/ 56 h 64"/>
                <a:gd name="T20" fmla="*/ 8 w 88"/>
                <a:gd name="T21" fmla="*/ 56 h 64"/>
                <a:gd name="T22" fmla="*/ 8 w 88"/>
                <a:gd name="T23" fmla="*/ 53 h 64"/>
                <a:gd name="T24" fmla="*/ 72 w 88"/>
                <a:gd name="T25" fmla="*/ 8 h 64"/>
                <a:gd name="T26" fmla="*/ 80 w 88"/>
                <a:gd name="T27" fmla="*/ 16 h 64"/>
                <a:gd name="T28" fmla="*/ 72 w 88"/>
                <a:gd name="T29" fmla="*/ 24 h 64"/>
                <a:gd name="T30" fmla="*/ 64 w 88"/>
                <a:gd name="T31" fmla="*/ 16 h 64"/>
                <a:gd name="T32" fmla="*/ 72 w 88"/>
                <a:gd name="T33" fmla="*/ 8 h 64"/>
                <a:gd name="T34" fmla="*/ 58 w 88"/>
                <a:gd name="T35" fmla="*/ 8 h 64"/>
                <a:gd name="T36" fmla="*/ 56 w 88"/>
                <a:gd name="T37" fmla="*/ 16 h 64"/>
                <a:gd name="T38" fmla="*/ 72 w 88"/>
                <a:gd name="T39" fmla="*/ 32 h 64"/>
                <a:gd name="T40" fmla="*/ 80 w 88"/>
                <a:gd name="T41" fmla="*/ 29 h 64"/>
                <a:gd name="T42" fmla="*/ 80 w 88"/>
                <a:gd name="T43" fmla="*/ 50 h 64"/>
                <a:gd name="T44" fmla="*/ 55 w 88"/>
                <a:gd name="T45" fmla="*/ 30 h 64"/>
                <a:gd name="T46" fmla="*/ 48 w 88"/>
                <a:gd name="T47" fmla="*/ 38 h 64"/>
                <a:gd name="T48" fmla="*/ 32 w 88"/>
                <a:gd name="T49" fmla="*/ 18 h 64"/>
                <a:gd name="T50" fmla="*/ 8 w 88"/>
                <a:gd name="T51" fmla="*/ 42 h 64"/>
                <a:gd name="T52" fmla="*/ 8 w 88"/>
                <a:gd name="T53" fmla="*/ 8 h 64"/>
                <a:gd name="T54" fmla="*/ 58 w 88"/>
                <a:gd name="T55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64">
                  <a:moveTo>
                    <a:pt x="88" y="64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lnTo>
                    <a:pt x="88" y="64"/>
                  </a:lnTo>
                  <a:close/>
                  <a:moveTo>
                    <a:pt x="8" y="53"/>
                  </a:moveTo>
                  <a:cubicBezTo>
                    <a:pt x="31" y="30"/>
                    <a:pt x="31" y="30"/>
                    <a:pt x="31" y="3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53"/>
                  </a:lnTo>
                  <a:close/>
                  <a:moveTo>
                    <a:pt x="72" y="8"/>
                  </a:moveTo>
                  <a:cubicBezTo>
                    <a:pt x="76" y="8"/>
                    <a:pt x="80" y="11"/>
                    <a:pt x="80" y="16"/>
                  </a:cubicBezTo>
                  <a:cubicBezTo>
                    <a:pt x="80" y="20"/>
                    <a:pt x="76" y="24"/>
                    <a:pt x="72" y="24"/>
                  </a:cubicBezTo>
                  <a:cubicBezTo>
                    <a:pt x="67" y="24"/>
                    <a:pt x="64" y="20"/>
                    <a:pt x="64" y="16"/>
                  </a:cubicBezTo>
                  <a:cubicBezTo>
                    <a:pt x="64" y="11"/>
                    <a:pt x="67" y="8"/>
                    <a:pt x="72" y="8"/>
                  </a:cubicBezTo>
                  <a:close/>
                  <a:moveTo>
                    <a:pt x="58" y="8"/>
                  </a:moveTo>
                  <a:cubicBezTo>
                    <a:pt x="56" y="10"/>
                    <a:pt x="56" y="13"/>
                    <a:pt x="56" y="16"/>
                  </a:cubicBezTo>
                  <a:cubicBezTo>
                    <a:pt x="56" y="25"/>
                    <a:pt x="63" y="32"/>
                    <a:pt x="72" y="32"/>
                  </a:cubicBezTo>
                  <a:cubicBezTo>
                    <a:pt x="75" y="32"/>
                    <a:pt x="77" y="31"/>
                    <a:pt x="80" y="29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5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6" name="Группа 385"/>
          <p:cNvGrpSpPr/>
          <p:nvPr/>
        </p:nvGrpSpPr>
        <p:grpSpPr>
          <a:xfrm>
            <a:off x="3705550" y="2059166"/>
            <a:ext cx="158524" cy="301196"/>
            <a:chOff x="3705550" y="2059166"/>
            <a:chExt cx="158524" cy="301196"/>
          </a:xfrm>
          <a:solidFill>
            <a:schemeClr val="tx1"/>
          </a:solidFill>
        </p:grpSpPr>
        <p:sp>
          <p:nvSpPr>
            <p:cNvPr id="300" name="Freeform 304"/>
            <p:cNvSpPr>
              <a:spLocks noEditPoints="1"/>
            </p:cNvSpPr>
            <p:nvPr/>
          </p:nvSpPr>
          <p:spPr bwMode="auto">
            <a:xfrm>
              <a:off x="3705550" y="2059166"/>
              <a:ext cx="158524" cy="301196"/>
            </a:xfrm>
            <a:custGeom>
              <a:avLst/>
              <a:gdLst>
                <a:gd name="T0" fmla="*/ 70 w 70"/>
                <a:gd name="T1" fmla="*/ 0 h 133"/>
                <a:gd name="T2" fmla="*/ 0 w 70"/>
                <a:gd name="T3" fmla="*/ 0 h 133"/>
                <a:gd name="T4" fmla="*/ 0 w 70"/>
                <a:gd name="T5" fmla="*/ 133 h 133"/>
                <a:gd name="T6" fmla="*/ 70 w 70"/>
                <a:gd name="T7" fmla="*/ 133 h 133"/>
                <a:gd name="T8" fmla="*/ 70 w 70"/>
                <a:gd name="T9" fmla="*/ 0 h 133"/>
                <a:gd name="T10" fmla="*/ 66 w 70"/>
                <a:gd name="T11" fmla="*/ 4 h 133"/>
                <a:gd name="T12" fmla="*/ 66 w 70"/>
                <a:gd name="T13" fmla="*/ 17 h 133"/>
                <a:gd name="T14" fmla="*/ 4 w 70"/>
                <a:gd name="T15" fmla="*/ 17 h 133"/>
                <a:gd name="T16" fmla="*/ 4 w 70"/>
                <a:gd name="T17" fmla="*/ 4 h 133"/>
                <a:gd name="T18" fmla="*/ 66 w 70"/>
                <a:gd name="T19" fmla="*/ 4 h 133"/>
                <a:gd name="T20" fmla="*/ 66 w 70"/>
                <a:gd name="T21" fmla="*/ 21 h 133"/>
                <a:gd name="T22" fmla="*/ 66 w 70"/>
                <a:gd name="T23" fmla="*/ 104 h 133"/>
                <a:gd name="T24" fmla="*/ 4 w 70"/>
                <a:gd name="T25" fmla="*/ 104 h 133"/>
                <a:gd name="T26" fmla="*/ 4 w 70"/>
                <a:gd name="T27" fmla="*/ 21 h 133"/>
                <a:gd name="T28" fmla="*/ 66 w 70"/>
                <a:gd name="T29" fmla="*/ 21 h 133"/>
                <a:gd name="T30" fmla="*/ 4 w 70"/>
                <a:gd name="T31" fmla="*/ 129 h 133"/>
                <a:gd name="T32" fmla="*/ 4 w 70"/>
                <a:gd name="T33" fmla="*/ 108 h 133"/>
                <a:gd name="T34" fmla="*/ 66 w 70"/>
                <a:gd name="T35" fmla="*/ 108 h 133"/>
                <a:gd name="T36" fmla="*/ 66 w 70"/>
                <a:gd name="T37" fmla="*/ 129 h 133"/>
                <a:gd name="T38" fmla="*/ 4 w 70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133">
                  <a:moveTo>
                    <a:pt x="70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70" y="133"/>
                  </a:lnTo>
                  <a:lnTo>
                    <a:pt x="70" y="0"/>
                  </a:lnTo>
                  <a:close/>
                  <a:moveTo>
                    <a:pt x="66" y="4"/>
                  </a:moveTo>
                  <a:lnTo>
                    <a:pt x="66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66" y="4"/>
                  </a:lnTo>
                  <a:close/>
                  <a:moveTo>
                    <a:pt x="66" y="21"/>
                  </a:moveTo>
                  <a:lnTo>
                    <a:pt x="66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66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66" y="108"/>
                  </a:lnTo>
                  <a:lnTo>
                    <a:pt x="66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01" name="Rectangle 305"/>
            <p:cNvSpPr>
              <a:spLocks noChangeArrowheads="1"/>
            </p:cNvSpPr>
            <p:nvPr/>
          </p:nvSpPr>
          <p:spPr bwMode="auto">
            <a:xfrm>
              <a:off x="3766696" y="2077283"/>
              <a:ext cx="36234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02" name="Freeform 306"/>
            <p:cNvSpPr>
              <a:spLocks noEditPoints="1"/>
            </p:cNvSpPr>
            <p:nvPr/>
          </p:nvSpPr>
          <p:spPr bwMode="auto">
            <a:xfrm>
              <a:off x="3771225" y="2312804"/>
              <a:ext cx="27176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16"/>
                  </a:moveTo>
                  <a:cubicBezTo>
                    <a:pt x="9" y="16"/>
                    <a:pt x="8" y="14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03" name="Freeform 307"/>
            <p:cNvSpPr>
              <a:spLocks/>
            </p:cNvSpPr>
            <p:nvPr/>
          </p:nvSpPr>
          <p:spPr bwMode="auto">
            <a:xfrm>
              <a:off x="3741784" y="2199573"/>
              <a:ext cx="65675" cy="63410"/>
            </a:xfrm>
            <a:custGeom>
              <a:avLst/>
              <a:gdLst>
                <a:gd name="T0" fmla="*/ 36 w 56"/>
                <a:gd name="T1" fmla="*/ 40 h 54"/>
                <a:gd name="T2" fmla="*/ 44 w 56"/>
                <a:gd name="T3" fmla="*/ 40 h 54"/>
                <a:gd name="T4" fmla="*/ 37 w 56"/>
                <a:gd name="T5" fmla="*/ 49 h 54"/>
                <a:gd name="T6" fmla="*/ 43 w 56"/>
                <a:gd name="T7" fmla="*/ 54 h 54"/>
                <a:gd name="T8" fmla="*/ 56 w 56"/>
                <a:gd name="T9" fmla="*/ 38 h 54"/>
                <a:gd name="T10" fmla="*/ 56 w 56"/>
                <a:gd name="T11" fmla="*/ 33 h 54"/>
                <a:gd name="T12" fmla="*/ 43 w 56"/>
                <a:gd name="T13" fmla="*/ 17 h 54"/>
                <a:gd name="T14" fmla="*/ 37 w 56"/>
                <a:gd name="T15" fmla="*/ 22 h 54"/>
                <a:gd name="T16" fmla="*/ 44 w 56"/>
                <a:gd name="T17" fmla="*/ 32 h 54"/>
                <a:gd name="T18" fmla="*/ 36 w 56"/>
                <a:gd name="T19" fmla="*/ 32 h 54"/>
                <a:gd name="T20" fmla="*/ 8 w 56"/>
                <a:gd name="T21" fmla="*/ 0 h 54"/>
                <a:gd name="T22" fmla="*/ 0 w 56"/>
                <a:gd name="T23" fmla="*/ 0 h 54"/>
                <a:gd name="T24" fmla="*/ 36 w 56"/>
                <a:gd name="T2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36" y="40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0" y="32"/>
                    <a:pt x="8" y="14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5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04" name="Freeform 308"/>
            <p:cNvSpPr>
              <a:spLocks/>
            </p:cNvSpPr>
            <p:nvPr/>
          </p:nvSpPr>
          <p:spPr bwMode="auto">
            <a:xfrm>
              <a:off x="3771225" y="2136163"/>
              <a:ext cx="65675" cy="63410"/>
            </a:xfrm>
            <a:custGeom>
              <a:avLst/>
              <a:gdLst>
                <a:gd name="T0" fmla="*/ 19 w 56"/>
                <a:gd name="T1" fmla="*/ 32 h 55"/>
                <a:gd name="T2" fmla="*/ 12 w 56"/>
                <a:gd name="T3" fmla="*/ 23 h 55"/>
                <a:gd name="T4" fmla="*/ 20 w 56"/>
                <a:gd name="T5" fmla="*/ 23 h 55"/>
                <a:gd name="T6" fmla="*/ 48 w 56"/>
                <a:gd name="T7" fmla="*/ 55 h 55"/>
                <a:gd name="T8" fmla="*/ 56 w 56"/>
                <a:gd name="T9" fmla="*/ 55 h 55"/>
                <a:gd name="T10" fmla="*/ 20 w 56"/>
                <a:gd name="T11" fmla="*/ 15 h 55"/>
                <a:gd name="T12" fmla="*/ 12 w 56"/>
                <a:gd name="T13" fmla="*/ 15 h 55"/>
                <a:gd name="T14" fmla="*/ 19 w 56"/>
                <a:gd name="T15" fmla="*/ 5 h 55"/>
                <a:gd name="T16" fmla="*/ 12 w 56"/>
                <a:gd name="T17" fmla="*/ 0 h 55"/>
                <a:gd name="T18" fmla="*/ 0 w 56"/>
                <a:gd name="T19" fmla="*/ 16 h 55"/>
                <a:gd name="T20" fmla="*/ 0 w 56"/>
                <a:gd name="T21" fmla="*/ 21 h 55"/>
                <a:gd name="T22" fmla="*/ 12 w 56"/>
                <a:gd name="T23" fmla="*/ 37 h 55"/>
                <a:gd name="T24" fmla="*/ 19 w 56"/>
                <a:gd name="T2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19" y="32"/>
                  </a:moveTo>
                  <a:cubicBezTo>
                    <a:pt x="12" y="23"/>
                    <a:pt x="12" y="23"/>
                    <a:pt x="12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5" y="23"/>
                    <a:pt x="48" y="40"/>
                    <a:pt x="48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36"/>
                    <a:pt x="40" y="15"/>
                    <a:pt x="20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2" y="37"/>
                    <a:pt x="12" y="37"/>
                    <a:pt x="12" y="37"/>
                  </a:cubicBezTo>
                  <a:lnTo>
                    <a:pt x="19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7" name="Группа 386"/>
          <p:cNvGrpSpPr/>
          <p:nvPr/>
        </p:nvGrpSpPr>
        <p:grpSpPr>
          <a:xfrm>
            <a:off x="4095066" y="2059166"/>
            <a:ext cx="160789" cy="301196"/>
            <a:chOff x="4095066" y="2059166"/>
            <a:chExt cx="160789" cy="301196"/>
          </a:xfrm>
          <a:solidFill>
            <a:schemeClr val="tx1"/>
          </a:solidFill>
        </p:grpSpPr>
        <p:sp>
          <p:nvSpPr>
            <p:cNvPr id="305" name="Freeform 309"/>
            <p:cNvSpPr>
              <a:spLocks noEditPoints="1"/>
            </p:cNvSpPr>
            <p:nvPr/>
          </p:nvSpPr>
          <p:spPr bwMode="auto">
            <a:xfrm>
              <a:off x="4095066" y="2059166"/>
              <a:ext cx="160789" cy="301196"/>
            </a:xfrm>
            <a:custGeom>
              <a:avLst/>
              <a:gdLst>
                <a:gd name="T0" fmla="*/ 71 w 71"/>
                <a:gd name="T1" fmla="*/ 0 h 133"/>
                <a:gd name="T2" fmla="*/ 0 w 71"/>
                <a:gd name="T3" fmla="*/ 0 h 133"/>
                <a:gd name="T4" fmla="*/ 0 w 71"/>
                <a:gd name="T5" fmla="*/ 133 h 133"/>
                <a:gd name="T6" fmla="*/ 71 w 71"/>
                <a:gd name="T7" fmla="*/ 133 h 133"/>
                <a:gd name="T8" fmla="*/ 71 w 71"/>
                <a:gd name="T9" fmla="*/ 0 h 133"/>
                <a:gd name="T10" fmla="*/ 67 w 71"/>
                <a:gd name="T11" fmla="*/ 4 h 133"/>
                <a:gd name="T12" fmla="*/ 67 w 71"/>
                <a:gd name="T13" fmla="*/ 17 h 133"/>
                <a:gd name="T14" fmla="*/ 4 w 71"/>
                <a:gd name="T15" fmla="*/ 17 h 133"/>
                <a:gd name="T16" fmla="*/ 4 w 71"/>
                <a:gd name="T17" fmla="*/ 4 h 133"/>
                <a:gd name="T18" fmla="*/ 67 w 71"/>
                <a:gd name="T19" fmla="*/ 4 h 133"/>
                <a:gd name="T20" fmla="*/ 67 w 71"/>
                <a:gd name="T21" fmla="*/ 21 h 133"/>
                <a:gd name="T22" fmla="*/ 67 w 71"/>
                <a:gd name="T23" fmla="*/ 104 h 133"/>
                <a:gd name="T24" fmla="*/ 4 w 71"/>
                <a:gd name="T25" fmla="*/ 104 h 133"/>
                <a:gd name="T26" fmla="*/ 4 w 71"/>
                <a:gd name="T27" fmla="*/ 21 h 133"/>
                <a:gd name="T28" fmla="*/ 67 w 71"/>
                <a:gd name="T29" fmla="*/ 21 h 133"/>
                <a:gd name="T30" fmla="*/ 4 w 71"/>
                <a:gd name="T31" fmla="*/ 129 h 133"/>
                <a:gd name="T32" fmla="*/ 4 w 71"/>
                <a:gd name="T33" fmla="*/ 108 h 133"/>
                <a:gd name="T34" fmla="*/ 67 w 71"/>
                <a:gd name="T35" fmla="*/ 108 h 133"/>
                <a:gd name="T36" fmla="*/ 67 w 71"/>
                <a:gd name="T37" fmla="*/ 129 h 133"/>
                <a:gd name="T38" fmla="*/ 4 w 71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133">
                  <a:moveTo>
                    <a:pt x="71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71" y="133"/>
                  </a:lnTo>
                  <a:lnTo>
                    <a:pt x="71" y="0"/>
                  </a:lnTo>
                  <a:close/>
                  <a:moveTo>
                    <a:pt x="67" y="4"/>
                  </a:moveTo>
                  <a:lnTo>
                    <a:pt x="67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67" y="4"/>
                  </a:lnTo>
                  <a:close/>
                  <a:moveTo>
                    <a:pt x="67" y="21"/>
                  </a:moveTo>
                  <a:lnTo>
                    <a:pt x="67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67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67" y="108"/>
                  </a:lnTo>
                  <a:lnTo>
                    <a:pt x="67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06" name="Rectangle 310"/>
            <p:cNvSpPr>
              <a:spLocks noChangeArrowheads="1"/>
            </p:cNvSpPr>
            <p:nvPr/>
          </p:nvSpPr>
          <p:spPr bwMode="auto">
            <a:xfrm>
              <a:off x="4156212" y="2077283"/>
              <a:ext cx="38499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07" name="Freeform 311"/>
            <p:cNvSpPr>
              <a:spLocks noEditPoints="1"/>
            </p:cNvSpPr>
            <p:nvPr/>
          </p:nvSpPr>
          <p:spPr bwMode="auto">
            <a:xfrm>
              <a:off x="4160741" y="2312804"/>
              <a:ext cx="29441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08" name="Freeform 312"/>
            <p:cNvSpPr>
              <a:spLocks noEditPoints="1"/>
            </p:cNvSpPr>
            <p:nvPr/>
          </p:nvSpPr>
          <p:spPr bwMode="auto">
            <a:xfrm>
              <a:off x="4129036" y="2152015"/>
              <a:ext cx="92850" cy="95114"/>
            </a:xfrm>
            <a:custGeom>
              <a:avLst/>
              <a:gdLst>
                <a:gd name="T0" fmla="*/ 28 w 79"/>
                <a:gd name="T1" fmla="*/ 56 h 79"/>
                <a:gd name="T2" fmla="*/ 45 w 79"/>
                <a:gd name="T3" fmla="*/ 50 h 79"/>
                <a:gd name="T4" fmla="*/ 73 w 79"/>
                <a:gd name="T5" fmla="*/ 79 h 79"/>
                <a:gd name="T6" fmla="*/ 79 w 79"/>
                <a:gd name="T7" fmla="*/ 73 h 79"/>
                <a:gd name="T8" fmla="*/ 50 w 79"/>
                <a:gd name="T9" fmla="*/ 44 h 79"/>
                <a:gd name="T10" fmla="*/ 56 w 79"/>
                <a:gd name="T11" fmla="*/ 28 h 79"/>
                <a:gd name="T12" fmla="*/ 28 w 79"/>
                <a:gd name="T13" fmla="*/ 0 h 79"/>
                <a:gd name="T14" fmla="*/ 0 w 79"/>
                <a:gd name="T15" fmla="*/ 28 h 79"/>
                <a:gd name="T16" fmla="*/ 28 w 79"/>
                <a:gd name="T17" fmla="*/ 56 h 79"/>
                <a:gd name="T18" fmla="*/ 28 w 79"/>
                <a:gd name="T19" fmla="*/ 8 h 79"/>
                <a:gd name="T20" fmla="*/ 48 w 79"/>
                <a:gd name="T21" fmla="*/ 28 h 79"/>
                <a:gd name="T22" fmla="*/ 28 w 79"/>
                <a:gd name="T23" fmla="*/ 48 h 79"/>
                <a:gd name="T24" fmla="*/ 8 w 79"/>
                <a:gd name="T25" fmla="*/ 28 h 79"/>
                <a:gd name="T26" fmla="*/ 28 w 79"/>
                <a:gd name="T27" fmla="*/ 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79">
                  <a:moveTo>
                    <a:pt x="28" y="56"/>
                  </a:moveTo>
                  <a:cubicBezTo>
                    <a:pt x="34" y="56"/>
                    <a:pt x="40" y="54"/>
                    <a:pt x="45" y="5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6" y="34"/>
                    <a:pt x="56" y="28"/>
                  </a:cubicBezTo>
                  <a:cubicBezTo>
                    <a:pt x="56" y="12"/>
                    <a:pt x="43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lose/>
                  <a:moveTo>
                    <a:pt x="28" y="8"/>
                  </a:move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8" name="Группа 387"/>
          <p:cNvGrpSpPr/>
          <p:nvPr/>
        </p:nvGrpSpPr>
        <p:grpSpPr>
          <a:xfrm>
            <a:off x="4464201" y="2059166"/>
            <a:ext cx="206082" cy="301196"/>
            <a:chOff x="4464201" y="2059166"/>
            <a:chExt cx="206082" cy="301196"/>
          </a:xfrm>
          <a:solidFill>
            <a:schemeClr val="tx1"/>
          </a:solidFill>
        </p:grpSpPr>
        <p:sp>
          <p:nvSpPr>
            <p:cNvPr id="309" name="Freeform 313"/>
            <p:cNvSpPr>
              <a:spLocks noEditPoints="1"/>
            </p:cNvSpPr>
            <p:nvPr/>
          </p:nvSpPr>
          <p:spPr bwMode="auto">
            <a:xfrm>
              <a:off x="4516286" y="2167868"/>
              <a:ext cx="101909" cy="65675"/>
            </a:xfrm>
            <a:custGeom>
              <a:avLst/>
              <a:gdLst>
                <a:gd name="T0" fmla="*/ 16 w 88"/>
                <a:gd name="T1" fmla="*/ 56 h 56"/>
                <a:gd name="T2" fmla="*/ 72 w 88"/>
                <a:gd name="T3" fmla="*/ 56 h 56"/>
                <a:gd name="T4" fmla="*/ 88 w 88"/>
                <a:gd name="T5" fmla="*/ 40 h 56"/>
                <a:gd name="T6" fmla="*/ 76 w 88"/>
                <a:gd name="T7" fmla="*/ 24 h 56"/>
                <a:gd name="T8" fmla="*/ 44 w 88"/>
                <a:gd name="T9" fmla="*/ 0 h 56"/>
                <a:gd name="T10" fmla="*/ 13 w 88"/>
                <a:gd name="T11" fmla="*/ 24 h 56"/>
                <a:gd name="T12" fmla="*/ 0 w 88"/>
                <a:gd name="T13" fmla="*/ 40 h 56"/>
                <a:gd name="T14" fmla="*/ 16 w 88"/>
                <a:gd name="T15" fmla="*/ 56 h 56"/>
                <a:gd name="T16" fmla="*/ 16 w 88"/>
                <a:gd name="T17" fmla="*/ 32 h 56"/>
                <a:gd name="T18" fmla="*/ 19 w 88"/>
                <a:gd name="T19" fmla="*/ 32 h 56"/>
                <a:gd name="T20" fmla="*/ 20 w 88"/>
                <a:gd name="T21" fmla="*/ 28 h 56"/>
                <a:gd name="T22" fmla="*/ 44 w 88"/>
                <a:gd name="T23" fmla="*/ 8 h 56"/>
                <a:gd name="T24" fmla="*/ 68 w 88"/>
                <a:gd name="T25" fmla="*/ 28 h 56"/>
                <a:gd name="T26" fmla="*/ 68 w 88"/>
                <a:gd name="T27" fmla="*/ 32 h 56"/>
                <a:gd name="T28" fmla="*/ 72 w 88"/>
                <a:gd name="T29" fmla="*/ 32 h 56"/>
                <a:gd name="T30" fmla="*/ 80 w 88"/>
                <a:gd name="T31" fmla="*/ 40 h 56"/>
                <a:gd name="T32" fmla="*/ 72 w 88"/>
                <a:gd name="T33" fmla="*/ 48 h 56"/>
                <a:gd name="T34" fmla="*/ 16 w 88"/>
                <a:gd name="T35" fmla="*/ 48 h 56"/>
                <a:gd name="T36" fmla="*/ 8 w 88"/>
                <a:gd name="T37" fmla="*/ 40 h 56"/>
                <a:gd name="T38" fmla="*/ 16 w 88"/>
                <a:gd name="T3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16" y="56"/>
                  </a:moveTo>
                  <a:cubicBezTo>
                    <a:pt x="72" y="56"/>
                    <a:pt x="72" y="56"/>
                    <a:pt x="72" y="56"/>
                  </a:cubicBezTo>
                  <a:cubicBezTo>
                    <a:pt x="82" y="56"/>
                    <a:pt x="88" y="50"/>
                    <a:pt x="88" y="40"/>
                  </a:cubicBezTo>
                  <a:cubicBezTo>
                    <a:pt x="88" y="35"/>
                    <a:pt x="84" y="26"/>
                    <a:pt x="76" y="24"/>
                  </a:cubicBezTo>
                  <a:cubicBezTo>
                    <a:pt x="74" y="10"/>
                    <a:pt x="61" y="0"/>
                    <a:pt x="44" y="0"/>
                  </a:cubicBezTo>
                  <a:cubicBezTo>
                    <a:pt x="29" y="0"/>
                    <a:pt x="17" y="12"/>
                    <a:pt x="13" y="24"/>
                  </a:cubicBezTo>
                  <a:cubicBezTo>
                    <a:pt x="4" y="26"/>
                    <a:pt x="0" y="35"/>
                    <a:pt x="0" y="40"/>
                  </a:cubicBezTo>
                  <a:cubicBezTo>
                    <a:pt x="0" y="50"/>
                    <a:pt x="6" y="56"/>
                    <a:pt x="16" y="56"/>
                  </a:cubicBezTo>
                  <a:close/>
                  <a:moveTo>
                    <a:pt x="16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2" y="19"/>
                    <a:pt x="32" y="8"/>
                    <a:pt x="44" y="8"/>
                  </a:cubicBezTo>
                  <a:cubicBezTo>
                    <a:pt x="56" y="8"/>
                    <a:pt x="68" y="15"/>
                    <a:pt x="68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8" y="32"/>
                    <a:pt x="80" y="38"/>
                    <a:pt x="80" y="40"/>
                  </a:cubicBezTo>
                  <a:cubicBezTo>
                    <a:pt x="80" y="45"/>
                    <a:pt x="77" y="48"/>
                    <a:pt x="72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0" y="48"/>
                    <a:pt x="8" y="45"/>
                    <a:pt x="8" y="40"/>
                  </a:cubicBezTo>
                  <a:cubicBezTo>
                    <a:pt x="8" y="38"/>
                    <a:pt x="10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10" name="Freeform 314"/>
            <p:cNvSpPr>
              <a:spLocks noEditPoints="1"/>
            </p:cNvSpPr>
            <p:nvPr/>
          </p:nvSpPr>
          <p:spPr bwMode="auto">
            <a:xfrm>
              <a:off x="4464201" y="2059166"/>
              <a:ext cx="206082" cy="301196"/>
            </a:xfrm>
            <a:custGeom>
              <a:avLst/>
              <a:gdLst>
                <a:gd name="T0" fmla="*/ 91 w 91"/>
                <a:gd name="T1" fmla="*/ 0 h 133"/>
                <a:gd name="T2" fmla="*/ 0 w 91"/>
                <a:gd name="T3" fmla="*/ 0 h 133"/>
                <a:gd name="T4" fmla="*/ 0 w 91"/>
                <a:gd name="T5" fmla="*/ 133 h 133"/>
                <a:gd name="T6" fmla="*/ 91 w 91"/>
                <a:gd name="T7" fmla="*/ 133 h 133"/>
                <a:gd name="T8" fmla="*/ 91 w 91"/>
                <a:gd name="T9" fmla="*/ 0 h 133"/>
                <a:gd name="T10" fmla="*/ 87 w 91"/>
                <a:gd name="T11" fmla="*/ 4 h 133"/>
                <a:gd name="T12" fmla="*/ 87 w 91"/>
                <a:gd name="T13" fmla="*/ 17 h 133"/>
                <a:gd name="T14" fmla="*/ 4 w 91"/>
                <a:gd name="T15" fmla="*/ 17 h 133"/>
                <a:gd name="T16" fmla="*/ 4 w 91"/>
                <a:gd name="T17" fmla="*/ 4 h 133"/>
                <a:gd name="T18" fmla="*/ 87 w 91"/>
                <a:gd name="T19" fmla="*/ 4 h 133"/>
                <a:gd name="T20" fmla="*/ 87 w 91"/>
                <a:gd name="T21" fmla="*/ 21 h 133"/>
                <a:gd name="T22" fmla="*/ 87 w 91"/>
                <a:gd name="T23" fmla="*/ 104 h 133"/>
                <a:gd name="T24" fmla="*/ 4 w 91"/>
                <a:gd name="T25" fmla="*/ 104 h 133"/>
                <a:gd name="T26" fmla="*/ 4 w 91"/>
                <a:gd name="T27" fmla="*/ 21 h 133"/>
                <a:gd name="T28" fmla="*/ 87 w 91"/>
                <a:gd name="T29" fmla="*/ 21 h 133"/>
                <a:gd name="T30" fmla="*/ 4 w 91"/>
                <a:gd name="T31" fmla="*/ 129 h 133"/>
                <a:gd name="T32" fmla="*/ 4 w 91"/>
                <a:gd name="T33" fmla="*/ 108 h 133"/>
                <a:gd name="T34" fmla="*/ 87 w 91"/>
                <a:gd name="T35" fmla="*/ 108 h 133"/>
                <a:gd name="T36" fmla="*/ 87 w 91"/>
                <a:gd name="T37" fmla="*/ 129 h 133"/>
                <a:gd name="T38" fmla="*/ 4 w 91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33">
                  <a:moveTo>
                    <a:pt x="91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91" y="133"/>
                  </a:lnTo>
                  <a:lnTo>
                    <a:pt x="91" y="0"/>
                  </a:lnTo>
                  <a:close/>
                  <a:moveTo>
                    <a:pt x="87" y="4"/>
                  </a:moveTo>
                  <a:lnTo>
                    <a:pt x="87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87" y="4"/>
                  </a:lnTo>
                  <a:close/>
                  <a:moveTo>
                    <a:pt x="87" y="21"/>
                  </a:moveTo>
                  <a:lnTo>
                    <a:pt x="87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87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87" y="108"/>
                  </a:lnTo>
                  <a:lnTo>
                    <a:pt x="87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11" name="Rectangle 315"/>
            <p:cNvSpPr>
              <a:spLocks noChangeArrowheads="1"/>
            </p:cNvSpPr>
            <p:nvPr/>
          </p:nvSpPr>
          <p:spPr bwMode="auto">
            <a:xfrm>
              <a:off x="4547991" y="2077283"/>
              <a:ext cx="38499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12" name="Freeform 316"/>
            <p:cNvSpPr>
              <a:spLocks noEditPoints="1"/>
            </p:cNvSpPr>
            <p:nvPr/>
          </p:nvSpPr>
          <p:spPr bwMode="auto">
            <a:xfrm>
              <a:off x="4552520" y="2312804"/>
              <a:ext cx="29441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89" name="Группа 388"/>
          <p:cNvGrpSpPr/>
          <p:nvPr/>
        </p:nvGrpSpPr>
        <p:grpSpPr>
          <a:xfrm>
            <a:off x="4855980" y="2059166"/>
            <a:ext cx="206082" cy="301196"/>
            <a:chOff x="4855980" y="2059166"/>
            <a:chExt cx="206082" cy="301196"/>
          </a:xfrm>
          <a:solidFill>
            <a:schemeClr val="tx1"/>
          </a:solidFill>
        </p:grpSpPr>
        <p:sp>
          <p:nvSpPr>
            <p:cNvPr id="313" name="Freeform 317"/>
            <p:cNvSpPr>
              <a:spLocks noEditPoints="1"/>
            </p:cNvSpPr>
            <p:nvPr/>
          </p:nvSpPr>
          <p:spPr bwMode="auto">
            <a:xfrm>
              <a:off x="4855980" y="2059166"/>
              <a:ext cx="206082" cy="301196"/>
            </a:xfrm>
            <a:custGeom>
              <a:avLst/>
              <a:gdLst>
                <a:gd name="T0" fmla="*/ 91 w 91"/>
                <a:gd name="T1" fmla="*/ 0 h 133"/>
                <a:gd name="T2" fmla="*/ 0 w 91"/>
                <a:gd name="T3" fmla="*/ 0 h 133"/>
                <a:gd name="T4" fmla="*/ 0 w 91"/>
                <a:gd name="T5" fmla="*/ 133 h 133"/>
                <a:gd name="T6" fmla="*/ 91 w 91"/>
                <a:gd name="T7" fmla="*/ 133 h 133"/>
                <a:gd name="T8" fmla="*/ 91 w 91"/>
                <a:gd name="T9" fmla="*/ 0 h 133"/>
                <a:gd name="T10" fmla="*/ 87 w 91"/>
                <a:gd name="T11" fmla="*/ 4 h 133"/>
                <a:gd name="T12" fmla="*/ 87 w 91"/>
                <a:gd name="T13" fmla="*/ 17 h 133"/>
                <a:gd name="T14" fmla="*/ 4 w 91"/>
                <a:gd name="T15" fmla="*/ 17 h 133"/>
                <a:gd name="T16" fmla="*/ 4 w 91"/>
                <a:gd name="T17" fmla="*/ 4 h 133"/>
                <a:gd name="T18" fmla="*/ 87 w 91"/>
                <a:gd name="T19" fmla="*/ 4 h 133"/>
                <a:gd name="T20" fmla="*/ 87 w 91"/>
                <a:gd name="T21" fmla="*/ 21 h 133"/>
                <a:gd name="T22" fmla="*/ 87 w 91"/>
                <a:gd name="T23" fmla="*/ 104 h 133"/>
                <a:gd name="T24" fmla="*/ 4 w 91"/>
                <a:gd name="T25" fmla="*/ 104 h 133"/>
                <a:gd name="T26" fmla="*/ 4 w 91"/>
                <a:gd name="T27" fmla="*/ 21 h 133"/>
                <a:gd name="T28" fmla="*/ 87 w 91"/>
                <a:gd name="T29" fmla="*/ 21 h 133"/>
                <a:gd name="T30" fmla="*/ 4 w 91"/>
                <a:gd name="T31" fmla="*/ 129 h 133"/>
                <a:gd name="T32" fmla="*/ 4 w 91"/>
                <a:gd name="T33" fmla="*/ 108 h 133"/>
                <a:gd name="T34" fmla="*/ 87 w 91"/>
                <a:gd name="T35" fmla="*/ 108 h 133"/>
                <a:gd name="T36" fmla="*/ 87 w 91"/>
                <a:gd name="T37" fmla="*/ 129 h 133"/>
                <a:gd name="T38" fmla="*/ 4 w 91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33">
                  <a:moveTo>
                    <a:pt x="91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91" y="133"/>
                  </a:lnTo>
                  <a:lnTo>
                    <a:pt x="91" y="0"/>
                  </a:lnTo>
                  <a:close/>
                  <a:moveTo>
                    <a:pt x="87" y="4"/>
                  </a:moveTo>
                  <a:lnTo>
                    <a:pt x="87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87" y="4"/>
                  </a:lnTo>
                  <a:close/>
                  <a:moveTo>
                    <a:pt x="87" y="21"/>
                  </a:moveTo>
                  <a:lnTo>
                    <a:pt x="87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87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87" y="108"/>
                  </a:lnTo>
                  <a:lnTo>
                    <a:pt x="87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14" name="Freeform 318"/>
            <p:cNvSpPr>
              <a:spLocks noEditPoints="1"/>
            </p:cNvSpPr>
            <p:nvPr/>
          </p:nvSpPr>
          <p:spPr bwMode="auto">
            <a:xfrm>
              <a:off x="4905802" y="2158810"/>
              <a:ext cx="104173" cy="88321"/>
            </a:xfrm>
            <a:custGeom>
              <a:avLst/>
              <a:gdLst>
                <a:gd name="T0" fmla="*/ 42 w 88"/>
                <a:gd name="T1" fmla="*/ 75 h 76"/>
                <a:gd name="T2" fmla="*/ 44 w 88"/>
                <a:gd name="T3" fmla="*/ 76 h 76"/>
                <a:gd name="T4" fmla="*/ 46 w 88"/>
                <a:gd name="T5" fmla="*/ 75 h 76"/>
                <a:gd name="T6" fmla="*/ 88 w 88"/>
                <a:gd name="T7" fmla="*/ 24 h 76"/>
                <a:gd name="T8" fmla="*/ 64 w 88"/>
                <a:gd name="T9" fmla="*/ 0 h 76"/>
                <a:gd name="T10" fmla="*/ 44 w 88"/>
                <a:gd name="T11" fmla="*/ 10 h 76"/>
                <a:gd name="T12" fmla="*/ 24 w 88"/>
                <a:gd name="T13" fmla="*/ 0 h 76"/>
                <a:gd name="T14" fmla="*/ 0 w 88"/>
                <a:gd name="T15" fmla="*/ 24 h 76"/>
                <a:gd name="T16" fmla="*/ 42 w 88"/>
                <a:gd name="T17" fmla="*/ 75 h 76"/>
                <a:gd name="T18" fmla="*/ 24 w 88"/>
                <a:gd name="T19" fmla="*/ 8 h 76"/>
                <a:gd name="T20" fmla="*/ 40 w 88"/>
                <a:gd name="T21" fmla="*/ 24 h 76"/>
                <a:gd name="T22" fmla="*/ 48 w 88"/>
                <a:gd name="T23" fmla="*/ 24 h 76"/>
                <a:gd name="T24" fmla="*/ 64 w 88"/>
                <a:gd name="T25" fmla="*/ 8 h 76"/>
                <a:gd name="T26" fmla="*/ 80 w 88"/>
                <a:gd name="T27" fmla="*/ 24 h 76"/>
                <a:gd name="T28" fmla="*/ 44 w 88"/>
                <a:gd name="T29" fmla="*/ 67 h 76"/>
                <a:gd name="T30" fmla="*/ 8 w 88"/>
                <a:gd name="T31" fmla="*/ 24 h 76"/>
                <a:gd name="T32" fmla="*/ 24 w 88"/>
                <a:gd name="T3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76">
                  <a:moveTo>
                    <a:pt x="42" y="75"/>
                  </a:moveTo>
                  <a:cubicBezTo>
                    <a:pt x="44" y="76"/>
                    <a:pt x="44" y="76"/>
                    <a:pt x="44" y="76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8" y="74"/>
                    <a:pt x="88" y="52"/>
                    <a:pt x="88" y="24"/>
                  </a:cubicBezTo>
                  <a:cubicBezTo>
                    <a:pt x="88" y="10"/>
                    <a:pt x="78" y="0"/>
                    <a:pt x="64" y="0"/>
                  </a:cubicBezTo>
                  <a:cubicBezTo>
                    <a:pt x="56" y="0"/>
                    <a:pt x="48" y="4"/>
                    <a:pt x="44" y="10"/>
                  </a:cubicBezTo>
                  <a:cubicBezTo>
                    <a:pt x="40" y="4"/>
                    <a:pt x="32" y="0"/>
                    <a:pt x="24" y="0"/>
                  </a:cubicBezTo>
                  <a:cubicBezTo>
                    <a:pt x="10" y="0"/>
                    <a:pt x="0" y="10"/>
                    <a:pt x="0" y="24"/>
                  </a:cubicBezTo>
                  <a:cubicBezTo>
                    <a:pt x="0" y="52"/>
                    <a:pt x="40" y="74"/>
                    <a:pt x="42" y="75"/>
                  </a:cubicBezTo>
                  <a:close/>
                  <a:moveTo>
                    <a:pt x="24" y="8"/>
                  </a:moveTo>
                  <a:cubicBezTo>
                    <a:pt x="33" y="8"/>
                    <a:pt x="40" y="15"/>
                    <a:pt x="40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5"/>
                    <a:pt x="55" y="8"/>
                    <a:pt x="64" y="8"/>
                  </a:cubicBezTo>
                  <a:cubicBezTo>
                    <a:pt x="73" y="8"/>
                    <a:pt x="80" y="14"/>
                    <a:pt x="80" y="24"/>
                  </a:cubicBezTo>
                  <a:cubicBezTo>
                    <a:pt x="80" y="44"/>
                    <a:pt x="52" y="63"/>
                    <a:pt x="44" y="67"/>
                  </a:cubicBezTo>
                  <a:cubicBezTo>
                    <a:pt x="36" y="63"/>
                    <a:pt x="8" y="44"/>
                    <a:pt x="8" y="24"/>
                  </a:cubicBezTo>
                  <a:cubicBezTo>
                    <a:pt x="8" y="14"/>
                    <a:pt x="15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15" name="Rectangle 319"/>
            <p:cNvSpPr>
              <a:spLocks noChangeArrowheads="1"/>
            </p:cNvSpPr>
            <p:nvPr/>
          </p:nvSpPr>
          <p:spPr bwMode="auto">
            <a:xfrm>
              <a:off x="4939772" y="2077283"/>
              <a:ext cx="38499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16" name="Freeform 320"/>
            <p:cNvSpPr>
              <a:spLocks noEditPoints="1"/>
            </p:cNvSpPr>
            <p:nvPr/>
          </p:nvSpPr>
          <p:spPr bwMode="auto">
            <a:xfrm>
              <a:off x="4944301" y="2312804"/>
              <a:ext cx="29441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90" name="Группа 389"/>
          <p:cNvGrpSpPr/>
          <p:nvPr/>
        </p:nvGrpSpPr>
        <p:grpSpPr>
          <a:xfrm>
            <a:off x="5245496" y="2059166"/>
            <a:ext cx="208346" cy="301196"/>
            <a:chOff x="5245496" y="2059166"/>
            <a:chExt cx="208346" cy="301196"/>
          </a:xfrm>
          <a:solidFill>
            <a:schemeClr val="tx1"/>
          </a:solidFill>
        </p:grpSpPr>
        <p:sp>
          <p:nvSpPr>
            <p:cNvPr id="317" name="Freeform 321"/>
            <p:cNvSpPr>
              <a:spLocks noEditPoints="1"/>
            </p:cNvSpPr>
            <p:nvPr/>
          </p:nvSpPr>
          <p:spPr bwMode="auto">
            <a:xfrm>
              <a:off x="5302112" y="2152015"/>
              <a:ext cx="95114" cy="95114"/>
            </a:xfrm>
            <a:custGeom>
              <a:avLst/>
              <a:gdLst>
                <a:gd name="T0" fmla="*/ 12 w 80"/>
                <a:gd name="T1" fmla="*/ 68 h 80"/>
                <a:gd name="T2" fmla="*/ 40 w 80"/>
                <a:gd name="T3" fmla="*/ 80 h 80"/>
                <a:gd name="T4" fmla="*/ 40 w 80"/>
                <a:gd name="T5" fmla="*/ 80 h 80"/>
                <a:gd name="T6" fmla="*/ 80 w 80"/>
                <a:gd name="T7" fmla="*/ 40 h 80"/>
                <a:gd name="T8" fmla="*/ 68 w 80"/>
                <a:gd name="T9" fmla="*/ 11 h 80"/>
                <a:gd name="T10" fmla="*/ 40 w 80"/>
                <a:gd name="T11" fmla="*/ 0 h 80"/>
                <a:gd name="T12" fmla="*/ 12 w 80"/>
                <a:gd name="T13" fmla="*/ 11 h 80"/>
                <a:gd name="T14" fmla="*/ 0 w 80"/>
                <a:gd name="T15" fmla="*/ 40 h 80"/>
                <a:gd name="T16" fmla="*/ 12 w 80"/>
                <a:gd name="T17" fmla="*/ 68 h 80"/>
                <a:gd name="T18" fmla="*/ 40 w 80"/>
                <a:gd name="T19" fmla="*/ 8 h 80"/>
                <a:gd name="T20" fmla="*/ 63 w 80"/>
                <a:gd name="T21" fmla="*/ 17 h 80"/>
                <a:gd name="T22" fmla="*/ 72 w 80"/>
                <a:gd name="T23" fmla="*/ 40 h 80"/>
                <a:gd name="T24" fmla="*/ 65 w 80"/>
                <a:gd name="T25" fmla="*/ 59 h 80"/>
                <a:gd name="T26" fmla="*/ 21 w 80"/>
                <a:gd name="T27" fmla="*/ 14 h 80"/>
                <a:gd name="T28" fmla="*/ 40 w 80"/>
                <a:gd name="T29" fmla="*/ 8 h 80"/>
                <a:gd name="T30" fmla="*/ 15 w 80"/>
                <a:gd name="T31" fmla="*/ 20 h 80"/>
                <a:gd name="T32" fmla="*/ 60 w 80"/>
                <a:gd name="T33" fmla="*/ 65 h 80"/>
                <a:gd name="T34" fmla="*/ 40 w 80"/>
                <a:gd name="T35" fmla="*/ 72 h 80"/>
                <a:gd name="T36" fmla="*/ 18 w 80"/>
                <a:gd name="T37" fmla="*/ 62 h 80"/>
                <a:gd name="T38" fmla="*/ 8 w 80"/>
                <a:gd name="T39" fmla="*/ 40 h 80"/>
                <a:gd name="T40" fmla="*/ 15 w 80"/>
                <a:gd name="T41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80">
                  <a:moveTo>
                    <a:pt x="12" y="68"/>
                  </a:moveTo>
                  <a:cubicBezTo>
                    <a:pt x="19" y="76"/>
                    <a:pt x="29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29"/>
                    <a:pt x="76" y="19"/>
                    <a:pt x="68" y="11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29" y="0"/>
                    <a:pt x="19" y="4"/>
                    <a:pt x="12" y="11"/>
                  </a:cubicBez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0"/>
                    <a:pt x="12" y="68"/>
                  </a:cubicBezTo>
                  <a:close/>
                  <a:moveTo>
                    <a:pt x="40" y="8"/>
                  </a:moveTo>
                  <a:cubicBezTo>
                    <a:pt x="49" y="8"/>
                    <a:pt x="57" y="11"/>
                    <a:pt x="63" y="17"/>
                  </a:cubicBezTo>
                  <a:cubicBezTo>
                    <a:pt x="69" y="23"/>
                    <a:pt x="72" y="31"/>
                    <a:pt x="72" y="40"/>
                  </a:cubicBezTo>
                  <a:cubicBezTo>
                    <a:pt x="72" y="47"/>
                    <a:pt x="70" y="54"/>
                    <a:pt x="65" y="59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6" y="10"/>
                    <a:pt x="33" y="8"/>
                    <a:pt x="40" y="8"/>
                  </a:cubicBezTo>
                  <a:close/>
                  <a:moveTo>
                    <a:pt x="15" y="20"/>
                  </a:moveTo>
                  <a:cubicBezTo>
                    <a:pt x="60" y="65"/>
                    <a:pt x="60" y="65"/>
                    <a:pt x="60" y="65"/>
                  </a:cubicBezTo>
                  <a:cubicBezTo>
                    <a:pt x="54" y="69"/>
                    <a:pt x="48" y="72"/>
                    <a:pt x="40" y="72"/>
                  </a:cubicBezTo>
                  <a:cubicBezTo>
                    <a:pt x="32" y="72"/>
                    <a:pt x="24" y="68"/>
                    <a:pt x="18" y="62"/>
                  </a:cubicBezTo>
                  <a:cubicBezTo>
                    <a:pt x="12" y="56"/>
                    <a:pt x="8" y="48"/>
                    <a:pt x="8" y="40"/>
                  </a:cubicBezTo>
                  <a:cubicBezTo>
                    <a:pt x="8" y="32"/>
                    <a:pt x="11" y="26"/>
                    <a:pt x="1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18" name="Freeform 322"/>
            <p:cNvSpPr>
              <a:spLocks noEditPoints="1"/>
            </p:cNvSpPr>
            <p:nvPr/>
          </p:nvSpPr>
          <p:spPr bwMode="auto">
            <a:xfrm>
              <a:off x="5245496" y="2059166"/>
              <a:ext cx="208346" cy="301196"/>
            </a:xfrm>
            <a:custGeom>
              <a:avLst/>
              <a:gdLst>
                <a:gd name="T0" fmla="*/ 92 w 92"/>
                <a:gd name="T1" fmla="*/ 0 h 133"/>
                <a:gd name="T2" fmla="*/ 0 w 92"/>
                <a:gd name="T3" fmla="*/ 0 h 133"/>
                <a:gd name="T4" fmla="*/ 0 w 92"/>
                <a:gd name="T5" fmla="*/ 133 h 133"/>
                <a:gd name="T6" fmla="*/ 92 w 92"/>
                <a:gd name="T7" fmla="*/ 133 h 133"/>
                <a:gd name="T8" fmla="*/ 92 w 92"/>
                <a:gd name="T9" fmla="*/ 0 h 133"/>
                <a:gd name="T10" fmla="*/ 88 w 92"/>
                <a:gd name="T11" fmla="*/ 4 h 133"/>
                <a:gd name="T12" fmla="*/ 88 w 92"/>
                <a:gd name="T13" fmla="*/ 17 h 133"/>
                <a:gd name="T14" fmla="*/ 4 w 92"/>
                <a:gd name="T15" fmla="*/ 17 h 133"/>
                <a:gd name="T16" fmla="*/ 4 w 92"/>
                <a:gd name="T17" fmla="*/ 4 h 133"/>
                <a:gd name="T18" fmla="*/ 88 w 92"/>
                <a:gd name="T19" fmla="*/ 4 h 133"/>
                <a:gd name="T20" fmla="*/ 88 w 92"/>
                <a:gd name="T21" fmla="*/ 21 h 133"/>
                <a:gd name="T22" fmla="*/ 88 w 92"/>
                <a:gd name="T23" fmla="*/ 104 h 133"/>
                <a:gd name="T24" fmla="*/ 4 w 92"/>
                <a:gd name="T25" fmla="*/ 104 h 133"/>
                <a:gd name="T26" fmla="*/ 4 w 92"/>
                <a:gd name="T27" fmla="*/ 21 h 133"/>
                <a:gd name="T28" fmla="*/ 88 w 92"/>
                <a:gd name="T29" fmla="*/ 21 h 133"/>
                <a:gd name="T30" fmla="*/ 4 w 92"/>
                <a:gd name="T31" fmla="*/ 129 h 133"/>
                <a:gd name="T32" fmla="*/ 4 w 92"/>
                <a:gd name="T33" fmla="*/ 108 h 133"/>
                <a:gd name="T34" fmla="*/ 88 w 92"/>
                <a:gd name="T35" fmla="*/ 108 h 133"/>
                <a:gd name="T36" fmla="*/ 88 w 92"/>
                <a:gd name="T37" fmla="*/ 129 h 133"/>
                <a:gd name="T38" fmla="*/ 4 w 92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33">
                  <a:moveTo>
                    <a:pt x="92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92" y="133"/>
                  </a:lnTo>
                  <a:lnTo>
                    <a:pt x="92" y="0"/>
                  </a:lnTo>
                  <a:close/>
                  <a:moveTo>
                    <a:pt x="88" y="4"/>
                  </a:moveTo>
                  <a:lnTo>
                    <a:pt x="88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88" y="4"/>
                  </a:lnTo>
                  <a:close/>
                  <a:moveTo>
                    <a:pt x="88" y="21"/>
                  </a:moveTo>
                  <a:lnTo>
                    <a:pt x="88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88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88" y="108"/>
                  </a:lnTo>
                  <a:lnTo>
                    <a:pt x="88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19" name="Rectangle 323"/>
            <p:cNvSpPr>
              <a:spLocks noChangeArrowheads="1"/>
            </p:cNvSpPr>
            <p:nvPr/>
          </p:nvSpPr>
          <p:spPr bwMode="auto">
            <a:xfrm>
              <a:off x="5331552" y="2077283"/>
              <a:ext cx="36234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20" name="Freeform 324"/>
            <p:cNvSpPr>
              <a:spLocks noEditPoints="1"/>
            </p:cNvSpPr>
            <p:nvPr/>
          </p:nvSpPr>
          <p:spPr bwMode="auto">
            <a:xfrm>
              <a:off x="5336081" y="2312804"/>
              <a:ext cx="27176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91" name="Группа 390"/>
          <p:cNvGrpSpPr/>
          <p:nvPr/>
        </p:nvGrpSpPr>
        <p:grpSpPr>
          <a:xfrm>
            <a:off x="5637277" y="2059166"/>
            <a:ext cx="208346" cy="301196"/>
            <a:chOff x="5637277" y="2059166"/>
            <a:chExt cx="208346" cy="301196"/>
          </a:xfrm>
          <a:solidFill>
            <a:schemeClr val="tx1"/>
          </a:solidFill>
        </p:grpSpPr>
        <p:sp>
          <p:nvSpPr>
            <p:cNvPr id="321" name="Freeform 325"/>
            <p:cNvSpPr>
              <a:spLocks noEditPoints="1"/>
            </p:cNvSpPr>
            <p:nvPr/>
          </p:nvSpPr>
          <p:spPr bwMode="auto">
            <a:xfrm>
              <a:off x="5689362" y="2147486"/>
              <a:ext cx="86056" cy="104173"/>
            </a:xfrm>
            <a:custGeom>
              <a:avLst/>
              <a:gdLst>
                <a:gd name="T0" fmla="*/ 16 w 72"/>
                <a:gd name="T1" fmla="*/ 89 h 89"/>
                <a:gd name="T2" fmla="*/ 32 w 72"/>
                <a:gd name="T3" fmla="*/ 73 h 89"/>
                <a:gd name="T4" fmla="*/ 32 w 72"/>
                <a:gd name="T5" fmla="*/ 32 h 89"/>
                <a:gd name="T6" fmla="*/ 64 w 72"/>
                <a:gd name="T7" fmla="*/ 26 h 89"/>
                <a:gd name="T8" fmla="*/ 64 w 72"/>
                <a:gd name="T9" fmla="*/ 51 h 89"/>
                <a:gd name="T10" fmla="*/ 56 w 72"/>
                <a:gd name="T11" fmla="*/ 49 h 89"/>
                <a:gd name="T12" fmla="*/ 40 w 72"/>
                <a:gd name="T13" fmla="*/ 65 h 89"/>
                <a:gd name="T14" fmla="*/ 56 w 72"/>
                <a:gd name="T15" fmla="*/ 81 h 89"/>
                <a:gd name="T16" fmla="*/ 72 w 72"/>
                <a:gd name="T17" fmla="*/ 65 h 89"/>
                <a:gd name="T18" fmla="*/ 72 w 72"/>
                <a:gd name="T19" fmla="*/ 0 h 89"/>
                <a:gd name="T20" fmla="*/ 24 w 72"/>
                <a:gd name="T21" fmla="*/ 9 h 89"/>
                <a:gd name="T22" fmla="*/ 24 w 72"/>
                <a:gd name="T23" fmla="*/ 59 h 89"/>
                <a:gd name="T24" fmla="*/ 16 w 72"/>
                <a:gd name="T25" fmla="*/ 57 h 89"/>
                <a:gd name="T26" fmla="*/ 0 w 72"/>
                <a:gd name="T27" fmla="*/ 73 h 89"/>
                <a:gd name="T28" fmla="*/ 16 w 72"/>
                <a:gd name="T29" fmla="*/ 89 h 89"/>
                <a:gd name="T30" fmla="*/ 56 w 72"/>
                <a:gd name="T31" fmla="*/ 73 h 89"/>
                <a:gd name="T32" fmla="*/ 48 w 72"/>
                <a:gd name="T33" fmla="*/ 65 h 89"/>
                <a:gd name="T34" fmla="*/ 56 w 72"/>
                <a:gd name="T35" fmla="*/ 57 h 89"/>
                <a:gd name="T36" fmla="*/ 64 w 72"/>
                <a:gd name="T37" fmla="*/ 65 h 89"/>
                <a:gd name="T38" fmla="*/ 56 w 72"/>
                <a:gd name="T39" fmla="*/ 73 h 89"/>
                <a:gd name="T40" fmla="*/ 64 w 72"/>
                <a:gd name="T41" fmla="*/ 10 h 89"/>
                <a:gd name="T42" fmla="*/ 64 w 72"/>
                <a:gd name="T43" fmla="*/ 17 h 89"/>
                <a:gd name="T44" fmla="*/ 32 w 72"/>
                <a:gd name="T45" fmla="*/ 24 h 89"/>
                <a:gd name="T46" fmla="*/ 32 w 72"/>
                <a:gd name="T47" fmla="*/ 16 h 89"/>
                <a:gd name="T48" fmla="*/ 64 w 72"/>
                <a:gd name="T49" fmla="*/ 10 h 89"/>
                <a:gd name="T50" fmla="*/ 16 w 72"/>
                <a:gd name="T51" fmla="*/ 65 h 89"/>
                <a:gd name="T52" fmla="*/ 24 w 72"/>
                <a:gd name="T53" fmla="*/ 73 h 89"/>
                <a:gd name="T54" fmla="*/ 16 w 72"/>
                <a:gd name="T55" fmla="*/ 81 h 89"/>
                <a:gd name="T56" fmla="*/ 8 w 72"/>
                <a:gd name="T57" fmla="*/ 73 h 89"/>
                <a:gd name="T58" fmla="*/ 16 w 72"/>
                <a:gd name="T59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9">
                  <a:moveTo>
                    <a:pt x="16" y="89"/>
                  </a:moveTo>
                  <a:cubicBezTo>
                    <a:pt x="25" y="89"/>
                    <a:pt x="32" y="82"/>
                    <a:pt x="32" y="7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62" y="50"/>
                    <a:pt x="59" y="49"/>
                    <a:pt x="56" y="49"/>
                  </a:cubicBezTo>
                  <a:cubicBezTo>
                    <a:pt x="47" y="49"/>
                    <a:pt x="40" y="56"/>
                    <a:pt x="40" y="65"/>
                  </a:cubicBezTo>
                  <a:cubicBezTo>
                    <a:pt x="40" y="74"/>
                    <a:pt x="47" y="81"/>
                    <a:pt x="56" y="81"/>
                  </a:cubicBezTo>
                  <a:cubicBezTo>
                    <a:pt x="65" y="81"/>
                    <a:pt x="72" y="74"/>
                    <a:pt x="72" y="65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2" y="58"/>
                    <a:pt x="19" y="57"/>
                    <a:pt x="16" y="57"/>
                  </a:cubicBezTo>
                  <a:cubicBezTo>
                    <a:pt x="7" y="57"/>
                    <a:pt x="0" y="64"/>
                    <a:pt x="0" y="73"/>
                  </a:cubicBezTo>
                  <a:cubicBezTo>
                    <a:pt x="0" y="82"/>
                    <a:pt x="7" y="89"/>
                    <a:pt x="16" y="89"/>
                  </a:cubicBezTo>
                  <a:close/>
                  <a:moveTo>
                    <a:pt x="56" y="73"/>
                  </a:moveTo>
                  <a:cubicBezTo>
                    <a:pt x="52" y="73"/>
                    <a:pt x="48" y="69"/>
                    <a:pt x="48" y="65"/>
                  </a:cubicBezTo>
                  <a:cubicBezTo>
                    <a:pt x="48" y="60"/>
                    <a:pt x="52" y="57"/>
                    <a:pt x="56" y="57"/>
                  </a:cubicBezTo>
                  <a:cubicBezTo>
                    <a:pt x="61" y="57"/>
                    <a:pt x="64" y="60"/>
                    <a:pt x="64" y="65"/>
                  </a:cubicBezTo>
                  <a:cubicBezTo>
                    <a:pt x="64" y="69"/>
                    <a:pt x="61" y="73"/>
                    <a:pt x="56" y="73"/>
                  </a:cubicBezTo>
                  <a:close/>
                  <a:moveTo>
                    <a:pt x="64" y="10"/>
                  </a:moveTo>
                  <a:cubicBezTo>
                    <a:pt x="64" y="17"/>
                    <a:pt x="64" y="17"/>
                    <a:pt x="64" y="17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64" y="10"/>
                  </a:lnTo>
                  <a:close/>
                  <a:moveTo>
                    <a:pt x="16" y="65"/>
                  </a:moveTo>
                  <a:cubicBezTo>
                    <a:pt x="21" y="65"/>
                    <a:pt x="24" y="68"/>
                    <a:pt x="24" y="73"/>
                  </a:cubicBezTo>
                  <a:cubicBezTo>
                    <a:pt x="24" y="77"/>
                    <a:pt x="21" y="81"/>
                    <a:pt x="16" y="81"/>
                  </a:cubicBezTo>
                  <a:cubicBezTo>
                    <a:pt x="12" y="81"/>
                    <a:pt x="8" y="77"/>
                    <a:pt x="8" y="73"/>
                  </a:cubicBezTo>
                  <a:cubicBezTo>
                    <a:pt x="8" y="68"/>
                    <a:pt x="12" y="65"/>
                    <a:pt x="16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22" name="Freeform 326"/>
            <p:cNvSpPr>
              <a:spLocks noEditPoints="1"/>
            </p:cNvSpPr>
            <p:nvPr/>
          </p:nvSpPr>
          <p:spPr bwMode="auto">
            <a:xfrm>
              <a:off x="5637277" y="2059166"/>
              <a:ext cx="208346" cy="301196"/>
            </a:xfrm>
            <a:custGeom>
              <a:avLst/>
              <a:gdLst>
                <a:gd name="T0" fmla="*/ 92 w 92"/>
                <a:gd name="T1" fmla="*/ 0 h 133"/>
                <a:gd name="T2" fmla="*/ 0 w 92"/>
                <a:gd name="T3" fmla="*/ 0 h 133"/>
                <a:gd name="T4" fmla="*/ 0 w 92"/>
                <a:gd name="T5" fmla="*/ 133 h 133"/>
                <a:gd name="T6" fmla="*/ 92 w 92"/>
                <a:gd name="T7" fmla="*/ 133 h 133"/>
                <a:gd name="T8" fmla="*/ 92 w 92"/>
                <a:gd name="T9" fmla="*/ 0 h 133"/>
                <a:gd name="T10" fmla="*/ 88 w 92"/>
                <a:gd name="T11" fmla="*/ 4 h 133"/>
                <a:gd name="T12" fmla="*/ 88 w 92"/>
                <a:gd name="T13" fmla="*/ 17 h 133"/>
                <a:gd name="T14" fmla="*/ 4 w 92"/>
                <a:gd name="T15" fmla="*/ 17 h 133"/>
                <a:gd name="T16" fmla="*/ 4 w 92"/>
                <a:gd name="T17" fmla="*/ 4 h 133"/>
                <a:gd name="T18" fmla="*/ 88 w 92"/>
                <a:gd name="T19" fmla="*/ 4 h 133"/>
                <a:gd name="T20" fmla="*/ 88 w 92"/>
                <a:gd name="T21" fmla="*/ 21 h 133"/>
                <a:gd name="T22" fmla="*/ 88 w 92"/>
                <a:gd name="T23" fmla="*/ 104 h 133"/>
                <a:gd name="T24" fmla="*/ 4 w 92"/>
                <a:gd name="T25" fmla="*/ 104 h 133"/>
                <a:gd name="T26" fmla="*/ 4 w 92"/>
                <a:gd name="T27" fmla="*/ 21 h 133"/>
                <a:gd name="T28" fmla="*/ 88 w 92"/>
                <a:gd name="T29" fmla="*/ 21 h 133"/>
                <a:gd name="T30" fmla="*/ 4 w 92"/>
                <a:gd name="T31" fmla="*/ 129 h 133"/>
                <a:gd name="T32" fmla="*/ 4 w 92"/>
                <a:gd name="T33" fmla="*/ 108 h 133"/>
                <a:gd name="T34" fmla="*/ 88 w 92"/>
                <a:gd name="T35" fmla="*/ 108 h 133"/>
                <a:gd name="T36" fmla="*/ 88 w 92"/>
                <a:gd name="T37" fmla="*/ 129 h 133"/>
                <a:gd name="T38" fmla="*/ 4 w 92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33">
                  <a:moveTo>
                    <a:pt x="92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92" y="133"/>
                  </a:lnTo>
                  <a:lnTo>
                    <a:pt x="92" y="0"/>
                  </a:lnTo>
                  <a:close/>
                  <a:moveTo>
                    <a:pt x="88" y="4"/>
                  </a:moveTo>
                  <a:lnTo>
                    <a:pt x="88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88" y="4"/>
                  </a:lnTo>
                  <a:close/>
                  <a:moveTo>
                    <a:pt x="88" y="21"/>
                  </a:moveTo>
                  <a:lnTo>
                    <a:pt x="88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88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88" y="108"/>
                  </a:lnTo>
                  <a:lnTo>
                    <a:pt x="88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23" name="Rectangle 327"/>
            <p:cNvSpPr>
              <a:spLocks noChangeArrowheads="1"/>
            </p:cNvSpPr>
            <p:nvPr/>
          </p:nvSpPr>
          <p:spPr bwMode="auto">
            <a:xfrm>
              <a:off x="5723332" y="2077283"/>
              <a:ext cx="36234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24" name="Freeform 328"/>
            <p:cNvSpPr>
              <a:spLocks noEditPoints="1"/>
            </p:cNvSpPr>
            <p:nvPr/>
          </p:nvSpPr>
          <p:spPr bwMode="auto">
            <a:xfrm>
              <a:off x="5727862" y="2312804"/>
              <a:ext cx="27176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5" y="8"/>
                    <a:pt x="16" y="9"/>
                    <a:pt x="16" y="12"/>
                  </a:cubicBezTo>
                  <a:cubicBezTo>
                    <a:pt x="16" y="14"/>
                    <a:pt x="15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92" name="Группа 391"/>
          <p:cNvGrpSpPr/>
          <p:nvPr/>
        </p:nvGrpSpPr>
        <p:grpSpPr>
          <a:xfrm>
            <a:off x="6029056" y="2059166"/>
            <a:ext cx="208346" cy="301196"/>
            <a:chOff x="6029056" y="2059166"/>
            <a:chExt cx="208346" cy="301196"/>
          </a:xfrm>
          <a:solidFill>
            <a:schemeClr val="tx1"/>
          </a:solidFill>
        </p:grpSpPr>
        <p:sp>
          <p:nvSpPr>
            <p:cNvPr id="325" name="Freeform 329"/>
            <p:cNvSpPr>
              <a:spLocks noEditPoints="1"/>
            </p:cNvSpPr>
            <p:nvPr/>
          </p:nvSpPr>
          <p:spPr bwMode="auto">
            <a:xfrm>
              <a:off x="6078878" y="2145222"/>
              <a:ext cx="108702" cy="108702"/>
            </a:xfrm>
            <a:custGeom>
              <a:avLst/>
              <a:gdLst>
                <a:gd name="T0" fmla="*/ 14 w 48"/>
                <a:gd name="T1" fmla="*/ 45 h 48"/>
                <a:gd name="T2" fmla="*/ 48 w 48"/>
                <a:gd name="T3" fmla="*/ 12 h 48"/>
                <a:gd name="T4" fmla="*/ 36 w 48"/>
                <a:gd name="T5" fmla="*/ 0 h 48"/>
                <a:gd name="T6" fmla="*/ 3 w 48"/>
                <a:gd name="T7" fmla="*/ 34 h 48"/>
                <a:gd name="T8" fmla="*/ 0 w 48"/>
                <a:gd name="T9" fmla="*/ 48 h 48"/>
                <a:gd name="T10" fmla="*/ 14 w 48"/>
                <a:gd name="T11" fmla="*/ 45 h 48"/>
                <a:gd name="T12" fmla="*/ 42 w 48"/>
                <a:gd name="T13" fmla="*/ 12 h 48"/>
                <a:gd name="T14" fmla="*/ 38 w 48"/>
                <a:gd name="T15" fmla="*/ 15 h 48"/>
                <a:gd name="T16" fmla="*/ 33 w 48"/>
                <a:gd name="T17" fmla="*/ 10 h 48"/>
                <a:gd name="T18" fmla="*/ 36 w 48"/>
                <a:gd name="T19" fmla="*/ 6 h 48"/>
                <a:gd name="T20" fmla="*/ 42 w 48"/>
                <a:gd name="T21" fmla="*/ 12 h 48"/>
                <a:gd name="T22" fmla="*/ 7 w 48"/>
                <a:gd name="T23" fmla="*/ 36 h 48"/>
                <a:gd name="T24" fmla="*/ 30 w 48"/>
                <a:gd name="T25" fmla="*/ 12 h 48"/>
                <a:gd name="T26" fmla="*/ 36 w 48"/>
                <a:gd name="T27" fmla="*/ 18 h 48"/>
                <a:gd name="T28" fmla="*/ 12 w 48"/>
                <a:gd name="T29" fmla="*/ 41 h 48"/>
                <a:gd name="T30" fmla="*/ 6 w 48"/>
                <a:gd name="T31" fmla="*/ 43 h 48"/>
                <a:gd name="T32" fmla="*/ 7 w 48"/>
                <a:gd name="T33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8">
                  <a:moveTo>
                    <a:pt x="14" y="45"/>
                  </a:moveTo>
                  <a:lnTo>
                    <a:pt x="48" y="12"/>
                  </a:lnTo>
                  <a:lnTo>
                    <a:pt x="36" y="0"/>
                  </a:lnTo>
                  <a:lnTo>
                    <a:pt x="3" y="34"/>
                  </a:lnTo>
                  <a:lnTo>
                    <a:pt x="0" y="48"/>
                  </a:lnTo>
                  <a:lnTo>
                    <a:pt x="14" y="45"/>
                  </a:lnTo>
                  <a:close/>
                  <a:moveTo>
                    <a:pt x="42" y="12"/>
                  </a:moveTo>
                  <a:lnTo>
                    <a:pt x="38" y="15"/>
                  </a:lnTo>
                  <a:lnTo>
                    <a:pt x="33" y="10"/>
                  </a:lnTo>
                  <a:lnTo>
                    <a:pt x="36" y="6"/>
                  </a:lnTo>
                  <a:lnTo>
                    <a:pt x="42" y="12"/>
                  </a:lnTo>
                  <a:close/>
                  <a:moveTo>
                    <a:pt x="7" y="36"/>
                  </a:moveTo>
                  <a:lnTo>
                    <a:pt x="30" y="12"/>
                  </a:lnTo>
                  <a:lnTo>
                    <a:pt x="36" y="18"/>
                  </a:lnTo>
                  <a:lnTo>
                    <a:pt x="12" y="41"/>
                  </a:lnTo>
                  <a:lnTo>
                    <a:pt x="6" y="43"/>
                  </a:lnTo>
                  <a:lnTo>
                    <a:pt x="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26" name="Freeform 330"/>
            <p:cNvSpPr>
              <a:spLocks noEditPoints="1"/>
            </p:cNvSpPr>
            <p:nvPr/>
          </p:nvSpPr>
          <p:spPr bwMode="auto">
            <a:xfrm>
              <a:off x="6029056" y="2059166"/>
              <a:ext cx="208346" cy="301196"/>
            </a:xfrm>
            <a:custGeom>
              <a:avLst/>
              <a:gdLst>
                <a:gd name="T0" fmla="*/ 92 w 92"/>
                <a:gd name="T1" fmla="*/ 0 h 133"/>
                <a:gd name="T2" fmla="*/ 0 w 92"/>
                <a:gd name="T3" fmla="*/ 0 h 133"/>
                <a:gd name="T4" fmla="*/ 0 w 92"/>
                <a:gd name="T5" fmla="*/ 133 h 133"/>
                <a:gd name="T6" fmla="*/ 92 w 92"/>
                <a:gd name="T7" fmla="*/ 133 h 133"/>
                <a:gd name="T8" fmla="*/ 92 w 92"/>
                <a:gd name="T9" fmla="*/ 0 h 133"/>
                <a:gd name="T10" fmla="*/ 87 w 92"/>
                <a:gd name="T11" fmla="*/ 4 h 133"/>
                <a:gd name="T12" fmla="*/ 87 w 92"/>
                <a:gd name="T13" fmla="*/ 17 h 133"/>
                <a:gd name="T14" fmla="*/ 4 w 92"/>
                <a:gd name="T15" fmla="*/ 17 h 133"/>
                <a:gd name="T16" fmla="*/ 4 w 92"/>
                <a:gd name="T17" fmla="*/ 4 h 133"/>
                <a:gd name="T18" fmla="*/ 87 w 92"/>
                <a:gd name="T19" fmla="*/ 4 h 133"/>
                <a:gd name="T20" fmla="*/ 87 w 92"/>
                <a:gd name="T21" fmla="*/ 21 h 133"/>
                <a:gd name="T22" fmla="*/ 87 w 92"/>
                <a:gd name="T23" fmla="*/ 104 h 133"/>
                <a:gd name="T24" fmla="*/ 4 w 92"/>
                <a:gd name="T25" fmla="*/ 104 h 133"/>
                <a:gd name="T26" fmla="*/ 4 w 92"/>
                <a:gd name="T27" fmla="*/ 21 h 133"/>
                <a:gd name="T28" fmla="*/ 87 w 92"/>
                <a:gd name="T29" fmla="*/ 21 h 133"/>
                <a:gd name="T30" fmla="*/ 4 w 92"/>
                <a:gd name="T31" fmla="*/ 129 h 133"/>
                <a:gd name="T32" fmla="*/ 4 w 92"/>
                <a:gd name="T33" fmla="*/ 108 h 133"/>
                <a:gd name="T34" fmla="*/ 87 w 92"/>
                <a:gd name="T35" fmla="*/ 108 h 133"/>
                <a:gd name="T36" fmla="*/ 87 w 92"/>
                <a:gd name="T37" fmla="*/ 129 h 133"/>
                <a:gd name="T38" fmla="*/ 4 w 92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33">
                  <a:moveTo>
                    <a:pt x="92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92" y="133"/>
                  </a:lnTo>
                  <a:lnTo>
                    <a:pt x="92" y="0"/>
                  </a:lnTo>
                  <a:close/>
                  <a:moveTo>
                    <a:pt x="87" y="4"/>
                  </a:moveTo>
                  <a:lnTo>
                    <a:pt x="87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87" y="4"/>
                  </a:lnTo>
                  <a:close/>
                  <a:moveTo>
                    <a:pt x="87" y="21"/>
                  </a:moveTo>
                  <a:lnTo>
                    <a:pt x="87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87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87" y="108"/>
                  </a:lnTo>
                  <a:lnTo>
                    <a:pt x="87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27" name="Rectangle 331"/>
            <p:cNvSpPr>
              <a:spLocks noChangeArrowheads="1"/>
            </p:cNvSpPr>
            <p:nvPr/>
          </p:nvSpPr>
          <p:spPr bwMode="auto">
            <a:xfrm>
              <a:off x="6112848" y="2077283"/>
              <a:ext cx="38499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28" name="Freeform 332"/>
            <p:cNvSpPr>
              <a:spLocks noEditPoints="1"/>
            </p:cNvSpPr>
            <p:nvPr/>
          </p:nvSpPr>
          <p:spPr bwMode="auto">
            <a:xfrm>
              <a:off x="6117377" y="2312804"/>
              <a:ext cx="29441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5" y="8"/>
                    <a:pt x="16" y="9"/>
                    <a:pt x="16" y="12"/>
                  </a:cubicBezTo>
                  <a:cubicBezTo>
                    <a:pt x="16" y="14"/>
                    <a:pt x="15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93" name="Группа 392"/>
          <p:cNvGrpSpPr/>
          <p:nvPr/>
        </p:nvGrpSpPr>
        <p:grpSpPr>
          <a:xfrm>
            <a:off x="6420837" y="2059166"/>
            <a:ext cx="208346" cy="301196"/>
            <a:chOff x="6420837" y="2059166"/>
            <a:chExt cx="208346" cy="301196"/>
          </a:xfrm>
          <a:solidFill>
            <a:schemeClr val="tx1"/>
          </a:solidFill>
        </p:grpSpPr>
        <p:sp>
          <p:nvSpPr>
            <p:cNvPr id="329" name="Freeform 333"/>
            <p:cNvSpPr>
              <a:spLocks noEditPoints="1"/>
            </p:cNvSpPr>
            <p:nvPr/>
          </p:nvSpPr>
          <p:spPr bwMode="auto">
            <a:xfrm>
              <a:off x="6472923" y="2163339"/>
              <a:ext cx="104173" cy="74733"/>
            </a:xfrm>
            <a:custGeom>
              <a:avLst/>
              <a:gdLst>
                <a:gd name="T0" fmla="*/ 88 w 88"/>
                <a:gd name="T1" fmla="*/ 64 h 64"/>
                <a:gd name="T2" fmla="*/ 88 w 88"/>
                <a:gd name="T3" fmla="*/ 0 h 64"/>
                <a:gd name="T4" fmla="*/ 0 w 88"/>
                <a:gd name="T5" fmla="*/ 0 h 64"/>
                <a:gd name="T6" fmla="*/ 0 w 88"/>
                <a:gd name="T7" fmla="*/ 64 h 64"/>
                <a:gd name="T8" fmla="*/ 88 w 88"/>
                <a:gd name="T9" fmla="*/ 64 h 64"/>
                <a:gd name="T10" fmla="*/ 8 w 88"/>
                <a:gd name="T11" fmla="*/ 53 h 64"/>
                <a:gd name="T12" fmla="*/ 31 w 88"/>
                <a:gd name="T13" fmla="*/ 30 h 64"/>
                <a:gd name="T14" fmla="*/ 47 w 88"/>
                <a:gd name="T15" fmla="*/ 50 h 64"/>
                <a:gd name="T16" fmla="*/ 56 w 88"/>
                <a:gd name="T17" fmla="*/ 41 h 64"/>
                <a:gd name="T18" fmla="*/ 73 w 88"/>
                <a:gd name="T19" fmla="*/ 56 h 64"/>
                <a:gd name="T20" fmla="*/ 8 w 88"/>
                <a:gd name="T21" fmla="*/ 56 h 64"/>
                <a:gd name="T22" fmla="*/ 8 w 88"/>
                <a:gd name="T23" fmla="*/ 53 h 64"/>
                <a:gd name="T24" fmla="*/ 72 w 88"/>
                <a:gd name="T25" fmla="*/ 8 h 64"/>
                <a:gd name="T26" fmla="*/ 80 w 88"/>
                <a:gd name="T27" fmla="*/ 16 h 64"/>
                <a:gd name="T28" fmla="*/ 72 w 88"/>
                <a:gd name="T29" fmla="*/ 24 h 64"/>
                <a:gd name="T30" fmla="*/ 64 w 88"/>
                <a:gd name="T31" fmla="*/ 16 h 64"/>
                <a:gd name="T32" fmla="*/ 72 w 88"/>
                <a:gd name="T33" fmla="*/ 8 h 64"/>
                <a:gd name="T34" fmla="*/ 58 w 88"/>
                <a:gd name="T35" fmla="*/ 8 h 64"/>
                <a:gd name="T36" fmla="*/ 56 w 88"/>
                <a:gd name="T37" fmla="*/ 16 h 64"/>
                <a:gd name="T38" fmla="*/ 72 w 88"/>
                <a:gd name="T39" fmla="*/ 32 h 64"/>
                <a:gd name="T40" fmla="*/ 80 w 88"/>
                <a:gd name="T41" fmla="*/ 29 h 64"/>
                <a:gd name="T42" fmla="*/ 80 w 88"/>
                <a:gd name="T43" fmla="*/ 50 h 64"/>
                <a:gd name="T44" fmla="*/ 55 w 88"/>
                <a:gd name="T45" fmla="*/ 30 h 64"/>
                <a:gd name="T46" fmla="*/ 48 w 88"/>
                <a:gd name="T47" fmla="*/ 38 h 64"/>
                <a:gd name="T48" fmla="*/ 32 w 88"/>
                <a:gd name="T49" fmla="*/ 18 h 64"/>
                <a:gd name="T50" fmla="*/ 8 w 88"/>
                <a:gd name="T51" fmla="*/ 42 h 64"/>
                <a:gd name="T52" fmla="*/ 8 w 88"/>
                <a:gd name="T53" fmla="*/ 8 h 64"/>
                <a:gd name="T54" fmla="*/ 58 w 88"/>
                <a:gd name="T55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64">
                  <a:moveTo>
                    <a:pt x="88" y="64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lnTo>
                    <a:pt x="88" y="64"/>
                  </a:lnTo>
                  <a:close/>
                  <a:moveTo>
                    <a:pt x="8" y="53"/>
                  </a:moveTo>
                  <a:cubicBezTo>
                    <a:pt x="31" y="30"/>
                    <a:pt x="31" y="30"/>
                    <a:pt x="31" y="3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8" y="56"/>
                    <a:pt x="8" y="56"/>
                    <a:pt x="8" y="56"/>
                  </a:cubicBezTo>
                  <a:lnTo>
                    <a:pt x="8" y="53"/>
                  </a:lnTo>
                  <a:close/>
                  <a:moveTo>
                    <a:pt x="72" y="8"/>
                  </a:moveTo>
                  <a:cubicBezTo>
                    <a:pt x="76" y="8"/>
                    <a:pt x="80" y="11"/>
                    <a:pt x="80" y="16"/>
                  </a:cubicBezTo>
                  <a:cubicBezTo>
                    <a:pt x="80" y="20"/>
                    <a:pt x="76" y="24"/>
                    <a:pt x="72" y="24"/>
                  </a:cubicBezTo>
                  <a:cubicBezTo>
                    <a:pt x="67" y="24"/>
                    <a:pt x="64" y="20"/>
                    <a:pt x="64" y="16"/>
                  </a:cubicBezTo>
                  <a:cubicBezTo>
                    <a:pt x="64" y="11"/>
                    <a:pt x="67" y="8"/>
                    <a:pt x="72" y="8"/>
                  </a:cubicBezTo>
                  <a:close/>
                  <a:moveTo>
                    <a:pt x="58" y="8"/>
                  </a:moveTo>
                  <a:cubicBezTo>
                    <a:pt x="56" y="10"/>
                    <a:pt x="56" y="13"/>
                    <a:pt x="56" y="16"/>
                  </a:cubicBezTo>
                  <a:cubicBezTo>
                    <a:pt x="56" y="25"/>
                    <a:pt x="63" y="32"/>
                    <a:pt x="72" y="32"/>
                  </a:cubicBezTo>
                  <a:cubicBezTo>
                    <a:pt x="74" y="32"/>
                    <a:pt x="77" y="31"/>
                    <a:pt x="80" y="29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5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30" name="Freeform 334"/>
            <p:cNvSpPr>
              <a:spLocks noEditPoints="1"/>
            </p:cNvSpPr>
            <p:nvPr/>
          </p:nvSpPr>
          <p:spPr bwMode="auto">
            <a:xfrm>
              <a:off x="6420837" y="2059166"/>
              <a:ext cx="208346" cy="301196"/>
            </a:xfrm>
            <a:custGeom>
              <a:avLst/>
              <a:gdLst>
                <a:gd name="T0" fmla="*/ 92 w 92"/>
                <a:gd name="T1" fmla="*/ 0 h 133"/>
                <a:gd name="T2" fmla="*/ 0 w 92"/>
                <a:gd name="T3" fmla="*/ 0 h 133"/>
                <a:gd name="T4" fmla="*/ 0 w 92"/>
                <a:gd name="T5" fmla="*/ 133 h 133"/>
                <a:gd name="T6" fmla="*/ 92 w 92"/>
                <a:gd name="T7" fmla="*/ 133 h 133"/>
                <a:gd name="T8" fmla="*/ 92 w 92"/>
                <a:gd name="T9" fmla="*/ 0 h 133"/>
                <a:gd name="T10" fmla="*/ 88 w 92"/>
                <a:gd name="T11" fmla="*/ 4 h 133"/>
                <a:gd name="T12" fmla="*/ 88 w 92"/>
                <a:gd name="T13" fmla="*/ 17 h 133"/>
                <a:gd name="T14" fmla="*/ 4 w 92"/>
                <a:gd name="T15" fmla="*/ 17 h 133"/>
                <a:gd name="T16" fmla="*/ 4 w 92"/>
                <a:gd name="T17" fmla="*/ 4 h 133"/>
                <a:gd name="T18" fmla="*/ 88 w 92"/>
                <a:gd name="T19" fmla="*/ 4 h 133"/>
                <a:gd name="T20" fmla="*/ 88 w 92"/>
                <a:gd name="T21" fmla="*/ 21 h 133"/>
                <a:gd name="T22" fmla="*/ 88 w 92"/>
                <a:gd name="T23" fmla="*/ 104 h 133"/>
                <a:gd name="T24" fmla="*/ 4 w 92"/>
                <a:gd name="T25" fmla="*/ 104 h 133"/>
                <a:gd name="T26" fmla="*/ 4 w 92"/>
                <a:gd name="T27" fmla="*/ 21 h 133"/>
                <a:gd name="T28" fmla="*/ 88 w 92"/>
                <a:gd name="T29" fmla="*/ 21 h 133"/>
                <a:gd name="T30" fmla="*/ 4 w 92"/>
                <a:gd name="T31" fmla="*/ 129 h 133"/>
                <a:gd name="T32" fmla="*/ 4 w 92"/>
                <a:gd name="T33" fmla="*/ 108 h 133"/>
                <a:gd name="T34" fmla="*/ 88 w 92"/>
                <a:gd name="T35" fmla="*/ 108 h 133"/>
                <a:gd name="T36" fmla="*/ 88 w 92"/>
                <a:gd name="T37" fmla="*/ 129 h 133"/>
                <a:gd name="T38" fmla="*/ 4 w 92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33">
                  <a:moveTo>
                    <a:pt x="92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92" y="133"/>
                  </a:lnTo>
                  <a:lnTo>
                    <a:pt x="92" y="0"/>
                  </a:lnTo>
                  <a:close/>
                  <a:moveTo>
                    <a:pt x="88" y="4"/>
                  </a:moveTo>
                  <a:lnTo>
                    <a:pt x="88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88" y="4"/>
                  </a:lnTo>
                  <a:close/>
                  <a:moveTo>
                    <a:pt x="88" y="21"/>
                  </a:moveTo>
                  <a:lnTo>
                    <a:pt x="88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88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88" y="108"/>
                  </a:lnTo>
                  <a:lnTo>
                    <a:pt x="88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31" name="Rectangle 335"/>
            <p:cNvSpPr>
              <a:spLocks noChangeArrowheads="1"/>
            </p:cNvSpPr>
            <p:nvPr/>
          </p:nvSpPr>
          <p:spPr bwMode="auto">
            <a:xfrm>
              <a:off x="6506893" y="2077283"/>
              <a:ext cx="36234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32" name="Freeform 336"/>
            <p:cNvSpPr>
              <a:spLocks noEditPoints="1"/>
            </p:cNvSpPr>
            <p:nvPr/>
          </p:nvSpPr>
          <p:spPr bwMode="auto">
            <a:xfrm>
              <a:off x="6511422" y="2312804"/>
              <a:ext cx="27176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16"/>
                  </a:moveTo>
                  <a:cubicBezTo>
                    <a:pt x="9" y="16"/>
                    <a:pt x="8" y="14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12617" y="2059166"/>
            <a:ext cx="208346" cy="301196"/>
            <a:chOff x="6812617" y="2059166"/>
            <a:chExt cx="208346" cy="301196"/>
          </a:xfrm>
          <a:solidFill>
            <a:schemeClr val="tx1"/>
          </a:solidFill>
        </p:grpSpPr>
        <p:sp>
          <p:nvSpPr>
            <p:cNvPr id="333" name="Freeform 337"/>
            <p:cNvSpPr>
              <a:spLocks/>
            </p:cNvSpPr>
            <p:nvPr/>
          </p:nvSpPr>
          <p:spPr bwMode="auto">
            <a:xfrm>
              <a:off x="6873762" y="2199573"/>
              <a:ext cx="65675" cy="63410"/>
            </a:xfrm>
            <a:custGeom>
              <a:avLst/>
              <a:gdLst>
                <a:gd name="T0" fmla="*/ 36 w 56"/>
                <a:gd name="T1" fmla="*/ 40 h 54"/>
                <a:gd name="T2" fmla="*/ 44 w 56"/>
                <a:gd name="T3" fmla="*/ 40 h 54"/>
                <a:gd name="T4" fmla="*/ 36 w 56"/>
                <a:gd name="T5" fmla="*/ 49 h 54"/>
                <a:gd name="T6" fmla="*/ 43 w 56"/>
                <a:gd name="T7" fmla="*/ 54 h 54"/>
                <a:gd name="T8" fmla="*/ 56 w 56"/>
                <a:gd name="T9" fmla="*/ 38 h 54"/>
                <a:gd name="T10" fmla="*/ 56 w 56"/>
                <a:gd name="T11" fmla="*/ 33 h 54"/>
                <a:gd name="T12" fmla="*/ 43 w 56"/>
                <a:gd name="T13" fmla="*/ 17 h 54"/>
                <a:gd name="T14" fmla="*/ 37 w 56"/>
                <a:gd name="T15" fmla="*/ 22 h 54"/>
                <a:gd name="T16" fmla="*/ 44 w 56"/>
                <a:gd name="T17" fmla="*/ 32 h 54"/>
                <a:gd name="T18" fmla="*/ 36 w 56"/>
                <a:gd name="T19" fmla="*/ 32 h 54"/>
                <a:gd name="T20" fmla="*/ 8 w 56"/>
                <a:gd name="T21" fmla="*/ 0 h 54"/>
                <a:gd name="T22" fmla="*/ 0 w 56"/>
                <a:gd name="T23" fmla="*/ 0 h 54"/>
                <a:gd name="T24" fmla="*/ 36 w 56"/>
                <a:gd name="T2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36" y="40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0" y="32"/>
                    <a:pt x="8" y="14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5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34" name="Freeform 338"/>
            <p:cNvSpPr>
              <a:spLocks/>
            </p:cNvSpPr>
            <p:nvPr/>
          </p:nvSpPr>
          <p:spPr bwMode="auto">
            <a:xfrm>
              <a:off x="6903202" y="2136163"/>
              <a:ext cx="65675" cy="63410"/>
            </a:xfrm>
            <a:custGeom>
              <a:avLst/>
              <a:gdLst>
                <a:gd name="T0" fmla="*/ 19 w 56"/>
                <a:gd name="T1" fmla="*/ 32 h 55"/>
                <a:gd name="T2" fmla="*/ 12 w 56"/>
                <a:gd name="T3" fmla="*/ 23 h 55"/>
                <a:gd name="T4" fmla="*/ 20 w 56"/>
                <a:gd name="T5" fmla="*/ 23 h 55"/>
                <a:gd name="T6" fmla="*/ 48 w 56"/>
                <a:gd name="T7" fmla="*/ 55 h 55"/>
                <a:gd name="T8" fmla="*/ 56 w 56"/>
                <a:gd name="T9" fmla="*/ 55 h 55"/>
                <a:gd name="T10" fmla="*/ 20 w 56"/>
                <a:gd name="T11" fmla="*/ 15 h 55"/>
                <a:gd name="T12" fmla="*/ 12 w 56"/>
                <a:gd name="T13" fmla="*/ 15 h 55"/>
                <a:gd name="T14" fmla="*/ 19 w 56"/>
                <a:gd name="T15" fmla="*/ 5 h 55"/>
                <a:gd name="T16" fmla="*/ 12 w 56"/>
                <a:gd name="T17" fmla="*/ 0 h 55"/>
                <a:gd name="T18" fmla="*/ 0 w 56"/>
                <a:gd name="T19" fmla="*/ 16 h 55"/>
                <a:gd name="T20" fmla="*/ 0 w 56"/>
                <a:gd name="T21" fmla="*/ 21 h 55"/>
                <a:gd name="T22" fmla="*/ 12 w 56"/>
                <a:gd name="T23" fmla="*/ 37 h 55"/>
                <a:gd name="T24" fmla="*/ 19 w 56"/>
                <a:gd name="T2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19" y="32"/>
                  </a:moveTo>
                  <a:cubicBezTo>
                    <a:pt x="12" y="23"/>
                    <a:pt x="12" y="23"/>
                    <a:pt x="12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5" y="23"/>
                    <a:pt x="48" y="40"/>
                    <a:pt x="48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36"/>
                    <a:pt x="40" y="15"/>
                    <a:pt x="20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2" y="37"/>
                    <a:pt x="12" y="37"/>
                    <a:pt x="12" y="37"/>
                  </a:cubicBezTo>
                  <a:lnTo>
                    <a:pt x="19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35" name="Freeform 339"/>
            <p:cNvSpPr>
              <a:spLocks noEditPoints="1"/>
            </p:cNvSpPr>
            <p:nvPr/>
          </p:nvSpPr>
          <p:spPr bwMode="auto">
            <a:xfrm>
              <a:off x="6812617" y="2059166"/>
              <a:ext cx="208346" cy="301196"/>
            </a:xfrm>
            <a:custGeom>
              <a:avLst/>
              <a:gdLst>
                <a:gd name="T0" fmla="*/ 92 w 92"/>
                <a:gd name="T1" fmla="*/ 0 h 133"/>
                <a:gd name="T2" fmla="*/ 0 w 92"/>
                <a:gd name="T3" fmla="*/ 0 h 133"/>
                <a:gd name="T4" fmla="*/ 0 w 92"/>
                <a:gd name="T5" fmla="*/ 133 h 133"/>
                <a:gd name="T6" fmla="*/ 92 w 92"/>
                <a:gd name="T7" fmla="*/ 133 h 133"/>
                <a:gd name="T8" fmla="*/ 92 w 92"/>
                <a:gd name="T9" fmla="*/ 0 h 133"/>
                <a:gd name="T10" fmla="*/ 88 w 92"/>
                <a:gd name="T11" fmla="*/ 4 h 133"/>
                <a:gd name="T12" fmla="*/ 88 w 92"/>
                <a:gd name="T13" fmla="*/ 17 h 133"/>
                <a:gd name="T14" fmla="*/ 4 w 92"/>
                <a:gd name="T15" fmla="*/ 17 h 133"/>
                <a:gd name="T16" fmla="*/ 4 w 92"/>
                <a:gd name="T17" fmla="*/ 4 h 133"/>
                <a:gd name="T18" fmla="*/ 88 w 92"/>
                <a:gd name="T19" fmla="*/ 4 h 133"/>
                <a:gd name="T20" fmla="*/ 88 w 92"/>
                <a:gd name="T21" fmla="*/ 21 h 133"/>
                <a:gd name="T22" fmla="*/ 88 w 92"/>
                <a:gd name="T23" fmla="*/ 104 h 133"/>
                <a:gd name="T24" fmla="*/ 4 w 92"/>
                <a:gd name="T25" fmla="*/ 104 h 133"/>
                <a:gd name="T26" fmla="*/ 4 w 92"/>
                <a:gd name="T27" fmla="*/ 21 h 133"/>
                <a:gd name="T28" fmla="*/ 88 w 92"/>
                <a:gd name="T29" fmla="*/ 21 h 133"/>
                <a:gd name="T30" fmla="*/ 4 w 92"/>
                <a:gd name="T31" fmla="*/ 129 h 133"/>
                <a:gd name="T32" fmla="*/ 4 w 92"/>
                <a:gd name="T33" fmla="*/ 108 h 133"/>
                <a:gd name="T34" fmla="*/ 88 w 92"/>
                <a:gd name="T35" fmla="*/ 108 h 133"/>
                <a:gd name="T36" fmla="*/ 88 w 92"/>
                <a:gd name="T37" fmla="*/ 129 h 133"/>
                <a:gd name="T38" fmla="*/ 4 w 92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33">
                  <a:moveTo>
                    <a:pt x="92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92" y="133"/>
                  </a:lnTo>
                  <a:lnTo>
                    <a:pt x="92" y="0"/>
                  </a:lnTo>
                  <a:close/>
                  <a:moveTo>
                    <a:pt x="88" y="4"/>
                  </a:moveTo>
                  <a:lnTo>
                    <a:pt x="88" y="17"/>
                  </a:lnTo>
                  <a:lnTo>
                    <a:pt x="4" y="17"/>
                  </a:lnTo>
                  <a:lnTo>
                    <a:pt x="4" y="4"/>
                  </a:lnTo>
                  <a:lnTo>
                    <a:pt x="88" y="4"/>
                  </a:lnTo>
                  <a:close/>
                  <a:moveTo>
                    <a:pt x="88" y="21"/>
                  </a:moveTo>
                  <a:lnTo>
                    <a:pt x="88" y="104"/>
                  </a:lnTo>
                  <a:lnTo>
                    <a:pt x="4" y="104"/>
                  </a:lnTo>
                  <a:lnTo>
                    <a:pt x="4" y="21"/>
                  </a:lnTo>
                  <a:lnTo>
                    <a:pt x="88" y="21"/>
                  </a:lnTo>
                  <a:close/>
                  <a:moveTo>
                    <a:pt x="4" y="129"/>
                  </a:moveTo>
                  <a:lnTo>
                    <a:pt x="4" y="108"/>
                  </a:lnTo>
                  <a:lnTo>
                    <a:pt x="88" y="108"/>
                  </a:lnTo>
                  <a:lnTo>
                    <a:pt x="88" y="129"/>
                  </a:lnTo>
                  <a:lnTo>
                    <a:pt x="4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36" name="Rectangle 340"/>
            <p:cNvSpPr>
              <a:spLocks noChangeArrowheads="1"/>
            </p:cNvSpPr>
            <p:nvPr/>
          </p:nvSpPr>
          <p:spPr bwMode="auto">
            <a:xfrm>
              <a:off x="6898672" y="2077283"/>
              <a:ext cx="36234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37" name="Freeform 341"/>
            <p:cNvSpPr>
              <a:spLocks noEditPoints="1"/>
            </p:cNvSpPr>
            <p:nvPr/>
          </p:nvSpPr>
          <p:spPr bwMode="auto">
            <a:xfrm>
              <a:off x="6903202" y="2312804"/>
              <a:ext cx="27176" cy="29441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16"/>
                  </a:moveTo>
                  <a:cubicBezTo>
                    <a:pt x="9" y="16"/>
                    <a:pt x="8" y="14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4" y="8"/>
                    <a:pt x="16" y="9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113520" y="2450946"/>
            <a:ext cx="208346" cy="301196"/>
            <a:chOff x="2113520" y="2450946"/>
            <a:chExt cx="208346" cy="301196"/>
          </a:xfrm>
          <a:solidFill>
            <a:schemeClr val="tx1"/>
          </a:solidFill>
        </p:grpSpPr>
        <p:sp>
          <p:nvSpPr>
            <p:cNvPr id="338" name="Freeform 342"/>
            <p:cNvSpPr>
              <a:spLocks noEditPoints="1"/>
            </p:cNvSpPr>
            <p:nvPr/>
          </p:nvSpPr>
          <p:spPr bwMode="auto">
            <a:xfrm>
              <a:off x="2170134" y="2543796"/>
              <a:ext cx="92850" cy="92850"/>
            </a:xfrm>
            <a:custGeom>
              <a:avLst/>
              <a:gdLst>
                <a:gd name="T0" fmla="*/ 28 w 79"/>
                <a:gd name="T1" fmla="*/ 56 h 79"/>
                <a:gd name="T2" fmla="*/ 45 w 79"/>
                <a:gd name="T3" fmla="*/ 50 h 79"/>
                <a:gd name="T4" fmla="*/ 73 w 79"/>
                <a:gd name="T5" fmla="*/ 79 h 79"/>
                <a:gd name="T6" fmla="*/ 79 w 79"/>
                <a:gd name="T7" fmla="*/ 73 h 79"/>
                <a:gd name="T8" fmla="*/ 51 w 79"/>
                <a:gd name="T9" fmla="*/ 45 h 79"/>
                <a:gd name="T10" fmla="*/ 56 w 79"/>
                <a:gd name="T11" fmla="*/ 28 h 79"/>
                <a:gd name="T12" fmla="*/ 28 w 79"/>
                <a:gd name="T13" fmla="*/ 0 h 79"/>
                <a:gd name="T14" fmla="*/ 0 w 79"/>
                <a:gd name="T15" fmla="*/ 28 h 79"/>
                <a:gd name="T16" fmla="*/ 28 w 79"/>
                <a:gd name="T17" fmla="*/ 56 h 79"/>
                <a:gd name="T18" fmla="*/ 28 w 79"/>
                <a:gd name="T19" fmla="*/ 8 h 79"/>
                <a:gd name="T20" fmla="*/ 48 w 79"/>
                <a:gd name="T21" fmla="*/ 28 h 79"/>
                <a:gd name="T22" fmla="*/ 28 w 79"/>
                <a:gd name="T23" fmla="*/ 48 h 79"/>
                <a:gd name="T24" fmla="*/ 8 w 79"/>
                <a:gd name="T25" fmla="*/ 28 h 79"/>
                <a:gd name="T26" fmla="*/ 28 w 79"/>
                <a:gd name="T27" fmla="*/ 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79">
                  <a:moveTo>
                    <a:pt x="28" y="56"/>
                  </a:moveTo>
                  <a:cubicBezTo>
                    <a:pt x="34" y="56"/>
                    <a:pt x="40" y="54"/>
                    <a:pt x="45" y="5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4" y="40"/>
                    <a:pt x="56" y="3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3" y="0"/>
                    <a:pt x="0" y="12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lose/>
                  <a:moveTo>
                    <a:pt x="28" y="8"/>
                  </a:move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39" name="Freeform 343"/>
            <p:cNvSpPr>
              <a:spLocks noEditPoints="1"/>
            </p:cNvSpPr>
            <p:nvPr/>
          </p:nvSpPr>
          <p:spPr bwMode="auto">
            <a:xfrm>
              <a:off x="2113520" y="2450946"/>
              <a:ext cx="208346" cy="301196"/>
            </a:xfrm>
            <a:custGeom>
              <a:avLst/>
              <a:gdLst>
                <a:gd name="T0" fmla="*/ 92 w 92"/>
                <a:gd name="T1" fmla="*/ 0 h 133"/>
                <a:gd name="T2" fmla="*/ 0 w 92"/>
                <a:gd name="T3" fmla="*/ 0 h 133"/>
                <a:gd name="T4" fmla="*/ 0 w 92"/>
                <a:gd name="T5" fmla="*/ 133 h 133"/>
                <a:gd name="T6" fmla="*/ 92 w 92"/>
                <a:gd name="T7" fmla="*/ 133 h 133"/>
                <a:gd name="T8" fmla="*/ 92 w 92"/>
                <a:gd name="T9" fmla="*/ 0 h 133"/>
                <a:gd name="T10" fmla="*/ 88 w 92"/>
                <a:gd name="T11" fmla="*/ 4 h 133"/>
                <a:gd name="T12" fmla="*/ 88 w 92"/>
                <a:gd name="T13" fmla="*/ 16 h 133"/>
                <a:gd name="T14" fmla="*/ 5 w 92"/>
                <a:gd name="T15" fmla="*/ 16 h 133"/>
                <a:gd name="T16" fmla="*/ 5 w 92"/>
                <a:gd name="T17" fmla="*/ 4 h 133"/>
                <a:gd name="T18" fmla="*/ 88 w 92"/>
                <a:gd name="T19" fmla="*/ 4 h 133"/>
                <a:gd name="T20" fmla="*/ 88 w 92"/>
                <a:gd name="T21" fmla="*/ 20 h 133"/>
                <a:gd name="T22" fmla="*/ 88 w 92"/>
                <a:gd name="T23" fmla="*/ 104 h 133"/>
                <a:gd name="T24" fmla="*/ 5 w 92"/>
                <a:gd name="T25" fmla="*/ 104 h 133"/>
                <a:gd name="T26" fmla="*/ 5 w 92"/>
                <a:gd name="T27" fmla="*/ 20 h 133"/>
                <a:gd name="T28" fmla="*/ 88 w 92"/>
                <a:gd name="T29" fmla="*/ 20 h 133"/>
                <a:gd name="T30" fmla="*/ 5 w 92"/>
                <a:gd name="T31" fmla="*/ 129 h 133"/>
                <a:gd name="T32" fmla="*/ 5 w 92"/>
                <a:gd name="T33" fmla="*/ 108 h 133"/>
                <a:gd name="T34" fmla="*/ 88 w 92"/>
                <a:gd name="T35" fmla="*/ 108 h 133"/>
                <a:gd name="T36" fmla="*/ 88 w 92"/>
                <a:gd name="T37" fmla="*/ 129 h 133"/>
                <a:gd name="T38" fmla="*/ 5 w 92"/>
                <a:gd name="T39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33">
                  <a:moveTo>
                    <a:pt x="92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92" y="133"/>
                  </a:lnTo>
                  <a:lnTo>
                    <a:pt x="92" y="0"/>
                  </a:lnTo>
                  <a:close/>
                  <a:moveTo>
                    <a:pt x="88" y="4"/>
                  </a:moveTo>
                  <a:lnTo>
                    <a:pt x="88" y="16"/>
                  </a:lnTo>
                  <a:lnTo>
                    <a:pt x="5" y="16"/>
                  </a:lnTo>
                  <a:lnTo>
                    <a:pt x="5" y="4"/>
                  </a:lnTo>
                  <a:lnTo>
                    <a:pt x="88" y="4"/>
                  </a:lnTo>
                  <a:close/>
                  <a:moveTo>
                    <a:pt x="88" y="20"/>
                  </a:moveTo>
                  <a:lnTo>
                    <a:pt x="88" y="104"/>
                  </a:lnTo>
                  <a:lnTo>
                    <a:pt x="5" y="104"/>
                  </a:lnTo>
                  <a:lnTo>
                    <a:pt x="5" y="20"/>
                  </a:lnTo>
                  <a:lnTo>
                    <a:pt x="88" y="20"/>
                  </a:lnTo>
                  <a:close/>
                  <a:moveTo>
                    <a:pt x="5" y="129"/>
                  </a:moveTo>
                  <a:lnTo>
                    <a:pt x="5" y="108"/>
                  </a:lnTo>
                  <a:lnTo>
                    <a:pt x="88" y="108"/>
                  </a:lnTo>
                  <a:lnTo>
                    <a:pt x="88" y="129"/>
                  </a:lnTo>
                  <a:lnTo>
                    <a:pt x="5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40" name="Rectangle 344"/>
            <p:cNvSpPr>
              <a:spLocks noChangeArrowheads="1"/>
            </p:cNvSpPr>
            <p:nvPr/>
          </p:nvSpPr>
          <p:spPr bwMode="auto">
            <a:xfrm>
              <a:off x="2199575" y="2469063"/>
              <a:ext cx="36234" cy="90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41" name="Freeform 345"/>
            <p:cNvSpPr>
              <a:spLocks noEditPoints="1"/>
            </p:cNvSpPr>
            <p:nvPr/>
          </p:nvSpPr>
          <p:spPr bwMode="auto">
            <a:xfrm>
              <a:off x="2204105" y="2704584"/>
              <a:ext cx="27176" cy="27176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16 h 24"/>
                <a:gd name="T12" fmla="*/ 8 w 24"/>
                <a:gd name="T13" fmla="*/ 12 h 24"/>
                <a:gd name="T14" fmla="*/ 12 w 24"/>
                <a:gd name="T15" fmla="*/ 8 h 24"/>
                <a:gd name="T16" fmla="*/ 16 w 24"/>
                <a:gd name="T17" fmla="*/ 12 h 24"/>
                <a:gd name="T18" fmla="*/ 12 w 24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4" y="8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sp>
        <p:nvSpPr>
          <p:cNvPr id="342" name="Freeform 346"/>
          <p:cNvSpPr>
            <a:spLocks noEditPoints="1"/>
          </p:cNvSpPr>
          <p:nvPr/>
        </p:nvSpPr>
        <p:spPr bwMode="auto">
          <a:xfrm>
            <a:off x="2500770" y="2450946"/>
            <a:ext cx="217404" cy="301196"/>
          </a:xfrm>
          <a:custGeom>
            <a:avLst/>
            <a:gdLst>
              <a:gd name="T0" fmla="*/ 66 w 96"/>
              <a:gd name="T1" fmla="*/ 8 h 133"/>
              <a:gd name="T2" fmla="*/ 58 w 96"/>
              <a:gd name="T3" fmla="*/ 8 h 133"/>
              <a:gd name="T4" fmla="*/ 58 w 96"/>
              <a:gd name="T5" fmla="*/ 0 h 133"/>
              <a:gd name="T6" fmla="*/ 38 w 96"/>
              <a:gd name="T7" fmla="*/ 0 h 133"/>
              <a:gd name="T8" fmla="*/ 38 w 96"/>
              <a:gd name="T9" fmla="*/ 8 h 133"/>
              <a:gd name="T10" fmla="*/ 30 w 96"/>
              <a:gd name="T11" fmla="*/ 8 h 133"/>
              <a:gd name="T12" fmla="*/ 28 w 96"/>
              <a:gd name="T13" fmla="*/ 14 h 133"/>
              <a:gd name="T14" fmla="*/ 0 w 96"/>
              <a:gd name="T15" fmla="*/ 14 h 133"/>
              <a:gd name="T16" fmla="*/ 0 w 96"/>
              <a:gd name="T17" fmla="*/ 133 h 133"/>
              <a:gd name="T18" fmla="*/ 96 w 96"/>
              <a:gd name="T19" fmla="*/ 133 h 133"/>
              <a:gd name="T20" fmla="*/ 96 w 96"/>
              <a:gd name="T21" fmla="*/ 14 h 133"/>
              <a:gd name="T22" fmla="*/ 68 w 96"/>
              <a:gd name="T23" fmla="*/ 14 h 133"/>
              <a:gd name="T24" fmla="*/ 66 w 96"/>
              <a:gd name="T25" fmla="*/ 8 h 133"/>
              <a:gd name="T26" fmla="*/ 33 w 96"/>
              <a:gd name="T27" fmla="*/ 12 h 133"/>
              <a:gd name="T28" fmla="*/ 42 w 96"/>
              <a:gd name="T29" fmla="*/ 12 h 133"/>
              <a:gd name="T30" fmla="*/ 42 w 96"/>
              <a:gd name="T31" fmla="*/ 4 h 133"/>
              <a:gd name="T32" fmla="*/ 54 w 96"/>
              <a:gd name="T33" fmla="*/ 4 h 133"/>
              <a:gd name="T34" fmla="*/ 54 w 96"/>
              <a:gd name="T35" fmla="*/ 12 h 133"/>
              <a:gd name="T36" fmla="*/ 63 w 96"/>
              <a:gd name="T37" fmla="*/ 12 h 133"/>
              <a:gd name="T38" fmla="*/ 66 w 96"/>
              <a:gd name="T39" fmla="*/ 25 h 133"/>
              <a:gd name="T40" fmla="*/ 30 w 96"/>
              <a:gd name="T41" fmla="*/ 25 h 133"/>
              <a:gd name="T42" fmla="*/ 33 w 96"/>
              <a:gd name="T43" fmla="*/ 12 h 133"/>
              <a:gd name="T44" fmla="*/ 71 w 96"/>
              <a:gd name="T45" fmla="*/ 29 h 133"/>
              <a:gd name="T46" fmla="*/ 83 w 96"/>
              <a:gd name="T47" fmla="*/ 29 h 133"/>
              <a:gd name="T48" fmla="*/ 83 w 96"/>
              <a:gd name="T49" fmla="*/ 120 h 133"/>
              <a:gd name="T50" fmla="*/ 13 w 96"/>
              <a:gd name="T51" fmla="*/ 120 h 133"/>
              <a:gd name="T52" fmla="*/ 13 w 96"/>
              <a:gd name="T53" fmla="*/ 29 h 133"/>
              <a:gd name="T54" fmla="*/ 25 w 96"/>
              <a:gd name="T55" fmla="*/ 29 h 133"/>
              <a:gd name="T56" fmla="*/ 71 w 96"/>
              <a:gd name="T57" fmla="*/ 29 h 133"/>
              <a:gd name="T58" fmla="*/ 92 w 96"/>
              <a:gd name="T59" fmla="*/ 18 h 133"/>
              <a:gd name="T60" fmla="*/ 92 w 96"/>
              <a:gd name="T61" fmla="*/ 129 h 133"/>
              <a:gd name="T62" fmla="*/ 4 w 96"/>
              <a:gd name="T63" fmla="*/ 129 h 133"/>
              <a:gd name="T64" fmla="*/ 4 w 96"/>
              <a:gd name="T65" fmla="*/ 18 h 133"/>
              <a:gd name="T66" fmla="*/ 27 w 96"/>
              <a:gd name="T67" fmla="*/ 18 h 133"/>
              <a:gd name="T68" fmla="*/ 26 w 96"/>
              <a:gd name="T69" fmla="*/ 25 h 133"/>
              <a:gd name="T70" fmla="*/ 8 w 96"/>
              <a:gd name="T71" fmla="*/ 25 h 133"/>
              <a:gd name="T72" fmla="*/ 8 w 96"/>
              <a:gd name="T73" fmla="*/ 124 h 133"/>
              <a:gd name="T74" fmla="*/ 88 w 96"/>
              <a:gd name="T75" fmla="*/ 124 h 133"/>
              <a:gd name="T76" fmla="*/ 88 w 96"/>
              <a:gd name="T77" fmla="*/ 25 h 133"/>
              <a:gd name="T78" fmla="*/ 70 w 96"/>
              <a:gd name="T79" fmla="*/ 25 h 133"/>
              <a:gd name="T80" fmla="*/ 69 w 96"/>
              <a:gd name="T81" fmla="*/ 18 h 133"/>
              <a:gd name="T82" fmla="*/ 92 w 96"/>
              <a:gd name="T83" fmla="*/ 1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33">
                <a:moveTo>
                  <a:pt x="66" y="8"/>
                </a:moveTo>
                <a:lnTo>
                  <a:pt x="58" y="8"/>
                </a:lnTo>
                <a:lnTo>
                  <a:pt x="58" y="0"/>
                </a:lnTo>
                <a:lnTo>
                  <a:pt x="38" y="0"/>
                </a:lnTo>
                <a:lnTo>
                  <a:pt x="38" y="8"/>
                </a:lnTo>
                <a:lnTo>
                  <a:pt x="30" y="8"/>
                </a:lnTo>
                <a:lnTo>
                  <a:pt x="28" y="14"/>
                </a:lnTo>
                <a:lnTo>
                  <a:pt x="0" y="14"/>
                </a:lnTo>
                <a:lnTo>
                  <a:pt x="0" y="133"/>
                </a:lnTo>
                <a:lnTo>
                  <a:pt x="96" y="133"/>
                </a:lnTo>
                <a:lnTo>
                  <a:pt x="96" y="14"/>
                </a:lnTo>
                <a:lnTo>
                  <a:pt x="68" y="14"/>
                </a:lnTo>
                <a:lnTo>
                  <a:pt x="66" y="8"/>
                </a:lnTo>
                <a:close/>
                <a:moveTo>
                  <a:pt x="33" y="12"/>
                </a:moveTo>
                <a:lnTo>
                  <a:pt x="42" y="12"/>
                </a:lnTo>
                <a:lnTo>
                  <a:pt x="42" y="4"/>
                </a:lnTo>
                <a:lnTo>
                  <a:pt x="54" y="4"/>
                </a:lnTo>
                <a:lnTo>
                  <a:pt x="54" y="12"/>
                </a:lnTo>
                <a:lnTo>
                  <a:pt x="63" y="12"/>
                </a:lnTo>
                <a:lnTo>
                  <a:pt x="66" y="25"/>
                </a:lnTo>
                <a:lnTo>
                  <a:pt x="30" y="25"/>
                </a:lnTo>
                <a:lnTo>
                  <a:pt x="33" y="12"/>
                </a:lnTo>
                <a:close/>
                <a:moveTo>
                  <a:pt x="71" y="29"/>
                </a:moveTo>
                <a:lnTo>
                  <a:pt x="83" y="29"/>
                </a:lnTo>
                <a:lnTo>
                  <a:pt x="83" y="120"/>
                </a:lnTo>
                <a:lnTo>
                  <a:pt x="13" y="120"/>
                </a:lnTo>
                <a:lnTo>
                  <a:pt x="13" y="29"/>
                </a:lnTo>
                <a:lnTo>
                  <a:pt x="25" y="29"/>
                </a:lnTo>
                <a:lnTo>
                  <a:pt x="71" y="29"/>
                </a:lnTo>
                <a:close/>
                <a:moveTo>
                  <a:pt x="92" y="18"/>
                </a:moveTo>
                <a:lnTo>
                  <a:pt x="92" y="129"/>
                </a:lnTo>
                <a:lnTo>
                  <a:pt x="4" y="129"/>
                </a:lnTo>
                <a:lnTo>
                  <a:pt x="4" y="18"/>
                </a:lnTo>
                <a:lnTo>
                  <a:pt x="27" y="18"/>
                </a:lnTo>
                <a:lnTo>
                  <a:pt x="26" y="25"/>
                </a:lnTo>
                <a:lnTo>
                  <a:pt x="8" y="25"/>
                </a:lnTo>
                <a:lnTo>
                  <a:pt x="8" y="124"/>
                </a:lnTo>
                <a:lnTo>
                  <a:pt x="88" y="124"/>
                </a:lnTo>
                <a:lnTo>
                  <a:pt x="88" y="25"/>
                </a:lnTo>
                <a:lnTo>
                  <a:pt x="70" y="25"/>
                </a:lnTo>
                <a:lnTo>
                  <a:pt x="69" y="18"/>
                </a:lnTo>
                <a:lnTo>
                  <a:pt x="92" y="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uk-UA" sz="2400"/>
          </a:p>
        </p:txBody>
      </p:sp>
      <p:grpSp>
        <p:nvGrpSpPr>
          <p:cNvPr id="5" name="Group 4"/>
          <p:cNvGrpSpPr/>
          <p:nvPr/>
        </p:nvGrpSpPr>
        <p:grpSpPr>
          <a:xfrm>
            <a:off x="2892551" y="2450946"/>
            <a:ext cx="217404" cy="301196"/>
            <a:chOff x="2892551" y="2450946"/>
            <a:chExt cx="217404" cy="301196"/>
          </a:xfrm>
          <a:solidFill>
            <a:schemeClr val="tx1"/>
          </a:solidFill>
        </p:grpSpPr>
        <p:sp>
          <p:nvSpPr>
            <p:cNvPr id="343" name="Freeform 347"/>
            <p:cNvSpPr>
              <a:spLocks/>
            </p:cNvSpPr>
            <p:nvPr/>
          </p:nvSpPr>
          <p:spPr bwMode="auto">
            <a:xfrm>
              <a:off x="2955960" y="2577765"/>
              <a:ext cx="99644" cy="70204"/>
            </a:xfrm>
            <a:custGeom>
              <a:avLst/>
              <a:gdLst>
                <a:gd name="T0" fmla="*/ 16 w 44"/>
                <a:gd name="T1" fmla="*/ 26 h 31"/>
                <a:gd name="T2" fmla="*/ 3 w 44"/>
                <a:gd name="T3" fmla="*/ 13 h 31"/>
                <a:gd name="T4" fmla="*/ 0 w 44"/>
                <a:gd name="T5" fmla="*/ 16 h 31"/>
                <a:gd name="T6" fmla="*/ 15 w 44"/>
                <a:gd name="T7" fmla="*/ 31 h 31"/>
                <a:gd name="T8" fmla="*/ 17 w 44"/>
                <a:gd name="T9" fmla="*/ 31 h 31"/>
                <a:gd name="T10" fmla="*/ 44 w 44"/>
                <a:gd name="T11" fmla="*/ 3 h 31"/>
                <a:gd name="T12" fmla="*/ 42 w 44"/>
                <a:gd name="T13" fmla="*/ 0 h 31"/>
                <a:gd name="T14" fmla="*/ 16 w 44"/>
                <a:gd name="T15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1">
                  <a:moveTo>
                    <a:pt x="16" y="26"/>
                  </a:moveTo>
                  <a:lnTo>
                    <a:pt x="3" y="13"/>
                  </a:lnTo>
                  <a:lnTo>
                    <a:pt x="0" y="16"/>
                  </a:lnTo>
                  <a:lnTo>
                    <a:pt x="15" y="31"/>
                  </a:lnTo>
                  <a:lnTo>
                    <a:pt x="17" y="31"/>
                  </a:lnTo>
                  <a:lnTo>
                    <a:pt x="44" y="3"/>
                  </a:lnTo>
                  <a:lnTo>
                    <a:pt x="42" y="0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44" name="Freeform 348"/>
            <p:cNvSpPr>
              <a:spLocks noEditPoints="1"/>
            </p:cNvSpPr>
            <p:nvPr/>
          </p:nvSpPr>
          <p:spPr bwMode="auto">
            <a:xfrm>
              <a:off x="2892551" y="2450946"/>
              <a:ext cx="217404" cy="301196"/>
            </a:xfrm>
            <a:custGeom>
              <a:avLst/>
              <a:gdLst>
                <a:gd name="T0" fmla="*/ 66 w 96"/>
                <a:gd name="T1" fmla="*/ 8 h 133"/>
                <a:gd name="T2" fmla="*/ 58 w 96"/>
                <a:gd name="T3" fmla="*/ 8 h 133"/>
                <a:gd name="T4" fmla="*/ 58 w 96"/>
                <a:gd name="T5" fmla="*/ 0 h 133"/>
                <a:gd name="T6" fmla="*/ 37 w 96"/>
                <a:gd name="T7" fmla="*/ 0 h 133"/>
                <a:gd name="T8" fmla="*/ 37 w 96"/>
                <a:gd name="T9" fmla="*/ 8 h 133"/>
                <a:gd name="T10" fmla="*/ 30 w 96"/>
                <a:gd name="T11" fmla="*/ 8 h 133"/>
                <a:gd name="T12" fmla="*/ 28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8 w 96"/>
                <a:gd name="T23" fmla="*/ 14 h 133"/>
                <a:gd name="T24" fmla="*/ 66 w 96"/>
                <a:gd name="T25" fmla="*/ 8 h 133"/>
                <a:gd name="T26" fmla="*/ 33 w 96"/>
                <a:gd name="T27" fmla="*/ 12 h 133"/>
                <a:gd name="T28" fmla="*/ 42 w 96"/>
                <a:gd name="T29" fmla="*/ 12 h 133"/>
                <a:gd name="T30" fmla="*/ 42 w 96"/>
                <a:gd name="T31" fmla="*/ 4 h 133"/>
                <a:gd name="T32" fmla="*/ 54 w 96"/>
                <a:gd name="T33" fmla="*/ 4 h 133"/>
                <a:gd name="T34" fmla="*/ 54 w 96"/>
                <a:gd name="T35" fmla="*/ 12 h 133"/>
                <a:gd name="T36" fmla="*/ 63 w 96"/>
                <a:gd name="T37" fmla="*/ 12 h 133"/>
                <a:gd name="T38" fmla="*/ 66 w 96"/>
                <a:gd name="T39" fmla="*/ 25 h 133"/>
                <a:gd name="T40" fmla="*/ 30 w 96"/>
                <a:gd name="T41" fmla="*/ 25 h 133"/>
                <a:gd name="T42" fmla="*/ 33 w 96"/>
                <a:gd name="T43" fmla="*/ 12 h 133"/>
                <a:gd name="T44" fmla="*/ 91 w 96"/>
                <a:gd name="T45" fmla="*/ 18 h 133"/>
                <a:gd name="T46" fmla="*/ 91 w 96"/>
                <a:gd name="T47" fmla="*/ 129 h 133"/>
                <a:gd name="T48" fmla="*/ 4 w 96"/>
                <a:gd name="T49" fmla="*/ 129 h 133"/>
                <a:gd name="T50" fmla="*/ 4 w 96"/>
                <a:gd name="T51" fmla="*/ 18 h 133"/>
                <a:gd name="T52" fmla="*/ 27 w 96"/>
                <a:gd name="T53" fmla="*/ 18 h 133"/>
                <a:gd name="T54" fmla="*/ 24 w 96"/>
                <a:gd name="T55" fmla="*/ 29 h 133"/>
                <a:gd name="T56" fmla="*/ 72 w 96"/>
                <a:gd name="T57" fmla="*/ 29 h 133"/>
                <a:gd name="T58" fmla="*/ 69 w 96"/>
                <a:gd name="T59" fmla="*/ 18 h 133"/>
                <a:gd name="T60" fmla="*/ 91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6" y="8"/>
                  </a:moveTo>
                  <a:lnTo>
                    <a:pt x="58" y="8"/>
                  </a:lnTo>
                  <a:lnTo>
                    <a:pt x="58" y="0"/>
                  </a:lnTo>
                  <a:lnTo>
                    <a:pt x="37" y="0"/>
                  </a:lnTo>
                  <a:lnTo>
                    <a:pt x="37" y="8"/>
                  </a:lnTo>
                  <a:lnTo>
                    <a:pt x="30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66" y="8"/>
                  </a:lnTo>
                  <a:close/>
                  <a:moveTo>
                    <a:pt x="33" y="12"/>
                  </a:moveTo>
                  <a:lnTo>
                    <a:pt x="42" y="12"/>
                  </a:lnTo>
                  <a:lnTo>
                    <a:pt x="42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2"/>
                  </a:lnTo>
                  <a:close/>
                  <a:moveTo>
                    <a:pt x="91" y="18"/>
                  </a:moveTo>
                  <a:lnTo>
                    <a:pt x="91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4" y="29"/>
                  </a:lnTo>
                  <a:lnTo>
                    <a:pt x="72" y="29"/>
                  </a:lnTo>
                  <a:lnTo>
                    <a:pt x="69" y="18"/>
                  </a:lnTo>
                  <a:lnTo>
                    <a:pt x="9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284330" y="2450946"/>
            <a:ext cx="217404" cy="301196"/>
            <a:chOff x="3284330" y="2450946"/>
            <a:chExt cx="217404" cy="301196"/>
          </a:xfrm>
          <a:solidFill>
            <a:schemeClr val="tx1"/>
          </a:solidFill>
        </p:grpSpPr>
        <p:sp>
          <p:nvSpPr>
            <p:cNvPr id="345" name="Freeform 349"/>
            <p:cNvSpPr>
              <a:spLocks noEditPoints="1"/>
            </p:cNvSpPr>
            <p:nvPr/>
          </p:nvSpPr>
          <p:spPr bwMode="auto">
            <a:xfrm>
              <a:off x="3340946" y="2586823"/>
              <a:ext cx="104173" cy="65675"/>
            </a:xfrm>
            <a:custGeom>
              <a:avLst/>
              <a:gdLst>
                <a:gd name="T0" fmla="*/ 75 w 88"/>
                <a:gd name="T1" fmla="*/ 24 h 56"/>
                <a:gd name="T2" fmla="*/ 44 w 88"/>
                <a:gd name="T3" fmla="*/ 0 h 56"/>
                <a:gd name="T4" fmla="*/ 12 w 88"/>
                <a:gd name="T5" fmla="*/ 24 h 56"/>
                <a:gd name="T6" fmla="*/ 0 w 88"/>
                <a:gd name="T7" fmla="*/ 40 h 56"/>
                <a:gd name="T8" fmla="*/ 16 w 88"/>
                <a:gd name="T9" fmla="*/ 56 h 56"/>
                <a:gd name="T10" fmla="*/ 72 w 88"/>
                <a:gd name="T11" fmla="*/ 56 h 56"/>
                <a:gd name="T12" fmla="*/ 88 w 88"/>
                <a:gd name="T13" fmla="*/ 40 h 56"/>
                <a:gd name="T14" fmla="*/ 75 w 88"/>
                <a:gd name="T15" fmla="*/ 24 h 56"/>
                <a:gd name="T16" fmla="*/ 72 w 88"/>
                <a:gd name="T17" fmla="*/ 48 h 56"/>
                <a:gd name="T18" fmla="*/ 16 w 88"/>
                <a:gd name="T19" fmla="*/ 48 h 56"/>
                <a:gd name="T20" fmla="*/ 8 w 88"/>
                <a:gd name="T21" fmla="*/ 40 h 56"/>
                <a:gd name="T22" fmla="*/ 16 w 88"/>
                <a:gd name="T23" fmla="*/ 32 h 56"/>
                <a:gd name="T24" fmla="*/ 19 w 88"/>
                <a:gd name="T25" fmla="*/ 32 h 56"/>
                <a:gd name="T26" fmla="*/ 20 w 88"/>
                <a:gd name="T27" fmla="*/ 29 h 56"/>
                <a:gd name="T28" fmla="*/ 44 w 88"/>
                <a:gd name="T29" fmla="*/ 8 h 56"/>
                <a:gd name="T30" fmla="*/ 68 w 88"/>
                <a:gd name="T31" fmla="*/ 28 h 56"/>
                <a:gd name="T32" fmla="*/ 68 w 88"/>
                <a:gd name="T33" fmla="*/ 32 h 56"/>
                <a:gd name="T34" fmla="*/ 72 w 88"/>
                <a:gd name="T35" fmla="*/ 32 h 56"/>
                <a:gd name="T36" fmla="*/ 80 w 88"/>
                <a:gd name="T37" fmla="*/ 40 h 56"/>
                <a:gd name="T38" fmla="*/ 72 w 88"/>
                <a:gd name="T3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75" y="24"/>
                  </a:moveTo>
                  <a:cubicBezTo>
                    <a:pt x="73" y="10"/>
                    <a:pt x="60" y="0"/>
                    <a:pt x="44" y="0"/>
                  </a:cubicBezTo>
                  <a:cubicBezTo>
                    <a:pt x="29" y="0"/>
                    <a:pt x="16" y="12"/>
                    <a:pt x="12" y="24"/>
                  </a:cubicBezTo>
                  <a:cubicBezTo>
                    <a:pt x="4" y="26"/>
                    <a:pt x="0" y="35"/>
                    <a:pt x="0" y="40"/>
                  </a:cubicBezTo>
                  <a:cubicBezTo>
                    <a:pt x="0" y="50"/>
                    <a:pt x="5" y="56"/>
                    <a:pt x="16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82" y="56"/>
                    <a:pt x="88" y="50"/>
                    <a:pt x="88" y="40"/>
                  </a:cubicBezTo>
                  <a:cubicBezTo>
                    <a:pt x="88" y="35"/>
                    <a:pt x="83" y="26"/>
                    <a:pt x="75" y="24"/>
                  </a:cubicBezTo>
                  <a:close/>
                  <a:moveTo>
                    <a:pt x="72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0" y="48"/>
                    <a:pt x="8" y="46"/>
                    <a:pt x="8" y="40"/>
                  </a:cubicBezTo>
                  <a:cubicBezTo>
                    <a:pt x="8" y="38"/>
                    <a:pt x="10" y="32"/>
                    <a:pt x="16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19"/>
                    <a:pt x="32" y="8"/>
                    <a:pt x="44" y="8"/>
                  </a:cubicBezTo>
                  <a:cubicBezTo>
                    <a:pt x="55" y="8"/>
                    <a:pt x="68" y="15"/>
                    <a:pt x="68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7" y="32"/>
                    <a:pt x="80" y="38"/>
                    <a:pt x="80" y="40"/>
                  </a:cubicBezTo>
                  <a:cubicBezTo>
                    <a:pt x="80" y="45"/>
                    <a:pt x="77" y="48"/>
                    <a:pt x="7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46" name="Freeform 350"/>
            <p:cNvSpPr>
              <a:spLocks noEditPoints="1"/>
            </p:cNvSpPr>
            <p:nvPr/>
          </p:nvSpPr>
          <p:spPr bwMode="auto">
            <a:xfrm>
              <a:off x="3284330" y="2450946"/>
              <a:ext cx="217404" cy="301196"/>
            </a:xfrm>
            <a:custGeom>
              <a:avLst/>
              <a:gdLst>
                <a:gd name="T0" fmla="*/ 66 w 96"/>
                <a:gd name="T1" fmla="*/ 8 h 133"/>
                <a:gd name="T2" fmla="*/ 58 w 96"/>
                <a:gd name="T3" fmla="*/ 8 h 133"/>
                <a:gd name="T4" fmla="*/ 58 w 96"/>
                <a:gd name="T5" fmla="*/ 0 h 133"/>
                <a:gd name="T6" fmla="*/ 38 w 96"/>
                <a:gd name="T7" fmla="*/ 0 h 133"/>
                <a:gd name="T8" fmla="*/ 38 w 96"/>
                <a:gd name="T9" fmla="*/ 8 h 133"/>
                <a:gd name="T10" fmla="*/ 29 w 96"/>
                <a:gd name="T11" fmla="*/ 8 h 133"/>
                <a:gd name="T12" fmla="*/ 28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8 w 96"/>
                <a:gd name="T23" fmla="*/ 14 h 133"/>
                <a:gd name="T24" fmla="*/ 66 w 96"/>
                <a:gd name="T25" fmla="*/ 8 h 133"/>
                <a:gd name="T26" fmla="*/ 33 w 96"/>
                <a:gd name="T27" fmla="*/ 12 h 133"/>
                <a:gd name="T28" fmla="*/ 42 w 96"/>
                <a:gd name="T29" fmla="*/ 12 h 133"/>
                <a:gd name="T30" fmla="*/ 42 w 96"/>
                <a:gd name="T31" fmla="*/ 4 h 133"/>
                <a:gd name="T32" fmla="*/ 54 w 96"/>
                <a:gd name="T33" fmla="*/ 4 h 133"/>
                <a:gd name="T34" fmla="*/ 54 w 96"/>
                <a:gd name="T35" fmla="*/ 12 h 133"/>
                <a:gd name="T36" fmla="*/ 63 w 96"/>
                <a:gd name="T37" fmla="*/ 12 h 133"/>
                <a:gd name="T38" fmla="*/ 66 w 96"/>
                <a:gd name="T39" fmla="*/ 25 h 133"/>
                <a:gd name="T40" fmla="*/ 30 w 96"/>
                <a:gd name="T41" fmla="*/ 25 h 133"/>
                <a:gd name="T42" fmla="*/ 33 w 96"/>
                <a:gd name="T43" fmla="*/ 12 h 133"/>
                <a:gd name="T44" fmla="*/ 92 w 96"/>
                <a:gd name="T45" fmla="*/ 18 h 133"/>
                <a:gd name="T46" fmla="*/ 92 w 96"/>
                <a:gd name="T47" fmla="*/ 129 h 133"/>
                <a:gd name="T48" fmla="*/ 4 w 96"/>
                <a:gd name="T49" fmla="*/ 129 h 133"/>
                <a:gd name="T50" fmla="*/ 4 w 96"/>
                <a:gd name="T51" fmla="*/ 18 h 133"/>
                <a:gd name="T52" fmla="*/ 27 w 96"/>
                <a:gd name="T53" fmla="*/ 18 h 133"/>
                <a:gd name="T54" fmla="*/ 24 w 96"/>
                <a:gd name="T55" fmla="*/ 29 h 133"/>
                <a:gd name="T56" fmla="*/ 72 w 96"/>
                <a:gd name="T57" fmla="*/ 29 h 133"/>
                <a:gd name="T58" fmla="*/ 69 w 96"/>
                <a:gd name="T59" fmla="*/ 18 h 133"/>
                <a:gd name="T60" fmla="*/ 92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6" y="8"/>
                  </a:moveTo>
                  <a:lnTo>
                    <a:pt x="58" y="8"/>
                  </a:lnTo>
                  <a:lnTo>
                    <a:pt x="58" y="0"/>
                  </a:lnTo>
                  <a:lnTo>
                    <a:pt x="38" y="0"/>
                  </a:lnTo>
                  <a:lnTo>
                    <a:pt x="38" y="8"/>
                  </a:lnTo>
                  <a:lnTo>
                    <a:pt x="29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66" y="8"/>
                  </a:lnTo>
                  <a:close/>
                  <a:moveTo>
                    <a:pt x="33" y="12"/>
                  </a:moveTo>
                  <a:lnTo>
                    <a:pt x="42" y="12"/>
                  </a:lnTo>
                  <a:lnTo>
                    <a:pt x="42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2"/>
                  </a:lnTo>
                  <a:close/>
                  <a:moveTo>
                    <a:pt x="92" y="18"/>
                  </a:moveTo>
                  <a:lnTo>
                    <a:pt x="92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4" y="29"/>
                  </a:lnTo>
                  <a:lnTo>
                    <a:pt x="72" y="29"/>
                  </a:lnTo>
                  <a:lnTo>
                    <a:pt x="69" y="18"/>
                  </a:lnTo>
                  <a:lnTo>
                    <a:pt x="9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76111" y="2450946"/>
            <a:ext cx="217404" cy="301196"/>
            <a:chOff x="3676111" y="2450946"/>
            <a:chExt cx="217404" cy="301196"/>
          </a:xfrm>
          <a:solidFill>
            <a:schemeClr val="tx1"/>
          </a:solidFill>
        </p:grpSpPr>
        <p:sp>
          <p:nvSpPr>
            <p:cNvPr id="347" name="Freeform 351"/>
            <p:cNvSpPr>
              <a:spLocks/>
            </p:cNvSpPr>
            <p:nvPr/>
          </p:nvSpPr>
          <p:spPr bwMode="auto">
            <a:xfrm>
              <a:off x="3744050" y="2568706"/>
              <a:ext cx="81527" cy="97380"/>
            </a:xfrm>
            <a:custGeom>
              <a:avLst/>
              <a:gdLst>
                <a:gd name="T0" fmla="*/ 20 w 36"/>
                <a:gd name="T1" fmla="*/ 36 h 43"/>
                <a:gd name="T2" fmla="*/ 20 w 36"/>
                <a:gd name="T3" fmla="*/ 0 h 43"/>
                <a:gd name="T4" fmla="*/ 16 w 36"/>
                <a:gd name="T5" fmla="*/ 0 h 43"/>
                <a:gd name="T6" fmla="*/ 16 w 36"/>
                <a:gd name="T7" fmla="*/ 36 h 43"/>
                <a:gd name="T8" fmla="*/ 3 w 36"/>
                <a:gd name="T9" fmla="*/ 23 h 43"/>
                <a:gd name="T10" fmla="*/ 0 w 36"/>
                <a:gd name="T11" fmla="*/ 26 h 43"/>
                <a:gd name="T12" fmla="*/ 16 w 36"/>
                <a:gd name="T13" fmla="*/ 43 h 43"/>
                <a:gd name="T14" fmla="*/ 19 w 36"/>
                <a:gd name="T15" fmla="*/ 43 h 43"/>
                <a:gd name="T16" fmla="*/ 36 w 36"/>
                <a:gd name="T17" fmla="*/ 26 h 43"/>
                <a:gd name="T18" fmla="*/ 33 w 36"/>
                <a:gd name="T19" fmla="*/ 23 h 43"/>
                <a:gd name="T20" fmla="*/ 20 w 36"/>
                <a:gd name="T21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3">
                  <a:moveTo>
                    <a:pt x="20" y="36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6" y="36"/>
                  </a:lnTo>
                  <a:lnTo>
                    <a:pt x="3" y="23"/>
                  </a:lnTo>
                  <a:lnTo>
                    <a:pt x="0" y="26"/>
                  </a:lnTo>
                  <a:lnTo>
                    <a:pt x="16" y="43"/>
                  </a:lnTo>
                  <a:lnTo>
                    <a:pt x="19" y="43"/>
                  </a:lnTo>
                  <a:lnTo>
                    <a:pt x="36" y="26"/>
                  </a:lnTo>
                  <a:lnTo>
                    <a:pt x="33" y="23"/>
                  </a:lnTo>
                  <a:lnTo>
                    <a:pt x="2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48" name="Freeform 352"/>
            <p:cNvSpPr>
              <a:spLocks noEditPoints="1"/>
            </p:cNvSpPr>
            <p:nvPr/>
          </p:nvSpPr>
          <p:spPr bwMode="auto">
            <a:xfrm>
              <a:off x="3676111" y="2450946"/>
              <a:ext cx="217404" cy="301196"/>
            </a:xfrm>
            <a:custGeom>
              <a:avLst/>
              <a:gdLst>
                <a:gd name="T0" fmla="*/ 66 w 96"/>
                <a:gd name="T1" fmla="*/ 8 h 133"/>
                <a:gd name="T2" fmla="*/ 58 w 96"/>
                <a:gd name="T3" fmla="*/ 8 h 133"/>
                <a:gd name="T4" fmla="*/ 58 w 96"/>
                <a:gd name="T5" fmla="*/ 0 h 133"/>
                <a:gd name="T6" fmla="*/ 37 w 96"/>
                <a:gd name="T7" fmla="*/ 0 h 133"/>
                <a:gd name="T8" fmla="*/ 37 w 96"/>
                <a:gd name="T9" fmla="*/ 8 h 133"/>
                <a:gd name="T10" fmla="*/ 30 w 96"/>
                <a:gd name="T11" fmla="*/ 8 h 133"/>
                <a:gd name="T12" fmla="*/ 28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8 w 96"/>
                <a:gd name="T23" fmla="*/ 14 h 133"/>
                <a:gd name="T24" fmla="*/ 66 w 96"/>
                <a:gd name="T25" fmla="*/ 8 h 133"/>
                <a:gd name="T26" fmla="*/ 33 w 96"/>
                <a:gd name="T27" fmla="*/ 12 h 133"/>
                <a:gd name="T28" fmla="*/ 42 w 96"/>
                <a:gd name="T29" fmla="*/ 12 h 133"/>
                <a:gd name="T30" fmla="*/ 42 w 96"/>
                <a:gd name="T31" fmla="*/ 4 h 133"/>
                <a:gd name="T32" fmla="*/ 54 w 96"/>
                <a:gd name="T33" fmla="*/ 4 h 133"/>
                <a:gd name="T34" fmla="*/ 54 w 96"/>
                <a:gd name="T35" fmla="*/ 12 h 133"/>
                <a:gd name="T36" fmla="*/ 63 w 96"/>
                <a:gd name="T37" fmla="*/ 12 h 133"/>
                <a:gd name="T38" fmla="*/ 66 w 96"/>
                <a:gd name="T39" fmla="*/ 25 h 133"/>
                <a:gd name="T40" fmla="*/ 30 w 96"/>
                <a:gd name="T41" fmla="*/ 25 h 133"/>
                <a:gd name="T42" fmla="*/ 33 w 96"/>
                <a:gd name="T43" fmla="*/ 12 h 133"/>
                <a:gd name="T44" fmla="*/ 92 w 96"/>
                <a:gd name="T45" fmla="*/ 18 h 133"/>
                <a:gd name="T46" fmla="*/ 92 w 96"/>
                <a:gd name="T47" fmla="*/ 129 h 133"/>
                <a:gd name="T48" fmla="*/ 4 w 96"/>
                <a:gd name="T49" fmla="*/ 129 h 133"/>
                <a:gd name="T50" fmla="*/ 4 w 96"/>
                <a:gd name="T51" fmla="*/ 18 h 133"/>
                <a:gd name="T52" fmla="*/ 27 w 96"/>
                <a:gd name="T53" fmla="*/ 18 h 133"/>
                <a:gd name="T54" fmla="*/ 24 w 96"/>
                <a:gd name="T55" fmla="*/ 29 h 133"/>
                <a:gd name="T56" fmla="*/ 71 w 96"/>
                <a:gd name="T57" fmla="*/ 29 h 133"/>
                <a:gd name="T58" fmla="*/ 69 w 96"/>
                <a:gd name="T59" fmla="*/ 18 h 133"/>
                <a:gd name="T60" fmla="*/ 92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6" y="8"/>
                  </a:moveTo>
                  <a:lnTo>
                    <a:pt x="58" y="8"/>
                  </a:lnTo>
                  <a:lnTo>
                    <a:pt x="58" y="0"/>
                  </a:lnTo>
                  <a:lnTo>
                    <a:pt x="37" y="0"/>
                  </a:lnTo>
                  <a:lnTo>
                    <a:pt x="37" y="8"/>
                  </a:lnTo>
                  <a:lnTo>
                    <a:pt x="30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66" y="8"/>
                  </a:lnTo>
                  <a:close/>
                  <a:moveTo>
                    <a:pt x="33" y="12"/>
                  </a:moveTo>
                  <a:lnTo>
                    <a:pt x="42" y="12"/>
                  </a:lnTo>
                  <a:lnTo>
                    <a:pt x="42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2"/>
                  </a:lnTo>
                  <a:close/>
                  <a:moveTo>
                    <a:pt x="92" y="18"/>
                  </a:moveTo>
                  <a:lnTo>
                    <a:pt x="92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4" y="29"/>
                  </a:lnTo>
                  <a:lnTo>
                    <a:pt x="71" y="29"/>
                  </a:lnTo>
                  <a:lnTo>
                    <a:pt x="69" y="18"/>
                  </a:lnTo>
                  <a:lnTo>
                    <a:pt x="9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67891" y="2450946"/>
            <a:ext cx="217404" cy="301196"/>
            <a:chOff x="4067891" y="2450946"/>
            <a:chExt cx="217404" cy="301196"/>
          </a:xfrm>
          <a:solidFill>
            <a:schemeClr val="tx1"/>
          </a:solidFill>
        </p:grpSpPr>
        <p:sp>
          <p:nvSpPr>
            <p:cNvPr id="349" name="Freeform 353"/>
            <p:cNvSpPr>
              <a:spLocks noEditPoints="1"/>
            </p:cNvSpPr>
            <p:nvPr/>
          </p:nvSpPr>
          <p:spPr bwMode="auto">
            <a:xfrm>
              <a:off x="4067891" y="2450946"/>
              <a:ext cx="217404" cy="301196"/>
            </a:xfrm>
            <a:custGeom>
              <a:avLst/>
              <a:gdLst>
                <a:gd name="T0" fmla="*/ 66 w 96"/>
                <a:gd name="T1" fmla="*/ 8 h 133"/>
                <a:gd name="T2" fmla="*/ 58 w 96"/>
                <a:gd name="T3" fmla="*/ 8 h 133"/>
                <a:gd name="T4" fmla="*/ 58 w 96"/>
                <a:gd name="T5" fmla="*/ 0 h 133"/>
                <a:gd name="T6" fmla="*/ 37 w 96"/>
                <a:gd name="T7" fmla="*/ 0 h 133"/>
                <a:gd name="T8" fmla="*/ 37 w 96"/>
                <a:gd name="T9" fmla="*/ 8 h 133"/>
                <a:gd name="T10" fmla="*/ 29 w 96"/>
                <a:gd name="T11" fmla="*/ 8 h 133"/>
                <a:gd name="T12" fmla="*/ 28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7 w 96"/>
                <a:gd name="T23" fmla="*/ 14 h 133"/>
                <a:gd name="T24" fmla="*/ 66 w 96"/>
                <a:gd name="T25" fmla="*/ 8 h 133"/>
                <a:gd name="T26" fmla="*/ 33 w 96"/>
                <a:gd name="T27" fmla="*/ 12 h 133"/>
                <a:gd name="T28" fmla="*/ 41 w 96"/>
                <a:gd name="T29" fmla="*/ 12 h 133"/>
                <a:gd name="T30" fmla="*/ 41 w 96"/>
                <a:gd name="T31" fmla="*/ 4 h 133"/>
                <a:gd name="T32" fmla="*/ 54 w 96"/>
                <a:gd name="T33" fmla="*/ 4 h 133"/>
                <a:gd name="T34" fmla="*/ 54 w 96"/>
                <a:gd name="T35" fmla="*/ 12 h 133"/>
                <a:gd name="T36" fmla="*/ 63 w 96"/>
                <a:gd name="T37" fmla="*/ 12 h 133"/>
                <a:gd name="T38" fmla="*/ 66 w 96"/>
                <a:gd name="T39" fmla="*/ 25 h 133"/>
                <a:gd name="T40" fmla="*/ 29 w 96"/>
                <a:gd name="T41" fmla="*/ 25 h 133"/>
                <a:gd name="T42" fmla="*/ 33 w 96"/>
                <a:gd name="T43" fmla="*/ 12 h 133"/>
                <a:gd name="T44" fmla="*/ 91 w 96"/>
                <a:gd name="T45" fmla="*/ 18 h 133"/>
                <a:gd name="T46" fmla="*/ 91 w 96"/>
                <a:gd name="T47" fmla="*/ 129 h 133"/>
                <a:gd name="T48" fmla="*/ 4 w 96"/>
                <a:gd name="T49" fmla="*/ 129 h 133"/>
                <a:gd name="T50" fmla="*/ 4 w 96"/>
                <a:gd name="T51" fmla="*/ 18 h 133"/>
                <a:gd name="T52" fmla="*/ 27 w 96"/>
                <a:gd name="T53" fmla="*/ 18 h 133"/>
                <a:gd name="T54" fmla="*/ 24 w 96"/>
                <a:gd name="T55" fmla="*/ 29 h 133"/>
                <a:gd name="T56" fmla="*/ 71 w 96"/>
                <a:gd name="T57" fmla="*/ 29 h 133"/>
                <a:gd name="T58" fmla="*/ 69 w 96"/>
                <a:gd name="T59" fmla="*/ 18 h 133"/>
                <a:gd name="T60" fmla="*/ 91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6" y="8"/>
                  </a:moveTo>
                  <a:lnTo>
                    <a:pt x="58" y="8"/>
                  </a:lnTo>
                  <a:lnTo>
                    <a:pt x="58" y="0"/>
                  </a:lnTo>
                  <a:lnTo>
                    <a:pt x="37" y="0"/>
                  </a:lnTo>
                  <a:lnTo>
                    <a:pt x="37" y="8"/>
                  </a:lnTo>
                  <a:lnTo>
                    <a:pt x="29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7" y="14"/>
                  </a:lnTo>
                  <a:lnTo>
                    <a:pt x="66" y="8"/>
                  </a:lnTo>
                  <a:close/>
                  <a:moveTo>
                    <a:pt x="33" y="12"/>
                  </a:moveTo>
                  <a:lnTo>
                    <a:pt x="41" y="12"/>
                  </a:lnTo>
                  <a:lnTo>
                    <a:pt x="41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29" y="25"/>
                  </a:lnTo>
                  <a:lnTo>
                    <a:pt x="33" y="12"/>
                  </a:lnTo>
                  <a:close/>
                  <a:moveTo>
                    <a:pt x="91" y="18"/>
                  </a:moveTo>
                  <a:lnTo>
                    <a:pt x="91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4" y="29"/>
                  </a:lnTo>
                  <a:lnTo>
                    <a:pt x="71" y="29"/>
                  </a:lnTo>
                  <a:lnTo>
                    <a:pt x="69" y="18"/>
                  </a:lnTo>
                  <a:lnTo>
                    <a:pt x="9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50" name="Freeform 354"/>
            <p:cNvSpPr>
              <a:spLocks noEditPoints="1"/>
            </p:cNvSpPr>
            <p:nvPr/>
          </p:nvSpPr>
          <p:spPr bwMode="auto">
            <a:xfrm>
              <a:off x="4147153" y="2557384"/>
              <a:ext cx="83792" cy="108702"/>
            </a:xfrm>
            <a:custGeom>
              <a:avLst/>
              <a:gdLst>
                <a:gd name="T0" fmla="*/ 4 w 37"/>
                <a:gd name="T1" fmla="*/ 5 h 48"/>
                <a:gd name="T2" fmla="*/ 4 w 37"/>
                <a:gd name="T3" fmla="*/ 0 h 48"/>
                <a:gd name="T4" fmla="*/ 0 w 37"/>
                <a:gd name="T5" fmla="*/ 0 h 48"/>
                <a:gd name="T6" fmla="*/ 0 w 37"/>
                <a:gd name="T7" fmla="*/ 48 h 48"/>
                <a:gd name="T8" fmla="*/ 4 w 37"/>
                <a:gd name="T9" fmla="*/ 48 h 48"/>
                <a:gd name="T10" fmla="*/ 4 w 37"/>
                <a:gd name="T11" fmla="*/ 25 h 48"/>
                <a:gd name="T12" fmla="*/ 37 w 37"/>
                <a:gd name="T13" fmla="*/ 25 h 48"/>
                <a:gd name="T14" fmla="*/ 30 w 37"/>
                <a:gd name="T15" fmla="*/ 15 h 48"/>
                <a:gd name="T16" fmla="*/ 37 w 37"/>
                <a:gd name="T17" fmla="*/ 5 h 48"/>
                <a:gd name="T18" fmla="*/ 4 w 37"/>
                <a:gd name="T19" fmla="*/ 5 h 48"/>
                <a:gd name="T20" fmla="*/ 30 w 37"/>
                <a:gd name="T21" fmla="*/ 21 h 48"/>
                <a:gd name="T22" fmla="*/ 4 w 37"/>
                <a:gd name="T23" fmla="*/ 21 h 48"/>
                <a:gd name="T24" fmla="*/ 4 w 37"/>
                <a:gd name="T25" fmla="*/ 9 h 48"/>
                <a:gd name="T26" fmla="*/ 30 w 37"/>
                <a:gd name="T27" fmla="*/ 9 h 48"/>
                <a:gd name="T28" fmla="*/ 26 w 37"/>
                <a:gd name="T29" fmla="*/ 15 h 48"/>
                <a:gd name="T30" fmla="*/ 30 w 37"/>
                <a:gd name="T31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48">
                  <a:moveTo>
                    <a:pt x="4" y="5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4" y="25"/>
                  </a:lnTo>
                  <a:lnTo>
                    <a:pt x="37" y="25"/>
                  </a:lnTo>
                  <a:lnTo>
                    <a:pt x="30" y="15"/>
                  </a:lnTo>
                  <a:lnTo>
                    <a:pt x="37" y="5"/>
                  </a:lnTo>
                  <a:lnTo>
                    <a:pt x="4" y="5"/>
                  </a:lnTo>
                  <a:close/>
                  <a:moveTo>
                    <a:pt x="30" y="21"/>
                  </a:moveTo>
                  <a:lnTo>
                    <a:pt x="4" y="21"/>
                  </a:lnTo>
                  <a:lnTo>
                    <a:pt x="4" y="9"/>
                  </a:lnTo>
                  <a:lnTo>
                    <a:pt x="30" y="9"/>
                  </a:lnTo>
                  <a:lnTo>
                    <a:pt x="26" y="15"/>
                  </a:lnTo>
                  <a:lnTo>
                    <a:pt x="3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59671" y="2450946"/>
            <a:ext cx="215140" cy="301196"/>
            <a:chOff x="4459671" y="2450946"/>
            <a:chExt cx="215140" cy="301196"/>
          </a:xfrm>
          <a:solidFill>
            <a:schemeClr val="tx1"/>
          </a:solidFill>
        </p:grpSpPr>
        <p:sp>
          <p:nvSpPr>
            <p:cNvPr id="351" name="Rectangle 355"/>
            <p:cNvSpPr>
              <a:spLocks noChangeArrowheads="1"/>
            </p:cNvSpPr>
            <p:nvPr/>
          </p:nvSpPr>
          <p:spPr bwMode="auto">
            <a:xfrm>
              <a:off x="4525345" y="2613999"/>
              <a:ext cx="83792" cy="113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52" name="Freeform 356"/>
            <p:cNvSpPr>
              <a:spLocks noEditPoints="1"/>
            </p:cNvSpPr>
            <p:nvPr/>
          </p:nvSpPr>
          <p:spPr bwMode="auto">
            <a:xfrm>
              <a:off x="4459671" y="2450946"/>
              <a:ext cx="215140" cy="301196"/>
            </a:xfrm>
            <a:custGeom>
              <a:avLst/>
              <a:gdLst>
                <a:gd name="T0" fmla="*/ 66 w 95"/>
                <a:gd name="T1" fmla="*/ 8 h 133"/>
                <a:gd name="T2" fmla="*/ 58 w 95"/>
                <a:gd name="T3" fmla="*/ 8 h 133"/>
                <a:gd name="T4" fmla="*/ 58 w 95"/>
                <a:gd name="T5" fmla="*/ 0 h 133"/>
                <a:gd name="T6" fmla="*/ 37 w 95"/>
                <a:gd name="T7" fmla="*/ 0 h 133"/>
                <a:gd name="T8" fmla="*/ 37 w 95"/>
                <a:gd name="T9" fmla="*/ 8 h 133"/>
                <a:gd name="T10" fmla="*/ 29 w 95"/>
                <a:gd name="T11" fmla="*/ 8 h 133"/>
                <a:gd name="T12" fmla="*/ 28 w 95"/>
                <a:gd name="T13" fmla="*/ 14 h 133"/>
                <a:gd name="T14" fmla="*/ 0 w 95"/>
                <a:gd name="T15" fmla="*/ 14 h 133"/>
                <a:gd name="T16" fmla="*/ 0 w 95"/>
                <a:gd name="T17" fmla="*/ 133 h 133"/>
                <a:gd name="T18" fmla="*/ 95 w 95"/>
                <a:gd name="T19" fmla="*/ 133 h 133"/>
                <a:gd name="T20" fmla="*/ 95 w 95"/>
                <a:gd name="T21" fmla="*/ 14 h 133"/>
                <a:gd name="T22" fmla="*/ 67 w 95"/>
                <a:gd name="T23" fmla="*/ 14 h 133"/>
                <a:gd name="T24" fmla="*/ 66 w 95"/>
                <a:gd name="T25" fmla="*/ 8 h 133"/>
                <a:gd name="T26" fmla="*/ 32 w 95"/>
                <a:gd name="T27" fmla="*/ 12 h 133"/>
                <a:gd name="T28" fmla="*/ 41 w 95"/>
                <a:gd name="T29" fmla="*/ 12 h 133"/>
                <a:gd name="T30" fmla="*/ 41 w 95"/>
                <a:gd name="T31" fmla="*/ 4 h 133"/>
                <a:gd name="T32" fmla="*/ 54 w 95"/>
                <a:gd name="T33" fmla="*/ 4 h 133"/>
                <a:gd name="T34" fmla="*/ 54 w 95"/>
                <a:gd name="T35" fmla="*/ 12 h 133"/>
                <a:gd name="T36" fmla="*/ 63 w 95"/>
                <a:gd name="T37" fmla="*/ 12 h 133"/>
                <a:gd name="T38" fmla="*/ 66 w 95"/>
                <a:gd name="T39" fmla="*/ 25 h 133"/>
                <a:gd name="T40" fmla="*/ 29 w 95"/>
                <a:gd name="T41" fmla="*/ 25 h 133"/>
                <a:gd name="T42" fmla="*/ 32 w 95"/>
                <a:gd name="T43" fmla="*/ 12 h 133"/>
                <a:gd name="T44" fmla="*/ 91 w 95"/>
                <a:gd name="T45" fmla="*/ 18 h 133"/>
                <a:gd name="T46" fmla="*/ 91 w 95"/>
                <a:gd name="T47" fmla="*/ 129 h 133"/>
                <a:gd name="T48" fmla="*/ 4 w 95"/>
                <a:gd name="T49" fmla="*/ 129 h 133"/>
                <a:gd name="T50" fmla="*/ 4 w 95"/>
                <a:gd name="T51" fmla="*/ 18 h 133"/>
                <a:gd name="T52" fmla="*/ 27 w 95"/>
                <a:gd name="T53" fmla="*/ 18 h 133"/>
                <a:gd name="T54" fmla="*/ 24 w 95"/>
                <a:gd name="T55" fmla="*/ 29 h 133"/>
                <a:gd name="T56" fmla="*/ 71 w 95"/>
                <a:gd name="T57" fmla="*/ 29 h 133"/>
                <a:gd name="T58" fmla="*/ 68 w 95"/>
                <a:gd name="T59" fmla="*/ 18 h 133"/>
                <a:gd name="T60" fmla="*/ 91 w 95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33">
                  <a:moveTo>
                    <a:pt x="66" y="8"/>
                  </a:moveTo>
                  <a:lnTo>
                    <a:pt x="58" y="8"/>
                  </a:lnTo>
                  <a:lnTo>
                    <a:pt x="58" y="0"/>
                  </a:lnTo>
                  <a:lnTo>
                    <a:pt x="37" y="0"/>
                  </a:lnTo>
                  <a:lnTo>
                    <a:pt x="37" y="8"/>
                  </a:lnTo>
                  <a:lnTo>
                    <a:pt x="29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5" y="133"/>
                  </a:lnTo>
                  <a:lnTo>
                    <a:pt x="95" y="14"/>
                  </a:lnTo>
                  <a:lnTo>
                    <a:pt x="67" y="14"/>
                  </a:lnTo>
                  <a:lnTo>
                    <a:pt x="66" y="8"/>
                  </a:lnTo>
                  <a:close/>
                  <a:moveTo>
                    <a:pt x="32" y="12"/>
                  </a:moveTo>
                  <a:lnTo>
                    <a:pt x="41" y="12"/>
                  </a:lnTo>
                  <a:lnTo>
                    <a:pt x="41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29" y="25"/>
                  </a:lnTo>
                  <a:lnTo>
                    <a:pt x="32" y="12"/>
                  </a:lnTo>
                  <a:close/>
                  <a:moveTo>
                    <a:pt x="91" y="18"/>
                  </a:moveTo>
                  <a:lnTo>
                    <a:pt x="91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4" y="29"/>
                  </a:lnTo>
                  <a:lnTo>
                    <a:pt x="71" y="29"/>
                  </a:lnTo>
                  <a:lnTo>
                    <a:pt x="68" y="18"/>
                  </a:lnTo>
                  <a:lnTo>
                    <a:pt x="9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49187" y="2450946"/>
            <a:ext cx="217404" cy="301196"/>
            <a:chOff x="4849187" y="2450946"/>
            <a:chExt cx="217404" cy="301196"/>
          </a:xfrm>
          <a:solidFill>
            <a:schemeClr val="tx1"/>
          </a:solidFill>
        </p:grpSpPr>
        <p:sp>
          <p:nvSpPr>
            <p:cNvPr id="353" name="Freeform 357"/>
            <p:cNvSpPr>
              <a:spLocks noEditPoints="1"/>
            </p:cNvSpPr>
            <p:nvPr/>
          </p:nvSpPr>
          <p:spPr bwMode="auto">
            <a:xfrm>
              <a:off x="4910331" y="2573235"/>
              <a:ext cx="95114" cy="92850"/>
            </a:xfrm>
            <a:custGeom>
              <a:avLst/>
              <a:gdLst>
                <a:gd name="T0" fmla="*/ 40 w 80"/>
                <a:gd name="T1" fmla="*/ 0 h 80"/>
                <a:gd name="T2" fmla="*/ 12 w 80"/>
                <a:gd name="T3" fmla="*/ 12 h 80"/>
                <a:gd name="T4" fmla="*/ 0 w 80"/>
                <a:gd name="T5" fmla="*/ 40 h 80"/>
                <a:gd name="T6" fmla="*/ 12 w 80"/>
                <a:gd name="T7" fmla="*/ 68 h 80"/>
                <a:gd name="T8" fmla="*/ 40 w 80"/>
                <a:gd name="T9" fmla="*/ 80 h 80"/>
                <a:gd name="T10" fmla="*/ 40 w 80"/>
                <a:gd name="T11" fmla="*/ 80 h 80"/>
                <a:gd name="T12" fmla="*/ 80 w 80"/>
                <a:gd name="T13" fmla="*/ 40 h 80"/>
                <a:gd name="T14" fmla="*/ 68 w 80"/>
                <a:gd name="T15" fmla="*/ 12 h 80"/>
                <a:gd name="T16" fmla="*/ 40 w 80"/>
                <a:gd name="T17" fmla="*/ 0 h 80"/>
                <a:gd name="T18" fmla="*/ 40 w 80"/>
                <a:gd name="T19" fmla="*/ 72 h 80"/>
                <a:gd name="T20" fmla="*/ 17 w 80"/>
                <a:gd name="T21" fmla="*/ 62 h 80"/>
                <a:gd name="T22" fmla="*/ 8 w 80"/>
                <a:gd name="T23" fmla="*/ 40 h 80"/>
                <a:gd name="T24" fmla="*/ 15 w 80"/>
                <a:gd name="T25" fmla="*/ 20 h 80"/>
                <a:gd name="T26" fmla="*/ 60 w 80"/>
                <a:gd name="T27" fmla="*/ 65 h 80"/>
                <a:gd name="T28" fmla="*/ 40 w 80"/>
                <a:gd name="T29" fmla="*/ 72 h 80"/>
                <a:gd name="T30" fmla="*/ 65 w 80"/>
                <a:gd name="T31" fmla="*/ 59 h 80"/>
                <a:gd name="T32" fmla="*/ 20 w 80"/>
                <a:gd name="T33" fmla="*/ 15 h 80"/>
                <a:gd name="T34" fmla="*/ 40 w 80"/>
                <a:gd name="T35" fmla="*/ 8 h 80"/>
                <a:gd name="T36" fmla="*/ 63 w 80"/>
                <a:gd name="T37" fmla="*/ 17 h 80"/>
                <a:gd name="T38" fmla="*/ 72 w 80"/>
                <a:gd name="T39" fmla="*/ 40 h 80"/>
                <a:gd name="T40" fmla="*/ 65 w 80"/>
                <a:gd name="T41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29" y="0"/>
                    <a:pt x="19" y="4"/>
                    <a:pt x="12" y="12"/>
                  </a:cubicBez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1" y="0"/>
                    <a:pt x="40" y="0"/>
                  </a:cubicBezTo>
                  <a:close/>
                  <a:moveTo>
                    <a:pt x="40" y="72"/>
                  </a:moveTo>
                  <a:cubicBezTo>
                    <a:pt x="32" y="72"/>
                    <a:pt x="23" y="68"/>
                    <a:pt x="17" y="62"/>
                  </a:cubicBezTo>
                  <a:cubicBezTo>
                    <a:pt x="11" y="56"/>
                    <a:pt x="8" y="48"/>
                    <a:pt x="8" y="40"/>
                  </a:cubicBezTo>
                  <a:cubicBezTo>
                    <a:pt x="8" y="33"/>
                    <a:pt x="10" y="26"/>
                    <a:pt x="15" y="20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54" y="69"/>
                    <a:pt x="47" y="72"/>
                    <a:pt x="40" y="72"/>
                  </a:cubicBezTo>
                  <a:close/>
                  <a:moveTo>
                    <a:pt x="65" y="59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26" y="10"/>
                    <a:pt x="33" y="8"/>
                    <a:pt x="40" y="8"/>
                  </a:cubicBezTo>
                  <a:cubicBezTo>
                    <a:pt x="49" y="8"/>
                    <a:pt x="57" y="11"/>
                    <a:pt x="63" y="17"/>
                  </a:cubicBezTo>
                  <a:cubicBezTo>
                    <a:pt x="69" y="23"/>
                    <a:pt x="72" y="31"/>
                    <a:pt x="72" y="40"/>
                  </a:cubicBezTo>
                  <a:cubicBezTo>
                    <a:pt x="72" y="47"/>
                    <a:pt x="70" y="54"/>
                    <a:pt x="65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54" name="Freeform 358"/>
            <p:cNvSpPr>
              <a:spLocks noEditPoints="1"/>
            </p:cNvSpPr>
            <p:nvPr/>
          </p:nvSpPr>
          <p:spPr bwMode="auto">
            <a:xfrm>
              <a:off x="4849187" y="2450946"/>
              <a:ext cx="217404" cy="301196"/>
            </a:xfrm>
            <a:custGeom>
              <a:avLst/>
              <a:gdLst>
                <a:gd name="T0" fmla="*/ 67 w 96"/>
                <a:gd name="T1" fmla="*/ 8 h 133"/>
                <a:gd name="T2" fmla="*/ 59 w 96"/>
                <a:gd name="T3" fmla="*/ 8 h 133"/>
                <a:gd name="T4" fmla="*/ 59 w 96"/>
                <a:gd name="T5" fmla="*/ 0 h 133"/>
                <a:gd name="T6" fmla="*/ 38 w 96"/>
                <a:gd name="T7" fmla="*/ 0 h 133"/>
                <a:gd name="T8" fmla="*/ 38 w 96"/>
                <a:gd name="T9" fmla="*/ 8 h 133"/>
                <a:gd name="T10" fmla="*/ 30 w 96"/>
                <a:gd name="T11" fmla="*/ 8 h 133"/>
                <a:gd name="T12" fmla="*/ 29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8 w 96"/>
                <a:gd name="T23" fmla="*/ 14 h 133"/>
                <a:gd name="T24" fmla="*/ 67 w 96"/>
                <a:gd name="T25" fmla="*/ 8 h 133"/>
                <a:gd name="T26" fmla="*/ 33 w 96"/>
                <a:gd name="T27" fmla="*/ 12 h 133"/>
                <a:gd name="T28" fmla="*/ 42 w 96"/>
                <a:gd name="T29" fmla="*/ 12 h 133"/>
                <a:gd name="T30" fmla="*/ 42 w 96"/>
                <a:gd name="T31" fmla="*/ 4 h 133"/>
                <a:gd name="T32" fmla="*/ 55 w 96"/>
                <a:gd name="T33" fmla="*/ 4 h 133"/>
                <a:gd name="T34" fmla="*/ 55 w 96"/>
                <a:gd name="T35" fmla="*/ 12 h 133"/>
                <a:gd name="T36" fmla="*/ 63 w 96"/>
                <a:gd name="T37" fmla="*/ 12 h 133"/>
                <a:gd name="T38" fmla="*/ 67 w 96"/>
                <a:gd name="T39" fmla="*/ 25 h 133"/>
                <a:gd name="T40" fmla="*/ 30 w 96"/>
                <a:gd name="T41" fmla="*/ 25 h 133"/>
                <a:gd name="T42" fmla="*/ 33 w 96"/>
                <a:gd name="T43" fmla="*/ 12 h 133"/>
                <a:gd name="T44" fmla="*/ 92 w 96"/>
                <a:gd name="T45" fmla="*/ 18 h 133"/>
                <a:gd name="T46" fmla="*/ 92 w 96"/>
                <a:gd name="T47" fmla="*/ 129 h 133"/>
                <a:gd name="T48" fmla="*/ 5 w 96"/>
                <a:gd name="T49" fmla="*/ 129 h 133"/>
                <a:gd name="T50" fmla="*/ 5 w 96"/>
                <a:gd name="T51" fmla="*/ 18 h 133"/>
                <a:gd name="T52" fmla="*/ 27 w 96"/>
                <a:gd name="T53" fmla="*/ 18 h 133"/>
                <a:gd name="T54" fmla="*/ 25 w 96"/>
                <a:gd name="T55" fmla="*/ 29 h 133"/>
                <a:gd name="T56" fmla="*/ 72 w 96"/>
                <a:gd name="T57" fmla="*/ 29 h 133"/>
                <a:gd name="T58" fmla="*/ 69 w 96"/>
                <a:gd name="T59" fmla="*/ 18 h 133"/>
                <a:gd name="T60" fmla="*/ 92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7" y="8"/>
                  </a:moveTo>
                  <a:lnTo>
                    <a:pt x="59" y="8"/>
                  </a:lnTo>
                  <a:lnTo>
                    <a:pt x="59" y="0"/>
                  </a:lnTo>
                  <a:lnTo>
                    <a:pt x="38" y="0"/>
                  </a:lnTo>
                  <a:lnTo>
                    <a:pt x="38" y="8"/>
                  </a:lnTo>
                  <a:lnTo>
                    <a:pt x="30" y="8"/>
                  </a:lnTo>
                  <a:lnTo>
                    <a:pt x="29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67" y="8"/>
                  </a:lnTo>
                  <a:close/>
                  <a:moveTo>
                    <a:pt x="33" y="12"/>
                  </a:moveTo>
                  <a:lnTo>
                    <a:pt x="42" y="12"/>
                  </a:lnTo>
                  <a:lnTo>
                    <a:pt x="42" y="4"/>
                  </a:lnTo>
                  <a:lnTo>
                    <a:pt x="55" y="4"/>
                  </a:lnTo>
                  <a:lnTo>
                    <a:pt x="55" y="12"/>
                  </a:lnTo>
                  <a:lnTo>
                    <a:pt x="63" y="12"/>
                  </a:lnTo>
                  <a:lnTo>
                    <a:pt x="67" y="25"/>
                  </a:lnTo>
                  <a:lnTo>
                    <a:pt x="30" y="25"/>
                  </a:lnTo>
                  <a:lnTo>
                    <a:pt x="33" y="12"/>
                  </a:lnTo>
                  <a:close/>
                  <a:moveTo>
                    <a:pt x="92" y="18"/>
                  </a:moveTo>
                  <a:lnTo>
                    <a:pt x="92" y="129"/>
                  </a:lnTo>
                  <a:lnTo>
                    <a:pt x="5" y="129"/>
                  </a:lnTo>
                  <a:lnTo>
                    <a:pt x="5" y="18"/>
                  </a:lnTo>
                  <a:lnTo>
                    <a:pt x="27" y="18"/>
                  </a:lnTo>
                  <a:lnTo>
                    <a:pt x="25" y="29"/>
                  </a:lnTo>
                  <a:lnTo>
                    <a:pt x="72" y="29"/>
                  </a:lnTo>
                  <a:lnTo>
                    <a:pt x="69" y="18"/>
                  </a:lnTo>
                  <a:lnTo>
                    <a:pt x="9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40966" y="2450946"/>
            <a:ext cx="217404" cy="301196"/>
            <a:chOff x="5240966" y="2450946"/>
            <a:chExt cx="217404" cy="301196"/>
          </a:xfrm>
          <a:solidFill>
            <a:schemeClr val="tx1"/>
          </a:solidFill>
        </p:grpSpPr>
        <p:sp>
          <p:nvSpPr>
            <p:cNvPr id="355" name="Freeform 359"/>
            <p:cNvSpPr>
              <a:spLocks noEditPoints="1"/>
            </p:cNvSpPr>
            <p:nvPr/>
          </p:nvSpPr>
          <p:spPr bwMode="auto">
            <a:xfrm>
              <a:off x="5297583" y="2566442"/>
              <a:ext cx="106438" cy="106438"/>
            </a:xfrm>
            <a:custGeom>
              <a:avLst/>
              <a:gdLst>
                <a:gd name="T0" fmla="*/ 3 w 47"/>
                <a:gd name="T1" fmla="*/ 33 h 47"/>
                <a:gd name="T2" fmla="*/ 0 w 47"/>
                <a:gd name="T3" fmla="*/ 47 h 47"/>
                <a:gd name="T4" fmla="*/ 14 w 47"/>
                <a:gd name="T5" fmla="*/ 44 h 47"/>
                <a:gd name="T6" fmla="*/ 47 w 47"/>
                <a:gd name="T7" fmla="*/ 11 h 47"/>
                <a:gd name="T8" fmla="*/ 36 w 47"/>
                <a:gd name="T9" fmla="*/ 0 h 47"/>
                <a:gd name="T10" fmla="*/ 3 w 47"/>
                <a:gd name="T11" fmla="*/ 33 h 47"/>
                <a:gd name="T12" fmla="*/ 12 w 47"/>
                <a:gd name="T13" fmla="*/ 40 h 47"/>
                <a:gd name="T14" fmla="*/ 5 w 47"/>
                <a:gd name="T15" fmla="*/ 42 h 47"/>
                <a:gd name="T16" fmla="*/ 6 w 47"/>
                <a:gd name="T17" fmla="*/ 35 h 47"/>
                <a:gd name="T18" fmla="*/ 29 w 47"/>
                <a:gd name="T19" fmla="*/ 12 h 47"/>
                <a:gd name="T20" fmla="*/ 35 w 47"/>
                <a:gd name="T21" fmla="*/ 17 h 47"/>
                <a:gd name="T22" fmla="*/ 12 w 47"/>
                <a:gd name="T23" fmla="*/ 40 h 47"/>
                <a:gd name="T24" fmla="*/ 38 w 47"/>
                <a:gd name="T25" fmla="*/ 14 h 47"/>
                <a:gd name="T26" fmla="*/ 32 w 47"/>
                <a:gd name="T27" fmla="*/ 9 h 47"/>
                <a:gd name="T28" fmla="*/ 36 w 47"/>
                <a:gd name="T29" fmla="*/ 5 h 47"/>
                <a:gd name="T30" fmla="*/ 41 w 47"/>
                <a:gd name="T31" fmla="*/ 11 h 47"/>
                <a:gd name="T32" fmla="*/ 38 w 47"/>
                <a:gd name="T33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47">
                  <a:moveTo>
                    <a:pt x="3" y="33"/>
                  </a:moveTo>
                  <a:lnTo>
                    <a:pt x="0" y="47"/>
                  </a:lnTo>
                  <a:lnTo>
                    <a:pt x="14" y="44"/>
                  </a:lnTo>
                  <a:lnTo>
                    <a:pt x="47" y="11"/>
                  </a:lnTo>
                  <a:lnTo>
                    <a:pt x="36" y="0"/>
                  </a:lnTo>
                  <a:lnTo>
                    <a:pt x="3" y="33"/>
                  </a:lnTo>
                  <a:close/>
                  <a:moveTo>
                    <a:pt x="12" y="40"/>
                  </a:moveTo>
                  <a:lnTo>
                    <a:pt x="5" y="42"/>
                  </a:lnTo>
                  <a:lnTo>
                    <a:pt x="6" y="35"/>
                  </a:lnTo>
                  <a:lnTo>
                    <a:pt x="29" y="12"/>
                  </a:lnTo>
                  <a:lnTo>
                    <a:pt x="35" y="17"/>
                  </a:lnTo>
                  <a:lnTo>
                    <a:pt x="12" y="40"/>
                  </a:lnTo>
                  <a:close/>
                  <a:moveTo>
                    <a:pt x="38" y="14"/>
                  </a:moveTo>
                  <a:lnTo>
                    <a:pt x="32" y="9"/>
                  </a:lnTo>
                  <a:lnTo>
                    <a:pt x="36" y="5"/>
                  </a:lnTo>
                  <a:lnTo>
                    <a:pt x="41" y="11"/>
                  </a:lnTo>
                  <a:lnTo>
                    <a:pt x="3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56" name="Freeform 360"/>
            <p:cNvSpPr>
              <a:spLocks noEditPoints="1"/>
            </p:cNvSpPr>
            <p:nvPr/>
          </p:nvSpPr>
          <p:spPr bwMode="auto">
            <a:xfrm>
              <a:off x="5240966" y="2450946"/>
              <a:ext cx="217404" cy="301196"/>
            </a:xfrm>
            <a:custGeom>
              <a:avLst/>
              <a:gdLst>
                <a:gd name="T0" fmla="*/ 66 w 96"/>
                <a:gd name="T1" fmla="*/ 8 h 133"/>
                <a:gd name="T2" fmla="*/ 59 w 96"/>
                <a:gd name="T3" fmla="*/ 8 h 133"/>
                <a:gd name="T4" fmla="*/ 59 w 96"/>
                <a:gd name="T5" fmla="*/ 0 h 133"/>
                <a:gd name="T6" fmla="*/ 38 w 96"/>
                <a:gd name="T7" fmla="*/ 0 h 133"/>
                <a:gd name="T8" fmla="*/ 38 w 96"/>
                <a:gd name="T9" fmla="*/ 8 h 133"/>
                <a:gd name="T10" fmla="*/ 30 w 96"/>
                <a:gd name="T11" fmla="*/ 8 h 133"/>
                <a:gd name="T12" fmla="*/ 28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8 w 96"/>
                <a:gd name="T23" fmla="*/ 14 h 133"/>
                <a:gd name="T24" fmla="*/ 66 w 96"/>
                <a:gd name="T25" fmla="*/ 8 h 133"/>
                <a:gd name="T26" fmla="*/ 33 w 96"/>
                <a:gd name="T27" fmla="*/ 12 h 133"/>
                <a:gd name="T28" fmla="*/ 42 w 96"/>
                <a:gd name="T29" fmla="*/ 12 h 133"/>
                <a:gd name="T30" fmla="*/ 42 w 96"/>
                <a:gd name="T31" fmla="*/ 4 h 133"/>
                <a:gd name="T32" fmla="*/ 54 w 96"/>
                <a:gd name="T33" fmla="*/ 4 h 133"/>
                <a:gd name="T34" fmla="*/ 54 w 96"/>
                <a:gd name="T35" fmla="*/ 12 h 133"/>
                <a:gd name="T36" fmla="*/ 63 w 96"/>
                <a:gd name="T37" fmla="*/ 12 h 133"/>
                <a:gd name="T38" fmla="*/ 66 w 96"/>
                <a:gd name="T39" fmla="*/ 25 h 133"/>
                <a:gd name="T40" fmla="*/ 30 w 96"/>
                <a:gd name="T41" fmla="*/ 25 h 133"/>
                <a:gd name="T42" fmla="*/ 33 w 96"/>
                <a:gd name="T43" fmla="*/ 12 h 133"/>
                <a:gd name="T44" fmla="*/ 92 w 96"/>
                <a:gd name="T45" fmla="*/ 18 h 133"/>
                <a:gd name="T46" fmla="*/ 92 w 96"/>
                <a:gd name="T47" fmla="*/ 129 h 133"/>
                <a:gd name="T48" fmla="*/ 4 w 96"/>
                <a:gd name="T49" fmla="*/ 129 h 133"/>
                <a:gd name="T50" fmla="*/ 4 w 96"/>
                <a:gd name="T51" fmla="*/ 18 h 133"/>
                <a:gd name="T52" fmla="*/ 27 w 96"/>
                <a:gd name="T53" fmla="*/ 18 h 133"/>
                <a:gd name="T54" fmla="*/ 25 w 96"/>
                <a:gd name="T55" fmla="*/ 29 h 133"/>
                <a:gd name="T56" fmla="*/ 72 w 96"/>
                <a:gd name="T57" fmla="*/ 29 h 133"/>
                <a:gd name="T58" fmla="*/ 69 w 96"/>
                <a:gd name="T59" fmla="*/ 18 h 133"/>
                <a:gd name="T60" fmla="*/ 92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6" y="8"/>
                  </a:moveTo>
                  <a:lnTo>
                    <a:pt x="59" y="8"/>
                  </a:lnTo>
                  <a:lnTo>
                    <a:pt x="59" y="0"/>
                  </a:lnTo>
                  <a:lnTo>
                    <a:pt x="38" y="0"/>
                  </a:lnTo>
                  <a:lnTo>
                    <a:pt x="38" y="8"/>
                  </a:lnTo>
                  <a:lnTo>
                    <a:pt x="30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66" y="8"/>
                  </a:lnTo>
                  <a:close/>
                  <a:moveTo>
                    <a:pt x="33" y="12"/>
                  </a:moveTo>
                  <a:lnTo>
                    <a:pt x="42" y="12"/>
                  </a:lnTo>
                  <a:lnTo>
                    <a:pt x="42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2"/>
                  </a:lnTo>
                  <a:close/>
                  <a:moveTo>
                    <a:pt x="92" y="18"/>
                  </a:moveTo>
                  <a:lnTo>
                    <a:pt x="92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5" y="29"/>
                  </a:lnTo>
                  <a:lnTo>
                    <a:pt x="72" y="29"/>
                  </a:lnTo>
                  <a:lnTo>
                    <a:pt x="69" y="18"/>
                  </a:lnTo>
                  <a:lnTo>
                    <a:pt x="9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632747" y="2450946"/>
            <a:ext cx="217404" cy="301196"/>
            <a:chOff x="5632747" y="2450946"/>
            <a:chExt cx="217404" cy="301196"/>
          </a:xfrm>
          <a:solidFill>
            <a:schemeClr val="tx1"/>
          </a:solidFill>
        </p:grpSpPr>
        <p:sp>
          <p:nvSpPr>
            <p:cNvPr id="357" name="Freeform 361"/>
            <p:cNvSpPr>
              <a:spLocks/>
            </p:cNvSpPr>
            <p:nvPr/>
          </p:nvSpPr>
          <p:spPr bwMode="auto">
            <a:xfrm>
              <a:off x="5698421" y="2577765"/>
              <a:ext cx="86056" cy="83792"/>
            </a:xfrm>
            <a:custGeom>
              <a:avLst/>
              <a:gdLst>
                <a:gd name="T0" fmla="*/ 21 w 38"/>
                <a:gd name="T1" fmla="*/ 0 h 37"/>
                <a:gd name="T2" fmla="*/ 17 w 38"/>
                <a:gd name="T3" fmla="*/ 0 h 37"/>
                <a:gd name="T4" fmla="*/ 17 w 38"/>
                <a:gd name="T5" fmla="*/ 16 h 37"/>
                <a:gd name="T6" fmla="*/ 0 w 38"/>
                <a:gd name="T7" fmla="*/ 16 h 37"/>
                <a:gd name="T8" fmla="*/ 0 w 38"/>
                <a:gd name="T9" fmla="*/ 21 h 37"/>
                <a:gd name="T10" fmla="*/ 17 w 38"/>
                <a:gd name="T11" fmla="*/ 21 h 37"/>
                <a:gd name="T12" fmla="*/ 17 w 38"/>
                <a:gd name="T13" fmla="*/ 37 h 37"/>
                <a:gd name="T14" fmla="*/ 21 w 38"/>
                <a:gd name="T15" fmla="*/ 37 h 37"/>
                <a:gd name="T16" fmla="*/ 21 w 38"/>
                <a:gd name="T17" fmla="*/ 21 h 37"/>
                <a:gd name="T18" fmla="*/ 38 w 38"/>
                <a:gd name="T19" fmla="*/ 21 h 37"/>
                <a:gd name="T20" fmla="*/ 38 w 38"/>
                <a:gd name="T21" fmla="*/ 16 h 37"/>
                <a:gd name="T22" fmla="*/ 21 w 38"/>
                <a:gd name="T23" fmla="*/ 16 h 37"/>
                <a:gd name="T24" fmla="*/ 21 w 38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7">
                  <a:moveTo>
                    <a:pt x="21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17" y="21"/>
                  </a:lnTo>
                  <a:lnTo>
                    <a:pt x="17" y="37"/>
                  </a:lnTo>
                  <a:lnTo>
                    <a:pt x="21" y="37"/>
                  </a:lnTo>
                  <a:lnTo>
                    <a:pt x="21" y="21"/>
                  </a:lnTo>
                  <a:lnTo>
                    <a:pt x="38" y="21"/>
                  </a:lnTo>
                  <a:lnTo>
                    <a:pt x="38" y="16"/>
                  </a:lnTo>
                  <a:lnTo>
                    <a:pt x="21" y="16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58" name="Freeform 362"/>
            <p:cNvSpPr>
              <a:spLocks noEditPoints="1"/>
            </p:cNvSpPr>
            <p:nvPr/>
          </p:nvSpPr>
          <p:spPr bwMode="auto">
            <a:xfrm>
              <a:off x="5632747" y="2450946"/>
              <a:ext cx="217404" cy="301196"/>
            </a:xfrm>
            <a:custGeom>
              <a:avLst/>
              <a:gdLst>
                <a:gd name="T0" fmla="*/ 66 w 96"/>
                <a:gd name="T1" fmla="*/ 8 h 133"/>
                <a:gd name="T2" fmla="*/ 58 w 96"/>
                <a:gd name="T3" fmla="*/ 8 h 133"/>
                <a:gd name="T4" fmla="*/ 58 w 96"/>
                <a:gd name="T5" fmla="*/ 0 h 133"/>
                <a:gd name="T6" fmla="*/ 38 w 96"/>
                <a:gd name="T7" fmla="*/ 0 h 133"/>
                <a:gd name="T8" fmla="*/ 38 w 96"/>
                <a:gd name="T9" fmla="*/ 8 h 133"/>
                <a:gd name="T10" fmla="*/ 30 w 96"/>
                <a:gd name="T11" fmla="*/ 8 h 133"/>
                <a:gd name="T12" fmla="*/ 28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8 w 96"/>
                <a:gd name="T23" fmla="*/ 14 h 133"/>
                <a:gd name="T24" fmla="*/ 66 w 96"/>
                <a:gd name="T25" fmla="*/ 8 h 133"/>
                <a:gd name="T26" fmla="*/ 33 w 96"/>
                <a:gd name="T27" fmla="*/ 12 h 133"/>
                <a:gd name="T28" fmla="*/ 42 w 96"/>
                <a:gd name="T29" fmla="*/ 12 h 133"/>
                <a:gd name="T30" fmla="*/ 42 w 96"/>
                <a:gd name="T31" fmla="*/ 4 h 133"/>
                <a:gd name="T32" fmla="*/ 54 w 96"/>
                <a:gd name="T33" fmla="*/ 4 h 133"/>
                <a:gd name="T34" fmla="*/ 54 w 96"/>
                <a:gd name="T35" fmla="*/ 12 h 133"/>
                <a:gd name="T36" fmla="*/ 63 w 96"/>
                <a:gd name="T37" fmla="*/ 12 h 133"/>
                <a:gd name="T38" fmla="*/ 66 w 96"/>
                <a:gd name="T39" fmla="*/ 25 h 133"/>
                <a:gd name="T40" fmla="*/ 30 w 96"/>
                <a:gd name="T41" fmla="*/ 25 h 133"/>
                <a:gd name="T42" fmla="*/ 33 w 96"/>
                <a:gd name="T43" fmla="*/ 12 h 133"/>
                <a:gd name="T44" fmla="*/ 92 w 96"/>
                <a:gd name="T45" fmla="*/ 18 h 133"/>
                <a:gd name="T46" fmla="*/ 92 w 96"/>
                <a:gd name="T47" fmla="*/ 129 h 133"/>
                <a:gd name="T48" fmla="*/ 4 w 96"/>
                <a:gd name="T49" fmla="*/ 129 h 133"/>
                <a:gd name="T50" fmla="*/ 4 w 96"/>
                <a:gd name="T51" fmla="*/ 18 h 133"/>
                <a:gd name="T52" fmla="*/ 27 w 96"/>
                <a:gd name="T53" fmla="*/ 18 h 133"/>
                <a:gd name="T54" fmla="*/ 25 w 96"/>
                <a:gd name="T55" fmla="*/ 29 h 133"/>
                <a:gd name="T56" fmla="*/ 71 w 96"/>
                <a:gd name="T57" fmla="*/ 29 h 133"/>
                <a:gd name="T58" fmla="*/ 69 w 96"/>
                <a:gd name="T59" fmla="*/ 18 h 133"/>
                <a:gd name="T60" fmla="*/ 92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6" y="8"/>
                  </a:moveTo>
                  <a:lnTo>
                    <a:pt x="58" y="8"/>
                  </a:lnTo>
                  <a:lnTo>
                    <a:pt x="58" y="0"/>
                  </a:lnTo>
                  <a:lnTo>
                    <a:pt x="38" y="0"/>
                  </a:lnTo>
                  <a:lnTo>
                    <a:pt x="38" y="8"/>
                  </a:lnTo>
                  <a:lnTo>
                    <a:pt x="30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66" y="8"/>
                  </a:lnTo>
                  <a:close/>
                  <a:moveTo>
                    <a:pt x="33" y="12"/>
                  </a:moveTo>
                  <a:lnTo>
                    <a:pt x="42" y="12"/>
                  </a:lnTo>
                  <a:lnTo>
                    <a:pt x="42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2"/>
                  </a:lnTo>
                  <a:close/>
                  <a:moveTo>
                    <a:pt x="92" y="18"/>
                  </a:moveTo>
                  <a:lnTo>
                    <a:pt x="92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5" y="29"/>
                  </a:lnTo>
                  <a:lnTo>
                    <a:pt x="71" y="29"/>
                  </a:lnTo>
                  <a:lnTo>
                    <a:pt x="69" y="18"/>
                  </a:lnTo>
                  <a:lnTo>
                    <a:pt x="9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024527" y="2450946"/>
            <a:ext cx="217404" cy="301196"/>
            <a:chOff x="6024527" y="2450946"/>
            <a:chExt cx="217404" cy="301196"/>
          </a:xfrm>
          <a:solidFill>
            <a:schemeClr val="tx1"/>
          </a:solidFill>
        </p:grpSpPr>
        <p:sp>
          <p:nvSpPr>
            <p:cNvPr id="359" name="Freeform 363"/>
            <p:cNvSpPr>
              <a:spLocks/>
            </p:cNvSpPr>
            <p:nvPr/>
          </p:nvSpPr>
          <p:spPr bwMode="auto">
            <a:xfrm>
              <a:off x="6090202" y="2620793"/>
              <a:ext cx="65675" cy="63410"/>
            </a:xfrm>
            <a:custGeom>
              <a:avLst/>
              <a:gdLst>
                <a:gd name="T0" fmla="*/ 37 w 56"/>
                <a:gd name="T1" fmla="*/ 22 h 54"/>
                <a:gd name="T2" fmla="*/ 44 w 56"/>
                <a:gd name="T3" fmla="*/ 32 h 54"/>
                <a:gd name="T4" fmla="*/ 36 w 56"/>
                <a:gd name="T5" fmla="*/ 32 h 54"/>
                <a:gd name="T6" fmla="*/ 8 w 56"/>
                <a:gd name="T7" fmla="*/ 0 h 54"/>
                <a:gd name="T8" fmla="*/ 0 w 56"/>
                <a:gd name="T9" fmla="*/ 0 h 54"/>
                <a:gd name="T10" fmla="*/ 36 w 56"/>
                <a:gd name="T11" fmla="*/ 40 h 54"/>
                <a:gd name="T12" fmla="*/ 44 w 56"/>
                <a:gd name="T13" fmla="*/ 40 h 54"/>
                <a:gd name="T14" fmla="*/ 37 w 56"/>
                <a:gd name="T15" fmla="*/ 49 h 54"/>
                <a:gd name="T16" fmla="*/ 44 w 56"/>
                <a:gd name="T17" fmla="*/ 54 h 54"/>
                <a:gd name="T18" fmla="*/ 56 w 56"/>
                <a:gd name="T19" fmla="*/ 38 h 54"/>
                <a:gd name="T20" fmla="*/ 56 w 56"/>
                <a:gd name="T21" fmla="*/ 33 h 54"/>
                <a:gd name="T22" fmla="*/ 44 w 56"/>
                <a:gd name="T23" fmla="*/ 17 h 54"/>
                <a:gd name="T24" fmla="*/ 37 w 56"/>
                <a:gd name="T25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4">
                  <a:moveTo>
                    <a:pt x="37" y="22"/>
                  </a:moveTo>
                  <a:cubicBezTo>
                    <a:pt x="44" y="32"/>
                    <a:pt x="44" y="32"/>
                    <a:pt x="44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1" y="32"/>
                    <a:pt x="8" y="15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16" y="40"/>
                    <a:pt x="36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44" y="17"/>
                    <a:pt x="44" y="17"/>
                    <a:pt x="44" y="17"/>
                  </a:cubicBezTo>
                  <a:lnTo>
                    <a:pt x="3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60" name="Freeform 364"/>
            <p:cNvSpPr>
              <a:spLocks/>
            </p:cNvSpPr>
            <p:nvPr/>
          </p:nvSpPr>
          <p:spPr bwMode="auto">
            <a:xfrm>
              <a:off x="6117377" y="2555118"/>
              <a:ext cx="67939" cy="65675"/>
            </a:xfrm>
            <a:custGeom>
              <a:avLst/>
              <a:gdLst>
                <a:gd name="T0" fmla="*/ 20 w 56"/>
                <a:gd name="T1" fmla="*/ 15 h 55"/>
                <a:gd name="T2" fmla="*/ 12 w 56"/>
                <a:gd name="T3" fmla="*/ 15 h 55"/>
                <a:gd name="T4" fmla="*/ 20 w 56"/>
                <a:gd name="T5" fmla="*/ 5 h 55"/>
                <a:gd name="T6" fmla="*/ 13 w 56"/>
                <a:gd name="T7" fmla="*/ 0 h 55"/>
                <a:gd name="T8" fmla="*/ 0 w 56"/>
                <a:gd name="T9" fmla="*/ 16 h 55"/>
                <a:gd name="T10" fmla="*/ 0 w 56"/>
                <a:gd name="T11" fmla="*/ 21 h 55"/>
                <a:gd name="T12" fmla="*/ 13 w 56"/>
                <a:gd name="T13" fmla="*/ 37 h 55"/>
                <a:gd name="T14" fmla="*/ 19 w 56"/>
                <a:gd name="T15" fmla="*/ 32 h 55"/>
                <a:gd name="T16" fmla="*/ 12 w 56"/>
                <a:gd name="T17" fmla="*/ 23 h 55"/>
                <a:gd name="T18" fmla="*/ 20 w 56"/>
                <a:gd name="T19" fmla="*/ 23 h 55"/>
                <a:gd name="T20" fmla="*/ 48 w 56"/>
                <a:gd name="T21" fmla="*/ 55 h 55"/>
                <a:gd name="T22" fmla="*/ 56 w 56"/>
                <a:gd name="T23" fmla="*/ 55 h 55"/>
                <a:gd name="T24" fmla="*/ 20 w 56"/>
                <a:gd name="T25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5">
                  <a:moveTo>
                    <a:pt x="20" y="15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6" y="23"/>
                    <a:pt x="48" y="40"/>
                    <a:pt x="48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36"/>
                    <a:pt x="41" y="15"/>
                    <a:pt x="2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61" name="Freeform 365"/>
            <p:cNvSpPr>
              <a:spLocks noEditPoints="1"/>
            </p:cNvSpPr>
            <p:nvPr/>
          </p:nvSpPr>
          <p:spPr bwMode="auto">
            <a:xfrm>
              <a:off x="6024527" y="2450946"/>
              <a:ext cx="217404" cy="301196"/>
            </a:xfrm>
            <a:custGeom>
              <a:avLst/>
              <a:gdLst>
                <a:gd name="T0" fmla="*/ 66 w 96"/>
                <a:gd name="T1" fmla="*/ 8 h 133"/>
                <a:gd name="T2" fmla="*/ 58 w 96"/>
                <a:gd name="T3" fmla="*/ 8 h 133"/>
                <a:gd name="T4" fmla="*/ 58 w 96"/>
                <a:gd name="T5" fmla="*/ 0 h 133"/>
                <a:gd name="T6" fmla="*/ 37 w 96"/>
                <a:gd name="T7" fmla="*/ 0 h 133"/>
                <a:gd name="T8" fmla="*/ 37 w 96"/>
                <a:gd name="T9" fmla="*/ 8 h 133"/>
                <a:gd name="T10" fmla="*/ 30 w 96"/>
                <a:gd name="T11" fmla="*/ 8 h 133"/>
                <a:gd name="T12" fmla="*/ 28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8 w 96"/>
                <a:gd name="T23" fmla="*/ 14 h 133"/>
                <a:gd name="T24" fmla="*/ 66 w 96"/>
                <a:gd name="T25" fmla="*/ 8 h 133"/>
                <a:gd name="T26" fmla="*/ 33 w 96"/>
                <a:gd name="T27" fmla="*/ 12 h 133"/>
                <a:gd name="T28" fmla="*/ 41 w 96"/>
                <a:gd name="T29" fmla="*/ 12 h 133"/>
                <a:gd name="T30" fmla="*/ 41 w 96"/>
                <a:gd name="T31" fmla="*/ 4 h 133"/>
                <a:gd name="T32" fmla="*/ 54 w 96"/>
                <a:gd name="T33" fmla="*/ 4 h 133"/>
                <a:gd name="T34" fmla="*/ 54 w 96"/>
                <a:gd name="T35" fmla="*/ 12 h 133"/>
                <a:gd name="T36" fmla="*/ 63 w 96"/>
                <a:gd name="T37" fmla="*/ 12 h 133"/>
                <a:gd name="T38" fmla="*/ 66 w 96"/>
                <a:gd name="T39" fmla="*/ 25 h 133"/>
                <a:gd name="T40" fmla="*/ 30 w 96"/>
                <a:gd name="T41" fmla="*/ 25 h 133"/>
                <a:gd name="T42" fmla="*/ 33 w 96"/>
                <a:gd name="T43" fmla="*/ 12 h 133"/>
                <a:gd name="T44" fmla="*/ 91 w 96"/>
                <a:gd name="T45" fmla="*/ 18 h 133"/>
                <a:gd name="T46" fmla="*/ 91 w 96"/>
                <a:gd name="T47" fmla="*/ 129 h 133"/>
                <a:gd name="T48" fmla="*/ 4 w 96"/>
                <a:gd name="T49" fmla="*/ 129 h 133"/>
                <a:gd name="T50" fmla="*/ 4 w 96"/>
                <a:gd name="T51" fmla="*/ 18 h 133"/>
                <a:gd name="T52" fmla="*/ 27 w 96"/>
                <a:gd name="T53" fmla="*/ 18 h 133"/>
                <a:gd name="T54" fmla="*/ 24 w 96"/>
                <a:gd name="T55" fmla="*/ 29 h 133"/>
                <a:gd name="T56" fmla="*/ 72 w 96"/>
                <a:gd name="T57" fmla="*/ 29 h 133"/>
                <a:gd name="T58" fmla="*/ 69 w 96"/>
                <a:gd name="T59" fmla="*/ 18 h 133"/>
                <a:gd name="T60" fmla="*/ 91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6" y="8"/>
                  </a:moveTo>
                  <a:lnTo>
                    <a:pt x="58" y="8"/>
                  </a:lnTo>
                  <a:lnTo>
                    <a:pt x="58" y="0"/>
                  </a:lnTo>
                  <a:lnTo>
                    <a:pt x="37" y="0"/>
                  </a:lnTo>
                  <a:lnTo>
                    <a:pt x="37" y="8"/>
                  </a:lnTo>
                  <a:lnTo>
                    <a:pt x="30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66" y="8"/>
                  </a:lnTo>
                  <a:close/>
                  <a:moveTo>
                    <a:pt x="33" y="12"/>
                  </a:moveTo>
                  <a:lnTo>
                    <a:pt x="41" y="12"/>
                  </a:lnTo>
                  <a:lnTo>
                    <a:pt x="41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2"/>
                  </a:lnTo>
                  <a:close/>
                  <a:moveTo>
                    <a:pt x="91" y="18"/>
                  </a:moveTo>
                  <a:lnTo>
                    <a:pt x="91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4" y="29"/>
                  </a:lnTo>
                  <a:lnTo>
                    <a:pt x="72" y="29"/>
                  </a:lnTo>
                  <a:lnTo>
                    <a:pt x="69" y="18"/>
                  </a:lnTo>
                  <a:lnTo>
                    <a:pt x="9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416308" y="2450946"/>
            <a:ext cx="217404" cy="301196"/>
            <a:chOff x="6416308" y="2450946"/>
            <a:chExt cx="217404" cy="301196"/>
          </a:xfrm>
          <a:solidFill>
            <a:schemeClr val="tx1"/>
          </a:solidFill>
        </p:grpSpPr>
        <p:sp>
          <p:nvSpPr>
            <p:cNvPr id="362" name="Freeform 366"/>
            <p:cNvSpPr>
              <a:spLocks/>
            </p:cNvSpPr>
            <p:nvPr/>
          </p:nvSpPr>
          <p:spPr bwMode="auto">
            <a:xfrm>
              <a:off x="6488776" y="2582294"/>
              <a:ext cx="72468" cy="74733"/>
            </a:xfrm>
            <a:custGeom>
              <a:avLst/>
              <a:gdLst>
                <a:gd name="T0" fmla="*/ 29 w 32"/>
                <a:gd name="T1" fmla="*/ 0 h 33"/>
                <a:gd name="T2" fmla="*/ 16 w 32"/>
                <a:gd name="T3" fmla="*/ 13 h 33"/>
                <a:gd name="T4" fmla="*/ 3 w 32"/>
                <a:gd name="T5" fmla="*/ 0 h 33"/>
                <a:gd name="T6" fmla="*/ 0 w 32"/>
                <a:gd name="T7" fmla="*/ 4 h 33"/>
                <a:gd name="T8" fmla="*/ 13 w 32"/>
                <a:gd name="T9" fmla="*/ 17 h 33"/>
                <a:gd name="T10" fmla="*/ 0 w 32"/>
                <a:gd name="T11" fmla="*/ 30 h 33"/>
                <a:gd name="T12" fmla="*/ 3 w 32"/>
                <a:gd name="T13" fmla="*/ 33 h 33"/>
                <a:gd name="T14" fmla="*/ 16 w 32"/>
                <a:gd name="T15" fmla="*/ 19 h 33"/>
                <a:gd name="T16" fmla="*/ 29 w 32"/>
                <a:gd name="T17" fmla="*/ 33 h 33"/>
                <a:gd name="T18" fmla="*/ 32 w 32"/>
                <a:gd name="T19" fmla="*/ 30 h 33"/>
                <a:gd name="T20" fmla="*/ 19 w 32"/>
                <a:gd name="T21" fmla="*/ 17 h 33"/>
                <a:gd name="T22" fmla="*/ 32 w 32"/>
                <a:gd name="T23" fmla="*/ 4 h 33"/>
                <a:gd name="T24" fmla="*/ 29 w 32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3">
                  <a:moveTo>
                    <a:pt x="29" y="0"/>
                  </a:moveTo>
                  <a:lnTo>
                    <a:pt x="16" y="13"/>
                  </a:lnTo>
                  <a:lnTo>
                    <a:pt x="3" y="0"/>
                  </a:lnTo>
                  <a:lnTo>
                    <a:pt x="0" y="4"/>
                  </a:lnTo>
                  <a:lnTo>
                    <a:pt x="13" y="17"/>
                  </a:lnTo>
                  <a:lnTo>
                    <a:pt x="0" y="30"/>
                  </a:lnTo>
                  <a:lnTo>
                    <a:pt x="3" y="33"/>
                  </a:lnTo>
                  <a:lnTo>
                    <a:pt x="16" y="19"/>
                  </a:lnTo>
                  <a:lnTo>
                    <a:pt x="29" y="33"/>
                  </a:lnTo>
                  <a:lnTo>
                    <a:pt x="32" y="30"/>
                  </a:lnTo>
                  <a:lnTo>
                    <a:pt x="19" y="17"/>
                  </a:lnTo>
                  <a:lnTo>
                    <a:pt x="32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63" name="Freeform 367"/>
            <p:cNvSpPr>
              <a:spLocks noEditPoints="1"/>
            </p:cNvSpPr>
            <p:nvPr/>
          </p:nvSpPr>
          <p:spPr bwMode="auto">
            <a:xfrm>
              <a:off x="6416308" y="2450946"/>
              <a:ext cx="217404" cy="301196"/>
            </a:xfrm>
            <a:custGeom>
              <a:avLst/>
              <a:gdLst>
                <a:gd name="T0" fmla="*/ 66 w 96"/>
                <a:gd name="T1" fmla="*/ 8 h 133"/>
                <a:gd name="T2" fmla="*/ 58 w 96"/>
                <a:gd name="T3" fmla="*/ 8 h 133"/>
                <a:gd name="T4" fmla="*/ 58 w 96"/>
                <a:gd name="T5" fmla="*/ 0 h 133"/>
                <a:gd name="T6" fmla="*/ 38 w 96"/>
                <a:gd name="T7" fmla="*/ 0 h 133"/>
                <a:gd name="T8" fmla="*/ 38 w 96"/>
                <a:gd name="T9" fmla="*/ 8 h 133"/>
                <a:gd name="T10" fmla="*/ 29 w 96"/>
                <a:gd name="T11" fmla="*/ 8 h 133"/>
                <a:gd name="T12" fmla="*/ 28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8 w 96"/>
                <a:gd name="T23" fmla="*/ 14 h 133"/>
                <a:gd name="T24" fmla="*/ 66 w 96"/>
                <a:gd name="T25" fmla="*/ 8 h 133"/>
                <a:gd name="T26" fmla="*/ 33 w 96"/>
                <a:gd name="T27" fmla="*/ 12 h 133"/>
                <a:gd name="T28" fmla="*/ 42 w 96"/>
                <a:gd name="T29" fmla="*/ 12 h 133"/>
                <a:gd name="T30" fmla="*/ 42 w 96"/>
                <a:gd name="T31" fmla="*/ 4 h 133"/>
                <a:gd name="T32" fmla="*/ 54 w 96"/>
                <a:gd name="T33" fmla="*/ 4 h 133"/>
                <a:gd name="T34" fmla="*/ 54 w 96"/>
                <a:gd name="T35" fmla="*/ 12 h 133"/>
                <a:gd name="T36" fmla="*/ 63 w 96"/>
                <a:gd name="T37" fmla="*/ 12 h 133"/>
                <a:gd name="T38" fmla="*/ 66 w 96"/>
                <a:gd name="T39" fmla="*/ 25 h 133"/>
                <a:gd name="T40" fmla="*/ 30 w 96"/>
                <a:gd name="T41" fmla="*/ 25 h 133"/>
                <a:gd name="T42" fmla="*/ 33 w 96"/>
                <a:gd name="T43" fmla="*/ 12 h 133"/>
                <a:gd name="T44" fmla="*/ 92 w 96"/>
                <a:gd name="T45" fmla="*/ 18 h 133"/>
                <a:gd name="T46" fmla="*/ 92 w 96"/>
                <a:gd name="T47" fmla="*/ 129 h 133"/>
                <a:gd name="T48" fmla="*/ 4 w 96"/>
                <a:gd name="T49" fmla="*/ 129 h 133"/>
                <a:gd name="T50" fmla="*/ 4 w 96"/>
                <a:gd name="T51" fmla="*/ 18 h 133"/>
                <a:gd name="T52" fmla="*/ 27 w 96"/>
                <a:gd name="T53" fmla="*/ 18 h 133"/>
                <a:gd name="T54" fmla="*/ 24 w 96"/>
                <a:gd name="T55" fmla="*/ 29 h 133"/>
                <a:gd name="T56" fmla="*/ 71 w 96"/>
                <a:gd name="T57" fmla="*/ 29 h 133"/>
                <a:gd name="T58" fmla="*/ 69 w 96"/>
                <a:gd name="T59" fmla="*/ 18 h 133"/>
                <a:gd name="T60" fmla="*/ 92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6" y="8"/>
                  </a:moveTo>
                  <a:lnTo>
                    <a:pt x="58" y="8"/>
                  </a:lnTo>
                  <a:lnTo>
                    <a:pt x="58" y="0"/>
                  </a:lnTo>
                  <a:lnTo>
                    <a:pt x="38" y="0"/>
                  </a:lnTo>
                  <a:lnTo>
                    <a:pt x="38" y="8"/>
                  </a:lnTo>
                  <a:lnTo>
                    <a:pt x="29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66" y="8"/>
                  </a:lnTo>
                  <a:close/>
                  <a:moveTo>
                    <a:pt x="33" y="12"/>
                  </a:moveTo>
                  <a:lnTo>
                    <a:pt x="42" y="12"/>
                  </a:lnTo>
                  <a:lnTo>
                    <a:pt x="42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2"/>
                  </a:lnTo>
                  <a:close/>
                  <a:moveTo>
                    <a:pt x="92" y="18"/>
                  </a:moveTo>
                  <a:lnTo>
                    <a:pt x="92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4" y="29"/>
                  </a:lnTo>
                  <a:lnTo>
                    <a:pt x="71" y="29"/>
                  </a:lnTo>
                  <a:lnTo>
                    <a:pt x="69" y="18"/>
                  </a:lnTo>
                  <a:lnTo>
                    <a:pt x="9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08087" y="2450946"/>
            <a:ext cx="217404" cy="301196"/>
            <a:chOff x="6808087" y="2450946"/>
            <a:chExt cx="217404" cy="301196"/>
          </a:xfrm>
          <a:solidFill>
            <a:schemeClr val="tx1"/>
          </a:solidFill>
        </p:grpSpPr>
        <p:sp>
          <p:nvSpPr>
            <p:cNvPr id="364" name="Freeform 368"/>
            <p:cNvSpPr>
              <a:spLocks noEditPoints="1"/>
            </p:cNvSpPr>
            <p:nvPr/>
          </p:nvSpPr>
          <p:spPr bwMode="auto">
            <a:xfrm>
              <a:off x="6869233" y="2573235"/>
              <a:ext cx="92850" cy="92850"/>
            </a:xfrm>
            <a:custGeom>
              <a:avLst/>
              <a:gdLst>
                <a:gd name="T0" fmla="*/ 56 w 78"/>
                <a:gd name="T1" fmla="*/ 28 h 79"/>
                <a:gd name="T2" fmla="*/ 28 w 78"/>
                <a:gd name="T3" fmla="*/ 0 h 79"/>
                <a:gd name="T4" fmla="*/ 0 w 78"/>
                <a:gd name="T5" fmla="*/ 28 h 79"/>
                <a:gd name="T6" fmla="*/ 28 w 78"/>
                <a:gd name="T7" fmla="*/ 56 h 79"/>
                <a:gd name="T8" fmla="*/ 44 w 78"/>
                <a:gd name="T9" fmla="*/ 50 h 79"/>
                <a:gd name="T10" fmla="*/ 73 w 78"/>
                <a:gd name="T11" fmla="*/ 79 h 79"/>
                <a:gd name="T12" fmla="*/ 78 w 78"/>
                <a:gd name="T13" fmla="*/ 73 h 79"/>
                <a:gd name="T14" fmla="*/ 50 w 78"/>
                <a:gd name="T15" fmla="*/ 45 h 79"/>
                <a:gd name="T16" fmla="*/ 56 w 78"/>
                <a:gd name="T17" fmla="*/ 28 h 79"/>
                <a:gd name="T18" fmla="*/ 8 w 78"/>
                <a:gd name="T19" fmla="*/ 28 h 79"/>
                <a:gd name="T20" fmla="*/ 28 w 78"/>
                <a:gd name="T21" fmla="*/ 8 h 79"/>
                <a:gd name="T22" fmla="*/ 48 w 78"/>
                <a:gd name="T23" fmla="*/ 28 h 79"/>
                <a:gd name="T24" fmla="*/ 28 w 78"/>
                <a:gd name="T25" fmla="*/ 48 h 79"/>
                <a:gd name="T26" fmla="*/ 8 w 78"/>
                <a:gd name="T27" fmla="*/ 2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79">
                  <a:moveTo>
                    <a:pt x="56" y="28"/>
                  </a:moveTo>
                  <a:cubicBezTo>
                    <a:pt x="56" y="12"/>
                    <a:pt x="43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4" y="56"/>
                    <a:pt x="40" y="54"/>
                    <a:pt x="44" y="5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4" y="40"/>
                    <a:pt x="56" y="34"/>
                    <a:pt x="56" y="28"/>
                  </a:cubicBezTo>
                  <a:close/>
                  <a:moveTo>
                    <a:pt x="8" y="28"/>
                  </a:move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65" name="Freeform 369"/>
            <p:cNvSpPr>
              <a:spLocks noEditPoints="1"/>
            </p:cNvSpPr>
            <p:nvPr/>
          </p:nvSpPr>
          <p:spPr bwMode="auto">
            <a:xfrm>
              <a:off x="6808087" y="2450946"/>
              <a:ext cx="217404" cy="301196"/>
            </a:xfrm>
            <a:custGeom>
              <a:avLst/>
              <a:gdLst>
                <a:gd name="T0" fmla="*/ 66 w 96"/>
                <a:gd name="T1" fmla="*/ 8 h 133"/>
                <a:gd name="T2" fmla="*/ 58 w 96"/>
                <a:gd name="T3" fmla="*/ 8 h 133"/>
                <a:gd name="T4" fmla="*/ 58 w 96"/>
                <a:gd name="T5" fmla="*/ 0 h 133"/>
                <a:gd name="T6" fmla="*/ 37 w 96"/>
                <a:gd name="T7" fmla="*/ 0 h 133"/>
                <a:gd name="T8" fmla="*/ 37 w 96"/>
                <a:gd name="T9" fmla="*/ 8 h 133"/>
                <a:gd name="T10" fmla="*/ 30 w 96"/>
                <a:gd name="T11" fmla="*/ 8 h 133"/>
                <a:gd name="T12" fmla="*/ 28 w 96"/>
                <a:gd name="T13" fmla="*/ 14 h 133"/>
                <a:gd name="T14" fmla="*/ 0 w 96"/>
                <a:gd name="T15" fmla="*/ 14 h 133"/>
                <a:gd name="T16" fmla="*/ 0 w 96"/>
                <a:gd name="T17" fmla="*/ 133 h 133"/>
                <a:gd name="T18" fmla="*/ 96 w 96"/>
                <a:gd name="T19" fmla="*/ 133 h 133"/>
                <a:gd name="T20" fmla="*/ 96 w 96"/>
                <a:gd name="T21" fmla="*/ 14 h 133"/>
                <a:gd name="T22" fmla="*/ 68 w 96"/>
                <a:gd name="T23" fmla="*/ 14 h 133"/>
                <a:gd name="T24" fmla="*/ 66 w 96"/>
                <a:gd name="T25" fmla="*/ 8 h 133"/>
                <a:gd name="T26" fmla="*/ 33 w 96"/>
                <a:gd name="T27" fmla="*/ 12 h 133"/>
                <a:gd name="T28" fmla="*/ 42 w 96"/>
                <a:gd name="T29" fmla="*/ 12 h 133"/>
                <a:gd name="T30" fmla="*/ 42 w 96"/>
                <a:gd name="T31" fmla="*/ 4 h 133"/>
                <a:gd name="T32" fmla="*/ 54 w 96"/>
                <a:gd name="T33" fmla="*/ 4 h 133"/>
                <a:gd name="T34" fmla="*/ 54 w 96"/>
                <a:gd name="T35" fmla="*/ 12 h 133"/>
                <a:gd name="T36" fmla="*/ 63 w 96"/>
                <a:gd name="T37" fmla="*/ 12 h 133"/>
                <a:gd name="T38" fmla="*/ 66 w 96"/>
                <a:gd name="T39" fmla="*/ 25 h 133"/>
                <a:gd name="T40" fmla="*/ 30 w 96"/>
                <a:gd name="T41" fmla="*/ 25 h 133"/>
                <a:gd name="T42" fmla="*/ 33 w 96"/>
                <a:gd name="T43" fmla="*/ 12 h 133"/>
                <a:gd name="T44" fmla="*/ 92 w 96"/>
                <a:gd name="T45" fmla="*/ 18 h 133"/>
                <a:gd name="T46" fmla="*/ 92 w 96"/>
                <a:gd name="T47" fmla="*/ 129 h 133"/>
                <a:gd name="T48" fmla="*/ 4 w 96"/>
                <a:gd name="T49" fmla="*/ 129 h 133"/>
                <a:gd name="T50" fmla="*/ 4 w 96"/>
                <a:gd name="T51" fmla="*/ 18 h 133"/>
                <a:gd name="T52" fmla="*/ 27 w 96"/>
                <a:gd name="T53" fmla="*/ 18 h 133"/>
                <a:gd name="T54" fmla="*/ 24 w 96"/>
                <a:gd name="T55" fmla="*/ 29 h 133"/>
                <a:gd name="T56" fmla="*/ 71 w 96"/>
                <a:gd name="T57" fmla="*/ 29 h 133"/>
                <a:gd name="T58" fmla="*/ 69 w 96"/>
                <a:gd name="T59" fmla="*/ 18 h 133"/>
                <a:gd name="T60" fmla="*/ 92 w 96"/>
                <a:gd name="T61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3">
                  <a:moveTo>
                    <a:pt x="66" y="8"/>
                  </a:moveTo>
                  <a:lnTo>
                    <a:pt x="58" y="8"/>
                  </a:lnTo>
                  <a:lnTo>
                    <a:pt x="58" y="0"/>
                  </a:lnTo>
                  <a:lnTo>
                    <a:pt x="37" y="0"/>
                  </a:lnTo>
                  <a:lnTo>
                    <a:pt x="37" y="8"/>
                  </a:lnTo>
                  <a:lnTo>
                    <a:pt x="30" y="8"/>
                  </a:lnTo>
                  <a:lnTo>
                    <a:pt x="28" y="14"/>
                  </a:lnTo>
                  <a:lnTo>
                    <a:pt x="0" y="14"/>
                  </a:lnTo>
                  <a:lnTo>
                    <a:pt x="0" y="133"/>
                  </a:lnTo>
                  <a:lnTo>
                    <a:pt x="96" y="133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66" y="8"/>
                  </a:lnTo>
                  <a:close/>
                  <a:moveTo>
                    <a:pt x="33" y="12"/>
                  </a:moveTo>
                  <a:lnTo>
                    <a:pt x="42" y="12"/>
                  </a:lnTo>
                  <a:lnTo>
                    <a:pt x="42" y="4"/>
                  </a:lnTo>
                  <a:lnTo>
                    <a:pt x="54" y="4"/>
                  </a:lnTo>
                  <a:lnTo>
                    <a:pt x="54" y="12"/>
                  </a:lnTo>
                  <a:lnTo>
                    <a:pt x="63" y="12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2"/>
                  </a:lnTo>
                  <a:close/>
                  <a:moveTo>
                    <a:pt x="92" y="18"/>
                  </a:moveTo>
                  <a:lnTo>
                    <a:pt x="92" y="129"/>
                  </a:lnTo>
                  <a:lnTo>
                    <a:pt x="4" y="129"/>
                  </a:lnTo>
                  <a:lnTo>
                    <a:pt x="4" y="18"/>
                  </a:lnTo>
                  <a:lnTo>
                    <a:pt x="27" y="18"/>
                  </a:lnTo>
                  <a:lnTo>
                    <a:pt x="24" y="29"/>
                  </a:lnTo>
                  <a:lnTo>
                    <a:pt x="71" y="29"/>
                  </a:lnTo>
                  <a:lnTo>
                    <a:pt x="69" y="18"/>
                  </a:lnTo>
                  <a:lnTo>
                    <a:pt x="9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108990" y="2840461"/>
            <a:ext cx="217404" cy="303460"/>
            <a:chOff x="2108990" y="2840461"/>
            <a:chExt cx="217404" cy="303460"/>
          </a:xfrm>
          <a:solidFill>
            <a:schemeClr val="tx1"/>
          </a:solidFill>
        </p:grpSpPr>
        <p:sp>
          <p:nvSpPr>
            <p:cNvPr id="366" name="Freeform 370"/>
            <p:cNvSpPr>
              <a:spLocks noEditPoints="1"/>
            </p:cNvSpPr>
            <p:nvPr/>
          </p:nvSpPr>
          <p:spPr bwMode="auto">
            <a:xfrm>
              <a:off x="2108990" y="2840461"/>
              <a:ext cx="217404" cy="303460"/>
            </a:xfrm>
            <a:custGeom>
              <a:avLst/>
              <a:gdLst>
                <a:gd name="T0" fmla="*/ 66 w 96"/>
                <a:gd name="T1" fmla="*/ 9 h 134"/>
                <a:gd name="T2" fmla="*/ 59 w 96"/>
                <a:gd name="T3" fmla="*/ 9 h 134"/>
                <a:gd name="T4" fmla="*/ 59 w 96"/>
                <a:gd name="T5" fmla="*/ 0 h 134"/>
                <a:gd name="T6" fmla="*/ 38 w 96"/>
                <a:gd name="T7" fmla="*/ 0 h 134"/>
                <a:gd name="T8" fmla="*/ 38 w 96"/>
                <a:gd name="T9" fmla="*/ 9 h 134"/>
                <a:gd name="T10" fmla="*/ 30 w 96"/>
                <a:gd name="T11" fmla="*/ 9 h 134"/>
                <a:gd name="T12" fmla="*/ 28 w 96"/>
                <a:gd name="T13" fmla="*/ 15 h 134"/>
                <a:gd name="T14" fmla="*/ 0 w 96"/>
                <a:gd name="T15" fmla="*/ 15 h 134"/>
                <a:gd name="T16" fmla="*/ 0 w 96"/>
                <a:gd name="T17" fmla="*/ 134 h 134"/>
                <a:gd name="T18" fmla="*/ 96 w 96"/>
                <a:gd name="T19" fmla="*/ 134 h 134"/>
                <a:gd name="T20" fmla="*/ 96 w 96"/>
                <a:gd name="T21" fmla="*/ 15 h 134"/>
                <a:gd name="T22" fmla="*/ 68 w 96"/>
                <a:gd name="T23" fmla="*/ 15 h 134"/>
                <a:gd name="T24" fmla="*/ 66 w 96"/>
                <a:gd name="T25" fmla="*/ 9 h 134"/>
                <a:gd name="T26" fmla="*/ 33 w 96"/>
                <a:gd name="T27" fmla="*/ 13 h 134"/>
                <a:gd name="T28" fmla="*/ 42 w 96"/>
                <a:gd name="T29" fmla="*/ 13 h 134"/>
                <a:gd name="T30" fmla="*/ 42 w 96"/>
                <a:gd name="T31" fmla="*/ 5 h 134"/>
                <a:gd name="T32" fmla="*/ 54 w 96"/>
                <a:gd name="T33" fmla="*/ 5 h 134"/>
                <a:gd name="T34" fmla="*/ 54 w 96"/>
                <a:gd name="T35" fmla="*/ 13 h 134"/>
                <a:gd name="T36" fmla="*/ 63 w 96"/>
                <a:gd name="T37" fmla="*/ 13 h 134"/>
                <a:gd name="T38" fmla="*/ 66 w 96"/>
                <a:gd name="T39" fmla="*/ 25 h 134"/>
                <a:gd name="T40" fmla="*/ 30 w 96"/>
                <a:gd name="T41" fmla="*/ 25 h 134"/>
                <a:gd name="T42" fmla="*/ 33 w 96"/>
                <a:gd name="T43" fmla="*/ 13 h 134"/>
                <a:gd name="T44" fmla="*/ 92 w 96"/>
                <a:gd name="T45" fmla="*/ 19 h 134"/>
                <a:gd name="T46" fmla="*/ 92 w 96"/>
                <a:gd name="T47" fmla="*/ 129 h 134"/>
                <a:gd name="T48" fmla="*/ 4 w 96"/>
                <a:gd name="T49" fmla="*/ 129 h 134"/>
                <a:gd name="T50" fmla="*/ 4 w 96"/>
                <a:gd name="T51" fmla="*/ 19 h 134"/>
                <a:gd name="T52" fmla="*/ 27 w 96"/>
                <a:gd name="T53" fmla="*/ 19 h 134"/>
                <a:gd name="T54" fmla="*/ 25 w 96"/>
                <a:gd name="T55" fmla="*/ 29 h 134"/>
                <a:gd name="T56" fmla="*/ 72 w 96"/>
                <a:gd name="T57" fmla="*/ 29 h 134"/>
                <a:gd name="T58" fmla="*/ 69 w 96"/>
                <a:gd name="T59" fmla="*/ 19 h 134"/>
                <a:gd name="T60" fmla="*/ 92 w 96"/>
                <a:gd name="T61" fmla="*/ 1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4">
                  <a:moveTo>
                    <a:pt x="66" y="9"/>
                  </a:moveTo>
                  <a:lnTo>
                    <a:pt x="59" y="9"/>
                  </a:lnTo>
                  <a:lnTo>
                    <a:pt x="59" y="0"/>
                  </a:lnTo>
                  <a:lnTo>
                    <a:pt x="38" y="0"/>
                  </a:lnTo>
                  <a:lnTo>
                    <a:pt x="38" y="9"/>
                  </a:lnTo>
                  <a:lnTo>
                    <a:pt x="30" y="9"/>
                  </a:lnTo>
                  <a:lnTo>
                    <a:pt x="28" y="15"/>
                  </a:lnTo>
                  <a:lnTo>
                    <a:pt x="0" y="15"/>
                  </a:lnTo>
                  <a:lnTo>
                    <a:pt x="0" y="134"/>
                  </a:lnTo>
                  <a:lnTo>
                    <a:pt x="96" y="134"/>
                  </a:lnTo>
                  <a:lnTo>
                    <a:pt x="96" y="15"/>
                  </a:lnTo>
                  <a:lnTo>
                    <a:pt x="68" y="15"/>
                  </a:lnTo>
                  <a:lnTo>
                    <a:pt x="66" y="9"/>
                  </a:lnTo>
                  <a:close/>
                  <a:moveTo>
                    <a:pt x="33" y="13"/>
                  </a:moveTo>
                  <a:lnTo>
                    <a:pt x="42" y="13"/>
                  </a:lnTo>
                  <a:lnTo>
                    <a:pt x="42" y="5"/>
                  </a:lnTo>
                  <a:lnTo>
                    <a:pt x="54" y="5"/>
                  </a:lnTo>
                  <a:lnTo>
                    <a:pt x="54" y="13"/>
                  </a:lnTo>
                  <a:lnTo>
                    <a:pt x="63" y="13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3"/>
                  </a:lnTo>
                  <a:close/>
                  <a:moveTo>
                    <a:pt x="92" y="19"/>
                  </a:moveTo>
                  <a:lnTo>
                    <a:pt x="92" y="129"/>
                  </a:lnTo>
                  <a:lnTo>
                    <a:pt x="4" y="129"/>
                  </a:lnTo>
                  <a:lnTo>
                    <a:pt x="4" y="19"/>
                  </a:lnTo>
                  <a:lnTo>
                    <a:pt x="27" y="19"/>
                  </a:lnTo>
                  <a:lnTo>
                    <a:pt x="25" y="29"/>
                  </a:lnTo>
                  <a:lnTo>
                    <a:pt x="72" y="29"/>
                  </a:lnTo>
                  <a:lnTo>
                    <a:pt x="69" y="19"/>
                  </a:lnTo>
                  <a:lnTo>
                    <a:pt x="9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67" name="Freeform 371"/>
            <p:cNvSpPr>
              <a:spLocks noEditPoints="1"/>
            </p:cNvSpPr>
            <p:nvPr/>
          </p:nvSpPr>
          <p:spPr bwMode="auto">
            <a:xfrm>
              <a:off x="2165605" y="2958222"/>
              <a:ext cx="106438" cy="99644"/>
            </a:xfrm>
            <a:custGeom>
              <a:avLst/>
              <a:gdLst>
                <a:gd name="T0" fmla="*/ 84 w 89"/>
                <a:gd name="T1" fmla="*/ 32 h 84"/>
                <a:gd name="T2" fmla="*/ 59 w 89"/>
                <a:gd name="T3" fmla="*/ 32 h 84"/>
                <a:gd name="T4" fmla="*/ 48 w 89"/>
                <a:gd name="T5" fmla="*/ 3 h 84"/>
                <a:gd name="T6" fmla="*/ 44 w 89"/>
                <a:gd name="T7" fmla="*/ 0 h 84"/>
                <a:gd name="T8" fmla="*/ 40 w 89"/>
                <a:gd name="T9" fmla="*/ 3 h 84"/>
                <a:gd name="T10" fmla="*/ 30 w 89"/>
                <a:gd name="T11" fmla="*/ 32 h 84"/>
                <a:gd name="T12" fmla="*/ 4 w 89"/>
                <a:gd name="T13" fmla="*/ 32 h 84"/>
                <a:gd name="T14" fmla="*/ 0 w 89"/>
                <a:gd name="T15" fmla="*/ 35 h 84"/>
                <a:gd name="T16" fmla="*/ 2 w 89"/>
                <a:gd name="T17" fmla="*/ 39 h 84"/>
                <a:gd name="T18" fmla="*/ 24 w 89"/>
                <a:gd name="T19" fmla="*/ 54 h 84"/>
                <a:gd name="T20" fmla="*/ 16 w 89"/>
                <a:gd name="T21" fmla="*/ 79 h 84"/>
                <a:gd name="T22" fmla="*/ 17 w 89"/>
                <a:gd name="T23" fmla="*/ 83 h 84"/>
                <a:gd name="T24" fmla="*/ 22 w 89"/>
                <a:gd name="T25" fmla="*/ 83 h 84"/>
                <a:gd name="T26" fmla="*/ 44 w 89"/>
                <a:gd name="T27" fmla="*/ 69 h 84"/>
                <a:gd name="T28" fmla="*/ 66 w 89"/>
                <a:gd name="T29" fmla="*/ 83 h 84"/>
                <a:gd name="T30" fmla="*/ 68 w 89"/>
                <a:gd name="T31" fmla="*/ 84 h 84"/>
                <a:gd name="T32" fmla="*/ 70 w 89"/>
                <a:gd name="T33" fmla="*/ 83 h 84"/>
                <a:gd name="T34" fmla="*/ 72 w 89"/>
                <a:gd name="T35" fmla="*/ 79 h 84"/>
                <a:gd name="T36" fmla="*/ 65 w 89"/>
                <a:gd name="T37" fmla="*/ 54 h 84"/>
                <a:gd name="T38" fmla="*/ 86 w 89"/>
                <a:gd name="T39" fmla="*/ 39 h 84"/>
                <a:gd name="T40" fmla="*/ 88 w 89"/>
                <a:gd name="T41" fmla="*/ 35 h 84"/>
                <a:gd name="T42" fmla="*/ 84 w 89"/>
                <a:gd name="T43" fmla="*/ 32 h 84"/>
                <a:gd name="T44" fmla="*/ 58 w 89"/>
                <a:gd name="T45" fmla="*/ 49 h 84"/>
                <a:gd name="T46" fmla="*/ 56 w 89"/>
                <a:gd name="T47" fmla="*/ 53 h 84"/>
                <a:gd name="T48" fmla="*/ 61 w 89"/>
                <a:gd name="T49" fmla="*/ 71 h 84"/>
                <a:gd name="T50" fmla="*/ 46 w 89"/>
                <a:gd name="T51" fmla="*/ 61 h 84"/>
                <a:gd name="T52" fmla="*/ 42 w 89"/>
                <a:gd name="T53" fmla="*/ 61 h 84"/>
                <a:gd name="T54" fmla="*/ 27 w 89"/>
                <a:gd name="T55" fmla="*/ 71 h 84"/>
                <a:gd name="T56" fmla="*/ 32 w 89"/>
                <a:gd name="T57" fmla="*/ 53 h 84"/>
                <a:gd name="T58" fmla="*/ 30 w 89"/>
                <a:gd name="T59" fmla="*/ 49 h 84"/>
                <a:gd name="T60" fmla="*/ 17 w 89"/>
                <a:gd name="T61" fmla="*/ 40 h 84"/>
                <a:gd name="T62" fmla="*/ 33 w 89"/>
                <a:gd name="T63" fmla="*/ 40 h 84"/>
                <a:gd name="T64" fmla="*/ 37 w 89"/>
                <a:gd name="T65" fmla="*/ 37 h 84"/>
                <a:gd name="T66" fmla="*/ 44 w 89"/>
                <a:gd name="T67" fmla="*/ 16 h 84"/>
                <a:gd name="T68" fmla="*/ 52 w 89"/>
                <a:gd name="T69" fmla="*/ 38 h 84"/>
                <a:gd name="T70" fmla="*/ 56 w 89"/>
                <a:gd name="T71" fmla="*/ 40 h 84"/>
                <a:gd name="T72" fmla="*/ 71 w 89"/>
                <a:gd name="T73" fmla="*/ 40 h 84"/>
                <a:gd name="T74" fmla="*/ 58 w 89"/>
                <a:gd name="T75" fmla="*/ 4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4">
                  <a:moveTo>
                    <a:pt x="84" y="3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7" y="1"/>
                    <a:pt x="46" y="0"/>
                    <a:pt x="44" y="0"/>
                  </a:cubicBezTo>
                  <a:cubicBezTo>
                    <a:pt x="42" y="0"/>
                    <a:pt x="41" y="1"/>
                    <a:pt x="40" y="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1" y="33"/>
                    <a:pt x="0" y="35"/>
                  </a:cubicBezTo>
                  <a:cubicBezTo>
                    <a:pt x="0" y="37"/>
                    <a:pt x="1" y="38"/>
                    <a:pt x="2" y="39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5" y="81"/>
                    <a:pt x="16" y="82"/>
                    <a:pt x="17" y="83"/>
                  </a:cubicBezTo>
                  <a:cubicBezTo>
                    <a:pt x="19" y="84"/>
                    <a:pt x="20" y="84"/>
                    <a:pt x="22" y="83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6" y="84"/>
                    <a:pt x="67" y="84"/>
                    <a:pt x="68" y="84"/>
                  </a:cubicBezTo>
                  <a:cubicBezTo>
                    <a:pt x="69" y="84"/>
                    <a:pt x="70" y="84"/>
                    <a:pt x="70" y="83"/>
                  </a:cubicBezTo>
                  <a:cubicBezTo>
                    <a:pt x="72" y="82"/>
                    <a:pt x="72" y="81"/>
                    <a:pt x="72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88" y="38"/>
                    <a:pt x="89" y="37"/>
                    <a:pt x="88" y="35"/>
                  </a:cubicBezTo>
                  <a:cubicBezTo>
                    <a:pt x="88" y="33"/>
                    <a:pt x="86" y="32"/>
                    <a:pt x="84" y="32"/>
                  </a:cubicBezTo>
                  <a:close/>
                  <a:moveTo>
                    <a:pt x="58" y="49"/>
                  </a:moveTo>
                  <a:cubicBezTo>
                    <a:pt x="57" y="50"/>
                    <a:pt x="56" y="52"/>
                    <a:pt x="56" y="53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60"/>
                    <a:pt x="43" y="60"/>
                    <a:pt x="42" y="6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2"/>
                    <a:pt x="32" y="50"/>
                    <a:pt x="30" y="4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6" y="39"/>
                    <a:pt x="37" y="3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9"/>
                    <a:pt x="55" y="40"/>
                    <a:pt x="56" y="40"/>
                  </a:cubicBezTo>
                  <a:cubicBezTo>
                    <a:pt x="71" y="40"/>
                    <a:pt x="71" y="40"/>
                    <a:pt x="71" y="40"/>
                  </a:cubicBezTo>
                  <a:lnTo>
                    <a:pt x="5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500770" y="2840461"/>
            <a:ext cx="217404" cy="303460"/>
            <a:chOff x="2500770" y="2840461"/>
            <a:chExt cx="217404" cy="303460"/>
          </a:xfrm>
          <a:solidFill>
            <a:schemeClr val="tx1"/>
          </a:solidFill>
        </p:grpSpPr>
        <p:sp>
          <p:nvSpPr>
            <p:cNvPr id="368" name="Freeform 372"/>
            <p:cNvSpPr>
              <a:spLocks/>
            </p:cNvSpPr>
            <p:nvPr/>
          </p:nvSpPr>
          <p:spPr bwMode="auto">
            <a:xfrm>
              <a:off x="2568709" y="2958222"/>
              <a:ext cx="81527" cy="99644"/>
            </a:xfrm>
            <a:custGeom>
              <a:avLst/>
              <a:gdLst>
                <a:gd name="T0" fmla="*/ 16 w 36"/>
                <a:gd name="T1" fmla="*/ 0 h 44"/>
                <a:gd name="T2" fmla="*/ 0 w 36"/>
                <a:gd name="T3" fmla="*/ 18 h 44"/>
                <a:gd name="T4" fmla="*/ 3 w 36"/>
                <a:gd name="T5" fmla="*/ 21 h 44"/>
                <a:gd name="T6" fmla="*/ 16 w 36"/>
                <a:gd name="T7" fmla="*/ 8 h 44"/>
                <a:gd name="T8" fmla="*/ 16 w 36"/>
                <a:gd name="T9" fmla="*/ 44 h 44"/>
                <a:gd name="T10" fmla="*/ 20 w 36"/>
                <a:gd name="T11" fmla="*/ 44 h 44"/>
                <a:gd name="T12" fmla="*/ 20 w 36"/>
                <a:gd name="T13" fmla="*/ 8 h 44"/>
                <a:gd name="T14" fmla="*/ 34 w 36"/>
                <a:gd name="T15" fmla="*/ 21 h 44"/>
                <a:gd name="T16" fmla="*/ 36 w 36"/>
                <a:gd name="T17" fmla="*/ 18 h 44"/>
                <a:gd name="T18" fmla="*/ 20 w 36"/>
                <a:gd name="T19" fmla="*/ 0 h 44"/>
                <a:gd name="T20" fmla="*/ 16 w 36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4">
                  <a:moveTo>
                    <a:pt x="16" y="0"/>
                  </a:moveTo>
                  <a:lnTo>
                    <a:pt x="0" y="18"/>
                  </a:lnTo>
                  <a:lnTo>
                    <a:pt x="3" y="21"/>
                  </a:lnTo>
                  <a:lnTo>
                    <a:pt x="16" y="8"/>
                  </a:lnTo>
                  <a:lnTo>
                    <a:pt x="16" y="44"/>
                  </a:lnTo>
                  <a:lnTo>
                    <a:pt x="20" y="44"/>
                  </a:lnTo>
                  <a:lnTo>
                    <a:pt x="20" y="8"/>
                  </a:lnTo>
                  <a:lnTo>
                    <a:pt x="34" y="21"/>
                  </a:lnTo>
                  <a:lnTo>
                    <a:pt x="36" y="18"/>
                  </a:lnTo>
                  <a:lnTo>
                    <a:pt x="2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  <p:sp>
          <p:nvSpPr>
            <p:cNvPr id="369" name="Freeform 373"/>
            <p:cNvSpPr>
              <a:spLocks noEditPoints="1"/>
            </p:cNvSpPr>
            <p:nvPr/>
          </p:nvSpPr>
          <p:spPr bwMode="auto">
            <a:xfrm>
              <a:off x="2500770" y="2840461"/>
              <a:ext cx="217404" cy="303460"/>
            </a:xfrm>
            <a:custGeom>
              <a:avLst/>
              <a:gdLst>
                <a:gd name="T0" fmla="*/ 66 w 96"/>
                <a:gd name="T1" fmla="*/ 9 h 134"/>
                <a:gd name="T2" fmla="*/ 58 w 96"/>
                <a:gd name="T3" fmla="*/ 9 h 134"/>
                <a:gd name="T4" fmla="*/ 58 w 96"/>
                <a:gd name="T5" fmla="*/ 0 h 134"/>
                <a:gd name="T6" fmla="*/ 38 w 96"/>
                <a:gd name="T7" fmla="*/ 0 h 134"/>
                <a:gd name="T8" fmla="*/ 38 w 96"/>
                <a:gd name="T9" fmla="*/ 9 h 134"/>
                <a:gd name="T10" fmla="*/ 30 w 96"/>
                <a:gd name="T11" fmla="*/ 9 h 134"/>
                <a:gd name="T12" fmla="*/ 28 w 96"/>
                <a:gd name="T13" fmla="*/ 15 h 134"/>
                <a:gd name="T14" fmla="*/ 0 w 96"/>
                <a:gd name="T15" fmla="*/ 15 h 134"/>
                <a:gd name="T16" fmla="*/ 0 w 96"/>
                <a:gd name="T17" fmla="*/ 134 h 134"/>
                <a:gd name="T18" fmla="*/ 96 w 96"/>
                <a:gd name="T19" fmla="*/ 134 h 134"/>
                <a:gd name="T20" fmla="*/ 96 w 96"/>
                <a:gd name="T21" fmla="*/ 15 h 134"/>
                <a:gd name="T22" fmla="*/ 68 w 96"/>
                <a:gd name="T23" fmla="*/ 15 h 134"/>
                <a:gd name="T24" fmla="*/ 66 w 96"/>
                <a:gd name="T25" fmla="*/ 9 h 134"/>
                <a:gd name="T26" fmla="*/ 33 w 96"/>
                <a:gd name="T27" fmla="*/ 13 h 134"/>
                <a:gd name="T28" fmla="*/ 42 w 96"/>
                <a:gd name="T29" fmla="*/ 13 h 134"/>
                <a:gd name="T30" fmla="*/ 42 w 96"/>
                <a:gd name="T31" fmla="*/ 5 h 134"/>
                <a:gd name="T32" fmla="*/ 54 w 96"/>
                <a:gd name="T33" fmla="*/ 5 h 134"/>
                <a:gd name="T34" fmla="*/ 54 w 96"/>
                <a:gd name="T35" fmla="*/ 13 h 134"/>
                <a:gd name="T36" fmla="*/ 63 w 96"/>
                <a:gd name="T37" fmla="*/ 13 h 134"/>
                <a:gd name="T38" fmla="*/ 66 w 96"/>
                <a:gd name="T39" fmla="*/ 25 h 134"/>
                <a:gd name="T40" fmla="*/ 30 w 96"/>
                <a:gd name="T41" fmla="*/ 25 h 134"/>
                <a:gd name="T42" fmla="*/ 33 w 96"/>
                <a:gd name="T43" fmla="*/ 13 h 134"/>
                <a:gd name="T44" fmla="*/ 92 w 96"/>
                <a:gd name="T45" fmla="*/ 19 h 134"/>
                <a:gd name="T46" fmla="*/ 92 w 96"/>
                <a:gd name="T47" fmla="*/ 129 h 134"/>
                <a:gd name="T48" fmla="*/ 4 w 96"/>
                <a:gd name="T49" fmla="*/ 129 h 134"/>
                <a:gd name="T50" fmla="*/ 4 w 96"/>
                <a:gd name="T51" fmla="*/ 19 h 134"/>
                <a:gd name="T52" fmla="*/ 27 w 96"/>
                <a:gd name="T53" fmla="*/ 19 h 134"/>
                <a:gd name="T54" fmla="*/ 25 w 96"/>
                <a:gd name="T55" fmla="*/ 29 h 134"/>
                <a:gd name="T56" fmla="*/ 71 w 96"/>
                <a:gd name="T57" fmla="*/ 29 h 134"/>
                <a:gd name="T58" fmla="*/ 69 w 96"/>
                <a:gd name="T59" fmla="*/ 19 h 134"/>
                <a:gd name="T60" fmla="*/ 92 w 96"/>
                <a:gd name="T61" fmla="*/ 1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134">
                  <a:moveTo>
                    <a:pt x="66" y="9"/>
                  </a:moveTo>
                  <a:lnTo>
                    <a:pt x="58" y="9"/>
                  </a:lnTo>
                  <a:lnTo>
                    <a:pt x="58" y="0"/>
                  </a:lnTo>
                  <a:lnTo>
                    <a:pt x="38" y="0"/>
                  </a:lnTo>
                  <a:lnTo>
                    <a:pt x="38" y="9"/>
                  </a:lnTo>
                  <a:lnTo>
                    <a:pt x="30" y="9"/>
                  </a:lnTo>
                  <a:lnTo>
                    <a:pt x="28" y="15"/>
                  </a:lnTo>
                  <a:lnTo>
                    <a:pt x="0" y="15"/>
                  </a:lnTo>
                  <a:lnTo>
                    <a:pt x="0" y="134"/>
                  </a:lnTo>
                  <a:lnTo>
                    <a:pt x="96" y="134"/>
                  </a:lnTo>
                  <a:lnTo>
                    <a:pt x="96" y="15"/>
                  </a:lnTo>
                  <a:lnTo>
                    <a:pt x="68" y="15"/>
                  </a:lnTo>
                  <a:lnTo>
                    <a:pt x="66" y="9"/>
                  </a:lnTo>
                  <a:close/>
                  <a:moveTo>
                    <a:pt x="33" y="13"/>
                  </a:moveTo>
                  <a:lnTo>
                    <a:pt x="42" y="13"/>
                  </a:lnTo>
                  <a:lnTo>
                    <a:pt x="42" y="5"/>
                  </a:lnTo>
                  <a:lnTo>
                    <a:pt x="54" y="5"/>
                  </a:lnTo>
                  <a:lnTo>
                    <a:pt x="54" y="13"/>
                  </a:lnTo>
                  <a:lnTo>
                    <a:pt x="63" y="13"/>
                  </a:lnTo>
                  <a:lnTo>
                    <a:pt x="66" y="25"/>
                  </a:lnTo>
                  <a:lnTo>
                    <a:pt x="30" y="25"/>
                  </a:lnTo>
                  <a:lnTo>
                    <a:pt x="33" y="13"/>
                  </a:lnTo>
                  <a:close/>
                  <a:moveTo>
                    <a:pt x="92" y="19"/>
                  </a:moveTo>
                  <a:lnTo>
                    <a:pt x="92" y="129"/>
                  </a:lnTo>
                  <a:lnTo>
                    <a:pt x="4" y="129"/>
                  </a:lnTo>
                  <a:lnTo>
                    <a:pt x="4" y="19"/>
                  </a:lnTo>
                  <a:lnTo>
                    <a:pt x="27" y="19"/>
                  </a:lnTo>
                  <a:lnTo>
                    <a:pt x="25" y="29"/>
                  </a:lnTo>
                  <a:lnTo>
                    <a:pt x="71" y="29"/>
                  </a:lnTo>
                  <a:lnTo>
                    <a:pt x="69" y="19"/>
                  </a:lnTo>
                  <a:lnTo>
                    <a:pt x="9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uk-UA" sz="2400"/>
            </a:p>
          </p:txBody>
        </p:sp>
      </p:grpSp>
    </p:spTree>
    <p:extLst>
      <p:ext uri="{BB962C8B-B14F-4D97-AF65-F5344CB8AC3E}">
        <p14:creationId xmlns:p14="http://schemas.microsoft.com/office/powerpoint/2010/main" val="93257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4051664" y="411510"/>
            <a:ext cx="1070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Arrows</a:t>
            </a:r>
            <a:endParaRPr lang="uk-UA" sz="2400" dirty="0"/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2065823" y="1264880"/>
            <a:ext cx="302608" cy="302608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24 w 256"/>
              <a:gd name="T5" fmla="*/ 202 h 256"/>
              <a:gd name="T6" fmla="*/ 42 w 256"/>
              <a:gd name="T7" fmla="*/ 220 h 256"/>
              <a:gd name="T8" fmla="*/ 8 w 256"/>
              <a:gd name="T9" fmla="*/ 220 h 256"/>
              <a:gd name="T10" fmla="*/ 8 w 256"/>
              <a:gd name="T11" fmla="*/ 228 h 256"/>
              <a:gd name="T12" fmla="*/ 52 w 256"/>
              <a:gd name="T13" fmla="*/ 228 h 256"/>
              <a:gd name="T14" fmla="*/ 56 w 256"/>
              <a:gd name="T15" fmla="*/ 224 h 256"/>
              <a:gd name="T16" fmla="*/ 56 w 256"/>
              <a:gd name="T17" fmla="*/ 180 h 256"/>
              <a:gd name="T18" fmla="*/ 48 w 256"/>
              <a:gd name="T19" fmla="*/ 180 h 256"/>
              <a:gd name="T20" fmla="*/ 48 w 256"/>
              <a:gd name="T21" fmla="*/ 215 h 256"/>
              <a:gd name="T22" fmla="*/ 30 w 256"/>
              <a:gd name="T23" fmla="*/ 197 h 256"/>
              <a:gd name="T24" fmla="*/ 8 w 256"/>
              <a:gd name="T25" fmla="*/ 128 h 256"/>
              <a:gd name="T26" fmla="*/ 128 w 256"/>
              <a:gd name="T27" fmla="*/ 8 h 256"/>
              <a:gd name="T28" fmla="*/ 248 w 256"/>
              <a:gd name="T29" fmla="*/ 128 h 256"/>
              <a:gd name="T30" fmla="*/ 128 w 256"/>
              <a:gd name="T31" fmla="*/ 248 h 256"/>
              <a:gd name="T32" fmla="*/ 128 w 256"/>
              <a:gd name="T33" fmla="*/ 256 h 256"/>
              <a:gd name="T34" fmla="*/ 256 w 256"/>
              <a:gd name="T35" fmla="*/ 128 h 256"/>
              <a:gd name="T36" fmla="*/ 128 w 256"/>
              <a:gd name="T37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8" y="0"/>
                  <a:pt x="0" y="57"/>
                  <a:pt x="0" y="128"/>
                </a:cubicBezTo>
                <a:cubicBezTo>
                  <a:pt x="0" y="154"/>
                  <a:pt x="8" y="180"/>
                  <a:pt x="24" y="202"/>
                </a:cubicBezTo>
                <a:cubicBezTo>
                  <a:pt x="42" y="220"/>
                  <a:pt x="42" y="220"/>
                  <a:pt x="42" y="220"/>
                </a:cubicBezTo>
                <a:cubicBezTo>
                  <a:pt x="8" y="220"/>
                  <a:pt x="8" y="220"/>
                  <a:pt x="8" y="220"/>
                </a:cubicBezTo>
                <a:cubicBezTo>
                  <a:pt x="8" y="228"/>
                  <a:pt x="8" y="228"/>
                  <a:pt x="8" y="228"/>
                </a:cubicBezTo>
                <a:cubicBezTo>
                  <a:pt x="52" y="228"/>
                  <a:pt x="52" y="228"/>
                  <a:pt x="52" y="228"/>
                </a:cubicBezTo>
                <a:cubicBezTo>
                  <a:pt x="56" y="224"/>
                  <a:pt x="56" y="224"/>
                  <a:pt x="56" y="22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215"/>
                  <a:pt x="48" y="215"/>
                  <a:pt x="48" y="215"/>
                </a:cubicBezTo>
                <a:cubicBezTo>
                  <a:pt x="30" y="197"/>
                  <a:pt x="30" y="197"/>
                  <a:pt x="30" y="197"/>
                </a:cubicBezTo>
                <a:cubicBezTo>
                  <a:pt x="16" y="177"/>
                  <a:pt x="8" y="153"/>
                  <a:pt x="8" y="128"/>
                </a:cubicBezTo>
                <a:cubicBezTo>
                  <a:pt x="8" y="61"/>
                  <a:pt x="62" y="8"/>
                  <a:pt x="128" y="8"/>
                </a:cubicBezTo>
                <a:cubicBezTo>
                  <a:pt x="194" y="8"/>
                  <a:pt x="248" y="61"/>
                  <a:pt x="248" y="128"/>
                </a:cubicBezTo>
                <a:cubicBezTo>
                  <a:pt x="248" y="194"/>
                  <a:pt x="194" y="248"/>
                  <a:pt x="128" y="248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99" y="256"/>
                  <a:pt x="256" y="198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2458794" y="1264880"/>
            <a:ext cx="302608" cy="302608"/>
            <a:chOff x="2458794" y="1264880"/>
            <a:chExt cx="302608" cy="302608"/>
          </a:xfrm>
          <a:solidFill>
            <a:schemeClr val="tx1"/>
          </a:solidFill>
        </p:grpSpPr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2458794" y="1264880"/>
              <a:ext cx="161812" cy="268985"/>
            </a:xfrm>
            <a:custGeom>
              <a:avLst/>
              <a:gdLst>
                <a:gd name="T0" fmla="*/ 128 w 137"/>
                <a:gd name="T1" fmla="*/ 0 h 228"/>
                <a:gd name="T2" fmla="*/ 0 w 137"/>
                <a:gd name="T3" fmla="*/ 128 h 228"/>
                <a:gd name="T4" fmla="*/ 24 w 137"/>
                <a:gd name="T5" fmla="*/ 202 h 228"/>
                <a:gd name="T6" fmla="*/ 42 w 137"/>
                <a:gd name="T7" fmla="*/ 220 h 228"/>
                <a:gd name="T8" fmla="*/ 8 w 137"/>
                <a:gd name="T9" fmla="*/ 220 h 228"/>
                <a:gd name="T10" fmla="*/ 8 w 137"/>
                <a:gd name="T11" fmla="*/ 228 h 228"/>
                <a:gd name="T12" fmla="*/ 52 w 137"/>
                <a:gd name="T13" fmla="*/ 228 h 228"/>
                <a:gd name="T14" fmla="*/ 56 w 137"/>
                <a:gd name="T15" fmla="*/ 224 h 228"/>
                <a:gd name="T16" fmla="*/ 56 w 137"/>
                <a:gd name="T17" fmla="*/ 180 h 228"/>
                <a:gd name="T18" fmla="*/ 48 w 137"/>
                <a:gd name="T19" fmla="*/ 180 h 228"/>
                <a:gd name="T20" fmla="*/ 48 w 137"/>
                <a:gd name="T21" fmla="*/ 215 h 228"/>
                <a:gd name="T22" fmla="*/ 30 w 137"/>
                <a:gd name="T23" fmla="*/ 197 h 228"/>
                <a:gd name="T24" fmla="*/ 8 w 137"/>
                <a:gd name="T25" fmla="*/ 128 h 228"/>
                <a:gd name="T26" fmla="*/ 128 w 137"/>
                <a:gd name="T27" fmla="*/ 8 h 228"/>
                <a:gd name="T28" fmla="*/ 136 w 137"/>
                <a:gd name="T29" fmla="*/ 8 h 228"/>
                <a:gd name="T30" fmla="*/ 137 w 137"/>
                <a:gd name="T31" fmla="*/ 0 h 228"/>
                <a:gd name="T32" fmla="*/ 128 w 137"/>
                <a:gd name="T3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7" h="228"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54"/>
                    <a:pt x="9" y="180"/>
                    <a:pt x="24" y="202"/>
                  </a:cubicBezTo>
                  <a:cubicBezTo>
                    <a:pt x="42" y="220"/>
                    <a:pt x="42" y="220"/>
                    <a:pt x="42" y="220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8" y="228"/>
                    <a:pt x="8" y="228"/>
                    <a:pt x="8" y="228"/>
                  </a:cubicBezTo>
                  <a:cubicBezTo>
                    <a:pt x="52" y="228"/>
                    <a:pt x="52" y="228"/>
                    <a:pt x="52" y="228"/>
                  </a:cubicBezTo>
                  <a:cubicBezTo>
                    <a:pt x="56" y="224"/>
                    <a:pt x="56" y="224"/>
                    <a:pt x="56" y="224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48" y="180"/>
                    <a:pt x="48" y="180"/>
                    <a:pt x="48" y="180"/>
                  </a:cubicBezTo>
                  <a:cubicBezTo>
                    <a:pt x="48" y="215"/>
                    <a:pt x="48" y="215"/>
                    <a:pt x="48" y="215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16" y="177"/>
                    <a:pt x="8" y="153"/>
                    <a:pt x="8" y="128"/>
                  </a:cubicBezTo>
                  <a:cubicBezTo>
                    <a:pt x="8" y="61"/>
                    <a:pt x="62" y="8"/>
                    <a:pt x="128" y="8"/>
                  </a:cubicBezTo>
                  <a:cubicBezTo>
                    <a:pt x="131" y="8"/>
                    <a:pt x="134" y="8"/>
                    <a:pt x="136" y="8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4" y="0"/>
                    <a:pt x="131" y="0"/>
                    <a:pt x="1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2702561" y="1300604"/>
              <a:ext cx="21014" cy="21014"/>
            </a:xfrm>
            <a:custGeom>
              <a:avLst/>
              <a:gdLst>
                <a:gd name="T0" fmla="*/ 6 w 18"/>
                <a:gd name="T1" fmla="*/ 0 h 17"/>
                <a:gd name="T2" fmla="*/ 0 w 18"/>
                <a:gd name="T3" fmla="*/ 6 h 17"/>
                <a:gd name="T4" fmla="*/ 12 w 18"/>
                <a:gd name="T5" fmla="*/ 17 h 17"/>
                <a:gd name="T6" fmla="*/ 18 w 18"/>
                <a:gd name="T7" fmla="*/ 12 h 17"/>
                <a:gd name="T8" fmla="*/ 6 w 1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4" y="10"/>
                    <a:pt x="8" y="13"/>
                    <a:pt x="12" y="17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4" y="8"/>
                    <a:pt x="10" y="4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2738285" y="1460314"/>
              <a:ext cx="14711" cy="23117"/>
            </a:xfrm>
            <a:custGeom>
              <a:avLst/>
              <a:gdLst>
                <a:gd name="T0" fmla="*/ 14 w 14"/>
                <a:gd name="T1" fmla="*/ 3 h 18"/>
                <a:gd name="T2" fmla="*/ 6 w 14"/>
                <a:gd name="T3" fmla="*/ 0 h 18"/>
                <a:gd name="T4" fmla="*/ 0 w 14"/>
                <a:gd name="T5" fmla="*/ 15 h 18"/>
                <a:gd name="T6" fmla="*/ 7 w 14"/>
                <a:gd name="T7" fmla="*/ 18 h 18"/>
                <a:gd name="T8" fmla="*/ 14 w 14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14" y="3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5"/>
                    <a:pt x="2" y="10"/>
                    <a:pt x="0" y="15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0" y="13"/>
                    <a:pt x="12" y="8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2681547" y="1529662"/>
              <a:ext cx="21014" cy="16812"/>
            </a:xfrm>
            <a:custGeom>
              <a:avLst/>
              <a:gdLst>
                <a:gd name="T0" fmla="*/ 4 w 18"/>
                <a:gd name="T1" fmla="*/ 15 h 15"/>
                <a:gd name="T2" fmla="*/ 18 w 18"/>
                <a:gd name="T3" fmla="*/ 6 h 15"/>
                <a:gd name="T4" fmla="*/ 13 w 18"/>
                <a:gd name="T5" fmla="*/ 0 h 15"/>
                <a:gd name="T6" fmla="*/ 0 w 18"/>
                <a:gd name="T7" fmla="*/ 8 h 15"/>
                <a:gd name="T8" fmla="*/ 4 w 18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4" y="15"/>
                  </a:moveTo>
                  <a:cubicBezTo>
                    <a:pt x="9" y="13"/>
                    <a:pt x="14" y="9"/>
                    <a:pt x="18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3"/>
                    <a:pt x="5" y="6"/>
                    <a:pt x="0" y="8"/>
                  </a:cubicBezTo>
                  <a:lnTo>
                    <a:pt x="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2681547" y="1285894"/>
              <a:ext cx="21014" cy="16812"/>
            </a:xfrm>
            <a:custGeom>
              <a:avLst/>
              <a:gdLst>
                <a:gd name="T0" fmla="*/ 0 w 18"/>
                <a:gd name="T1" fmla="*/ 7 h 15"/>
                <a:gd name="T2" fmla="*/ 13 w 18"/>
                <a:gd name="T3" fmla="*/ 15 h 15"/>
                <a:gd name="T4" fmla="*/ 18 w 18"/>
                <a:gd name="T5" fmla="*/ 9 h 15"/>
                <a:gd name="T6" fmla="*/ 4 w 18"/>
                <a:gd name="T7" fmla="*/ 0 h 15"/>
                <a:gd name="T8" fmla="*/ 0 w 18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0" y="7"/>
                  </a:moveTo>
                  <a:cubicBezTo>
                    <a:pt x="5" y="9"/>
                    <a:pt x="9" y="12"/>
                    <a:pt x="13" y="1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4" y="6"/>
                    <a:pt x="9" y="2"/>
                    <a:pt x="4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2750894" y="1405676"/>
              <a:ext cx="10508" cy="21014"/>
            </a:xfrm>
            <a:custGeom>
              <a:avLst/>
              <a:gdLst>
                <a:gd name="T0" fmla="*/ 0 w 8"/>
                <a:gd name="T1" fmla="*/ 1 h 17"/>
                <a:gd name="T2" fmla="*/ 0 w 8"/>
                <a:gd name="T3" fmla="*/ 9 h 17"/>
                <a:gd name="T4" fmla="*/ 0 w 8"/>
                <a:gd name="T5" fmla="*/ 16 h 17"/>
                <a:gd name="T6" fmla="*/ 8 w 8"/>
                <a:gd name="T7" fmla="*/ 17 h 17"/>
                <a:gd name="T8" fmla="*/ 8 w 8"/>
                <a:gd name="T9" fmla="*/ 9 h 17"/>
                <a:gd name="T10" fmla="*/ 8 w 8"/>
                <a:gd name="T11" fmla="*/ 0 h 17"/>
                <a:gd name="T12" fmla="*/ 0 w 8"/>
                <a:gd name="T1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7">
                  <a:moveTo>
                    <a:pt x="0" y="1"/>
                  </a:moveTo>
                  <a:cubicBezTo>
                    <a:pt x="0" y="3"/>
                    <a:pt x="0" y="6"/>
                    <a:pt x="0" y="9"/>
                  </a:cubicBezTo>
                  <a:cubicBezTo>
                    <a:pt x="0" y="11"/>
                    <a:pt x="0" y="14"/>
                    <a:pt x="0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4"/>
                    <a:pt x="8" y="11"/>
                    <a:pt x="8" y="9"/>
                  </a:cubicBezTo>
                  <a:cubicBezTo>
                    <a:pt x="8" y="6"/>
                    <a:pt x="8" y="3"/>
                    <a:pt x="8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2656330" y="1542271"/>
              <a:ext cx="21014" cy="16812"/>
            </a:xfrm>
            <a:custGeom>
              <a:avLst/>
              <a:gdLst>
                <a:gd name="T0" fmla="*/ 3 w 18"/>
                <a:gd name="T1" fmla="*/ 14 h 14"/>
                <a:gd name="T2" fmla="*/ 18 w 18"/>
                <a:gd name="T3" fmla="*/ 7 h 14"/>
                <a:gd name="T4" fmla="*/ 15 w 18"/>
                <a:gd name="T5" fmla="*/ 0 h 14"/>
                <a:gd name="T6" fmla="*/ 0 w 18"/>
                <a:gd name="T7" fmla="*/ 6 h 14"/>
                <a:gd name="T8" fmla="*/ 3 w 18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3" y="14"/>
                  </a:moveTo>
                  <a:cubicBezTo>
                    <a:pt x="8" y="12"/>
                    <a:pt x="13" y="10"/>
                    <a:pt x="18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3"/>
                    <a:pt x="5" y="5"/>
                    <a:pt x="0" y="6"/>
                  </a:cubicBezTo>
                  <a:lnTo>
                    <a:pt x="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2629010" y="1552777"/>
              <a:ext cx="21014" cy="12609"/>
            </a:xfrm>
            <a:custGeom>
              <a:avLst/>
              <a:gdLst>
                <a:gd name="T0" fmla="*/ 1 w 18"/>
                <a:gd name="T1" fmla="*/ 11 h 11"/>
                <a:gd name="T2" fmla="*/ 18 w 18"/>
                <a:gd name="T3" fmla="*/ 8 h 11"/>
                <a:gd name="T4" fmla="*/ 16 w 18"/>
                <a:gd name="T5" fmla="*/ 0 h 11"/>
                <a:gd name="T6" fmla="*/ 0 w 18"/>
                <a:gd name="T7" fmla="*/ 4 h 11"/>
                <a:gd name="T8" fmla="*/ 1 w 1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" y="11"/>
                  </a:moveTo>
                  <a:cubicBezTo>
                    <a:pt x="7" y="11"/>
                    <a:pt x="12" y="10"/>
                    <a:pt x="18" y="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2"/>
                    <a:pt x="5" y="3"/>
                    <a:pt x="0" y="4"/>
                  </a:cubicBezTo>
                  <a:lnTo>
                    <a:pt x="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2629010" y="1266981"/>
              <a:ext cx="18914" cy="12609"/>
            </a:xfrm>
            <a:custGeom>
              <a:avLst/>
              <a:gdLst>
                <a:gd name="T0" fmla="*/ 0 w 17"/>
                <a:gd name="T1" fmla="*/ 8 h 11"/>
                <a:gd name="T2" fmla="*/ 15 w 17"/>
                <a:gd name="T3" fmla="*/ 11 h 11"/>
                <a:gd name="T4" fmla="*/ 17 w 17"/>
                <a:gd name="T5" fmla="*/ 3 h 11"/>
                <a:gd name="T6" fmla="*/ 1 w 17"/>
                <a:gd name="T7" fmla="*/ 0 h 11"/>
                <a:gd name="T8" fmla="*/ 0 w 17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8"/>
                  </a:moveTo>
                  <a:cubicBezTo>
                    <a:pt x="5" y="8"/>
                    <a:pt x="10" y="9"/>
                    <a:pt x="15" y="1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2" y="1"/>
                    <a:pt x="6" y="0"/>
                    <a:pt x="1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2746691" y="1376256"/>
              <a:ext cx="12609" cy="21014"/>
            </a:xfrm>
            <a:custGeom>
              <a:avLst/>
              <a:gdLst>
                <a:gd name="T0" fmla="*/ 8 w 11"/>
                <a:gd name="T1" fmla="*/ 0 h 18"/>
                <a:gd name="T2" fmla="*/ 0 w 11"/>
                <a:gd name="T3" fmla="*/ 2 h 18"/>
                <a:gd name="T4" fmla="*/ 3 w 11"/>
                <a:gd name="T5" fmla="*/ 18 h 18"/>
                <a:gd name="T6" fmla="*/ 11 w 11"/>
                <a:gd name="T7" fmla="*/ 17 h 18"/>
                <a:gd name="T8" fmla="*/ 8 w 1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8">
                  <a:moveTo>
                    <a:pt x="8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7"/>
                    <a:pt x="3" y="13"/>
                    <a:pt x="3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1"/>
                    <a:pt x="9" y="6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2704662" y="1510748"/>
              <a:ext cx="18914" cy="18914"/>
            </a:xfrm>
            <a:custGeom>
              <a:avLst/>
              <a:gdLst>
                <a:gd name="T0" fmla="*/ 0 w 17"/>
                <a:gd name="T1" fmla="*/ 11 h 17"/>
                <a:gd name="T2" fmla="*/ 5 w 17"/>
                <a:gd name="T3" fmla="*/ 17 h 17"/>
                <a:gd name="T4" fmla="*/ 17 w 17"/>
                <a:gd name="T5" fmla="*/ 5 h 17"/>
                <a:gd name="T6" fmla="*/ 11 w 17"/>
                <a:gd name="T7" fmla="*/ 0 h 17"/>
                <a:gd name="T8" fmla="*/ 0 w 17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0" y="11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9" y="13"/>
                    <a:pt x="13" y="9"/>
                    <a:pt x="17" y="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4"/>
                    <a:pt x="3" y="7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2746691" y="1432996"/>
              <a:ext cx="12609" cy="23117"/>
            </a:xfrm>
            <a:custGeom>
              <a:avLst/>
              <a:gdLst>
                <a:gd name="T0" fmla="*/ 11 w 11"/>
                <a:gd name="T1" fmla="*/ 1 h 18"/>
                <a:gd name="T2" fmla="*/ 3 w 11"/>
                <a:gd name="T3" fmla="*/ 0 h 18"/>
                <a:gd name="T4" fmla="*/ 0 w 11"/>
                <a:gd name="T5" fmla="*/ 16 h 18"/>
                <a:gd name="T6" fmla="*/ 8 w 11"/>
                <a:gd name="T7" fmla="*/ 18 h 18"/>
                <a:gd name="T8" fmla="*/ 11 w 11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8">
                  <a:moveTo>
                    <a:pt x="11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5"/>
                    <a:pt x="2" y="11"/>
                    <a:pt x="0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2"/>
                    <a:pt x="11" y="7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Freeform 24"/>
            <p:cNvSpPr>
              <a:spLocks/>
            </p:cNvSpPr>
            <p:nvPr/>
          </p:nvSpPr>
          <p:spPr bwMode="auto">
            <a:xfrm>
              <a:off x="2721474" y="1323720"/>
              <a:ext cx="18914" cy="21014"/>
            </a:xfrm>
            <a:custGeom>
              <a:avLst/>
              <a:gdLst>
                <a:gd name="T0" fmla="*/ 0 w 16"/>
                <a:gd name="T1" fmla="*/ 4 h 18"/>
                <a:gd name="T2" fmla="*/ 9 w 16"/>
                <a:gd name="T3" fmla="*/ 18 h 18"/>
                <a:gd name="T4" fmla="*/ 16 w 16"/>
                <a:gd name="T5" fmla="*/ 13 h 18"/>
                <a:gd name="T6" fmla="*/ 7 w 16"/>
                <a:gd name="T7" fmla="*/ 0 h 18"/>
                <a:gd name="T8" fmla="*/ 0 w 16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4"/>
                  </a:moveTo>
                  <a:cubicBezTo>
                    <a:pt x="4" y="9"/>
                    <a:pt x="7" y="13"/>
                    <a:pt x="9" y="18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3" y="9"/>
                    <a:pt x="10" y="4"/>
                    <a:pt x="7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2738285" y="1348938"/>
              <a:ext cx="14711" cy="21014"/>
            </a:xfrm>
            <a:custGeom>
              <a:avLst/>
              <a:gdLst>
                <a:gd name="T0" fmla="*/ 0 w 14"/>
                <a:gd name="T1" fmla="*/ 3 h 18"/>
                <a:gd name="T2" fmla="*/ 6 w 14"/>
                <a:gd name="T3" fmla="*/ 18 h 18"/>
                <a:gd name="T4" fmla="*/ 14 w 14"/>
                <a:gd name="T5" fmla="*/ 15 h 18"/>
                <a:gd name="T6" fmla="*/ 7 w 14"/>
                <a:gd name="T7" fmla="*/ 0 h 18"/>
                <a:gd name="T8" fmla="*/ 0 w 14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0" y="3"/>
                  </a:moveTo>
                  <a:cubicBezTo>
                    <a:pt x="2" y="8"/>
                    <a:pt x="4" y="13"/>
                    <a:pt x="6" y="18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0"/>
                    <a:pt x="10" y="5"/>
                    <a:pt x="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2656330" y="1271184"/>
              <a:ext cx="21014" cy="16812"/>
            </a:xfrm>
            <a:custGeom>
              <a:avLst/>
              <a:gdLst>
                <a:gd name="T0" fmla="*/ 0 w 18"/>
                <a:gd name="T1" fmla="*/ 8 h 14"/>
                <a:gd name="T2" fmla="*/ 14 w 18"/>
                <a:gd name="T3" fmla="*/ 14 h 14"/>
                <a:gd name="T4" fmla="*/ 18 w 18"/>
                <a:gd name="T5" fmla="*/ 7 h 14"/>
                <a:gd name="T6" fmla="*/ 2 w 18"/>
                <a:gd name="T7" fmla="*/ 0 h 14"/>
                <a:gd name="T8" fmla="*/ 0 w 18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8"/>
                  </a:moveTo>
                  <a:cubicBezTo>
                    <a:pt x="5" y="10"/>
                    <a:pt x="10" y="12"/>
                    <a:pt x="14" y="1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3" y="4"/>
                    <a:pt x="8" y="2"/>
                    <a:pt x="2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2723576" y="1487633"/>
              <a:ext cx="16812" cy="18914"/>
            </a:xfrm>
            <a:custGeom>
              <a:avLst/>
              <a:gdLst>
                <a:gd name="T0" fmla="*/ 15 w 15"/>
                <a:gd name="T1" fmla="*/ 4 h 17"/>
                <a:gd name="T2" fmla="*/ 8 w 15"/>
                <a:gd name="T3" fmla="*/ 0 h 17"/>
                <a:gd name="T4" fmla="*/ 0 w 15"/>
                <a:gd name="T5" fmla="*/ 13 h 17"/>
                <a:gd name="T6" fmla="*/ 6 w 15"/>
                <a:gd name="T7" fmla="*/ 17 h 17"/>
                <a:gd name="T8" fmla="*/ 15 w 1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5" y="4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3" y="8"/>
                    <a:pt x="0" y="13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9" y="13"/>
                    <a:pt x="12" y="8"/>
                    <a:pt x="1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2610098" y="1556980"/>
              <a:ext cx="10508" cy="10508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9 h 9"/>
                <a:gd name="T4" fmla="*/ 9 w 9"/>
                <a:gd name="T5" fmla="*/ 8 h 9"/>
                <a:gd name="T6" fmla="*/ 8 w 9"/>
                <a:gd name="T7" fmla="*/ 0 h 9"/>
                <a:gd name="T8" fmla="*/ 0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1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3" y="9"/>
                    <a:pt x="6" y="9"/>
                    <a:pt x="9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3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921111" y="1264880"/>
            <a:ext cx="161812" cy="302608"/>
            <a:chOff x="2921111" y="1264880"/>
            <a:chExt cx="161812" cy="302608"/>
          </a:xfrm>
          <a:solidFill>
            <a:schemeClr val="tx1"/>
          </a:solidFill>
        </p:grpSpPr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2921111" y="1264880"/>
              <a:ext cx="161812" cy="302608"/>
            </a:xfrm>
            <a:custGeom>
              <a:avLst/>
              <a:gdLst>
                <a:gd name="T0" fmla="*/ 68 w 136"/>
                <a:gd name="T1" fmla="*/ 0 h 256"/>
                <a:gd name="T2" fmla="*/ 0 w 136"/>
                <a:gd name="T3" fmla="*/ 68 h 256"/>
                <a:gd name="T4" fmla="*/ 0 w 136"/>
                <a:gd name="T5" fmla="*/ 188 h 256"/>
                <a:gd name="T6" fmla="*/ 68 w 136"/>
                <a:gd name="T7" fmla="*/ 256 h 256"/>
                <a:gd name="T8" fmla="*/ 136 w 136"/>
                <a:gd name="T9" fmla="*/ 188 h 256"/>
                <a:gd name="T10" fmla="*/ 136 w 136"/>
                <a:gd name="T11" fmla="*/ 68 h 256"/>
                <a:gd name="T12" fmla="*/ 68 w 136"/>
                <a:gd name="T13" fmla="*/ 0 h 256"/>
                <a:gd name="T14" fmla="*/ 128 w 136"/>
                <a:gd name="T15" fmla="*/ 188 h 256"/>
                <a:gd name="T16" fmla="*/ 68 w 136"/>
                <a:gd name="T17" fmla="*/ 248 h 256"/>
                <a:gd name="T18" fmla="*/ 8 w 136"/>
                <a:gd name="T19" fmla="*/ 188 h 256"/>
                <a:gd name="T20" fmla="*/ 8 w 136"/>
                <a:gd name="T21" fmla="*/ 68 h 256"/>
                <a:gd name="T22" fmla="*/ 68 w 136"/>
                <a:gd name="T23" fmla="*/ 8 h 256"/>
                <a:gd name="T24" fmla="*/ 128 w 136"/>
                <a:gd name="T25" fmla="*/ 68 h 256"/>
                <a:gd name="T26" fmla="*/ 128 w 136"/>
                <a:gd name="T27" fmla="*/ 1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56">
                  <a:moveTo>
                    <a:pt x="68" y="0"/>
                  </a:moveTo>
                  <a:cubicBezTo>
                    <a:pt x="31" y="0"/>
                    <a:pt x="0" y="30"/>
                    <a:pt x="0" y="6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25"/>
                    <a:pt x="31" y="256"/>
                    <a:pt x="68" y="256"/>
                  </a:cubicBezTo>
                  <a:cubicBezTo>
                    <a:pt x="106" y="256"/>
                    <a:pt x="136" y="225"/>
                    <a:pt x="136" y="188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36" y="30"/>
                    <a:pt x="106" y="0"/>
                    <a:pt x="68" y="0"/>
                  </a:cubicBezTo>
                  <a:close/>
                  <a:moveTo>
                    <a:pt x="128" y="188"/>
                  </a:moveTo>
                  <a:cubicBezTo>
                    <a:pt x="128" y="221"/>
                    <a:pt x="102" y="248"/>
                    <a:pt x="68" y="248"/>
                  </a:cubicBezTo>
                  <a:cubicBezTo>
                    <a:pt x="35" y="248"/>
                    <a:pt x="8" y="221"/>
                    <a:pt x="8" y="18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35"/>
                    <a:pt x="35" y="8"/>
                    <a:pt x="68" y="8"/>
                  </a:cubicBezTo>
                  <a:cubicBezTo>
                    <a:pt x="102" y="8"/>
                    <a:pt x="128" y="35"/>
                    <a:pt x="128" y="68"/>
                  </a:cubicBezTo>
                  <a:lnTo>
                    <a:pt x="12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Freeform 30"/>
            <p:cNvSpPr>
              <a:spLocks noEditPoints="1"/>
            </p:cNvSpPr>
            <p:nvPr/>
          </p:nvSpPr>
          <p:spPr bwMode="auto">
            <a:xfrm>
              <a:off x="2940024" y="1426691"/>
              <a:ext cx="123986" cy="121884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2 w 104"/>
                <a:gd name="T11" fmla="*/ 96 h 104"/>
                <a:gd name="T12" fmla="*/ 8 w 104"/>
                <a:gd name="T13" fmla="*/ 52 h 104"/>
                <a:gd name="T14" fmla="*/ 52 w 104"/>
                <a:gd name="T15" fmla="*/ 8 h 104"/>
                <a:gd name="T16" fmla="*/ 96 w 104"/>
                <a:gd name="T17" fmla="*/ 52 h 104"/>
                <a:gd name="T18" fmla="*/ 52 w 104"/>
                <a:gd name="T19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0"/>
                    <a:pt x="24" y="104"/>
                    <a:pt x="52" y="104"/>
                  </a:cubicBezTo>
                  <a:cubicBezTo>
                    <a:pt x="81" y="104"/>
                    <a:pt x="104" y="80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96"/>
                  </a:moveTo>
                  <a:cubicBezTo>
                    <a:pt x="28" y="96"/>
                    <a:pt x="8" y="76"/>
                    <a:pt x="8" y="52"/>
                  </a:cubicBezTo>
                  <a:cubicBezTo>
                    <a:pt x="8" y="27"/>
                    <a:pt x="28" y="8"/>
                    <a:pt x="52" y="8"/>
                  </a:cubicBezTo>
                  <a:cubicBezTo>
                    <a:pt x="77" y="8"/>
                    <a:pt x="96" y="27"/>
                    <a:pt x="96" y="52"/>
                  </a:cubicBezTo>
                  <a:cubicBezTo>
                    <a:pt x="96" y="76"/>
                    <a:pt x="77" y="96"/>
                    <a:pt x="5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3244734" y="1336329"/>
            <a:ext cx="304710" cy="159710"/>
            <a:chOff x="3244734" y="1336329"/>
            <a:chExt cx="304710" cy="159710"/>
          </a:xfrm>
          <a:solidFill>
            <a:schemeClr val="tx1"/>
          </a:solidFill>
        </p:grpSpPr>
        <p:sp>
          <p:nvSpPr>
            <p:cNvPr id="25" name="Freeform 31"/>
            <p:cNvSpPr>
              <a:spLocks noEditPoints="1"/>
            </p:cNvSpPr>
            <p:nvPr/>
          </p:nvSpPr>
          <p:spPr bwMode="auto">
            <a:xfrm>
              <a:off x="3244734" y="1336329"/>
              <a:ext cx="304710" cy="159710"/>
            </a:xfrm>
            <a:custGeom>
              <a:avLst/>
              <a:gdLst>
                <a:gd name="T0" fmla="*/ 188 w 256"/>
                <a:gd name="T1" fmla="*/ 0 h 136"/>
                <a:gd name="T2" fmla="*/ 68 w 256"/>
                <a:gd name="T3" fmla="*/ 0 h 136"/>
                <a:gd name="T4" fmla="*/ 0 w 256"/>
                <a:gd name="T5" fmla="*/ 68 h 136"/>
                <a:gd name="T6" fmla="*/ 68 w 256"/>
                <a:gd name="T7" fmla="*/ 136 h 136"/>
                <a:gd name="T8" fmla="*/ 188 w 256"/>
                <a:gd name="T9" fmla="*/ 136 h 136"/>
                <a:gd name="T10" fmla="*/ 256 w 256"/>
                <a:gd name="T11" fmla="*/ 68 h 136"/>
                <a:gd name="T12" fmla="*/ 188 w 256"/>
                <a:gd name="T13" fmla="*/ 0 h 136"/>
                <a:gd name="T14" fmla="*/ 188 w 256"/>
                <a:gd name="T15" fmla="*/ 128 h 136"/>
                <a:gd name="T16" fmla="*/ 68 w 256"/>
                <a:gd name="T17" fmla="*/ 128 h 136"/>
                <a:gd name="T18" fmla="*/ 8 w 256"/>
                <a:gd name="T19" fmla="*/ 68 h 136"/>
                <a:gd name="T20" fmla="*/ 68 w 256"/>
                <a:gd name="T21" fmla="*/ 8 h 136"/>
                <a:gd name="T22" fmla="*/ 188 w 256"/>
                <a:gd name="T23" fmla="*/ 8 h 136"/>
                <a:gd name="T24" fmla="*/ 248 w 256"/>
                <a:gd name="T25" fmla="*/ 68 h 136"/>
                <a:gd name="T26" fmla="*/ 188 w 256"/>
                <a:gd name="T27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136">
                  <a:moveTo>
                    <a:pt x="188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105"/>
                    <a:pt x="30" y="136"/>
                    <a:pt x="68" y="136"/>
                  </a:cubicBezTo>
                  <a:cubicBezTo>
                    <a:pt x="188" y="136"/>
                    <a:pt x="188" y="136"/>
                    <a:pt x="188" y="136"/>
                  </a:cubicBezTo>
                  <a:cubicBezTo>
                    <a:pt x="225" y="136"/>
                    <a:pt x="256" y="105"/>
                    <a:pt x="256" y="68"/>
                  </a:cubicBezTo>
                  <a:cubicBezTo>
                    <a:pt x="256" y="30"/>
                    <a:pt x="225" y="0"/>
                    <a:pt x="188" y="0"/>
                  </a:cubicBezTo>
                  <a:close/>
                  <a:moveTo>
                    <a:pt x="188" y="128"/>
                  </a:moveTo>
                  <a:cubicBezTo>
                    <a:pt x="68" y="128"/>
                    <a:pt x="68" y="128"/>
                    <a:pt x="68" y="128"/>
                  </a:cubicBezTo>
                  <a:cubicBezTo>
                    <a:pt x="34" y="128"/>
                    <a:pt x="8" y="101"/>
                    <a:pt x="8" y="68"/>
                  </a:cubicBezTo>
                  <a:cubicBezTo>
                    <a:pt x="8" y="35"/>
                    <a:pt x="34" y="8"/>
                    <a:pt x="68" y="8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221" y="8"/>
                    <a:pt x="248" y="35"/>
                    <a:pt x="248" y="68"/>
                  </a:cubicBezTo>
                  <a:cubicBezTo>
                    <a:pt x="248" y="101"/>
                    <a:pt x="221" y="128"/>
                    <a:pt x="188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Freeform 32"/>
            <p:cNvSpPr>
              <a:spLocks noEditPoints="1"/>
            </p:cNvSpPr>
            <p:nvPr/>
          </p:nvSpPr>
          <p:spPr bwMode="auto">
            <a:xfrm>
              <a:off x="3263646" y="1355241"/>
              <a:ext cx="123986" cy="121884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2 w 104"/>
                <a:gd name="T11" fmla="*/ 96 h 104"/>
                <a:gd name="T12" fmla="*/ 8 w 104"/>
                <a:gd name="T13" fmla="*/ 52 h 104"/>
                <a:gd name="T14" fmla="*/ 52 w 104"/>
                <a:gd name="T15" fmla="*/ 8 h 104"/>
                <a:gd name="T16" fmla="*/ 96 w 104"/>
                <a:gd name="T17" fmla="*/ 52 h 104"/>
                <a:gd name="T18" fmla="*/ 52 w 104"/>
                <a:gd name="T19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4"/>
                    <a:pt x="52" y="104"/>
                  </a:cubicBezTo>
                  <a:cubicBezTo>
                    <a:pt x="80" y="104"/>
                    <a:pt x="104" y="80"/>
                    <a:pt x="104" y="52"/>
                  </a:cubicBezTo>
                  <a:cubicBezTo>
                    <a:pt x="104" y="23"/>
                    <a:pt x="80" y="0"/>
                    <a:pt x="52" y="0"/>
                  </a:cubicBezTo>
                  <a:close/>
                  <a:moveTo>
                    <a:pt x="52" y="96"/>
                  </a:moveTo>
                  <a:cubicBezTo>
                    <a:pt x="27" y="96"/>
                    <a:pt x="8" y="76"/>
                    <a:pt x="8" y="52"/>
                  </a:cubicBezTo>
                  <a:cubicBezTo>
                    <a:pt x="8" y="27"/>
                    <a:pt x="27" y="8"/>
                    <a:pt x="52" y="8"/>
                  </a:cubicBezTo>
                  <a:cubicBezTo>
                    <a:pt x="76" y="8"/>
                    <a:pt x="96" y="27"/>
                    <a:pt x="96" y="52"/>
                  </a:cubicBezTo>
                  <a:cubicBezTo>
                    <a:pt x="96" y="76"/>
                    <a:pt x="76" y="96"/>
                    <a:pt x="5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7" name="Группа 296"/>
          <p:cNvGrpSpPr/>
          <p:nvPr/>
        </p:nvGrpSpPr>
        <p:grpSpPr>
          <a:xfrm>
            <a:off x="3637703" y="1336329"/>
            <a:ext cx="304710" cy="159710"/>
            <a:chOff x="3637703" y="1336329"/>
            <a:chExt cx="304710" cy="159710"/>
          </a:xfrm>
          <a:solidFill>
            <a:schemeClr val="tx1"/>
          </a:solidFill>
        </p:grpSpPr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3637703" y="1336329"/>
              <a:ext cx="304710" cy="159710"/>
            </a:xfrm>
            <a:custGeom>
              <a:avLst/>
              <a:gdLst>
                <a:gd name="T0" fmla="*/ 188 w 256"/>
                <a:gd name="T1" fmla="*/ 0 h 136"/>
                <a:gd name="T2" fmla="*/ 68 w 256"/>
                <a:gd name="T3" fmla="*/ 0 h 136"/>
                <a:gd name="T4" fmla="*/ 0 w 256"/>
                <a:gd name="T5" fmla="*/ 68 h 136"/>
                <a:gd name="T6" fmla="*/ 68 w 256"/>
                <a:gd name="T7" fmla="*/ 136 h 136"/>
                <a:gd name="T8" fmla="*/ 188 w 256"/>
                <a:gd name="T9" fmla="*/ 136 h 136"/>
                <a:gd name="T10" fmla="*/ 256 w 256"/>
                <a:gd name="T11" fmla="*/ 68 h 136"/>
                <a:gd name="T12" fmla="*/ 188 w 256"/>
                <a:gd name="T13" fmla="*/ 0 h 136"/>
                <a:gd name="T14" fmla="*/ 188 w 256"/>
                <a:gd name="T15" fmla="*/ 128 h 136"/>
                <a:gd name="T16" fmla="*/ 68 w 256"/>
                <a:gd name="T17" fmla="*/ 128 h 136"/>
                <a:gd name="T18" fmla="*/ 8 w 256"/>
                <a:gd name="T19" fmla="*/ 68 h 136"/>
                <a:gd name="T20" fmla="*/ 68 w 256"/>
                <a:gd name="T21" fmla="*/ 8 h 136"/>
                <a:gd name="T22" fmla="*/ 188 w 256"/>
                <a:gd name="T23" fmla="*/ 8 h 136"/>
                <a:gd name="T24" fmla="*/ 248 w 256"/>
                <a:gd name="T25" fmla="*/ 68 h 136"/>
                <a:gd name="T26" fmla="*/ 188 w 256"/>
                <a:gd name="T27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136">
                  <a:moveTo>
                    <a:pt x="188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105"/>
                    <a:pt x="30" y="136"/>
                    <a:pt x="68" y="136"/>
                  </a:cubicBezTo>
                  <a:cubicBezTo>
                    <a:pt x="188" y="136"/>
                    <a:pt x="188" y="136"/>
                    <a:pt x="188" y="136"/>
                  </a:cubicBezTo>
                  <a:cubicBezTo>
                    <a:pt x="225" y="136"/>
                    <a:pt x="256" y="105"/>
                    <a:pt x="256" y="68"/>
                  </a:cubicBezTo>
                  <a:cubicBezTo>
                    <a:pt x="256" y="30"/>
                    <a:pt x="225" y="0"/>
                    <a:pt x="188" y="0"/>
                  </a:cubicBezTo>
                  <a:close/>
                  <a:moveTo>
                    <a:pt x="188" y="128"/>
                  </a:moveTo>
                  <a:cubicBezTo>
                    <a:pt x="68" y="128"/>
                    <a:pt x="68" y="128"/>
                    <a:pt x="68" y="128"/>
                  </a:cubicBezTo>
                  <a:cubicBezTo>
                    <a:pt x="35" y="128"/>
                    <a:pt x="8" y="101"/>
                    <a:pt x="8" y="68"/>
                  </a:cubicBezTo>
                  <a:cubicBezTo>
                    <a:pt x="8" y="35"/>
                    <a:pt x="35" y="8"/>
                    <a:pt x="68" y="8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221" y="8"/>
                    <a:pt x="248" y="35"/>
                    <a:pt x="248" y="68"/>
                  </a:cubicBezTo>
                  <a:cubicBezTo>
                    <a:pt x="248" y="101"/>
                    <a:pt x="221" y="128"/>
                    <a:pt x="188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Freeform 34"/>
            <p:cNvSpPr>
              <a:spLocks noEditPoints="1"/>
            </p:cNvSpPr>
            <p:nvPr/>
          </p:nvSpPr>
          <p:spPr bwMode="auto">
            <a:xfrm>
              <a:off x="3799515" y="1355241"/>
              <a:ext cx="123986" cy="121884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2 w 104"/>
                <a:gd name="T11" fmla="*/ 96 h 104"/>
                <a:gd name="T12" fmla="*/ 8 w 104"/>
                <a:gd name="T13" fmla="*/ 52 h 104"/>
                <a:gd name="T14" fmla="*/ 52 w 104"/>
                <a:gd name="T15" fmla="*/ 8 h 104"/>
                <a:gd name="T16" fmla="*/ 96 w 104"/>
                <a:gd name="T17" fmla="*/ 52 h 104"/>
                <a:gd name="T18" fmla="*/ 52 w 104"/>
                <a:gd name="T19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4"/>
                    <a:pt x="52" y="104"/>
                  </a:cubicBezTo>
                  <a:cubicBezTo>
                    <a:pt x="80" y="104"/>
                    <a:pt x="104" y="80"/>
                    <a:pt x="104" y="52"/>
                  </a:cubicBezTo>
                  <a:cubicBezTo>
                    <a:pt x="104" y="23"/>
                    <a:pt x="80" y="0"/>
                    <a:pt x="52" y="0"/>
                  </a:cubicBezTo>
                  <a:close/>
                  <a:moveTo>
                    <a:pt x="52" y="96"/>
                  </a:moveTo>
                  <a:cubicBezTo>
                    <a:pt x="27" y="96"/>
                    <a:pt x="8" y="76"/>
                    <a:pt x="8" y="52"/>
                  </a:cubicBezTo>
                  <a:cubicBezTo>
                    <a:pt x="8" y="27"/>
                    <a:pt x="27" y="8"/>
                    <a:pt x="52" y="8"/>
                  </a:cubicBezTo>
                  <a:cubicBezTo>
                    <a:pt x="76" y="8"/>
                    <a:pt x="96" y="27"/>
                    <a:pt x="96" y="52"/>
                  </a:cubicBezTo>
                  <a:cubicBezTo>
                    <a:pt x="96" y="76"/>
                    <a:pt x="76" y="96"/>
                    <a:pt x="5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8" name="Группа 297"/>
          <p:cNvGrpSpPr/>
          <p:nvPr/>
        </p:nvGrpSpPr>
        <p:grpSpPr>
          <a:xfrm>
            <a:off x="4102123" y="1264880"/>
            <a:ext cx="161812" cy="302608"/>
            <a:chOff x="4102123" y="1264880"/>
            <a:chExt cx="161812" cy="302608"/>
          </a:xfrm>
          <a:solidFill>
            <a:schemeClr val="tx1"/>
          </a:solidFill>
        </p:grpSpPr>
        <p:sp>
          <p:nvSpPr>
            <p:cNvPr id="29" name="Freeform 35"/>
            <p:cNvSpPr>
              <a:spLocks noEditPoints="1"/>
            </p:cNvSpPr>
            <p:nvPr/>
          </p:nvSpPr>
          <p:spPr bwMode="auto">
            <a:xfrm>
              <a:off x="4102123" y="1264880"/>
              <a:ext cx="161812" cy="302608"/>
            </a:xfrm>
            <a:custGeom>
              <a:avLst/>
              <a:gdLst>
                <a:gd name="T0" fmla="*/ 136 w 136"/>
                <a:gd name="T1" fmla="*/ 188 h 256"/>
                <a:gd name="T2" fmla="*/ 136 w 136"/>
                <a:gd name="T3" fmla="*/ 68 h 256"/>
                <a:gd name="T4" fmla="*/ 68 w 136"/>
                <a:gd name="T5" fmla="*/ 0 h 256"/>
                <a:gd name="T6" fmla="*/ 0 w 136"/>
                <a:gd name="T7" fmla="*/ 68 h 256"/>
                <a:gd name="T8" fmla="*/ 0 w 136"/>
                <a:gd name="T9" fmla="*/ 188 h 256"/>
                <a:gd name="T10" fmla="*/ 68 w 136"/>
                <a:gd name="T11" fmla="*/ 256 h 256"/>
                <a:gd name="T12" fmla="*/ 136 w 136"/>
                <a:gd name="T13" fmla="*/ 188 h 256"/>
                <a:gd name="T14" fmla="*/ 68 w 136"/>
                <a:gd name="T15" fmla="*/ 248 h 256"/>
                <a:gd name="T16" fmla="*/ 8 w 136"/>
                <a:gd name="T17" fmla="*/ 188 h 256"/>
                <a:gd name="T18" fmla="*/ 8 w 136"/>
                <a:gd name="T19" fmla="*/ 68 h 256"/>
                <a:gd name="T20" fmla="*/ 68 w 136"/>
                <a:gd name="T21" fmla="*/ 8 h 256"/>
                <a:gd name="T22" fmla="*/ 128 w 136"/>
                <a:gd name="T23" fmla="*/ 68 h 256"/>
                <a:gd name="T24" fmla="*/ 128 w 136"/>
                <a:gd name="T25" fmla="*/ 188 h 256"/>
                <a:gd name="T26" fmla="*/ 68 w 136"/>
                <a:gd name="T27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256">
                  <a:moveTo>
                    <a:pt x="136" y="188"/>
                  </a:moveTo>
                  <a:cubicBezTo>
                    <a:pt x="136" y="68"/>
                    <a:pt x="136" y="68"/>
                    <a:pt x="136" y="68"/>
                  </a:cubicBezTo>
                  <a:cubicBezTo>
                    <a:pt x="136" y="30"/>
                    <a:pt x="105" y="0"/>
                    <a:pt x="68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25"/>
                    <a:pt x="30" y="256"/>
                    <a:pt x="68" y="256"/>
                  </a:cubicBezTo>
                  <a:cubicBezTo>
                    <a:pt x="105" y="256"/>
                    <a:pt x="136" y="225"/>
                    <a:pt x="136" y="188"/>
                  </a:cubicBezTo>
                  <a:close/>
                  <a:moveTo>
                    <a:pt x="68" y="248"/>
                  </a:moveTo>
                  <a:cubicBezTo>
                    <a:pt x="35" y="248"/>
                    <a:pt x="8" y="221"/>
                    <a:pt x="8" y="18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35"/>
                    <a:pt x="35" y="8"/>
                    <a:pt x="68" y="8"/>
                  </a:cubicBezTo>
                  <a:cubicBezTo>
                    <a:pt x="101" y="8"/>
                    <a:pt x="128" y="35"/>
                    <a:pt x="128" y="6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8" y="221"/>
                    <a:pt x="101" y="248"/>
                    <a:pt x="6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Freeform 36"/>
            <p:cNvSpPr>
              <a:spLocks noEditPoints="1"/>
            </p:cNvSpPr>
            <p:nvPr/>
          </p:nvSpPr>
          <p:spPr bwMode="auto">
            <a:xfrm>
              <a:off x="4121035" y="1283792"/>
              <a:ext cx="123986" cy="123986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2 w 104"/>
                <a:gd name="T11" fmla="*/ 96 h 104"/>
                <a:gd name="T12" fmla="*/ 8 w 104"/>
                <a:gd name="T13" fmla="*/ 52 h 104"/>
                <a:gd name="T14" fmla="*/ 52 w 104"/>
                <a:gd name="T15" fmla="*/ 8 h 104"/>
                <a:gd name="T16" fmla="*/ 96 w 104"/>
                <a:gd name="T17" fmla="*/ 52 h 104"/>
                <a:gd name="T18" fmla="*/ 52 w 104"/>
                <a:gd name="T19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4"/>
                    <a:pt x="52" y="104"/>
                  </a:cubicBezTo>
                  <a:cubicBezTo>
                    <a:pt x="80" y="104"/>
                    <a:pt x="104" y="80"/>
                    <a:pt x="104" y="52"/>
                  </a:cubicBezTo>
                  <a:cubicBezTo>
                    <a:pt x="104" y="23"/>
                    <a:pt x="80" y="0"/>
                    <a:pt x="52" y="0"/>
                  </a:cubicBezTo>
                  <a:close/>
                  <a:moveTo>
                    <a:pt x="52" y="96"/>
                  </a:moveTo>
                  <a:cubicBezTo>
                    <a:pt x="28" y="96"/>
                    <a:pt x="8" y="76"/>
                    <a:pt x="8" y="52"/>
                  </a:cubicBezTo>
                  <a:cubicBezTo>
                    <a:pt x="8" y="27"/>
                    <a:pt x="28" y="8"/>
                    <a:pt x="52" y="8"/>
                  </a:cubicBezTo>
                  <a:cubicBezTo>
                    <a:pt x="76" y="8"/>
                    <a:pt x="96" y="27"/>
                    <a:pt x="96" y="52"/>
                  </a:cubicBezTo>
                  <a:cubicBezTo>
                    <a:pt x="96" y="76"/>
                    <a:pt x="76" y="96"/>
                    <a:pt x="5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0" name="Группа 299"/>
          <p:cNvGrpSpPr/>
          <p:nvPr/>
        </p:nvGrpSpPr>
        <p:grpSpPr>
          <a:xfrm>
            <a:off x="4816614" y="1264880"/>
            <a:ext cx="304710" cy="302608"/>
            <a:chOff x="4816614" y="1264880"/>
            <a:chExt cx="304710" cy="302608"/>
          </a:xfrm>
          <a:solidFill>
            <a:schemeClr val="tx1"/>
          </a:solidFill>
        </p:grpSpPr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4875454" y="1361546"/>
              <a:ext cx="178623" cy="121884"/>
            </a:xfrm>
            <a:custGeom>
              <a:avLst/>
              <a:gdLst>
                <a:gd name="T0" fmla="*/ 31 w 85"/>
                <a:gd name="T1" fmla="*/ 58 h 58"/>
                <a:gd name="T2" fmla="*/ 85 w 85"/>
                <a:gd name="T3" fmla="*/ 3 h 58"/>
                <a:gd name="T4" fmla="*/ 81 w 85"/>
                <a:gd name="T5" fmla="*/ 0 h 58"/>
                <a:gd name="T6" fmla="*/ 29 w 85"/>
                <a:gd name="T7" fmla="*/ 52 h 58"/>
                <a:gd name="T8" fmla="*/ 3 w 85"/>
                <a:gd name="T9" fmla="*/ 27 h 58"/>
                <a:gd name="T10" fmla="*/ 0 w 85"/>
                <a:gd name="T11" fmla="*/ 30 h 58"/>
                <a:gd name="T12" fmla="*/ 27 w 85"/>
                <a:gd name="T13" fmla="*/ 58 h 58"/>
                <a:gd name="T14" fmla="*/ 31 w 85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58">
                  <a:moveTo>
                    <a:pt x="31" y="58"/>
                  </a:moveTo>
                  <a:lnTo>
                    <a:pt x="85" y="3"/>
                  </a:lnTo>
                  <a:lnTo>
                    <a:pt x="81" y="0"/>
                  </a:lnTo>
                  <a:lnTo>
                    <a:pt x="29" y="52"/>
                  </a:lnTo>
                  <a:lnTo>
                    <a:pt x="3" y="27"/>
                  </a:lnTo>
                  <a:lnTo>
                    <a:pt x="0" y="30"/>
                  </a:lnTo>
                  <a:lnTo>
                    <a:pt x="27" y="58"/>
                  </a:lnTo>
                  <a:lnTo>
                    <a:pt x="31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Freeform 39"/>
            <p:cNvSpPr>
              <a:spLocks noEditPoints="1"/>
            </p:cNvSpPr>
            <p:nvPr/>
          </p:nvSpPr>
          <p:spPr bwMode="auto">
            <a:xfrm>
              <a:off x="4816614" y="1264880"/>
              <a:ext cx="304710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9 w 256"/>
                <a:gd name="T5" fmla="*/ 218 h 256"/>
                <a:gd name="T6" fmla="*/ 256 w 256"/>
                <a:gd name="T7" fmla="*/ 128 h 256"/>
                <a:gd name="T8" fmla="*/ 219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8 w 256"/>
                <a:gd name="T15" fmla="*/ 37 h 256"/>
                <a:gd name="T16" fmla="*/ 0 w 256"/>
                <a:gd name="T17" fmla="*/ 128 h 256"/>
                <a:gd name="T18" fmla="*/ 38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2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2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2" y="256"/>
                    <a:pt x="194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3"/>
                    <a:pt x="243" y="61"/>
                    <a:pt x="219" y="37"/>
                  </a:cubicBezTo>
                  <a:cubicBezTo>
                    <a:pt x="194" y="13"/>
                    <a:pt x="162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4" y="0"/>
                    <a:pt x="62" y="13"/>
                    <a:pt x="38" y="37"/>
                  </a:cubicBezTo>
                  <a:cubicBezTo>
                    <a:pt x="13" y="61"/>
                    <a:pt x="0" y="93"/>
                    <a:pt x="0" y="128"/>
                  </a:cubicBezTo>
                  <a:cubicBezTo>
                    <a:pt x="0" y="162"/>
                    <a:pt x="13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6" y="65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2"/>
                  </a:cubicBezTo>
                  <a:cubicBezTo>
                    <a:pt x="190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3" y="212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5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1" name="Группа 300"/>
          <p:cNvGrpSpPr/>
          <p:nvPr/>
        </p:nvGrpSpPr>
        <p:grpSpPr>
          <a:xfrm>
            <a:off x="5211685" y="1264880"/>
            <a:ext cx="302608" cy="302608"/>
            <a:chOff x="5211685" y="1264880"/>
            <a:chExt cx="302608" cy="302608"/>
          </a:xfrm>
          <a:solidFill>
            <a:schemeClr val="tx1"/>
          </a:solidFill>
        </p:grpSpPr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5278932" y="1374155"/>
              <a:ext cx="168116" cy="90363"/>
            </a:xfrm>
            <a:custGeom>
              <a:avLst/>
              <a:gdLst>
                <a:gd name="T0" fmla="*/ 41 w 80"/>
                <a:gd name="T1" fmla="*/ 43 h 43"/>
                <a:gd name="T2" fmla="*/ 80 w 80"/>
                <a:gd name="T3" fmla="*/ 4 h 43"/>
                <a:gd name="T4" fmla="*/ 76 w 80"/>
                <a:gd name="T5" fmla="*/ 0 h 43"/>
                <a:gd name="T6" fmla="*/ 40 w 80"/>
                <a:gd name="T7" fmla="*/ 37 h 43"/>
                <a:gd name="T8" fmla="*/ 3 w 80"/>
                <a:gd name="T9" fmla="*/ 0 h 43"/>
                <a:gd name="T10" fmla="*/ 0 w 80"/>
                <a:gd name="T11" fmla="*/ 4 h 43"/>
                <a:gd name="T12" fmla="*/ 38 w 80"/>
                <a:gd name="T13" fmla="*/ 43 h 43"/>
                <a:gd name="T14" fmla="*/ 41 w 80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3">
                  <a:moveTo>
                    <a:pt x="41" y="43"/>
                  </a:moveTo>
                  <a:lnTo>
                    <a:pt x="80" y="4"/>
                  </a:lnTo>
                  <a:lnTo>
                    <a:pt x="76" y="0"/>
                  </a:lnTo>
                  <a:lnTo>
                    <a:pt x="40" y="37"/>
                  </a:lnTo>
                  <a:lnTo>
                    <a:pt x="3" y="0"/>
                  </a:lnTo>
                  <a:lnTo>
                    <a:pt x="0" y="4"/>
                  </a:lnTo>
                  <a:lnTo>
                    <a:pt x="38" y="43"/>
                  </a:lnTo>
                  <a:lnTo>
                    <a:pt x="4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Freeform 41"/>
            <p:cNvSpPr>
              <a:spLocks noEditPoints="1"/>
            </p:cNvSpPr>
            <p:nvPr/>
          </p:nvSpPr>
          <p:spPr bwMode="auto">
            <a:xfrm>
              <a:off x="5211685" y="1264880"/>
              <a:ext cx="302608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9 w 256"/>
                <a:gd name="T5" fmla="*/ 218 h 256"/>
                <a:gd name="T6" fmla="*/ 256 w 256"/>
                <a:gd name="T7" fmla="*/ 128 h 256"/>
                <a:gd name="T8" fmla="*/ 219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8 w 256"/>
                <a:gd name="T15" fmla="*/ 37 h 256"/>
                <a:gd name="T16" fmla="*/ 0 w 256"/>
                <a:gd name="T17" fmla="*/ 128 h 256"/>
                <a:gd name="T18" fmla="*/ 38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2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2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2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3"/>
                    <a:pt x="243" y="61"/>
                    <a:pt x="219" y="37"/>
                  </a:cubicBezTo>
                  <a:cubicBezTo>
                    <a:pt x="195" y="13"/>
                    <a:pt x="162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3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6" y="65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2"/>
                  </a:cubicBezTo>
                  <a:cubicBezTo>
                    <a:pt x="190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3" y="212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5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2" name="Группа 301"/>
          <p:cNvGrpSpPr/>
          <p:nvPr/>
        </p:nvGrpSpPr>
        <p:grpSpPr>
          <a:xfrm>
            <a:off x="5604655" y="1264880"/>
            <a:ext cx="302608" cy="302608"/>
            <a:chOff x="5604655" y="1264880"/>
            <a:chExt cx="302608" cy="302608"/>
          </a:xfrm>
          <a:solidFill>
            <a:schemeClr val="tx1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5604655" y="1264880"/>
              <a:ext cx="302608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9 w 256"/>
                <a:gd name="T5" fmla="*/ 218 h 256"/>
                <a:gd name="T6" fmla="*/ 256 w 256"/>
                <a:gd name="T7" fmla="*/ 128 h 256"/>
                <a:gd name="T8" fmla="*/ 219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8 w 256"/>
                <a:gd name="T15" fmla="*/ 37 h 256"/>
                <a:gd name="T16" fmla="*/ 0 w 256"/>
                <a:gd name="T17" fmla="*/ 128 h 256"/>
                <a:gd name="T18" fmla="*/ 38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2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2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3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3"/>
                    <a:pt x="243" y="61"/>
                    <a:pt x="219" y="37"/>
                  </a:cubicBezTo>
                  <a:cubicBezTo>
                    <a:pt x="195" y="13"/>
                    <a:pt x="163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3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6" y="65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2"/>
                  </a:cubicBezTo>
                  <a:cubicBezTo>
                    <a:pt x="191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3" y="212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5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5707626" y="1344735"/>
              <a:ext cx="119783" cy="119783"/>
            </a:xfrm>
            <a:custGeom>
              <a:avLst/>
              <a:gdLst>
                <a:gd name="T0" fmla="*/ 57 w 57"/>
                <a:gd name="T1" fmla="*/ 57 h 57"/>
                <a:gd name="T2" fmla="*/ 57 w 57"/>
                <a:gd name="T3" fmla="*/ 52 h 57"/>
                <a:gd name="T4" fmla="*/ 5 w 57"/>
                <a:gd name="T5" fmla="*/ 52 h 57"/>
                <a:gd name="T6" fmla="*/ 5 w 57"/>
                <a:gd name="T7" fmla="*/ 0 h 57"/>
                <a:gd name="T8" fmla="*/ 0 w 57"/>
                <a:gd name="T9" fmla="*/ 0 h 57"/>
                <a:gd name="T10" fmla="*/ 0 w 57"/>
                <a:gd name="T11" fmla="*/ 54 h 57"/>
                <a:gd name="T12" fmla="*/ 2 w 57"/>
                <a:gd name="T13" fmla="*/ 57 h 57"/>
                <a:gd name="T14" fmla="*/ 57 w 57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7">
                  <a:moveTo>
                    <a:pt x="57" y="57"/>
                  </a:moveTo>
                  <a:lnTo>
                    <a:pt x="57" y="52"/>
                  </a:lnTo>
                  <a:lnTo>
                    <a:pt x="5" y="52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2" y="57"/>
                  </a:lnTo>
                  <a:lnTo>
                    <a:pt x="5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3" name="Группа 302"/>
          <p:cNvGrpSpPr/>
          <p:nvPr/>
        </p:nvGrpSpPr>
        <p:grpSpPr>
          <a:xfrm>
            <a:off x="5997626" y="1264880"/>
            <a:ext cx="302608" cy="302608"/>
            <a:chOff x="5997626" y="1264880"/>
            <a:chExt cx="302608" cy="302608"/>
          </a:xfrm>
          <a:solidFill>
            <a:schemeClr val="tx1"/>
          </a:solidFill>
        </p:grpSpPr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5997626" y="1264880"/>
              <a:ext cx="302608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9 w 256"/>
                <a:gd name="T5" fmla="*/ 218 h 256"/>
                <a:gd name="T6" fmla="*/ 256 w 256"/>
                <a:gd name="T7" fmla="*/ 128 h 256"/>
                <a:gd name="T8" fmla="*/ 219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8 w 256"/>
                <a:gd name="T15" fmla="*/ 37 h 256"/>
                <a:gd name="T16" fmla="*/ 0 w 256"/>
                <a:gd name="T17" fmla="*/ 128 h 256"/>
                <a:gd name="T18" fmla="*/ 38 w 256"/>
                <a:gd name="T19" fmla="*/ 218 h 256"/>
                <a:gd name="T20" fmla="*/ 128 w 256"/>
                <a:gd name="T21" fmla="*/ 256 h 256"/>
                <a:gd name="T22" fmla="*/ 44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2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4 w 256"/>
                <a:gd name="T41" fmla="*/ 212 h 256"/>
                <a:gd name="T42" fmla="*/ 8 w 256"/>
                <a:gd name="T43" fmla="*/ 128 h 256"/>
                <a:gd name="T44" fmla="*/ 44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3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3"/>
                    <a:pt x="243" y="61"/>
                    <a:pt x="219" y="37"/>
                  </a:cubicBezTo>
                  <a:cubicBezTo>
                    <a:pt x="195" y="13"/>
                    <a:pt x="163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3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lose/>
                  <a:moveTo>
                    <a:pt x="44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1" y="20"/>
                    <a:pt x="213" y="43"/>
                  </a:cubicBezTo>
                  <a:cubicBezTo>
                    <a:pt x="236" y="65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2"/>
                  </a:cubicBezTo>
                  <a:cubicBezTo>
                    <a:pt x="191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4" y="212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5"/>
                    <a:pt x="4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Freeform 45"/>
            <p:cNvSpPr>
              <a:spLocks/>
            </p:cNvSpPr>
            <p:nvPr/>
          </p:nvSpPr>
          <p:spPr bwMode="auto">
            <a:xfrm>
              <a:off x="6077480" y="1344735"/>
              <a:ext cx="117681" cy="119783"/>
            </a:xfrm>
            <a:custGeom>
              <a:avLst/>
              <a:gdLst>
                <a:gd name="T0" fmla="*/ 56 w 56"/>
                <a:gd name="T1" fmla="*/ 54 h 57"/>
                <a:gd name="T2" fmla="*/ 56 w 56"/>
                <a:gd name="T3" fmla="*/ 0 h 57"/>
                <a:gd name="T4" fmla="*/ 52 w 56"/>
                <a:gd name="T5" fmla="*/ 0 h 57"/>
                <a:gd name="T6" fmla="*/ 52 w 56"/>
                <a:gd name="T7" fmla="*/ 52 h 57"/>
                <a:gd name="T8" fmla="*/ 0 w 56"/>
                <a:gd name="T9" fmla="*/ 52 h 57"/>
                <a:gd name="T10" fmla="*/ 0 w 56"/>
                <a:gd name="T11" fmla="*/ 57 h 57"/>
                <a:gd name="T12" fmla="*/ 54 w 56"/>
                <a:gd name="T13" fmla="*/ 57 h 57"/>
                <a:gd name="T14" fmla="*/ 56 w 56"/>
                <a:gd name="T15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7">
                  <a:moveTo>
                    <a:pt x="56" y="54"/>
                  </a:moveTo>
                  <a:lnTo>
                    <a:pt x="56" y="0"/>
                  </a:lnTo>
                  <a:lnTo>
                    <a:pt x="52" y="0"/>
                  </a:lnTo>
                  <a:lnTo>
                    <a:pt x="52" y="52"/>
                  </a:lnTo>
                  <a:lnTo>
                    <a:pt x="0" y="52"/>
                  </a:lnTo>
                  <a:lnTo>
                    <a:pt x="0" y="57"/>
                  </a:lnTo>
                  <a:lnTo>
                    <a:pt x="54" y="57"/>
                  </a:lnTo>
                  <a:lnTo>
                    <a:pt x="5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4" name="Группа 303"/>
          <p:cNvGrpSpPr/>
          <p:nvPr/>
        </p:nvGrpSpPr>
        <p:grpSpPr>
          <a:xfrm>
            <a:off x="6390595" y="1264880"/>
            <a:ext cx="302608" cy="302608"/>
            <a:chOff x="6390595" y="1264880"/>
            <a:chExt cx="302608" cy="302608"/>
          </a:xfrm>
          <a:solidFill>
            <a:schemeClr val="tx1"/>
          </a:solidFill>
        </p:grpSpPr>
        <p:sp>
          <p:nvSpPr>
            <p:cNvPr id="39" name="Freeform 46"/>
            <p:cNvSpPr>
              <a:spLocks/>
            </p:cNvSpPr>
            <p:nvPr/>
          </p:nvSpPr>
          <p:spPr bwMode="auto">
            <a:xfrm>
              <a:off x="6514581" y="1332126"/>
              <a:ext cx="90363" cy="166015"/>
            </a:xfrm>
            <a:custGeom>
              <a:avLst/>
              <a:gdLst>
                <a:gd name="T0" fmla="*/ 4 w 43"/>
                <a:gd name="T1" fmla="*/ 79 h 79"/>
                <a:gd name="T2" fmla="*/ 43 w 43"/>
                <a:gd name="T3" fmla="*/ 41 h 79"/>
                <a:gd name="T4" fmla="*/ 43 w 43"/>
                <a:gd name="T5" fmla="*/ 38 h 79"/>
                <a:gd name="T6" fmla="*/ 4 w 43"/>
                <a:gd name="T7" fmla="*/ 0 h 79"/>
                <a:gd name="T8" fmla="*/ 0 w 43"/>
                <a:gd name="T9" fmla="*/ 3 h 79"/>
                <a:gd name="T10" fmla="*/ 37 w 43"/>
                <a:gd name="T11" fmla="*/ 40 h 79"/>
                <a:gd name="T12" fmla="*/ 0 w 43"/>
                <a:gd name="T13" fmla="*/ 77 h 79"/>
                <a:gd name="T14" fmla="*/ 4 w 43"/>
                <a:gd name="T1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79">
                  <a:moveTo>
                    <a:pt x="4" y="79"/>
                  </a:moveTo>
                  <a:lnTo>
                    <a:pt x="43" y="41"/>
                  </a:lnTo>
                  <a:lnTo>
                    <a:pt x="43" y="38"/>
                  </a:lnTo>
                  <a:lnTo>
                    <a:pt x="4" y="0"/>
                  </a:lnTo>
                  <a:lnTo>
                    <a:pt x="0" y="3"/>
                  </a:lnTo>
                  <a:lnTo>
                    <a:pt x="37" y="40"/>
                  </a:lnTo>
                  <a:lnTo>
                    <a:pt x="0" y="77"/>
                  </a:lnTo>
                  <a:lnTo>
                    <a:pt x="4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Freeform 47"/>
            <p:cNvSpPr>
              <a:spLocks noEditPoints="1"/>
            </p:cNvSpPr>
            <p:nvPr/>
          </p:nvSpPr>
          <p:spPr bwMode="auto">
            <a:xfrm>
              <a:off x="6390595" y="1264880"/>
              <a:ext cx="302608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8 w 256"/>
                <a:gd name="T5" fmla="*/ 218 h 256"/>
                <a:gd name="T6" fmla="*/ 256 w 256"/>
                <a:gd name="T7" fmla="*/ 128 h 256"/>
                <a:gd name="T8" fmla="*/ 218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7 w 256"/>
                <a:gd name="T15" fmla="*/ 37 h 256"/>
                <a:gd name="T16" fmla="*/ 0 w 256"/>
                <a:gd name="T17" fmla="*/ 128 h 256"/>
                <a:gd name="T18" fmla="*/ 37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2 w 256"/>
                <a:gd name="T29" fmla="*/ 43 h 256"/>
                <a:gd name="T30" fmla="*/ 248 w 256"/>
                <a:gd name="T31" fmla="*/ 128 h 256"/>
                <a:gd name="T32" fmla="*/ 212 w 256"/>
                <a:gd name="T33" fmla="*/ 212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2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2" y="194"/>
                    <a:pt x="256" y="162"/>
                    <a:pt x="256" y="128"/>
                  </a:cubicBezTo>
                  <a:cubicBezTo>
                    <a:pt x="256" y="93"/>
                    <a:pt x="242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3" y="0"/>
                    <a:pt x="61" y="13"/>
                    <a:pt x="37" y="37"/>
                  </a:cubicBezTo>
                  <a:cubicBezTo>
                    <a:pt x="13" y="61"/>
                    <a:pt x="0" y="93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3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5" y="20"/>
                    <a:pt x="95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0" y="20"/>
                    <a:pt x="212" y="43"/>
                  </a:cubicBezTo>
                  <a:cubicBezTo>
                    <a:pt x="235" y="65"/>
                    <a:pt x="248" y="96"/>
                    <a:pt x="248" y="128"/>
                  </a:cubicBezTo>
                  <a:cubicBezTo>
                    <a:pt x="248" y="160"/>
                    <a:pt x="235" y="190"/>
                    <a:pt x="212" y="212"/>
                  </a:cubicBezTo>
                  <a:cubicBezTo>
                    <a:pt x="190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5" y="248"/>
                    <a:pt x="65" y="235"/>
                    <a:pt x="43" y="212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5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9" name="Группа 298"/>
          <p:cNvGrpSpPr/>
          <p:nvPr/>
        </p:nvGrpSpPr>
        <p:grpSpPr>
          <a:xfrm>
            <a:off x="4423643" y="1264880"/>
            <a:ext cx="304710" cy="302608"/>
            <a:chOff x="4423643" y="1264880"/>
            <a:chExt cx="304710" cy="302608"/>
          </a:xfrm>
          <a:solidFill>
            <a:schemeClr val="tx1"/>
          </a:solidFill>
        </p:grpSpPr>
        <p:sp>
          <p:nvSpPr>
            <p:cNvPr id="41" name="Rectangle 48"/>
            <p:cNvSpPr>
              <a:spLocks noChangeArrowheads="1"/>
            </p:cNvSpPr>
            <p:nvPr/>
          </p:nvSpPr>
          <p:spPr bwMode="auto">
            <a:xfrm>
              <a:off x="4490890" y="1407778"/>
              <a:ext cx="170218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Freeform 49"/>
            <p:cNvSpPr>
              <a:spLocks noEditPoints="1"/>
            </p:cNvSpPr>
            <p:nvPr/>
          </p:nvSpPr>
          <p:spPr bwMode="auto">
            <a:xfrm>
              <a:off x="4423643" y="1264880"/>
              <a:ext cx="304710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8 w 256"/>
                <a:gd name="T5" fmla="*/ 218 h 256"/>
                <a:gd name="T6" fmla="*/ 256 w 256"/>
                <a:gd name="T7" fmla="*/ 128 h 256"/>
                <a:gd name="T8" fmla="*/ 218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7 w 256"/>
                <a:gd name="T15" fmla="*/ 37 h 256"/>
                <a:gd name="T16" fmla="*/ 0 w 256"/>
                <a:gd name="T17" fmla="*/ 128 h 256"/>
                <a:gd name="T18" fmla="*/ 37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2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2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3"/>
                    <a:pt x="243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4" y="0"/>
                    <a:pt x="62" y="13"/>
                    <a:pt x="37" y="37"/>
                  </a:cubicBezTo>
                  <a:cubicBezTo>
                    <a:pt x="13" y="61"/>
                    <a:pt x="0" y="93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2" y="242"/>
                    <a:pt x="94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5" y="65"/>
                    <a:pt x="248" y="96"/>
                    <a:pt x="248" y="128"/>
                  </a:cubicBezTo>
                  <a:cubicBezTo>
                    <a:pt x="248" y="160"/>
                    <a:pt x="235" y="190"/>
                    <a:pt x="213" y="212"/>
                  </a:cubicBezTo>
                  <a:cubicBezTo>
                    <a:pt x="190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3" y="212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5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6" name="Группа 305"/>
          <p:cNvGrpSpPr/>
          <p:nvPr/>
        </p:nvGrpSpPr>
        <p:grpSpPr>
          <a:xfrm>
            <a:off x="2065823" y="1657849"/>
            <a:ext cx="302608" cy="302608"/>
            <a:chOff x="2065823" y="1657849"/>
            <a:chExt cx="302608" cy="302608"/>
          </a:xfrm>
          <a:solidFill>
            <a:schemeClr val="tx1"/>
          </a:solidFill>
        </p:grpSpPr>
        <p:sp>
          <p:nvSpPr>
            <p:cNvPr id="43" name="Freeform 50"/>
            <p:cNvSpPr>
              <a:spLocks/>
            </p:cNvSpPr>
            <p:nvPr/>
          </p:nvSpPr>
          <p:spPr bwMode="auto">
            <a:xfrm>
              <a:off x="2130969" y="1725096"/>
              <a:ext cx="170218" cy="170218"/>
            </a:xfrm>
            <a:custGeom>
              <a:avLst/>
              <a:gdLst>
                <a:gd name="T0" fmla="*/ 38 w 81"/>
                <a:gd name="T1" fmla="*/ 81 h 81"/>
                <a:gd name="T2" fmla="*/ 43 w 81"/>
                <a:gd name="T3" fmla="*/ 81 h 81"/>
                <a:gd name="T4" fmla="*/ 43 w 81"/>
                <a:gd name="T5" fmla="*/ 42 h 81"/>
                <a:gd name="T6" fmla="*/ 81 w 81"/>
                <a:gd name="T7" fmla="*/ 42 h 81"/>
                <a:gd name="T8" fmla="*/ 81 w 81"/>
                <a:gd name="T9" fmla="*/ 38 h 81"/>
                <a:gd name="T10" fmla="*/ 43 w 81"/>
                <a:gd name="T11" fmla="*/ 38 h 81"/>
                <a:gd name="T12" fmla="*/ 43 w 81"/>
                <a:gd name="T13" fmla="*/ 0 h 81"/>
                <a:gd name="T14" fmla="*/ 38 w 81"/>
                <a:gd name="T15" fmla="*/ 0 h 81"/>
                <a:gd name="T16" fmla="*/ 38 w 81"/>
                <a:gd name="T17" fmla="*/ 38 h 81"/>
                <a:gd name="T18" fmla="*/ 0 w 81"/>
                <a:gd name="T19" fmla="*/ 38 h 81"/>
                <a:gd name="T20" fmla="*/ 0 w 81"/>
                <a:gd name="T21" fmla="*/ 42 h 81"/>
                <a:gd name="T22" fmla="*/ 38 w 81"/>
                <a:gd name="T23" fmla="*/ 42 h 81"/>
                <a:gd name="T24" fmla="*/ 38 w 81"/>
                <a:gd name="T2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81">
                  <a:moveTo>
                    <a:pt x="38" y="81"/>
                  </a:moveTo>
                  <a:lnTo>
                    <a:pt x="43" y="81"/>
                  </a:lnTo>
                  <a:lnTo>
                    <a:pt x="43" y="42"/>
                  </a:lnTo>
                  <a:lnTo>
                    <a:pt x="81" y="42"/>
                  </a:lnTo>
                  <a:lnTo>
                    <a:pt x="81" y="38"/>
                  </a:lnTo>
                  <a:lnTo>
                    <a:pt x="43" y="38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38" y="42"/>
                  </a:lnTo>
                  <a:lnTo>
                    <a:pt x="38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Freeform 51"/>
            <p:cNvSpPr>
              <a:spLocks noEditPoints="1"/>
            </p:cNvSpPr>
            <p:nvPr/>
          </p:nvSpPr>
          <p:spPr bwMode="auto">
            <a:xfrm>
              <a:off x="2065823" y="1657849"/>
              <a:ext cx="302608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9 w 256"/>
                <a:gd name="T5" fmla="*/ 218 h 256"/>
                <a:gd name="T6" fmla="*/ 256 w 256"/>
                <a:gd name="T7" fmla="*/ 128 h 256"/>
                <a:gd name="T8" fmla="*/ 219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8 w 256"/>
                <a:gd name="T15" fmla="*/ 37 h 256"/>
                <a:gd name="T16" fmla="*/ 0 w 256"/>
                <a:gd name="T17" fmla="*/ 128 h 256"/>
                <a:gd name="T18" fmla="*/ 38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3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3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2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1"/>
                    <a:pt x="219" y="37"/>
                  </a:cubicBezTo>
                  <a:cubicBezTo>
                    <a:pt x="195" y="13"/>
                    <a:pt x="162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4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ubicBezTo>
                    <a:pt x="190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3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5" name="Группа 304"/>
          <p:cNvGrpSpPr/>
          <p:nvPr/>
        </p:nvGrpSpPr>
        <p:grpSpPr>
          <a:xfrm>
            <a:off x="6783566" y="1264880"/>
            <a:ext cx="304710" cy="302608"/>
            <a:chOff x="6783566" y="1264880"/>
            <a:chExt cx="304710" cy="302608"/>
          </a:xfrm>
          <a:solidFill>
            <a:schemeClr val="tx1"/>
          </a:solidFill>
        </p:grpSpPr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6869724" y="1342633"/>
              <a:ext cx="130290" cy="130290"/>
            </a:xfrm>
            <a:custGeom>
              <a:avLst/>
              <a:gdLst>
                <a:gd name="T0" fmla="*/ 0 w 62"/>
                <a:gd name="T1" fmla="*/ 58 h 62"/>
                <a:gd name="T2" fmla="*/ 4 w 62"/>
                <a:gd name="T3" fmla="*/ 62 h 62"/>
                <a:gd name="T4" fmla="*/ 31 w 62"/>
                <a:gd name="T5" fmla="*/ 34 h 62"/>
                <a:gd name="T6" fmla="*/ 59 w 62"/>
                <a:gd name="T7" fmla="*/ 62 h 62"/>
                <a:gd name="T8" fmla="*/ 62 w 62"/>
                <a:gd name="T9" fmla="*/ 58 h 62"/>
                <a:gd name="T10" fmla="*/ 34 w 62"/>
                <a:gd name="T11" fmla="*/ 31 h 62"/>
                <a:gd name="T12" fmla="*/ 62 w 62"/>
                <a:gd name="T13" fmla="*/ 3 h 62"/>
                <a:gd name="T14" fmla="*/ 59 w 62"/>
                <a:gd name="T15" fmla="*/ 0 h 62"/>
                <a:gd name="T16" fmla="*/ 31 w 62"/>
                <a:gd name="T17" fmla="*/ 27 h 62"/>
                <a:gd name="T18" fmla="*/ 3 w 62"/>
                <a:gd name="T19" fmla="*/ 0 h 62"/>
                <a:gd name="T20" fmla="*/ 0 w 62"/>
                <a:gd name="T21" fmla="*/ 3 h 62"/>
                <a:gd name="T22" fmla="*/ 28 w 62"/>
                <a:gd name="T23" fmla="*/ 31 h 62"/>
                <a:gd name="T24" fmla="*/ 0 w 62"/>
                <a:gd name="T25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62">
                  <a:moveTo>
                    <a:pt x="0" y="58"/>
                  </a:moveTo>
                  <a:lnTo>
                    <a:pt x="4" y="62"/>
                  </a:lnTo>
                  <a:lnTo>
                    <a:pt x="31" y="34"/>
                  </a:lnTo>
                  <a:lnTo>
                    <a:pt x="59" y="62"/>
                  </a:lnTo>
                  <a:lnTo>
                    <a:pt x="62" y="58"/>
                  </a:lnTo>
                  <a:lnTo>
                    <a:pt x="34" y="31"/>
                  </a:lnTo>
                  <a:lnTo>
                    <a:pt x="62" y="3"/>
                  </a:lnTo>
                  <a:lnTo>
                    <a:pt x="59" y="0"/>
                  </a:lnTo>
                  <a:lnTo>
                    <a:pt x="31" y="27"/>
                  </a:lnTo>
                  <a:lnTo>
                    <a:pt x="3" y="0"/>
                  </a:lnTo>
                  <a:lnTo>
                    <a:pt x="0" y="3"/>
                  </a:lnTo>
                  <a:lnTo>
                    <a:pt x="28" y="31"/>
                  </a:lnTo>
                  <a:lnTo>
                    <a:pt x="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Freeform 53"/>
            <p:cNvSpPr>
              <a:spLocks noEditPoints="1"/>
            </p:cNvSpPr>
            <p:nvPr/>
          </p:nvSpPr>
          <p:spPr bwMode="auto">
            <a:xfrm>
              <a:off x="6783566" y="1264880"/>
              <a:ext cx="304710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8 w 256"/>
                <a:gd name="T5" fmla="*/ 218 h 256"/>
                <a:gd name="T6" fmla="*/ 256 w 256"/>
                <a:gd name="T7" fmla="*/ 128 h 256"/>
                <a:gd name="T8" fmla="*/ 218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7 w 256"/>
                <a:gd name="T15" fmla="*/ 37 h 256"/>
                <a:gd name="T16" fmla="*/ 0 w 256"/>
                <a:gd name="T17" fmla="*/ 128 h 256"/>
                <a:gd name="T18" fmla="*/ 37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2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2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2" y="194"/>
                    <a:pt x="256" y="162"/>
                    <a:pt x="256" y="128"/>
                  </a:cubicBezTo>
                  <a:cubicBezTo>
                    <a:pt x="256" y="93"/>
                    <a:pt x="242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3" y="0"/>
                    <a:pt x="61" y="13"/>
                    <a:pt x="37" y="37"/>
                  </a:cubicBezTo>
                  <a:cubicBezTo>
                    <a:pt x="13" y="61"/>
                    <a:pt x="0" y="93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3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5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5" y="65"/>
                    <a:pt x="248" y="96"/>
                    <a:pt x="248" y="128"/>
                  </a:cubicBezTo>
                  <a:cubicBezTo>
                    <a:pt x="248" y="160"/>
                    <a:pt x="235" y="190"/>
                    <a:pt x="213" y="212"/>
                  </a:cubicBezTo>
                  <a:cubicBezTo>
                    <a:pt x="190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5" y="235"/>
                    <a:pt x="43" y="212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5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7" name="Группа 306"/>
          <p:cNvGrpSpPr/>
          <p:nvPr/>
        </p:nvGrpSpPr>
        <p:grpSpPr>
          <a:xfrm>
            <a:off x="2458794" y="1657849"/>
            <a:ext cx="302608" cy="302608"/>
            <a:chOff x="2458794" y="1657849"/>
            <a:chExt cx="302608" cy="302608"/>
          </a:xfrm>
          <a:solidFill>
            <a:schemeClr val="tx1"/>
          </a:solidFill>
        </p:grpSpPr>
        <p:sp>
          <p:nvSpPr>
            <p:cNvPr id="47" name="Freeform 54"/>
            <p:cNvSpPr>
              <a:spLocks/>
            </p:cNvSpPr>
            <p:nvPr/>
          </p:nvSpPr>
          <p:spPr bwMode="auto">
            <a:xfrm>
              <a:off x="2547054" y="1725096"/>
              <a:ext cx="90363" cy="168116"/>
            </a:xfrm>
            <a:custGeom>
              <a:avLst/>
              <a:gdLst>
                <a:gd name="T0" fmla="*/ 43 w 43"/>
                <a:gd name="T1" fmla="*/ 77 h 80"/>
                <a:gd name="T2" fmla="*/ 6 w 43"/>
                <a:gd name="T3" fmla="*/ 40 h 80"/>
                <a:gd name="T4" fmla="*/ 43 w 43"/>
                <a:gd name="T5" fmla="*/ 3 h 80"/>
                <a:gd name="T6" fmla="*/ 39 w 43"/>
                <a:gd name="T7" fmla="*/ 0 h 80"/>
                <a:gd name="T8" fmla="*/ 0 w 43"/>
                <a:gd name="T9" fmla="*/ 38 h 80"/>
                <a:gd name="T10" fmla="*/ 0 w 43"/>
                <a:gd name="T11" fmla="*/ 42 h 80"/>
                <a:gd name="T12" fmla="*/ 39 w 43"/>
                <a:gd name="T13" fmla="*/ 80 h 80"/>
                <a:gd name="T14" fmla="*/ 43 w 43"/>
                <a:gd name="T15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80">
                  <a:moveTo>
                    <a:pt x="43" y="77"/>
                  </a:moveTo>
                  <a:lnTo>
                    <a:pt x="6" y="40"/>
                  </a:lnTo>
                  <a:lnTo>
                    <a:pt x="43" y="3"/>
                  </a:lnTo>
                  <a:lnTo>
                    <a:pt x="39" y="0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39" y="80"/>
                  </a:lnTo>
                  <a:lnTo>
                    <a:pt x="43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Freeform 55"/>
            <p:cNvSpPr>
              <a:spLocks noEditPoints="1"/>
            </p:cNvSpPr>
            <p:nvPr/>
          </p:nvSpPr>
          <p:spPr bwMode="auto">
            <a:xfrm>
              <a:off x="2458794" y="1657849"/>
              <a:ext cx="302608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9 w 256"/>
                <a:gd name="T5" fmla="*/ 218 h 256"/>
                <a:gd name="T6" fmla="*/ 256 w 256"/>
                <a:gd name="T7" fmla="*/ 128 h 256"/>
                <a:gd name="T8" fmla="*/ 219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8 w 256"/>
                <a:gd name="T15" fmla="*/ 37 h 256"/>
                <a:gd name="T16" fmla="*/ 0 w 256"/>
                <a:gd name="T17" fmla="*/ 128 h 256"/>
                <a:gd name="T18" fmla="*/ 38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3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3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3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1"/>
                    <a:pt x="219" y="37"/>
                  </a:cubicBezTo>
                  <a:cubicBezTo>
                    <a:pt x="195" y="13"/>
                    <a:pt x="163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4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1" y="20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ubicBezTo>
                    <a:pt x="191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3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8" name="Группа 307"/>
          <p:cNvGrpSpPr/>
          <p:nvPr/>
        </p:nvGrpSpPr>
        <p:grpSpPr>
          <a:xfrm>
            <a:off x="2851763" y="1657849"/>
            <a:ext cx="302608" cy="302608"/>
            <a:chOff x="2851763" y="1657849"/>
            <a:chExt cx="302608" cy="302608"/>
          </a:xfrm>
          <a:solidFill>
            <a:schemeClr val="tx1"/>
          </a:solidFill>
        </p:grpSpPr>
        <p:sp>
          <p:nvSpPr>
            <p:cNvPr id="49" name="Freeform 56"/>
            <p:cNvSpPr>
              <a:spLocks/>
            </p:cNvSpPr>
            <p:nvPr/>
          </p:nvSpPr>
          <p:spPr bwMode="auto">
            <a:xfrm>
              <a:off x="2919009" y="1762922"/>
              <a:ext cx="168116" cy="88261"/>
            </a:xfrm>
            <a:custGeom>
              <a:avLst/>
              <a:gdLst>
                <a:gd name="T0" fmla="*/ 40 w 80"/>
                <a:gd name="T1" fmla="*/ 5 h 42"/>
                <a:gd name="T2" fmla="*/ 77 w 80"/>
                <a:gd name="T3" fmla="*/ 42 h 42"/>
                <a:gd name="T4" fmla="*/ 80 w 80"/>
                <a:gd name="T5" fmla="*/ 38 h 42"/>
                <a:gd name="T6" fmla="*/ 41 w 80"/>
                <a:gd name="T7" fmla="*/ 0 h 42"/>
                <a:gd name="T8" fmla="*/ 39 w 80"/>
                <a:gd name="T9" fmla="*/ 0 h 42"/>
                <a:gd name="T10" fmla="*/ 0 w 80"/>
                <a:gd name="T11" fmla="*/ 38 h 42"/>
                <a:gd name="T12" fmla="*/ 3 w 80"/>
                <a:gd name="T13" fmla="*/ 41 h 42"/>
                <a:gd name="T14" fmla="*/ 40 w 80"/>
                <a:gd name="T15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2">
                  <a:moveTo>
                    <a:pt x="40" y="5"/>
                  </a:moveTo>
                  <a:lnTo>
                    <a:pt x="77" y="42"/>
                  </a:lnTo>
                  <a:lnTo>
                    <a:pt x="80" y="38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0" y="38"/>
                  </a:lnTo>
                  <a:lnTo>
                    <a:pt x="3" y="41"/>
                  </a:lnTo>
                  <a:lnTo>
                    <a:pt x="4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Freeform 57"/>
            <p:cNvSpPr>
              <a:spLocks noEditPoints="1"/>
            </p:cNvSpPr>
            <p:nvPr/>
          </p:nvSpPr>
          <p:spPr bwMode="auto">
            <a:xfrm>
              <a:off x="2851763" y="1657849"/>
              <a:ext cx="302608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9 w 256"/>
                <a:gd name="T5" fmla="*/ 218 h 256"/>
                <a:gd name="T6" fmla="*/ 256 w 256"/>
                <a:gd name="T7" fmla="*/ 128 h 256"/>
                <a:gd name="T8" fmla="*/ 219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8 w 256"/>
                <a:gd name="T15" fmla="*/ 37 h 256"/>
                <a:gd name="T16" fmla="*/ 0 w 256"/>
                <a:gd name="T17" fmla="*/ 128 h 256"/>
                <a:gd name="T18" fmla="*/ 38 w 256"/>
                <a:gd name="T19" fmla="*/ 218 h 256"/>
                <a:gd name="T20" fmla="*/ 128 w 256"/>
                <a:gd name="T21" fmla="*/ 256 h 256"/>
                <a:gd name="T22" fmla="*/ 44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3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4 w 256"/>
                <a:gd name="T41" fmla="*/ 213 h 256"/>
                <a:gd name="T42" fmla="*/ 8 w 256"/>
                <a:gd name="T43" fmla="*/ 128 h 256"/>
                <a:gd name="T44" fmla="*/ 44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3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1"/>
                    <a:pt x="219" y="37"/>
                  </a:cubicBezTo>
                  <a:cubicBezTo>
                    <a:pt x="195" y="13"/>
                    <a:pt x="163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4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lose/>
                  <a:moveTo>
                    <a:pt x="44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1" y="8"/>
                    <a:pt x="191" y="20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ubicBezTo>
                    <a:pt x="191" y="235"/>
                    <a:pt x="161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4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9" name="Группа 308"/>
          <p:cNvGrpSpPr/>
          <p:nvPr/>
        </p:nvGrpSpPr>
        <p:grpSpPr>
          <a:xfrm>
            <a:off x="3244734" y="1657849"/>
            <a:ext cx="304710" cy="302608"/>
            <a:chOff x="3244734" y="1657849"/>
            <a:chExt cx="304710" cy="302608"/>
          </a:xfrm>
          <a:solidFill>
            <a:schemeClr val="tx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3244734" y="1657849"/>
              <a:ext cx="304710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8 w 256"/>
                <a:gd name="T5" fmla="*/ 218 h 256"/>
                <a:gd name="T6" fmla="*/ 256 w 256"/>
                <a:gd name="T7" fmla="*/ 128 h 256"/>
                <a:gd name="T8" fmla="*/ 218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7 w 256"/>
                <a:gd name="T15" fmla="*/ 37 h 256"/>
                <a:gd name="T16" fmla="*/ 0 w 256"/>
                <a:gd name="T17" fmla="*/ 128 h 256"/>
                <a:gd name="T18" fmla="*/ 37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2 w 256"/>
                <a:gd name="T29" fmla="*/ 43 h 256"/>
                <a:gd name="T30" fmla="*/ 248 w 256"/>
                <a:gd name="T31" fmla="*/ 128 h 256"/>
                <a:gd name="T32" fmla="*/ 212 w 256"/>
                <a:gd name="T33" fmla="*/ 213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3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2" y="194"/>
                    <a:pt x="256" y="162"/>
                    <a:pt x="256" y="128"/>
                  </a:cubicBezTo>
                  <a:cubicBezTo>
                    <a:pt x="256" y="94"/>
                    <a:pt x="242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3" y="0"/>
                    <a:pt x="61" y="13"/>
                    <a:pt x="37" y="37"/>
                  </a:cubicBezTo>
                  <a:cubicBezTo>
                    <a:pt x="13" y="61"/>
                    <a:pt x="0" y="94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3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5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0" y="20"/>
                    <a:pt x="212" y="43"/>
                  </a:cubicBezTo>
                  <a:cubicBezTo>
                    <a:pt x="235" y="66"/>
                    <a:pt x="248" y="96"/>
                    <a:pt x="248" y="128"/>
                  </a:cubicBezTo>
                  <a:cubicBezTo>
                    <a:pt x="248" y="160"/>
                    <a:pt x="235" y="190"/>
                    <a:pt x="212" y="213"/>
                  </a:cubicBezTo>
                  <a:cubicBezTo>
                    <a:pt x="190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5" y="235"/>
                    <a:pt x="43" y="213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6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3349806" y="1762922"/>
              <a:ext cx="117681" cy="117681"/>
            </a:xfrm>
            <a:custGeom>
              <a:avLst/>
              <a:gdLst>
                <a:gd name="T0" fmla="*/ 4 w 56"/>
                <a:gd name="T1" fmla="*/ 4 h 56"/>
                <a:gd name="T2" fmla="*/ 56 w 56"/>
                <a:gd name="T3" fmla="*/ 4 h 56"/>
                <a:gd name="T4" fmla="*/ 56 w 56"/>
                <a:gd name="T5" fmla="*/ 0 h 56"/>
                <a:gd name="T6" fmla="*/ 0 w 56"/>
                <a:gd name="T7" fmla="*/ 0 h 56"/>
                <a:gd name="T8" fmla="*/ 0 w 56"/>
                <a:gd name="T9" fmla="*/ 56 h 56"/>
                <a:gd name="T10" fmla="*/ 4 w 56"/>
                <a:gd name="T11" fmla="*/ 56 h 56"/>
                <a:gd name="T12" fmla="*/ 4 w 56"/>
                <a:gd name="T13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4" y="4"/>
                  </a:moveTo>
                  <a:lnTo>
                    <a:pt x="56" y="4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4" y="56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10" name="Группа 309"/>
          <p:cNvGrpSpPr/>
          <p:nvPr/>
        </p:nvGrpSpPr>
        <p:grpSpPr>
          <a:xfrm>
            <a:off x="3637703" y="1657849"/>
            <a:ext cx="304710" cy="302608"/>
            <a:chOff x="3637703" y="1657849"/>
            <a:chExt cx="304710" cy="302608"/>
          </a:xfrm>
          <a:solidFill>
            <a:schemeClr val="tx1"/>
          </a:solidFill>
        </p:grpSpPr>
        <p:sp>
          <p:nvSpPr>
            <p:cNvPr id="53" name="Freeform 60"/>
            <p:cNvSpPr>
              <a:spLocks noEditPoints="1"/>
            </p:cNvSpPr>
            <p:nvPr/>
          </p:nvSpPr>
          <p:spPr bwMode="auto">
            <a:xfrm>
              <a:off x="3637703" y="1657849"/>
              <a:ext cx="304710" cy="302608"/>
            </a:xfrm>
            <a:custGeom>
              <a:avLst/>
              <a:gdLst>
                <a:gd name="T0" fmla="*/ 128 w 256"/>
                <a:gd name="T1" fmla="*/ 256 h 256"/>
                <a:gd name="T2" fmla="*/ 128 w 256"/>
                <a:gd name="T3" fmla="*/ 256 h 256"/>
                <a:gd name="T4" fmla="*/ 218 w 256"/>
                <a:gd name="T5" fmla="*/ 218 h 256"/>
                <a:gd name="T6" fmla="*/ 256 w 256"/>
                <a:gd name="T7" fmla="*/ 128 h 256"/>
                <a:gd name="T8" fmla="*/ 218 w 256"/>
                <a:gd name="T9" fmla="*/ 37 h 256"/>
                <a:gd name="T10" fmla="*/ 128 w 256"/>
                <a:gd name="T11" fmla="*/ 0 h 256"/>
                <a:gd name="T12" fmla="*/ 128 w 256"/>
                <a:gd name="T13" fmla="*/ 0 h 256"/>
                <a:gd name="T14" fmla="*/ 37 w 256"/>
                <a:gd name="T15" fmla="*/ 37 h 256"/>
                <a:gd name="T16" fmla="*/ 0 w 256"/>
                <a:gd name="T17" fmla="*/ 128 h 256"/>
                <a:gd name="T18" fmla="*/ 37 w 256"/>
                <a:gd name="T19" fmla="*/ 218 h 256"/>
                <a:gd name="T20" fmla="*/ 128 w 256"/>
                <a:gd name="T21" fmla="*/ 256 h 256"/>
                <a:gd name="T22" fmla="*/ 43 w 256"/>
                <a:gd name="T23" fmla="*/ 43 h 256"/>
                <a:gd name="T24" fmla="*/ 128 w 256"/>
                <a:gd name="T25" fmla="*/ 8 h 256"/>
                <a:gd name="T26" fmla="*/ 128 w 256"/>
                <a:gd name="T27" fmla="*/ 8 h 256"/>
                <a:gd name="T28" fmla="*/ 213 w 256"/>
                <a:gd name="T29" fmla="*/ 43 h 256"/>
                <a:gd name="T30" fmla="*/ 248 w 256"/>
                <a:gd name="T31" fmla="*/ 128 h 256"/>
                <a:gd name="T32" fmla="*/ 213 w 256"/>
                <a:gd name="T33" fmla="*/ 213 h 256"/>
                <a:gd name="T34" fmla="*/ 128 w 256"/>
                <a:gd name="T35" fmla="*/ 248 h 256"/>
                <a:gd name="T36" fmla="*/ 128 w 256"/>
                <a:gd name="T37" fmla="*/ 248 h 256"/>
                <a:gd name="T38" fmla="*/ 128 w 256"/>
                <a:gd name="T39" fmla="*/ 248 h 256"/>
                <a:gd name="T40" fmla="*/ 43 w 256"/>
                <a:gd name="T41" fmla="*/ 213 h 256"/>
                <a:gd name="T42" fmla="*/ 8 w 256"/>
                <a:gd name="T43" fmla="*/ 128 h 256"/>
                <a:gd name="T44" fmla="*/ 43 w 256"/>
                <a:gd name="T45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2" y="194"/>
                    <a:pt x="256" y="162"/>
                    <a:pt x="256" y="128"/>
                  </a:cubicBezTo>
                  <a:cubicBezTo>
                    <a:pt x="256" y="94"/>
                    <a:pt x="242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94" y="0"/>
                    <a:pt x="61" y="13"/>
                    <a:pt x="37" y="37"/>
                  </a:cubicBezTo>
                  <a:cubicBezTo>
                    <a:pt x="13" y="61"/>
                    <a:pt x="0" y="94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4" y="256"/>
                    <a:pt x="128" y="256"/>
                  </a:cubicBezTo>
                  <a:close/>
                  <a:moveTo>
                    <a:pt x="43" y="43"/>
                  </a:moveTo>
                  <a:cubicBezTo>
                    <a:pt x="66" y="20"/>
                    <a:pt x="96" y="8"/>
                    <a:pt x="12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5" y="66"/>
                    <a:pt x="248" y="96"/>
                    <a:pt x="248" y="128"/>
                  </a:cubicBezTo>
                  <a:cubicBezTo>
                    <a:pt x="248" y="160"/>
                    <a:pt x="235" y="190"/>
                    <a:pt x="213" y="213"/>
                  </a:cubicBezTo>
                  <a:cubicBezTo>
                    <a:pt x="190" y="235"/>
                    <a:pt x="160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3" y="213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6"/>
                    <a:pt x="4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3719660" y="1762922"/>
              <a:ext cx="117681" cy="117681"/>
            </a:xfrm>
            <a:custGeom>
              <a:avLst/>
              <a:gdLst>
                <a:gd name="T0" fmla="*/ 51 w 56"/>
                <a:gd name="T1" fmla="*/ 56 h 56"/>
                <a:gd name="T2" fmla="*/ 56 w 56"/>
                <a:gd name="T3" fmla="*/ 56 h 56"/>
                <a:gd name="T4" fmla="*/ 56 w 56"/>
                <a:gd name="T5" fmla="*/ 2 h 56"/>
                <a:gd name="T6" fmla="*/ 54 w 56"/>
                <a:gd name="T7" fmla="*/ 0 h 56"/>
                <a:gd name="T8" fmla="*/ 0 w 56"/>
                <a:gd name="T9" fmla="*/ 0 h 56"/>
                <a:gd name="T10" fmla="*/ 0 w 56"/>
                <a:gd name="T11" fmla="*/ 4 h 56"/>
                <a:gd name="T12" fmla="*/ 51 w 56"/>
                <a:gd name="T13" fmla="*/ 4 h 56"/>
                <a:gd name="T14" fmla="*/ 51 w 56"/>
                <a:gd name="T1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6">
                  <a:moveTo>
                    <a:pt x="51" y="56"/>
                  </a:moveTo>
                  <a:lnTo>
                    <a:pt x="56" y="56"/>
                  </a:lnTo>
                  <a:lnTo>
                    <a:pt x="56" y="2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51" y="4"/>
                  </a:lnTo>
                  <a:lnTo>
                    <a:pt x="51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5" name="Freeform 62"/>
          <p:cNvSpPr>
            <a:spLocks/>
          </p:cNvSpPr>
          <p:nvPr/>
        </p:nvSpPr>
        <p:spPr bwMode="auto">
          <a:xfrm>
            <a:off x="4030674" y="1657849"/>
            <a:ext cx="304710" cy="302608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128 w 256"/>
              <a:gd name="T5" fmla="*/ 256 h 256"/>
              <a:gd name="T6" fmla="*/ 128 w 256"/>
              <a:gd name="T7" fmla="*/ 248 h 256"/>
              <a:gd name="T8" fmla="*/ 8 w 256"/>
              <a:gd name="T9" fmla="*/ 128 h 256"/>
              <a:gd name="T10" fmla="*/ 128 w 256"/>
              <a:gd name="T11" fmla="*/ 8 h 256"/>
              <a:gd name="T12" fmla="*/ 248 w 256"/>
              <a:gd name="T13" fmla="*/ 128 h 256"/>
              <a:gd name="T14" fmla="*/ 226 w 256"/>
              <a:gd name="T15" fmla="*/ 197 h 256"/>
              <a:gd name="T16" fmla="*/ 208 w 256"/>
              <a:gd name="T17" fmla="*/ 215 h 256"/>
              <a:gd name="T18" fmla="*/ 208 w 256"/>
              <a:gd name="T19" fmla="*/ 180 h 256"/>
              <a:gd name="T20" fmla="*/ 200 w 256"/>
              <a:gd name="T21" fmla="*/ 180 h 256"/>
              <a:gd name="T22" fmla="*/ 200 w 256"/>
              <a:gd name="T23" fmla="*/ 224 h 256"/>
              <a:gd name="T24" fmla="*/ 204 w 256"/>
              <a:gd name="T25" fmla="*/ 228 h 256"/>
              <a:gd name="T26" fmla="*/ 248 w 256"/>
              <a:gd name="T27" fmla="*/ 228 h 256"/>
              <a:gd name="T28" fmla="*/ 248 w 256"/>
              <a:gd name="T29" fmla="*/ 220 h 256"/>
              <a:gd name="T30" fmla="*/ 214 w 256"/>
              <a:gd name="T31" fmla="*/ 220 h 256"/>
              <a:gd name="T32" fmla="*/ 232 w 256"/>
              <a:gd name="T33" fmla="*/ 203 h 256"/>
              <a:gd name="T34" fmla="*/ 232 w 256"/>
              <a:gd name="T35" fmla="*/ 202 h 256"/>
              <a:gd name="T36" fmla="*/ 256 w 256"/>
              <a:gd name="T37" fmla="*/ 128 h 256"/>
              <a:gd name="T38" fmla="*/ 128 w 256"/>
              <a:gd name="T39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7" y="0"/>
                  <a:pt x="0" y="57"/>
                  <a:pt x="0" y="128"/>
                </a:cubicBezTo>
                <a:cubicBezTo>
                  <a:pt x="0" y="198"/>
                  <a:pt x="57" y="256"/>
                  <a:pt x="128" y="256"/>
                </a:cubicBezTo>
                <a:cubicBezTo>
                  <a:pt x="128" y="248"/>
                  <a:pt x="128" y="248"/>
                  <a:pt x="128" y="248"/>
                </a:cubicBezTo>
                <a:cubicBezTo>
                  <a:pt x="62" y="248"/>
                  <a:pt x="8" y="194"/>
                  <a:pt x="8" y="128"/>
                </a:cubicBezTo>
                <a:cubicBezTo>
                  <a:pt x="8" y="62"/>
                  <a:pt x="62" y="8"/>
                  <a:pt x="128" y="8"/>
                </a:cubicBezTo>
                <a:cubicBezTo>
                  <a:pt x="194" y="8"/>
                  <a:pt x="248" y="62"/>
                  <a:pt x="248" y="128"/>
                </a:cubicBezTo>
                <a:cubicBezTo>
                  <a:pt x="248" y="153"/>
                  <a:pt x="240" y="177"/>
                  <a:pt x="226" y="197"/>
                </a:cubicBezTo>
                <a:cubicBezTo>
                  <a:pt x="208" y="215"/>
                  <a:pt x="208" y="215"/>
                  <a:pt x="208" y="215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224"/>
                  <a:pt x="200" y="224"/>
                  <a:pt x="200" y="224"/>
                </a:cubicBezTo>
                <a:cubicBezTo>
                  <a:pt x="204" y="228"/>
                  <a:pt x="204" y="228"/>
                  <a:pt x="204" y="228"/>
                </a:cubicBezTo>
                <a:cubicBezTo>
                  <a:pt x="248" y="228"/>
                  <a:pt x="248" y="228"/>
                  <a:pt x="248" y="228"/>
                </a:cubicBezTo>
                <a:cubicBezTo>
                  <a:pt x="248" y="220"/>
                  <a:pt x="248" y="220"/>
                  <a:pt x="248" y="220"/>
                </a:cubicBezTo>
                <a:cubicBezTo>
                  <a:pt x="214" y="220"/>
                  <a:pt x="214" y="220"/>
                  <a:pt x="214" y="220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202"/>
                  <a:pt x="232" y="202"/>
                  <a:pt x="232" y="202"/>
                </a:cubicBezTo>
                <a:cubicBezTo>
                  <a:pt x="248" y="180"/>
                  <a:pt x="256" y="155"/>
                  <a:pt x="256" y="128"/>
                </a:cubicBezTo>
                <a:cubicBezTo>
                  <a:pt x="256" y="57"/>
                  <a:pt x="198" y="0"/>
                  <a:pt x="12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11" name="Группа 310"/>
          <p:cNvGrpSpPr/>
          <p:nvPr/>
        </p:nvGrpSpPr>
        <p:grpSpPr>
          <a:xfrm>
            <a:off x="4423643" y="1657849"/>
            <a:ext cx="304711" cy="302610"/>
            <a:chOff x="4423643" y="1657849"/>
            <a:chExt cx="304711" cy="302610"/>
          </a:xfrm>
          <a:solidFill>
            <a:schemeClr val="tx1"/>
          </a:solidFill>
        </p:grpSpPr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4444658" y="1880602"/>
              <a:ext cx="18914" cy="21014"/>
            </a:xfrm>
            <a:custGeom>
              <a:avLst/>
              <a:gdLst>
                <a:gd name="T0" fmla="*/ 16 w 16"/>
                <a:gd name="T1" fmla="*/ 13 h 18"/>
                <a:gd name="T2" fmla="*/ 7 w 16"/>
                <a:gd name="T3" fmla="*/ 0 h 18"/>
                <a:gd name="T4" fmla="*/ 0 w 16"/>
                <a:gd name="T5" fmla="*/ 4 h 18"/>
                <a:gd name="T6" fmla="*/ 9 w 16"/>
                <a:gd name="T7" fmla="*/ 18 h 18"/>
                <a:gd name="T8" fmla="*/ 16 w 16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3"/>
                  </a:moveTo>
                  <a:cubicBezTo>
                    <a:pt x="12" y="9"/>
                    <a:pt x="10" y="4"/>
                    <a:pt x="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8"/>
                    <a:pt x="6" y="13"/>
                    <a:pt x="9" y="18"/>
                  </a:cubicBezTo>
                  <a:lnTo>
                    <a:pt x="1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4444658" y="1716690"/>
              <a:ext cx="18914" cy="21014"/>
            </a:xfrm>
            <a:custGeom>
              <a:avLst/>
              <a:gdLst>
                <a:gd name="T0" fmla="*/ 0 w 16"/>
                <a:gd name="T1" fmla="*/ 14 h 18"/>
                <a:gd name="T2" fmla="*/ 7 w 16"/>
                <a:gd name="T3" fmla="*/ 18 h 18"/>
                <a:gd name="T4" fmla="*/ 16 w 16"/>
                <a:gd name="T5" fmla="*/ 5 h 18"/>
                <a:gd name="T6" fmla="*/ 9 w 16"/>
                <a:gd name="T7" fmla="*/ 0 h 18"/>
                <a:gd name="T8" fmla="*/ 0 w 16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4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10" y="13"/>
                    <a:pt x="13" y="9"/>
                    <a:pt x="16" y="5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4"/>
                    <a:pt x="3" y="9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4423643" y="1798647"/>
              <a:ext cx="10508" cy="21014"/>
            </a:xfrm>
            <a:custGeom>
              <a:avLst/>
              <a:gdLst>
                <a:gd name="T0" fmla="*/ 0 w 8"/>
                <a:gd name="T1" fmla="*/ 9 h 17"/>
                <a:gd name="T2" fmla="*/ 0 w 8"/>
                <a:gd name="T3" fmla="*/ 17 h 17"/>
                <a:gd name="T4" fmla="*/ 8 w 8"/>
                <a:gd name="T5" fmla="*/ 16 h 17"/>
                <a:gd name="T6" fmla="*/ 8 w 8"/>
                <a:gd name="T7" fmla="*/ 9 h 17"/>
                <a:gd name="T8" fmla="*/ 8 w 8"/>
                <a:gd name="T9" fmla="*/ 1 h 17"/>
                <a:gd name="T10" fmla="*/ 0 w 8"/>
                <a:gd name="T11" fmla="*/ 0 h 17"/>
                <a:gd name="T12" fmla="*/ 0 w 8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7">
                  <a:moveTo>
                    <a:pt x="0" y="9"/>
                  </a:moveTo>
                  <a:cubicBezTo>
                    <a:pt x="0" y="11"/>
                    <a:pt x="0" y="14"/>
                    <a:pt x="0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1"/>
                    <a:pt x="8" y="9"/>
                  </a:cubicBezTo>
                  <a:cubicBezTo>
                    <a:pt x="8" y="6"/>
                    <a:pt x="8" y="3"/>
                    <a:pt x="8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" name="Freeform 66"/>
            <p:cNvSpPr>
              <a:spLocks/>
            </p:cNvSpPr>
            <p:nvPr/>
          </p:nvSpPr>
          <p:spPr bwMode="auto">
            <a:xfrm>
              <a:off x="4425745" y="1828067"/>
              <a:ext cx="12609" cy="21014"/>
            </a:xfrm>
            <a:custGeom>
              <a:avLst/>
              <a:gdLst>
                <a:gd name="T0" fmla="*/ 0 w 11"/>
                <a:gd name="T1" fmla="*/ 1 h 18"/>
                <a:gd name="T2" fmla="*/ 3 w 11"/>
                <a:gd name="T3" fmla="*/ 18 h 18"/>
                <a:gd name="T4" fmla="*/ 11 w 11"/>
                <a:gd name="T5" fmla="*/ 16 h 18"/>
                <a:gd name="T6" fmla="*/ 8 w 11"/>
                <a:gd name="T7" fmla="*/ 0 h 18"/>
                <a:gd name="T8" fmla="*/ 0 w 11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8">
                  <a:moveTo>
                    <a:pt x="0" y="1"/>
                  </a:moveTo>
                  <a:cubicBezTo>
                    <a:pt x="1" y="7"/>
                    <a:pt x="2" y="12"/>
                    <a:pt x="3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1"/>
                    <a:pt x="9" y="5"/>
                    <a:pt x="8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Freeform 67"/>
            <p:cNvSpPr>
              <a:spLocks/>
            </p:cNvSpPr>
            <p:nvPr/>
          </p:nvSpPr>
          <p:spPr bwMode="auto">
            <a:xfrm>
              <a:off x="4425745" y="1769227"/>
              <a:ext cx="12609" cy="21014"/>
            </a:xfrm>
            <a:custGeom>
              <a:avLst/>
              <a:gdLst>
                <a:gd name="T0" fmla="*/ 0 w 11"/>
                <a:gd name="T1" fmla="*/ 17 h 18"/>
                <a:gd name="T2" fmla="*/ 8 w 11"/>
                <a:gd name="T3" fmla="*/ 18 h 18"/>
                <a:gd name="T4" fmla="*/ 11 w 11"/>
                <a:gd name="T5" fmla="*/ 3 h 18"/>
                <a:gd name="T6" fmla="*/ 3 w 11"/>
                <a:gd name="T7" fmla="*/ 0 h 18"/>
                <a:gd name="T8" fmla="*/ 0 w 11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8">
                  <a:moveTo>
                    <a:pt x="0" y="17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9" y="13"/>
                    <a:pt x="10" y="8"/>
                    <a:pt x="11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6"/>
                    <a:pt x="1" y="11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Freeform 68"/>
            <p:cNvSpPr>
              <a:spLocks/>
            </p:cNvSpPr>
            <p:nvPr/>
          </p:nvSpPr>
          <p:spPr bwMode="auto">
            <a:xfrm>
              <a:off x="4432049" y="1741907"/>
              <a:ext cx="16812" cy="21014"/>
            </a:xfrm>
            <a:custGeom>
              <a:avLst/>
              <a:gdLst>
                <a:gd name="T0" fmla="*/ 0 w 13"/>
                <a:gd name="T1" fmla="*/ 15 h 18"/>
                <a:gd name="T2" fmla="*/ 7 w 13"/>
                <a:gd name="T3" fmla="*/ 18 h 18"/>
                <a:gd name="T4" fmla="*/ 13 w 13"/>
                <a:gd name="T5" fmla="*/ 4 h 18"/>
                <a:gd name="T6" fmla="*/ 6 w 13"/>
                <a:gd name="T7" fmla="*/ 0 h 18"/>
                <a:gd name="T8" fmla="*/ 0 w 13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0" y="15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9" y="13"/>
                    <a:pt x="11" y="8"/>
                    <a:pt x="13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5"/>
                    <a:pt x="2" y="10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Freeform 69"/>
            <p:cNvSpPr>
              <a:spLocks/>
            </p:cNvSpPr>
            <p:nvPr/>
          </p:nvSpPr>
          <p:spPr bwMode="auto">
            <a:xfrm>
              <a:off x="4432049" y="1853284"/>
              <a:ext cx="16812" cy="23117"/>
            </a:xfrm>
            <a:custGeom>
              <a:avLst/>
              <a:gdLst>
                <a:gd name="T0" fmla="*/ 13 w 13"/>
                <a:gd name="T1" fmla="*/ 15 h 18"/>
                <a:gd name="T2" fmla="*/ 7 w 13"/>
                <a:gd name="T3" fmla="*/ 0 h 18"/>
                <a:gd name="T4" fmla="*/ 0 w 13"/>
                <a:gd name="T5" fmla="*/ 3 h 18"/>
                <a:gd name="T6" fmla="*/ 6 w 13"/>
                <a:gd name="T7" fmla="*/ 18 h 18"/>
                <a:gd name="T8" fmla="*/ 13 w 13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13" y="15"/>
                  </a:moveTo>
                  <a:cubicBezTo>
                    <a:pt x="11" y="10"/>
                    <a:pt x="9" y="5"/>
                    <a:pt x="7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8"/>
                    <a:pt x="4" y="13"/>
                    <a:pt x="6" y="18"/>
                  </a:cubicBezTo>
                  <a:lnTo>
                    <a:pt x="13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Freeform 70"/>
            <p:cNvSpPr>
              <a:spLocks/>
            </p:cNvSpPr>
            <p:nvPr/>
          </p:nvSpPr>
          <p:spPr bwMode="auto">
            <a:xfrm>
              <a:off x="4507701" y="1664154"/>
              <a:ext cx="23117" cy="16812"/>
            </a:xfrm>
            <a:custGeom>
              <a:avLst/>
              <a:gdLst>
                <a:gd name="T0" fmla="*/ 18 w 18"/>
                <a:gd name="T1" fmla="*/ 8 h 14"/>
                <a:gd name="T2" fmla="*/ 16 w 18"/>
                <a:gd name="T3" fmla="*/ 0 h 14"/>
                <a:gd name="T4" fmla="*/ 0 w 18"/>
                <a:gd name="T5" fmla="*/ 7 h 14"/>
                <a:gd name="T6" fmla="*/ 4 w 18"/>
                <a:gd name="T7" fmla="*/ 14 h 14"/>
                <a:gd name="T8" fmla="*/ 18 w 18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8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2"/>
                    <a:pt x="5" y="4"/>
                    <a:pt x="0" y="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9" y="12"/>
                    <a:pt x="14" y="10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Freeform 71"/>
            <p:cNvSpPr>
              <a:spLocks/>
            </p:cNvSpPr>
            <p:nvPr/>
          </p:nvSpPr>
          <p:spPr bwMode="auto">
            <a:xfrm>
              <a:off x="4484586" y="1922631"/>
              <a:ext cx="21014" cy="18914"/>
            </a:xfrm>
            <a:custGeom>
              <a:avLst/>
              <a:gdLst>
                <a:gd name="T0" fmla="*/ 14 w 18"/>
                <a:gd name="T1" fmla="*/ 16 h 16"/>
                <a:gd name="T2" fmla="*/ 18 w 18"/>
                <a:gd name="T3" fmla="*/ 9 h 16"/>
                <a:gd name="T4" fmla="*/ 5 w 18"/>
                <a:gd name="T5" fmla="*/ 0 h 16"/>
                <a:gd name="T6" fmla="*/ 0 w 18"/>
                <a:gd name="T7" fmla="*/ 6 h 16"/>
                <a:gd name="T8" fmla="*/ 14 w 18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14" y="16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3" y="6"/>
                    <a:pt x="9" y="3"/>
                    <a:pt x="5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10"/>
                    <a:pt x="9" y="13"/>
                    <a:pt x="1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" name="Freeform 72"/>
            <p:cNvSpPr>
              <a:spLocks/>
            </p:cNvSpPr>
            <p:nvPr/>
          </p:nvSpPr>
          <p:spPr bwMode="auto">
            <a:xfrm>
              <a:off x="4537121" y="1945748"/>
              <a:ext cx="21014" cy="14711"/>
            </a:xfrm>
            <a:custGeom>
              <a:avLst/>
              <a:gdLst>
                <a:gd name="T0" fmla="*/ 16 w 17"/>
                <a:gd name="T1" fmla="*/ 11 h 11"/>
                <a:gd name="T2" fmla="*/ 17 w 17"/>
                <a:gd name="T3" fmla="*/ 3 h 11"/>
                <a:gd name="T4" fmla="*/ 2 w 17"/>
                <a:gd name="T5" fmla="*/ 0 h 11"/>
                <a:gd name="T6" fmla="*/ 0 w 17"/>
                <a:gd name="T7" fmla="*/ 7 h 11"/>
                <a:gd name="T8" fmla="*/ 16 w 17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6" y="11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2" y="2"/>
                    <a:pt x="7" y="1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9"/>
                    <a:pt x="11" y="10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Freeform 73"/>
            <p:cNvSpPr>
              <a:spLocks/>
            </p:cNvSpPr>
            <p:nvPr/>
          </p:nvSpPr>
          <p:spPr bwMode="auto">
            <a:xfrm>
              <a:off x="4507701" y="1935240"/>
              <a:ext cx="23117" cy="16812"/>
            </a:xfrm>
            <a:custGeom>
              <a:avLst/>
              <a:gdLst>
                <a:gd name="T0" fmla="*/ 16 w 18"/>
                <a:gd name="T1" fmla="*/ 14 h 14"/>
                <a:gd name="T2" fmla="*/ 18 w 18"/>
                <a:gd name="T3" fmla="*/ 6 h 14"/>
                <a:gd name="T4" fmla="*/ 4 w 18"/>
                <a:gd name="T5" fmla="*/ 0 h 14"/>
                <a:gd name="T6" fmla="*/ 0 w 18"/>
                <a:gd name="T7" fmla="*/ 7 h 14"/>
                <a:gd name="T8" fmla="*/ 16 w 18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6" y="14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3" y="5"/>
                    <a:pt x="8" y="3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10"/>
                    <a:pt x="10" y="12"/>
                    <a:pt x="1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Freeform 74"/>
            <p:cNvSpPr>
              <a:spLocks/>
            </p:cNvSpPr>
            <p:nvPr/>
          </p:nvSpPr>
          <p:spPr bwMode="auto">
            <a:xfrm>
              <a:off x="4484586" y="1678864"/>
              <a:ext cx="21014" cy="16812"/>
            </a:xfrm>
            <a:custGeom>
              <a:avLst/>
              <a:gdLst>
                <a:gd name="T0" fmla="*/ 18 w 18"/>
                <a:gd name="T1" fmla="*/ 7 h 15"/>
                <a:gd name="T2" fmla="*/ 14 w 18"/>
                <a:gd name="T3" fmla="*/ 0 h 15"/>
                <a:gd name="T4" fmla="*/ 0 w 18"/>
                <a:gd name="T5" fmla="*/ 9 h 15"/>
                <a:gd name="T6" fmla="*/ 5 w 18"/>
                <a:gd name="T7" fmla="*/ 15 h 15"/>
                <a:gd name="T8" fmla="*/ 18 w 18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8" y="7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5" y="6"/>
                    <a:pt x="0" y="9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9" y="12"/>
                    <a:pt x="14" y="9"/>
                    <a:pt x="1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Freeform 75"/>
            <p:cNvSpPr>
              <a:spLocks/>
            </p:cNvSpPr>
            <p:nvPr/>
          </p:nvSpPr>
          <p:spPr bwMode="auto">
            <a:xfrm>
              <a:off x="4537121" y="1659951"/>
              <a:ext cx="21014" cy="12609"/>
            </a:xfrm>
            <a:custGeom>
              <a:avLst/>
              <a:gdLst>
                <a:gd name="T0" fmla="*/ 17 w 17"/>
                <a:gd name="T1" fmla="*/ 8 h 11"/>
                <a:gd name="T2" fmla="*/ 16 w 17"/>
                <a:gd name="T3" fmla="*/ 0 h 11"/>
                <a:gd name="T4" fmla="*/ 0 w 17"/>
                <a:gd name="T5" fmla="*/ 3 h 11"/>
                <a:gd name="T6" fmla="*/ 2 w 17"/>
                <a:gd name="T7" fmla="*/ 11 h 11"/>
                <a:gd name="T8" fmla="*/ 17 w 17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8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2"/>
                    <a:pt x="0" y="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7" y="9"/>
                    <a:pt x="12" y="8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Freeform 76"/>
            <p:cNvSpPr>
              <a:spLocks/>
            </p:cNvSpPr>
            <p:nvPr/>
          </p:nvSpPr>
          <p:spPr bwMode="auto">
            <a:xfrm>
              <a:off x="4461469" y="1693575"/>
              <a:ext cx="21014" cy="23117"/>
            </a:xfrm>
            <a:custGeom>
              <a:avLst/>
              <a:gdLst>
                <a:gd name="T0" fmla="*/ 12 w 17"/>
                <a:gd name="T1" fmla="*/ 0 h 18"/>
                <a:gd name="T2" fmla="*/ 0 w 17"/>
                <a:gd name="T3" fmla="*/ 12 h 18"/>
                <a:gd name="T4" fmla="*/ 6 w 17"/>
                <a:gd name="T5" fmla="*/ 18 h 18"/>
                <a:gd name="T6" fmla="*/ 17 w 17"/>
                <a:gd name="T7" fmla="*/ 6 h 18"/>
                <a:gd name="T8" fmla="*/ 12 w 1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2" y="0"/>
                  </a:moveTo>
                  <a:cubicBezTo>
                    <a:pt x="7" y="4"/>
                    <a:pt x="3" y="8"/>
                    <a:pt x="0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" y="14"/>
                    <a:pt x="13" y="10"/>
                    <a:pt x="17" y="6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Freeform 77"/>
            <p:cNvSpPr>
              <a:spLocks/>
            </p:cNvSpPr>
            <p:nvPr/>
          </p:nvSpPr>
          <p:spPr bwMode="auto">
            <a:xfrm>
              <a:off x="4461469" y="1903719"/>
              <a:ext cx="21014" cy="18914"/>
            </a:xfrm>
            <a:custGeom>
              <a:avLst/>
              <a:gdLst>
                <a:gd name="T0" fmla="*/ 11 w 17"/>
                <a:gd name="T1" fmla="*/ 17 h 17"/>
                <a:gd name="T2" fmla="*/ 17 w 17"/>
                <a:gd name="T3" fmla="*/ 11 h 17"/>
                <a:gd name="T4" fmla="*/ 6 w 17"/>
                <a:gd name="T5" fmla="*/ 0 h 17"/>
                <a:gd name="T6" fmla="*/ 0 w 17"/>
                <a:gd name="T7" fmla="*/ 5 h 17"/>
                <a:gd name="T8" fmla="*/ 11 w 1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1" y="17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3" y="7"/>
                    <a:pt x="9" y="4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9"/>
                    <a:pt x="7" y="13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" name="Freeform 78"/>
            <p:cNvSpPr>
              <a:spLocks/>
            </p:cNvSpPr>
            <p:nvPr/>
          </p:nvSpPr>
          <p:spPr bwMode="auto">
            <a:xfrm>
              <a:off x="4566542" y="1949951"/>
              <a:ext cx="10508" cy="10508"/>
            </a:xfrm>
            <a:custGeom>
              <a:avLst/>
              <a:gdLst>
                <a:gd name="T0" fmla="*/ 8 w 8"/>
                <a:gd name="T1" fmla="*/ 1 h 9"/>
                <a:gd name="T2" fmla="*/ 0 w 8"/>
                <a:gd name="T3" fmla="*/ 0 h 9"/>
                <a:gd name="T4" fmla="*/ 0 w 8"/>
                <a:gd name="T5" fmla="*/ 8 h 9"/>
                <a:gd name="T6" fmla="*/ 8 w 8"/>
                <a:gd name="T7" fmla="*/ 9 h 9"/>
                <a:gd name="T8" fmla="*/ 8 w 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8" y="1"/>
                  </a:moveTo>
                  <a:cubicBezTo>
                    <a:pt x="5" y="1"/>
                    <a:pt x="3" y="1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9"/>
                    <a:pt x="5" y="9"/>
                    <a:pt x="8" y="9"/>
                  </a:cubicBezTo>
                  <a:lnTo>
                    <a:pt x="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Freeform 79"/>
            <p:cNvSpPr>
              <a:spLocks/>
            </p:cNvSpPr>
            <p:nvPr/>
          </p:nvSpPr>
          <p:spPr bwMode="auto">
            <a:xfrm>
              <a:off x="4566542" y="1657849"/>
              <a:ext cx="161812" cy="268985"/>
            </a:xfrm>
            <a:custGeom>
              <a:avLst/>
              <a:gdLst>
                <a:gd name="T0" fmla="*/ 8 w 136"/>
                <a:gd name="T1" fmla="*/ 0 h 228"/>
                <a:gd name="T2" fmla="*/ 0 w 136"/>
                <a:gd name="T3" fmla="*/ 0 h 228"/>
                <a:gd name="T4" fmla="*/ 0 w 136"/>
                <a:gd name="T5" fmla="*/ 8 h 228"/>
                <a:gd name="T6" fmla="*/ 8 w 136"/>
                <a:gd name="T7" fmla="*/ 8 h 228"/>
                <a:gd name="T8" fmla="*/ 128 w 136"/>
                <a:gd name="T9" fmla="*/ 128 h 228"/>
                <a:gd name="T10" fmla="*/ 106 w 136"/>
                <a:gd name="T11" fmla="*/ 197 h 228"/>
                <a:gd name="T12" fmla="*/ 88 w 136"/>
                <a:gd name="T13" fmla="*/ 215 h 228"/>
                <a:gd name="T14" fmla="*/ 88 w 136"/>
                <a:gd name="T15" fmla="*/ 180 h 228"/>
                <a:gd name="T16" fmla="*/ 80 w 136"/>
                <a:gd name="T17" fmla="*/ 180 h 228"/>
                <a:gd name="T18" fmla="*/ 80 w 136"/>
                <a:gd name="T19" fmla="*/ 224 h 228"/>
                <a:gd name="T20" fmla="*/ 84 w 136"/>
                <a:gd name="T21" fmla="*/ 228 h 228"/>
                <a:gd name="T22" fmla="*/ 128 w 136"/>
                <a:gd name="T23" fmla="*/ 228 h 228"/>
                <a:gd name="T24" fmla="*/ 128 w 136"/>
                <a:gd name="T25" fmla="*/ 220 h 228"/>
                <a:gd name="T26" fmla="*/ 95 w 136"/>
                <a:gd name="T27" fmla="*/ 220 h 228"/>
                <a:gd name="T28" fmla="*/ 112 w 136"/>
                <a:gd name="T29" fmla="*/ 203 h 228"/>
                <a:gd name="T30" fmla="*/ 112 w 136"/>
                <a:gd name="T31" fmla="*/ 202 h 228"/>
                <a:gd name="T32" fmla="*/ 136 w 136"/>
                <a:gd name="T33" fmla="*/ 128 h 228"/>
                <a:gd name="T34" fmla="*/ 8 w 136"/>
                <a:gd name="T3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228">
                  <a:moveTo>
                    <a:pt x="8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8"/>
                    <a:pt x="5" y="8"/>
                    <a:pt x="8" y="8"/>
                  </a:cubicBezTo>
                  <a:cubicBezTo>
                    <a:pt x="74" y="8"/>
                    <a:pt x="128" y="62"/>
                    <a:pt x="128" y="128"/>
                  </a:cubicBezTo>
                  <a:cubicBezTo>
                    <a:pt x="128" y="153"/>
                    <a:pt x="120" y="177"/>
                    <a:pt x="106" y="197"/>
                  </a:cubicBezTo>
                  <a:cubicBezTo>
                    <a:pt x="88" y="215"/>
                    <a:pt x="88" y="215"/>
                    <a:pt x="88" y="215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224"/>
                    <a:pt x="80" y="224"/>
                    <a:pt x="80" y="224"/>
                  </a:cubicBezTo>
                  <a:cubicBezTo>
                    <a:pt x="84" y="228"/>
                    <a:pt x="84" y="228"/>
                    <a:pt x="84" y="228"/>
                  </a:cubicBezTo>
                  <a:cubicBezTo>
                    <a:pt x="128" y="228"/>
                    <a:pt x="128" y="228"/>
                    <a:pt x="128" y="228"/>
                  </a:cubicBezTo>
                  <a:cubicBezTo>
                    <a:pt x="128" y="220"/>
                    <a:pt x="128" y="220"/>
                    <a:pt x="128" y="220"/>
                  </a:cubicBezTo>
                  <a:cubicBezTo>
                    <a:pt x="95" y="220"/>
                    <a:pt x="95" y="220"/>
                    <a:pt x="95" y="220"/>
                  </a:cubicBezTo>
                  <a:cubicBezTo>
                    <a:pt x="112" y="203"/>
                    <a:pt x="112" y="203"/>
                    <a:pt x="112" y="203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28" y="180"/>
                    <a:pt x="136" y="155"/>
                    <a:pt x="136" y="128"/>
                  </a:cubicBezTo>
                  <a:cubicBezTo>
                    <a:pt x="136" y="57"/>
                    <a:pt x="79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12" name="Группа 311"/>
          <p:cNvGrpSpPr/>
          <p:nvPr/>
        </p:nvGrpSpPr>
        <p:grpSpPr>
          <a:xfrm>
            <a:off x="4816614" y="1657849"/>
            <a:ext cx="304710" cy="302608"/>
            <a:chOff x="4816614" y="1657849"/>
            <a:chExt cx="304710" cy="302608"/>
          </a:xfrm>
          <a:solidFill>
            <a:schemeClr val="tx1"/>
          </a:solidFill>
        </p:grpSpPr>
        <p:sp>
          <p:nvSpPr>
            <p:cNvPr id="73" name="Freeform 80"/>
            <p:cNvSpPr>
              <a:spLocks/>
            </p:cNvSpPr>
            <p:nvPr/>
          </p:nvSpPr>
          <p:spPr bwMode="auto">
            <a:xfrm>
              <a:off x="5001541" y="1773429"/>
              <a:ext cx="119783" cy="73551"/>
            </a:xfrm>
            <a:custGeom>
              <a:avLst/>
              <a:gdLst>
                <a:gd name="T0" fmla="*/ 20 w 57"/>
                <a:gd name="T1" fmla="*/ 3 h 35"/>
                <a:gd name="T2" fmla="*/ 17 w 57"/>
                <a:gd name="T3" fmla="*/ 0 h 35"/>
                <a:gd name="T4" fmla="*/ 0 w 57"/>
                <a:gd name="T5" fmla="*/ 15 h 35"/>
                <a:gd name="T6" fmla="*/ 0 w 57"/>
                <a:gd name="T7" fmla="*/ 19 h 35"/>
                <a:gd name="T8" fmla="*/ 17 w 57"/>
                <a:gd name="T9" fmla="*/ 35 h 35"/>
                <a:gd name="T10" fmla="*/ 20 w 57"/>
                <a:gd name="T11" fmla="*/ 31 h 35"/>
                <a:gd name="T12" fmla="*/ 8 w 57"/>
                <a:gd name="T13" fmla="*/ 19 h 35"/>
                <a:gd name="T14" fmla="*/ 57 w 57"/>
                <a:gd name="T15" fmla="*/ 19 h 35"/>
                <a:gd name="T16" fmla="*/ 57 w 57"/>
                <a:gd name="T17" fmla="*/ 15 h 35"/>
                <a:gd name="T18" fmla="*/ 8 w 57"/>
                <a:gd name="T19" fmla="*/ 15 h 35"/>
                <a:gd name="T20" fmla="*/ 20 w 57"/>
                <a:gd name="T2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5">
                  <a:moveTo>
                    <a:pt x="20" y="3"/>
                  </a:moveTo>
                  <a:lnTo>
                    <a:pt x="17" y="0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20" y="31"/>
                  </a:lnTo>
                  <a:lnTo>
                    <a:pt x="8" y="19"/>
                  </a:lnTo>
                  <a:lnTo>
                    <a:pt x="57" y="19"/>
                  </a:lnTo>
                  <a:lnTo>
                    <a:pt x="57" y="15"/>
                  </a:lnTo>
                  <a:lnTo>
                    <a:pt x="8" y="15"/>
                  </a:lnTo>
                  <a:lnTo>
                    <a:pt x="2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Freeform 81"/>
            <p:cNvSpPr>
              <a:spLocks/>
            </p:cNvSpPr>
            <p:nvPr/>
          </p:nvSpPr>
          <p:spPr bwMode="auto">
            <a:xfrm>
              <a:off x="4816614" y="1773429"/>
              <a:ext cx="119783" cy="73551"/>
            </a:xfrm>
            <a:custGeom>
              <a:avLst/>
              <a:gdLst>
                <a:gd name="T0" fmla="*/ 37 w 57"/>
                <a:gd name="T1" fmla="*/ 31 h 35"/>
                <a:gd name="T2" fmla="*/ 40 w 57"/>
                <a:gd name="T3" fmla="*/ 35 h 35"/>
                <a:gd name="T4" fmla="*/ 57 w 57"/>
                <a:gd name="T5" fmla="*/ 19 h 35"/>
                <a:gd name="T6" fmla="*/ 57 w 57"/>
                <a:gd name="T7" fmla="*/ 15 h 35"/>
                <a:gd name="T8" fmla="*/ 40 w 57"/>
                <a:gd name="T9" fmla="*/ 0 h 35"/>
                <a:gd name="T10" fmla="*/ 38 w 57"/>
                <a:gd name="T11" fmla="*/ 3 h 35"/>
                <a:gd name="T12" fmla="*/ 49 w 57"/>
                <a:gd name="T13" fmla="*/ 15 h 35"/>
                <a:gd name="T14" fmla="*/ 0 w 57"/>
                <a:gd name="T15" fmla="*/ 15 h 35"/>
                <a:gd name="T16" fmla="*/ 0 w 57"/>
                <a:gd name="T17" fmla="*/ 19 h 35"/>
                <a:gd name="T18" fmla="*/ 49 w 57"/>
                <a:gd name="T19" fmla="*/ 19 h 35"/>
                <a:gd name="T20" fmla="*/ 37 w 57"/>
                <a:gd name="T2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5">
                  <a:moveTo>
                    <a:pt x="37" y="31"/>
                  </a:moveTo>
                  <a:lnTo>
                    <a:pt x="40" y="35"/>
                  </a:lnTo>
                  <a:lnTo>
                    <a:pt x="57" y="19"/>
                  </a:lnTo>
                  <a:lnTo>
                    <a:pt x="57" y="15"/>
                  </a:lnTo>
                  <a:lnTo>
                    <a:pt x="40" y="0"/>
                  </a:lnTo>
                  <a:lnTo>
                    <a:pt x="38" y="3"/>
                  </a:lnTo>
                  <a:lnTo>
                    <a:pt x="49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49" y="19"/>
                  </a:lnTo>
                  <a:lnTo>
                    <a:pt x="3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Freeform 82"/>
            <p:cNvSpPr>
              <a:spLocks/>
            </p:cNvSpPr>
            <p:nvPr/>
          </p:nvSpPr>
          <p:spPr bwMode="auto">
            <a:xfrm>
              <a:off x="4932193" y="1842776"/>
              <a:ext cx="73551" cy="117681"/>
            </a:xfrm>
            <a:custGeom>
              <a:avLst/>
              <a:gdLst>
                <a:gd name="T0" fmla="*/ 16 w 35"/>
                <a:gd name="T1" fmla="*/ 0 h 56"/>
                <a:gd name="T2" fmla="*/ 0 w 35"/>
                <a:gd name="T3" fmla="*/ 16 h 56"/>
                <a:gd name="T4" fmla="*/ 4 w 35"/>
                <a:gd name="T5" fmla="*/ 19 h 56"/>
                <a:gd name="T6" fmla="*/ 15 w 35"/>
                <a:gd name="T7" fmla="*/ 7 h 56"/>
                <a:gd name="T8" fmla="*/ 15 w 35"/>
                <a:gd name="T9" fmla="*/ 56 h 56"/>
                <a:gd name="T10" fmla="*/ 20 w 35"/>
                <a:gd name="T11" fmla="*/ 56 h 56"/>
                <a:gd name="T12" fmla="*/ 20 w 35"/>
                <a:gd name="T13" fmla="*/ 7 h 56"/>
                <a:gd name="T14" fmla="*/ 32 w 35"/>
                <a:gd name="T15" fmla="*/ 20 h 56"/>
                <a:gd name="T16" fmla="*/ 35 w 35"/>
                <a:gd name="T17" fmla="*/ 16 h 56"/>
                <a:gd name="T18" fmla="*/ 19 w 35"/>
                <a:gd name="T19" fmla="*/ 0 h 56"/>
                <a:gd name="T20" fmla="*/ 16 w 35"/>
                <a:gd name="T2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6">
                  <a:moveTo>
                    <a:pt x="16" y="0"/>
                  </a:moveTo>
                  <a:lnTo>
                    <a:pt x="0" y="16"/>
                  </a:lnTo>
                  <a:lnTo>
                    <a:pt x="4" y="19"/>
                  </a:lnTo>
                  <a:lnTo>
                    <a:pt x="15" y="7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7"/>
                  </a:lnTo>
                  <a:lnTo>
                    <a:pt x="32" y="20"/>
                  </a:lnTo>
                  <a:lnTo>
                    <a:pt x="35" y="16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Freeform 83"/>
            <p:cNvSpPr>
              <a:spLocks/>
            </p:cNvSpPr>
            <p:nvPr/>
          </p:nvSpPr>
          <p:spPr bwMode="auto">
            <a:xfrm>
              <a:off x="4932193" y="1657849"/>
              <a:ext cx="73551" cy="117681"/>
            </a:xfrm>
            <a:custGeom>
              <a:avLst/>
              <a:gdLst>
                <a:gd name="T0" fmla="*/ 15 w 35"/>
                <a:gd name="T1" fmla="*/ 0 h 56"/>
                <a:gd name="T2" fmla="*/ 15 w 35"/>
                <a:gd name="T3" fmla="*/ 48 h 56"/>
                <a:gd name="T4" fmla="*/ 4 w 35"/>
                <a:gd name="T5" fmla="*/ 37 h 56"/>
                <a:gd name="T6" fmla="*/ 0 w 35"/>
                <a:gd name="T7" fmla="*/ 40 h 56"/>
                <a:gd name="T8" fmla="*/ 16 w 35"/>
                <a:gd name="T9" fmla="*/ 56 h 56"/>
                <a:gd name="T10" fmla="*/ 19 w 35"/>
                <a:gd name="T11" fmla="*/ 56 h 56"/>
                <a:gd name="T12" fmla="*/ 35 w 35"/>
                <a:gd name="T13" fmla="*/ 40 h 56"/>
                <a:gd name="T14" fmla="*/ 32 w 35"/>
                <a:gd name="T15" fmla="*/ 37 h 56"/>
                <a:gd name="T16" fmla="*/ 20 w 35"/>
                <a:gd name="T17" fmla="*/ 48 h 56"/>
                <a:gd name="T18" fmla="*/ 20 w 35"/>
                <a:gd name="T19" fmla="*/ 0 h 56"/>
                <a:gd name="T20" fmla="*/ 15 w 35"/>
                <a:gd name="T2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6">
                  <a:moveTo>
                    <a:pt x="15" y="0"/>
                  </a:moveTo>
                  <a:lnTo>
                    <a:pt x="15" y="48"/>
                  </a:lnTo>
                  <a:lnTo>
                    <a:pt x="4" y="37"/>
                  </a:lnTo>
                  <a:lnTo>
                    <a:pt x="0" y="40"/>
                  </a:lnTo>
                  <a:lnTo>
                    <a:pt x="16" y="56"/>
                  </a:lnTo>
                  <a:lnTo>
                    <a:pt x="19" y="56"/>
                  </a:lnTo>
                  <a:lnTo>
                    <a:pt x="35" y="40"/>
                  </a:lnTo>
                  <a:lnTo>
                    <a:pt x="32" y="37"/>
                  </a:lnTo>
                  <a:lnTo>
                    <a:pt x="20" y="48"/>
                  </a:lnTo>
                  <a:lnTo>
                    <a:pt x="2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77" name="Freeform 84"/>
          <p:cNvSpPr>
            <a:spLocks noEditPoints="1"/>
          </p:cNvSpPr>
          <p:nvPr/>
        </p:nvSpPr>
        <p:spPr bwMode="auto">
          <a:xfrm>
            <a:off x="5211685" y="1657849"/>
            <a:ext cx="302608" cy="302608"/>
          </a:xfrm>
          <a:custGeom>
            <a:avLst/>
            <a:gdLst>
              <a:gd name="T0" fmla="*/ 128 w 256"/>
              <a:gd name="T1" fmla="*/ 0 h 256"/>
              <a:gd name="T2" fmla="*/ 38 w 256"/>
              <a:gd name="T3" fmla="*/ 37 h 256"/>
              <a:gd name="T4" fmla="*/ 0 w 256"/>
              <a:gd name="T5" fmla="*/ 128 h 256"/>
              <a:gd name="T6" fmla="*/ 38 w 256"/>
              <a:gd name="T7" fmla="*/ 218 h 256"/>
              <a:gd name="T8" fmla="*/ 128 w 256"/>
              <a:gd name="T9" fmla="*/ 256 h 256"/>
              <a:gd name="T10" fmla="*/ 219 w 256"/>
              <a:gd name="T11" fmla="*/ 218 h 256"/>
              <a:gd name="T12" fmla="*/ 256 w 256"/>
              <a:gd name="T13" fmla="*/ 128 h 256"/>
              <a:gd name="T14" fmla="*/ 219 w 256"/>
              <a:gd name="T15" fmla="*/ 37 h 256"/>
              <a:gd name="T16" fmla="*/ 128 w 256"/>
              <a:gd name="T17" fmla="*/ 0 h 256"/>
              <a:gd name="T18" fmla="*/ 43 w 256"/>
              <a:gd name="T19" fmla="*/ 213 h 256"/>
              <a:gd name="T20" fmla="*/ 8 w 256"/>
              <a:gd name="T21" fmla="*/ 128 h 256"/>
              <a:gd name="T22" fmla="*/ 41 w 256"/>
              <a:gd name="T23" fmla="*/ 46 h 256"/>
              <a:gd name="T24" fmla="*/ 210 w 256"/>
              <a:gd name="T25" fmla="*/ 215 h 256"/>
              <a:gd name="T26" fmla="*/ 128 w 256"/>
              <a:gd name="T27" fmla="*/ 248 h 256"/>
              <a:gd name="T28" fmla="*/ 43 w 256"/>
              <a:gd name="T29" fmla="*/ 213 h 256"/>
              <a:gd name="T30" fmla="*/ 216 w 256"/>
              <a:gd name="T31" fmla="*/ 210 h 256"/>
              <a:gd name="T32" fmla="*/ 46 w 256"/>
              <a:gd name="T33" fmla="*/ 40 h 256"/>
              <a:gd name="T34" fmla="*/ 128 w 256"/>
              <a:gd name="T35" fmla="*/ 8 h 256"/>
              <a:gd name="T36" fmla="*/ 213 w 256"/>
              <a:gd name="T37" fmla="*/ 43 h 256"/>
              <a:gd name="T38" fmla="*/ 248 w 256"/>
              <a:gd name="T39" fmla="*/ 128 h 256"/>
              <a:gd name="T40" fmla="*/ 216 w 256"/>
              <a:gd name="T41" fmla="*/ 21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94" y="0"/>
                  <a:pt x="62" y="13"/>
                  <a:pt x="38" y="37"/>
                </a:cubicBezTo>
                <a:cubicBezTo>
                  <a:pt x="14" y="61"/>
                  <a:pt x="0" y="94"/>
                  <a:pt x="0" y="128"/>
                </a:cubicBezTo>
                <a:cubicBezTo>
                  <a:pt x="0" y="162"/>
                  <a:pt x="14" y="194"/>
                  <a:pt x="38" y="218"/>
                </a:cubicBezTo>
                <a:cubicBezTo>
                  <a:pt x="62" y="242"/>
                  <a:pt x="94" y="256"/>
                  <a:pt x="128" y="256"/>
                </a:cubicBezTo>
                <a:cubicBezTo>
                  <a:pt x="162" y="256"/>
                  <a:pt x="195" y="242"/>
                  <a:pt x="219" y="218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1"/>
                  <a:pt x="219" y="37"/>
                </a:cubicBezTo>
                <a:cubicBezTo>
                  <a:pt x="195" y="13"/>
                  <a:pt x="162" y="0"/>
                  <a:pt x="128" y="0"/>
                </a:cubicBezTo>
                <a:close/>
                <a:moveTo>
                  <a:pt x="43" y="213"/>
                </a:moveTo>
                <a:cubicBezTo>
                  <a:pt x="21" y="190"/>
                  <a:pt x="8" y="160"/>
                  <a:pt x="8" y="128"/>
                </a:cubicBezTo>
                <a:cubicBezTo>
                  <a:pt x="8" y="97"/>
                  <a:pt x="20" y="68"/>
                  <a:pt x="41" y="46"/>
                </a:cubicBezTo>
                <a:cubicBezTo>
                  <a:pt x="210" y="215"/>
                  <a:pt x="210" y="215"/>
                  <a:pt x="210" y="215"/>
                </a:cubicBezTo>
                <a:cubicBezTo>
                  <a:pt x="188" y="236"/>
                  <a:pt x="159" y="248"/>
                  <a:pt x="128" y="248"/>
                </a:cubicBezTo>
                <a:cubicBezTo>
                  <a:pt x="96" y="248"/>
                  <a:pt x="66" y="235"/>
                  <a:pt x="43" y="213"/>
                </a:cubicBezTo>
                <a:close/>
                <a:moveTo>
                  <a:pt x="216" y="210"/>
                </a:moveTo>
                <a:cubicBezTo>
                  <a:pt x="46" y="40"/>
                  <a:pt x="46" y="40"/>
                  <a:pt x="46" y="40"/>
                </a:cubicBezTo>
                <a:cubicBezTo>
                  <a:pt x="69" y="19"/>
                  <a:pt x="97" y="8"/>
                  <a:pt x="128" y="8"/>
                </a:cubicBezTo>
                <a:cubicBezTo>
                  <a:pt x="160" y="8"/>
                  <a:pt x="190" y="20"/>
                  <a:pt x="213" y="43"/>
                </a:cubicBezTo>
                <a:cubicBezTo>
                  <a:pt x="236" y="66"/>
                  <a:pt x="248" y="96"/>
                  <a:pt x="248" y="128"/>
                </a:cubicBezTo>
                <a:cubicBezTo>
                  <a:pt x="248" y="158"/>
                  <a:pt x="237" y="187"/>
                  <a:pt x="216" y="2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78" name="Freeform 85"/>
          <p:cNvSpPr>
            <a:spLocks/>
          </p:cNvSpPr>
          <p:nvPr/>
        </p:nvSpPr>
        <p:spPr bwMode="auto">
          <a:xfrm>
            <a:off x="6390595" y="2443789"/>
            <a:ext cx="302608" cy="302608"/>
          </a:xfrm>
          <a:custGeom>
            <a:avLst/>
            <a:gdLst>
              <a:gd name="T0" fmla="*/ 117 w 144"/>
              <a:gd name="T1" fmla="*/ 0 h 144"/>
              <a:gd name="T2" fmla="*/ 117 w 144"/>
              <a:gd name="T3" fmla="*/ 5 h 144"/>
              <a:gd name="T4" fmla="*/ 137 w 144"/>
              <a:gd name="T5" fmla="*/ 5 h 144"/>
              <a:gd name="T6" fmla="*/ 5 w 144"/>
              <a:gd name="T7" fmla="*/ 136 h 144"/>
              <a:gd name="T8" fmla="*/ 5 w 144"/>
              <a:gd name="T9" fmla="*/ 117 h 144"/>
              <a:gd name="T10" fmla="*/ 0 w 144"/>
              <a:gd name="T11" fmla="*/ 117 h 144"/>
              <a:gd name="T12" fmla="*/ 0 w 144"/>
              <a:gd name="T13" fmla="*/ 142 h 144"/>
              <a:gd name="T14" fmla="*/ 3 w 144"/>
              <a:gd name="T15" fmla="*/ 144 h 144"/>
              <a:gd name="T16" fmla="*/ 27 w 144"/>
              <a:gd name="T17" fmla="*/ 144 h 144"/>
              <a:gd name="T18" fmla="*/ 27 w 144"/>
              <a:gd name="T19" fmla="*/ 140 h 144"/>
              <a:gd name="T20" fmla="*/ 8 w 144"/>
              <a:gd name="T21" fmla="*/ 140 h 144"/>
              <a:gd name="T22" fmla="*/ 140 w 144"/>
              <a:gd name="T23" fmla="*/ 8 h 144"/>
              <a:gd name="T24" fmla="*/ 140 w 144"/>
              <a:gd name="T25" fmla="*/ 27 h 144"/>
              <a:gd name="T26" fmla="*/ 144 w 144"/>
              <a:gd name="T27" fmla="*/ 27 h 144"/>
              <a:gd name="T28" fmla="*/ 144 w 144"/>
              <a:gd name="T29" fmla="*/ 2 h 144"/>
              <a:gd name="T30" fmla="*/ 142 w 144"/>
              <a:gd name="T31" fmla="*/ 0 h 144"/>
              <a:gd name="T32" fmla="*/ 117 w 144"/>
              <a:gd name="T3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44">
                <a:moveTo>
                  <a:pt x="117" y="0"/>
                </a:moveTo>
                <a:lnTo>
                  <a:pt x="117" y="5"/>
                </a:lnTo>
                <a:lnTo>
                  <a:pt x="137" y="5"/>
                </a:lnTo>
                <a:lnTo>
                  <a:pt x="5" y="136"/>
                </a:lnTo>
                <a:lnTo>
                  <a:pt x="5" y="117"/>
                </a:lnTo>
                <a:lnTo>
                  <a:pt x="0" y="117"/>
                </a:lnTo>
                <a:lnTo>
                  <a:pt x="0" y="142"/>
                </a:lnTo>
                <a:lnTo>
                  <a:pt x="3" y="144"/>
                </a:lnTo>
                <a:lnTo>
                  <a:pt x="27" y="144"/>
                </a:lnTo>
                <a:lnTo>
                  <a:pt x="27" y="140"/>
                </a:lnTo>
                <a:lnTo>
                  <a:pt x="8" y="140"/>
                </a:lnTo>
                <a:lnTo>
                  <a:pt x="140" y="8"/>
                </a:lnTo>
                <a:lnTo>
                  <a:pt x="140" y="27"/>
                </a:lnTo>
                <a:lnTo>
                  <a:pt x="144" y="27"/>
                </a:lnTo>
                <a:lnTo>
                  <a:pt x="144" y="2"/>
                </a:lnTo>
                <a:lnTo>
                  <a:pt x="142" y="0"/>
                </a:lnTo>
                <a:lnTo>
                  <a:pt x="11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79" name="Freeform 86"/>
          <p:cNvSpPr>
            <a:spLocks/>
          </p:cNvSpPr>
          <p:nvPr/>
        </p:nvSpPr>
        <p:spPr bwMode="auto">
          <a:xfrm>
            <a:off x="5997626" y="2443789"/>
            <a:ext cx="302608" cy="302608"/>
          </a:xfrm>
          <a:custGeom>
            <a:avLst/>
            <a:gdLst>
              <a:gd name="T0" fmla="*/ 139 w 144"/>
              <a:gd name="T1" fmla="*/ 136 h 144"/>
              <a:gd name="T2" fmla="*/ 8 w 144"/>
              <a:gd name="T3" fmla="*/ 5 h 144"/>
              <a:gd name="T4" fmla="*/ 27 w 144"/>
              <a:gd name="T5" fmla="*/ 5 h 144"/>
              <a:gd name="T6" fmla="*/ 27 w 144"/>
              <a:gd name="T7" fmla="*/ 0 h 144"/>
              <a:gd name="T8" fmla="*/ 2 w 144"/>
              <a:gd name="T9" fmla="*/ 0 h 144"/>
              <a:gd name="T10" fmla="*/ 0 w 144"/>
              <a:gd name="T11" fmla="*/ 2 h 144"/>
              <a:gd name="T12" fmla="*/ 0 w 144"/>
              <a:gd name="T13" fmla="*/ 27 h 144"/>
              <a:gd name="T14" fmla="*/ 4 w 144"/>
              <a:gd name="T15" fmla="*/ 27 h 144"/>
              <a:gd name="T16" fmla="*/ 4 w 144"/>
              <a:gd name="T17" fmla="*/ 8 h 144"/>
              <a:gd name="T18" fmla="*/ 137 w 144"/>
              <a:gd name="T19" fmla="*/ 140 h 144"/>
              <a:gd name="T20" fmla="*/ 117 w 144"/>
              <a:gd name="T21" fmla="*/ 140 h 144"/>
              <a:gd name="T22" fmla="*/ 117 w 144"/>
              <a:gd name="T23" fmla="*/ 144 h 144"/>
              <a:gd name="T24" fmla="*/ 142 w 144"/>
              <a:gd name="T25" fmla="*/ 144 h 144"/>
              <a:gd name="T26" fmla="*/ 144 w 144"/>
              <a:gd name="T27" fmla="*/ 142 h 144"/>
              <a:gd name="T28" fmla="*/ 144 w 144"/>
              <a:gd name="T29" fmla="*/ 117 h 144"/>
              <a:gd name="T30" fmla="*/ 139 w 144"/>
              <a:gd name="T31" fmla="*/ 117 h 144"/>
              <a:gd name="T32" fmla="*/ 139 w 144"/>
              <a:gd name="T33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" h="144">
                <a:moveTo>
                  <a:pt x="139" y="136"/>
                </a:moveTo>
                <a:lnTo>
                  <a:pt x="8" y="5"/>
                </a:lnTo>
                <a:lnTo>
                  <a:pt x="27" y="5"/>
                </a:lnTo>
                <a:lnTo>
                  <a:pt x="27" y="0"/>
                </a:lnTo>
                <a:lnTo>
                  <a:pt x="2" y="0"/>
                </a:lnTo>
                <a:lnTo>
                  <a:pt x="0" y="2"/>
                </a:lnTo>
                <a:lnTo>
                  <a:pt x="0" y="27"/>
                </a:lnTo>
                <a:lnTo>
                  <a:pt x="4" y="27"/>
                </a:lnTo>
                <a:lnTo>
                  <a:pt x="4" y="8"/>
                </a:lnTo>
                <a:lnTo>
                  <a:pt x="137" y="140"/>
                </a:lnTo>
                <a:lnTo>
                  <a:pt x="117" y="140"/>
                </a:lnTo>
                <a:lnTo>
                  <a:pt x="117" y="144"/>
                </a:lnTo>
                <a:lnTo>
                  <a:pt x="142" y="144"/>
                </a:lnTo>
                <a:lnTo>
                  <a:pt x="144" y="142"/>
                </a:lnTo>
                <a:lnTo>
                  <a:pt x="144" y="117"/>
                </a:lnTo>
                <a:lnTo>
                  <a:pt x="139" y="117"/>
                </a:lnTo>
                <a:lnTo>
                  <a:pt x="139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0" name="Freeform 92"/>
          <p:cNvSpPr>
            <a:spLocks noEditPoints="1"/>
          </p:cNvSpPr>
          <p:nvPr/>
        </p:nvSpPr>
        <p:spPr bwMode="auto">
          <a:xfrm>
            <a:off x="2141475" y="2050820"/>
            <a:ext cx="151304" cy="302608"/>
          </a:xfrm>
          <a:custGeom>
            <a:avLst/>
            <a:gdLst>
              <a:gd name="T0" fmla="*/ 64 w 128"/>
              <a:gd name="T1" fmla="*/ 0 h 256"/>
              <a:gd name="T2" fmla="*/ 0 w 128"/>
              <a:gd name="T3" fmla="*/ 64 h 256"/>
              <a:gd name="T4" fmla="*/ 60 w 128"/>
              <a:gd name="T5" fmla="*/ 128 h 256"/>
              <a:gd name="T6" fmla="*/ 60 w 128"/>
              <a:gd name="T7" fmla="*/ 242 h 256"/>
              <a:gd name="T8" fmla="*/ 31 w 128"/>
              <a:gd name="T9" fmla="*/ 213 h 256"/>
              <a:gd name="T10" fmla="*/ 25 w 128"/>
              <a:gd name="T11" fmla="*/ 219 h 256"/>
              <a:gd name="T12" fmla="*/ 61 w 128"/>
              <a:gd name="T13" fmla="*/ 256 h 256"/>
              <a:gd name="T14" fmla="*/ 67 w 128"/>
              <a:gd name="T15" fmla="*/ 256 h 256"/>
              <a:gd name="T16" fmla="*/ 103 w 128"/>
              <a:gd name="T17" fmla="*/ 219 h 256"/>
              <a:gd name="T18" fmla="*/ 97 w 128"/>
              <a:gd name="T19" fmla="*/ 213 h 256"/>
              <a:gd name="T20" fmla="*/ 68 w 128"/>
              <a:gd name="T21" fmla="*/ 242 h 256"/>
              <a:gd name="T22" fmla="*/ 68 w 128"/>
              <a:gd name="T23" fmla="*/ 128 h 256"/>
              <a:gd name="T24" fmla="*/ 128 w 128"/>
              <a:gd name="T25" fmla="*/ 64 h 256"/>
              <a:gd name="T26" fmla="*/ 64 w 128"/>
              <a:gd name="T27" fmla="*/ 0 h 256"/>
              <a:gd name="T28" fmla="*/ 64 w 128"/>
              <a:gd name="T29" fmla="*/ 120 h 256"/>
              <a:gd name="T30" fmla="*/ 8 w 128"/>
              <a:gd name="T31" fmla="*/ 64 h 256"/>
              <a:gd name="T32" fmla="*/ 64 w 128"/>
              <a:gd name="T33" fmla="*/ 8 h 256"/>
              <a:gd name="T34" fmla="*/ 120 w 128"/>
              <a:gd name="T35" fmla="*/ 64 h 256"/>
              <a:gd name="T36" fmla="*/ 64 w 128"/>
              <a:gd name="T37" fmla="*/ 12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256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8"/>
                  <a:pt x="27" y="126"/>
                  <a:pt x="60" y="128"/>
                </a:cubicBezTo>
                <a:cubicBezTo>
                  <a:pt x="60" y="242"/>
                  <a:pt x="60" y="242"/>
                  <a:pt x="60" y="242"/>
                </a:cubicBezTo>
                <a:cubicBezTo>
                  <a:pt x="31" y="213"/>
                  <a:pt x="31" y="213"/>
                  <a:pt x="31" y="213"/>
                </a:cubicBezTo>
                <a:cubicBezTo>
                  <a:pt x="25" y="219"/>
                  <a:pt x="25" y="219"/>
                  <a:pt x="25" y="219"/>
                </a:cubicBezTo>
                <a:cubicBezTo>
                  <a:pt x="61" y="256"/>
                  <a:pt x="61" y="256"/>
                  <a:pt x="61" y="256"/>
                </a:cubicBezTo>
                <a:cubicBezTo>
                  <a:pt x="67" y="256"/>
                  <a:pt x="67" y="256"/>
                  <a:pt x="67" y="256"/>
                </a:cubicBezTo>
                <a:cubicBezTo>
                  <a:pt x="103" y="219"/>
                  <a:pt x="103" y="219"/>
                  <a:pt x="103" y="219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68" y="242"/>
                  <a:pt x="68" y="242"/>
                  <a:pt x="68" y="242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102" y="126"/>
                  <a:pt x="128" y="98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17" name="Группа 316"/>
          <p:cNvGrpSpPr/>
          <p:nvPr/>
        </p:nvGrpSpPr>
        <p:grpSpPr>
          <a:xfrm>
            <a:off x="2534446" y="2050820"/>
            <a:ext cx="151304" cy="302608"/>
            <a:chOff x="2534446" y="2050820"/>
            <a:chExt cx="151304" cy="302608"/>
          </a:xfrm>
          <a:solidFill>
            <a:schemeClr val="tx1"/>
          </a:solidFill>
        </p:grpSpPr>
        <p:sp>
          <p:nvSpPr>
            <p:cNvPr id="81" name="Rectangle 93"/>
            <p:cNvSpPr>
              <a:spLocks noChangeArrowheads="1"/>
            </p:cNvSpPr>
            <p:nvPr/>
          </p:nvSpPr>
          <p:spPr bwMode="auto">
            <a:xfrm>
              <a:off x="2603793" y="2311399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Rectangle 94"/>
            <p:cNvSpPr>
              <a:spLocks noChangeArrowheads="1"/>
            </p:cNvSpPr>
            <p:nvPr/>
          </p:nvSpPr>
          <p:spPr bwMode="auto">
            <a:xfrm>
              <a:off x="2603793" y="2281979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Rectangle 95"/>
            <p:cNvSpPr>
              <a:spLocks noChangeArrowheads="1"/>
            </p:cNvSpPr>
            <p:nvPr/>
          </p:nvSpPr>
          <p:spPr bwMode="auto">
            <a:xfrm>
              <a:off x="2603793" y="2225239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Rectangle 96"/>
            <p:cNvSpPr>
              <a:spLocks noChangeArrowheads="1"/>
            </p:cNvSpPr>
            <p:nvPr/>
          </p:nvSpPr>
          <p:spPr bwMode="auto">
            <a:xfrm>
              <a:off x="2603793" y="2254659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Freeform 97"/>
            <p:cNvSpPr>
              <a:spLocks noEditPoints="1"/>
            </p:cNvSpPr>
            <p:nvPr/>
          </p:nvSpPr>
          <p:spPr bwMode="auto">
            <a:xfrm>
              <a:off x="2534446" y="2050820"/>
              <a:ext cx="151304" cy="166015"/>
            </a:xfrm>
            <a:custGeom>
              <a:avLst/>
              <a:gdLst>
                <a:gd name="T0" fmla="*/ 128 w 128"/>
                <a:gd name="T1" fmla="*/ 64 h 140"/>
                <a:gd name="T2" fmla="*/ 64 w 128"/>
                <a:gd name="T3" fmla="*/ 0 h 140"/>
                <a:gd name="T4" fmla="*/ 0 w 128"/>
                <a:gd name="T5" fmla="*/ 64 h 140"/>
                <a:gd name="T6" fmla="*/ 60 w 128"/>
                <a:gd name="T7" fmla="*/ 128 h 140"/>
                <a:gd name="T8" fmla="*/ 60 w 128"/>
                <a:gd name="T9" fmla="*/ 140 h 140"/>
                <a:gd name="T10" fmla="*/ 68 w 128"/>
                <a:gd name="T11" fmla="*/ 140 h 140"/>
                <a:gd name="T12" fmla="*/ 68 w 128"/>
                <a:gd name="T13" fmla="*/ 128 h 140"/>
                <a:gd name="T14" fmla="*/ 128 w 128"/>
                <a:gd name="T15" fmla="*/ 64 h 140"/>
                <a:gd name="T16" fmla="*/ 64 w 128"/>
                <a:gd name="T17" fmla="*/ 120 h 140"/>
                <a:gd name="T18" fmla="*/ 8 w 128"/>
                <a:gd name="T19" fmla="*/ 64 h 140"/>
                <a:gd name="T20" fmla="*/ 64 w 128"/>
                <a:gd name="T21" fmla="*/ 8 h 140"/>
                <a:gd name="T22" fmla="*/ 120 w 128"/>
                <a:gd name="T23" fmla="*/ 64 h 140"/>
                <a:gd name="T24" fmla="*/ 64 w 128"/>
                <a:gd name="T25" fmla="*/ 1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40">
                  <a:moveTo>
                    <a:pt x="128" y="64"/>
                  </a:moveTo>
                  <a:cubicBezTo>
                    <a:pt x="128" y="29"/>
                    <a:pt x="100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8"/>
                    <a:pt x="27" y="126"/>
                    <a:pt x="60" y="128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102" y="126"/>
                    <a:pt x="128" y="98"/>
                    <a:pt x="128" y="64"/>
                  </a:cubicBezTo>
                  <a:close/>
                  <a:moveTo>
                    <a:pt x="64" y="120"/>
                  </a:moveTo>
                  <a:cubicBezTo>
                    <a:pt x="33" y="120"/>
                    <a:pt x="8" y="95"/>
                    <a:pt x="8" y="64"/>
                  </a:cubicBezTo>
                  <a:cubicBezTo>
                    <a:pt x="8" y="33"/>
                    <a:pt x="33" y="8"/>
                    <a:pt x="64" y="8"/>
                  </a:cubicBezTo>
                  <a:cubicBezTo>
                    <a:pt x="95" y="8"/>
                    <a:pt x="120" y="33"/>
                    <a:pt x="120" y="64"/>
                  </a:cubicBezTo>
                  <a:cubicBezTo>
                    <a:pt x="120" y="95"/>
                    <a:pt x="95" y="120"/>
                    <a:pt x="64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Freeform 98"/>
            <p:cNvSpPr>
              <a:spLocks/>
            </p:cNvSpPr>
            <p:nvPr/>
          </p:nvSpPr>
          <p:spPr bwMode="auto">
            <a:xfrm>
              <a:off x="2563866" y="2302993"/>
              <a:ext cx="92464" cy="50435"/>
            </a:xfrm>
            <a:custGeom>
              <a:avLst/>
              <a:gdLst>
                <a:gd name="T0" fmla="*/ 3 w 44"/>
                <a:gd name="T1" fmla="*/ 0 h 24"/>
                <a:gd name="T2" fmla="*/ 0 w 44"/>
                <a:gd name="T3" fmla="*/ 3 h 24"/>
                <a:gd name="T4" fmla="*/ 21 w 44"/>
                <a:gd name="T5" fmla="*/ 24 h 24"/>
                <a:gd name="T6" fmla="*/ 23 w 44"/>
                <a:gd name="T7" fmla="*/ 24 h 24"/>
                <a:gd name="T8" fmla="*/ 44 w 44"/>
                <a:gd name="T9" fmla="*/ 3 h 24"/>
                <a:gd name="T10" fmla="*/ 41 w 44"/>
                <a:gd name="T11" fmla="*/ 0 h 24"/>
                <a:gd name="T12" fmla="*/ 23 w 44"/>
                <a:gd name="T13" fmla="*/ 17 h 24"/>
                <a:gd name="T14" fmla="*/ 21 w 44"/>
                <a:gd name="T15" fmla="*/ 17 h 24"/>
                <a:gd name="T16" fmla="*/ 3 w 44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" y="0"/>
                  </a:moveTo>
                  <a:lnTo>
                    <a:pt x="0" y="3"/>
                  </a:lnTo>
                  <a:lnTo>
                    <a:pt x="21" y="24"/>
                  </a:lnTo>
                  <a:lnTo>
                    <a:pt x="23" y="24"/>
                  </a:lnTo>
                  <a:lnTo>
                    <a:pt x="44" y="3"/>
                  </a:lnTo>
                  <a:lnTo>
                    <a:pt x="41" y="0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18" name="Группа 317"/>
          <p:cNvGrpSpPr/>
          <p:nvPr/>
        </p:nvGrpSpPr>
        <p:grpSpPr>
          <a:xfrm>
            <a:off x="2961038" y="2050820"/>
            <a:ext cx="84058" cy="302608"/>
            <a:chOff x="2961038" y="2050820"/>
            <a:chExt cx="84058" cy="302608"/>
          </a:xfrm>
          <a:solidFill>
            <a:schemeClr val="tx1"/>
          </a:solidFill>
        </p:grpSpPr>
        <p:sp>
          <p:nvSpPr>
            <p:cNvPr id="87" name="Rectangle 99"/>
            <p:cNvSpPr>
              <a:spLocks noChangeArrowheads="1"/>
            </p:cNvSpPr>
            <p:nvPr/>
          </p:nvSpPr>
          <p:spPr bwMode="auto">
            <a:xfrm>
              <a:off x="2961038" y="2050820"/>
              <a:ext cx="8406" cy="3026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" name="Rectangle 100"/>
            <p:cNvSpPr>
              <a:spLocks noChangeArrowheads="1"/>
            </p:cNvSpPr>
            <p:nvPr/>
          </p:nvSpPr>
          <p:spPr bwMode="auto">
            <a:xfrm>
              <a:off x="2998864" y="2050820"/>
              <a:ext cx="8406" cy="3026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Rectangle 101"/>
            <p:cNvSpPr>
              <a:spLocks noChangeArrowheads="1"/>
            </p:cNvSpPr>
            <p:nvPr/>
          </p:nvSpPr>
          <p:spPr bwMode="auto">
            <a:xfrm>
              <a:off x="3036690" y="2050820"/>
              <a:ext cx="8406" cy="3026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90" name="Freeform 102"/>
          <p:cNvSpPr>
            <a:spLocks noEditPoints="1"/>
          </p:cNvSpPr>
          <p:nvPr/>
        </p:nvSpPr>
        <p:spPr bwMode="auto">
          <a:xfrm>
            <a:off x="3244734" y="2126472"/>
            <a:ext cx="304710" cy="151304"/>
          </a:xfrm>
          <a:custGeom>
            <a:avLst/>
            <a:gdLst>
              <a:gd name="T0" fmla="*/ 192 w 256"/>
              <a:gd name="T1" fmla="*/ 0 h 128"/>
              <a:gd name="T2" fmla="*/ 128 w 256"/>
              <a:gd name="T3" fmla="*/ 60 h 128"/>
              <a:gd name="T4" fmla="*/ 13 w 256"/>
              <a:gd name="T5" fmla="*/ 60 h 128"/>
              <a:gd name="T6" fmla="*/ 42 w 256"/>
              <a:gd name="T7" fmla="*/ 31 h 128"/>
              <a:gd name="T8" fmla="*/ 36 w 256"/>
              <a:gd name="T9" fmla="*/ 25 h 128"/>
              <a:gd name="T10" fmla="*/ 0 w 256"/>
              <a:gd name="T11" fmla="*/ 61 h 128"/>
              <a:gd name="T12" fmla="*/ 0 w 256"/>
              <a:gd name="T13" fmla="*/ 67 h 128"/>
              <a:gd name="T14" fmla="*/ 36 w 256"/>
              <a:gd name="T15" fmla="*/ 103 h 128"/>
              <a:gd name="T16" fmla="*/ 42 w 256"/>
              <a:gd name="T17" fmla="*/ 97 h 128"/>
              <a:gd name="T18" fmla="*/ 13 w 256"/>
              <a:gd name="T19" fmla="*/ 68 h 128"/>
              <a:gd name="T20" fmla="*/ 128 w 256"/>
              <a:gd name="T21" fmla="*/ 68 h 128"/>
              <a:gd name="T22" fmla="*/ 192 w 256"/>
              <a:gd name="T23" fmla="*/ 128 h 128"/>
              <a:gd name="T24" fmla="*/ 256 w 256"/>
              <a:gd name="T25" fmla="*/ 64 h 128"/>
              <a:gd name="T26" fmla="*/ 192 w 256"/>
              <a:gd name="T27" fmla="*/ 0 h 128"/>
              <a:gd name="T28" fmla="*/ 192 w 256"/>
              <a:gd name="T29" fmla="*/ 120 h 128"/>
              <a:gd name="T30" fmla="*/ 136 w 256"/>
              <a:gd name="T31" fmla="*/ 64 h 128"/>
              <a:gd name="T32" fmla="*/ 192 w 256"/>
              <a:gd name="T33" fmla="*/ 8 h 128"/>
              <a:gd name="T34" fmla="*/ 248 w 256"/>
              <a:gd name="T35" fmla="*/ 64 h 128"/>
              <a:gd name="T36" fmla="*/ 192 w 256"/>
              <a:gd name="T37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128">
                <a:moveTo>
                  <a:pt x="192" y="0"/>
                </a:moveTo>
                <a:cubicBezTo>
                  <a:pt x="158" y="0"/>
                  <a:pt x="130" y="26"/>
                  <a:pt x="128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42" y="31"/>
                  <a:pt x="42" y="31"/>
                  <a:pt x="42" y="31"/>
                </a:cubicBezTo>
                <a:cubicBezTo>
                  <a:pt x="36" y="25"/>
                  <a:pt x="36" y="25"/>
                  <a:pt x="36" y="25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7"/>
                  <a:pt x="0" y="67"/>
                  <a:pt x="0" y="67"/>
                </a:cubicBezTo>
                <a:cubicBezTo>
                  <a:pt x="36" y="103"/>
                  <a:pt x="36" y="103"/>
                  <a:pt x="36" y="103"/>
                </a:cubicBezTo>
                <a:cubicBezTo>
                  <a:pt x="42" y="97"/>
                  <a:pt x="42" y="97"/>
                  <a:pt x="42" y="97"/>
                </a:cubicBezTo>
                <a:cubicBezTo>
                  <a:pt x="13" y="68"/>
                  <a:pt x="13" y="68"/>
                  <a:pt x="13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30" y="101"/>
                  <a:pt x="158" y="128"/>
                  <a:pt x="192" y="128"/>
                </a:cubicBezTo>
                <a:cubicBezTo>
                  <a:pt x="227" y="128"/>
                  <a:pt x="256" y="99"/>
                  <a:pt x="256" y="64"/>
                </a:cubicBezTo>
                <a:cubicBezTo>
                  <a:pt x="256" y="29"/>
                  <a:pt x="227" y="0"/>
                  <a:pt x="192" y="0"/>
                </a:cubicBezTo>
                <a:close/>
                <a:moveTo>
                  <a:pt x="192" y="120"/>
                </a:moveTo>
                <a:cubicBezTo>
                  <a:pt x="161" y="120"/>
                  <a:pt x="136" y="95"/>
                  <a:pt x="136" y="64"/>
                </a:cubicBezTo>
                <a:cubicBezTo>
                  <a:pt x="136" y="33"/>
                  <a:pt x="161" y="8"/>
                  <a:pt x="192" y="8"/>
                </a:cubicBezTo>
                <a:cubicBezTo>
                  <a:pt x="222" y="8"/>
                  <a:pt x="248" y="33"/>
                  <a:pt x="248" y="64"/>
                </a:cubicBezTo>
                <a:cubicBezTo>
                  <a:pt x="248" y="95"/>
                  <a:pt x="222" y="120"/>
                  <a:pt x="192" y="1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19" name="Группа 318"/>
          <p:cNvGrpSpPr/>
          <p:nvPr/>
        </p:nvGrpSpPr>
        <p:grpSpPr>
          <a:xfrm>
            <a:off x="3637703" y="2126472"/>
            <a:ext cx="304711" cy="151304"/>
            <a:chOff x="3637703" y="2126472"/>
            <a:chExt cx="304711" cy="151304"/>
          </a:xfrm>
          <a:solidFill>
            <a:schemeClr val="tx1"/>
          </a:solidFill>
        </p:grpSpPr>
        <p:sp>
          <p:nvSpPr>
            <p:cNvPr id="91" name="Rectangle 103"/>
            <p:cNvSpPr>
              <a:spLocks noChangeArrowheads="1"/>
            </p:cNvSpPr>
            <p:nvPr/>
          </p:nvSpPr>
          <p:spPr bwMode="auto">
            <a:xfrm>
              <a:off x="3662921" y="2197921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" name="Rectangle 104"/>
            <p:cNvSpPr>
              <a:spLocks noChangeArrowheads="1"/>
            </p:cNvSpPr>
            <p:nvPr/>
          </p:nvSpPr>
          <p:spPr bwMode="auto">
            <a:xfrm>
              <a:off x="3746978" y="2197921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Rectangle 105"/>
            <p:cNvSpPr>
              <a:spLocks noChangeArrowheads="1"/>
            </p:cNvSpPr>
            <p:nvPr/>
          </p:nvSpPr>
          <p:spPr bwMode="auto">
            <a:xfrm>
              <a:off x="3719660" y="2197921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" name="Rectangle 106"/>
            <p:cNvSpPr>
              <a:spLocks noChangeArrowheads="1"/>
            </p:cNvSpPr>
            <p:nvPr/>
          </p:nvSpPr>
          <p:spPr bwMode="auto">
            <a:xfrm>
              <a:off x="3690240" y="2197921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" name="Freeform 107"/>
            <p:cNvSpPr>
              <a:spLocks noEditPoints="1"/>
            </p:cNvSpPr>
            <p:nvPr/>
          </p:nvSpPr>
          <p:spPr bwMode="auto">
            <a:xfrm>
              <a:off x="3776399" y="2126472"/>
              <a:ext cx="166015" cy="151304"/>
            </a:xfrm>
            <a:custGeom>
              <a:avLst/>
              <a:gdLst>
                <a:gd name="T0" fmla="*/ 76 w 140"/>
                <a:gd name="T1" fmla="*/ 0 h 128"/>
                <a:gd name="T2" fmla="*/ 12 w 140"/>
                <a:gd name="T3" fmla="*/ 60 h 128"/>
                <a:gd name="T4" fmla="*/ 0 w 140"/>
                <a:gd name="T5" fmla="*/ 60 h 128"/>
                <a:gd name="T6" fmla="*/ 0 w 140"/>
                <a:gd name="T7" fmla="*/ 68 h 128"/>
                <a:gd name="T8" fmla="*/ 12 w 140"/>
                <a:gd name="T9" fmla="*/ 68 h 128"/>
                <a:gd name="T10" fmla="*/ 76 w 140"/>
                <a:gd name="T11" fmla="*/ 128 h 128"/>
                <a:gd name="T12" fmla="*/ 140 w 140"/>
                <a:gd name="T13" fmla="*/ 64 h 128"/>
                <a:gd name="T14" fmla="*/ 76 w 140"/>
                <a:gd name="T15" fmla="*/ 0 h 128"/>
                <a:gd name="T16" fmla="*/ 76 w 140"/>
                <a:gd name="T17" fmla="*/ 120 h 128"/>
                <a:gd name="T18" fmla="*/ 20 w 140"/>
                <a:gd name="T19" fmla="*/ 64 h 128"/>
                <a:gd name="T20" fmla="*/ 76 w 140"/>
                <a:gd name="T21" fmla="*/ 8 h 128"/>
                <a:gd name="T22" fmla="*/ 132 w 140"/>
                <a:gd name="T23" fmla="*/ 64 h 128"/>
                <a:gd name="T24" fmla="*/ 76 w 140"/>
                <a:gd name="T2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28">
                  <a:moveTo>
                    <a:pt x="76" y="0"/>
                  </a:moveTo>
                  <a:cubicBezTo>
                    <a:pt x="42" y="0"/>
                    <a:pt x="14" y="26"/>
                    <a:pt x="12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4" y="101"/>
                    <a:pt x="42" y="128"/>
                    <a:pt x="76" y="128"/>
                  </a:cubicBezTo>
                  <a:cubicBezTo>
                    <a:pt x="111" y="128"/>
                    <a:pt x="140" y="99"/>
                    <a:pt x="140" y="64"/>
                  </a:cubicBezTo>
                  <a:cubicBezTo>
                    <a:pt x="140" y="29"/>
                    <a:pt x="111" y="0"/>
                    <a:pt x="76" y="0"/>
                  </a:cubicBezTo>
                  <a:close/>
                  <a:moveTo>
                    <a:pt x="76" y="120"/>
                  </a:moveTo>
                  <a:cubicBezTo>
                    <a:pt x="45" y="120"/>
                    <a:pt x="20" y="95"/>
                    <a:pt x="20" y="64"/>
                  </a:cubicBezTo>
                  <a:cubicBezTo>
                    <a:pt x="20" y="33"/>
                    <a:pt x="45" y="8"/>
                    <a:pt x="76" y="8"/>
                  </a:cubicBezTo>
                  <a:cubicBezTo>
                    <a:pt x="107" y="8"/>
                    <a:pt x="132" y="33"/>
                    <a:pt x="132" y="64"/>
                  </a:cubicBezTo>
                  <a:cubicBezTo>
                    <a:pt x="132" y="95"/>
                    <a:pt x="107" y="120"/>
                    <a:pt x="76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Freeform 108"/>
            <p:cNvSpPr>
              <a:spLocks/>
            </p:cNvSpPr>
            <p:nvPr/>
          </p:nvSpPr>
          <p:spPr bwMode="auto">
            <a:xfrm>
              <a:off x="3637703" y="2155892"/>
              <a:ext cx="50435" cy="92464"/>
            </a:xfrm>
            <a:custGeom>
              <a:avLst/>
              <a:gdLst>
                <a:gd name="T0" fmla="*/ 21 w 24"/>
                <a:gd name="T1" fmla="*/ 0 h 44"/>
                <a:gd name="T2" fmla="*/ 0 w 24"/>
                <a:gd name="T3" fmla="*/ 20 h 44"/>
                <a:gd name="T4" fmla="*/ 0 w 24"/>
                <a:gd name="T5" fmla="*/ 24 h 44"/>
                <a:gd name="T6" fmla="*/ 21 w 24"/>
                <a:gd name="T7" fmla="*/ 44 h 44"/>
                <a:gd name="T8" fmla="*/ 24 w 24"/>
                <a:gd name="T9" fmla="*/ 41 h 44"/>
                <a:gd name="T10" fmla="*/ 7 w 24"/>
                <a:gd name="T11" fmla="*/ 23 h 44"/>
                <a:gd name="T12" fmla="*/ 7 w 24"/>
                <a:gd name="T13" fmla="*/ 20 h 44"/>
                <a:gd name="T14" fmla="*/ 24 w 24"/>
                <a:gd name="T15" fmla="*/ 4 h 44"/>
                <a:gd name="T16" fmla="*/ 21 w 2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4">
                  <a:moveTo>
                    <a:pt x="21" y="0"/>
                  </a:moveTo>
                  <a:lnTo>
                    <a:pt x="0" y="20"/>
                  </a:lnTo>
                  <a:lnTo>
                    <a:pt x="0" y="24"/>
                  </a:lnTo>
                  <a:lnTo>
                    <a:pt x="21" y="44"/>
                  </a:lnTo>
                  <a:lnTo>
                    <a:pt x="24" y="41"/>
                  </a:lnTo>
                  <a:lnTo>
                    <a:pt x="7" y="23"/>
                  </a:lnTo>
                  <a:lnTo>
                    <a:pt x="7" y="20"/>
                  </a:lnTo>
                  <a:lnTo>
                    <a:pt x="24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97" name="Freeform 109"/>
          <p:cNvSpPr>
            <a:spLocks noEditPoints="1"/>
          </p:cNvSpPr>
          <p:nvPr/>
        </p:nvSpPr>
        <p:spPr bwMode="auto">
          <a:xfrm>
            <a:off x="5211685" y="2126472"/>
            <a:ext cx="302608" cy="151304"/>
          </a:xfrm>
          <a:custGeom>
            <a:avLst/>
            <a:gdLst>
              <a:gd name="T0" fmla="*/ 213 w 256"/>
              <a:gd name="T1" fmla="*/ 31 h 128"/>
              <a:gd name="T2" fmla="*/ 243 w 256"/>
              <a:gd name="T3" fmla="*/ 60 h 128"/>
              <a:gd name="T4" fmla="*/ 128 w 256"/>
              <a:gd name="T5" fmla="*/ 60 h 128"/>
              <a:gd name="T6" fmla="*/ 64 w 256"/>
              <a:gd name="T7" fmla="*/ 0 h 128"/>
              <a:gd name="T8" fmla="*/ 0 w 256"/>
              <a:gd name="T9" fmla="*/ 64 h 128"/>
              <a:gd name="T10" fmla="*/ 64 w 256"/>
              <a:gd name="T11" fmla="*/ 128 h 128"/>
              <a:gd name="T12" fmla="*/ 128 w 256"/>
              <a:gd name="T13" fmla="*/ 68 h 128"/>
              <a:gd name="T14" fmla="*/ 243 w 256"/>
              <a:gd name="T15" fmla="*/ 68 h 128"/>
              <a:gd name="T16" fmla="*/ 213 w 256"/>
              <a:gd name="T17" fmla="*/ 97 h 128"/>
              <a:gd name="T18" fmla="*/ 220 w 256"/>
              <a:gd name="T19" fmla="*/ 103 h 128"/>
              <a:gd name="T20" fmla="*/ 256 w 256"/>
              <a:gd name="T21" fmla="*/ 67 h 128"/>
              <a:gd name="T22" fmla="*/ 256 w 256"/>
              <a:gd name="T23" fmla="*/ 61 h 128"/>
              <a:gd name="T24" fmla="*/ 220 w 256"/>
              <a:gd name="T25" fmla="*/ 25 h 128"/>
              <a:gd name="T26" fmla="*/ 213 w 256"/>
              <a:gd name="T27" fmla="*/ 31 h 128"/>
              <a:gd name="T28" fmla="*/ 64 w 256"/>
              <a:gd name="T29" fmla="*/ 120 h 128"/>
              <a:gd name="T30" fmla="*/ 8 w 256"/>
              <a:gd name="T31" fmla="*/ 64 h 128"/>
              <a:gd name="T32" fmla="*/ 64 w 256"/>
              <a:gd name="T33" fmla="*/ 8 h 128"/>
              <a:gd name="T34" fmla="*/ 120 w 256"/>
              <a:gd name="T35" fmla="*/ 64 h 128"/>
              <a:gd name="T36" fmla="*/ 64 w 256"/>
              <a:gd name="T37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128">
                <a:moveTo>
                  <a:pt x="213" y="31"/>
                </a:moveTo>
                <a:cubicBezTo>
                  <a:pt x="243" y="60"/>
                  <a:pt x="243" y="60"/>
                  <a:pt x="243" y="60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6" y="26"/>
                  <a:pt x="98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8" y="128"/>
                  <a:pt x="126" y="101"/>
                  <a:pt x="128" y="68"/>
                </a:cubicBezTo>
                <a:cubicBezTo>
                  <a:pt x="243" y="68"/>
                  <a:pt x="243" y="68"/>
                  <a:pt x="243" y="68"/>
                </a:cubicBezTo>
                <a:cubicBezTo>
                  <a:pt x="213" y="97"/>
                  <a:pt x="213" y="97"/>
                  <a:pt x="213" y="97"/>
                </a:cubicBezTo>
                <a:cubicBezTo>
                  <a:pt x="220" y="103"/>
                  <a:pt x="220" y="103"/>
                  <a:pt x="220" y="103"/>
                </a:cubicBezTo>
                <a:cubicBezTo>
                  <a:pt x="256" y="67"/>
                  <a:pt x="256" y="67"/>
                  <a:pt x="256" y="67"/>
                </a:cubicBezTo>
                <a:cubicBezTo>
                  <a:pt x="256" y="61"/>
                  <a:pt x="256" y="61"/>
                  <a:pt x="256" y="61"/>
                </a:cubicBezTo>
                <a:cubicBezTo>
                  <a:pt x="220" y="25"/>
                  <a:pt x="220" y="25"/>
                  <a:pt x="220" y="25"/>
                </a:cubicBezTo>
                <a:lnTo>
                  <a:pt x="213" y="31"/>
                </a:ln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84" name="Группа 383"/>
          <p:cNvGrpSpPr/>
          <p:nvPr/>
        </p:nvGrpSpPr>
        <p:grpSpPr>
          <a:xfrm>
            <a:off x="4030674" y="2126472"/>
            <a:ext cx="304710" cy="151304"/>
            <a:chOff x="4030674" y="2126472"/>
            <a:chExt cx="304710" cy="151304"/>
          </a:xfrm>
          <a:solidFill>
            <a:schemeClr val="tx1"/>
          </a:solidFill>
        </p:grpSpPr>
        <p:sp>
          <p:nvSpPr>
            <p:cNvPr id="98" name="Rectangle 110"/>
            <p:cNvSpPr>
              <a:spLocks noChangeArrowheads="1"/>
            </p:cNvSpPr>
            <p:nvPr/>
          </p:nvSpPr>
          <p:spPr bwMode="auto">
            <a:xfrm>
              <a:off x="4207195" y="2197921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Rectangle 111"/>
            <p:cNvSpPr>
              <a:spLocks noChangeArrowheads="1"/>
            </p:cNvSpPr>
            <p:nvPr/>
          </p:nvSpPr>
          <p:spPr bwMode="auto">
            <a:xfrm>
              <a:off x="4234513" y="2197921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" name="Rectangle 112"/>
            <p:cNvSpPr>
              <a:spLocks noChangeArrowheads="1"/>
            </p:cNvSpPr>
            <p:nvPr/>
          </p:nvSpPr>
          <p:spPr bwMode="auto">
            <a:xfrm>
              <a:off x="4291253" y="2197921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" name="Rectangle 113"/>
            <p:cNvSpPr>
              <a:spLocks noChangeArrowheads="1"/>
            </p:cNvSpPr>
            <p:nvPr/>
          </p:nvSpPr>
          <p:spPr bwMode="auto">
            <a:xfrm>
              <a:off x="4263934" y="2197921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" name="Freeform 114"/>
            <p:cNvSpPr>
              <a:spLocks noEditPoints="1"/>
            </p:cNvSpPr>
            <p:nvPr/>
          </p:nvSpPr>
          <p:spPr bwMode="auto">
            <a:xfrm>
              <a:off x="4030674" y="2126472"/>
              <a:ext cx="166015" cy="151304"/>
            </a:xfrm>
            <a:custGeom>
              <a:avLst/>
              <a:gdLst>
                <a:gd name="T0" fmla="*/ 128 w 140"/>
                <a:gd name="T1" fmla="*/ 68 h 128"/>
                <a:gd name="T2" fmla="*/ 140 w 140"/>
                <a:gd name="T3" fmla="*/ 68 h 128"/>
                <a:gd name="T4" fmla="*/ 140 w 140"/>
                <a:gd name="T5" fmla="*/ 60 h 128"/>
                <a:gd name="T6" fmla="*/ 128 w 140"/>
                <a:gd name="T7" fmla="*/ 60 h 128"/>
                <a:gd name="T8" fmla="*/ 64 w 140"/>
                <a:gd name="T9" fmla="*/ 0 h 128"/>
                <a:gd name="T10" fmla="*/ 0 w 140"/>
                <a:gd name="T11" fmla="*/ 64 h 128"/>
                <a:gd name="T12" fmla="*/ 64 w 140"/>
                <a:gd name="T13" fmla="*/ 128 h 128"/>
                <a:gd name="T14" fmla="*/ 128 w 140"/>
                <a:gd name="T15" fmla="*/ 68 h 128"/>
                <a:gd name="T16" fmla="*/ 64 w 140"/>
                <a:gd name="T17" fmla="*/ 120 h 128"/>
                <a:gd name="T18" fmla="*/ 8 w 140"/>
                <a:gd name="T19" fmla="*/ 64 h 128"/>
                <a:gd name="T20" fmla="*/ 64 w 140"/>
                <a:gd name="T21" fmla="*/ 8 h 128"/>
                <a:gd name="T22" fmla="*/ 120 w 140"/>
                <a:gd name="T23" fmla="*/ 64 h 128"/>
                <a:gd name="T24" fmla="*/ 64 w 140"/>
                <a:gd name="T2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28">
                  <a:moveTo>
                    <a:pt x="128" y="68"/>
                  </a:moveTo>
                  <a:cubicBezTo>
                    <a:pt x="140" y="68"/>
                    <a:pt x="140" y="68"/>
                    <a:pt x="140" y="68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6" y="26"/>
                    <a:pt x="98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98" y="128"/>
                    <a:pt x="126" y="101"/>
                    <a:pt x="128" y="68"/>
                  </a:cubicBezTo>
                  <a:close/>
                  <a:moveTo>
                    <a:pt x="64" y="120"/>
                  </a:moveTo>
                  <a:cubicBezTo>
                    <a:pt x="33" y="120"/>
                    <a:pt x="8" y="95"/>
                    <a:pt x="8" y="64"/>
                  </a:cubicBezTo>
                  <a:cubicBezTo>
                    <a:pt x="8" y="33"/>
                    <a:pt x="33" y="8"/>
                    <a:pt x="64" y="8"/>
                  </a:cubicBezTo>
                  <a:cubicBezTo>
                    <a:pt x="95" y="8"/>
                    <a:pt x="120" y="33"/>
                    <a:pt x="120" y="64"/>
                  </a:cubicBezTo>
                  <a:cubicBezTo>
                    <a:pt x="120" y="95"/>
                    <a:pt x="95" y="120"/>
                    <a:pt x="64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Freeform 115"/>
            <p:cNvSpPr>
              <a:spLocks/>
            </p:cNvSpPr>
            <p:nvPr/>
          </p:nvSpPr>
          <p:spPr bwMode="auto">
            <a:xfrm>
              <a:off x="4282847" y="2155892"/>
              <a:ext cx="52537" cy="92464"/>
            </a:xfrm>
            <a:custGeom>
              <a:avLst/>
              <a:gdLst>
                <a:gd name="T0" fmla="*/ 0 w 25"/>
                <a:gd name="T1" fmla="*/ 4 h 44"/>
                <a:gd name="T2" fmla="*/ 18 w 25"/>
                <a:gd name="T3" fmla="*/ 20 h 44"/>
                <a:gd name="T4" fmla="*/ 18 w 25"/>
                <a:gd name="T5" fmla="*/ 23 h 44"/>
                <a:gd name="T6" fmla="*/ 0 w 25"/>
                <a:gd name="T7" fmla="*/ 41 h 44"/>
                <a:gd name="T8" fmla="*/ 4 w 25"/>
                <a:gd name="T9" fmla="*/ 44 h 44"/>
                <a:gd name="T10" fmla="*/ 25 w 25"/>
                <a:gd name="T11" fmla="*/ 24 h 44"/>
                <a:gd name="T12" fmla="*/ 25 w 25"/>
                <a:gd name="T13" fmla="*/ 20 h 44"/>
                <a:gd name="T14" fmla="*/ 4 w 25"/>
                <a:gd name="T15" fmla="*/ 0 h 44"/>
                <a:gd name="T16" fmla="*/ 0 w 25"/>
                <a:gd name="T1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4">
                  <a:moveTo>
                    <a:pt x="0" y="4"/>
                  </a:moveTo>
                  <a:lnTo>
                    <a:pt x="18" y="20"/>
                  </a:lnTo>
                  <a:lnTo>
                    <a:pt x="18" y="23"/>
                  </a:lnTo>
                  <a:lnTo>
                    <a:pt x="0" y="41"/>
                  </a:lnTo>
                  <a:lnTo>
                    <a:pt x="4" y="44"/>
                  </a:lnTo>
                  <a:lnTo>
                    <a:pt x="25" y="24"/>
                  </a:lnTo>
                  <a:lnTo>
                    <a:pt x="25" y="20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04" name="Freeform 116"/>
          <p:cNvSpPr>
            <a:spLocks noEditPoints="1"/>
          </p:cNvSpPr>
          <p:nvPr/>
        </p:nvSpPr>
        <p:spPr bwMode="auto">
          <a:xfrm>
            <a:off x="4499295" y="2050820"/>
            <a:ext cx="153406" cy="302608"/>
          </a:xfrm>
          <a:custGeom>
            <a:avLst/>
            <a:gdLst>
              <a:gd name="T0" fmla="*/ 68 w 128"/>
              <a:gd name="T1" fmla="*/ 128 h 256"/>
              <a:gd name="T2" fmla="*/ 68 w 128"/>
              <a:gd name="T3" fmla="*/ 13 h 256"/>
              <a:gd name="T4" fmla="*/ 97 w 128"/>
              <a:gd name="T5" fmla="*/ 43 h 256"/>
              <a:gd name="T6" fmla="*/ 103 w 128"/>
              <a:gd name="T7" fmla="*/ 36 h 256"/>
              <a:gd name="T8" fmla="*/ 67 w 128"/>
              <a:gd name="T9" fmla="*/ 0 h 256"/>
              <a:gd name="T10" fmla="*/ 61 w 128"/>
              <a:gd name="T11" fmla="*/ 0 h 256"/>
              <a:gd name="T12" fmla="*/ 25 w 128"/>
              <a:gd name="T13" fmla="*/ 36 h 256"/>
              <a:gd name="T14" fmla="*/ 31 w 128"/>
              <a:gd name="T15" fmla="*/ 42 h 256"/>
              <a:gd name="T16" fmla="*/ 60 w 128"/>
              <a:gd name="T17" fmla="*/ 13 h 256"/>
              <a:gd name="T18" fmla="*/ 60 w 128"/>
              <a:gd name="T19" fmla="*/ 128 h 256"/>
              <a:gd name="T20" fmla="*/ 0 w 128"/>
              <a:gd name="T21" fmla="*/ 192 h 256"/>
              <a:gd name="T22" fmla="*/ 64 w 128"/>
              <a:gd name="T23" fmla="*/ 256 h 256"/>
              <a:gd name="T24" fmla="*/ 128 w 128"/>
              <a:gd name="T25" fmla="*/ 192 h 256"/>
              <a:gd name="T26" fmla="*/ 68 w 128"/>
              <a:gd name="T27" fmla="*/ 128 h 256"/>
              <a:gd name="T28" fmla="*/ 64 w 128"/>
              <a:gd name="T29" fmla="*/ 248 h 256"/>
              <a:gd name="T30" fmla="*/ 8 w 128"/>
              <a:gd name="T31" fmla="*/ 192 h 256"/>
              <a:gd name="T32" fmla="*/ 64 w 128"/>
              <a:gd name="T33" fmla="*/ 136 h 256"/>
              <a:gd name="T34" fmla="*/ 120 w 128"/>
              <a:gd name="T35" fmla="*/ 192 h 256"/>
              <a:gd name="T36" fmla="*/ 64 w 128"/>
              <a:gd name="T37" fmla="*/ 24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256">
                <a:moveTo>
                  <a:pt x="68" y="128"/>
                </a:moveTo>
                <a:cubicBezTo>
                  <a:pt x="68" y="13"/>
                  <a:pt x="68" y="13"/>
                  <a:pt x="68" y="13"/>
                </a:cubicBezTo>
                <a:cubicBezTo>
                  <a:pt x="97" y="43"/>
                  <a:pt x="97" y="43"/>
                  <a:pt x="97" y="43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67" y="0"/>
                  <a:pt x="67" y="0"/>
                  <a:pt x="6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42"/>
                  <a:pt x="31" y="42"/>
                  <a:pt x="31" y="42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27" y="130"/>
                  <a:pt x="0" y="158"/>
                  <a:pt x="0" y="192"/>
                </a:cubicBezTo>
                <a:cubicBezTo>
                  <a:pt x="0" y="227"/>
                  <a:pt x="29" y="256"/>
                  <a:pt x="64" y="256"/>
                </a:cubicBezTo>
                <a:cubicBezTo>
                  <a:pt x="99" y="256"/>
                  <a:pt x="128" y="227"/>
                  <a:pt x="128" y="192"/>
                </a:cubicBezTo>
                <a:cubicBezTo>
                  <a:pt x="128" y="158"/>
                  <a:pt x="101" y="130"/>
                  <a:pt x="68" y="128"/>
                </a:cubicBezTo>
                <a:close/>
                <a:moveTo>
                  <a:pt x="64" y="248"/>
                </a:moveTo>
                <a:cubicBezTo>
                  <a:pt x="33" y="248"/>
                  <a:pt x="8" y="223"/>
                  <a:pt x="8" y="192"/>
                </a:cubicBezTo>
                <a:cubicBezTo>
                  <a:pt x="8" y="161"/>
                  <a:pt x="33" y="136"/>
                  <a:pt x="64" y="136"/>
                </a:cubicBezTo>
                <a:cubicBezTo>
                  <a:pt x="95" y="136"/>
                  <a:pt x="120" y="161"/>
                  <a:pt x="120" y="192"/>
                </a:cubicBezTo>
                <a:cubicBezTo>
                  <a:pt x="120" y="223"/>
                  <a:pt x="95" y="248"/>
                  <a:pt x="64" y="2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85" name="Группа 384"/>
          <p:cNvGrpSpPr/>
          <p:nvPr/>
        </p:nvGrpSpPr>
        <p:grpSpPr>
          <a:xfrm>
            <a:off x="4894367" y="2050820"/>
            <a:ext cx="151304" cy="302608"/>
            <a:chOff x="4894367" y="2050820"/>
            <a:chExt cx="151304" cy="302608"/>
          </a:xfrm>
          <a:solidFill>
            <a:schemeClr val="tx1"/>
          </a:solidFill>
        </p:grpSpPr>
        <p:sp>
          <p:nvSpPr>
            <p:cNvPr id="105" name="Rectangle 117"/>
            <p:cNvSpPr>
              <a:spLocks noChangeArrowheads="1"/>
            </p:cNvSpPr>
            <p:nvPr/>
          </p:nvSpPr>
          <p:spPr bwMode="auto">
            <a:xfrm>
              <a:off x="4963715" y="2130675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Rectangle 118"/>
            <p:cNvSpPr>
              <a:spLocks noChangeArrowheads="1"/>
            </p:cNvSpPr>
            <p:nvPr/>
          </p:nvSpPr>
          <p:spPr bwMode="auto">
            <a:xfrm>
              <a:off x="4963715" y="2073935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Rectangle 119"/>
            <p:cNvSpPr>
              <a:spLocks noChangeArrowheads="1"/>
            </p:cNvSpPr>
            <p:nvPr/>
          </p:nvSpPr>
          <p:spPr bwMode="auto">
            <a:xfrm>
              <a:off x="4963715" y="2103355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Rectangle 120"/>
            <p:cNvSpPr>
              <a:spLocks noChangeArrowheads="1"/>
            </p:cNvSpPr>
            <p:nvPr/>
          </p:nvSpPr>
          <p:spPr bwMode="auto">
            <a:xfrm>
              <a:off x="4963715" y="2160095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Freeform 121"/>
            <p:cNvSpPr>
              <a:spLocks noEditPoints="1"/>
            </p:cNvSpPr>
            <p:nvPr/>
          </p:nvSpPr>
          <p:spPr bwMode="auto">
            <a:xfrm>
              <a:off x="4894367" y="2187413"/>
              <a:ext cx="151304" cy="166015"/>
            </a:xfrm>
            <a:custGeom>
              <a:avLst/>
              <a:gdLst>
                <a:gd name="T0" fmla="*/ 0 w 128"/>
                <a:gd name="T1" fmla="*/ 76 h 140"/>
                <a:gd name="T2" fmla="*/ 64 w 128"/>
                <a:gd name="T3" fmla="*/ 140 h 140"/>
                <a:gd name="T4" fmla="*/ 128 w 128"/>
                <a:gd name="T5" fmla="*/ 76 h 140"/>
                <a:gd name="T6" fmla="*/ 68 w 128"/>
                <a:gd name="T7" fmla="*/ 12 h 140"/>
                <a:gd name="T8" fmla="*/ 68 w 128"/>
                <a:gd name="T9" fmla="*/ 0 h 140"/>
                <a:gd name="T10" fmla="*/ 60 w 128"/>
                <a:gd name="T11" fmla="*/ 0 h 140"/>
                <a:gd name="T12" fmla="*/ 60 w 128"/>
                <a:gd name="T13" fmla="*/ 12 h 140"/>
                <a:gd name="T14" fmla="*/ 0 w 128"/>
                <a:gd name="T15" fmla="*/ 76 h 140"/>
                <a:gd name="T16" fmla="*/ 64 w 128"/>
                <a:gd name="T17" fmla="*/ 20 h 140"/>
                <a:gd name="T18" fmla="*/ 120 w 128"/>
                <a:gd name="T19" fmla="*/ 76 h 140"/>
                <a:gd name="T20" fmla="*/ 64 w 128"/>
                <a:gd name="T21" fmla="*/ 132 h 140"/>
                <a:gd name="T22" fmla="*/ 8 w 128"/>
                <a:gd name="T23" fmla="*/ 76 h 140"/>
                <a:gd name="T24" fmla="*/ 64 w 128"/>
                <a:gd name="T25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40">
                  <a:moveTo>
                    <a:pt x="0" y="76"/>
                  </a:moveTo>
                  <a:cubicBezTo>
                    <a:pt x="0" y="111"/>
                    <a:pt x="29" y="140"/>
                    <a:pt x="64" y="140"/>
                  </a:cubicBezTo>
                  <a:cubicBezTo>
                    <a:pt x="99" y="140"/>
                    <a:pt x="128" y="111"/>
                    <a:pt x="128" y="76"/>
                  </a:cubicBezTo>
                  <a:cubicBezTo>
                    <a:pt x="128" y="42"/>
                    <a:pt x="101" y="14"/>
                    <a:pt x="68" y="1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27" y="14"/>
                    <a:pt x="0" y="42"/>
                    <a:pt x="0" y="76"/>
                  </a:cubicBezTo>
                  <a:close/>
                  <a:moveTo>
                    <a:pt x="64" y="20"/>
                  </a:moveTo>
                  <a:cubicBezTo>
                    <a:pt x="95" y="20"/>
                    <a:pt x="120" y="45"/>
                    <a:pt x="120" y="76"/>
                  </a:cubicBezTo>
                  <a:cubicBezTo>
                    <a:pt x="120" y="107"/>
                    <a:pt x="95" y="132"/>
                    <a:pt x="64" y="132"/>
                  </a:cubicBezTo>
                  <a:cubicBezTo>
                    <a:pt x="33" y="132"/>
                    <a:pt x="8" y="107"/>
                    <a:pt x="8" y="76"/>
                  </a:cubicBezTo>
                  <a:cubicBezTo>
                    <a:pt x="8" y="45"/>
                    <a:pt x="33" y="20"/>
                    <a:pt x="6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" name="Freeform 122"/>
            <p:cNvSpPr>
              <a:spLocks/>
            </p:cNvSpPr>
            <p:nvPr/>
          </p:nvSpPr>
          <p:spPr bwMode="auto">
            <a:xfrm>
              <a:off x="4923787" y="2050820"/>
              <a:ext cx="92464" cy="50435"/>
            </a:xfrm>
            <a:custGeom>
              <a:avLst/>
              <a:gdLst>
                <a:gd name="T0" fmla="*/ 40 w 44"/>
                <a:gd name="T1" fmla="*/ 24 h 24"/>
                <a:gd name="T2" fmla="*/ 44 w 44"/>
                <a:gd name="T3" fmla="*/ 20 h 24"/>
                <a:gd name="T4" fmla="*/ 23 w 44"/>
                <a:gd name="T5" fmla="*/ 0 h 24"/>
                <a:gd name="T6" fmla="*/ 20 w 44"/>
                <a:gd name="T7" fmla="*/ 0 h 24"/>
                <a:gd name="T8" fmla="*/ 0 w 44"/>
                <a:gd name="T9" fmla="*/ 20 h 24"/>
                <a:gd name="T10" fmla="*/ 3 w 44"/>
                <a:gd name="T11" fmla="*/ 24 h 24"/>
                <a:gd name="T12" fmla="*/ 20 w 44"/>
                <a:gd name="T13" fmla="*/ 7 h 24"/>
                <a:gd name="T14" fmla="*/ 23 w 44"/>
                <a:gd name="T15" fmla="*/ 7 h 24"/>
                <a:gd name="T16" fmla="*/ 40 w 44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0" y="24"/>
                  </a:moveTo>
                  <a:lnTo>
                    <a:pt x="44" y="2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0" y="20"/>
                  </a:lnTo>
                  <a:lnTo>
                    <a:pt x="3" y="24"/>
                  </a:lnTo>
                  <a:lnTo>
                    <a:pt x="20" y="7"/>
                  </a:lnTo>
                  <a:lnTo>
                    <a:pt x="23" y="7"/>
                  </a:lnTo>
                  <a:lnTo>
                    <a:pt x="4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4" name="Группа 413"/>
          <p:cNvGrpSpPr/>
          <p:nvPr/>
        </p:nvGrpSpPr>
        <p:grpSpPr>
          <a:xfrm>
            <a:off x="2851763" y="3339004"/>
            <a:ext cx="302608" cy="84058"/>
            <a:chOff x="2851763" y="3339004"/>
            <a:chExt cx="302608" cy="84058"/>
          </a:xfrm>
          <a:solidFill>
            <a:schemeClr val="tx1"/>
          </a:solidFill>
        </p:grpSpPr>
        <p:sp>
          <p:nvSpPr>
            <p:cNvPr id="111" name="Rectangle 123"/>
            <p:cNvSpPr>
              <a:spLocks noChangeArrowheads="1"/>
            </p:cNvSpPr>
            <p:nvPr/>
          </p:nvSpPr>
          <p:spPr bwMode="auto">
            <a:xfrm>
              <a:off x="2851763" y="3414656"/>
              <a:ext cx="302608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Rectangle 124"/>
            <p:cNvSpPr>
              <a:spLocks noChangeArrowheads="1"/>
            </p:cNvSpPr>
            <p:nvPr/>
          </p:nvSpPr>
          <p:spPr bwMode="auto">
            <a:xfrm>
              <a:off x="2851763" y="3376830"/>
              <a:ext cx="302608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" name="Rectangle 125"/>
            <p:cNvSpPr>
              <a:spLocks noChangeArrowheads="1"/>
            </p:cNvSpPr>
            <p:nvPr/>
          </p:nvSpPr>
          <p:spPr bwMode="auto">
            <a:xfrm>
              <a:off x="2851763" y="3339004"/>
              <a:ext cx="302608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9" name="Группа 388"/>
          <p:cNvGrpSpPr/>
          <p:nvPr/>
        </p:nvGrpSpPr>
        <p:grpSpPr>
          <a:xfrm>
            <a:off x="2065823" y="2443789"/>
            <a:ext cx="302608" cy="302608"/>
            <a:chOff x="2065823" y="2443789"/>
            <a:chExt cx="302608" cy="302608"/>
          </a:xfrm>
          <a:solidFill>
            <a:schemeClr val="tx1"/>
          </a:solidFill>
        </p:grpSpPr>
        <p:sp>
          <p:nvSpPr>
            <p:cNvPr id="114" name="Freeform 126"/>
            <p:cNvSpPr>
              <a:spLocks noEditPoints="1"/>
            </p:cNvSpPr>
            <p:nvPr/>
          </p:nvSpPr>
          <p:spPr bwMode="auto">
            <a:xfrm>
              <a:off x="2065823" y="2443789"/>
              <a:ext cx="302608" cy="302608"/>
            </a:xfrm>
            <a:custGeom>
              <a:avLst/>
              <a:gdLst>
                <a:gd name="T0" fmla="*/ 128 w 256"/>
                <a:gd name="T1" fmla="*/ 0 h 256"/>
                <a:gd name="T2" fmla="*/ 38 w 256"/>
                <a:gd name="T3" fmla="*/ 37 h 256"/>
                <a:gd name="T4" fmla="*/ 0 w 256"/>
                <a:gd name="T5" fmla="*/ 128 h 256"/>
                <a:gd name="T6" fmla="*/ 38 w 256"/>
                <a:gd name="T7" fmla="*/ 218 h 256"/>
                <a:gd name="T8" fmla="*/ 128 w 256"/>
                <a:gd name="T9" fmla="*/ 256 h 256"/>
                <a:gd name="T10" fmla="*/ 219 w 256"/>
                <a:gd name="T11" fmla="*/ 218 h 256"/>
                <a:gd name="T12" fmla="*/ 256 w 256"/>
                <a:gd name="T13" fmla="*/ 128 h 256"/>
                <a:gd name="T14" fmla="*/ 219 w 256"/>
                <a:gd name="T15" fmla="*/ 37 h 256"/>
                <a:gd name="T16" fmla="*/ 128 w 256"/>
                <a:gd name="T17" fmla="*/ 0 h 256"/>
                <a:gd name="T18" fmla="*/ 213 w 256"/>
                <a:gd name="T19" fmla="*/ 213 h 256"/>
                <a:gd name="T20" fmla="*/ 128 w 256"/>
                <a:gd name="T21" fmla="*/ 248 h 256"/>
                <a:gd name="T22" fmla="*/ 43 w 256"/>
                <a:gd name="T23" fmla="*/ 213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3"/>
                    <a:pt x="38" y="37"/>
                  </a:cubicBezTo>
                  <a:cubicBezTo>
                    <a:pt x="14" y="62"/>
                    <a:pt x="0" y="94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3"/>
                    <a:pt x="94" y="256"/>
                    <a:pt x="128" y="256"/>
                  </a:cubicBezTo>
                  <a:cubicBezTo>
                    <a:pt x="162" y="256"/>
                    <a:pt x="195" y="243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2"/>
                    <a:pt x="219" y="37"/>
                  </a:cubicBezTo>
                  <a:cubicBezTo>
                    <a:pt x="195" y="13"/>
                    <a:pt x="162" y="0"/>
                    <a:pt x="128" y="0"/>
                  </a:cubicBezTo>
                  <a:close/>
                  <a:moveTo>
                    <a:pt x="213" y="213"/>
                  </a:moveTo>
                  <a:cubicBezTo>
                    <a:pt x="190" y="235"/>
                    <a:pt x="160" y="248"/>
                    <a:pt x="128" y="248"/>
                  </a:cubicBezTo>
                  <a:cubicBezTo>
                    <a:pt x="96" y="248"/>
                    <a:pt x="66" y="235"/>
                    <a:pt x="43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3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" name="Rectangle 127"/>
            <p:cNvSpPr>
              <a:spLocks noChangeArrowheads="1"/>
            </p:cNvSpPr>
            <p:nvPr/>
          </p:nvSpPr>
          <p:spPr bwMode="auto">
            <a:xfrm>
              <a:off x="2210823" y="2523644"/>
              <a:ext cx="10508" cy="1050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Rectangle 128"/>
            <p:cNvSpPr>
              <a:spLocks noChangeArrowheads="1"/>
            </p:cNvSpPr>
            <p:nvPr/>
          </p:nvSpPr>
          <p:spPr bwMode="auto">
            <a:xfrm>
              <a:off x="2210823" y="2647630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8" name="Группа 387"/>
          <p:cNvGrpSpPr/>
          <p:nvPr/>
        </p:nvGrpSpPr>
        <p:grpSpPr>
          <a:xfrm>
            <a:off x="6783566" y="2050820"/>
            <a:ext cx="304708" cy="302608"/>
            <a:chOff x="6783566" y="2050820"/>
            <a:chExt cx="304708" cy="302608"/>
          </a:xfrm>
          <a:solidFill>
            <a:schemeClr val="tx1"/>
          </a:solidFill>
        </p:grpSpPr>
        <p:sp>
          <p:nvSpPr>
            <p:cNvPr id="117" name="Freeform 129"/>
            <p:cNvSpPr>
              <a:spLocks/>
            </p:cNvSpPr>
            <p:nvPr/>
          </p:nvSpPr>
          <p:spPr bwMode="auto">
            <a:xfrm>
              <a:off x="6783566" y="2050820"/>
              <a:ext cx="107174" cy="107174"/>
            </a:xfrm>
            <a:custGeom>
              <a:avLst/>
              <a:gdLst>
                <a:gd name="T0" fmla="*/ 5 w 51"/>
                <a:gd name="T1" fmla="*/ 7 h 51"/>
                <a:gd name="T2" fmla="*/ 48 w 51"/>
                <a:gd name="T3" fmla="*/ 51 h 51"/>
                <a:gd name="T4" fmla="*/ 51 w 51"/>
                <a:gd name="T5" fmla="*/ 48 h 51"/>
                <a:gd name="T6" fmla="*/ 8 w 51"/>
                <a:gd name="T7" fmla="*/ 4 h 51"/>
                <a:gd name="T8" fmla="*/ 27 w 51"/>
                <a:gd name="T9" fmla="*/ 4 h 51"/>
                <a:gd name="T10" fmla="*/ 27 w 51"/>
                <a:gd name="T11" fmla="*/ 0 h 51"/>
                <a:gd name="T12" fmla="*/ 3 w 51"/>
                <a:gd name="T13" fmla="*/ 0 h 51"/>
                <a:gd name="T14" fmla="*/ 0 w 51"/>
                <a:gd name="T15" fmla="*/ 2 h 51"/>
                <a:gd name="T16" fmla="*/ 0 w 51"/>
                <a:gd name="T17" fmla="*/ 27 h 51"/>
                <a:gd name="T18" fmla="*/ 5 w 51"/>
                <a:gd name="T19" fmla="*/ 27 h 51"/>
                <a:gd name="T20" fmla="*/ 5 w 51"/>
                <a:gd name="T2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1">
                  <a:moveTo>
                    <a:pt x="5" y="7"/>
                  </a:moveTo>
                  <a:lnTo>
                    <a:pt x="48" y="51"/>
                  </a:lnTo>
                  <a:lnTo>
                    <a:pt x="51" y="48"/>
                  </a:lnTo>
                  <a:lnTo>
                    <a:pt x="8" y="4"/>
                  </a:lnTo>
                  <a:lnTo>
                    <a:pt x="27" y="4"/>
                  </a:lnTo>
                  <a:lnTo>
                    <a:pt x="27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27"/>
                  </a:lnTo>
                  <a:lnTo>
                    <a:pt x="5" y="27"/>
                  </a:lnTo>
                  <a:lnTo>
                    <a:pt x="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" name="Freeform 130"/>
            <p:cNvSpPr>
              <a:spLocks/>
            </p:cNvSpPr>
            <p:nvPr/>
          </p:nvSpPr>
          <p:spPr bwMode="auto">
            <a:xfrm>
              <a:off x="6783566" y="2246254"/>
              <a:ext cx="107174" cy="107174"/>
            </a:xfrm>
            <a:custGeom>
              <a:avLst/>
              <a:gdLst>
                <a:gd name="T0" fmla="*/ 27 w 51"/>
                <a:gd name="T1" fmla="*/ 51 h 51"/>
                <a:gd name="T2" fmla="*/ 27 w 51"/>
                <a:gd name="T3" fmla="*/ 47 h 51"/>
                <a:gd name="T4" fmla="*/ 8 w 51"/>
                <a:gd name="T5" fmla="*/ 47 h 51"/>
                <a:gd name="T6" fmla="*/ 51 w 51"/>
                <a:gd name="T7" fmla="*/ 3 h 51"/>
                <a:gd name="T8" fmla="*/ 48 w 51"/>
                <a:gd name="T9" fmla="*/ 0 h 51"/>
                <a:gd name="T10" fmla="*/ 5 w 51"/>
                <a:gd name="T11" fmla="*/ 43 h 51"/>
                <a:gd name="T12" fmla="*/ 5 w 51"/>
                <a:gd name="T13" fmla="*/ 24 h 51"/>
                <a:gd name="T14" fmla="*/ 0 w 51"/>
                <a:gd name="T15" fmla="*/ 24 h 51"/>
                <a:gd name="T16" fmla="*/ 0 w 51"/>
                <a:gd name="T17" fmla="*/ 49 h 51"/>
                <a:gd name="T18" fmla="*/ 3 w 51"/>
                <a:gd name="T19" fmla="*/ 51 h 51"/>
                <a:gd name="T20" fmla="*/ 27 w 51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1">
                  <a:moveTo>
                    <a:pt x="27" y="51"/>
                  </a:moveTo>
                  <a:lnTo>
                    <a:pt x="27" y="47"/>
                  </a:lnTo>
                  <a:lnTo>
                    <a:pt x="8" y="47"/>
                  </a:lnTo>
                  <a:lnTo>
                    <a:pt x="51" y="3"/>
                  </a:lnTo>
                  <a:lnTo>
                    <a:pt x="48" y="0"/>
                  </a:lnTo>
                  <a:lnTo>
                    <a:pt x="5" y="43"/>
                  </a:lnTo>
                  <a:lnTo>
                    <a:pt x="5" y="24"/>
                  </a:lnTo>
                  <a:lnTo>
                    <a:pt x="0" y="24"/>
                  </a:lnTo>
                  <a:lnTo>
                    <a:pt x="0" y="49"/>
                  </a:lnTo>
                  <a:lnTo>
                    <a:pt x="3" y="51"/>
                  </a:lnTo>
                  <a:lnTo>
                    <a:pt x="2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" name="Freeform 131"/>
            <p:cNvSpPr>
              <a:spLocks/>
            </p:cNvSpPr>
            <p:nvPr/>
          </p:nvSpPr>
          <p:spPr bwMode="auto">
            <a:xfrm>
              <a:off x="6978999" y="2246254"/>
              <a:ext cx="109275" cy="107174"/>
            </a:xfrm>
            <a:custGeom>
              <a:avLst/>
              <a:gdLst>
                <a:gd name="T0" fmla="*/ 47 w 52"/>
                <a:gd name="T1" fmla="*/ 43 h 51"/>
                <a:gd name="T2" fmla="*/ 3 w 52"/>
                <a:gd name="T3" fmla="*/ 0 h 51"/>
                <a:gd name="T4" fmla="*/ 0 w 52"/>
                <a:gd name="T5" fmla="*/ 3 h 51"/>
                <a:gd name="T6" fmla="*/ 44 w 52"/>
                <a:gd name="T7" fmla="*/ 47 h 51"/>
                <a:gd name="T8" fmla="*/ 24 w 52"/>
                <a:gd name="T9" fmla="*/ 47 h 51"/>
                <a:gd name="T10" fmla="*/ 24 w 52"/>
                <a:gd name="T11" fmla="*/ 51 h 51"/>
                <a:gd name="T12" fmla="*/ 49 w 52"/>
                <a:gd name="T13" fmla="*/ 51 h 51"/>
                <a:gd name="T14" fmla="*/ 52 w 52"/>
                <a:gd name="T15" fmla="*/ 49 h 51"/>
                <a:gd name="T16" fmla="*/ 52 w 52"/>
                <a:gd name="T17" fmla="*/ 24 h 51"/>
                <a:gd name="T18" fmla="*/ 47 w 52"/>
                <a:gd name="T19" fmla="*/ 24 h 51"/>
                <a:gd name="T20" fmla="*/ 47 w 52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47" y="43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4" y="47"/>
                  </a:lnTo>
                  <a:lnTo>
                    <a:pt x="24" y="47"/>
                  </a:lnTo>
                  <a:lnTo>
                    <a:pt x="24" y="51"/>
                  </a:lnTo>
                  <a:lnTo>
                    <a:pt x="49" y="51"/>
                  </a:lnTo>
                  <a:lnTo>
                    <a:pt x="52" y="49"/>
                  </a:lnTo>
                  <a:lnTo>
                    <a:pt x="52" y="24"/>
                  </a:lnTo>
                  <a:lnTo>
                    <a:pt x="47" y="24"/>
                  </a:lnTo>
                  <a:lnTo>
                    <a:pt x="47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" name="Freeform 132"/>
            <p:cNvSpPr>
              <a:spLocks/>
            </p:cNvSpPr>
            <p:nvPr/>
          </p:nvSpPr>
          <p:spPr bwMode="auto">
            <a:xfrm>
              <a:off x="6978999" y="2050820"/>
              <a:ext cx="109275" cy="107174"/>
            </a:xfrm>
            <a:custGeom>
              <a:avLst/>
              <a:gdLst>
                <a:gd name="T0" fmla="*/ 24 w 52"/>
                <a:gd name="T1" fmla="*/ 0 h 51"/>
                <a:gd name="T2" fmla="*/ 24 w 52"/>
                <a:gd name="T3" fmla="*/ 4 h 51"/>
                <a:gd name="T4" fmla="*/ 44 w 52"/>
                <a:gd name="T5" fmla="*/ 4 h 51"/>
                <a:gd name="T6" fmla="*/ 0 w 52"/>
                <a:gd name="T7" fmla="*/ 48 h 51"/>
                <a:gd name="T8" fmla="*/ 3 w 52"/>
                <a:gd name="T9" fmla="*/ 51 h 51"/>
                <a:gd name="T10" fmla="*/ 47 w 52"/>
                <a:gd name="T11" fmla="*/ 7 h 51"/>
                <a:gd name="T12" fmla="*/ 47 w 52"/>
                <a:gd name="T13" fmla="*/ 27 h 51"/>
                <a:gd name="T14" fmla="*/ 52 w 52"/>
                <a:gd name="T15" fmla="*/ 27 h 51"/>
                <a:gd name="T16" fmla="*/ 52 w 52"/>
                <a:gd name="T17" fmla="*/ 2 h 51"/>
                <a:gd name="T18" fmla="*/ 49 w 52"/>
                <a:gd name="T19" fmla="*/ 0 h 51"/>
                <a:gd name="T20" fmla="*/ 24 w 52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24" y="0"/>
                  </a:moveTo>
                  <a:lnTo>
                    <a:pt x="24" y="4"/>
                  </a:lnTo>
                  <a:lnTo>
                    <a:pt x="44" y="4"/>
                  </a:lnTo>
                  <a:lnTo>
                    <a:pt x="0" y="48"/>
                  </a:lnTo>
                  <a:lnTo>
                    <a:pt x="3" y="51"/>
                  </a:lnTo>
                  <a:lnTo>
                    <a:pt x="47" y="7"/>
                  </a:lnTo>
                  <a:lnTo>
                    <a:pt x="47" y="27"/>
                  </a:lnTo>
                  <a:lnTo>
                    <a:pt x="52" y="27"/>
                  </a:lnTo>
                  <a:lnTo>
                    <a:pt x="52" y="2"/>
                  </a:lnTo>
                  <a:lnTo>
                    <a:pt x="49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0" name="Группа 389"/>
          <p:cNvGrpSpPr/>
          <p:nvPr/>
        </p:nvGrpSpPr>
        <p:grpSpPr>
          <a:xfrm>
            <a:off x="2458794" y="2443789"/>
            <a:ext cx="302608" cy="302608"/>
            <a:chOff x="2458794" y="2443789"/>
            <a:chExt cx="302608" cy="302608"/>
          </a:xfrm>
          <a:solidFill>
            <a:schemeClr val="tx1"/>
          </a:solidFill>
        </p:grpSpPr>
        <p:sp>
          <p:nvSpPr>
            <p:cNvPr id="121" name="Freeform 133"/>
            <p:cNvSpPr>
              <a:spLocks/>
            </p:cNvSpPr>
            <p:nvPr/>
          </p:nvSpPr>
          <p:spPr bwMode="auto">
            <a:xfrm>
              <a:off x="2517634" y="2443789"/>
              <a:ext cx="243768" cy="245870"/>
            </a:xfrm>
            <a:custGeom>
              <a:avLst/>
              <a:gdLst>
                <a:gd name="T0" fmla="*/ 89 w 116"/>
                <a:gd name="T1" fmla="*/ 0 h 117"/>
                <a:gd name="T2" fmla="*/ 89 w 116"/>
                <a:gd name="T3" fmla="*/ 5 h 117"/>
                <a:gd name="T4" fmla="*/ 109 w 116"/>
                <a:gd name="T5" fmla="*/ 5 h 117"/>
                <a:gd name="T6" fmla="*/ 57 w 116"/>
                <a:gd name="T7" fmla="*/ 55 h 117"/>
                <a:gd name="T8" fmla="*/ 3 w 116"/>
                <a:gd name="T9" fmla="*/ 1 h 117"/>
                <a:gd name="T10" fmla="*/ 0 w 116"/>
                <a:gd name="T11" fmla="*/ 4 h 117"/>
                <a:gd name="T12" fmla="*/ 112 w 116"/>
                <a:gd name="T13" fmla="*/ 117 h 117"/>
                <a:gd name="T14" fmla="*/ 115 w 116"/>
                <a:gd name="T15" fmla="*/ 113 h 117"/>
                <a:gd name="T16" fmla="*/ 61 w 116"/>
                <a:gd name="T17" fmla="*/ 59 h 117"/>
                <a:gd name="T18" fmla="*/ 111 w 116"/>
                <a:gd name="T19" fmla="*/ 8 h 117"/>
                <a:gd name="T20" fmla="*/ 111 w 116"/>
                <a:gd name="T21" fmla="*/ 27 h 117"/>
                <a:gd name="T22" fmla="*/ 116 w 116"/>
                <a:gd name="T23" fmla="*/ 27 h 117"/>
                <a:gd name="T24" fmla="*/ 116 w 116"/>
                <a:gd name="T25" fmla="*/ 2 h 117"/>
                <a:gd name="T26" fmla="*/ 114 w 116"/>
                <a:gd name="T27" fmla="*/ 0 h 117"/>
                <a:gd name="T28" fmla="*/ 89 w 116"/>
                <a:gd name="T2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6" h="117">
                  <a:moveTo>
                    <a:pt x="89" y="0"/>
                  </a:moveTo>
                  <a:lnTo>
                    <a:pt x="89" y="5"/>
                  </a:lnTo>
                  <a:lnTo>
                    <a:pt x="109" y="5"/>
                  </a:lnTo>
                  <a:lnTo>
                    <a:pt x="57" y="55"/>
                  </a:lnTo>
                  <a:lnTo>
                    <a:pt x="3" y="1"/>
                  </a:lnTo>
                  <a:lnTo>
                    <a:pt x="0" y="4"/>
                  </a:lnTo>
                  <a:lnTo>
                    <a:pt x="112" y="117"/>
                  </a:lnTo>
                  <a:lnTo>
                    <a:pt x="115" y="113"/>
                  </a:lnTo>
                  <a:lnTo>
                    <a:pt x="61" y="59"/>
                  </a:lnTo>
                  <a:lnTo>
                    <a:pt x="111" y="8"/>
                  </a:lnTo>
                  <a:lnTo>
                    <a:pt x="111" y="27"/>
                  </a:lnTo>
                  <a:lnTo>
                    <a:pt x="116" y="27"/>
                  </a:lnTo>
                  <a:lnTo>
                    <a:pt x="116" y="2"/>
                  </a:lnTo>
                  <a:lnTo>
                    <a:pt x="114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" name="Freeform 134"/>
            <p:cNvSpPr>
              <a:spLocks/>
            </p:cNvSpPr>
            <p:nvPr/>
          </p:nvSpPr>
          <p:spPr bwMode="auto">
            <a:xfrm>
              <a:off x="2458794" y="2502630"/>
              <a:ext cx="245870" cy="243767"/>
            </a:xfrm>
            <a:custGeom>
              <a:avLst/>
              <a:gdLst>
                <a:gd name="T0" fmla="*/ 27 w 117"/>
                <a:gd name="T1" fmla="*/ 116 h 116"/>
                <a:gd name="T2" fmla="*/ 27 w 117"/>
                <a:gd name="T3" fmla="*/ 112 h 116"/>
                <a:gd name="T4" fmla="*/ 8 w 117"/>
                <a:gd name="T5" fmla="*/ 112 h 116"/>
                <a:gd name="T6" fmla="*/ 58 w 117"/>
                <a:gd name="T7" fmla="*/ 61 h 116"/>
                <a:gd name="T8" fmla="*/ 113 w 117"/>
                <a:gd name="T9" fmla="*/ 116 h 116"/>
                <a:gd name="T10" fmla="*/ 117 w 117"/>
                <a:gd name="T11" fmla="*/ 113 h 116"/>
                <a:gd name="T12" fmla="*/ 4 w 117"/>
                <a:gd name="T13" fmla="*/ 0 h 116"/>
                <a:gd name="T14" fmla="*/ 1 w 117"/>
                <a:gd name="T15" fmla="*/ 3 h 116"/>
                <a:gd name="T16" fmla="*/ 55 w 117"/>
                <a:gd name="T17" fmla="*/ 58 h 116"/>
                <a:gd name="T18" fmla="*/ 4 w 117"/>
                <a:gd name="T19" fmla="*/ 108 h 116"/>
                <a:gd name="T20" fmla="*/ 4 w 117"/>
                <a:gd name="T21" fmla="*/ 89 h 116"/>
                <a:gd name="T22" fmla="*/ 0 w 117"/>
                <a:gd name="T23" fmla="*/ 89 h 116"/>
                <a:gd name="T24" fmla="*/ 0 w 117"/>
                <a:gd name="T25" fmla="*/ 114 h 116"/>
                <a:gd name="T26" fmla="*/ 2 w 117"/>
                <a:gd name="T27" fmla="*/ 116 h 116"/>
                <a:gd name="T28" fmla="*/ 27 w 117"/>
                <a:gd name="T2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116">
                  <a:moveTo>
                    <a:pt x="27" y="116"/>
                  </a:moveTo>
                  <a:lnTo>
                    <a:pt x="27" y="112"/>
                  </a:lnTo>
                  <a:lnTo>
                    <a:pt x="8" y="112"/>
                  </a:lnTo>
                  <a:lnTo>
                    <a:pt x="58" y="61"/>
                  </a:lnTo>
                  <a:lnTo>
                    <a:pt x="113" y="116"/>
                  </a:lnTo>
                  <a:lnTo>
                    <a:pt x="117" y="113"/>
                  </a:lnTo>
                  <a:lnTo>
                    <a:pt x="4" y="0"/>
                  </a:lnTo>
                  <a:lnTo>
                    <a:pt x="1" y="3"/>
                  </a:lnTo>
                  <a:lnTo>
                    <a:pt x="55" y="58"/>
                  </a:lnTo>
                  <a:lnTo>
                    <a:pt x="4" y="108"/>
                  </a:lnTo>
                  <a:lnTo>
                    <a:pt x="4" y="89"/>
                  </a:lnTo>
                  <a:lnTo>
                    <a:pt x="0" y="89"/>
                  </a:lnTo>
                  <a:lnTo>
                    <a:pt x="0" y="114"/>
                  </a:lnTo>
                  <a:lnTo>
                    <a:pt x="2" y="116"/>
                  </a:lnTo>
                  <a:lnTo>
                    <a:pt x="27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1" name="Группа 390"/>
          <p:cNvGrpSpPr/>
          <p:nvPr/>
        </p:nvGrpSpPr>
        <p:grpSpPr>
          <a:xfrm>
            <a:off x="2851763" y="2443789"/>
            <a:ext cx="302608" cy="302608"/>
            <a:chOff x="2851763" y="2443789"/>
            <a:chExt cx="302608" cy="302608"/>
          </a:xfrm>
          <a:solidFill>
            <a:schemeClr val="tx1"/>
          </a:solidFill>
        </p:grpSpPr>
        <p:sp>
          <p:nvSpPr>
            <p:cNvPr id="123" name="Freeform 135"/>
            <p:cNvSpPr>
              <a:spLocks/>
            </p:cNvSpPr>
            <p:nvPr/>
          </p:nvSpPr>
          <p:spPr bwMode="auto">
            <a:xfrm>
              <a:off x="3049299" y="2443789"/>
              <a:ext cx="105072" cy="302608"/>
            </a:xfrm>
            <a:custGeom>
              <a:avLst/>
              <a:gdLst>
                <a:gd name="T0" fmla="*/ 0 w 50"/>
                <a:gd name="T1" fmla="*/ 0 h 144"/>
                <a:gd name="T2" fmla="*/ 0 w 50"/>
                <a:gd name="T3" fmla="*/ 144 h 144"/>
                <a:gd name="T4" fmla="*/ 5 w 50"/>
                <a:gd name="T5" fmla="*/ 144 h 144"/>
                <a:gd name="T6" fmla="*/ 5 w 50"/>
                <a:gd name="T7" fmla="*/ 74 h 144"/>
                <a:gd name="T8" fmla="*/ 43 w 50"/>
                <a:gd name="T9" fmla="*/ 74 h 144"/>
                <a:gd name="T10" fmla="*/ 31 w 50"/>
                <a:gd name="T11" fmla="*/ 86 h 144"/>
                <a:gd name="T12" fmla="*/ 34 w 50"/>
                <a:gd name="T13" fmla="*/ 90 h 144"/>
                <a:gd name="T14" fmla="*/ 50 w 50"/>
                <a:gd name="T15" fmla="*/ 74 h 144"/>
                <a:gd name="T16" fmla="*/ 50 w 50"/>
                <a:gd name="T17" fmla="*/ 70 h 144"/>
                <a:gd name="T18" fmla="*/ 34 w 50"/>
                <a:gd name="T19" fmla="*/ 55 h 144"/>
                <a:gd name="T20" fmla="*/ 31 w 50"/>
                <a:gd name="T21" fmla="*/ 58 h 144"/>
                <a:gd name="T22" fmla="*/ 43 w 50"/>
                <a:gd name="T23" fmla="*/ 70 h 144"/>
                <a:gd name="T24" fmla="*/ 5 w 50"/>
                <a:gd name="T25" fmla="*/ 70 h 144"/>
                <a:gd name="T26" fmla="*/ 5 w 50"/>
                <a:gd name="T27" fmla="*/ 0 h 144"/>
                <a:gd name="T28" fmla="*/ 0 w 50"/>
                <a:gd name="T2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44">
                  <a:moveTo>
                    <a:pt x="0" y="0"/>
                  </a:moveTo>
                  <a:lnTo>
                    <a:pt x="0" y="144"/>
                  </a:lnTo>
                  <a:lnTo>
                    <a:pt x="5" y="144"/>
                  </a:lnTo>
                  <a:lnTo>
                    <a:pt x="5" y="74"/>
                  </a:lnTo>
                  <a:lnTo>
                    <a:pt x="43" y="74"/>
                  </a:lnTo>
                  <a:lnTo>
                    <a:pt x="31" y="86"/>
                  </a:lnTo>
                  <a:lnTo>
                    <a:pt x="34" y="90"/>
                  </a:lnTo>
                  <a:lnTo>
                    <a:pt x="50" y="74"/>
                  </a:lnTo>
                  <a:lnTo>
                    <a:pt x="50" y="70"/>
                  </a:lnTo>
                  <a:lnTo>
                    <a:pt x="34" y="55"/>
                  </a:lnTo>
                  <a:lnTo>
                    <a:pt x="31" y="58"/>
                  </a:lnTo>
                  <a:lnTo>
                    <a:pt x="43" y="70"/>
                  </a:lnTo>
                  <a:lnTo>
                    <a:pt x="5" y="7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Freeform 136"/>
            <p:cNvSpPr>
              <a:spLocks/>
            </p:cNvSpPr>
            <p:nvPr/>
          </p:nvSpPr>
          <p:spPr bwMode="auto">
            <a:xfrm>
              <a:off x="2851763" y="2443789"/>
              <a:ext cx="102971" cy="302608"/>
            </a:xfrm>
            <a:custGeom>
              <a:avLst/>
              <a:gdLst>
                <a:gd name="T0" fmla="*/ 16 w 49"/>
                <a:gd name="T1" fmla="*/ 55 h 144"/>
                <a:gd name="T2" fmla="*/ 0 w 49"/>
                <a:gd name="T3" fmla="*/ 70 h 144"/>
                <a:gd name="T4" fmla="*/ 0 w 49"/>
                <a:gd name="T5" fmla="*/ 74 h 144"/>
                <a:gd name="T6" fmla="*/ 16 w 49"/>
                <a:gd name="T7" fmla="*/ 90 h 144"/>
                <a:gd name="T8" fmla="*/ 19 w 49"/>
                <a:gd name="T9" fmla="*/ 86 h 144"/>
                <a:gd name="T10" fmla="*/ 8 w 49"/>
                <a:gd name="T11" fmla="*/ 74 h 144"/>
                <a:gd name="T12" fmla="*/ 45 w 49"/>
                <a:gd name="T13" fmla="*/ 74 h 144"/>
                <a:gd name="T14" fmla="*/ 45 w 49"/>
                <a:gd name="T15" fmla="*/ 144 h 144"/>
                <a:gd name="T16" fmla="*/ 49 w 49"/>
                <a:gd name="T17" fmla="*/ 144 h 144"/>
                <a:gd name="T18" fmla="*/ 49 w 49"/>
                <a:gd name="T19" fmla="*/ 0 h 144"/>
                <a:gd name="T20" fmla="*/ 45 w 49"/>
                <a:gd name="T21" fmla="*/ 0 h 144"/>
                <a:gd name="T22" fmla="*/ 45 w 49"/>
                <a:gd name="T23" fmla="*/ 70 h 144"/>
                <a:gd name="T24" fmla="*/ 8 w 49"/>
                <a:gd name="T25" fmla="*/ 70 h 144"/>
                <a:gd name="T26" fmla="*/ 19 w 49"/>
                <a:gd name="T27" fmla="*/ 58 h 144"/>
                <a:gd name="T28" fmla="*/ 16 w 49"/>
                <a:gd name="T29" fmla="*/ 5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144">
                  <a:moveTo>
                    <a:pt x="16" y="55"/>
                  </a:moveTo>
                  <a:lnTo>
                    <a:pt x="0" y="70"/>
                  </a:lnTo>
                  <a:lnTo>
                    <a:pt x="0" y="74"/>
                  </a:lnTo>
                  <a:lnTo>
                    <a:pt x="16" y="90"/>
                  </a:lnTo>
                  <a:lnTo>
                    <a:pt x="19" y="86"/>
                  </a:lnTo>
                  <a:lnTo>
                    <a:pt x="8" y="74"/>
                  </a:lnTo>
                  <a:lnTo>
                    <a:pt x="45" y="74"/>
                  </a:lnTo>
                  <a:lnTo>
                    <a:pt x="45" y="144"/>
                  </a:lnTo>
                  <a:lnTo>
                    <a:pt x="49" y="144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5" y="70"/>
                  </a:lnTo>
                  <a:lnTo>
                    <a:pt x="8" y="70"/>
                  </a:lnTo>
                  <a:lnTo>
                    <a:pt x="19" y="58"/>
                  </a:lnTo>
                  <a:lnTo>
                    <a:pt x="16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2" name="Группа 391"/>
          <p:cNvGrpSpPr/>
          <p:nvPr/>
        </p:nvGrpSpPr>
        <p:grpSpPr>
          <a:xfrm>
            <a:off x="3244734" y="2443789"/>
            <a:ext cx="304710" cy="302609"/>
            <a:chOff x="3244734" y="2443789"/>
            <a:chExt cx="304710" cy="302609"/>
          </a:xfrm>
          <a:solidFill>
            <a:schemeClr val="tx1"/>
          </a:solidFill>
        </p:grpSpPr>
        <p:sp>
          <p:nvSpPr>
            <p:cNvPr id="125" name="Freeform 137"/>
            <p:cNvSpPr>
              <a:spLocks/>
            </p:cNvSpPr>
            <p:nvPr/>
          </p:nvSpPr>
          <p:spPr bwMode="auto">
            <a:xfrm>
              <a:off x="3244734" y="2643427"/>
              <a:ext cx="304710" cy="102971"/>
            </a:xfrm>
            <a:custGeom>
              <a:avLst/>
              <a:gdLst>
                <a:gd name="T0" fmla="*/ 0 w 145"/>
                <a:gd name="T1" fmla="*/ 4 h 49"/>
                <a:gd name="T2" fmla="*/ 70 w 145"/>
                <a:gd name="T3" fmla="*/ 4 h 49"/>
                <a:gd name="T4" fmla="*/ 70 w 145"/>
                <a:gd name="T5" fmla="*/ 41 h 49"/>
                <a:gd name="T6" fmla="*/ 58 w 145"/>
                <a:gd name="T7" fmla="*/ 30 h 49"/>
                <a:gd name="T8" fmla="*/ 55 w 145"/>
                <a:gd name="T9" fmla="*/ 33 h 49"/>
                <a:gd name="T10" fmla="*/ 71 w 145"/>
                <a:gd name="T11" fmla="*/ 49 h 49"/>
                <a:gd name="T12" fmla="*/ 74 w 145"/>
                <a:gd name="T13" fmla="*/ 49 h 49"/>
                <a:gd name="T14" fmla="*/ 89 w 145"/>
                <a:gd name="T15" fmla="*/ 33 h 49"/>
                <a:gd name="T16" fmla="*/ 86 w 145"/>
                <a:gd name="T17" fmla="*/ 30 h 49"/>
                <a:gd name="T18" fmla="*/ 75 w 145"/>
                <a:gd name="T19" fmla="*/ 41 h 49"/>
                <a:gd name="T20" fmla="*/ 75 w 145"/>
                <a:gd name="T21" fmla="*/ 4 h 49"/>
                <a:gd name="T22" fmla="*/ 145 w 145"/>
                <a:gd name="T23" fmla="*/ 4 h 49"/>
                <a:gd name="T24" fmla="*/ 145 w 145"/>
                <a:gd name="T25" fmla="*/ 0 h 49"/>
                <a:gd name="T26" fmla="*/ 0 w 145"/>
                <a:gd name="T27" fmla="*/ 0 h 49"/>
                <a:gd name="T28" fmla="*/ 0 w 145"/>
                <a:gd name="T29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5" h="49">
                  <a:moveTo>
                    <a:pt x="0" y="4"/>
                  </a:moveTo>
                  <a:lnTo>
                    <a:pt x="70" y="4"/>
                  </a:lnTo>
                  <a:lnTo>
                    <a:pt x="70" y="41"/>
                  </a:lnTo>
                  <a:lnTo>
                    <a:pt x="58" y="30"/>
                  </a:lnTo>
                  <a:lnTo>
                    <a:pt x="55" y="33"/>
                  </a:lnTo>
                  <a:lnTo>
                    <a:pt x="71" y="49"/>
                  </a:lnTo>
                  <a:lnTo>
                    <a:pt x="74" y="49"/>
                  </a:lnTo>
                  <a:lnTo>
                    <a:pt x="89" y="33"/>
                  </a:lnTo>
                  <a:lnTo>
                    <a:pt x="86" y="30"/>
                  </a:lnTo>
                  <a:lnTo>
                    <a:pt x="75" y="41"/>
                  </a:lnTo>
                  <a:lnTo>
                    <a:pt x="75" y="4"/>
                  </a:lnTo>
                  <a:lnTo>
                    <a:pt x="145" y="4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" name="Freeform 138"/>
            <p:cNvSpPr>
              <a:spLocks/>
            </p:cNvSpPr>
            <p:nvPr/>
          </p:nvSpPr>
          <p:spPr bwMode="auto">
            <a:xfrm>
              <a:off x="3244734" y="2443789"/>
              <a:ext cx="304710" cy="105072"/>
            </a:xfrm>
            <a:custGeom>
              <a:avLst/>
              <a:gdLst>
                <a:gd name="T0" fmla="*/ 75 w 145"/>
                <a:gd name="T1" fmla="*/ 8 h 50"/>
                <a:gd name="T2" fmla="*/ 86 w 145"/>
                <a:gd name="T3" fmla="*/ 20 h 50"/>
                <a:gd name="T4" fmla="*/ 89 w 145"/>
                <a:gd name="T5" fmla="*/ 16 h 50"/>
                <a:gd name="T6" fmla="*/ 74 w 145"/>
                <a:gd name="T7" fmla="*/ 0 h 50"/>
                <a:gd name="T8" fmla="*/ 71 w 145"/>
                <a:gd name="T9" fmla="*/ 0 h 50"/>
                <a:gd name="T10" fmla="*/ 55 w 145"/>
                <a:gd name="T11" fmla="*/ 16 h 50"/>
                <a:gd name="T12" fmla="*/ 58 w 145"/>
                <a:gd name="T13" fmla="*/ 19 h 50"/>
                <a:gd name="T14" fmla="*/ 70 w 145"/>
                <a:gd name="T15" fmla="*/ 8 h 50"/>
                <a:gd name="T16" fmla="*/ 70 w 145"/>
                <a:gd name="T17" fmla="*/ 45 h 50"/>
                <a:gd name="T18" fmla="*/ 0 w 145"/>
                <a:gd name="T19" fmla="*/ 45 h 50"/>
                <a:gd name="T20" fmla="*/ 0 w 145"/>
                <a:gd name="T21" fmla="*/ 50 h 50"/>
                <a:gd name="T22" fmla="*/ 145 w 145"/>
                <a:gd name="T23" fmla="*/ 50 h 50"/>
                <a:gd name="T24" fmla="*/ 145 w 145"/>
                <a:gd name="T25" fmla="*/ 45 h 50"/>
                <a:gd name="T26" fmla="*/ 75 w 145"/>
                <a:gd name="T27" fmla="*/ 45 h 50"/>
                <a:gd name="T28" fmla="*/ 75 w 145"/>
                <a:gd name="T29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5" h="50">
                  <a:moveTo>
                    <a:pt x="75" y="8"/>
                  </a:moveTo>
                  <a:lnTo>
                    <a:pt x="86" y="20"/>
                  </a:lnTo>
                  <a:lnTo>
                    <a:pt x="89" y="16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55" y="16"/>
                  </a:lnTo>
                  <a:lnTo>
                    <a:pt x="58" y="19"/>
                  </a:lnTo>
                  <a:lnTo>
                    <a:pt x="70" y="8"/>
                  </a:lnTo>
                  <a:lnTo>
                    <a:pt x="70" y="45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145" y="50"/>
                  </a:lnTo>
                  <a:lnTo>
                    <a:pt x="145" y="45"/>
                  </a:lnTo>
                  <a:lnTo>
                    <a:pt x="75" y="45"/>
                  </a:lnTo>
                  <a:lnTo>
                    <a:pt x="7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3" name="Группа 392"/>
          <p:cNvGrpSpPr/>
          <p:nvPr/>
        </p:nvGrpSpPr>
        <p:grpSpPr>
          <a:xfrm>
            <a:off x="3637703" y="2443789"/>
            <a:ext cx="304710" cy="302608"/>
            <a:chOff x="3637703" y="2443789"/>
            <a:chExt cx="304710" cy="302608"/>
          </a:xfrm>
          <a:solidFill>
            <a:schemeClr val="tx1"/>
          </a:solidFill>
        </p:grpSpPr>
        <p:sp>
          <p:nvSpPr>
            <p:cNvPr id="127" name="Freeform 139"/>
            <p:cNvSpPr>
              <a:spLocks/>
            </p:cNvSpPr>
            <p:nvPr/>
          </p:nvSpPr>
          <p:spPr bwMode="auto">
            <a:xfrm>
              <a:off x="3675529" y="2559369"/>
              <a:ext cx="229058" cy="73551"/>
            </a:xfrm>
            <a:custGeom>
              <a:avLst/>
              <a:gdLst>
                <a:gd name="T0" fmla="*/ 20 w 109"/>
                <a:gd name="T1" fmla="*/ 31 h 35"/>
                <a:gd name="T2" fmla="*/ 8 w 109"/>
                <a:gd name="T3" fmla="*/ 19 h 35"/>
                <a:gd name="T4" fmla="*/ 101 w 109"/>
                <a:gd name="T5" fmla="*/ 19 h 35"/>
                <a:gd name="T6" fmla="*/ 89 w 109"/>
                <a:gd name="T7" fmla="*/ 31 h 35"/>
                <a:gd name="T8" fmla="*/ 92 w 109"/>
                <a:gd name="T9" fmla="*/ 35 h 35"/>
                <a:gd name="T10" fmla="*/ 109 w 109"/>
                <a:gd name="T11" fmla="*/ 19 h 35"/>
                <a:gd name="T12" fmla="*/ 109 w 109"/>
                <a:gd name="T13" fmla="*/ 15 h 35"/>
                <a:gd name="T14" fmla="*/ 92 w 109"/>
                <a:gd name="T15" fmla="*/ 0 h 35"/>
                <a:gd name="T16" fmla="*/ 89 w 109"/>
                <a:gd name="T17" fmla="*/ 3 h 35"/>
                <a:gd name="T18" fmla="*/ 101 w 109"/>
                <a:gd name="T19" fmla="*/ 15 h 35"/>
                <a:gd name="T20" fmla="*/ 8 w 109"/>
                <a:gd name="T21" fmla="*/ 15 h 35"/>
                <a:gd name="T22" fmla="*/ 20 w 109"/>
                <a:gd name="T23" fmla="*/ 3 h 35"/>
                <a:gd name="T24" fmla="*/ 16 w 109"/>
                <a:gd name="T25" fmla="*/ 0 h 35"/>
                <a:gd name="T26" fmla="*/ 0 w 109"/>
                <a:gd name="T27" fmla="*/ 15 h 35"/>
                <a:gd name="T28" fmla="*/ 0 w 109"/>
                <a:gd name="T29" fmla="*/ 19 h 35"/>
                <a:gd name="T30" fmla="*/ 16 w 109"/>
                <a:gd name="T31" fmla="*/ 35 h 35"/>
                <a:gd name="T32" fmla="*/ 20 w 109"/>
                <a:gd name="T3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9" h="35">
                  <a:moveTo>
                    <a:pt x="20" y="31"/>
                  </a:moveTo>
                  <a:lnTo>
                    <a:pt x="8" y="19"/>
                  </a:lnTo>
                  <a:lnTo>
                    <a:pt x="101" y="19"/>
                  </a:lnTo>
                  <a:lnTo>
                    <a:pt x="89" y="31"/>
                  </a:lnTo>
                  <a:lnTo>
                    <a:pt x="92" y="35"/>
                  </a:lnTo>
                  <a:lnTo>
                    <a:pt x="109" y="19"/>
                  </a:lnTo>
                  <a:lnTo>
                    <a:pt x="109" y="15"/>
                  </a:lnTo>
                  <a:lnTo>
                    <a:pt x="92" y="0"/>
                  </a:lnTo>
                  <a:lnTo>
                    <a:pt x="89" y="3"/>
                  </a:lnTo>
                  <a:lnTo>
                    <a:pt x="101" y="15"/>
                  </a:lnTo>
                  <a:lnTo>
                    <a:pt x="8" y="15"/>
                  </a:lnTo>
                  <a:lnTo>
                    <a:pt x="20" y="3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6" y="35"/>
                  </a:lnTo>
                  <a:lnTo>
                    <a:pt x="2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" name="Rectangle 140"/>
            <p:cNvSpPr>
              <a:spLocks noChangeArrowheads="1"/>
            </p:cNvSpPr>
            <p:nvPr/>
          </p:nvSpPr>
          <p:spPr bwMode="auto">
            <a:xfrm>
              <a:off x="3931905" y="2443789"/>
              <a:ext cx="10508" cy="3026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" name="Rectangle 141"/>
            <p:cNvSpPr>
              <a:spLocks noChangeArrowheads="1"/>
            </p:cNvSpPr>
            <p:nvPr/>
          </p:nvSpPr>
          <p:spPr bwMode="auto">
            <a:xfrm>
              <a:off x="3637703" y="2443789"/>
              <a:ext cx="10508" cy="3026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4" name="Группа 393"/>
          <p:cNvGrpSpPr/>
          <p:nvPr/>
        </p:nvGrpSpPr>
        <p:grpSpPr>
          <a:xfrm>
            <a:off x="4030674" y="2443789"/>
            <a:ext cx="304710" cy="302608"/>
            <a:chOff x="4030674" y="2443789"/>
            <a:chExt cx="304710" cy="302608"/>
          </a:xfrm>
          <a:solidFill>
            <a:schemeClr val="tx1"/>
          </a:solidFill>
        </p:grpSpPr>
        <p:sp>
          <p:nvSpPr>
            <p:cNvPr id="130" name="Freeform 142"/>
            <p:cNvSpPr>
              <a:spLocks/>
            </p:cNvSpPr>
            <p:nvPr/>
          </p:nvSpPr>
          <p:spPr bwMode="auto">
            <a:xfrm>
              <a:off x="4146253" y="2481615"/>
              <a:ext cx="73551" cy="226956"/>
            </a:xfrm>
            <a:custGeom>
              <a:avLst/>
              <a:gdLst>
                <a:gd name="T0" fmla="*/ 3 w 35"/>
                <a:gd name="T1" fmla="*/ 88 h 108"/>
                <a:gd name="T2" fmla="*/ 0 w 35"/>
                <a:gd name="T3" fmla="*/ 92 h 108"/>
                <a:gd name="T4" fmla="*/ 16 w 35"/>
                <a:gd name="T5" fmla="*/ 108 h 108"/>
                <a:gd name="T6" fmla="*/ 19 w 35"/>
                <a:gd name="T7" fmla="*/ 108 h 108"/>
                <a:gd name="T8" fmla="*/ 35 w 35"/>
                <a:gd name="T9" fmla="*/ 92 h 108"/>
                <a:gd name="T10" fmla="*/ 32 w 35"/>
                <a:gd name="T11" fmla="*/ 88 h 108"/>
                <a:gd name="T12" fmla="*/ 20 w 35"/>
                <a:gd name="T13" fmla="*/ 100 h 108"/>
                <a:gd name="T14" fmla="*/ 20 w 35"/>
                <a:gd name="T15" fmla="*/ 8 h 108"/>
                <a:gd name="T16" fmla="*/ 32 w 35"/>
                <a:gd name="T17" fmla="*/ 20 h 108"/>
                <a:gd name="T18" fmla="*/ 35 w 35"/>
                <a:gd name="T19" fmla="*/ 16 h 108"/>
                <a:gd name="T20" fmla="*/ 19 w 35"/>
                <a:gd name="T21" fmla="*/ 0 h 108"/>
                <a:gd name="T22" fmla="*/ 16 w 35"/>
                <a:gd name="T23" fmla="*/ 0 h 108"/>
                <a:gd name="T24" fmla="*/ 0 w 35"/>
                <a:gd name="T25" fmla="*/ 16 h 108"/>
                <a:gd name="T26" fmla="*/ 3 w 35"/>
                <a:gd name="T27" fmla="*/ 19 h 108"/>
                <a:gd name="T28" fmla="*/ 15 w 35"/>
                <a:gd name="T29" fmla="*/ 8 h 108"/>
                <a:gd name="T30" fmla="*/ 15 w 35"/>
                <a:gd name="T31" fmla="*/ 100 h 108"/>
                <a:gd name="T32" fmla="*/ 3 w 35"/>
                <a:gd name="T33" fmla="*/ 8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08">
                  <a:moveTo>
                    <a:pt x="3" y="88"/>
                  </a:moveTo>
                  <a:lnTo>
                    <a:pt x="0" y="92"/>
                  </a:lnTo>
                  <a:lnTo>
                    <a:pt x="16" y="108"/>
                  </a:lnTo>
                  <a:lnTo>
                    <a:pt x="19" y="108"/>
                  </a:lnTo>
                  <a:lnTo>
                    <a:pt x="35" y="92"/>
                  </a:lnTo>
                  <a:lnTo>
                    <a:pt x="32" y="88"/>
                  </a:lnTo>
                  <a:lnTo>
                    <a:pt x="20" y="100"/>
                  </a:lnTo>
                  <a:lnTo>
                    <a:pt x="20" y="8"/>
                  </a:lnTo>
                  <a:lnTo>
                    <a:pt x="32" y="20"/>
                  </a:lnTo>
                  <a:lnTo>
                    <a:pt x="35" y="16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3" y="19"/>
                  </a:lnTo>
                  <a:lnTo>
                    <a:pt x="15" y="8"/>
                  </a:lnTo>
                  <a:lnTo>
                    <a:pt x="15" y="100"/>
                  </a:lnTo>
                  <a:lnTo>
                    <a:pt x="3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" name="Rectangle 143"/>
            <p:cNvSpPr>
              <a:spLocks noChangeArrowheads="1"/>
            </p:cNvSpPr>
            <p:nvPr/>
          </p:nvSpPr>
          <p:spPr bwMode="auto">
            <a:xfrm>
              <a:off x="4030674" y="2443789"/>
              <a:ext cx="304710" cy="105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" name="Rectangle 144"/>
            <p:cNvSpPr>
              <a:spLocks noChangeArrowheads="1"/>
            </p:cNvSpPr>
            <p:nvPr/>
          </p:nvSpPr>
          <p:spPr bwMode="auto">
            <a:xfrm>
              <a:off x="4030674" y="2737991"/>
              <a:ext cx="304710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5" name="Группа 394"/>
          <p:cNvGrpSpPr/>
          <p:nvPr/>
        </p:nvGrpSpPr>
        <p:grpSpPr>
          <a:xfrm>
            <a:off x="4423643" y="2443789"/>
            <a:ext cx="304710" cy="302609"/>
            <a:chOff x="4423643" y="2443789"/>
            <a:chExt cx="304710" cy="302609"/>
          </a:xfrm>
          <a:solidFill>
            <a:schemeClr val="tx1"/>
          </a:solidFill>
        </p:grpSpPr>
        <p:sp>
          <p:nvSpPr>
            <p:cNvPr id="133" name="Freeform 145"/>
            <p:cNvSpPr>
              <a:spLocks/>
            </p:cNvSpPr>
            <p:nvPr/>
          </p:nvSpPr>
          <p:spPr bwMode="auto">
            <a:xfrm>
              <a:off x="4505600" y="2672847"/>
              <a:ext cx="140797" cy="73551"/>
            </a:xfrm>
            <a:custGeom>
              <a:avLst/>
              <a:gdLst>
                <a:gd name="T0" fmla="*/ 34 w 67"/>
                <a:gd name="T1" fmla="*/ 30 h 35"/>
                <a:gd name="T2" fmla="*/ 4 w 67"/>
                <a:gd name="T3" fmla="*/ 0 h 35"/>
                <a:gd name="T4" fmla="*/ 0 w 67"/>
                <a:gd name="T5" fmla="*/ 3 h 35"/>
                <a:gd name="T6" fmla="*/ 32 w 67"/>
                <a:gd name="T7" fmla="*/ 35 h 35"/>
                <a:gd name="T8" fmla="*/ 35 w 67"/>
                <a:gd name="T9" fmla="*/ 35 h 35"/>
                <a:gd name="T10" fmla="*/ 67 w 67"/>
                <a:gd name="T11" fmla="*/ 3 h 35"/>
                <a:gd name="T12" fmla="*/ 63 w 67"/>
                <a:gd name="T13" fmla="*/ 0 h 35"/>
                <a:gd name="T14" fmla="*/ 34 w 67"/>
                <a:gd name="T1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5">
                  <a:moveTo>
                    <a:pt x="34" y="3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32" y="35"/>
                  </a:lnTo>
                  <a:lnTo>
                    <a:pt x="35" y="35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3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" name="Freeform 146"/>
            <p:cNvSpPr>
              <a:spLocks/>
            </p:cNvSpPr>
            <p:nvPr/>
          </p:nvSpPr>
          <p:spPr bwMode="auto">
            <a:xfrm>
              <a:off x="4505600" y="2443789"/>
              <a:ext cx="140797" cy="75652"/>
            </a:xfrm>
            <a:custGeom>
              <a:avLst/>
              <a:gdLst>
                <a:gd name="T0" fmla="*/ 32 w 67"/>
                <a:gd name="T1" fmla="*/ 0 h 36"/>
                <a:gd name="T2" fmla="*/ 0 w 67"/>
                <a:gd name="T3" fmla="*/ 32 h 36"/>
                <a:gd name="T4" fmla="*/ 4 w 67"/>
                <a:gd name="T5" fmla="*/ 36 h 36"/>
                <a:gd name="T6" fmla="*/ 34 w 67"/>
                <a:gd name="T7" fmla="*/ 5 h 36"/>
                <a:gd name="T8" fmla="*/ 63 w 67"/>
                <a:gd name="T9" fmla="*/ 36 h 36"/>
                <a:gd name="T10" fmla="*/ 67 w 67"/>
                <a:gd name="T11" fmla="*/ 32 h 36"/>
                <a:gd name="T12" fmla="*/ 35 w 67"/>
                <a:gd name="T13" fmla="*/ 0 h 36"/>
                <a:gd name="T14" fmla="*/ 32 w 67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32" y="0"/>
                  </a:moveTo>
                  <a:lnTo>
                    <a:pt x="0" y="32"/>
                  </a:lnTo>
                  <a:lnTo>
                    <a:pt x="4" y="36"/>
                  </a:lnTo>
                  <a:lnTo>
                    <a:pt x="34" y="5"/>
                  </a:lnTo>
                  <a:lnTo>
                    <a:pt x="63" y="36"/>
                  </a:lnTo>
                  <a:lnTo>
                    <a:pt x="67" y="32"/>
                  </a:lnTo>
                  <a:lnTo>
                    <a:pt x="35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" name="Freeform 147"/>
            <p:cNvSpPr>
              <a:spLocks noEditPoints="1"/>
            </p:cNvSpPr>
            <p:nvPr/>
          </p:nvSpPr>
          <p:spPr bwMode="auto">
            <a:xfrm>
              <a:off x="4547629" y="2567775"/>
              <a:ext cx="56740" cy="56740"/>
            </a:xfrm>
            <a:custGeom>
              <a:avLst/>
              <a:gdLst>
                <a:gd name="T0" fmla="*/ 48 w 48"/>
                <a:gd name="T1" fmla="*/ 24 h 48"/>
                <a:gd name="T2" fmla="*/ 24 w 48"/>
                <a:gd name="T3" fmla="*/ 0 h 48"/>
                <a:gd name="T4" fmla="*/ 0 w 48"/>
                <a:gd name="T5" fmla="*/ 24 h 48"/>
                <a:gd name="T6" fmla="*/ 24 w 48"/>
                <a:gd name="T7" fmla="*/ 48 h 48"/>
                <a:gd name="T8" fmla="*/ 48 w 48"/>
                <a:gd name="T9" fmla="*/ 24 h 48"/>
                <a:gd name="T10" fmla="*/ 8 w 48"/>
                <a:gd name="T11" fmla="*/ 24 h 48"/>
                <a:gd name="T12" fmla="*/ 24 w 48"/>
                <a:gd name="T13" fmla="*/ 8 h 48"/>
                <a:gd name="T14" fmla="*/ 40 w 48"/>
                <a:gd name="T15" fmla="*/ 24 h 48"/>
                <a:gd name="T16" fmla="*/ 24 w 48"/>
                <a:gd name="T17" fmla="*/ 40 h 48"/>
                <a:gd name="T18" fmla="*/ 8 w 48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48" y="24"/>
                  </a:move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lose/>
                  <a:moveTo>
                    <a:pt x="8" y="24"/>
                  </a:move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ubicBezTo>
                    <a:pt x="15" y="40"/>
                    <a:pt x="8" y="33"/>
                    <a:pt x="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" name="Freeform 148"/>
            <p:cNvSpPr>
              <a:spLocks/>
            </p:cNvSpPr>
            <p:nvPr/>
          </p:nvSpPr>
          <p:spPr bwMode="auto">
            <a:xfrm>
              <a:off x="4652701" y="2525746"/>
              <a:ext cx="75652" cy="138695"/>
            </a:xfrm>
            <a:custGeom>
              <a:avLst/>
              <a:gdLst>
                <a:gd name="T0" fmla="*/ 0 w 36"/>
                <a:gd name="T1" fmla="*/ 3 h 66"/>
                <a:gd name="T2" fmla="*/ 30 w 36"/>
                <a:gd name="T3" fmla="*/ 33 h 66"/>
                <a:gd name="T4" fmla="*/ 0 w 36"/>
                <a:gd name="T5" fmla="*/ 63 h 66"/>
                <a:gd name="T6" fmla="*/ 4 w 36"/>
                <a:gd name="T7" fmla="*/ 66 h 66"/>
                <a:gd name="T8" fmla="*/ 36 w 36"/>
                <a:gd name="T9" fmla="*/ 35 h 66"/>
                <a:gd name="T10" fmla="*/ 36 w 36"/>
                <a:gd name="T11" fmla="*/ 31 h 66"/>
                <a:gd name="T12" fmla="*/ 4 w 36"/>
                <a:gd name="T13" fmla="*/ 0 h 66"/>
                <a:gd name="T14" fmla="*/ 0 w 36"/>
                <a:gd name="T15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66">
                  <a:moveTo>
                    <a:pt x="0" y="3"/>
                  </a:moveTo>
                  <a:lnTo>
                    <a:pt x="30" y="33"/>
                  </a:lnTo>
                  <a:lnTo>
                    <a:pt x="0" y="63"/>
                  </a:lnTo>
                  <a:lnTo>
                    <a:pt x="4" y="66"/>
                  </a:lnTo>
                  <a:lnTo>
                    <a:pt x="36" y="35"/>
                  </a:lnTo>
                  <a:lnTo>
                    <a:pt x="36" y="31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" name="Freeform 149"/>
            <p:cNvSpPr>
              <a:spLocks/>
            </p:cNvSpPr>
            <p:nvPr/>
          </p:nvSpPr>
          <p:spPr bwMode="auto">
            <a:xfrm>
              <a:off x="4423643" y="2525746"/>
              <a:ext cx="75652" cy="138695"/>
            </a:xfrm>
            <a:custGeom>
              <a:avLst/>
              <a:gdLst>
                <a:gd name="T0" fmla="*/ 36 w 36"/>
                <a:gd name="T1" fmla="*/ 3 h 66"/>
                <a:gd name="T2" fmla="*/ 32 w 36"/>
                <a:gd name="T3" fmla="*/ 0 h 66"/>
                <a:gd name="T4" fmla="*/ 0 w 36"/>
                <a:gd name="T5" fmla="*/ 31 h 66"/>
                <a:gd name="T6" fmla="*/ 0 w 36"/>
                <a:gd name="T7" fmla="*/ 35 h 66"/>
                <a:gd name="T8" fmla="*/ 33 w 36"/>
                <a:gd name="T9" fmla="*/ 66 h 66"/>
                <a:gd name="T10" fmla="*/ 36 w 36"/>
                <a:gd name="T11" fmla="*/ 63 h 66"/>
                <a:gd name="T12" fmla="*/ 6 w 36"/>
                <a:gd name="T13" fmla="*/ 33 h 66"/>
                <a:gd name="T14" fmla="*/ 36 w 36"/>
                <a:gd name="T15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66">
                  <a:moveTo>
                    <a:pt x="36" y="3"/>
                  </a:moveTo>
                  <a:lnTo>
                    <a:pt x="32" y="0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3" y="66"/>
                  </a:lnTo>
                  <a:lnTo>
                    <a:pt x="36" y="63"/>
                  </a:lnTo>
                  <a:lnTo>
                    <a:pt x="6" y="33"/>
                  </a:lnTo>
                  <a:lnTo>
                    <a:pt x="3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6" name="Группа 395"/>
          <p:cNvGrpSpPr/>
          <p:nvPr/>
        </p:nvGrpSpPr>
        <p:grpSpPr>
          <a:xfrm>
            <a:off x="4816614" y="2511036"/>
            <a:ext cx="304710" cy="168116"/>
            <a:chOff x="4816614" y="2511036"/>
            <a:chExt cx="304710" cy="168116"/>
          </a:xfrm>
          <a:solidFill>
            <a:schemeClr val="tx1"/>
          </a:solidFill>
        </p:grpSpPr>
        <p:sp>
          <p:nvSpPr>
            <p:cNvPr id="138" name="Freeform 150"/>
            <p:cNvSpPr>
              <a:spLocks/>
            </p:cNvSpPr>
            <p:nvPr/>
          </p:nvSpPr>
          <p:spPr bwMode="auto">
            <a:xfrm>
              <a:off x="5030961" y="2511036"/>
              <a:ext cx="90363" cy="168116"/>
            </a:xfrm>
            <a:custGeom>
              <a:avLst/>
              <a:gdLst>
                <a:gd name="T0" fmla="*/ 0 w 43"/>
                <a:gd name="T1" fmla="*/ 4 h 80"/>
                <a:gd name="T2" fmla="*/ 37 w 43"/>
                <a:gd name="T3" fmla="*/ 40 h 80"/>
                <a:gd name="T4" fmla="*/ 0 w 43"/>
                <a:gd name="T5" fmla="*/ 77 h 80"/>
                <a:gd name="T6" fmla="*/ 4 w 43"/>
                <a:gd name="T7" fmla="*/ 80 h 80"/>
                <a:gd name="T8" fmla="*/ 43 w 43"/>
                <a:gd name="T9" fmla="*/ 42 h 80"/>
                <a:gd name="T10" fmla="*/ 43 w 43"/>
                <a:gd name="T11" fmla="*/ 38 h 80"/>
                <a:gd name="T12" fmla="*/ 4 w 43"/>
                <a:gd name="T13" fmla="*/ 0 h 80"/>
                <a:gd name="T14" fmla="*/ 0 w 43"/>
                <a:gd name="T15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80">
                  <a:moveTo>
                    <a:pt x="0" y="4"/>
                  </a:moveTo>
                  <a:lnTo>
                    <a:pt x="37" y="40"/>
                  </a:lnTo>
                  <a:lnTo>
                    <a:pt x="0" y="77"/>
                  </a:lnTo>
                  <a:lnTo>
                    <a:pt x="4" y="80"/>
                  </a:lnTo>
                  <a:lnTo>
                    <a:pt x="43" y="42"/>
                  </a:lnTo>
                  <a:lnTo>
                    <a:pt x="43" y="38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" name="Freeform 151"/>
            <p:cNvSpPr>
              <a:spLocks/>
            </p:cNvSpPr>
            <p:nvPr/>
          </p:nvSpPr>
          <p:spPr bwMode="auto">
            <a:xfrm>
              <a:off x="4816614" y="2511036"/>
              <a:ext cx="90363" cy="168116"/>
            </a:xfrm>
            <a:custGeom>
              <a:avLst/>
              <a:gdLst>
                <a:gd name="T0" fmla="*/ 39 w 43"/>
                <a:gd name="T1" fmla="*/ 0 h 80"/>
                <a:gd name="T2" fmla="*/ 0 w 43"/>
                <a:gd name="T3" fmla="*/ 38 h 80"/>
                <a:gd name="T4" fmla="*/ 0 w 43"/>
                <a:gd name="T5" fmla="*/ 42 h 80"/>
                <a:gd name="T6" fmla="*/ 39 w 43"/>
                <a:gd name="T7" fmla="*/ 80 h 80"/>
                <a:gd name="T8" fmla="*/ 43 w 43"/>
                <a:gd name="T9" fmla="*/ 77 h 80"/>
                <a:gd name="T10" fmla="*/ 6 w 43"/>
                <a:gd name="T11" fmla="*/ 40 h 80"/>
                <a:gd name="T12" fmla="*/ 43 w 43"/>
                <a:gd name="T13" fmla="*/ 4 h 80"/>
                <a:gd name="T14" fmla="*/ 39 w 43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80">
                  <a:moveTo>
                    <a:pt x="39" y="0"/>
                  </a:moveTo>
                  <a:lnTo>
                    <a:pt x="0" y="38"/>
                  </a:lnTo>
                  <a:lnTo>
                    <a:pt x="0" y="42"/>
                  </a:lnTo>
                  <a:lnTo>
                    <a:pt x="39" y="80"/>
                  </a:lnTo>
                  <a:lnTo>
                    <a:pt x="43" y="77"/>
                  </a:lnTo>
                  <a:lnTo>
                    <a:pt x="6" y="40"/>
                  </a:lnTo>
                  <a:lnTo>
                    <a:pt x="43" y="4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" name="Freeform 152"/>
            <p:cNvSpPr>
              <a:spLocks noEditPoints="1"/>
            </p:cNvSpPr>
            <p:nvPr/>
          </p:nvSpPr>
          <p:spPr bwMode="auto">
            <a:xfrm>
              <a:off x="4940599" y="2567775"/>
              <a:ext cx="56740" cy="56740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7" name="Группа 396"/>
          <p:cNvGrpSpPr/>
          <p:nvPr/>
        </p:nvGrpSpPr>
        <p:grpSpPr>
          <a:xfrm>
            <a:off x="5278932" y="2443789"/>
            <a:ext cx="168116" cy="302609"/>
            <a:chOff x="5278932" y="2443789"/>
            <a:chExt cx="168116" cy="302609"/>
          </a:xfrm>
          <a:solidFill>
            <a:schemeClr val="tx1"/>
          </a:solidFill>
        </p:grpSpPr>
        <p:sp>
          <p:nvSpPr>
            <p:cNvPr id="141" name="Freeform 153"/>
            <p:cNvSpPr>
              <a:spLocks/>
            </p:cNvSpPr>
            <p:nvPr/>
          </p:nvSpPr>
          <p:spPr bwMode="auto">
            <a:xfrm>
              <a:off x="5278932" y="2658137"/>
              <a:ext cx="168116" cy="88261"/>
            </a:xfrm>
            <a:custGeom>
              <a:avLst/>
              <a:gdLst>
                <a:gd name="T0" fmla="*/ 40 w 80"/>
                <a:gd name="T1" fmla="*/ 37 h 42"/>
                <a:gd name="T2" fmla="*/ 3 w 80"/>
                <a:gd name="T3" fmla="*/ 0 h 42"/>
                <a:gd name="T4" fmla="*/ 0 w 80"/>
                <a:gd name="T5" fmla="*/ 3 h 42"/>
                <a:gd name="T6" fmla="*/ 38 w 80"/>
                <a:gd name="T7" fmla="*/ 42 h 42"/>
                <a:gd name="T8" fmla="*/ 41 w 80"/>
                <a:gd name="T9" fmla="*/ 42 h 42"/>
                <a:gd name="T10" fmla="*/ 80 w 80"/>
                <a:gd name="T11" fmla="*/ 3 h 42"/>
                <a:gd name="T12" fmla="*/ 76 w 80"/>
                <a:gd name="T13" fmla="*/ 0 h 42"/>
                <a:gd name="T14" fmla="*/ 40 w 80"/>
                <a:gd name="T15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2">
                  <a:moveTo>
                    <a:pt x="40" y="37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8" y="42"/>
                  </a:lnTo>
                  <a:lnTo>
                    <a:pt x="41" y="42"/>
                  </a:lnTo>
                  <a:lnTo>
                    <a:pt x="80" y="3"/>
                  </a:lnTo>
                  <a:lnTo>
                    <a:pt x="76" y="0"/>
                  </a:lnTo>
                  <a:lnTo>
                    <a:pt x="4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" name="Freeform 154"/>
            <p:cNvSpPr>
              <a:spLocks/>
            </p:cNvSpPr>
            <p:nvPr/>
          </p:nvSpPr>
          <p:spPr bwMode="auto">
            <a:xfrm>
              <a:off x="5278932" y="2443789"/>
              <a:ext cx="168116" cy="88261"/>
            </a:xfrm>
            <a:custGeom>
              <a:avLst/>
              <a:gdLst>
                <a:gd name="T0" fmla="*/ 38 w 80"/>
                <a:gd name="T1" fmla="*/ 0 h 42"/>
                <a:gd name="T2" fmla="*/ 0 w 80"/>
                <a:gd name="T3" fmla="*/ 38 h 42"/>
                <a:gd name="T4" fmla="*/ 3 w 80"/>
                <a:gd name="T5" fmla="*/ 42 h 42"/>
                <a:gd name="T6" fmla="*/ 40 w 80"/>
                <a:gd name="T7" fmla="*/ 5 h 42"/>
                <a:gd name="T8" fmla="*/ 76 w 80"/>
                <a:gd name="T9" fmla="*/ 42 h 42"/>
                <a:gd name="T10" fmla="*/ 80 w 80"/>
                <a:gd name="T11" fmla="*/ 38 h 42"/>
                <a:gd name="T12" fmla="*/ 41 w 80"/>
                <a:gd name="T13" fmla="*/ 0 h 42"/>
                <a:gd name="T14" fmla="*/ 38 w 80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2">
                  <a:moveTo>
                    <a:pt x="38" y="0"/>
                  </a:moveTo>
                  <a:lnTo>
                    <a:pt x="0" y="38"/>
                  </a:lnTo>
                  <a:lnTo>
                    <a:pt x="3" y="42"/>
                  </a:lnTo>
                  <a:lnTo>
                    <a:pt x="40" y="5"/>
                  </a:lnTo>
                  <a:lnTo>
                    <a:pt x="76" y="42"/>
                  </a:lnTo>
                  <a:lnTo>
                    <a:pt x="80" y="38"/>
                  </a:lnTo>
                  <a:lnTo>
                    <a:pt x="41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" name="Freeform 155"/>
            <p:cNvSpPr>
              <a:spLocks noEditPoints="1"/>
            </p:cNvSpPr>
            <p:nvPr/>
          </p:nvSpPr>
          <p:spPr bwMode="auto">
            <a:xfrm>
              <a:off x="5333569" y="2567775"/>
              <a:ext cx="56740" cy="56740"/>
            </a:xfrm>
            <a:custGeom>
              <a:avLst/>
              <a:gdLst>
                <a:gd name="T0" fmla="*/ 48 w 48"/>
                <a:gd name="T1" fmla="*/ 24 h 48"/>
                <a:gd name="T2" fmla="*/ 24 w 48"/>
                <a:gd name="T3" fmla="*/ 0 h 48"/>
                <a:gd name="T4" fmla="*/ 0 w 48"/>
                <a:gd name="T5" fmla="*/ 24 h 48"/>
                <a:gd name="T6" fmla="*/ 24 w 48"/>
                <a:gd name="T7" fmla="*/ 48 h 48"/>
                <a:gd name="T8" fmla="*/ 48 w 48"/>
                <a:gd name="T9" fmla="*/ 24 h 48"/>
                <a:gd name="T10" fmla="*/ 8 w 48"/>
                <a:gd name="T11" fmla="*/ 24 h 48"/>
                <a:gd name="T12" fmla="*/ 24 w 48"/>
                <a:gd name="T13" fmla="*/ 8 h 48"/>
                <a:gd name="T14" fmla="*/ 40 w 48"/>
                <a:gd name="T15" fmla="*/ 24 h 48"/>
                <a:gd name="T16" fmla="*/ 24 w 48"/>
                <a:gd name="T17" fmla="*/ 40 h 48"/>
                <a:gd name="T18" fmla="*/ 8 w 48"/>
                <a:gd name="T19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48" y="24"/>
                  </a:move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lose/>
                  <a:moveTo>
                    <a:pt x="8" y="24"/>
                  </a:move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ubicBezTo>
                    <a:pt x="15" y="40"/>
                    <a:pt x="8" y="33"/>
                    <a:pt x="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6" name="Группа 425"/>
          <p:cNvGrpSpPr/>
          <p:nvPr/>
        </p:nvGrpSpPr>
        <p:grpSpPr>
          <a:xfrm>
            <a:off x="2122563" y="3713061"/>
            <a:ext cx="189130" cy="121884"/>
            <a:chOff x="2122563" y="3713061"/>
            <a:chExt cx="189130" cy="121884"/>
          </a:xfrm>
          <a:solidFill>
            <a:schemeClr val="tx1"/>
          </a:solidFill>
        </p:grpSpPr>
        <p:sp>
          <p:nvSpPr>
            <p:cNvPr id="144" name="Rectangle 156"/>
            <p:cNvSpPr>
              <a:spLocks noChangeArrowheads="1"/>
            </p:cNvSpPr>
            <p:nvPr/>
          </p:nvSpPr>
          <p:spPr bwMode="auto">
            <a:xfrm>
              <a:off x="2122563" y="3713061"/>
              <a:ext cx="189130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" name="Rectangle 157"/>
            <p:cNvSpPr>
              <a:spLocks noChangeArrowheads="1"/>
            </p:cNvSpPr>
            <p:nvPr/>
          </p:nvSpPr>
          <p:spPr bwMode="auto">
            <a:xfrm>
              <a:off x="2122563" y="3769801"/>
              <a:ext cx="189130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" name="Rectangle 158"/>
            <p:cNvSpPr>
              <a:spLocks noChangeArrowheads="1"/>
            </p:cNvSpPr>
            <p:nvPr/>
          </p:nvSpPr>
          <p:spPr bwMode="auto">
            <a:xfrm>
              <a:off x="2122563" y="3826539"/>
              <a:ext cx="189130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7" name="Группа 426"/>
          <p:cNvGrpSpPr/>
          <p:nvPr/>
        </p:nvGrpSpPr>
        <p:grpSpPr>
          <a:xfrm>
            <a:off x="2458794" y="3713061"/>
            <a:ext cx="302608" cy="121884"/>
            <a:chOff x="2458794" y="3713061"/>
            <a:chExt cx="302608" cy="121884"/>
          </a:xfrm>
          <a:solidFill>
            <a:schemeClr val="tx1"/>
          </a:solidFill>
        </p:grpSpPr>
        <p:sp>
          <p:nvSpPr>
            <p:cNvPr id="147" name="Rectangle 159"/>
            <p:cNvSpPr>
              <a:spLocks noChangeArrowheads="1"/>
            </p:cNvSpPr>
            <p:nvPr/>
          </p:nvSpPr>
          <p:spPr bwMode="auto">
            <a:xfrm>
              <a:off x="2458794" y="3713061"/>
              <a:ext cx="27319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" name="Rectangle 160"/>
            <p:cNvSpPr>
              <a:spLocks noChangeArrowheads="1"/>
            </p:cNvSpPr>
            <p:nvPr/>
          </p:nvSpPr>
          <p:spPr bwMode="auto">
            <a:xfrm>
              <a:off x="2534446" y="3713061"/>
              <a:ext cx="226956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" name="Rectangle 161"/>
            <p:cNvSpPr>
              <a:spLocks noChangeArrowheads="1"/>
            </p:cNvSpPr>
            <p:nvPr/>
          </p:nvSpPr>
          <p:spPr bwMode="auto">
            <a:xfrm>
              <a:off x="2458794" y="3769801"/>
              <a:ext cx="27319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" name="Rectangle 162"/>
            <p:cNvSpPr>
              <a:spLocks noChangeArrowheads="1"/>
            </p:cNvSpPr>
            <p:nvPr/>
          </p:nvSpPr>
          <p:spPr bwMode="auto">
            <a:xfrm>
              <a:off x="2534446" y="3769801"/>
              <a:ext cx="226956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" name="Rectangle 163"/>
            <p:cNvSpPr>
              <a:spLocks noChangeArrowheads="1"/>
            </p:cNvSpPr>
            <p:nvPr/>
          </p:nvSpPr>
          <p:spPr bwMode="auto">
            <a:xfrm>
              <a:off x="2458794" y="3826539"/>
              <a:ext cx="27319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" name="Rectangle 164"/>
            <p:cNvSpPr>
              <a:spLocks noChangeArrowheads="1"/>
            </p:cNvSpPr>
            <p:nvPr/>
          </p:nvSpPr>
          <p:spPr bwMode="auto">
            <a:xfrm>
              <a:off x="2534446" y="3826539"/>
              <a:ext cx="226956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53" name="Freeform 165"/>
          <p:cNvSpPr>
            <a:spLocks/>
          </p:cNvSpPr>
          <p:nvPr/>
        </p:nvSpPr>
        <p:spPr bwMode="auto">
          <a:xfrm>
            <a:off x="6783566" y="2559369"/>
            <a:ext cx="304710" cy="73551"/>
          </a:xfrm>
          <a:custGeom>
            <a:avLst/>
            <a:gdLst>
              <a:gd name="T0" fmla="*/ 16 w 145"/>
              <a:gd name="T1" fmla="*/ 0 h 35"/>
              <a:gd name="T2" fmla="*/ 0 w 145"/>
              <a:gd name="T3" fmla="*/ 15 h 35"/>
              <a:gd name="T4" fmla="*/ 0 w 145"/>
              <a:gd name="T5" fmla="*/ 19 h 35"/>
              <a:gd name="T6" fmla="*/ 16 w 145"/>
              <a:gd name="T7" fmla="*/ 35 h 35"/>
              <a:gd name="T8" fmla="*/ 19 w 145"/>
              <a:gd name="T9" fmla="*/ 31 h 35"/>
              <a:gd name="T10" fmla="*/ 8 w 145"/>
              <a:gd name="T11" fmla="*/ 19 h 35"/>
              <a:gd name="T12" fmla="*/ 137 w 145"/>
              <a:gd name="T13" fmla="*/ 19 h 35"/>
              <a:gd name="T14" fmla="*/ 125 w 145"/>
              <a:gd name="T15" fmla="*/ 31 h 35"/>
              <a:gd name="T16" fmla="*/ 128 w 145"/>
              <a:gd name="T17" fmla="*/ 35 h 35"/>
              <a:gd name="T18" fmla="*/ 145 w 145"/>
              <a:gd name="T19" fmla="*/ 19 h 35"/>
              <a:gd name="T20" fmla="*/ 145 w 145"/>
              <a:gd name="T21" fmla="*/ 15 h 35"/>
              <a:gd name="T22" fmla="*/ 128 w 145"/>
              <a:gd name="T23" fmla="*/ 0 h 35"/>
              <a:gd name="T24" fmla="*/ 125 w 145"/>
              <a:gd name="T25" fmla="*/ 3 h 35"/>
              <a:gd name="T26" fmla="*/ 137 w 145"/>
              <a:gd name="T27" fmla="*/ 15 h 35"/>
              <a:gd name="T28" fmla="*/ 8 w 145"/>
              <a:gd name="T29" fmla="*/ 15 h 35"/>
              <a:gd name="T30" fmla="*/ 19 w 145"/>
              <a:gd name="T31" fmla="*/ 3 h 35"/>
              <a:gd name="T32" fmla="*/ 16 w 145"/>
              <a:gd name="T33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5" h="35">
                <a:moveTo>
                  <a:pt x="16" y="0"/>
                </a:moveTo>
                <a:lnTo>
                  <a:pt x="0" y="15"/>
                </a:lnTo>
                <a:lnTo>
                  <a:pt x="0" y="19"/>
                </a:lnTo>
                <a:lnTo>
                  <a:pt x="16" y="35"/>
                </a:lnTo>
                <a:lnTo>
                  <a:pt x="19" y="31"/>
                </a:lnTo>
                <a:lnTo>
                  <a:pt x="8" y="19"/>
                </a:lnTo>
                <a:lnTo>
                  <a:pt x="137" y="19"/>
                </a:lnTo>
                <a:lnTo>
                  <a:pt x="125" y="31"/>
                </a:lnTo>
                <a:lnTo>
                  <a:pt x="128" y="35"/>
                </a:lnTo>
                <a:lnTo>
                  <a:pt x="145" y="19"/>
                </a:lnTo>
                <a:lnTo>
                  <a:pt x="145" y="15"/>
                </a:lnTo>
                <a:lnTo>
                  <a:pt x="128" y="0"/>
                </a:lnTo>
                <a:lnTo>
                  <a:pt x="125" y="3"/>
                </a:lnTo>
                <a:lnTo>
                  <a:pt x="137" y="15"/>
                </a:lnTo>
                <a:lnTo>
                  <a:pt x="8" y="15"/>
                </a:lnTo>
                <a:lnTo>
                  <a:pt x="19" y="3"/>
                </a:lnTo>
                <a:lnTo>
                  <a:pt x="1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12" name="Группа 411"/>
          <p:cNvGrpSpPr/>
          <p:nvPr/>
        </p:nvGrpSpPr>
        <p:grpSpPr>
          <a:xfrm>
            <a:off x="2065823" y="3229729"/>
            <a:ext cx="302608" cy="302608"/>
            <a:chOff x="2065823" y="3229729"/>
            <a:chExt cx="302608" cy="302608"/>
          </a:xfrm>
          <a:solidFill>
            <a:schemeClr val="tx1"/>
          </a:solidFill>
        </p:grpSpPr>
        <p:sp>
          <p:nvSpPr>
            <p:cNvPr id="154" name="Freeform 166"/>
            <p:cNvSpPr>
              <a:spLocks noEditPoints="1"/>
            </p:cNvSpPr>
            <p:nvPr/>
          </p:nvSpPr>
          <p:spPr bwMode="auto">
            <a:xfrm>
              <a:off x="2065823" y="3229729"/>
              <a:ext cx="302608" cy="302608"/>
            </a:xfrm>
            <a:custGeom>
              <a:avLst/>
              <a:gdLst>
                <a:gd name="T0" fmla="*/ 128 w 256"/>
                <a:gd name="T1" fmla="*/ 0 h 256"/>
                <a:gd name="T2" fmla="*/ 38 w 256"/>
                <a:gd name="T3" fmla="*/ 38 h 256"/>
                <a:gd name="T4" fmla="*/ 0 w 256"/>
                <a:gd name="T5" fmla="*/ 128 h 256"/>
                <a:gd name="T6" fmla="*/ 38 w 256"/>
                <a:gd name="T7" fmla="*/ 219 h 256"/>
                <a:gd name="T8" fmla="*/ 128 w 256"/>
                <a:gd name="T9" fmla="*/ 256 h 256"/>
                <a:gd name="T10" fmla="*/ 219 w 256"/>
                <a:gd name="T11" fmla="*/ 219 h 256"/>
                <a:gd name="T12" fmla="*/ 256 w 256"/>
                <a:gd name="T13" fmla="*/ 128 h 256"/>
                <a:gd name="T14" fmla="*/ 219 w 256"/>
                <a:gd name="T15" fmla="*/ 38 h 256"/>
                <a:gd name="T16" fmla="*/ 128 w 256"/>
                <a:gd name="T17" fmla="*/ 0 h 256"/>
                <a:gd name="T18" fmla="*/ 213 w 256"/>
                <a:gd name="T19" fmla="*/ 213 h 256"/>
                <a:gd name="T20" fmla="*/ 128 w 256"/>
                <a:gd name="T21" fmla="*/ 248 h 256"/>
                <a:gd name="T22" fmla="*/ 43 w 256"/>
                <a:gd name="T23" fmla="*/ 213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4"/>
                    <a:pt x="38" y="38"/>
                  </a:cubicBezTo>
                  <a:cubicBezTo>
                    <a:pt x="14" y="62"/>
                    <a:pt x="0" y="94"/>
                    <a:pt x="0" y="128"/>
                  </a:cubicBezTo>
                  <a:cubicBezTo>
                    <a:pt x="0" y="162"/>
                    <a:pt x="14" y="195"/>
                    <a:pt x="38" y="219"/>
                  </a:cubicBezTo>
                  <a:cubicBezTo>
                    <a:pt x="62" y="243"/>
                    <a:pt x="94" y="256"/>
                    <a:pt x="128" y="256"/>
                  </a:cubicBezTo>
                  <a:cubicBezTo>
                    <a:pt x="162" y="256"/>
                    <a:pt x="195" y="243"/>
                    <a:pt x="219" y="219"/>
                  </a:cubicBezTo>
                  <a:cubicBezTo>
                    <a:pt x="243" y="195"/>
                    <a:pt x="256" y="162"/>
                    <a:pt x="256" y="128"/>
                  </a:cubicBezTo>
                  <a:cubicBezTo>
                    <a:pt x="256" y="94"/>
                    <a:pt x="243" y="62"/>
                    <a:pt x="219" y="38"/>
                  </a:cubicBezTo>
                  <a:cubicBezTo>
                    <a:pt x="195" y="14"/>
                    <a:pt x="162" y="0"/>
                    <a:pt x="128" y="0"/>
                  </a:cubicBezTo>
                  <a:close/>
                  <a:moveTo>
                    <a:pt x="213" y="213"/>
                  </a:moveTo>
                  <a:cubicBezTo>
                    <a:pt x="190" y="236"/>
                    <a:pt x="160" y="248"/>
                    <a:pt x="128" y="248"/>
                  </a:cubicBezTo>
                  <a:cubicBezTo>
                    <a:pt x="96" y="248"/>
                    <a:pt x="66" y="236"/>
                    <a:pt x="43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3" y="43"/>
                  </a:cubicBezTo>
                  <a:cubicBezTo>
                    <a:pt x="66" y="21"/>
                    <a:pt x="96" y="8"/>
                    <a:pt x="128" y="8"/>
                  </a:cubicBezTo>
                  <a:cubicBezTo>
                    <a:pt x="160" y="8"/>
                    <a:pt x="190" y="21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" name="Rectangle 167"/>
            <p:cNvSpPr>
              <a:spLocks noChangeArrowheads="1"/>
            </p:cNvSpPr>
            <p:nvPr/>
          </p:nvSpPr>
          <p:spPr bwMode="auto">
            <a:xfrm>
              <a:off x="2210823" y="3347410"/>
              <a:ext cx="10508" cy="1050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" name="Rectangle 168"/>
            <p:cNvSpPr>
              <a:spLocks noChangeArrowheads="1"/>
            </p:cNvSpPr>
            <p:nvPr/>
          </p:nvSpPr>
          <p:spPr bwMode="auto">
            <a:xfrm>
              <a:off x="2210823" y="3309584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0" name="Группа 399"/>
          <p:cNvGrpSpPr/>
          <p:nvPr/>
        </p:nvGrpSpPr>
        <p:grpSpPr>
          <a:xfrm>
            <a:off x="2458794" y="2836760"/>
            <a:ext cx="302608" cy="302608"/>
            <a:chOff x="2458794" y="2836760"/>
            <a:chExt cx="302608" cy="302608"/>
          </a:xfrm>
          <a:solidFill>
            <a:schemeClr val="tx1"/>
          </a:solidFill>
        </p:grpSpPr>
        <p:sp>
          <p:nvSpPr>
            <p:cNvPr id="157" name="Freeform 169"/>
            <p:cNvSpPr>
              <a:spLocks noEditPoints="1"/>
            </p:cNvSpPr>
            <p:nvPr/>
          </p:nvSpPr>
          <p:spPr bwMode="auto">
            <a:xfrm>
              <a:off x="2458794" y="2836760"/>
              <a:ext cx="302608" cy="302608"/>
            </a:xfrm>
            <a:custGeom>
              <a:avLst/>
              <a:gdLst>
                <a:gd name="T0" fmla="*/ 2 w 144"/>
                <a:gd name="T1" fmla="*/ 0 h 144"/>
                <a:gd name="T2" fmla="*/ 0 w 144"/>
                <a:gd name="T3" fmla="*/ 2 h 144"/>
                <a:gd name="T4" fmla="*/ 0 w 144"/>
                <a:gd name="T5" fmla="*/ 142 h 144"/>
                <a:gd name="T6" fmla="*/ 2 w 144"/>
                <a:gd name="T7" fmla="*/ 144 h 144"/>
                <a:gd name="T8" fmla="*/ 142 w 144"/>
                <a:gd name="T9" fmla="*/ 144 h 144"/>
                <a:gd name="T10" fmla="*/ 144 w 144"/>
                <a:gd name="T11" fmla="*/ 142 h 144"/>
                <a:gd name="T12" fmla="*/ 144 w 144"/>
                <a:gd name="T13" fmla="*/ 2 h 144"/>
                <a:gd name="T14" fmla="*/ 142 w 144"/>
                <a:gd name="T15" fmla="*/ 0 h 144"/>
                <a:gd name="T16" fmla="*/ 2 w 144"/>
                <a:gd name="T17" fmla="*/ 0 h 144"/>
                <a:gd name="T18" fmla="*/ 139 w 144"/>
                <a:gd name="T19" fmla="*/ 140 h 144"/>
                <a:gd name="T20" fmla="*/ 4 w 144"/>
                <a:gd name="T21" fmla="*/ 140 h 144"/>
                <a:gd name="T22" fmla="*/ 4 w 144"/>
                <a:gd name="T23" fmla="*/ 5 h 144"/>
                <a:gd name="T24" fmla="*/ 139 w 144"/>
                <a:gd name="T25" fmla="*/ 5 h 144"/>
                <a:gd name="T26" fmla="*/ 139 w 144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44">
                  <a:moveTo>
                    <a:pt x="2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2" y="144"/>
                  </a:lnTo>
                  <a:lnTo>
                    <a:pt x="142" y="144"/>
                  </a:lnTo>
                  <a:lnTo>
                    <a:pt x="144" y="142"/>
                  </a:lnTo>
                  <a:lnTo>
                    <a:pt x="144" y="2"/>
                  </a:lnTo>
                  <a:lnTo>
                    <a:pt x="142" y="0"/>
                  </a:lnTo>
                  <a:lnTo>
                    <a:pt x="2" y="0"/>
                  </a:lnTo>
                  <a:close/>
                  <a:moveTo>
                    <a:pt x="139" y="140"/>
                  </a:moveTo>
                  <a:lnTo>
                    <a:pt x="4" y="140"/>
                  </a:lnTo>
                  <a:lnTo>
                    <a:pt x="4" y="5"/>
                  </a:lnTo>
                  <a:lnTo>
                    <a:pt x="139" y="5"/>
                  </a:lnTo>
                  <a:lnTo>
                    <a:pt x="139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Freeform 170"/>
            <p:cNvSpPr>
              <a:spLocks/>
            </p:cNvSpPr>
            <p:nvPr/>
          </p:nvSpPr>
          <p:spPr bwMode="auto">
            <a:xfrm>
              <a:off x="2486112" y="2946035"/>
              <a:ext cx="245870" cy="94566"/>
            </a:xfrm>
            <a:custGeom>
              <a:avLst/>
              <a:gdLst>
                <a:gd name="T0" fmla="*/ 53 w 117"/>
                <a:gd name="T1" fmla="*/ 44 h 45"/>
                <a:gd name="T2" fmla="*/ 54 w 117"/>
                <a:gd name="T3" fmla="*/ 45 h 45"/>
                <a:gd name="T4" fmla="*/ 117 w 117"/>
                <a:gd name="T5" fmla="*/ 45 h 45"/>
                <a:gd name="T6" fmla="*/ 117 w 117"/>
                <a:gd name="T7" fmla="*/ 40 h 45"/>
                <a:gd name="T8" fmla="*/ 55 w 117"/>
                <a:gd name="T9" fmla="*/ 40 h 45"/>
                <a:gd name="T10" fmla="*/ 29 w 117"/>
                <a:gd name="T11" fmla="*/ 1 h 45"/>
                <a:gd name="T12" fmla="*/ 27 w 117"/>
                <a:gd name="T13" fmla="*/ 0 h 45"/>
                <a:gd name="T14" fmla="*/ 0 w 117"/>
                <a:gd name="T15" fmla="*/ 0 h 45"/>
                <a:gd name="T16" fmla="*/ 0 w 117"/>
                <a:gd name="T17" fmla="*/ 4 h 45"/>
                <a:gd name="T18" fmla="*/ 26 w 117"/>
                <a:gd name="T19" fmla="*/ 4 h 45"/>
                <a:gd name="T20" fmla="*/ 53 w 117"/>
                <a:gd name="T2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45">
                  <a:moveTo>
                    <a:pt x="53" y="44"/>
                  </a:moveTo>
                  <a:lnTo>
                    <a:pt x="54" y="45"/>
                  </a:lnTo>
                  <a:lnTo>
                    <a:pt x="117" y="45"/>
                  </a:lnTo>
                  <a:lnTo>
                    <a:pt x="117" y="40"/>
                  </a:lnTo>
                  <a:lnTo>
                    <a:pt x="55" y="40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6" y="4"/>
                  </a:lnTo>
                  <a:lnTo>
                    <a:pt x="5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" name="Rectangle 171"/>
            <p:cNvSpPr>
              <a:spLocks noChangeArrowheads="1"/>
            </p:cNvSpPr>
            <p:nvPr/>
          </p:nvSpPr>
          <p:spPr bwMode="auto">
            <a:xfrm>
              <a:off x="2599590" y="2946035"/>
              <a:ext cx="132392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1" name="Группа 400"/>
          <p:cNvGrpSpPr/>
          <p:nvPr/>
        </p:nvGrpSpPr>
        <p:grpSpPr>
          <a:xfrm>
            <a:off x="2851763" y="2836760"/>
            <a:ext cx="302608" cy="302608"/>
            <a:chOff x="2851763" y="2836760"/>
            <a:chExt cx="302608" cy="302608"/>
          </a:xfrm>
          <a:solidFill>
            <a:schemeClr val="tx1"/>
          </a:solidFill>
        </p:grpSpPr>
        <p:sp>
          <p:nvSpPr>
            <p:cNvPr id="160" name="Freeform 172"/>
            <p:cNvSpPr>
              <a:spLocks noEditPoints="1"/>
            </p:cNvSpPr>
            <p:nvPr/>
          </p:nvSpPr>
          <p:spPr bwMode="auto">
            <a:xfrm>
              <a:off x="2851763" y="2836760"/>
              <a:ext cx="302608" cy="302608"/>
            </a:xfrm>
            <a:custGeom>
              <a:avLst/>
              <a:gdLst>
                <a:gd name="T0" fmla="*/ 2 w 144"/>
                <a:gd name="T1" fmla="*/ 0 h 144"/>
                <a:gd name="T2" fmla="*/ 0 w 144"/>
                <a:gd name="T3" fmla="*/ 2 h 144"/>
                <a:gd name="T4" fmla="*/ 0 w 144"/>
                <a:gd name="T5" fmla="*/ 142 h 144"/>
                <a:gd name="T6" fmla="*/ 2 w 144"/>
                <a:gd name="T7" fmla="*/ 144 h 144"/>
                <a:gd name="T8" fmla="*/ 142 w 144"/>
                <a:gd name="T9" fmla="*/ 144 h 144"/>
                <a:gd name="T10" fmla="*/ 144 w 144"/>
                <a:gd name="T11" fmla="*/ 142 h 144"/>
                <a:gd name="T12" fmla="*/ 144 w 144"/>
                <a:gd name="T13" fmla="*/ 2 h 144"/>
                <a:gd name="T14" fmla="*/ 142 w 144"/>
                <a:gd name="T15" fmla="*/ 0 h 144"/>
                <a:gd name="T16" fmla="*/ 2 w 144"/>
                <a:gd name="T17" fmla="*/ 0 h 144"/>
                <a:gd name="T18" fmla="*/ 139 w 144"/>
                <a:gd name="T19" fmla="*/ 140 h 144"/>
                <a:gd name="T20" fmla="*/ 4 w 144"/>
                <a:gd name="T21" fmla="*/ 140 h 144"/>
                <a:gd name="T22" fmla="*/ 4 w 144"/>
                <a:gd name="T23" fmla="*/ 5 h 144"/>
                <a:gd name="T24" fmla="*/ 139 w 144"/>
                <a:gd name="T25" fmla="*/ 5 h 144"/>
                <a:gd name="T26" fmla="*/ 139 w 144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44">
                  <a:moveTo>
                    <a:pt x="2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2" y="144"/>
                  </a:lnTo>
                  <a:lnTo>
                    <a:pt x="142" y="144"/>
                  </a:lnTo>
                  <a:lnTo>
                    <a:pt x="144" y="142"/>
                  </a:lnTo>
                  <a:lnTo>
                    <a:pt x="144" y="2"/>
                  </a:lnTo>
                  <a:lnTo>
                    <a:pt x="142" y="0"/>
                  </a:lnTo>
                  <a:lnTo>
                    <a:pt x="2" y="0"/>
                  </a:lnTo>
                  <a:close/>
                  <a:moveTo>
                    <a:pt x="139" y="140"/>
                  </a:moveTo>
                  <a:lnTo>
                    <a:pt x="4" y="140"/>
                  </a:lnTo>
                  <a:lnTo>
                    <a:pt x="4" y="5"/>
                  </a:lnTo>
                  <a:lnTo>
                    <a:pt x="139" y="5"/>
                  </a:lnTo>
                  <a:lnTo>
                    <a:pt x="139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" name="Freeform 173"/>
            <p:cNvSpPr>
              <a:spLocks noEditPoints="1"/>
            </p:cNvSpPr>
            <p:nvPr/>
          </p:nvSpPr>
          <p:spPr bwMode="auto">
            <a:xfrm>
              <a:off x="2927415" y="2912412"/>
              <a:ext cx="151304" cy="151304"/>
            </a:xfrm>
            <a:custGeom>
              <a:avLst/>
              <a:gdLst>
                <a:gd name="T0" fmla="*/ 24 w 128"/>
                <a:gd name="T1" fmla="*/ 80 h 128"/>
                <a:gd name="T2" fmla="*/ 0 w 128"/>
                <a:gd name="T3" fmla="*/ 104 h 128"/>
                <a:gd name="T4" fmla="*/ 24 w 128"/>
                <a:gd name="T5" fmla="*/ 128 h 128"/>
                <a:gd name="T6" fmla="*/ 48 w 128"/>
                <a:gd name="T7" fmla="*/ 104 h 128"/>
                <a:gd name="T8" fmla="*/ 48 w 128"/>
                <a:gd name="T9" fmla="*/ 88 h 128"/>
                <a:gd name="T10" fmla="*/ 80 w 128"/>
                <a:gd name="T11" fmla="*/ 88 h 128"/>
                <a:gd name="T12" fmla="*/ 80 w 128"/>
                <a:gd name="T13" fmla="*/ 104 h 128"/>
                <a:gd name="T14" fmla="*/ 104 w 128"/>
                <a:gd name="T15" fmla="*/ 128 h 128"/>
                <a:gd name="T16" fmla="*/ 128 w 128"/>
                <a:gd name="T17" fmla="*/ 104 h 128"/>
                <a:gd name="T18" fmla="*/ 104 w 128"/>
                <a:gd name="T19" fmla="*/ 80 h 128"/>
                <a:gd name="T20" fmla="*/ 88 w 128"/>
                <a:gd name="T21" fmla="*/ 80 h 128"/>
                <a:gd name="T22" fmla="*/ 88 w 128"/>
                <a:gd name="T23" fmla="*/ 48 h 128"/>
                <a:gd name="T24" fmla="*/ 104 w 128"/>
                <a:gd name="T25" fmla="*/ 48 h 128"/>
                <a:gd name="T26" fmla="*/ 128 w 128"/>
                <a:gd name="T27" fmla="*/ 24 h 128"/>
                <a:gd name="T28" fmla="*/ 104 w 128"/>
                <a:gd name="T29" fmla="*/ 0 h 128"/>
                <a:gd name="T30" fmla="*/ 80 w 128"/>
                <a:gd name="T31" fmla="*/ 24 h 128"/>
                <a:gd name="T32" fmla="*/ 80 w 128"/>
                <a:gd name="T33" fmla="*/ 40 h 128"/>
                <a:gd name="T34" fmla="*/ 48 w 128"/>
                <a:gd name="T35" fmla="*/ 40 h 128"/>
                <a:gd name="T36" fmla="*/ 48 w 128"/>
                <a:gd name="T37" fmla="*/ 24 h 128"/>
                <a:gd name="T38" fmla="*/ 24 w 128"/>
                <a:gd name="T39" fmla="*/ 0 h 128"/>
                <a:gd name="T40" fmla="*/ 0 w 128"/>
                <a:gd name="T41" fmla="*/ 24 h 128"/>
                <a:gd name="T42" fmla="*/ 24 w 128"/>
                <a:gd name="T43" fmla="*/ 48 h 128"/>
                <a:gd name="T44" fmla="*/ 40 w 128"/>
                <a:gd name="T45" fmla="*/ 48 h 128"/>
                <a:gd name="T46" fmla="*/ 40 w 128"/>
                <a:gd name="T47" fmla="*/ 80 h 128"/>
                <a:gd name="T48" fmla="*/ 24 w 128"/>
                <a:gd name="T49" fmla="*/ 80 h 128"/>
                <a:gd name="T50" fmla="*/ 40 w 128"/>
                <a:gd name="T51" fmla="*/ 104 h 128"/>
                <a:gd name="T52" fmla="*/ 24 w 128"/>
                <a:gd name="T53" fmla="*/ 120 h 128"/>
                <a:gd name="T54" fmla="*/ 8 w 128"/>
                <a:gd name="T55" fmla="*/ 104 h 128"/>
                <a:gd name="T56" fmla="*/ 24 w 128"/>
                <a:gd name="T57" fmla="*/ 88 h 128"/>
                <a:gd name="T58" fmla="*/ 40 w 128"/>
                <a:gd name="T59" fmla="*/ 88 h 128"/>
                <a:gd name="T60" fmla="*/ 40 w 128"/>
                <a:gd name="T61" fmla="*/ 104 h 128"/>
                <a:gd name="T62" fmla="*/ 88 w 128"/>
                <a:gd name="T63" fmla="*/ 24 h 128"/>
                <a:gd name="T64" fmla="*/ 104 w 128"/>
                <a:gd name="T65" fmla="*/ 8 h 128"/>
                <a:gd name="T66" fmla="*/ 120 w 128"/>
                <a:gd name="T67" fmla="*/ 24 h 128"/>
                <a:gd name="T68" fmla="*/ 104 w 128"/>
                <a:gd name="T69" fmla="*/ 40 h 128"/>
                <a:gd name="T70" fmla="*/ 88 w 128"/>
                <a:gd name="T71" fmla="*/ 40 h 128"/>
                <a:gd name="T72" fmla="*/ 88 w 128"/>
                <a:gd name="T73" fmla="*/ 24 h 128"/>
                <a:gd name="T74" fmla="*/ 88 w 128"/>
                <a:gd name="T75" fmla="*/ 88 h 128"/>
                <a:gd name="T76" fmla="*/ 104 w 128"/>
                <a:gd name="T77" fmla="*/ 88 h 128"/>
                <a:gd name="T78" fmla="*/ 120 w 128"/>
                <a:gd name="T79" fmla="*/ 104 h 128"/>
                <a:gd name="T80" fmla="*/ 104 w 128"/>
                <a:gd name="T81" fmla="*/ 120 h 128"/>
                <a:gd name="T82" fmla="*/ 88 w 128"/>
                <a:gd name="T83" fmla="*/ 104 h 128"/>
                <a:gd name="T84" fmla="*/ 88 w 128"/>
                <a:gd name="T85" fmla="*/ 88 h 128"/>
                <a:gd name="T86" fmla="*/ 48 w 128"/>
                <a:gd name="T87" fmla="*/ 48 h 128"/>
                <a:gd name="T88" fmla="*/ 80 w 128"/>
                <a:gd name="T89" fmla="*/ 48 h 128"/>
                <a:gd name="T90" fmla="*/ 80 w 128"/>
                <a:gd name="T91" fmla="*/ 80 h 128"/>
                <a:gd name="T92" fmla="*/ 48 w 128"/>
                <a:gd name="T93" fmla="*/ 80 h 128"/>
                <a:gd name="T94" fmla="*/ 48 w 128"/>
                <a:gd name="T95" fmla="*/ 48 h 128"/>
                <a:gd name="T96" fmla="*/ 24 w 128"/>
                <a:gd name="T97" fmla="*/ 40 h 128"/>
                <a:gd name="T98" fmla="*/ 8 w 128"/>
                <a:gd name="T99" fmla="*/ 24 h 128"/>
                <a:gd name="T100" fmla="*/ 24 w 128"/>
                <a:gd name="T101" fmla="*/ 8 h 128"/>
                <a:gd name="T102" fmla="*/ 40 w 128"/>
                <a:gd name="T103" fmla="*/ 24 h 128"/>
                <a:gd name="T104" fmla="*/ 40 w 128"/>
                <a:gd name="T105" fmla="*/ 40 h 128"/>
                <a:gd name="T106" fmla="*/ 24 w 128"/>
                <a:gd name="T107" fmla="*/ 4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28">
                  <a:moveTo>
                    <a:pt x="24" y="80"/>
                  </a:moveTo>
                  <a:cubicBezTo>
                    <a:pt x="11" y="80"/>
                    <a:pt x="0" y="91"/>
                    <a:pt x="0" y="104"/>
                  </a:cubicBezTo>
                  <a:cubicBezTo>
                    <a:pt x="0" y="117"/>
                    <a:pt x="11" y="128"/>
                    <a:pt x="24" y="128"/>
                  </a:cubicBezTo>
                  <a:cubicBezTo>
                    <a:pt x="38" y="128"/>
                    <a:pt x="48" y="117"/>
                    <a:pt x="48" y="104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0" y="117"/>
                    <a:pt x="91" y="128"/>
                    <a:pt x="104" y="128"/>
                  </a:cubicBezTo>
                  <a:cubicBezTo>
                    <a:pt x="118" y="128"/>
                    <a:pt x="128" y="117"/>
                    <a:pt x="128" y="104"/>
                  </a:cubicBezTo>
                  <a:cubicBezTo>
                    <a:pt x="128" y="91"/>
                    <a:pt x="118" y="80"/>
                    <a:pt x="104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18" y="48"/>
                    <a:pt x="128" y="37"/>
                    <a:pt x="128" y="24"/>
                  </a:cubicBezTo>
                  <a:cubicBezTo>
                    <a:pt x="128" y="11"/>
                    <a:pt x="118" y="0"/>
                    <a:pt x="104" y="0"/>
                  </a:cubicBezTo>
                  <a:cubicBezTo>
                    <a:pt x="91" y="0"/>
                    <a:pt x="80" y="11"/>
                    <a:pt x="80" y="24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8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80"/>
                    <a:pt x="40" y="80"/>
                    <a:pt x="40" y="80"/>
                  </a:cubicBezTo>
                  <a:lnTo>
                    <a:pt x="24" y="80"/>
                  </a:lnTo>
                  <a:close/>
                  <a:moveTo>
                    <a:pt x="40" y="104"/>
                  </a:moveTo>
                  <a:cubicBezTo>
                    <a:pt x="40" y="113"/>
                    <a:pt x="33" y="120"/>
                    <a:pt x="24" y="120"/>
                  </a:cubicBezTo>
                  <a:cubicBezTo>
                    <a:pt x="16" y="120"/>
                    <a:pt x="8" y="113"/>
                    <a:pt x="8" y="104"/>
                  </a:cubicBezTo>
                  <a:cubicBezTo>
                    <a:pt x="8" y="95"/>
                    <a:pt x="16" y="88"/>
                    <a:pt x="24" y="88"/>
                  </a:cubicBezTo>
                  <a:cubicBezTo>
                    <a:pt x="40" y="88"/>
                    <a:pt x="40" y="88"/>
                    <a:pt x="40" y="88"/>
                  </a:cubicBezTo>
                  <a:lnTo>
                    <a:pt x="40" y="104"/>
                  </a:lnTo>
                  <a:close/>
                  <a:moveTo>
                    <a:pt x="88" y="24"/>
                  </a:moveTo>
                  <a:cubicBezTo>
                    <a:pt x="88" y="15"/>
                    <a:pt x="96" y="8"/>
                    <a:pt x="104" y="8"/>
                  </a:cubicBezTo>
                  <a:cubicBezTo>
                    <a:pt x="113" y="8"/>
                    <a:pt x="120" y="15"/>
                    <a:pt x="120" y="24"/>
                  </a:cubicBezTo>
                  <a:cubicBezTo>
                    <a:pt x="120" y="33"/>
                    <a:pt x="113" y="40"/>
                    <a:pt x="104" y="40"/>
                  </a:cubicBezTo>
                  <a:cubicBezTo>
                    <a:pt x="88" y="40"/>
                    <a:pt x="88" y="40"/>
                    <a:pt x="88" y="40"/>
                  </a:cubicBezTo>
                  <a:lnTo>
                    <a:pt x="88" y="24"/>
                  </a:lnTo>
                  <a:close/>
                  <a:moveTo>
                    <a:pt x="88" y="88"/>
                  </a:moveTo>
                  <a:cubicBezTo>
                    <a:pt x="104" y="88"/>
                    <a:pt x="104" y="88"/>
                    <a:pt x="104" y="88"/>
                  </a:cubicBezTo>
                  <a:cubicBezTo>
                    <a:pt x="113" y="88"/>
                    <a:pt x="120" y="95"/>
                    <a:pt x="120" y="104"/>
                  </a:cubicBezTo>
                  <a:cubicBezTo>
                    <a:pt x="120" y="113"/>
                    <a:pt x="113" y="120"/>
                    <a:pt x="104" y="120"/>
                  </a:cubicBezTo>
                  <a:cubicBezTo>
                    <a:pt x="96" y="120"/>
                    <a:pt x="88" y="113"/>
                    <a:pt x="88" y="104"/>
                  </a:cubicBezTo>
                  <a:lnTo>
                    <a:pt x="88" y="88"/>
                  </a:lnTo>
                  <a:close/>
                  <a:moveTo>
                    <a:pt x="48" y="48"/>
                  </a:moveTo>
                  <a:cubicBezTo>
                    <a:pt x="80" y="48"/>
                    <a:pt x="80" y="48"/>
                    <a:pt x="80" y="48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48" y="80"/>
                    <a:pt x="48" y="80"/>
                    <a:pt x="48" y="80"/>
                  </a:cubicBezTo>
                  <a:lnTo>
                    <a:pt x="48" y="48"/>
                  </a:lnTo>
                  <a:close/>
                  <a:moveTo>
                    <a:pt x="24" y="40"/>
                  </a:moveTo>
                  <a:cubicBezTo>
                    <a:pt x="16" y="40"/>
                    <a:pt x="8" y="33"/>
                    <a:pt x="8" y="24"/>
                  </a:cubicBezTo>
                  <a:cubicBezTo>
                    <a:pt x="8" y="15"/>
                    <a:pt x="16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24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2" name="Группа 401"/>
          <p:cNvGrpSpPr/>
          <p:nvPr/>
        </p:nvGrpSpPr>
        <p:grpSpPr>
          <a:xfrm>
            <a:off x="3244734" y="2836760"/>
            <a:ext cx="304710" cy="302608"/>
            <a:chOff x="3244734" y="2836760"/>
            <a:chExt cx="304710" cy="302608"/>
          </a:xfrm>
          <a:solidFill>
            <a:schemeClr val="tx1"/>
          </a:solidFill>
        </p:grpSpPr>
        <p:sp>
          <p:nvSpPr>
            <p:cNvPr id="162" name="Freeform 174"/>
            <p:cNvSpPr>
              <a:spLocks noEditPoints="1"/>
            </p:cNvSpPr>
            <p:nvPr/>
          </p:nvSpPr>
          <p:spPr bwMode="auto">
            <a:xfrm>
              <a:off x="3244734" y="2836760"/>
              <a:ext cx="304710" cy="302608"/>
            </a:xfrm>
            <a:custGeom>
              <a:avLst/>
              <a:gdLst>
                <a:gd name="T0" fmla="*/ 3 w 145"/>
                <a:gd name="T1" fmla="*/ 0 h 144"/>
                <a:gd name="T2" fmla="*/ 0 w 145"/>
                <a:gd name="T3" fmla="*/ 2 h 144"/>
                <a:gd name="T4" fmla="*/ 0 w 145"/>
                <a:gd name="T5" fmla="*/ 142 h 144"/>
                <a:gd name="T6" fmla="*/ 3 w 145"/>
                <a:gd name="T7" fmla="*/ 144 h 144"/>
                <a:gd name="T8" fmla="*/ 142 w 145"/>
                <a:gd name="T9" fmla="*/ 144 h 144"/>
                <a:gd name="T10" fmla="*/ 145 w 145"/>
                <a:gd name="T11" fmla="*/ 142 h 144"/>
                <a:gd name="T12" fmla="*/ 145 w 145"/>
                <a:gd name="T13" fmla="*/ 2 h 144"/>
                <a:gd name="T14" fmla="*/ 142 w 145"/>
                <a:gd name="T15" fmla="*/ 0 h 144"/>
                <a:gd name="T16" fmla="*/ 3 w 145"/>
                <a:gd name="T17" fmla="*/ 0 h 144"/>
                <a:gd name="T18" fmla="*/ 140 w 145"/>
                <a:gd name="T19" fmla="*/ 140 h 144"/>
                <a:gd name="T20" fmla="*/ 5 w 145"/>
                <a:gd name="T21" fmla="*/ 140 h 144"/>
                <a:gd name="T22" fmla="*/ 5 w 145"/>
                <a:gd name="T23" fmla="*/ 5 h 144"/>
                <a:gd name="T24" fmla="*/ 140 w 145"/>
                <a:gd name="T25" fmla="*/ 5 h 144"/>
                <a:gd name="T26" fmla="*/ 140 w 145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44">
                  <a:moveTo>
                    <a:pt x="3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3" y="144"/>
                  </a:lnTo>
                  <a:lnTo>
                    <a:pt x="142" y="144"/>
                  </a:lnTo>
                  <a:lnTo>
                    <a:pt x="145" y="142"/>
                  </a:lnTo>
                  <a:lnTo>
                    <a:pt x="145" y="2"/>
                  </a:lnTo>
                  <a:lnTo>
                    <a:pt x="142" y="0"/>
                  </a:lnTo>
                  <a:lnTo>
                    <a:pt x="3" y="0"/>
                  </a:lnTo>
                  <a:close/>
                  <a:moveTo>
                    <a:pt x="140" y="140"/>
                  </a:moveTo>
                  <a:lnTo>
                    <a:pt x="5" y="140"/>
                  </a:lnTo>
                  <a:lnTo>
                    <a:pt x="5" y="5"/>
                  </a:lnTo>
                  <a:lnTo>
                    <a:pt x="140" y="5"/>
                  </a:lnTo>
                  <a:lnTo>
                    <a:pt x="14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Freeform 175"/>
            <p:cNvSpPr>
              <a:spLocks noEditPoints="1"/>
            </p:cNvSpPr>
            <p:nvPr/>
          </p:nvSpPr>
          <p:spPr bwMode="auto">
            <a:xfrm>
              <a:off x="3280458" y="2927121"/>
              <a:ext cx="229058" cy="121884"/>
            </a:xfrm>
            <a:custGeom>
              <a:avLst/>
              <a:gdLst>
                <a:gd name="T0" fmla="*/ 109 w 109"/>
                <a:gd name="T1" fmla="*/ 58 h 58"/>
                <a:gd name="T2" fmla="*/ 109 w 109"/>
                <a:gd name="T3" fmla="*/ 0 h 58"/>
                <a:gd name="T4" fmla="*/ 25 w 109"/>
                <a:gd name="T5" fmla="*/ 0 h 58"/>
                <a:gd name="T6" fmla="*/ 0 w 109"/>
                <a:gd name="T7" fmla="*/ 29 h 58"/>
                <a:gd name="T8" fmla="*/ 25 w 109"/>
                <a:gd name="T9" fmla="*/ 58 h 58"/>
                <a:gd name="T10" fmla="*/ 109 w 109"/>
                <a:gd name="T11" fmla="*/ 58 h 58"/>
                <a:gd name="T12" fmla="*/ 27 w 109"/>
                <a:gd name="T13" fmla="*/ 4 h 58"/>
                <a:gd name="T14" fmla="*/ 105 w 109"/>
                <a:gd name="T15" fmla="*/ 4 h 58"/>
                <a:gd name="T16" fmla="*/ 105 w 109"/>
                <a:gd name="T17" fmla="*/ 54 h 58"/>
                <a:gd name="T18" fmla="*/ 27 w 109"/>
                <a:gd name="T19" fmla="*/ 54 h 58"/>
                <a:gd name="T20" fmla="*/ 6 w 109"/>
                <a:gd name="T21" fmla="*/ 29 h 58"/>
                <a:gd name="T22" fmla="*/ 27 w 109"/>
                <a:gd name="T23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58">
                  <a:moveTo>
                    <a:pt x="109" y="58"/>
                  </a:moveTo>
                  <a:lnTo>
                    <a:pt x="109" y="0"/>
                  </a:lnTo>
                  <a:lnTo>
                    <a:pt x="25" y="0"/>
                  </a:lnTo>
                  <a:lnTo>
                    <a:pt x="0" y="29"/>
                  </a:lnTo>
                  <a:lnTo>
                    <a:pt x="25" y="58"/>
                  </a:lnTo>
                  <a:lnTo>
                    <a:pt x="109" y="58"/>
                  </a:lnTo>
                  <a:close/>
                  <a:moveTo>
                    <a:pt x="27" y="4"/>
                  </a:moveTo>
                  <a:lnTo>
                    <a:pt x="105" y="4"/>
                  </a:lnTo>
                  <a:lnTo>
                    <a:pt x="105" y="54"/>
                  </a:lnTo>
                  <a:lnTo>
                    <a:pt x="27" y="54"/>
                  </a:lnTo>
                  <a:lnTo>
                    <a:pt x="6" y="29"/>
                  </a:lnTo>
                  <a:lnTo>
                    <a:pt x="2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Freeform 176"/>
            <p:cNvSpPr>
              <a:spLocks/>
            </p:cNvSpPr>
            <p:nvPr/>
          </p:nvSpPr>
          <p:spPr bwMode="auto">
            <a:xfrm>
              <a:off x="3368718" y="2952339"/>
              <a:ext cx="73551" cy="73551"/>
            </a:xfrm>
            <a:custGeom>
              <a:avLst/>
              <a:gdLst>
                <a:gd name="T0" fmla="*/ 3 w 35"/>
                <a:gd name="T1" fmla="*/ 35 h 35"/>
                <a:gd name="T2" fmla="*/ 18 w 35"/>
                <a:gd name="T3" fmla="*/ 21 h 35"/>
                <a:gd name="T4" fmla="*/ 32 w 35"/>
                <a:gd name="T5" fmla="*/ 35 h 35"/>
                <a:gd name="T6" fmla="*/ 35 w 35"/>
                <a:gd name="T7" fmla="*/ 31 h 35"/>
                <a:gd name="T8" fmla="*/ 21 w 35"/>
                <a:gd name="T9" fmla="*/ 17 h 35"/>
                <a:gd name="T10" fmla="*/ 35 w 35"/>
                <a:gd name="T11" fmla="*/ 3 h 35"/>
                <a:gd name="T12" fmla="*/ 32 w 35"/>
                <a:gd name="T13" fmla="*/ 0 h 35"/>
                <a:gd name="T14" fmla="*/ 18 w 35"/>
                <a:gd name="T15" fmla="*/ 14 h 35"/>
                <a:gd name="T16" fmla="*/ 3 w 35"/>
                <a:gd name="T17" fmla="*/ 0 h 35"/>
                <a:gd name="T18" fmla="*/ 0 w 35"/>
                <a:gd name="T19" fmla="*/ 3 h 35"/>
                <a:gd name="T20" fmla="*/ 15 w 35"/>
                <a:gd name="T21" fmla="*/ 17 h 35"/>
                <a:gd name="T22" fmla="*/ 0 w 35"/>
                <a:gd name="T23" fmla="*/ 31 h 35"/>
                <a:gd name="T24" fmla="*/ 3 w 35"/>
                <a:gd name="T2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5">
                  <a:moveTo>
                    <a:pt x="3" y="35"/>
                  </a:moveTo>
                  <a:lnTo>
                    <a:pt x="18" y="21"/>
                  </a:lnTo>
                  <a:lnTo>
                    <a:pt x="32" y="35"/>
                  </a:lnTo>
                  <a:lnTo>
                    <a:pt x="35" y="31"/>
                  </a:lnTo>
                  <a:lnTo>
                    <a:pt x="21" y="17"/>
                  </a:lnTo>
                  <a:lnTo>
                    <a:pt x="35" y="3"/>
                  </a:lnTo>
                  <a:lnTo>
                    <a:pt x="32" y="0"/>
                  </a:lnTo>
                  <a:lnTo>
                    <a:pt x="18" y="14"/>
                  </a:lnTo>
                  <a:lnTo>
                    <a:pt x="3" y="0"/>
                  </a:lnTo>
                  <a:lnTo>
                    <a:pt x="0" y="3"/>
                  </a:lnTo>
                  <a:lnTo>
                    <a:pt x="15" y="17"/>
                  </a:lnTo>
                  <a:lnTo>
                    <a:pt x="0" y="31"/>
                  </a:lnTo>
                  <a:lnTo>
                    <a:pt x="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3" name="Группа 402"/>
          <p:cNvGrpSpPr/>
          <p:nvPr/>
        </p:nvGrpSpPr>
        <p:grpSpPr>
          <a:xfrm>
            <a:off x="3637703" y="2836760"/>
            <a:ext cx="304710" cy="302608"/>
            <a:chOff x="3637703" y="2836760"/>
            <a:chExt cx="304710" cy="302608"/>
          </a:xfrm>
          <a:solidFill>
            <a:schemeClr val="tx1"/>
          </a:solidFill>
        </p:grpSpPr>
        <p:sp>
          <p:nvSpPr>
            <p:cNvPr id="165" name="Freeform 177"/>
            <p:cNvSpPr>
              <a:spLocks noEditPoints="1"/>
            </p:cNvSpPr>
            <p:nvPr/>
          </p:nvSpPr>
          <p:spPr bwMode="auto">
            <a:xfrm>
              <a:off x="3637703" y="2836760"/>
              <a:ext cx="304710" cy="302608"/>
            </a:xfrm>
            <a:custGeom>
              <a:avLst/>
              <a:gdLst>
                <a:gd name="T0" fmla="*/ 3 w 145"/>
                <a:gd name="T1" fmla="*/ 0 h 144"/>
                <a:gd name="T2" fmla="*/ 0 w 145"/>
                <a:gd name="T3" fmla="*/ 2 h 144"/>
                <a:gd name="T4" fmla="*/ 0 w 145"/>
                <a:gd name="T5" fmla="*/ 142 h 144"/>
                <a:gd name="T6" fmla="*/ 3 w 145"/>
                <a:gd name="T7" fmla="*/ 144 h 144"/>
                <a:gd name="T8" fmla="*/ 142 w 145"/>
                <a:gd name="T9" fmla="*/ 144 h 144"/>
                <a:gd name="T10" fmla="*/ 145 w 145"/>
                <a:gd name="T11" fmla="*/ 142 h 144"/>
                <a:gd name="T12" fmla="*/ 145 w 145"/>
                <a:gd name="T13" fmla="*/ 2 h 144"/>
                <a:gd name="T14" fmla="*/ 142 w 145"/>
                <a:gd name="T15" fmla="*/ 0 h 144"/>
                <a:gd name="T16" fmla="*/ 3 w 145"/>
                <a:gd name="T17" fmla="*/ 0 h 144"/>
                <a:gd name="T18" fmla="*/ 140 w 145"/>
                <a:gd name="T19" fmla="*/ 140 h 144"/>
                <a:gd name="T20" fmla="*/ 5 w 145"/>
                <a:gd name="T21" fmla="*/ 140 h 144"/>
                <a:gd name="T22" fmla="*/ 5 w 145"/>
                <a:gd name="T23" fmla="*/ 5 h 144"/>
                <a:gd name="T24" fmla="*/ 140 w 145"/>
                <a:gd name="T25" fmla="*/ 5 h 144"/>
                <a:gd name="T26" fmla="*/ 140 w 145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44">
                  <a:moveTo>
                    <a:pt x="3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3" y="144"/>
                  </a:lnTo>
                  <a:lnTo>
                    <a:pt x="142" y="144"/>
                  </a:lnTo>
                  <a:lnTo>
                    <a:pt x="145" y="142"/>
                  </a:lnTo>
                  <a:lnTo>
                    <a:pt x="145" y="2"/>
                  </a:lnTo>
                  <a:lnTo>
                    <a:pt x="142" y="0"/>
                  </a:lnTo>
                  <a:lnTo>
                    <a:pt x="3" y="0"/>
                  </a:lnTo>
                  <a:close/>
                  <a:moveTo>
                    <a:pt x="140" y="140"/>
                  </a:moveTo>
                  <a:lnTo>
                    <a:pt x="5" y="140"/>
                  </a:lnTo>
                  <a:lnTo>
                    <a:pt x="5" y="5"/>
                  </a:lnTo>
                  <a:lnTo>
                    <a:pt x="140" y="5"/>
                  </a:lnTo>
                  <a:lnTo>
                    <a:pt x="14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Freeform 178"/>
            <p:cNvSpPr>
              <a:spLocks noEditPoints="1"/>
            </p:cNvSpPr>
            <p:nvPr/>
          </p:nvSpPr>
          <p:spPr bwMode="auto">
            <a:xfrm>
              <a:off x="3732269" y="2954441"/>
              <a:ext cx="113478" cy="86160"/>
            </a:xfrm>
            <a:custGeom>
              <a:avLst/>
              <a:gdLst>
                <a:gd name="T0" fmla="*/ 29 w 54"/>
                <a:gd name="T1" fmla="*/ 41 h 41"/>
                <a:gd name="T2" fmla="*/ 54 w 54"/>
                <a:gd name="T3" fmla="*/ 4 h 41"/>
                <a:gd name="T4" fmla="*/ 52 w 54"/>
                <a:gd name="T5" fmla="*/ 0 h 41"/>
                <a:gd name="T6" fmla="*/ 3 w 54"/>
                <a:gd name="T7" fmla="*/ 0 h 41"/>
                <a:gd name="T8" fmla="*/ 0 w 54"/>
                <a:gd name="T9" fmla="*/ 4 h 41"/>
                <a:gd name="T10" fmla="*/ 25 w 54"/>
                <a:gd name="T11" fmla="*/ 41 h 41"/>
                <a:gd name="T12" fmla="*/ 29 w 54"/>
                <a:gd name="T13" fmla="*/ 41 h 41"/>
                <a:gd name="T14" fmla="*/ 48 w 54"/>
                <a:gd name="T15" fmla="*/ 5 h 41"/>
                <a:gd name="T16" fmla="*/ 27 w 54"/>
                <a:gd name="T17" fmla="*/ 35 h 41"/>
                <a:gd name="T18" fmla="*/ 7 w 54"/>
                <a:gd name="T19" fmla="*/ 5 h 41"/>
                <a:gd name="T20" fmla="*/ 48 w 54"/>
                <a:gd name="T21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41">
                  <a:moveTo>
                    <a:pt x="29" y="41"/>
                  </a:moveTo>
                  <a:lnTo>
                    <a:pt x="54" y="4"/>
                  </a:lnTo>
                  <a:lnTo>
                    <a:pt x="52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5" y="41"/>
                  </a:lnTo>
                  <a:lnTo>
                    <a:pt x="29" y="41"/>
                  </a:lnTo>
                  <a:close/>
                  <a:moveTo>
                    <a:pt x="48" y="5"/>
                  </a:moveTo>
                  <a:lnTo>
                    <a:pt x="27" y="35"/>
                  </a:lnTo>
                  <a:lnTo>
                    <a:pt x="7" y="5"/>
                  </a:lnTo>
                  <a:lnTo>
                    <a:pt x="4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4" name="Группа 403"/>
          <p:cNvGrpSpPr/>
          <p:nvPr/>
        </p:nvGrpSpPr>
        <p:grpSpPr>
          <a:xfrm>
            <a:off x="4030674" y="2836760"/>
            <a:ext cx="304710" cy="302608"/>
            <a:chOff x="4030674" y="2836760"/>
            <a:chExt cx="304710" cy="302608"/>
          </a:xfrm>
          <a:solidFill>
            <a:schemeClr val="tx1"/>
          </a:solidFill>
        </p:grpSpPr>
        <p:sp>
          <p:nvSpPr>
            <p:cNvPr id="167" name="Freeform 179"/>
            <p:cNvSpPr>
              <a:spLocks noEditPoints="1"/>
            </p:cNvSpPr>
            <p:nvPr/>
          </p:nvSpPr>
          <p:spPr bwMode="auto">
            <a:xfrm>
              <a:off x="4030674" y="2836760"/>
              <a:ext cx="304710" cy="302608"/>
            </a:xfrm>
            <a:custGeom>
              <a:avLst/>
              <a:gdLst>
                <a:gd name="T0" fmla="*/ 3 w 145"/>
                <a:gd name="T1" fmla="*/ 0 h 144"/>
                <a:gd name="T2" fmla="*/ 0 w 145"/>
                <a:gd name="T3" fmla="*/ 2 h 144"/>
                <a:gd name="T4" fmla="*/ 0 w 145"/>
                <a:gd name="T5" fmla="*/ 142 h 144"/>
                <a:gd name="T6" fmla="*/ 3 w 145"/>
                <a:gd name="T7" fmla="*/ 144 h 144"/>
                <a:gd name="T8" fmla="*/ 142 w 145"/>
                <a:gd name="T9" fmla="*/ 144 h 144"/>
                <a:gd name="T10" fmla="*/ 145 w 145"/>
                <a:gd name="T11" fmla="*/ 142 h 144"/>
                <a:gd name="T12" fmla="*/ 145 w 145"/>
                <a:gd name="T13" fmla="*/ 2 h 144"/>
                <a:gd name="T14" fmla="*/ 142 w 145"/>
                <a:gd name="T15" fmla="*/ 0 h 144"/>
                <a:gd name="T16" fmla="*/ 3 w 145"/>
                <a:gd name="T17" fmla="*/ 0 h 144"/>
                <a:gd name="T18" fmla="*/ 140 w 145"/>
                <a:gd name="T19" fmla="*/ 140 h 144"/>
                <a:gd name="T20" fmla="*/ 5 w 145"/>
                <a:gd name="T21" fmla="*/ 140 h 144"/>
                <a:gd name="T22" fmla="*/ 5 w 145"/>
                <a:gd name="T23" fmla="*/ 5 h 144"/>
                <a:gd name="T24" fmla="*/ 140 w 145"/>
                <a:gd name="T25" fmla="*/ 5 h 144"/>
                <a:gd name="T26" fmla="*/ 140 w 145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44">
                  <a:moveTo>
                    <a:pt x="3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3" y="144"/>
                  </a:lnTo>
                  <a:lnTo>
                    <a:pt x="142" y="144"/>
                  </a:lnTo>
                  <a:lnTo>
                    <a:pt x="145" y="142"/>
                  </a:lnTo>
                  <a:lnTo>
                    <a:pt x="145" y="2"/>
                  </a:lnTo>
                  <a:lnTo>
                    <a:pt x="142" y="0"/>
                  </a:lnTo>
                  <a:lnTo>
                    <a:pt x="3" y="0"/>
                  </a:lnTo>
                  <a:close/>
                  <a:moveTo>
                    <a:pt x="140" y="140"/>
                  </a:moveTo>
                  <a:lnTo>
                    <a:pt x="5" y="140"/>
                  </a:lnTo>
                  <a:lnTo>
                    <a:pt x="5" y="5"/>
                  </a:lnTo>
                  <a:lnTo>
                    <a:pt x="140" y="5"/>
                  </a:lnTo>
                  <a:lnTo>
                    <a:pt x="14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" name="Freeform 180"/>
            <p:cNvSpPr>
              <a:spLocks noEditPoints="1"/>
            </p:cNvSpPr>
            <p:nvPr/>
          </p:nvSpPr>
          <p:spPr bwMode="auto">
            <a:xfrm>
              <a:off x="4131543" y="2933426"/>
              <a:ext cx="84058" cy="111377"/>
            </a:xfrm>
            <a:custGeom>
              <a:avLst/>
              <a:gdLst>
                <a:gd name="T0" fmla="*/ 40 w 40"/>
                <a:gd name="T1" fmla="*/ 51 h 53"/>
                <a:gd name="T2" fmla="*/ 40 w 40"/>
                <a:gd name="T3" fmla="*/ 1 h 53"/>
                <a:gd name="T4" fmla="*/ 36 w 40"/>
                <a:gd name="T5" fmla="*/ 0 h 53"/>
                <a:gd name="T6" fmla="*/ 0 w 40"/>
                <a:gd name="T7" fmla="*/ 24 h 53"/>
                <a:gd name="T8" fmla="*/ 0 w 40"/>
                <a:gd name="T9" fmla="*/ 28 h 53"/>
                <a:gd name="T10" fmla="*/ 36 w 40"/>
                <a:gd name="T11" fmla="*/ 53 h 53"/>
                <a:gd name="T12" fmla="*/ 40 w 40"/>
                <a:gd name="T13" fmla="*/ 51 h 53"/>
                <a:gd name="T14" fmla="*/ 36 w 40"/>
                <a:gd name="T15" fmla="*/ 46 h 53"/>
                <a:gd name="T16" fmla="*/ 6 w 40"/>
                <a:gd name="T17" fmla="*/ 26 h 53"/>
                <a:gd name="T18" fmla="*/ 36 w 40"/>
                <a:gd name="T19" fmla="*/ 6 h 53"/>
                <a:gd name="T20" fmla="*/ 36 w 40"/>
                <a:gd name="T21" fmla="*/ 4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3">
                  <a:moveTo>
                    <a:pt x="40" y="51"/>
                  </a:moveTo>
                  <a:lnTo>
                    <a:pt x="40" y="1"/>
                  </a:lnTo>
                  <a:lnTo>
                    <a:pt x="36" y="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36" y="53"/>
                  </a:lnTo>
                  <a:lnTo>
                    <a:pt x="40" y="51"/>
                  </a:lnTo>
                  <a:close/>
                  <a:moveTo>
                    <a:pt x="36" y="46"/>
                  </a:moveTo>
                  <a:lnTo>
                    <a:pt x="6" y="26"/>
                  </a:lnTo>
                  <a:lnTo>
                    <a:pt x="36" y="6"/>
                  </a:lnTo>
                  <a:lnTo>
                    <a:pt x="36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5" name="Группа 404"/>
          <p:cNvGrpSpPr/>
          <p:nvPr/>
        </p:nvGrpSpPr>
        <p:grpSpPr>
          <a:xfrm>
            <a:off x="4423643" y="2836760"/>
            <a:ext cx="304710" cy="302608"/>
            <a:chOff x="4423643" y="2836760"/>
            <a:chExt cx="304710" cy="302608"/>
          </a:xfrm>
          <a:solidFill>
            <a:schemeClr val="tx1"/>
          </a:solidFill>
        </p:grpSpPr>
        <p:sp>
          <p:nvSpPr>
            <p:cNvPr id="169" name="Freeform 181"/>
            <p:cNvSpPr>
              <a:spLocks noEditPoints="1"/>
            </p:cNvSpPr>
            <p:nvPr/>
          </p:nvSpPr>
          <p:spPr bwMode="auto">
            <a:xfrm>
              <a:off x="4423643" y="2836760"/>
              <a:ext cx="304710" cy="302608"/>
            </a:xfrm>
            <a:custGeom>
              <a:avLst/>
              <a:gdLst>
                <a:gd name="T0" fmla="*/ 3 w 145"/>
                <a:gd name="T1" fmla="*/ 0 h 144"/>
                <a:gd name="T2" fmla="*/ 0 w 145"/>
                <a:gd name="T3" fmla="*/ 2 h 144"/>
                <a:gd name="T4" fmla="*/ 0 w 145"/>
                <a:gd name="T5" fmla="*/ 142 h 144"/>
                <a:gd name="T6" fmla="*/ 3 w 145"/>
                <a:gd name="T7" fmla="*/ 144 h 144"/>
                <a:gd name="T8" fmla="*/ 142 w 145"/>
                <a:gd name="T9" fmla="*/ 144 h 144"/>
                <a:gd name="T10" fmla="*/ 145 w 145"/>
                <a:gd name="T11" fmla="*/ 142 h 144"/>
                <a:gd name="T12" fmla="*/ 145 w 145"/>
                <a:gd name="T13" fmla="*/ 2 h 144"/>
                <a:gd name="T14" fmla="*/ 142 w 145"/>
                <a:gd name="T15" fmla="*/ 0 h 144"/>
                <a:gd name="T16" fmla="*/ 3 w 145"/>
                <a:gd name="T17" fmla="*/ 0 h 144"/>
                <a:gd name="T18" fmla="*/ 140 w 145"/>
                <a:gd name="T19" fmla="*/ 140 h 144"/>
                <a:gd name="T20" fmla="*/ 5 w 145"/>
                <a:gd name="T21" fmla="*/ 140 h 144"/>
                <a:gd name="T22" fmla="*/ 5 w 145"/>
                <a:gd name="T23" fmla="*/ 5 h 144"/>
                <a:gd name="T24" fmla="*/ 140 w 145"/>
                <a:gd name="T25" fmla="*/ 5 h 144"/>
                <a:gd name="T26" fmla="*/ 140 w 145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44">
                  <a:moveTo>
                    <a:pt x="3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3" y="144"/>
                  </a:lnTo>
                  <a:lnTo>
                    <a:pt x="142" y="144"/>
                  </a:lnTo>
                  <a:lnTo>
                    <a:pt x="145" y="142"/>
                  </a:lnTo>
                  <a:lnTo>
                    <a:pt x="145" y="2"/>
                  </a:lnTo>
                  <a:lnTo>
                    <a:pt x="142" y="0"/>
                  </a:lnTo>
                  <a:lnTo>
                    <a:pt x="3" y="0"/>
                  </a:lnTo>
                  <a:close/>
                  <a:moveTo>
                    <a:pt x="140" y="140"/>
                  </a:moveTo>
                  <a:lnTo>
                    <a:pt x="5" y="140"/>
                  </a:lnTo>
                  <a:lnTo>
                    <a:pt x="5" y="5"/>
                  </a:lnTo>
                  <a:lnTo>
                    <a:pt x="140" y="5"/>
                  </a:lnTo>
                  <a:lnTo>
                    <a:pt x="14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" name="Freeform 182"/>
            <p:cNvSpPr>
              <a:spLocks/>
            </p:cNvSpPr>
            <p:nvPr/>
          </p:nvSpPr>
          <p:spPr bwMode="auto">
            <a:xfrm>
              <a:off x="4461469" y="2916615"/>
              <a:ext cx="229058" cy="140797"/>
            </a:xfrm>
            <a:custGeom>
              <a:avLst/>
              <a:gdLst>
                <a:gd name="T0" fmla="*/ 25 w 109"/>
                <a:gd name="T1" fmla="*/ 64 h 67"/>
                <a:gd name="T2" fmla="*/ 8 w 109"/>
                <a:gd name="T3" fmla="*/ 48 h 67"/>
                <a:gd name="T4" fmla="*/ 109 w 109"/>
                <a:gd name="T5" fmla="*/ 48 h 67"/>
                <a:gd name="T6" fmla="*/ 109 w 109"/>
                <a:gd name="T7" fmla="*/ 0 h 67"/>
                <a:gd name="T8" fmla="*/ 82 w 109"/>
                <a:gd name="T9" fmla="*/ 0 h 67"/>
                <a:gd name="T10" fmla="*/ 82 w 109"/>
                <a:gd name="T11" fmla="*/ 5 h 67"/>
                <a:gd name="T12" fmla="*/ 104 w 109"/>
                <a:gd name="T13" fmla="*/ 5 h 67"/>
                <a:gd name="T14" fmla="*/ 104 w 109"/>
                <a:gd name="T15" fmla="*/ 43 h 67"/>
                <a:gd name="T16" fmla="*/ 8 w 109"/>
                <a:gd name="T17" fmla="*/ 43 h 67"/>
                <a:gd name="T18" fmla="*/ 25 w 109"/>
                <a:gd name="T19" fmla="*/ 27 h 67"/>
                <a:gd name="T20" fmla="*/ 21 w 109"/>
                <a:gd name="T21" fmla="*/ 23 h 67"/>
                <a:gd name="T22" fmla="*/ 0 w 109"/>
                <a:gd name="T23" fmla="*/ 44 h 67"/>
                <a:gd name="T24" fmla="*/ 0 w 109"/>
                <a:gd name="T25" fmla="*/ 47 h 67"/>
                <a:gd name="T26" fmla="*/ 21 w 109"/>
                <a:gd name="T27" fmla="*/ 67 h 67"/>
                <a:gd name="T28" fmla="*/ 25 w 109"/>
                <a:gd name="T29" fmla="*/ 6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67">
                  <a:moveTo>
                    <a:pt x="25" y="64"/>
                  </a:moveTo>
                  <a:lnTo>
                    <a:pt x="8" y="48"/>
                  </a:lnTo>
                  <a:lnTo>
                    <a:pt x="109" y="48"/>
                  </a:lnTo>
                  <a:lnTo>
                    <a:pt x="109" y="0"/>
                  </a:lnTo>
                  <a:lnTo>
                    <a:pt x="82" y="0"/>
                  </a:lnTo>
                  <a:lnTo>
                    <a:pt x="82" y="5"/>
                  </a:lnTo>
                  <a:lnTo>
                    <a:pt x="104" y="5"/>
                  </a:lnTo>
                  <a:lnTo>
                    <a:pt x="104" y="43"/>
                  </a:lnTo>
                  <a:lnTo>
                    <a:pt x="8" y="43"/>
                  </a:lnTo>
                  <a:lnTo>
                    <a:pt x="25" y="27"/>
                  </a:lnTo>
                  <a:lnTo>
                    <a:pt x="21" y="2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21" y="67"/>
                  </a:lnTo>
                  <a:lnTo>
                    <a:pt x="25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6" name="Группа 405"/>
          <p:cNvGrpSpPr/>
          <p:nvPr/>
        </p:nvGrpSpPr>
        <p:grpSpPr>
          <a:xfrm>
            <a:off x="4816614" y="2836760"/>
            <a:ext cx="304710" cy="302608"/>
            <a:chOff x="4816614" y="2836760"/>
            <a:chExt cx="304710" cy="302608"/>
          </a:xfrm>
          <a:solidFill>
            <a:schemeClr val="tx1"/>
          </a:solidFill>
        </p:grpSpPr>
        <p:sp>
          <p:nvSpPr>
            <p:cNvPr id="171" name="Freeform 183"/>
            <p:cNvSpPr>
              <a:spLocks noEditPoints="1"/>
            </p:cNvSpPr>
            <p:nvPr/>
          </p:nvSpPr>
          <p:spPr bwMode="auto">
            <a:xfrm>
              <a:off x="4816614" y="2836760"/>
              <a:ext cx="304710" cy="302608"/>
            </a:xfrm>
            <a:custGeom>
              <a:avLst/>
              <a:gdLst>
                <a:gd name="T0" fmla="*/ 3 w 145"/>
                <a:gd name="T1" fmla="*/ 0 h 144"/>
                <a:gd name="T2" fmla="*/ 0 w 145"/>
                <a:gd name="T3" fmla="*/ 2 h 144"/>
                <a:gd name="T4" fmla="*/ 0 w 145"/>
                <a:gd name="T5" fmla="*/ 142 h 144"/>
                <a:gd name="T6" fmla="*/ 3 w 145"/>
                <a:gd name="T7" fmla="*/ 144 h 144"/>
                <a:gd name="T8" fmla="*/ 142 w 145"/>
                <a:gd name="T9" fmla="*/ 144 h 144"/>
                <a:gd name="T10" fmla="*/ 145 w 145"/>
                <a:gd name="T11" fmla="*/ 142 h 144"/>
                <a:gd name="T12" fmla="*/ 145 w 145"/>
                <a:gd name="T13" fmla="*/ 2 h 144"/>
                <a:gd name="T14" fmla="*/ 142 w 145"/>
                <a:gd name="T15" fmla="*/ 0 h 144"/>
                <a:gd name="T16" fmla="*/ 3 w 145"/>
                <a:gd name="T17" fmla="*/ 0 h 144"/>
                <a:gd name="T18" fmla="*/ 140 w 145"/>
                <a:gd name="T19" fmla="*/ 140 h 144"/>
                <a:gd name="T20" fmla="*/ 5 w 145"/>
                <a:gd name="T21" fmla="*/ 140 h 144"/>
                <a:gd name="T22" fmla="*/ 5 w 145"/>
                <a:gd name="T23" fmla="*/ 5 h 144"/>
                <a:gd name="T24" fmla="*/ 140 w 145"/>
                <a:gd name="T25" fmla="*/ 5 h 144"/>
                <a:gd name="T26" fmla="*/ 140 w 145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44">
                  <a:moveTo>
                    <a:pt x="3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3" y="144"/>
                  </a:lnTo>
                  <a:lnTo>
                    <a:pt x="142" y="144"/>
                  </a:lnTo>
                  <a:lnTo>
                    <a:pt x="145" y="142"/>
                  </a:lnTo>
                  <a:lnTo>
                    <a:pt x="145" y="2"/>
                  </a:lnTo>
                  <a:lnTo>
                    <a:pt x="142" y="0"/>
                  </a:lnTo>
                  <a:lnTo>
                    <a:pt x="3" y="0"/>
                  </a:lnTo>
                  <a:close/>
                  <a:moveTo>
                    <a:pt x="140" y="140"/>
                  </a:moveTo>
                  <a:lnTo>
                    <a:pt x="5" y="140"/>
                  </a:lnTo>
                  <a:lnTo>
                    <a:pt x="5" y="5"/>
                  </a:lnTo>
                  <a:lnTo>
                    <a:pt x="140" y="5"/>
                  </a:lnTo>
                  <a:lnTo>
                    <a:pt x="14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" name="Freeform 184"/>
            <p:cNvSpPr>
              <a:spLocks noEditPoints="1"/>
            </p:cNvSpPr>
            <p:nvPr/>
          </p:nvSpPr>
          <p:spPr bwMode="auto">
            <a:xfrm>
              <a:off x="4936396" y="2933426"/>
              <a:ext cx="84058" cy="111377"/>
            </a:xfrm>
            <a:custGeom>
              <a:avLst/>
              <a:gdLst>
                <a:gd name="T0" fmla="*/ 40 w 40"/>
                <a:gd name="T1" fmla="*/ 28 h 53"/>
                <a:gd name="T2" fmla="*/ 40 w 40"/>
                <a:gd name="T3" fmla="*/ 24 h 53"/>
                <a:gd name="T4" fmla="*/ 4 w 40"/>
                <a:gd name="T5" fmla="*/ 0 h 53"/>
                <a:gd name="T6" fmla="*/ 0 w 40"/>
                <a:gd name="T7" fmla="*/ 1 h 53"/>
                <a:gd name="T8" fmla="*/ 0 w 40"/>
                <a:gd name="T9" fmla="*/ 51 h 53"/>
                <a:gd name="T10" fmla="*/ 4 w 40"/>
                <a:gd name="T11" fmla="*/ 53 h 53"/>
                <a:gd name="T12" fmla="*/ 40 w 40"/>
                <a:gd name="T13" fmla="*/ 28 h 53"/>
                <a:gd name="T14" fmla="*/ 4 w 40"/>
                <a:gd name="T15" fmla="*/ 6 h 53"/>
                <a:gd name="T16" fmla="*/ 34 w 40"/>
                <a:gd name="T17" fmla="*/ 26 h 53"/>
                <a:gd name="T18" fmla="*/ 4 w 40"/>
                <a:gd name="T19" fmla="*/ 46 h 53"/>
                <a:gd name="T20" fmla="*/ 4 w 40"/>
                <a:gd name="T21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3">
                  <a:moveTo>
                    <a:pt x="40" y="28"/>
                  </a:moveTo>
                  <a:lnTo>
                    <a:pt x="40" y="24"/>
                  </a:lnTo>
                  <a:lnTo>
                    <a:pt x="4" y="0"/>
                  </a:lnTo>
                  <a:lnTo>
                    <a:pt x="0" y="1"/>
                  </a:lnTo>
                  <a:lnTo>
                    <a:pt x="0" y="51"/>
                  </a:lnTo>
                  <a:lnTo>
                    <a:pt x="4" y="53"/>
                  </a:lnTo>
                  <a:lnTo>
                    <a:pt x="40" y="28"/>
                  </a:lnTo>
                  <a:close/>
                  <a:moveTo>
                    <a:pt x="4" y="6"/>
                  </a:moveTo>
                  <a:lnTo>
                    <a:pt x="34" y="26"/>
                  </a:lnTo>
                  <a:lnTo>
                    <a:pt x="4" y="46"/>
                  </a:lnTo>
                  <a:lnTo>
                    <a:pt x="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7" name="Группа 406"/>
          <p:cNvGrpSpPr/>
          <p:nvPr/>
        </p:nvGrpSpPr>
        <p:grpSpPr>
          <a:xfrm>
            <a:off x="5211685" y="2836760"/>
            <a:ext cx="302608" cy="302608"/>
            <a:chOff x="5211685" y="2836760"/>
            <a:chExt cx="302608" cy="302608"/>
          </a:xfrm>
          <a:solidFill>
            <a:schemeClr val="tx1"/>
          </a:solidFill>
        </p:grpSpPr>
        <p:sp>
          <p:nvSpPr>
            <p:cNvPr id="173" name="Freeform 185"/>
            <p:cNvSpPr>
              <a:spLocks noEditPoints="1"/>
            </p:cNvSpPr>
            <p:nvPr/>
          </p:nvSpPr>
          <p:spPr bwMode="auto">
            <a:xfrm>
              <a:off x="5211685" y="2836760"/>
              <a:ext cx="302608" cy="302608"/>
            </a:xfrm>
            <a:custGeom>
              <a:avLst/>
              <a:gdLst>
                <a:gd name="T0" fmla="*/ 2 w 144"/>
                <a:gd name="T1" fmla="*/ 0 h 144"/>
                <a:gd name="T2" fmla="*/ 0 w 144"/>
                <a:gd name="T3" fmla="*/ 2 h 144"/>
                <a:gd name="T4" fmla="*/ 0 w 144"/>
                <a:gd name="T5" fmla="*/ 142 h 144"/>
                <a:gd name="T6" fmla="*/ 2 w 144"/>
                <a:gd name="T7" fmla="*/ 144 h 144"/>
                <a:gd name="T8" fmla="*/ 142 w 144"/>
                <a:gd name="T9" fmla="*/ 144 h 144"/>
                <a:gd name="T10" fmla="*/ 144 w 144"/>
                <a:gd name="T11" fmla="*/ 142 h 144"/>
                <a:gd name="T12" fmla="*/ 144 w 144"/>
                <a:gd name="T13" fmla="*/ 2 h 144"/>
                <a:gd name="T14" fmla="*/ 142 w 144"/>
                <a:gd name="T15" fmla="*/ 0 h 144"/>
                <a:gd name="T16" fmla="*/ 2 w 144"/>
                <a:gd name="T17" fmla="*/ 0 h 144"/>
                <a:gd name="T18" fmla="*/ 139 w 144"/>
                <a:gd name="T19" fmla="*/ 140 h 144"/>
                <a:gd name="T20" fmla="*/ 4 w 144"/>
                <a:gd name="T21" fmla="*/ 140 h 144"/>
                <a:gd name="T22" fmla="*/ 4 w 144"/>
                <a:gd name="T23" fmla="*/ 5 h 144"/>
                <a:gd name="T24" fmla="*/ 139 w 144"/>
                <a:gd name="T25" fmla="*/ 5 h 144"/>
                <a:gd name="T26" fmla="*/ 139 w 144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44">
                  <a:moveTo>
                    <a:pt x="2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2" y="144"/>
                  </a:lnTo>
                  <a:lnTo>
                    <a:pt x="142" y="144"/>
                  </a:lnTo>
                  <a:lnTo>
                    <a:pt x="144" y="142"/>
                  </a:lnTo>
                  <a:lnTo>
                    <a:pt x="144" y="2"/>
                  </a:lnTo>
                  <a:lnTo>
                    <a:pt x="142" y="0"/>
                  </a:lnTo>
                  <a:lnTo>
                    <a:pt x="2" y="0"/>
                  </a:lnTo>
                  <a:close/>
                  <a:moveTo>
                    <a:pt x="139" y="140"/>
                  </a:moveTo>
                  <a:lnTo>
                    <a:pt x="4" y="140"/>
                  </a:lnTo>
                  <a:lnTo>
                    <a:pt x="4" y="5"/>
                  </a:lnTo>
                  <a:lnTo>
                    <a:pt x="139" y="5"/>
                  </a:lnTo>
                  <a:lnTo>
                    <a:pt x="139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Freeform 186"/>
            <p:cNvSpPr>
              <a:spLocks noEditPoints="1"/>
            </p:cNvSpPr>
            <p:nvPr/>
          </p:nvSpPr>
          <p:spPr bwMode="auto">
            <a:xfrm>
              <a:off x="5287337" y="2916615"/>
              <a:ext cx="149203" cy="142898"/>
            </a:xfrm>
            <a:custGeom>
              <a:avLst/>
              <a:gdLst>
                <a:gd name="T0" fmla="*/ 18 w 71"/>
                <a:gd name="T1" fmla="*/ 45 h 68"/>
                <a:gd name="T2" fmla="*/ 18 w 71"/>
                <a:gd name="T3" fmla="*/ 66 h 68"/>
                <a:gd name="T4" fmla="*/ 20 w 71"/>
                <a:gd name="T5" fmla="*/ 68 h 68"/>
                <a:gd name="T6" fmla="*/ 51 w 71"/>
                <a:gd name="T7" fmla="*/ 68 h 68"/>
                <a:gd name="T8" fmla="*/ 54 w 71"/>
                <a:gd name="T9" fmla="*/ 66 h 68"/>
                <a:gd name="T10" fmla="*/ 54 w 71"/>
                <a:gd name="T11" fmla="*/ 45 h 68"/>
                <a:gd name="T12" fmla="*/ 69 w 71"/>
                <a:gd name="T13" fmla="*/ 45 h 68"/>
                <a:gd name="T14" fmla="*/ 71 w 71"/>
                <a:gd name="T15" fmla="*/ 41 h 68"/>
                <a:gd name="T16" fmla="*/ 37 w 71"/>
                <a:gd name="T17" fmla="*/ 0 h 68"/>
                <a:gd name="T18" fmla="*/ 34 w 71"/>
                <a:gd name="T19" fmla="*/ 0 h 68"/>
                <a:gd name="T20" fmla="*/ 0 w 71"/>
                <a:gd name="T21" fmla="*/ 41 h 68"/>
                <a:gd name="T22" fmla="*/ 2 w 71"/>
                <a:gd name="T23" fmla="*/ 45 h 68"/>
                <a:gd name="T24" fmla="*/ 18 w 71"/>
                <a:gd name="T25" fmla="*/ 45 h 68"/>
                <a:gd name="T26" fmla="*/ 36 w 71"/>
                <a:gd name="T27" fmla="*/ 6 h 68"/>
                <a:gd name="T28" fmla="*/ 65 w 71"/>
                <a:gd name="T29" fmla="*/ 41 h 68"/>
                <a:gd name="T30" fmla="*/ 51 w 71"/>
                <a:gd name="T31" fmla="*/ 41 h 68"/>
                <a:gd name="T32" fmla="*/ 49 w 71"/>
                <a:gd name="T33" fmla="*/ 43 h 68"/>
                <a:gd name="T34" fmla="*/ 49 w 71"/>
                <a:gd name="T35" fmla="*/ 63 h 68"/>
                <a:gd name="T36" fmla="*/ 22 w 71"/>
                <a:gd name="T37" fmla="*/ 63 h 68"/>
                <a:gd name="T38" fmla="*/ 22 w 71"/>
                <a:gd name="T39" fmla="*/ 43 h 68"/>
                <a:gd name="T40" fmla="*/ 20 w 71"/>
                <a:gd name="T41" fmla="*/ 41 h 68"/>
                <a:gd name="T42" fmla="*/ 7 w 71"/>
                <a:gd name="T43" fmla="*/ 41 h 68"/>
                <a:gd name="T44" fmla="*/ 36 w 71"/>
                <a:gd name="T45" fmla="*/ 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68">
                  <a:moveTo>
                    <a:pt x="18" y="45"/>
                  </a:moveTo>
                  <a:lnTo>
                    <a:pt x="18" y="66"/>
                  </a:lnTo>
                  <a:lnTo>
                    <a:pt x="20" y="68"/>
                  </a:lnTo>
                  <a:lnTo>
                    <a:pt x="51" y="68"/>
                  </a:lnTo>
                  <a:lnTo>
                    <a:pt x="54" y="66"/>
                  </a:lnTo>
                  <a:lnTo>
                    <a:pt x="54" y="45"/>
                  </a:lnTo>
                  <a:lnTo>
                    <a:pt x="69" y="45"/>
                  </a:lnTo>
                  <a:lnTo>
                    <a:pt x="71" y="41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0" y="41"/>
                  </a:lnTo>
                  <a:lnTo>
                    <a:pt x="2" y="45"/>
                  </a:lnTo>
                  <a:lnTo>
                    <a:pt x="18" y="45"/>
                  </a:lnTo>
                  <a:close/>
                  <a:moveTo>
                    <a:pt x="36" y="6"/>
                  </a:moveTo>
                  <a:lnTo>
                    <a:pt x="65" y="41"/>
                  </a:lnTo>
                  <a:lnTo>
                    <a:pt x="51" y="41"/>
                  </a:lnTo>
                  <a:lnTo>
                    <a:pt x="49" y="43"/>
                  </a:lnTo>
                  <a:lnTo>
                    <a:pt x="49" y="63"/>
                  </a:lnTo>
                  <a:lnTo>
                    <a:pt x="22" y="63"/>
                  </a:lnTo>
                  <a:lnTo>
                    <a:pt x="22" y="43"/>
                  </a:lnTo>
                  <a:lnTo>
                    <a:pt x="20" y="41"/>
                  </a:lnTo>
                  <a:lnTo>
                    <a:pt x="7" y="41"/>
                  </a:lnTo>
                  <a:lnTo>
                    <a:pt x="3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8" name="Группа 407"/>
          <p:cNvGrpSpPr/>
          <p:nvPr/>
        </p:nvGrpSpPr>
        <p:grpSpPr>
          <a:xfrm>
            <a:off x="5604655" y="2836760"/>
            <a:ext cx="302608" cy="302608"/>
            <a:chOff x="5604655" y="2836760"/>
            <a:chExt cx="302608" cy="302608"/>
          </a:xfrm>
          <a:solidFill>
            <a:schemeClr val="tx1"/>
          </a:solidFill>
        </p:grpSpPr>
        <p:sp>
          <p:nvSpPr>
            <p:cNvPr id="175" name="Freeform 187"/>
            <p:cNvSpPr>
              <a:spLocks noEditPoints="1"/>
            </p:cNvSpPr>
            <p:nvPr/>
          </p:nvSpPr>
          <p:spPr bwMode="auto">
            <a:xfrm>
              <a:off x="5604655" y="2836760"/>
              <a:ext cx="302608" cy="302608"/>
            </a:xfrm>
            <a:custGeom>
              <a:avLst/>
              <a:gdLst>
                <a:gd name="T0" fmla="*/ 2 w 144"/>
                <a:gd name="T1" fmla="*/ 0 h 144"/>
                <a:gd name="T2" fmla="*/ 0 w 144"/>
                <a:gd name="T3" fmla="*/ 2 h 144"/>
                <a:gd name="T4" fmla="*/ 0 w 144"/>
                <a:gd name="T5" fmla="*/ 142 h 144"/>
                <a:gd name="T6" fmla="*/ 2 w 144"/>
                <a:gd name="T7" fmla="*/ 144 h 144"/>
                <a:gd name="T8" fmla="*/ 142 w 144"/>
                <a:gd name="T9" fmla="*/ 144 h 144"/>
                <a:gd name="T10" fmla="*/ 144 w 144"/>
                <a:gd name="T11" fmla="*/ 142 h 144"/>
                <a:gd name="T12" fmla="*/ 144 w 144"/>
                <a:gd name="T13" fmla="*/ 2 h 144"/>
                <a:gd name="T14" fmla="*/ 142 w 144"/>
                <a:gd name="T15" fmla="*/ 0 h 144"/>
                <a:gd name="T16" fmla="*/ 2 w 144"/>
                <a:gd name="T17" fmla="*/ 0 h 144"/>
                <a:gd name="T18" fmla="*/ 139 w 144"/>
                <a:gd name="T19" fmla="*/ 140 h 144"/>
                <a:gd name="T20" fmla="*/ 4 w 144"/>
                <a:gd name="T21" fmla="*/ 140 h 144"/>
                <a:gd name="T22" fmla="*/ 4 w 144"/>
                <a:gd name="T23" fmla="*/ 5 h 144"/>
                <a:gd name="T24" fmla="*/ 139 w 144"/>
                <a:gd name="T25" fmla="*/ 5 h 144"/>
                <a:gd name="T26" fmla="*/ 139 w 144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44">
                  <a:moveTo>
                    <a:pt x="2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2" y="144"/>
                  </a:lnTo>
                  <a:lnTo>
                    <a:pt x="142" y="144"/>
                  </a:lnTo>
                  <a:lnTo>
                    <a:pt x="144" y="142"/>
                  </a:lnTo>
                  <a:lnTo>
                    <a:pt x="144" y="2"/>
                  </a:lnTo>
                  <a:lnTo>
                    <a:pt x="142" y="0"/>
                  </a:lnTo>
                  <a:lnTo>
                    <a:pt x="2" y="0"/>
                  </a:lnTo>
                  <a:close/>
                  <a:moveTo>
                    <a:pt x="139" y="140"/>
                  </a:moveTo>
                  <a:lnTo>
                    <a:pt x="4" y="140"/>
                  </a:lnTo>
                  <a:lnTo>
                    <a:pt x="4" y="5"/>
                  </a:lnTo>
                  <a:lnTo>
                    <a:pt x="139" y="5"/>
                  </a:lnTo>
                  <a:lnTo>
                    <a:pt x="139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Freeform 188"/>
            <p:cNvSpPr>
              <a:spLocks/>
            </p:cNvSpPr>
            <p:nvPr/>
          </p:nvSpPr>
          <p:spPr bwMode="auto">
            <a:xfrm>
              <a:off x="5661395" y="2952339"/>
              <a:ext cx="166015" cy="73551"/>
            </a:xfrm>
            <a:custGeom>
              <a:avLst/>
              <a:gdLst>
                <a:gd name="T0" fmla="*/ 59 w 79"/>
                <a:gd name="T1" fmla="*/ 31 h 35"/>
                <a:gd name="T2" fmla="*/ 63 w 79"/>
                <a:gd name="T3" fmla="*/ 35 h 35"/>
                <a:gd name="T4" fmla="*/ 79 w 79"/>
                <a:gd name="T5" fmla="*/ 19 h 35"/>
                <a:gd name="T6" fmla="*/ 79 w 79"/>
                <a:gd name="T7" fmla="*/ 15 h 35"/>
                <a:gd name="T8" fmla="*/ 63 w 79"/>
                <a:gd name="T9" fmla="*/ 0 h 35"/>
                <a:gd name="T10" fmla="*/ 59 w 79"/>
                <a:gd name="T11" fmla="*/ 3 h 35"/>
                <a:gd name="T12" fmla="*/ 71 w 79"/>
                <a:gd name="T13" fmla="*/ 15 h 35"/>
                <a:gd name="T14" fmla="*/ 0 w 79"/>
                <a:gd name="T15" fmla="*/ 15 h 35"/>
                <a:gd name="T16" fmla="*/ 0 w 79"/>
                <a:gd name="T17" fmla="*/ 19 h 35"/>
                <a:gd name="T18" fmla="*/ 71 w 79"/>
                <a:gd name="T19" fmla="*/ 19 h 35"/>
                <a:gd name="T20" fmla="*/ 59 w 79"/>
                <a:gd name="T2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35">
                  <a:moveTo>
                    <a:pt x="59" y="31"/>
                  </a:moveTo>
                  <a:lnTo>
                    <a:pt x="63" y="35"/>
                  </a:lnTo>
                  <a:lnTo>
                    <a:pt x="79" y="19"/>
                  </a:lnTo>
                  <a:lnTo>
                    <a:pt x="79" y="15"/>
                  </a:lnTo>
                  <a:lnTo>
                    <a:pt x="63" y="0"/>
                  </a:lnTo>
                  <a:lnTo>
                    <a:pt x="59" y="3"/>
                  </a:lnTo>
                  <a:lnTo>
                    <a:pt x="71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71" y="19"/>
                  </a:lnTo>
                  <a:lnTo>
                    <a:pt x="59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Rectangle 189"/>
            <p:cNvSpPr>
              <a:spLocks noChangeArrowheads="1"/>
            </p:cNvSpPr>
            <p:nvPr/>
          </p:nvSpPr>
          <p:spPr bwMode="auto">
            <a:xfrm>
              <a:off x="5835814" y="2946035"/>
              <a:ext cx="10508" cy="840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9" name="Группа 408"/>
          <p:cNvGrpSpPr/>
          <p:nvPr/>
        </p:nvGrpSpPr>
        <p:grpSpPr>
          <a:xfrm>
            <a:off x="5997626" y="2836760"/>
            <a:ext cx="302608" cy="302608"/>
            <a:chOff x="5997626" y="2836760"/>
            <a:chExt cx="302608" cy="302608"/>
          </a:xfrm>
          <a:solidFill>
            <a:schemeClr val="tx1"/>
          </a:solidFill>
        </p:grpSpPr>
        <p:sp>
          <p:nvSpPr>
            <p:cNvPr id="178" name="Freeform 190"/>
            <p:cNvSpPr>
              <a:spLocks noEditPoints="1"/>
            </p:cNvSpPr>
            <p:nvPr/>
          </p:nvSpPr>
          <p:spPr bwMode="auto">
            <a:xfrm>
              <a:off x="5997626" y="2836760"/>
              <a:ext cx="302608" cy="302608"/>
            </a:xfrm>
            <a:custGeom>
              <a:avLst/>
              <a:gdLst>
                <a:gd name="T0" fmla="*/ 2 w 144"/>
                <a:gd name="T1" fmla="*/ 0 h 144"/>
                <a:gd name="T2" fmla="*/ 0 w 144"/>
                <a:gd name="T3" fmla="*/ 2 h 144"/>
                <a:gd name="T4" fmla="*/ 0 w 144"/>
                <a:gd name="T5" fmla="*/ 142 h 144"/>
                <a:gd name="T6" fmla="*/ 2 w 144"/>
                <a:gd name="T7" fmla="*/ 144 h 144"/>
                <a:gd name="T8" fmla="*/ 142 w 144"/>
                <a:gd name="T9" fmla="*/ 144 h 144"/>
                <a:gd name="T10" fmla="*/ 144 w 144"/>
                <a:gd name="T11" fmla="*/ 142 h 144"/>
                <a:gd name="T12" fmla="*/ 144 w 144"/>
                <a:gd name="T13" fmla="*/ 2 h 144"/>
                <a:gd name="T14" fmla="*/ 142 w 144"/>
                <a:gd name="T15" fmla="*/ 0 h 144"/>
                <a:gd name="T16" fmla="*/ 2 w 144"/>
                <a:gd name="T17" fmla="*/ 0 h 144"/>
                <a:gd name="T18" fmla="*/ 139 w 144"/>
                <a:gd name="T19" fmla="*/ 140 h 144"/>
                <a:gd name="T20" fmla="*/ 4 w 144"/>
                <a:gd name="T21" fmla="*/ 140 h 144"/>
                <a:gd name="T22" fmla="*/ 4 w 144"/>
                <a:gd name="T23" fmla="*/ 5 h 144"/>
                <a:gd name="T24" fmla="*/ 139 w 144"/>
                <a:gd name="T25" fmla="*/ 5 h 144"/>
                <a:gd name="T26" fmla="*/ 139 w 144"/>
                <a:gd name="T27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44">
                  <a:moveTo>
                    <a:pt x="2" y="0"/>
                  </a:moveTo>
                  <a:lnTo>
                    <a:pt x="0" y="2"/>
                  </a:lnTo>
                  <a:lnTo>
                    <a:pt x="0" y="142"/>
                  </a:lnTo>
                  <a:lnTo>
                    <a:pt x="2" y="144"/>
                  </a:lnTo>
                  <a:lnTo>
                    <a:pt x="142" y="144"/>
                  </a:lnTo>
                  <a:lnTo>
                    <a:pt x="144" y="142"/>
                  </a:lnTo>
                  <a:lnTo>
                    <a:pt x="144" y="2"/>
                  </a:lnTo>
                  <a:lnTo>
                    <a:pt x="142" y="0"/>
                  </a:lnTo>
                  <a:lnTo>
                    <a:pt x="2" y="0"/>
                  </a:lnTo>
                  <a:close/>
                  <a:moveTo>
                    <a:pt x="139" y="140"/>
                  </a:moveTo>
                  <a:lnTo>
                    <a:pt x="4" y="140"/>
                  </a:lnTo>
                  <a:lnTo>
                    <a:pt x="4" y="5"/>
                  </a:lnTo>
                  <a:lnTo>
                    <a:pt x="139" y="5"/>
                  </a:lnTo>
                  <a:lnTo>
                    <a:pt x="139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" name="Freeform 191"/>
            <p:cNvSpPr>
              <a:spLocks noEditPoints="1"/>
            </p:cNvSpPr>
            <p:nvPr/>
          </p:nvSpPr>
          <p:spPr bwMode="auto">
            <a:xfrm>
              <a:off x="6092190" y="2946035"/>
              <a:ext cx="113478" cy="84058"/>
            </a:xfrm>
            <a:custGeom>
              <a:avLst/>
              <a:gdLst>
                <a:gd name="T0" fmla="*/ 52 w 54"/>
                <a:gd name="T1" fmla="*/ 40 h 40"/>
                <a:gd name="T2" fmla="*/ 54 w 54"/>
                <a:gd name="T3" fmla="*/ 36 h 40"/>
                <a:gd name="T4" fmla="*/ 29 w 54"/>
                <a:gd name="T5" fmla="*/ 0 h 40"/>
                <a:gd name="T6" fmla="*/ 25 w 54"/>
                <a:gd name="T7" fmla="*/ 0 h 40"/>
                <a:gd name="T8" fmla="*/ 0 w 54"/>
                <a:gd name="T9" fmla="*/ 36 h 40"/>
                <a:gd name="T10" fmla="*/ 2 w 54"/>
                <a:gd name="T11" fmla="*/ 40 h 40"/>
                <a:gd name="T12" fmla="*/ 52 w 54"/>
                <a:gd name="T13" fmla="*/ 40 h 40"/>
                <a:gd name="T14" fmla="*/ 27 w 54"/>
                <a:gd name="T15" fmla="*/ 6 h 40"/>
                <a:gd name="T16" fmla="*/ 48 w 54"/>
                <a:gd name="T17" fmla="*/ 36 h 40"/>
                <a:gd name="T18" fmla="*/ 6 w 54"/>
                <a:gd name="T19" fmla="*/ 36 h 40"/>
                <a:gd name="T20" fmla="*/ 27 w 54"/>
                <a:gd name="T21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40">
                  <a:moveTo>
                    <a:pt x="52" y="40"/>
                  </a:moveTo>
                  <a:lnTo>
                    <a:pt x="54" y="36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52" y="40"/>
                  </a:lnTo>
                  <a:close/>
                  <a:moveTo>
                    <a:pt x="27" y="6"/>
                  </a:moveTo>
                  <a:lnTo>
                    <a:pt x="48" y="36"/>
                  </a:lnTo>
                  <a:lnTo>
                    <a:pt x="6" y="36"/>
                  </a:lnTo>
                  <a:lnTo>
                    <a:pt x="2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6" name="Группа 385"/>
          <p:cNvGrpSpPr/>
          <p:nvPr/>
        </p:nvGrpSpPr>
        <p:grpSpPr>
          <a:xfrm>
            <a:off x="5604655" y="2050820"/>
            <a:ext cx="302609" cy="302608"/>
            <a:chOff x="5604655" y="2050820"/>
            <a:chExt cx="302609" cy="302608"/>
          </a:xfrm>
          <a:solidFill>
            <a:schemeClr val="tx1"/>
          </a:solidFill>
        </p:grpSpPr>
        <p:sp>
          <p:nvSpPr>
            <p:cNvPr id="180" name="Freeform 196"/>
            <p:cNvSpPr>
              <a:spLocks/>
            </p:cNvSpPr>
            <p:nvPr/>
          </p:nvSpPr>
          <p:spPr bwMode="auto">
            <a:xfrm>
              <a:off x="5604655" y="2166399"/>
              <a:ext cx="126087" cy="73551"/>
            </a:xfrm>
            <a:custGeom>
              <a:avLst/>
              <a:gdLst>
                <a:gd name="T0" fmla="*/ 19 w 60"/>
                <a:gd name="T1" fmla="*/ 3 h 35"/>
                <a:gd name="T2" fmla="*/ 16 w 60"/>
                <a:gd name="T3" fmla="*/ 0 h 35"/>
                <a:gd name="T4" fmla="*/ 0 w 60"/>
                <a:gd name="T5" fmla="*/ 15 h 35"/>
                <a:gd name="T6" fmla="*/ 0 w 60"/>
                <a:gd name="T7" fmla="*/ 19 h 35"/>
                <a:gd name="T8" fmla="*/ 16 w 60"/>
                <a:gd name="T9" fmla="*/ 35 h 35"/>
                <a:gd name="T10" fmla="*/ 19 w 60"/>
                <a:gd name="T11" fmla="*/ 31 h 35"/>
                <a:gd name="T12" fmla="*/ 7 w 60"/>
                <a:gd name="T13" fmla="*/ 19 h 35"/>
                <a:gd name="T14" fmla="*/ 60 w 60"/>
                <a:gd name="T15" fmla="*/ 19 h 35"/>
                <a:gd name="T16" fmla="*/ 60 w 60"/>
                <a:gd name="T17" fmla="*/ 15 h 35"/>
                <a:gd name="T18" fmla="*/ 7 w 60"/>
                <a:gd name="T19" fmla="*/ 15 h 35"/>
                <a:gd name="T20" fmla="*/ 19 w 60"/>
                <a:gd name="T2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5">
                  <a:moveTo>
                    <a:pt x="19" y="3"/>
                  </a:moveTo>
                  <a:lnTo>
                    <a:pt x="16" y="0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6" y="35"/>
                  </a:lnTo>
                  <a:lnTo>
                    <a:pt x="19" y="31"/>
                  </a:lnTo>
                  <a:lnTo>
                    <a:pt x="7" y="19"/>
                  </a:lnTo>
                  <a:lnTo>
                    <a:pt x="60" y="19"/>
                  </a:lnTo>
                  <a:lnTo>
                    <a:pt x="60" y="15"/>
                  </a:lnTo>
                  <a:lnTo>
                    <a:pt x="7" y="15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" name="Freeform 197"/>
            <p:cNvSpPr>
              <a:spLocks/>
            </p:cNvSpPr>
            <p:nvPr/>
          </p:nvSpPr>
          <p:spPr bwMode="auto">
            <a:xfrm>
              <a:off x="5779075" y="2166399"/>
              <a:ext cx="128189" cy="73551"/>
            </a:xfrm>
            <a:custGeom>
              <a:avLst/>
              <a:gdLst>
                <a:gd name="T0" fmla="*/ 0 w 61"/>
                <a:gd name="T1" fmla="*/ 19 h 35"/>
                <a:gd name="T2" fmla="*/ 54 w 61"/>
                <a:gd name="T3" fmla="*/ 19 h 35"/>
                <a:gd name="T4" fmla="*/ 41 w 61"/>
                <a:gd name="T5" fmla="*/ 31 h 35"/>
                <a:gd name="T6" fmla="*/ 45 w 61"/>
                <a:gd name="T7" fmla="*/ 35 h 35"/>
                <a:gd name="T8" fmla="*/ 61 w 61"/>
                <a:gd name="T9" fmla="*/ 19 h 35"/>
                <a:gd name="T10" fmla="*/ 61 w 61"/>
                <a:gd name="T11" fmla="*/ 15 h 35"/>
                <a:gd name="T12" fmla="*/ 45 w 61"/>
                <a:gd name="T13" fmla="*/ 0 h 35"/>
                <a:gd name="T14" fmla="*/ 42 w 61"/>
                <a:gd name="T15" fmla="*/ 3 h 35"/>
                <a:gd name="T16" fmla="*/ 54 w 61"/>
                <a:gd name="T17" fmla="*/ 15 h 35"/>
                <a:gd name="T18" fmla="*/ 0 w 61"/>
                <a:gd name="T19" fmla="*/ 15 h 35"/>
                <a:gd name="T20" fmla="*/ 0 w 61"/>
                <a:gd name="T21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35">
                  <a:moveTo>
                    <a:pt x="0" y="19"/>
                  </a:moveTo>
                  <a:lnTo>
                    <a:pt x="54" y="19"/>
                  </a:lnTo>
                  <a:lnTo>
                    <a:pt x="41" y="31"/>
                  </a:lnTo>
                  <a:lnTo>
                    <a:pt x="45" y="35"/>
                  </a:lnTo>
                  <a:lnTo>
                    <a:pt x="61" y="19"/>
                  </a:lnTo>
                  <a:lnTo>
                    <a:pt x="61" y="15"/>
                  </a:lnTo>
                  <a:lnTo>
                    <a:pt x="45" y="0"/>
                  </a:lnTo>
                  <a:lnTo>
                    <a:pt x="42" y="3"/>
                  </a:lnTo>
                  <a:lnTo>
                    <a:pt x="54" y="15"/>
                  </a:lnTo>
                  <a:lnTo>
                    <a:pt x="0" y="15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" name="Freeform 198"/>
            <p:cNvSpPr>
              <a:spLocks/>
            </p:cNvSpPr>
            <p:nvPr/>
          </p:nvSpPr>
          <p:spPr bwMode="auto">
            <a:xfrm>
              <a:off x="5718133" y="2050820"/>
              <a:ext cx="73551" cy="128189"/>
            </a:xfrm>
            <a:custGeom>
              <a:avLst/>
              <a:gdLst>
                <a:gd name="T0" fmla="*/ 16 w 35"/>
                <a:gd name="T1" fmla="*/ 0 h 61"/>
                <a:gd name="T2" fmla="*/ 0 w 35"/>
                <a:gd name="T3" fmla="*/ 16 h 61"/>
                <a:gd name="T4" fmla="*/ 4 w 35"/>
                <a:gd name="T5" fmla="*/ 19 h 61"/>
                <a:gd name="T6" fmla="*/ 15 w 35"/>
                <a:gd name="T7" fmla="*/ 7 h 61"/>
                <a:gd name="T8" fmla="*/ 15 w 35"/>
                <a:gd name="T9" fmla="*/ 61 h 61"/>
                <a:gd name="T10" fmla="*/ 20 w 35"/>
                <a:gd name="T11" fmla="*/ 61 h 61"/>
                <a:gd name="T12" fmla="*/ 20 w 35"/>
                <a:gd name="T13" fmla="*/ 7 h 61"/>
                <a:gd name="T14" fmla="*/ 32 w 35"/>
                <a:gd name="T15" fmla="*/ 20 h 61"/>
                <a:gd name="T16" fmla="*/ 35 w 35"/>
                <a:gd name="T17" fmla="*/ 16 h 61"/>
                <a:gd name="T18" fmla="*/ 19 w 35"/>
                <a:gd name="T19" fmla="*/ 0 h 61"/>
                <a:gd name="T20" fmla="*/ 16 w 35"/>
                <a:gd name="T2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1">
                  <a:moveTo>
                    <a:pt x="16" y="0"/>
                  </a:moveTo>
                  <a:lnTo>
                    <a:pt x="0" y="16"/>
                  </a:lnTo>
                  <a:lnTo>
                    <a:pt x="4" y="19"/>
                  </a:lnTo>
                  <a:lnTo>
                    <a:pt x="15" y="7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7"/>
                  </a:lnTo>
                  <a:lnTo>
                    <a:pt x="32" y="20"/>
                  </a:lnTo>
                  <a:lnTo>
                    <a:pt x="35" y="16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Freeform 199"/>
            <p:cNvSpPr>
              <a:spLocks/>
            </p:cNvSpPr>
            <p:nvPr/>
          </p:nvSpPr>
          <p:spPr bwMode="auto">
            <a:xfrm>
              <a:off x="5718133" y="2225239"/>
              <a:ext cx="73551" cy="128189"/>
            </a:xfrm>
            <a:custGeom>
              <a:avLst/>
              <a:gdLst>
                <a:gd name="T0" fmla="*/ 15 w 35"/>
                <a:gd name="T1" fmla="*/ 0 h 61"/>
                <a:gd name="T2" fmla="*/ 15 w 35"/>
                <a:gd name="T3" fmla="*/ 53 h 61"/>
                <a:gd name="T4" fmla="*/ 4 w 35"/>
                <a:gd name="T5" fmla="*/ 41 h 61"/>
                <a:gd name="T6" fmla="*/ 0 w 35"/>
                <a:gd name="T7" fmla="*/ 45 h 61"/>
                <a:gd name="T8" fmla="*/ 16 w 35"/>
                <a:gd name="T9" fmla="*/ 61 h 61"/>
                <a:gd name="T10" fmla="*/ 19 w 35"/>
                <a:gd name="T11" fmla="*/ 61 h 61"/>
                <a:gd name="T12" fmla="*/ 35 w 35"/>
                <a:gd name="T13" fmla="*/ 45 h 61"/>
                <a:gd name="T14" fmla="*/ 32 w 35"/>
                <a:gd name="T15" fmla="*/ 41 h 61"/>
                <a:gd name="T16" fmla="*/ 20 w 35"/>
                <a:gd name="T17" fmla="*/ 53 h 61"/>
                <a:gd name="T18" fmla="*/ 20 w 35"/>
                <a:gd name="T19" fmla="*/ 0 h 61"/>
                <a:gd name="T20" fmla="*/ 15 w 35"/>
                <a:gd name="T2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1">
                  <a:moveTo>
                    <a:pt x="15" y="0"/>
                  </a:moveTo>
                  <a:lnTo>
                    <a:pt x="15" y="53"/>
                  </a:lnTo>
                  <a:lnTo>
                    <a:pt x="4" y="41"/>
                  </a:lnTo>
                  <a:lnTo>
                    <a:pt x="0" y="45"/>
                  </a:lnTo>
                  <a:lnTo>
                    <a:pt x="16" y="61"/>
                  </a:lnTo>
                  <a:lnTo>
                    <a:pt x="19" y="61"/>
                  </a:lnTo>
                  <a:lnTo>
                    <a:pt x="35" y="45"/>
                  </a:lnTo>
                  <a:lnTo>
                    <a:pt x="32" y="41"/>
                  </a:lnTo>
                  <a:lnTo>
                    <a:pt x="20" y="53"/>
                  </a:lnTo>
                  <a:lnTo>
                    <a:pt x="2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8" name="Группа 427"/>
          <p:cNvGrpSpPr/>
          <p:nvPr/>
        </p:nvGrpSpPr>
        <p:grpSpPr>
          <a:xfrm>
            <a:off x="4030674" y="3643714"/>
            <a:ext cx="304710" cy="260580"/>
            <a:chOff x="4030674" y="3643714"/>
            <a:chExt cx="304710" cy="260580"/>
          </a:xfrm>
          <a:solidFill>
            <a:schemeClr val="tx1"/>
          </a:solidFill>
        </p:grpSpPr>
        <p:sp>
          <p:nvSpPr>
            <p:cNvPr id="184" name="Freeform 200"/>
            <p:cNvSpPr>
              <a:spLocks/>
            </p:cNvSpPr>
            <p:nvPr/>
          </p:nvSpPr>
          <p:spPr bwMode="auto">
            <a:xfrm>
              <a:off x="4146253" y="3643714"/>
              <a:ext cx="73551" cy="222753"/>
            </a:xfrm>
            <a:custGeom>
              <a:avLst/>
              <a:gdLst>
                <a:gd name="T0" fmla="*/ 19 w 35"/>
                <a:gd name="T1" fmla="*/ 106 h 106"/>
                <a:gd name="T2" fmla="*/ 35 w 35"/>
                <a:gd name="T3" fmla="*/ 90 h 106"/>
                <a:gd name="T4" fmla="*/ 32 w 35"/>
                <a:gd name="T5" fmla="*/ 87 h 106"/>
                <a:gd name="T6" fmla="*/ 20 w 35"/>
                <a:gd name="T7" fmla="*/ 99 h 106"/>
                <a:gd name="T8" fmla="*/ 20 w 35"/>
                <a:gd name="T9" fmla="*/ 0 h 106"/>
                <a:gd name="T10" fmla="*/ 15 w 35"/>
                <a:gd name="T11" fmla="*/ 0 h 106"/>
                <a:gd name="T12" fmla="*/ 15 w 35"/>
                <a:gd name="T13" fmla="*/ 99 h 106"/>
                <a:gd name="T14" fmla="*/ 3 w 35"/>
                <a:gd name="T15" fmla="*/ 86 h 106"/>
                <a:gd name="T16" fmla="*/ 0 w 35"/>
                <a:gd name="T17" fmla="*/ 90 h 106"/>
                <a:gd name="T18" fmla="*/ 16 w 35"/>
                <a:gd name="T19" fmla="*/ 106 h 106"/>
                <a:gd name="T20" fmla="*/ 19 w 35"/>
                <a:gd name="T2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106">
                  <a:moveTo>
                    <a:pt x="19" y="106"/>
                  </a:moveTo>
                  <a:lnTo>
                    <a:pt x="35" y="90"/>
                  </a:lnTo>
                  <a:lnTo>
                    <a:pt x="32" y="87"/>
                  </a:lnTo>
                  <a:lnTo>
                    <a:pt x="20" y="99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99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16" y="106"/>
                  </a:lnTo>
                  <a:lnTo>
                    <a:pt x="19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" name="Rectangle 201"/>
            <p:cNvSpPr>
              <a:spLocks noChangeArrowheads="1"/>
            </p:cNvSpPr>
            <p:nvPr/>
          </p:nvSpPr>
          <p:spPr bwMode="auto">
            <a:xfrm>
              <a:off x="4030674" y="3895888"/>
              <a:ext cx="304710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9" name="Группа 428"/>
          <p:cNvGrpSpPr/>
          <p:nvPr/>
        </p:nvGrpSpPr>
        <p:grpSpPr>
          <a:xfrm>
            <a:off x="4446760" y="3622700"/>
            <a:ext cx="260579" cy="302608"/>
            <a:chOff x="4446760" y="3622700"/>
            <a:chExt cx="260579" cy="302608"/>
          </a:xfrm>
          <a:solidFill>
            <a:schemeClr val="tx1"/>
          </a:solidFill>
        </p:grpSpPr>
        <p:sp>
          <p:nvSpPr>
            <p:cNvPr id="186" name="Freeform 202"/>
            <p:cNvSpPr>
              <a:spLocks/>
            </p:cNvSpPr>
            <p:nvPr/>
          </p:nvSpPr>
          <p:spPr bwMode="auto">
            <a:xfrm>
              <a:off x="4484586" y="3738279"/>
              <a:ext cx="222753" cy="73551"/>
            </a:xfrm>
            <a:custGeom>
              <a:avLst/>
              <a:gdLst>
                <a:gd name="T0" fmla="*/ 19 w 106"/>
                <a:gd name="T1" fmla="*/ 31 h 35"/>
                <a:gd name="T2" fmla="*/ 7 w 106"/>
                <a:gd name="T3" fmla="*/ 19 h 35"/>
                <a:gd name="T4" fmla="*/ 106 w 106"/>
                <a:gd name="T5" fmla="*/ 19 h 35"/>
                <a:gd name="T6" fmla="*/ 106 w 106"/>
                <a:gd name="T7" fmla="*/ 15 h 35"/>
                <a:gd name="T8" fmla="*/ 7 w 106"/>
                <a:gd name="T9" fmla="*/ 15 h 35"/>
                <a:gd name="T10" fmla="*/ 19 w 106"/>
                <a:gd name="T11" fmla="*/ 3 h 35"/>
                <a:gd name="T12" fmla="*/ 16 w 106"/>
                <a:gd name="T13" fmla="*/ 0 h 35"/>
                <a:gd name="T14" fmla="*/ 0 w 106"/>
                <a:gd name="T15" fmla="*/ 16 h 35"/>
                <a:gd name="T16" fmla="*/ 0 w 106"/>
                <a:gd name="T17" fmla="*/ 19 h 35"/>
                <a:gd name="T18" fmla="*/ 16 w 106"/>
                <a:gd name="T19" fmla="*/ 35 h 35"/>
                <a:gd name="T20" fmla="*/ 19 w 106"/>
                <a:gd name="T2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35">
                  <a:moveTo>
                    <a:pt x="19" y="31"/>
                  </a:moveTo>
                  <a:lnTo>
                    <a:pt x="7" y="19"/>
                  </a:lnTo>
                  <a:lnTo>
                    <a:pt x="106" y="19"/>
                  </a:lnTo>
                  <a:lnTo>
                    <a:pt x="106" y="15"/>
                  </a:lnTo>
                  <a:lnTo>
                    <a:pt x="7" y="15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6" y="35"/>
                  </a:lnTo>
                  <a:lnTo>
                    <a:pt x="19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" name="Rectangle 203"/>
            <p:cNvSpPr>
              <a:spLocks noChangeArrowheads="1"/>
            </p:cNvSpPr>
            <p:nvPr/>
          </p:nvSpPr>
          <p:spPr bwMode="auto">
            <a:xfrm>
              <a:off x="4446760" y="3622700"/>
              <a:ext cx="8406" cy="3026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0" name="Группа 429"/>
          <p:cNvGrpSpPr/>
          <p:nvPr/>
        </p:nvGrpSpPr>
        <p:grpSpPr>
          <a:xfrm>
            <a:off x="4839729" y="3622700"/>
            <a:ext cx="260579" cy="302608"/>
            <a:chOff x="4839729" y="3622700"/>
            <a:chExt cx="260579" cy="302608"/>
          </a:xfrm>
          <a:solidFill>
            <a:schemeClr val="tx1"/>
          </a:solidFill>
        </p:grpSpPr>
        <p:sp>
          <p:nvSpPr>
            <p:cNvPr id="188" name="Freeform 204"/>
            <p:cNvSpPr>
              <a:spLocks/>
            </p:cNvSpPr>
            <p:nvPr/>
          </p:nvSpPr>
          <p:spPr bwMode="auto">
            <a:xfrm>
              <a:off x="4839729" y="3738279"/>
              <a:ext cx="222753" cy="73551"/>
            </a:xfrm>
            <a:custGeom>
              <a:avLst/>
              <a:gdLst>
                <a:gd name="T0" fmla="*/ 86 w 106"/>
                <a:gd name="T1" fmla="*/ 31 h 35"/>
                <a:gd name="T2" fmla="*/ 89 w 106"/>
                <a:gd name="T3" fmla="*/ 35 h 35"/>
                <a:gd name="T4" fmla="*/ 106 w 106"/>
                <a:gd name="T5" fmla="*/ 19 h 35"/>
                <a:gd name="T6" fmla="*/ 106 w 106"/>
                <a:gd name="T7" fmla="*/ 16 h 35"/>
                <a:gd name="T8" fmla="*/ 89 w 106"/>
                <a:gd name="T9" fmla="*/ 0 h 35"/>
                <a:gd name="T10" fmla="*/ 86 w 106"/>
                <a:gd name="T11" fmla="*/ 3 h 35"/>
                <a:gd name="T12" fmla="*/ 98 w 106"/>
                <a:gd name="T13" fmla="*/ 15 h 35"/>
                <a:gd name="T14" fmla="*/ 0 w 106"/>
                <a:gd name="T15" fmla="*/ 15 h 35"/>
                <a:gd name="T16" fmla="*/ 0 w 106"/>
                <a:gd name="T17" fmla="*/ 19 h 35"/>
                <a:gd name="T18" fmla="*/ 98 w 106"/>
                <a:gd name="T19" fmla="*/ 19 h 35"/>
                <a:gd name="T20" fmla="*/ 86 w 106"/>
                <a:gd name="T2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35">
                  <a:moveTo>
                    <a:pt x="86" y="31"/>
                  </a:moveTo>
                  <a:lnTo>
                    <a:pt x="89" y="35"/>
                  </a:lnTo>
                  <a:lnTo>
                    <a:pt x="106" y="19"/>
                  </a:lnTo>
                  <a:lnTo>
                    <a:pt x="106" y="16"/>
                  </a:lnTo>
                  <a:lnTo>
                    <a:pt x="89" y="0"/>
                  </a:lnTo>
                  <a:lnTo>
                    <a:pt x="86" y="3"/>
                  </a:lnTo>
                  <a:lnTo>
                    <a:pt x="98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98" y="19"/>
                  </a:lnTo>
                  <a:lnTo>
                    <a:pt x="86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" name="Rectangle 206"/>
            <p:cNvSpPr>
              <a:spLocks noChangeArrowheads="1"/>
            </p:cNvSpPr>
            <p:nvPr/>
          </p:nvSpPr>
          <p:spPr bwMode="auto">
            <a:xfrm>
              <a:off x="5089800" y="3622700"/>
              <a:ext cx="10508" cy="3026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1" name="Группа 430"/>
          <p:cNvGrpSpPr/>
          <p:nvPr/>
        </p:nvGrpSpPr>
        <p:grpSpPr>
          <a:xfrm>
            <a:off x="5211684" y="3643714"/>
            <a:ext cx="302608" cy="260579"/>
            <a:chOff x="5211684" y="3643714"/>
            <a:chExt cx="302608" cy="260579"/>
          </a:xfrm>
          <a:solidFill>
            <a:schemeClr val="tx1"/>
          </a:solidFill>
        </p:grpSpPr>
        <p:sp>
          <p:nvSpPr>
            <p:cNvPr id="190" name="Freeform 207"/>
            <p:cNvSpPr>
              <a:spLocks/>
            </p:cNvSpPr>
            <p:nvPr/>
          </p:nvSpPr>
          <p:spPr bwMode="auto">
            <a:xfrm>
              <a:off x="5325162" y="3681540"/>
              <a:ext cx="73551" cy="222753"/>
            </a:xfrm>
            <a:custGeom>
              <a:avLst/>
              <a:gdLst>
                <a:gd name="T0" fmla="*/ 20 w 35"/>
                <a:gd name="T1" fmla="*/ 106 h 106"/>
                <a:gd name="T2" fmla="*/ 20 w 35"/>
                <a:gd name="T3" fmla="*/ 8 h 106"/>
                <a:gd name="T4" fmla="*/ 32 w 35"/>
                <a:gd name="T5" fmla="*/ 20 h 106"/>
                <a:gd name="T6" fmla="*/ 35 w 35"/>
                <a:gd name="T7" fmla="*/ 17 h 106"/>
                <a:gd name="T8" fmla="*/ 19 w 35"/>
                <a:gd name="T9" fmla="*/ 0 h 106"/>
                <a:gd name="T10" fmla="*/ 16 w 35"/>
                <a:gd name="T11" fmla="*/ 0 h 106"/>
                <a:gd name="T12" fmla="*/ 0 w 35"/>
                <a:gd name="T13" fmla="*/ 17 h 106"/>
                <a:gd name="T14" fmla="*/ 4 w 35"/>
                <a:gd name="T15" fmla="*/ 20 h 106"/>
                <a:gd name="T16" fmla="*/ 15 w 35"/>
                <a:gd name="T17" fmla="*/ 8 h 106"/>
                <a:gd name="T18" fmla="*/ 15 w 35"/>
                <a:gd name="T19" fmla="*/ 106 h 106"/>
                <a:gd name="T20" fmla="*/ 20 w 35"/>
                <a:gd name="T2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106">
                  <a:moveTo>
                    <a:pt x="20" y="106"/>
                  </a:moveTo>
                  <a:lnTo>
                    <a:pt x="20" y="8"/>
                  </a:lnTo>
                  <a:lnTo>
                    <a:pt x="32" y="20"/>
                  </a:lnTo>
                  <a:lnTo>
                    <a:pt x="35" y="17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0" y="17"/>
                  </a:lnTo>
                  <a:lnTo>
                    <a:pt x="4" y="20"/>
                  </a:lnTo>
                  <a:lnTo>
                    <a:pt x="15" y="8"/>
                  </a:lnTo>
                  <a:lnTo>
                    <a:pt x="15" y="106"/>
                  </a:lnTo>
                  <a:lnTo>
                    <a:pt x="20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" name="Rectangle 208"/>
            <p:cNvSpPr>
              <a:spLocks noChangeArrowheads="1"/>
            </p:cNvSpPr>
            <p:nvPr/>
          </p:nvSpPr>
          <p:spPr bwMode="auto">
            <a:xfrm>
              <a:off x="5211684" y="3643714"/>
              <a:ext cx="302608" cy="105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92" name="Freeform 209"/>
          <p:cNvSpPr>
            <a:spLocks/>
          </p:cNvSpPr>
          <p:nvPr/>
        </p:nvSpPr>
        <p:spPr bwMode="auto">
          <a:xfrm>
            <a:off x="5997624" y="2050820"/>
            <a:ext cx="302608" cy="302608"/>
          </a:xfrm>
          <a:custGeom>
            <a:avLst/>
            <a:gdLst>
              <a:gd name="T0" fmla="*/ 0 w 144"/>
              <a:gd name="T1" fmla="*/ 74 h 144"/>
              <a:gd name="T2" fmla="*/ 16 w 144"/>
              <a:gd name="T3" fmla="*/ 90 h 144"/>
              <a:gd name="T4" fmla="*/ 19 w 144"/>
              <a:gd name="T5" fmla="*/ 86 h 144"/>
              <a:gd name="T6" fmla="*/ 8 w 144"/>
              <a:gd name="T7" fmla="*/ 74 h 144"/>
              <a:gd name="T8" fmla="*/ 70 w 144"/>
              <a:gd name="T9" fmla="*/ 74 h 144"/>
              <a:gd name="T10" fmla="*/ 70 w 144"/>
              <a:gd name="T11" fmla="*/ 136 h 144"/>
              <a:gd name="T12" fmla="*/ 58 w 144"/>
              <a:gd name="T13" fmla="*/ 124 h 144"/>
              <a:gd name="T14" fmla="*/ 55 w 144"/>
              <a:gd name="T15" fmla="*/ 128 h 144"/>
              <a:gd name="T16" fmla="*/ 71 w 144"/>
              <a:gd name="T17" fmla="*/ 144 h 144"/>
              <a:gd name="T18" fmla="*/ 73 w 144"/>
              <a:gd name="T19" fmla="*/ 144 h 144"/>
              <a:gd name="T20" fmla="*/ 89 w 144"/>
              <a:gd name="T21" fmla="*/ 128 h 144"/>
              <a:gd name="T22" fmla="*/ 86 w 144"/>
              <a:gd name="T23" fmla="*/ 124 h 144"/>
              <a:gd name="T24" fmla="*/ 74 w 144"/>
              <a:gd name="T25" fmla="*/ 136 h 144"/>
              <a:gd name="T26" fmla="*/ 74 w 144"/>
              <a:gd name="T27" fmla="*/ 74 h 144"/>
              <a:gd name="T28" fmla="*/ 137 w 144"/>
              <a:gd name="T29" fmla="*/ 74 h 144"/>
              <a:gd name="T30" fmla="*/ 125 w 144"/>
              <a:gd name="T31" fmla="*/ 86 h 144"/>
              <a:gd name="T32" fmla="*/ 128 w 144"/>
              <a:gd name="T33" fmla="*/ 90 h 144"/>
              <a:gd name="T34" fmla="*/ 144 w 144"/>
              <a:gd name="T35" fmla="*/ 74 h 144"/>
              <a:gd name="T36" fmla="*/ 144 w 144"/>
              <a:gd name="T37" fmla="*/ 70 h 144"/>
              <a:gd name="T38" fmla="*/ 128 w 144"/>
              <a:gd name="T39" fmla="*/ 55 h 144"/>
              <a:gd name="T40" fmla="*/ 125 w 144"/>
              <a:gd name="T41" fmla="*/ 58 h 144"/>
              <a:gd name="T42" fmla="*/ 137 w 144"/>
              <a:gd name="T43" fmla="*/ 70 h 144"/>
              <a:gd name="T44" fmla="*/ 74 w 144"/>
              <a:gd name="T45" fmla="*/ 70 h 144"/>
              <a:gd name="T46" fmla="*/ 74 w 144"/>
              <a:gd name="T47" fmla="*/ 7 h 144"/>
              <a:gd name="T48" fmla="*/ 86 w 144"/>
              <a:gd name="T49" fmla="*/ 20 h 144"/>
              <a:gd name="T50" fmla="*/ 89 w 144"/>
              <a:gd name="T51" fmla="*/ 16 h 144"/>
              <a:gd name="T52" fmla="*/ 73 w 144"/>
              <a:gd name="T53" fmla="*/ 0 h 144"/>
              <a:gd name="T54" fmla="*/ 71 w 144"/>
              <a:gd name="T55" fmla="*/ 0 h 144"/>
              <a:gd name="T56" fmla="*/ 55 w 144"/>
              <a:gd name="T57" fmla="*/ 16 h 144"/>
              <a:gd name="T58" fmla="*/ 58 w 144"/>
              <a:gd name="T59" fmla="*/ 19 h 144"/>
              <a:gd name="T60" fmla="*/ 70 w 144"/>
              <a:gd name="T61" fmla="*/ 7 h 144"/>
              <a:gd name="T62" fmla="*/ 70 w 144"/>
              <a:gd name="T63" fmla="*/ 70 h 144"/>
              <a:gd name="T64" fmla="*/ 8 w 144"/>
              <a:gd name="T65" fmla="*/ 70 h 144"/>
              <a:gd name="T66" fmla="*/ 19 w 144"/>
              <a:gd name="T67" fmla="*/ 58 h 144"/>
              <a:gd name="T68" fmla="*/ 16 w 144"/>
              <a:gd name="T69" fmla="*/ 55 h 144"/>
              <a:gd name="T70" fmla="*/ 0 w 144"/>
              <a:gd name="T71" fmla="*/ 70 h 144"/>
              <a:gd name="T72" fmla="*/ 0 w 144"/>
              <a:gd name="T73" fmla="*/ 7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44">
                <a:moveTo>
                  <a:pt x="0" y="74"/>
                </a:moveTo>
                <a:lnTo>
                  <a:pt x="16" y="90"/>
                </a:lnTo>
                <a:lnTo>
                  <a:pt x="19" y="86"/>
                </a:lnTo>
                <a:lnTo>
                  <a:pt x="8" y="74"/>
                </a:lnTo>
                <a:lnTo>
                  <a:pt x="70" y="74"/>
                </a:lnTo>
                <a:lnTo>
                  <a:pt x="70" y="136"/>
                </a:lnTo>
                <a:lnTo>
                  <a:pt x="58" y="124"/>
                </a:lnTo>
                <a:lnTo>
                  <a:pt x="55" y="128"/>
                </a:lnTo>
                <a:lnTo>
                  <a:pt x="71" y="144"/>
                </a:lnTo>
                <a:lnTo>
                  <a:pt x="73" y="144"/>
                </a:lnTo>
                <a:lnTo>
                  <a:pt x="89" y="128"/>
                </a:lnTo>
                <a:lnTo>
                  <a:pt x="86" y="124"/>
                </a:lnTo>
                <a:lnTo>
                  <a:pt x="74" y="136"/>
                </a:lnTo>
                <a:lnTo>
                  <a:pt x="74" y="74"/>
                </a:lnTo>
                <a:lnTo>
                  <a:pt x="137" y="74"/>
                </a:lnTo>
                <a:lnTo>
                  <a:pt x="125" y="86"/>
                </a:lnTo>
                <a:lnTo>
                  <a:pt x="128" y="90"/>
                </a:lnTo>
                <a:lnTo>
                  <a:pt x="144" y="74"/>
                </a:lnTo>
                <a:lnTo>
                  <a:pt x="144" y="70"/>
                </a:lnTo>
                <a:lnTo>
                  <a:pt x="128" y="55"/>
                </a:lnTo>
                <a:lnTo>
                  <a:pt x="125" y="58"/>
                </a:lnTo>
                <a:lnTo>
                  <a:pt x="137" y="70"/>
                </a:lnTo>
                <a:lnTo>
                  <a:pt x="74" y="70"/>
                </a:lnTo>
                <a:lnTo>
                  <a:pt x="74" y="7"/>
                </a:lnTo>
                <a:lnTo>
                  <a:pt x="86" y="20"/>
                </a:lnTo>
                <a:lnTo>
                  <a:pt x="89" y="16"/>
                </a:lnTo>
                <a:lnTo>
                  <a:pt x="73" y="0"/>
                </a:lnTo>
                <a:lnTo>
                  <a:pt x="71" y="0"/>
                </a:lnTo>
                <a:lnTo>
                  <a:pt x="55" y="16"/>
                </a:lnTo>
                <a:lnTo>
                  <a:pt x="58" y="19"/>
                </a:lnTo>
                <a:lnTo>
                  <a:pt x="70" y="7"/>
                </a:lnTo>
                <a:lnTo>
                  <a:pt x="70" y="70"/>
                </a:lnTo>
                <a:lnTo>
                  <a:pt x="8" y="70"/>
                </a:lnTo>
                <a:lnTo>
                  <a:pt x="19" y="58"/>
                </a:lnTo>
                <a:lnTo>
                  <a:pt x="16" y="55"/>
                </a:lnTo>
                <a:lnTo>
                  <a:pt x="0" y="70"/>
                </a:lnTo>
                <a:lnTo>
                  <a:pt x="0" y="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13" name="Группа 412"/>
          <p:cNvGrpSpPr/>
          <p:nvPr/>
        </p:nvGrpSpPr>
        <p:grpSpPr>
          <a:xfrm>
            <a:off x="2458792" y="3229729"/>
            <a:ext cx="302608" cy="302608"/>
            <a:chOff x="2458792" y="3229729"/>
            <a:chExt cx="302608" cy="302608"/>
          </a:xfrm>
          <a:solidFill>
            <a:schemeClr val="tx1"/>
          </a:solidFill>
        </p:grpSpPr>
        <p:sp>
          <p:nvSpPr>
            <p:cNvPr id="193" name="Freeform 211"/>
            <p:cNvSpPr>
              <a:spLocks noEditPoints="1"/>
            </p:cNvSpPr>
            <p:nvPr/>
          </p:nvSpPr>
          <p:spPr bwMode="auto">
            <a:xfrm>
              <a:off x="2458792" y="3229729"/>
              <a:ext cx="302608" cy="302608"/>
            </a:xfrm>
            <a:custGeom>
              <a:avLst/>
              <a:gdLst>
                <a:gd name="T0" fmla="*/ 128 w 256"/>
                <a:gd name="T1" fmla="*/ 0 h 256"/>
                <a:gd name="T2" fmla="*/ 38 w 256"/>
                <a:gd name="T3" fmla="*/ 38 h 256"/>
                <a:gd name="T4" fmla="*/ 0 w 256"/>
                <a:gd name="T5" fmla="*/ 128 h 256"/>
                <a:gd name="T6" fmla="*/ 38 w 256"/>
                <a:gd name="T7" fmla="*/ 219 h 256"/>
                <a:gd name="T8" fmla="*/ 128 w 256"/>
                <a:gd name="T9" fmla="*/ 256 h 256"/>
                <a:gd name="T10" fmla="*/ 219 w 256"/>
                <a:gd name="T11" fmla="*/ 219 h 256"/>
                <a:gd name="T12" fmla="*/ 256 w 256"/>
                <a:gd name="T13" fmla="*/ 128 h 256"/>
                <a:gd name="T14" fmla="*/ 219 w 256"/>
                <a:gd name="T15" fmla="*/ 38 h 256"/>
                <a:gd name="T16" fmla="*/ 128 w 256"/>
                <a:gd name="T17" fmla="*/ 0 h 256"/>
                <a:gd name="T18" fmla="*/ 213 w 256"/>
                <a:gd name="T19" fmla="*/ 213 h 256"/>
                <a:gd name="T20" fmla="*/ 128 w 256"/>
                <a:gd name="T21" fmla="*/ 248 h 256"/>
                <a:gd name="T22" fmla="*/ 43 w 256"/>
                <a:gd name="T23" fmla="*/ 213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4"/>
                    <a:pt x="38" y="38"/>
                  </a:cubicBezTo>
                  <a:cubicBezTo>
                    <a:pt x="14" y="62"/>
                    <a:pt x="0" y="94"/>
                    <a:pt x="0" y="128"/>
                  </a:cubicBezTo>
                  <a:cubicBezTo>
                    <a:pt x="0" y="162"/>
                    <a:pt x="14" y="195"/>
                    <a:pt x="38" y="219"/>
                  </a:cubicBezTo>
                  <a:cubicBezTo>
                    <a:pt x="62" y="243"/>
                    <a:pt x="94" y="256"/>
                    <a:pt x="128" y="256"/>
                  </a:cubicBezTo>
                  <a:cubicBezTo>
                    <a:pt x="163" y="256"/>
                    <a:pt x="195" y="243"/>
                    <a:pt x="219" y="219"/>
                  </a:cubicBezTo>
                  <a:cubicBezTo>
                    <a:pt x="243" y="195"/>
                    <a:pt x="256" y="162"/>
                    <a:pt x="256" y="128"/>
                  </a:cubicBezTo>
                  <a:cubicBezTo>
                    <a:pt x="256" y="94"/>
                    <a:pt x="243" y="62"/>
                    <a:pt x="219" y="38"/>
                  </a:cubicBezTo>
                  <a:cubicBezTo>
                    <a:pt x="195" y="14"/>
                    <a:pt x="163" y="0"/>
                    <a:pt x="128" y="0"/>
                  </a:cubicBezTo>
                  <a:close/>
                  <a:moveTo>
                    <a:pt x="213" y="213"/>
                  </a:moveTo>
                  <a:cubicBezTo>
                    <a:pt x="191" y="236"/>
                    <a:pt x="160" y="248"/>
                    <a:pt x="128" y="248"/>
                  </a:cubicBezTo>
                  <a:cubicBezTo>
                    <a:pt x="96" y="248"/>
                    <a:pt x="66" y="236"/>
                    <a:pt x="43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3" y="43"/>
                  </a:cubicBezTo>
                  <a:cubicBezTo>
                    <a:pt x="66" y="21"/>
                    <a:pt x="96" y="8"/>
                    <a:pt x="128" y="8"/>
                  </a:cubicBezTo>
                  <a:cubicBezTo>
                    <a:pt x="160" y="8"/>
                    <a:pt x="191" y="21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Rectangle 212"/>
            <p:cNvSpPr>
              <a:spLocks noChangeArrowheads="1"/>
            </p:cNvSpPr>
            <p:nvPr/>
          </p:nvSpPr>
          <p:spPr bwMode="auto">
            <a:xfrm>
              <a:off x="2595387" y="3433570"/>
              <a:ext cx="8406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" name="Freeform 213"/>
            <p:cNvSpPr>
              <a:spLocks/>
            </p:cNvSpPr>
            <p:nvPr/>
          </p:nvSpPr>
          <p:spPr bwMode="auto">
            <a:xfrm>
              <a:off x="2565967" y="3301178"/>
              <a:ext cx="86160" cy="113478"/>
            </a:xfrm>
            <a:custGeom>
              <a:avLst/>
              <a:gdLst>
                <a:gd name="T0" fmla="*/ 36 w 72"/>
                <a:gd name="T1" fmla="*/ 0 h 96"/>
                <a:gd name="T2" fmla="*/ 0 w 72"/>
                <a:gd name="T3" fmla="*/ 24 h 96"/>
                <a:gd name="T4" fmla="*/ 8 w 72"/>
                <a:gd name="T5" fmla="*/ 24 h 96"/>
                <a:gd name="T6" fmla="*/ 36 w 72"/>
                <a:gd name="T7" fmla="*/ 8 h 96"/>
                <a:gd name="T8" fmla="*/ 64 w 72"/>
                <a:gd name="T9" fmla="*/ 32 h 96"/>
                <a:gd name="T10" fmla="*/ 43 w 72"/>
                <a:gd name="T11" fmla="*/ 57 h 96"/>
                <a:gd name="T12" fmla="*/ 24 w 72"/>
                <a:gd name="T13" fmla="*/ 92 h 96"/>
                <a:gd name="T14" fmla="*/ 24 w 72"/>
                <a:gd name="T15" fmla="*/ 96 h 96"/>
                <a:gd name="T16" fmla="*/ 32 w 72"/>
                <a:gd name="T17" fmla="*/ 96 h 96"/>
                <a:gd name="T18" fmla="*/ 32 w 72"/>
                <a:gd name="T19" fmla="*/ 92 h 96"/>
                <a:gd name="T20" fmla="*/ 46 w 72"/>
                <a:gd name="T21" fmla="*/ 64 h 96"/>
                <a:gd name="T22" fmla="*/ 72 w 72"/>
                <a:gd name="T23" fmla="*/ 32 h 96"/>
                <a:gd name="T24" fmla="*/ 36 w 72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96">
                  <a:moveTo>
                    <a:pt x="36" y="0"/>
                  </a:moveTo>
                  <a:cubicBezTo>
                    <a:pt x="12" y="0"/>
                    <a:pt x="0" y="8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17"/>
                    <a:pt x="12" y="8"/>
                    <a:pt x="36" y="8"/>
                  </a:cubicBezTo>
                  <a:cubicBezTo>
                    <a:pt x="53" y="8"/>
                    <a:pt x="64" y="18"/>
                    <a:pt x="64" y="32"/>
                  </a:cubicBezTo>
                  <a:cubicBezTo>
                    <a:pt x="64" y="43"/>
                    <a:pt x="49" y="54"/>
                    <a:pt x="43" y="57"/>
                  </a:cubicBezTo>
                  <a:cubicBezTo>
                    <a:pt x="42" y="57"/>
                    <a:pt x="24" y="66"/>
                    <a:pt x="24" y="92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71"/>
                    <a:pt x="46" y="64"/>
                    <a:pt x="46" y="64"/>
                  </a:cubicBezTo>
                  <a:cubicBezTo>
                    <a:pt x="47" y="63"/>
                    <a:pt x="72" y="50"/>
                    <a:pt x="72" y="32"/>
                  </a:cubicBezTo>
                  <a:cubicBezTo>
                    <a:pt x="72" y="13"/>
                    <a:pt x="58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15" name="Группа 314"/>
          <p:cNvGrpSpPr/>
          <p:nvPr/>
        </p:nvGrpSpPr>
        <p:grpSpPr>
          <a:xfrm>
            <a:off x="6375884" y="1657849"/>
            <a:ext cx="332029" cy="302608"/>
            <a:chOff x="6375884" y="1657849"/>
            <a:chExt cx="332029" cy="302608"/>
          </a:xfrm>
          <a:solidFill>
            <a:schemeClr val="tx1"/>
          </a:solidFill>
        </p:grpSpPr>
        <p:sp>
          <p:nvSpPr>
            <p:cNvPr id="196" name="Freeform 218"/>
            <p:cNvSpPr>
              <a:spLocks/>
            </p:cNvSpPr>
            <p:nvPr/>
          </p:nvSpPr>
          <p:spPr bwMode="auto">
            <a:xfrm>
              <a:off x="6548203" y="1657849"/>
              <a:ext cx="159710" cy="264782"/>
            </a:xfrm>
            <a:custGeom>
              <a:avLst/>
              <a:gdLst>
                <a:gd name="T0" fmla="*/ 0 w 136"/>
                <a:gd name="T1" fmla="*/ 8 h 224"/>
                <a:gd name="T2" fmla="*/ 82 w 136"/>
                <a:gd name="T3" fmla="*/ 42 h 224"/>
                <a:gd name="T4" fmla="*/ 93 w 136"/>
                <a:gd name="T5" fmla="*/ 193 h 224"/>
                <a:gd name="T6" fmla="*/ 76 w 136"/>
                <a:gd name="T7" fmla="*/ 210 h 224"/>
                <a:gd name="T8" fmla="*/ 76 w 136"/>
                <a:gd name="T9" fmla="*/ 176 h 224"/>
                <a:gd name="T10" fmla="*/ 68 w 136"/>
                <a:gd name="T11" fmla="*/ 176 h 224"/>
                <a:gd name="T12" fmla="*/ 68 w 136"/>
                <a:gd name="T13" fmla="*/ 220 h 224"/>
                <a:gd name="T14" fmla="*/ 72 w 136"/>
                <a:gd name="T15" fmla="*/ 224 h 224"/>
                <a:gd name="T16" fmla="*/ 116 w 136"/>
                <a:gd name="T17" fmla="*/ 224 h 224"/>
                <a:gd name="T18" fmla="*/ 116 w 136"/>
                <a:gd name="T19" fmla="*/ 216 h 224"/>
                <a:gd name="T20" fmla="*/ 81 w 136"/>
                <a:gd name="T21" fmla="*/ 216 h 224"/>
                <a:gd name="T22" fmla="*/ 98 w 136"/>
                <a:gd name="T23" fmla="*/ 199 h 224"/>
                <a:gd name="T24" fmla="*/ 99 w 136"/>
                <a:gd name="T25" fmla="*/ 198 h 224"/>
                <a:gd name="T26" fmla="*/ 87 w 136"/>
                <a:gd name="T27" fmla="*/ 36 h 224"/>
                <a:gd name="T28" fmla="*/ 0 w 136"/>
                <a:gd name="T29" fmla="*/ 0 h 224"/>
                <a:gd name="T30" fmla="*/ 0 w 136"/>
                <a:gd name="T31" fmla="*/ 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24">
                  <a:moveTo>
                    <a:pt x="0" y="8"/>
                  </a:moveTo>
                  <a:cubicBezTo>
                    <a:pt x="31" y="8"/>
                    <a:pt x="60" y="20"/>
                    <a:pt x="82" y="42"/>
                  </a:cubicBezTo>
                  <a:cubicBezTo>
                    <a:pt x="122" y="82"/>
                    <a:pt x="127" y="147"/>
                    <a:pt x="93" y="193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76" y="176"/>
                    <a:pt x="76" y="176"/>
                    <a:pt x="76" y="176"/>
                  </a:cubicBezTo>
                  <a:cubicBezTo>
                    <a:pt x="68" y="176"/>
                    <a:pt x="68" y="176"/>
                    <a:pt x="68" y="176"/>
                  </a:cubicBezTo>
                  <a:cubicBezTo>
                    <a:pt x="68" y="220"/>
                    <a:pt x="68" y="220"/>
                    <a:pt x="68" y="220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116" y="224"/>
                    <a:pt x="116" y="224"/>
                    <a:pt x="116" y="224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81" y="216"/>
                    <a:pt x="81" y="216"/>
                    <a:pt x="81" y="216"/>
                  </a:cubicBezTo>
                  <a:cubicBezTo>
                    <a:pt x="98" y="199"/>
                    <a:pt x="98" y="199"/>
                    <a:pt x="98" y="199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136" y="149"/>
                    <a:pt x="131" y="79"/>
                    <a:pt x="87" y="36"/>
                  </a:cubicBezTo>
                  <a:cubicBezTo>
                    <a:pt x="64" y="13"/>
                    <a:pt x="33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" name="Freeform 219"/>
            <p:cNvSpPr>
              <a:spLocks/>
            </p:cNvSpPr>
            <p:nvPr/>
          </p:nvSpPr>
          <p:spPr bwMode="auto">
            <a:xfrm>
              <a:off x="6375884" y="1695675"/>
              <a:ext cx="161812" cy="264782"/>
            </a:xfrm>
            <a:custGeom>
              <a:avLst/>
              <a:gdLst>
                <a:gd name="T0" fmla="*/ 44 w 137"/>
                <a:gd name="T1" fmla="*/ 30 h 224"/>
                <a:gd name="T2" fmla="*/ 61 w 137"/>
                <a:gd name="T3" fmla="*/ 13 h 224"/>
                <a:gd name="T4" fmla="*/ 61 w 137"/>
                <a:gd name="T5" fmla="*/ 48 h 224"/>
                <a:gd name="T6" fmla="*/ 69 w 137"/>
                <a:gd name="T7" fmla="*/ 48 h 224"/>
                <a:gd name="T8" fmla="*/ 69 w 137"/>
                <a:gd name="T9" fmla="*/ 4 h 224"/>
                <a:gd name="T10" fmla="*/ 65 w 137"/>
                <a:gd name="T11" fmla="*/ 0 h 224"/>
                <a:gd name="T12" fmla="*/ 21 w 137"/>
                <a:gd name="T13" fmla="*/ 0 h 224"/>
                <a:gd name="T14" fmla="*/ 21 w 137"/>
                <a:gd name="T15" fmla="*/ 8 h 224"/>
                <a:gd name="T16" fmla="*/ 55 w 137"/>
                <a:gd name="T17" fmla="*/ 8 h 224"/>
                <a:gd name="T18" fmla="*/ 38 w 137"/>
                <a:gd name="T19" fmla="*/ 25 h 224"/>
                <a:gd name="T20" fmla="*/ 37 w 137"/>
                <a:gd name="T21" fmla="*/ 25 h 224"/>
                <a:gd name="T22" fmla="*/ 49 w 137"/>
                <a:gd name="T23" fmla="*/ 187 h 224"/>
                <a:gd name="T24" fmla="*/ 137 w 137"/>
                <a:gd name="T25" fmla="*/ 224 h 224"/>
                <a:gd name="T26" fmla="*/ 137 w 137"/>
                <a:gd name="T27" fmla="*/ 216 h 224"/>
                <a:gd name="T28" fmla="*/ 55 w 137"/>
                <a:gd name="T29" fmla="*/ 182 h 224"/>
                <a:gd name="T30" fmla="*/ 44 w 137"/>
                <a:gd name="T31" fmla="*/ 3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224">
                  <a:moveTo>
                    <a:pt x="44" y="30"/>
                  </a:moveTo>
                  <a:cubicBezTo>
                    <a:pt x="61" y="13"/>
                    <a:pt x="61" y="13"/>
                    <a:pt x="61" y="13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0" y="74"/>
                    <a:pt x="5" y="144"/>
                    <a:pt x="49" y="187"/>
                  </a:cubicBezTo>
                  <a:cubicBezTo>
                    <a:pt x="72" y="211"/>
                    <a:pt x="103" y="224"/>
                    <a:pt x="137" y="224"/>
                  </a:cubicBezTo>
                  <a:cubicBezTo>
                    <a:pt x="137" y="216"/>
                    <a:pt x="137" y="216"/>
                    <a:pt x="137" y="216"/>
                  </a:cubicBezTo>
                  <a:cubicBezTo>
                    <a:pt x="106" y="216"/>
                    <a:pt x="76" y="204"/>
                    <a:pt x="55" y="182"/>
                  </a:cubicBezTo>
                  <a:cubicBezTo>
                    <a:pt x="14" y="141"/>
                    <a:pt x="9" y="76"/>
                    <a:pt x="4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16" name="Группа 315"/>
          <p:cNvGrpSpPr/>
          <p:nvPr/>
        </p:nvGrpSpPr>
        <p:grpSpPr>
          <a:xfrm>
            <a:off x="6770956" y="1657849"/>
            <a:ext cx="329927" cy="302608"/>
            <a:chOff x="6770956" y="1657849"/>
            <a:chExt cx="329927" cy="302608"/>
          </a:xfrm>
          <a:solidFill>
            <a:schemeClr val="tx1"/>
          </a:solidFill>
        </p:grpSpPr>
        <p:sp>
          <p:nvSpPr>
            <p:cNvPr id="198" name="Freeform 220"/>
            <p:cNvSpPr>
              <a:spLocks/>
            </p:cNvSpPr>
            <p:nvPr/>
          </p:nvSpPr>
          <p:spPr bwMode="auto">
            <a:xfrm>
              <a:off x="6770956" y="1657849"/>
              <a:ext cx="159710" cy="264782"/>
            </a:xfrm>
            <a:custGeom>
              <a:avLst/>
              <a:gdLst>
                <a:gd name="T0" fmla="*/ 36 w 136"/>
                <a:gd name="T1" fmla="*/ 198 h 224"/>
                <a:gd name="T2" fmla="*/ 54 w 136"/>
                <a:gd name="T3" fmla="*/ 216 h 224"/>
                <a:gd name="T4" fmla="*/ 20 w 136"/>
                <a:gd name="T5" fmla="*/ 216 h 224"/>
                <a:gd name="T6" fmla="*/ 20 w 136"/>
                <a:gd name="T7" fmla="*/ 224 h 224"/>
                <a:gd name="T8" fmla="*/ 64 w 136"/>
                <a:gd name="T9" fmla="*/ 224 h 224"/>
                <a:gd name="T10" fmla="*/ 68 w 136"/>
                <a:gd name="T11" fmla="*/ 220 h 224"/>
                <a:gd name="T12" fmla="*/ 68 w 136"/>
                <a:gd name="T13" fmla="*/ 176 h 224"/>
                <a:gd name="T14" fmla="*/ 60 w 136"/>
                <a:gd name="T15" fmla="*/ 176 h 224"/>
                <a:gd name="T16" fmla="*/ 60 w 136"/>
                <a:gd name="T17" fmla="*/ 210 h 224"/>
                <a:gd name="T18" fmla="*/ 43 w 136"/>
                <a:gd name="T19" fmla="*/ 193 h 224"/>
                <a:gd name="T20" fmla="*/ 54 w 136"/>
                <a:gd name="T21" fmla="*/ 42 h 224"/>
                <a:gd name="T22" fmla="*/ 136 w 136"/>
                <a:gd name="T23" fmla="*/ 8 h 224"/>
                <a:gd name="T24" fmla="*/ 136 w 136"/>
                <a:gd name="T25" fmla="*/ 0 h 224"/>
                <a:gd name="T26" fmla="*/ 48 w 136"/>
                <a:gd name="T27" fmla="*/ 36 h 224"/>
                <a:gd name="T28" fmla="*/ 36 w 136"/>
                <a:gd name="T29" fmla="*/ 19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" h="224">
                  <a:moveTo>
                    <a:pt x="36" y="198"/>
                  </a:moveTo>
                  <a:cubicBezTo>
                    <a:pt x="54" y="216"/>
                    <a:pt x="54" y="216"/>
                    <a:pt x="54" y="216"/>
                  </a:cubicBezTo>
                  <a:cubicBezTo>
                    <a:pt x="20" y="216"/>
                    <a:pt x="20" y="216"/>
                    <a:pt x="20" y="216"/>
                  </a:cubicBezTo>
                  <a:cubicBezTo>
                    <a:pt x="20" y="224"/>
                    <a:pt x="20" y="224"/>
                    <a:pt x="20" y="224"/>
                  </a:cubicBezTo>
                  <a:cubicBezTo>
                    <a:pt x="64" y="224"/>
                    <a:pt x="64" y="224"/>
                    <a:pt x="64" y="224"/>
                  </a:cubicBezTo>
                  <a:cubicBezTo>
                    <a:pt x="68" y="220"/>
                    <a:pt x="68" y="220"/>
                    <a:pt x="68" y="220"/>
                  </a:cubicBezTo>
                  <a:cubicBezTo>
                    <a:pt x="68" y="176"/>
                    <a:pt x="68" y="176"/>
                    <a:pt x="68" y="176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60" y="210"/>
                    <a:pt x="60" y="210"/>
                    <a:pt x="60" y="210"/>
                  </a:cubicBezTo>
                  <a:cubicBezTo>
                    <a:pt x="43" y="193"/>
                    <a:pt x="43" y="193"/>
                    <a:pt x="43" y="193"/>
                  </a:cubicBezTo>
                  <a:cubicBezTo>
                    <a:pt x="8" y="147"/>
                    <a:pt x="13" y="82"/>
                    <a:pt x="54" y="42"/>
                  </a:cubicBezTo>
                  <a:cubicBezTo>
                    <a:pt x="76" y="20"/>
                    <a:pt x="105" y="8"/>
                    <a:pt x="136" y="8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03" y="0"/>
                    <a:pt x="71" y="13"/>
                    <a:pt x="48" y="36"/>
                  </a:cubicBezTo>
                  <a:cubicBezTo>
                    <a:pt x="5" y="79"/>
                    <a:pt x="0" y="149"/>
                    <a:pt x="36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" name="Freeform 221"/>
            <p:cNvSpPr>
              <a:spLocks/>
            </p:cNvSpPr>
            <p:nvPr/>
          </p:nvSpPr>
          <p:spPr bwMode="auto">
            <a:xfrm>
              <a:off x="6941173" y="1695675"/>
              <a:ext cx="159710" cy="264782"/>
            </a:xfrm>
            <a:custGeom>
              <a:avLst/>
              <a:gdLst>
                <a:gd name="T0" fmla="*/ 81 w 136"/>
                <a:gd name="T1" fmla="*/ 8 h 224"/>
                <a:gd name="T2" fmla="*/ 116 w 136"/>
                <a:gd name="T3" fmla="*/ 8 h 224"/>
                <a:gd name="T4" fmla="*/ 116 w 136"/>
                <a:gd name="T5" fmla="*/ 0 h 224"/>
                <a:gd name="T6" fmla="*/ 72 w 136"/>
                <a:gd name="T7" fmla="*/ 0 h 224"/>
                <a:gd name="T8" fmla="*/ 68 w 136"/>
                <a:gd name="T9" fmla="*/ 4 h 224"/>
                <a:gd name="T10" fmla="*/ 68 w 136"/>
                <a:gd name="T11" fmla="*/ 48 h 224"/>
                <a:gd name="T12" fmla="*/ 76 w 136"/>
                <a:gd name="T13" fmla="*/ 48 h 224"/>
                <a:gd name="T14" fmla="*/ 76 w 136"/>
                <a:gd name="T15" fmla="*/ 13 h 224"/>
                <a:gd name="T16" fmla="*/ 93 w 136"/>
                <a:gd name="T17" fmla="*/ 30 h 224"/>
                <a:gd name="T18" fmla="*/ 82 w 136"/>
                <a:gd name="T19" fmla="*/ 182 h 224"/>
                <a:gd name="T20" fmla="*/ 0 w 136"/>
                <a:gd name="T21" fmla="*/ 216 h 224"/>
                <a:gd name="T22" fmla="*/ 0 w 136"/>
                <a:gd name="T23" fmla="*/ 224 h 224"/>
                <a:gd name="T24" fmla="*/ 87 w 136"/>
                <a:gd name="T25" fmla="*/ 187 h 224"/>
                <a:gd name="T26" fmla="*/ 99 w 136"/>
                <a:gd name="T27" fmla="*/ 25 h 224"/>
                <a:gd name="T28" fmla="*/ 81 w 136"/>
                <a:gd name="T29" fmla="*/ 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" h="224">
                  <a:moveTo>
                    <a:pt x="81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27" y="76"/>
                    <a:pt x="122" y="141"/>
                    <a:pt x="82" y="182"/>
                  </a:cubicBezTo>
                  <a:cubicBezTo>
                    <a:pt x="60" y="204"/>
                    <a:pt x="31" y="216"/>
                    <a:pt x="0" y="216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33" y="224"/>
                    <a:pt x="64" y="211"/>
                    <a:pt x="87" y="187"/>
                  </a:cubicBezTo>
                  <a:cubicBezTo>
                    <a:pt x="131" y="144"/>
                    <a:pt x="136" y="74"/>
                    <a:pt x="99" y="25"/>
                  </a:cubicBezTo>
                  <a:lnTo>
                    <a:pt x="8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01" name="Freeform 223"/>
          <p:cNvSpPr>
            <a:spLocks/>
          </p:cNvSpPr>
          <p:nvPr/>
        </p:nvSpPr>
        <p:spPr bwMode="auto">
          <a:xfrm>
            <a:off x="5997624" y="1809153"/>
            <a:ext cx="10508" cy="18914"/>
          </a:xfrm>
          <a:custGeom>
            <a:avLst/>
            <a:gdLst>
              <a:gd name="T0" fmla="*/ 2 w 10"/>
              <a:gd name="T1" fmla="*/ 17 h 17"/>
              <a:gd name="T2" fmla="*/ 10 w 10"/>
              <a:gd name="T3" fmla="*/ 16 h 17"/>
              <a:gd name="T4" fmla="*/ 8 w 10"/>
              <a:gd name="T5" fmla="*/ 0 h 17"/>
              <a:gd name="T6" fmla="*/ 0 w 10"/>
              <a:gd name="T7" fmla="*/ 0 h 17"/>
              <a:gd name="T8" fmla="*/ 2 w 10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7">
                <a:moveTo>
                  <a:pt x="2" y="17"/>
                </a:moveTo>
                <a:cubicBezTo>
                  <a:pt x="10" y="16"/>
                  <a:pt x="10" y="16"/>
                  <a:pt x="10" y="16"/>
                </a:cubicBezTo>
                <a:cubicBezTo>
                  <a:pt x="9" y="10"/>
                  <a:pt x="9" y="5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6"/>
                  <a:pt x="1" y="11"/>
                  <a:pt x="2" y="1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2" name="Freeform 224"/>
          <p:cNvSpPr>
            <a:spLocks/>
          </p:cNvSpPr>
          <p:nvPr/>
        </p:nvSpPr>
        <p:spPr bwMode="auto">
          <a:xfrm>
            <a:off x="5997624" y="1777632"/>
            <a:ext cx="10508" cy="21014"/>
          </a:xfrm>
          <a:custGeom>
            <a:avLst/>
            <a:gdLst>
              <a:gd name="T0" fmla="*/ 0 w 9"/>
              <a:gd name="T1" fmla="*/ 17 h 18"/>
              <a:gd name="T2" fmla="*/ 8 w 9"/>
              <a:gd name="T3" fmla="*/ 18 h 18"/>
              <a:gd name="T4" fmla="*/ 9 w 9"/>
              <a:gd name="T5" fmla="*/ 2 h 18"/>
              <a:gd name="T6" fmla="*/ 2 w 9"/>
              <a:gd name="T7" fmla="*/ 0 h 18"/>
              <a:gd name="T8" fmla="*/ 0 w 9"/>
              <a:gd name="T9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0" y="17"/>
                </a:moveTo>
                <a:cubicBezTo>
                  <a:pt x="8" y="18"/>
                  <a:pt x="8" y="18"/>
                  <a:pt x="8" y="18"/>
                </a:cubicBezTo>
                <a:cubicBezTo>
                  <a:pt x="8" y="12"/>
                  <a:pt x="8" y="7"/>
                  <a:pt x="9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6"/>
                  <a:pt x="0" y="11"/>
                  <a:pt x="0" y="1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3" name="Freeform 225"/>
          <p:cNvSpPr>
            <a:spLocks/>
          </p:cNvSpPr>
          <p:nvPr/>
        </p:nvSpPr>
        <p:spPr bwMode="auto">
          <a:xfrm>
            <a:off x="6001827" y="1748212"/>
            <a:ext cx="14711" cy="21014"/>
          </a:xfrm>
          <a:custGeom>
            <a:avLst/>
            <a:gdLst>
              <a:gd name="T0" fmla="*/ 0 w 13"/>
              <a:gd name="T1" fmla="*/ 17 h 19"/>
              <a:gd name="T2" fmla="*/ 8 w 13"/>
              <a:gd name="T3" fmla="*/ 19 h 19"/>
              <a:gd name="T4" fmla="*/ 13 w 13"/>
              <a:gd name="T5" fmla="*/ 3 h 19"/>
              <a:gd name="T6" fmla="*/ 6 w 13"/>
              <a:gd name="T7" fmla="*/ 0 h 19"/>
              <a:gd name="T8" fmla="*/ 0 w 13"/>
              <a:gd name="T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9">
                <a:moveTo>
                  <a:pt x="0" y="17"/>
                </a:moveTo>
                <a:cubicBezTo>
                  <a:pt x="8" y="19"/>
                  <a:pt x="8" y="19"/>
                  <a:pt x="8" y="19"/>
                </a:cubicBezTo>
                <a:cubicBezTo>
                  <a:pt x="9" y="13"/>
                  <a:pt x="11" y="8"/>
                  <a:pt x="13" y="3"/>
                </a:cubicBezTo>
                <a:cubicBezTo>
                  <a:pt x="6" y="0"/>
                  <a:pt x="6" y="0"/>
                  <a:pt x="6" y="0"/>
                </a:cubicBezTo>
                <a:cubicBezTo>
                  <a:pt x="4" y="6"/>
                  <a:pt x="2" y="11"/>
                  <a:pt x="0" y="1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9" name="Freeform 231"/>
          <p:cNvSpPr>
            <a:spLocks/>
          </p:cNvSpPr>
          <p:nvPr/>
        </p:nvSpPr>
        <p:spPr bwMode="auto">
          <a:xfrm>
            <a:off x="6001827" y="1836473"/>
            <a:ext cx="14711" cy="21014"/>
          </a:xfrm>
          <a:custGeom>
            <a:avLst/>
            <a:gdLst>
              <a:gd name="T0" fmla="*/ 0 w 12"/>
              <a:gd name="T1" fmla="*/ 1 h 18"/>
              <a:gd name="T2" fmla="*/ 5 w 12"/>
              <a:gd name="T3" fmla="*/ 18 h 18"/>
              <a:gd name="T4" fmla="*/ 12 w 12"/>
              <a:gd name="T5" fmla="*/ 15 h 18"/>
              <a:gd name="T6" fmla="*/ 8 w 12"/>
              <a:gd name="T7" fmla="*/ 0 h 18"/>
              <a:gd name="T8" fmla="*/ 0 w 12"/>
              <a:gd name="T9" fmla="*/ 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8">
                <a:moveTo>
                  <a:pt x="0" y="1"/>
                </a:moveTo>
                <a:cubicBezTo>
                  <a:pt x="1" y="7"/>
                  <a:pt x="3" y="12"/>
                  <a:pt x="5" y="18"/>
                </a:cubicBezTo>
                <a:cubicBezTo>
                  <a:pt x="12" y="15"/>
                  <a:pt x="12" y="15"/>
                  <a:pt x="12" y="15"/>
                </a:cubicBezTo>
                <a:cubicBezTo>
                  <a:pt x="10" y="10"/>
                  <a:pt x="9" y="5"/>
                  <a:pt x="8" y="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14" name="Группа 313"/>
          <p:cNvGrpSpPr/>
          <p:nvPr/>
        </p:nvGrpSpPr>
        <p:grpSpPr>
          <a:xfrm>
            <a:off x="6006030" y="1657849"/>
            <a:ext cx="294204" cy="302610"/>
            <a:chOff x="6006030" y="1657849"/>
            <a:chExt cx="294204" cy="302610"/>
          </a:xfrm>
          <a:solidFill>
            <a:schemeClr val="tx1"/>
          </a:solidFill>
        </p:grpSpPr>
        <p:sp>
          <p:nvSpPr>
            <p:cNvPr id="200" name="Freeform 222"/>
            <p:cNvSpPr>
              <a:spLocks/>
            </p:cNvSpPr>
            <p:nvPr/>
          </p:nvSpPr>
          <p:spPr bwMode="auto">
            <a:xfrm>
              <a:off x="6134219" y="1657849"/>
              <a:ext cx="10508" cy="8406"/>
            </a:xfrm>
            <a:custGeom>
              <a:avLst/>
              <a:gdLst>
                <a:gd name="T0" fmla="*/ 8 w 8"/>
                <a:gd name="T1" fmla="*/ 0 h 8"/>
                <a:gd name="T2" fmla="*/ 0 w 8"/>
                <a:gd name="T3" fmla="*/ 0 h 8"/>
                <a:gd name="T4" fmla="*/ 1 w 8"/>
                <a:gd name="T5" fmla="*/ 8 h 8"/>
                <a:gd name="T6" fmla="*/ 8 w 8"/>
                <a:gd name="T7" fmla="*/ 8 h 8"/>
                <a:gd name="T8" fmla="*/ 8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8"/>
                    <a:pt x="6" y="8"/>
                    <a:pt x="8" y="8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Freeform 226"/>
            <p:cNvSpPr>
              <a:spLocks/>
            </p:cNvSpPr>
            <p:nvPr/>
          </p:nvSpPr>
          <p:spPr bwMode="auto">
            <a:xfrm>
              <a:off x="6027044" y="1886907"/>
              <a:ext cx="21014" cy="21014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6 h 10"/>
                <a:gd name="T4" fmla="*/ 7 w 10"/>
                <a:gd name="T5" fmla="*/ 10 h 10"/>
                <a:gd name="T6" fmla="*/ 0 w 10"/>
                <a:gd name="T7" fmla="*/ 3 h 10"/>
                <a:gd name="T8" fmla="*/ 4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6"/>
                  </a:lnTo>
                  <a:lnTo>
                    <a:pt x="7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" name="Freeform 227"/>
            <p:cNvSpPr>
              <a:spLocks/>
            </p:cNvSpPr>
            <p:nvPr/>
          </p:nvSpPr>
          <p:spPr bwMode="auto">
            <a:xfrm>
              <a:off x="6104799" y="1659951"/>
              <a:ext cx="21014" cy="12609"/>
            </a:xfrm>
            <a:custGeom>
              <a:avLst/>
              <a:gdLst>
                <a:gd name="T0" fmla="*/ 17 w 18"/>
                <a:gd name="T1" fmla="*/ 0 h 11"/>
                <a:gd name="T2" fmla="*/ 0 w 18"/>
                <a:gd name="T3" fmla="*/ 3 h 11"/>
                <a:gd name="T4" fmla="*/ 2 w 18"/>
                <a:gd name="T5" fmla="*/ 11 h 11"/>
                <a:gd name="T6" fmla="*/ 18 w 18"/>
                <a:gd name="T7" fmla="*/ 8 h 11"/>
                <a:gd name="T8" fmla="*/ 17 w 1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7" y="0"/>
                  </a:moveTo>
                  <a:cubicBezTo>
                    <a:pt x="11" y="1"/>
                    <a:pt x="5" y="2"/>
                    <a:pt x="0" y="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7" y="10"/>
                    <a:pt x="12" y="8"/>
                    <a:pt x="18" y="8"/>
                  </a:cubicBez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" name="Freeform 228"/>
            <p:cNvSpPr>
              <a:spLocks/>
            </p:cNvSpPr>
            <p:nvPr/>
          </p:nvSpPr>
          <p:spPr bwMode="auto">
            <a:xfrm>
              <a:off x="6075378" y="1666255"/>
              <a:ext cx="23117" cy="16812"/>
            </a:xfrm>
            <a:custGeom>
              <a:avLst/>
              <a:gdLst>
                <a:gd name="T0" fmla="*/ 16 w 18"/>
                <a:gd name="T1" fmla="*/ 0 h 14"/>
                <a:gd name="T2" fmla="*/ 0 w 18"/>
                <a:gd name="T3" fmla="*/ 7 h 14"/>
                <a:gd name="T4" fmla="*/ 3 w 18"/>
                <a:gd name="T5" fmla="*/ 14 h 14"/>
                <a:gd name="T6" fmla="*/ 18 w 18"/>
                <a:gd name="T7" fmla="*/ 7 h 14"/>
                <a:gd name="T8" fmla="*/ 16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6" y="0"/>
                  </a:moveTo>
                  <a:cubicBezTo>
                    <a:pt x="10" y="2"/>
                    <a:pt x="5" y="4"/>
                    <a:pt x="0" y="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8" y="11"/>
                    <a:pt x="13" y="9"/>
                    <a:pt x="18" y="7"/>
                  </a:cubicBez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" name="Freeform 229"/>
            <p:cNvSpPr>
              <a:spLocks/>
            </p:cNvSpPr>
            <p:nvPr/>
          </p:nvSpPr>
          <p:spPr bwMode="auto">
            <a:xfrm>
              <a:off x="6010233" y="1861690"/>
              <a:ext cx="18914" cy="23117"/>
            </a:xfrm>
            <a:custGeom>
              <a:avLst/>
              <a:gdLst>
                <a:gd name="T0" fmla="*/ 0 w 15"/>
                <a:gd name="T1" fmla="*/ 4 h 19"/>
                <a:gd name="T2" fmla="*/ 9 w 15"/>
                <a:gd name="T3" fmla="*/ 19 h 19"/>
                <a:gd name="T4" fmla="*/ 15 w 15"/>
                <a:gd name="T5" fmla="*/ 14 h 19"/>
                <a:gd name="T6" fmla="*/ 8 w 15"/>
                <a:gd name="T7" fmla="*/ 0 h 19"/>
                <a:gd name="T8" fmla="*/ 0 w 15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0" y="4"/>
                  </a:moveTo>
                  <a:cubicBezTo>
                    <a:pt x="3" y="9"/>
                    <a:pt x="6" y="14"/>
                    <a:pt x="9" y="1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2" y="10"/>
                    <a:pt x="10" y="5"/>
                    <a:pt x="8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" name="Freeform 230"/>
            <p:cNvSpPr>
              <a:spLocks/>
            </p:cNvSpPr>
            <p:nvPr/>
          </p:nvSpPr>
          <p:spPr bwMode="auto">
            <a:xfrm>
              <a:off x="6012335" y="1720893"/>
              <a:ext cx="18914" cy="23117"/>
            </a:xfrm>
            <a:custGeom>
              <a:avLst/>
              <a:gdLst>
                <a:gd name="T0" fmla="*/ 0 w 16"/>
                <a:gd name="T1" fmla="*/ 14 h 18"/>
                <a:gd name="T2" fmla="*/ 8 w 16"/>
                <a:gd name="T3" fmla="*/ 18 h 18"/>
                <a:gd name="T4" fmla="*/ 16 w 16"/>
                <a:gd name="T5" fmla="*/ 4 h 18"/>
                <a:gd name="T6" fmla="*/ 9 w 16"/>
                <a:gd name="T7" fmla="*/ 0 h 18"/>
                <a:gd name="T8" fmla="*/ 0 w 16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4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10" y="13"/>
                    <a:pt x="13" y="9"/>
                    <a:pt x="16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4"/>
                    <a:pt x="3" y="9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" name="Freeform 232"/>
            <p:cNvSpPr>
              <a:spLocks/>
            </p:cNvSpPr>
            <p:nvPr/>
          </p:nvSpPr>
          <p:spPr bwMode="auto">
            <a:xfrm>
              <a:off x="6050161" y="1678864"/>
              <a:ext cx="21014" cy="18914"/>
            </a:xfrm>
            <a:custGeom>
              <a:avLst/>
              <a:gdLst>
                <a:gd name="T0" fmla="*/ 18 w 18"/>
                <a:gd name="T1" fmla="*/ 7 h 16"/>
                <a:gd name="T2" fmla="*/ 14 w 18"/>
                <a:gd name="T3" fmla="*/ 0 h 16"/>
                <a:gd name="T4" fmla="*/ 0 w 18"/>
                <a:gd name="T5" fmla="*/ 10 h 16"/>
                <a:gd name="T6" fmla="*/ 5 w 18"/>
                <a:gd name="T7" fmla="*/ 16 h 16"/>
                <a:gd name="T8" fmla="*/ 18 w 18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5" y="7"/>
                    <a:pt x="0" y="10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0" y="13"/>
                    <a:pt x="14" y="10"/>
                    <a:pt x="1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" name="Freeform 233"/>
            <p:cNvSpPr>
              <a:spLocks/>
            </p:cNvSpPr>
            <p:nvPr/>
          </p:nvSpPr>
          <p:spPr bwMode="auto">
            <a:xfrm>
              <a:off x="6029147" y="1697777"/>
              <a:ext cx="18914" cy="21014"/>
            </a:xfrm>
            <a:custGeom>
              <a:avLst/>
              <a:gdLst>
                <a:gd name="T0" fmla="*/ 10 w 17"/>
                <a:gd name="T1" fmla="*/ 2 h 18"/>
                <a:gd name="T2" fmla="*/ 0 w 17"/>
                <a:gd name="T3" fmla="*/ 13 h 18"/>
                <a:gd name="T4" fmla="*/ 7 w 17"/>
                <a:gd name="T5" fmla="*/ 18 h 18"/>
                <a:gd name="T6" fmla="*/ 15 w 17"/>
                <a:gd name="T7" fmla="*/ 8 h 18"/>
                <a:gd name="T8" fmla="*/ 17 w 17"/>
                <a:gd name="T9" fmla="*/ 6 h 18"/>
                <a:gd name="T10" fmla="*/ 12 w 17"/>
                <a:gd name="T11" fmla="*/ 0 h 18"/>
                <a:gd name="T12" fmla="*/ 10 w 17"/>
                <a:gd name="T13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0" y="2"/>
                  </a:moveTo>
                  <a:cubicBezTo>
                    <a:pt x="6" y="5"/>
                    <a:pt x="3" y="9"/>
                    <a:pt x="0" y="13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9" y="14"/>
                    <a:pt x="12" y="11"/>
                    <a:pt x="15" y="8"/>
                  </a:cubicBezTo>
                  <a:cubicBezTo>
                    <a:pt x="16" y="7"/>
                    <a:pt x="17" y="6"/>
                    <a:pt x="17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0" y="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" name="Freeform 234"/>
            <p:cNvSpPr>
              <a:spLocks/>
            </p:cNvSpPr>
            <p:nvPr/>
          </p:nvSpPr>
          <p:spPr bwMode="auto">
            <a:xfrm>
              <a:off x="6153131" y="1949951"/>
              <a:ext cx="10508" cy="10508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9 h 9"/>
                <a:gd name="T4" fmla="*/ 9 w 9"/>
                <a:gd name="T5" fmla="*/ 8 h 9"/>
                <a:gd name="T6" fmla="*/ 8 w 9"/>
                <a:gd name="T7" fmla="*/ 0 h 9"/>
                <a:gd name="T8" fmla="*/ 0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1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3" y="9"/>
                    <a:pt x="6" y="9"/>
                    <a:pt x="9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3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" name="Freeform 235"/>
            <p:cNvSpPr>
              <a:spLocks/>
            </p:cNvSpPr>
            <p:nvPr/>
          </p:nvSpPr>
          <p:spPr bwMode="auto">
            <a:xfrm>
              <a:off x="6281320" y="1760821"/>
              <a:ext cx="14711" cy="21014"/>
            </a:xfrm>
            <a:custGeom>
              <a:avLst/>
              <a:gdLst>
                <a:gd name="T0" fmla="*/ 7 w 12"/>
                <a:gd name="T1" fmla="*/ 0 h 18"/>
                <a:gd name="T2" fmla="*/ 0 w 12"/>
                <a:gd name="T3" fmla="*/ 3 h 18"/>
                <a:gd name="T4" fmla="*/ 4 w 12"/>
                <a:gd name="T5" fmla="*/ 18 h 18"/>
                <a:gd name="T6" fmla="*/ 12 w 12"/>
                <a:gd name="T7" fmla="*/ 16 h 18"/>
                <a:gd name="T8" fmla="*/ 7 w 1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7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8"/>
                    <a:pt x="3" y="13"/>
                    <a:pt x="4" y="18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0"/>
                    <a:pt x="9" y="5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" name="Freeform 236"/>
            <p:cNvSpPr>
              <a:spLocks/>
            </p:cNvSpPr>
            <p:nvPr/>
          </p:nvSpPr>
          <p:spPr bwMode="auto">
            <a:xfrm>
              <a:off x="6281320" y="1849081"/>
              <a:ext cx="14711" cy="21014"/>
            </a:xfrm>
            <a:custGeom>
              <a:avLst/>
              <a:gdLst>
                <a:gd name="T0" fmla="*/ 12 w 12"/>
                <a:gd name="T1" fmla="*/ 2 h 18"/>
                <a:gd name="T2" fmla="*/ 5 w 12"/>
                <a:gd name="T3" fmla="*/ 0 h 18"/>
                <a:gd name="T4" fmla="*/ 0 w 12"/>
                <a:gd name="T5" fmla="*/ 15 h 18"/>
                <a:gd name="T6" fmla="*/ 7 w 12"/>
                <a:gd name="T7" fmla="*/ 18 h 18"/>
                <a:gd name="T8" fmla="*/ 12 w 12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12" y="2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5"/>
                    <a:pt x="2" y="10"/>
                    <a:pt x="0" y="15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9" y="13"/>
                    <a:pt x="11" y="7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" name="Freeform 237"/>
            <p:cNvSpPr>
              <a:spLocks/>
            </p:cNvSpPr>
            <p:nvPr/>
          </p:nvSpPr>
          <p:spPr bwMode="auto">
            <a:xfrm>
              <a:off x="6289726" y="1788139"/>
              <a:ext cx="10508" cy="23117"/>
            </a:xfrm>
            <a:custGeom>
              <a:avLst/>
              <a:gdLst>
                <a:gd name="T0" fmla="*/ 0 w 9"/>
                <a:gd name="T1" fmla="*/ 2 h 18"/>
                <a:gd name="T2" fmla="*/ 1 w 9"/>
                <a:gd name="T3" fmla="*/ 18 h 18"/>
                <a:gd name="T4" fmla="*/ 9 w 9"/>
                <a:gd name="T5" fmla="*/ 18 h 18"/>
                <a:gd name="T6" fmla="*/ 8 w 9"/>
                <a:gd name="T7" fmla="*/ 0 h 18"/>
                <a:gd name="T8" fmla="*/ 0 w 9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8">
                  <a:moveTo>
                    <a:pt x="0" y="2"/>
                  </a:moveTo>
                  <a:cubicBezTo>
                    <a:pt x="1" y="7"/>
                    <a:pt x="1" y="12"/>
                    <a:pt x="1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2"/>
                    <a:pt x="9" y="6"/>
                    <a:pt x="8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" name="Freeform 238"/>
            <p:cNvSpPr>
              <a:spLocks/>
            </p:cNvSpPr>
            <p:nvPr/>
          </p:nvSpPr>
          <p:spPr bwMode="auto">
            <a:xfrm>
              <a:off x="6287623" y="1819661"/>
              <a:ext cx="12609" cy="21014"/>
            </a:xfrm>
            <a:custGeom>
              <a:avLst/>
              <a:gdLst>
                <a:gd name="T0" fmla="*/ 0 w 10"/>
                <a:gd name="T1" fmla="*/ 16 h 17"/>
                <a:gd name="T2" fmla="*/ 8 w 10"/>
                <a:gd name="T3" fmla="*/ 17 h 17"/>
                <a:gd name="T4" fmla="*/ 10 w 10"/>
                <a:gd name="T5" fmla="*/ 0 h 17"/>
                <a:gd name="T6" fmla="*/ 2 w 10"/>
                <a:gd name="T7" fmla="*/ 0 h 17"/>
                <a:gd name="T8" fmla="*/ 0 w 10"/>
                <a:gd name="T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">
                  <a:moveTo>
                    <a:pt x="0" y="16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9" y="12"/>
                    <a:pt x="10" y="6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5"/>
                    <a:pt x="1" y="11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" name="Freeform 239"/>
            <p:cNvSpPr>
              <a:spLocks/>
            </p:cNvSpPr>
            <p:nvPr/>
          </p:nvSpPr>
          <p:spPr bwMode="auto">
            <a:xfrm>
              <a:off x="6224580" y="1918428"/>
              <a:ext cx="23117" cy="18914"/>
            </a:xfrm>
            <a:custGeom>
              <a:avLst/>
              <a:gdLst>
                <a:gd name="T0" fmla="*/ 5 w 19"/>
                <a:gd name="T1" fmla="*/ 16 h 16"/>
                <a:gd name="T2" fmla="*/ 19 w 19"/>
                <a:gd name="T3" fmla="*/ 6 h 16"/>
                <a:gd name="T4" fmla="*/ 13 w 19"/>
                <a:gd name="T5" fmla="*/ 0 h 16"/>
                <a:gd name="T6" fmla="*/ 0 w 19"/>
                <a:gd name="T7" fmla="*/ 9 h 16"/>
                <a:gd name="T8" fmla="*/ 5 w 1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5" y="16"/>
                  </a:moveTo>
                  <a:cubicBezTo>
                    <a:pt x="9" y="13"/>
                    <a:pt x="14" y="10"/>
                    <a:pt x="19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3"/>
                    <a:pt x="5" y="7"/>
                    <a:pt x="0" y="9"/>
                  </a:cubicBezTo>
                  <a:lnTo>
                    <a:pt x="5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" name="Freeform 240"/>
            <p:cNvSpPr>
              <a:spLocks/>
            </p:cNvSpPr>
            <p:nvPr/>
          </p:nvSpPr>
          <p:spPr bwMode="auto">
            <a:xfrm>
              <a:off x="6247697" y="1899516"/>
              <a:ext cx="21014" cy="18914"/>
            </a:xfrm>
            <a:custGeom>
              <a:avLst/>
              <a:gdLst>
                <a:gd name="T0" fmla="*/ 6 w 18"/>
                <a:gd name="T1" fmla="*/ 17 h 17"/>
                <a:gd name="T2" fmla="*/ 8 w 18"/>
                <a:gd name="T3" fmla="*/ 15 h 17"/>
                <a:gd name="T4" fmla="*/ 18 w 18"/>
                <a:gd name="T5" fmla="*/ 5 h 17"/>
                <a:gd name="T6" fmla="*/ 11 w 18"/>
                <a:gd name="T7" fmla="*/ 0 h 17"/>
                <a:gd name="T8" fmla="*/ 2 w 18"/>
                <a:gd name="T9" fmla="*/ 10 h 17"/>
                <a:gd name="T10" fmla="*/ 0 w 18"/>
                <a:gd name="T11" fmla="*/ 12 h 17"/>
                <a:gd name="T12" fmla="*/ 6 w 18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6" y="17"/>
                  </a:moveTo>
                  <a:cubicBezTo>
                    <a:pt x="7" y="17"/>
                    <a:pt x="7" y="16"/>
                    <a:pt x="8" y="15"/>
                  </a:cubicBezTo>
                  <a:cubicBezTo>
                    <a:pt x="11" y="12"/>
                    <a:pt x="15" y="8"/>
                    <a:pt x="18" y="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3"/>
                    <a:pt x="6" y="7"/>
                    <a:pt x="2" y="10"/>
                  </a:cubicBezTo>
                  <a:cubicBezTo>
                    <a:pt x="2" y="10"/>
                    <a:pt x="1" y="11"/>
                    <a:pt x="0" y="12"/>
                  </a:cubicBez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" name="Freeform 241"/>
            <p:cNvSpPr>
              <a:spLocks/>
            </p:cNvSpPr>
            <p:nvPr/>
          </p:nvSpPr>
          <p:spPr bwMode="auto">
            <a:xfrm>
              <a:off x="6266609" y="1874299"/>
              <a:ext cx="18914" cy="23117"/>
            </a:xfrm>
            <a:custGeom>
              <a:avLst/>
              <a:gdLst>
                <a:gd name="T0" fmla="*/ 15 w 15"/>
                <a:gd name="T1" fmla="*/ 4 h 19"/>
                <a:gd name="T2" fmla="*/ 8 w 15"/>
                <a:gd name="T3" fmla="*/ 0 h 19"/>
                <a:gd name="T4" fmla="*/ 0 w 15"/>
                <a:gd name="T5" fmla="*/ 14 h 19"/>
                <a:gd name="T6" fmla="*/ 7 w 15"/>
                <a:gd name="T7" fmla="*/ 19 h 19"/>
                <a:gd name="T8" fmla="*/ 15 w 15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15" y="4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5"/>
                    <a:pt x="3" y="10"/>
                    <a:pt x="0" y="1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0" y="14"/>
                    <a:pt x="13" y="9"/>
                    <a:pt x="1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" name="Freeform 242"/>
            <p:cNvSpPr>
              <a:spLocks/>
            </p:cNvSpPr>
            <p:nvPr/>
          </p:nvSpPr>
          <p:spPr bwMode="auto">
            <a:xfrm>
              <a:off x="6172045" y="1945748"/>
              <a:ext cx="21014" cy="14711"/>
            </a:xfrm>
            <a:custGeom>
              <a:avLst/>
              <a:gdLst>
                <a:gd name="T0" fmla="*/ 16 w 18"/>
                <a:gd name="T1" fmla="*/ 0 h 12"/>
                <a:gd name="T2" fmla="*/ 0 w 18"/>
                <a:gd name="T3" fmla="*/ 4 h 12"/>
                <a:gd name="T4" fmla="*/ 1 w 18"/>
                <a:gd name="T5" fmla="*/ 12 h 12"/>
                <a:gd name="T6" fmla="*/ 18 w 18"/>
                <a:gd name="T7" fmla="*/ 8 h 12"/>
                <a:gd name="T8" fmla="*/ 16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16" y="0"/>
                  </a:moveTo>
                  <a:cubicBezTo>
                    <a:pt x="11" y="2"/>
                    <a:pt x="5" y="3"/>
                    <a:pt x="0" y="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7" y="11"/>
                    <a:pt x="13" y="10"/>
                    <a:pt x="18" y="8"/>
                  </a:cubicBez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" name="Freeform 243"/>
            <p:cNvSpPr>
              <a:spLocks/>
            </p:cNvSpPr>
            <p:nvPr/>
          </p:nvSpPr>
          <p:spPr bwMode="auto">
            <a:xfrm>
              <a:off x="6201465" y="1935240"/>
              <a:ext cx="21014" cy="16812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7 h 14"/>
                <a:gd name="T4" fmla="*/ 2 w 18"/>
                <a:gd name="T5" fmla="*/ 14 h 14"/>
                <a:gd name="T6" fmla="*/ 18 w 18"/>
                <a:gd name="T7" fmla="*/ 8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cubicBezTo>
                    <a:pt x="10" y="3"/>
                    <a:pt x="5" y="5"/>
                    <a:pt x="0" y="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8" y="13"/>
                    <a:pt x="13" y="10"/>
                    <a:pt x="18" y="8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" name="Freeform 244"/>
            <p:cNvSpPr>
              <a:spLocks/>
            </p:cNvSpPr>
            <p:nvPr/>
          </p:nvSpPr>
          <p:spPr bwMode="auto">
            <a:xfrm>
              <a:off x="6268711" y="1733501"/>
              <a:ext cx="18914" cy="21014"/>
            </a:xfrm>
            <a:custGeom>
              <a:avLst/>
              <a:gdLst>
                <a:gd name="T0" fmla="*/ 16 w 16"/>
                <a:gd name="T1" fmla="*/ 15 h 18"/>
                <a:gd name="T2" fmla="*/ 7 w 16"/>
                <a:gd name="T3" fmla="*/ 0 h 18"/>
                <a:gd name="T4" fmla="*/ 0 w 16"/>
                <a:gd name="T5" fmla="*/ 4 h 18"/>
                <a:gd name="T6" fmla="*/ 8 w 16"/>
                <a:gd name="T7" fmla="*/ 18 h 18"/>
                <a:gd name="T8" fmla="*/ 16 w 16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5"/>
                  </a:moveTo>
                  <a:cubicBezTo>
                    <a:pt x="13" y="10"/>
                    <a:pt x="10" y="4"/>
                    <a:pt x="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9"/>
                    <a:pt x="6" y="13"/>
                    <a:pt x="8" y="18"/>
                  </a:cubicBezTo>
                  <a:lnTo>
                    <a:pt x="1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" name="Freeform 245"/>
            <p:cNvSpPr>
              <a:spLocks/>
            </p:cNvSpPr>
            <p:nvPr/>
          </p:nvSpPr>
          <p:spPr bwMode="auto">
            <a:xfrm>
              <a:off x="6249798" y="1710386"/>
              <a:ext cx="21014" cy="21014"/>
            </a:xfrm>
            <a:custGeom>
              <a:avLst/>
              <a:gdLst>
                <a:gd name="T0" fmla="*/ 6 w 10"/>
                <a:gd name="T1" fmla="*/ 10 h 10"/>
                <a:gd name="T2" fmla="*/ 0 w 10"/>
                <a:gd name="T3" fmla="*/ 3 h 10"/>
                <a:gd name="T4" fmla="*/ 3 w 10"/>
                <a:gd name="T5" fmla="*/ 0 h 10"/>
                <a:gd name="T6" fmla="*/ 10 w 10"/>
                <a:gd name="T7" fmla="*/ 7 h 10"/>
                <a:gd name="T8" fmla="*/ 6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6" y="10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10" y="7"/>
                  </a:lnTo>
                  <a:lnTo>
                    <a:pt x="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" name="Freeform 246"/>
            <p:cNvSpPr>
              <a:spLocks/>
            </p:cNvSpPr>
            <p:nvPr/>
          </p:nvSpPr>
          <p:spPr bwMode="auto">
            <a:xfrm>
              <a:off x="6006030" y="1865893"/>
              <a:ext cx="56740" cy="56740"/>
            </a:xfrm>
            <a:custGeom>
              <a:avLst/>
              <a:gdLst>
                <a:gd name="T0" fmla="*/ 0 w 27"/>
                <a:gd name="T1" fmla="*/ 23 h 27"/>
                <a:gd name="T2" fmla="*/ 0 w 27"/>
                <a:gd name="T3" fmla="*/ 27 h 27"/>
                <a:gd name="T4" fmla="*/ 25 w 27"/>
                <a:gd name="T5" fmla="*/ 27 h 27"/>
                <a:gd name="T6" fmla="*/ 27 w 27"/>
                <a:gd name="T7" fmla="*/ 25 h 27"/>
                <a:gd name="T8" fmla="*/ 27 w 27"/>
                <a:gd name="T9" fmla="*/ 0 h 27"/>
                <a:gd name="T10" fmla="*/ 23 w 27"/>
                <a:gd name="T11" fmla="*/ 0 h 27"/>
                <a:gd name="T12" fmla="*/ 23 w 27"/>
                <a:gd name="T13" fmla="*/ 20 h 27"/>
                <a:gd name="T14" fmla="*/ 21 w 27"/>
                <a:gd name="T15" fmla="*/ 23 h 27"/>
                <a:gd name="T16" fmla="*/ 0 w 27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0" y="23"/>
                  </a:moveTo>
                  <a:lnTo>
                    <a:pt x="0" y="27"/>
                  </a:lnTo>
                  <a:lnTo>
                    <a:pt x="25" y="27"/>
                  </a:lnTo>
                  <a:lnTo>
                    <a:pt x="27" y="25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23" y="20"/>
                  </a:lnTo>
                  <a:lnTo>
                    <a:pt x="21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" name="Freeform 247"/>
            <p:cNvSpPr>
              <a:spLocks/>
            </p:cNvSpPr>
            <p:nvPr/>
          </p:nvSpPr>
          <p:spPr bwMode="auto">
            <a:xfrm>
              <a:off x="6232986" y="1695675"/>
              <a:ext cx="56740" cy="56740"/>
            </a:xfrm>
            <a:custGeom>
              <a:avLst/>
              <a:gdLst>
                <a:gd name="T0" fmla="*/ 0 w 27"/>
                <a:gd name="T1" fmla="*/ 2 h 27"/>
                <a:gd name="T2" fmla="*/ 0 w 27"/>
                <a:gd name="T3" fmla="*/ 27 h 27"/>
                <a:gd name="T4" fmla="*/ 5 w 27"/>
                <a:gd name="T5" fmla="*/ 27 h 27"/>
                <a:gd name="T6" fmla="*/ 5 w 27"/>
                <a:gd name="T7" fmla="*/ 6 h 27"/>
                <a:gd name="T8" fmla="*/ 7 w 27"/>
                <a:gd name="T9" fmla="*/ 4 h 27"/>
                <a:gd name="T10" fmla="*/ 27 w 27"/>
                <a:gd name="T11" fmla="*/ 4 h 27"/>
                <a:gd name="T12" fmla="*/ 27 w 27"/>
                <a:gd name="T13" fmla="*/ 0 h 27"/>
                <a:gd name="T14" fmla="*/ 3 w 27"/>
                <a:gd name="T15" fmla="*/ 0 h 27"/>
                <a:gd name="T16" fmla="*/ 0 w 27"/>
                <a:gd name="T1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0" y="2"/>
                  </a:moveTo>
                  <a:lnTo>
                    <a:pt x="0" y="27"/>
                  </a:lnTo>
                  <a:lnTo>
                    <a:pt x="5" y="27"/>
                  </a:lnTo>
                  <a:lnTo>
                    <a:pt x="5" y="6"/>
                  </a:lnTo>
                  <a:lnTo>
                    <a:pt x="7" y="4"/>
                  </a:lnTo>
                  <a:lnTo>
                    <a:pt x="27" y="4"/>
                  </a:lnTo>
                  <a:lnTo>
                    <a:pt x="27" y="0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13" name="Группа 312"/>
          <p:cNvGrpSpPr/>
          <p:nvPr/>
        </p:nvGrpSpPr>
        <p:grpSpPr>
          <a:xfrm>
            <a:off x="5604655" y="1657849"/>
            <a:ext cx="302608" cy="302610"/>
            <a:chOff x="5604655" y="1657849"/>
            <a:chExt cx="302608" cy="302610"/>
          </a:xfrm>
          <a:solidFill>
            <a:schemeClr val="tx1"/>
          </a:solidFill>
        </p:grpSpPr>
        <p:sp>
          <p:nvSpPr>
            <p:cNvPr id="226" name="Freeform 248"/>
            <p:cNvSpPr>
              <a:spLocks/>
            </p:cNvSpPr>
            <p:nvPr/>
          </p:nvSpPr>
          <p:spPr bwMode="auto">
            <a:xfrm>
              <a:off x="5760162" y="1657849"/>
              <a:ext cx="10508" cy="8406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8 h 8"/>
                <a:gd name="T4" fmla="*/ 8 w 9"/>
                <a:gd name="T5" fmla="*/ 8 h 8"/>
                <a:gd name="T6" fmla="*/ 9 w 9"/>
                <a:gd name="T7" fmla="*/ 0 h 8"/>
                <a:gd name="T8" fmla="*/ 0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3" y="8"/>
                    <a:pt x="5" y="8"/>
                    <a:pt x="8" y="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" name="Freeform 249"/>
            <p:cNvSpPr>
              <a:spLocks/>
            </p:cNvSpPr>
            <p:nvPr/>
          </p:nvSpPr>
          <p:spPr bwMode="auto">
            <a:xfrm>
              <a:off x="5779074" y="1659951"/>
              <a:ext cx="21014" cy="12609"/>
            </a:xfrm>
            <a:custGeom>
              <a:avLst/>
              <a:gdLst>
                <a:gd name="T0" fmla="*/ 1 w 18"/>
                <a:gd name="T1" fmla="*/ 0 h 11"/>
                <a:gd name="T2" fmla="*/ 0 w 18"/>
                <a:gd name="T3" fmla="*/ 8 h 11"/>
                <a:gd name="T4" fmla="*/ 16 w 18"/>
                <a:gd name="T5" fmla="*/ 11 h 11"/>
                <a:gd name="T6" fmla="*/ 18 w 18"/>
                <a:gd name="T7" fmla="*/ 3 h 11"/>
                <a:gd name="T8" fmla="*/ 1 w 1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11" y="10"/>
                    <a:pt x="16" y="1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2" y="2"/>
                    <a:pt x="7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" name="Freeform 250"/>
            <p:cNvSpPr>
              <a:spLocks/>
            </p:cNvSpPr>
            <p:nvPr/>
          </p:nvSpPr>
          <p:spPr bwMode="auto">
            <a:xfrm>
              <a:off x="5888349" y="1836473"/>
              <a:ext cx="14711" cy="21014"/>
            </a:xfrm>
            <a:custGeom>
              <a:avLst/>
              <a:gdLst>
                <a:gd name="T0" fmla="*/ 13 w 13"/>
                <a:gd name="T1" fmla="*/ 1 h 18"/>
                <a:gd name="T2" fmla="*/ 5 w 13"/>
                <a:gd name="T3" fmla="*/ 0 h 18"/>
                <a:gd name="T4" fmla="*/ 0 w 13"/>
                <a:gd name="T5" fmla="*/ 15 h 18"/>
                <a:gd name="T6" fmla="*/ 8 w 13"/>
                <a:gd name="T7" fmla="*/ 18 h 18"/>
                <a:gd name="T8" fmla="*/ 13 w 13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13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5"/>
                    <a:pt x="2" y="10"/>
                    <a:pt x="0" y="15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0" y="12"/>
                    <a:pt x="12" y="7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" name="Freeform 251"/>
            <p:cNvSpPr>
              <a:spLocks/>
            </p:cNvSpPr>
            <p:nvPr/>
          </p:nvSpPr>
          <p:spPr bwMode="auto">
            <a:xfrm>
              <a:off x="5896755" y="1809153"/>
              <a:ext cx="10508" cy="18914"/>
            </a:xfrm>
            <a:custGeom>
              <a:avLst/>
              <a:gdLst>
                <a:gd name="T0" fmla="*/ 9 w 9"/>
                <a:gd name="T1" fmla="*/ 0 h 17"/>
                <a:gd name="T2" fmla="*/ 1 w 9"/>
                <a:gd name="T3" fmla="*/ 0 h 17"/>
                <a:gd name="T4" fmla="*/ 0 w 9"/>
                <a:gd name="T5" fmla="*/ 16 h 17"/>
                <a:gd name="T6" fmla="*/ 8 w 9"/>
                <a:gd name="T7" fmla="*/ 17 h 17"/>
                <a:gd name="T8" fmla="*/ 9 w 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7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5"/>
                    <a:pt x="1" y="10"/>
                    <a:pt x="0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1"/>
                    <a:pt x="9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" name="Freeform 252"/>
            <p:cNvSpPr>
              <a:spLocks/>
            </p:cNvSpPr>
            <p:nvPr/>
          </p:nvSpPr>
          <p:spPr bwMode="auto">
            <a:xfrm>
              <a:off x="5856828" y="1886907"/>
              <a:ext cx="21014" cy="21014"/>
            </a:xfrm>
            <a:custGeom>
              <a:avLst/>
              <a:gdLst>
                <a:gd name="T0" fmla="*/ 3 w 10"/>
                <a:gd name="T1" fmla="*/ 10 h 10"/>
                <a:gd name="T2" fmla="*/ 0 w 10"/>
                <a:gd name="T3" fmla="*/ 6 h 10"/>
                <a:gd name="T4" fmla="*/ 6 w 10"/>
                <a:gd name="T5" fmla="*/ 0 h 10"/>
                <a:gd name="T6" fmla="*/ 10 w 10"/>
                <a:gd name="T7" fmla="*/ 3 h 10"/>
                <a:gd name="T8" fmla="*/ 3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10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10" y="3"/>
                  </a:ln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" name="Freeform 253"/>
            <p:cNvSpPr>
              <a:spLocks/>
            </p:cNvSpPr>
            <p:nvPr/>
          </p:nvSpPr>
          <p:spPr bwMode="auto">
            <a:xfrm>
              <a:off x="5808494" y="1666255"/>
              <a:ext cx="21014" cy="16812"/>
            </a:xfrm>
            <a:custGeom>
              <a:avLst/>
              <a:gdLst>
                <a:gd name="T0" fmla="*/ 2 w 18"/>
                <a:gd name="T1" fmla="*/ 0 h 14"/>
                <a:gd name="T2" fmla="*/ 0 w 18"/>
                <a:gd name="T3" fmla="*/ 8 h 14"/>
                <a:gd name="T4" fmla="*/ 14 w 18"/>
                <a:gd name="T5" fmla="*/ 14 h 14"/>
                <a:gd name="T6" fmla="*/ 18 w 18"/>
                <a:gd name="T7" fmla="*/ 7 h 14"/>
                <a:gd name="T8" fmla="*/ 2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2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5" y="9"/>
                    <a:pt x="10" y="11"/>
                    <a:pt x="14" y="1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3" y="4"/>
                    <a:pt x="8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" name="Freeform 254"/>
            <p:cNvSpPr>
              <a:spLocks/>
            </p:cNvSpPr>
            <p:nvPr/>
          </p:nvSpPr>
          <p:spPr bwMode="auto">
            <a:xfrm>
              <a:off x="5875740" y="1861690"/>
              <a:ext cx="16812" cy="23117"/>
            </a:xfrm>
            <a:custGeom>
              <a:avLst/>
              <a:gdLst>
                <a:gd name="T0" fmla="*/ 15 w 15"/>
                <a:gd name="T1" fmla="*/ 4 h 19"/>
                <a:gd name="T2" fmla="*/ 8 w 15"/>
                <a:gd name="T3" fmla="*/ 0 h 19"/>
                <a:gd name="T4" fmla="*/ 0 w 15"/>
                <a:gd name="T5" fmla="*/ 14 h 19"/>
                <a:gd name="T6" fmla="*/ 7 w 15"/>
                <a:gd name="T7" fmla="*/ 19 h 19"/>
                <a:gd name="T8" fmla="*/ 15 w 15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15" y="4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5"/>
                    <a:pt x="3" y="10"/>
                    <a:pt x="0" y="1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0" y="14"/>
                    <a:pt x="13" y="9"/>
                    <a:pt x="1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" name="Freeform 255"/>
            <p:cNvSpPr>
              <a:spLocks/>
            </p:cNvSpPr>
            <p:nvPr/>
          </p:nvSpPr>
          <p:spPr bwMode="auto">
            <a:xfrm>
              <a:off x="5894654" y="1777632"/>
              <a:ext cx="12609" cy="21014"/>
            </a:xfrm>
            <a:custGeom>
              <a:avLst/>
              <a:gdLst>
                <a:gd name="T0" fmla="*/ 0 w 10"/>
                <a:gd name="T1" fmla="*/ 2 h 18"/>
                <a:gd name="T2" fmla="*/ 2 w 10"/>
                <a:gd name="T3" fmla="*/ 18 h 18"/>
                <a:gd name="T4" fmla="*/ 10 w 10"/>
                <a:gd name="T5" fmla="*/ 17 h 18"/>
                <a:gd name="T6" fmla="*/ 8 w 10"/>
                <a:gd name="T7" fmla="*/ 0 h 18"/>
                <a:gd name="T8" fmla="*/ 0 w 10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8">
                  <a:moveTo>
                    <a:pt x="0" y="2"/>
                  </a:moveTo>
                  <a:cubicBezTo>
                    <a:pt x="1" y="7"/>
                    <a:pt x="2" y="12"/>
                    <a:pt x="2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1"/>
                    <a:pt x="9" y="6"/>
                    <a:pt x="8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" name="Freeform 256"/>
            <p:cNvSpPr>
              <a:spLocks/>
            </p:cNvSpPr>
            <p:nvPr/>
          </p:nvSpPr>
          <p:spPr bwMode="auto">
            <a:xfrm>
              <a:off x="5873640" y="1720893"/>
              <a:ext cx="18914" cy="23117"/>
            </a:xfrm>
            <a:custGeom>
              <a:avLst/>
              <a:gdLst>
                <a:gd name="T0" fmla="*/ 0 w 15"/>
                <a:gd name="T1" fmla="*/ 4 h 18"/>
                <a:gd name="T2" fmla="*/ 8 w 15"/>
                <a:gd name="T3" fmla="*/ 18 h 18"/>
                <a:gd name="T4" fmla="*/ 15 w 15"/>
                <a:gd name="T5" fmla="*/ 14 h 18"/>
                <a:gd name="T6" fmla="*/ 7 w 15"/>
                <a:gd name="T7" fmla="*/ 0 h 18"/>
                <a:gd name="T8" fmla="*/ 0 w 15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0" y="4"/>
                  </a:moveTo>
                  <a:cubicBezTo>
                    <a:pt x="3" y="9"/>
                    <a:pt x="6" y="13"/>
                    <a:pt x="8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9"/>
                    <a:pt x="10" y="4"/>
                    <a:pt x="7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" name="Freeform 257"/>
            <p:cNvSpPr>
              <a:spLocks/>
            </p:cNvSpPr>
            <p:nvPr/>
          </p:nvSpPr>
          <p:spPr bwMode="auto">
            <a:xfrm>
              <a:off x="5888349" y="1748212"/>
              <a:ext cx="14711" cy="21014"/>
            </a:xfrm>
            <a:custGeom>
              <a:avLst/>
              <a:gdLst>
                <a:gd name="T0" fmla="*/ 0 w 12"/>
                <a:gd name="T1" fmla="*/ 3 h 19"/>
                <a:gd name="T2" fmla="*/ 5 w 12"/>
                <a:gd name="T3" fmla="*/ 19 h 19"/>
                <a:gd name="T4" fmla="*/ 12 w 12"/>
                <a:gd name="T5" fmla="*/ 17 h 19"/>
                <a:gd name="T6" fmla="*/ 7 w 12"/>
                <a:gd name="T7" fmla="*/ 0 h 19"/>
                <a:gd name="T8" fmla="*/ 0 w 12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9">
                  <a:moveTo>
                    <a:pt x="0" y="3"/>
                  </a:moveTo>
                  <a:cubicBezTo>
                    <a:pt x="2" y="8"/>
                    <a:pt x="3" y="13"/>
                    <a:pt x="5" y="19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1"/>
                    <a:pt x="9" y="6"/>
                    <a:pt x="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" name="Freeform 258"/>
            <p:cNvSpPr>
              <a:spLocks/>
            </p:cNvSpPr>
            <p:nvPr/>
          </p:nvSpPr>
          <p:spPr bwMode="auto">
            <a:xfrm>
              <a:off x="5854726" y="1697777"/>
              <a:ext cx="21014" cy="21014"/>
            </a:xfrm>
            <a:custGeom>
              <a:avLst/>
              <a:gdLst>
                <a:gd name="T0" fmla="*/ 6 w 17"/>
                <a:gd name="T1" fmla="*/ 0 h 18"/>
                <a:gd name="T2" fmla="*/ 0 w 17"/>
                <a:gd name="T3" fmla="*/ 6 h 18"/>
                <a:gd name="T4" fmla="*/ 2 w 17"/>
                <a:gd name="T5" fmla="*/ 8 h 18"/>
                <a:gd name="T6" fmla="*/ 11 w 17"/>
                <a:gd name="T7" fmla="*/ 18 h 18"/>
                <a:gd name="T8" fmla="*/ 17 w 17"/>
                <a:gd name="T9" fmla="*/ 13 h 18"/>
                <a:gd name="T10" fmla="*/ 8 w 17"/>
                <a:gd name="T11" fmla="*/ 2 h 18"/>
                <a:gd name="T12" fmla="*/ 6 w 17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2" y="7"/>
                    <a:pt x="2" y="8"/>
                  </a:cubicBezTo>
                  <a:cubicBezTo>
                    <a:pt x="5" y="11"/>
                    <a:pt x="8" y="14"/>
                    <a:pt x="11" y="18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9"/>
                    <a:pt x="11" y="5"/>
                    <a:pt x="8" y="2"/>
                  </a:cubicBezTo>
                  <a:cubicBezTo>
                    <a:pt x="7" y="1"/>
                    <a:pt x="7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" name="Freeform 259"/>
            <p:cNvSpPr>
              <a:spLocks/>
            </p:cNvSpPr>
            <p:nvPr/>
          </p:nvSpPr>
          <p:spPr bwMode="auto">
            <a:xfrm>
              <a:off x="5831611" y="1678864"/>
              <a:ext cx="21014" cy="18914"/>
            </a:xfrm>
            <a:custGeom>
              <a:avLst/>
              <a:gdLst>
                <a:gd name="T0" fmla="*/ 0 w 18"/>
                <a:gd name="T1" fmla="*/ 7 h 16"/>
                <a:gd name="T2" fmla="*/ 13 w 18"/>
                <a:gd name="T3" fmla="*/ 16 h 16"/>
                <a:gd name="T4" fmla="*/ 18 w 18"/>
                <a:gd name="T5" fmla="*/ 10 h 16"/>
                <a:gd name="T6" fmla="*/ 4 w 18"/>
                <a:gd name="T7" fmla="*/ 0 h 16"/>
                <a:gd name="T8" fmla="*/ 0 w 18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0" y="7"/>
                  </a:moveTo>
                  <a:cubicBezTo>
                    <a:pt x="5" y="10"/>
                    <a:pt x="9" y="13"/>
                    <a:pt x="13" y="16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4" y="7"/>
                    <a:pt x="9" y="3"/>
                    <a:pt x="4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" name="Freeform 260"/>
            <p:cNvSpPr>
              <a:spLocks/>
            </p:cNvSpPr>
            <p:nvPr/>
          </p:nvSpPr>
          <p:spPr bwMode="auto">
            <a:xfrm>
              <a:off x="5840017" y="1865893"/>
              <a:ext cx="56740" cy="56740"/>
            </a:xfrm>
            <a:custGeom>
              <a:avLst/>
              <a:gdLst>
                <a:gd name="T0" fmla="*/ 5 w 27"/>
                <a:gd name="T1" fmla="*/ 20 h 27"/>
                <a:gd name="T2" fmla="*/ 5 w 27"/>
                <a:gd name="T3" fmla="*/ 0 h 27"/>
                <a:gd name="T4" fmla="*/ 0 w 27"/>
                <a:gd name="T5" fmla="*/ 0 h 27"/>
                <a:gd name="T6" fmla="*/ 0 w 27"/>
                <a:gd name="T7" fmla="*/ 25 h 27"/>
                <a:gd name="T8" fmla="*/ 3 w 27"/>
                <a:gd name="T9" fmla="*/ 27 h 27"/>
                <a:gd name="T10" fmla="*/ 27 w 27"/>
                <a:gd name="T11" fmla="*/ 27 h 27"/>
                <a:gd name="T12" fmla="*/ 27 w 27"/>
                <a:gd name="T13" fmla="*/ 23 h 27"/>
                <a:gd name="T14" fmla="*/ 7 w 27"/>
                <a:gd name="T15" fmla="*/ 23 h 27"/>
                <a:gd name="T16" fmla="*/ 5 w 27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5" y="2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" y="27"/>
                  </a:lnTo>
                  <a:lnTo>
                    <a:pt x="27" y="27"/>
                  </a:lnTo>
                  <a:lnTo>
                    <a:pt x="27" y="23"/>
                  </a:lnTo>
                  <a:lnTo>
                    <a:pt x="7" y="23"/>
                  </a:lnTo>
                  <a:lnTo>
                    <a:pt x="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" name="Freeform 261"/>
            <p:cNvSpPr>
              <a:spLocks/>
            </p:cNvSpPr>
            <p:nvPr/>
          </p:nvSpPr>
          <p:spPr bwMode="auto">
            <a:xfrm>
              <a:off x="5741248" y="1949951"/>
              <a:ext cx="8406" cy="10508"/>
            </a:xfrm>
            <a:custGeom>
              <a:avLst/>
              <a:gdLst>
                <a:gd name="T0" fmla="*/ 8 w 8"/>
                <a:gd name="T1" fmla="*/ 1 h 9"/>
                <a:gd name="T2" fmla="*/ 1 w 8"/>
                <a:gd name="T3" fmla="*/ 0 h 9"/>
                <a:gd name="T4" fmla="*/ 0 w 8"/>
                <a:gd name="T5" fmla="*/ 8 h 9"/>
                <a:gd name="T6" fmla="*/ 8 w 8"/>
                <a:gd name="T7" fmla="*/ 9 h 9"/>
                <a:gd name="T8" fmla="*/ 8 w 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8" y="1"/>
                  </a:moveTo>
                  <a:cubicBezTo>
                    <a:pt x="6" y="1"/>
                    <a:pt x="3" y="1"/>
                    <a:pt x="1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9"/>
                    <a:pt x="6" y="9"/>
                    <a:pt x="8" y="9"/>
                  </a:cubicBezTo>
                  <a:lnTo>
                    <a:pt x="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" name="Freeform 262"/>
            <p:cNvSpPr>
              <a:spLocks/>
            </p:cNvSpPr>
            <p:nvPr/>
          </p:nvSpPr>
          <p:spPr bwMode="auto">
            <a:xfrm>
              <a:off x="5657190" y="1918428"/>
              <a:ext cx="21014" cy="18914"/>
            </a:xfrm>
            <a:custGeom>
              <a:avLst/>
              <a:gdLst>
                <a:gd name="T0" fmla="*/ 0 w 18"/>
                <a:gd name="T1" fmla="*/ 6 h 16"/>
                <a:gd name="T2" fmla="*/ 14 w 18"/>
                <a:gd name="T3" fmla="*/ 16 h 16"/>
                <a:gd name="T4" fmla="*/ 18 w 18"/>
                <a:gd name="T5" fmla="*/ 9 h 16"/>
                <a:gd name="T6" fmla="*/ 5 w 18"/>
                <a:gd name="T7" fmla="*/ 0 h 16"/>
                <a:gd name="T8" fmla="*/ 0 w 18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0" y="6"/>
                  </a:moveTo>
                  <a:cubicBezTo>
                    <a:pt x="5" y="10"/>
                    <a:pt x="9" y="13"/>
                    <a:pt x="14" y="1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4" y="7"/>
                    <a:pt x="9" y="3"/>
                    <a:pt x="5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" name="Freeform 263"/>
            <p:cNvSpPr>
              <a:spLocks/>
            </p:cNvSpPr>
            <p:nvPr/>
          </p:nvSpPr>
          <p:spPr bwMode="auto">
            <a:xfrm>
              <a:off x="5604655" y="1819661"/>
              <a:ext cx="10508" cy="21014"/>
            </a:xfrm>
            <a:custGeom>
              <a:avLst/>
              <a:gdLst>
                <a:gd name="T0" fmla="*/ 0 w 10"/>
                <a:gd name="T1" fmla="*/ 0 h 17"/>
                <a:gd name="T2" fmla="*/ 2 w 10"/>
                <a:gd name="T3" fmla="*/ 17 h 17"/>
                <a:gd name="T4" fmla="*/ 10 w 10"/>
                <a:gd name="T5" fmla="*/ 16 h 17"/>
                <a:gd name="T6" fmla="*/ 8 w 10"/>
                <a:gd name="T7" fmla="*/ 0 h 17"/>
                <a:gd name="T8" fmla="*/ 0 w 10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">
                  <a:moveTo>
                    <a:pt x="0" y="0"/>
                  </a:moveTo>
                  <a:cubicBezTo>
                    <a:pt x="1" y="6"/>
                    <a:pt x="1" y="12"/>
                    <a:pt x="2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1"/>
                    <a:pt x="9" y="5"/>
                    <a:pt x="8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" name="Freeform 264"/>
            <p:cNvSpPr>
              <a:spLocks/>
            </p:cNvSpPr>
            <p:nvPr/>
          </p:nvSpPr>
          <p:spPr bwMode="auto">
            <a:xfrm>
              <a:off x="5608858" y="1849081"/>
              <a:ext cx="14711" cy="21014"/>
            </a:xfrm>
            <a:custGeom>
              <a:avLst/>
              <a:gdLst>
                <a:gd name="T0" fmla="*/ 0 w 13"/>
                <a:gd name="T1" fmla="*/ 2 h 18"/>
                <a:gd name="T2" fmla="*/ 6 w 13"/>
                <a:gd name="T3" fmla="*/ 18 h 18"/>
                <a:gd name="T4" fmla="*/ 13 w 13"/>
                <a:gd name="T5" fmla="*/ 15 h 18"/>
                <a:gd name="T6" fmla="*/ 8 w 13"/>
                <a:gd name="T7" fmla="*/ 0 h 18"/>
                <a:gd name="T8" fmla="*/ 0 w 13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0" y="2"/>
                  </a:moveTo>
                  <a:cubicBezTo>
                    <a:pt x="2" y="7"/>
                    <a:pt x="4" y="13"/>
                    <a:pt x="6" y="18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1" y="10"/>
                    <a:pt x="9" y="5"/>
                    <a:pt x="8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" name="Freeform 265"/>
            <p:cNvSpPr>
              <a:spLocks/>
            </p:cNvSpPr>
            <p:nvPr/>
          </p:nvSpPr>
          <p:spPr bwMode="auto">
            <a:xfrm>
              <a:off x="5608858" y="1760821"/>
              <a:ext cx="14711" cy="21014"/>
            </a:xfrm>
            <a:custGeom>
              <a:avLst/>
              <a:gdLst>
                <a:gd name="T0" fmla="*/ 7 w 12"/>
                <a:gd name="T1" fmla="*/ 18 h 18"/>
                <a:gd name="T2" fmla="*/ 12 w 12"/>
                <a:gd name="T3" fmla="*/ 3 h 18"/>
                <a:gd name="T4" fmla="*/ 5 w 12"/>
                <a:gd name="T5" fmla="*/ 0 h 18"/>
                <a:gd name="T6" fmla="*/ 0 w 12"/>
                <a:gd name="T7" fmla="*/ 16 h 18"/>
                <a:gd name="T8" fmla="*/ 7 w 1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7" y="18"/>
                  </a:moveTo>
                  <a:cubicBezTo>
                    <a:pt x="9" y="13"/>
                    <a:pt x="10" y="7"/>
                    <a:pt x="12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5"/>
                    <a:pt x="1" y="10"/>
                    <a:pt x="0" y="16"/>
                  </a:cubicBezTo>
                  <a:lnTo>
                    <a:pt x="7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" name="Freeform 266"/>
            <p:cNvSpPr>
              <a:spLocks/>
            </p:cNvSpPr>
            <p:nvPr/>
          </p:nvSpPr>
          <p:spPr bwMode="auto">
            <a:xfrm>
              <a:off x="5682408" y="1935240"/>
              <a:ext cx="21014" cy="16812"/>
            </a:xfrm>
            <a:custGeom>
              <a:avLst/>
              <a:gdLst>
                <a:gd name="T0" fmla="*/ 3 w 18"/>
                <a:gd name="T1" fmla="*/ 0 h 14"/>
                <a:gd name="T2" fmla="*/ 0 w 18"/>
                <a:gd name="T3" fmla="*/ 8 h 14"/>
                <a:gd name="T4" fmla="*/ 15 w 18"/>
                <a:gd name="T5" fmla="*/ 14 h 14"/>
                <a:gd name="T6" fmla="*/ 18 w 18"/>
                <a:gd name="T7" fmla="*/ 7 h 14"/>
                <a:gd name="T8" fmla="*/ 3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3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5" y="10"/>
                    <a:pt x="10" y="13"/>
                    <a:pt x="15" y="1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3" y="5"/>
                    <a:pt x="8" y="3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" name="Freeform 267"/>
            <p:cNvSpPr>
              <a:spLocks/>
            </p:cNvSpPr>
            <p:nvPr/>
          </p:nvSpPr>
          <p:spPr bwMode="auto">
            <a:xfrm>
              <a:off x="5604655" y="1788139"/>
              <a:ext cx="10508" cy="23117"/>
            </a:xfrm>
            <a:custGeom>
              <a:avLst/>
              <a:gdLst>
                <a:gd name="T0" fmla="*/ 0 w 10"/>
                <a:gd name="T1" fmla="*/ 18 h 18"/>
                <a:gd name="T2" fmla="*/ 8 w 10"/>
                <a:gd name="T3" fmla="*/ 18 h 18"/>
                <a:gd name="T4" fmla="*/ 10 w 10"/>
                <a:gd name="T5" fmla="*/ 2 h 18"/>
                <a:gd name="T6" fmla="*/ 2 w 10"/>
                <a:gd name="T7" fmla="*/ 0 h 18"/>
                <a:gd name="T8" fmla="*/ 0 w 10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8">
                  <a:moveTo>
                    <a:pt x="0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2"/>
                    <a:pt x="9" y="7"/>
                    <a:pt x="1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6"/>
                    <a:pt x="0" y="12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" name="Freeform 268"/>
            <p:cNvSpPr>
              <a:spLocks/>
            </p:cNvSpPr>
            <p:nvPr/>
          </p:nvSpPr>
          <p:spPr bwMode="auto">
            <a:xfrm>
              <a:off x="5617264" y="1733501"/>
              <a:ext cx="18914" cy="21014"/>
            </a:xfrm>
            <a:custGeom>
              <a:avLst/>
              <a:gdLst>
                <a:gd name="T0" fmla="*/ 0 w 15"/>
                <a:gd name="T1" fmla="*/ 15 h 18"/>
                <a:gd name="T2" fmla="*/ 7 w 15"/>
                <a:gd name="T3" fmla="*/ 18 h 18"/>
                <a:gd name="T4" fmla="*/ 15 w 15"/>
                <a:gd name="T5" fmla="*/ 4 h 18"/>
                <a:gd name="T6" fmla="*/ 9 w 15"/>
                <a:gd name="T7" fmla="*/ 0 h 18"/>
                <a:gd name="T8" fmla="*/ 0 w 15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0" y="15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10" y="13"/>
                    <a:pt x="12" y="9"/>
                    <a:pt x="15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4"/>
                    <a:pt x="3" y="10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" name="Freeform 269"/>
            <p:cNvSpPr>
              <a:spLocks/>
            </p:cNvSpPr>
            <p:nvPr/>
          </p:nvSpPr>
          <p:spPr bwMode="auto">
            <a:xfrm>
              <a:off x="5619364" y="1874299"/>
              <a:ext cx="18914" cy="23117"/>
            </a:xfrm>
            <a:custGeom>
              <a:avLst/>
              <a:gdLst>
                <a:gd name="T0" fmla="*/ 0 w 16"/>
                <a:gd name="T1" fmla="*/ 4 h 19"/>
                <a:gd name="T2" fmla="*/ 9 w 16"/>
                <a:gd name="T3" fmla="*/ 19 h 19"/>
                <a:gd name="T4" fmla="*/ 16 w 16"/>
                <a:gd name="T5" fmla="*/ 14 h 19"/>
                <a:gd name="T6" fmla="*/ 7 w 16"/>
                <a:gd name="T7" fmla="*/ 0 h 19"/>
                <a:gd name="T8" fmla="*/ 0 w 16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0" y="4"/>
                  </a:moveTo>
                  <a:cubicBezTo>
                    <a:pt x="3" y="9"/>
                    <a:pt x="6" y="14"/>
                    <a:pt x="9" y="19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3" y="10"/>
                    <a:pt x="10" y="5"/>
                    <a:pt x="7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" name="Freeform 270"/>
            <p:cNvSpPr>
              <a:spLocks/>
            </p:cNvSpPr>
            <p:nvPr/>
          </p:nvSpPr>
          <p:spPr bwMode="auto">
            <a:xfrm>
              <a:off x="5636176" y="1899516"/>
              <a:ext cx="18914" cy="18914"/>
            </a:xfrm>
            <a:custGeom>
              <a:avLst/>
              <a:gdLst>
                <a:gd name="T0" fmla="*/ 12 w 17"/>
                <a:gd name="T1" fmla="*/ 17 h 17"/>
                <a:gd name="T2" fmla="*/ 17 w 17"/>
                <a:gd name="T3" fmla="*/ 12 h 17"/>
                <a:gd name="T4" fmla="*/ 15 w 17"/>
                <a:gd name="T5" fmla="*/ 10 h 17"/>
                <a:gd name="T6" fmla="*/ 6 w 17"/>
                <a:gd name="T7" fmla="*/ 0 h 17"/>
                <a:gd name="T8" fmla="*/ 0 w 17"/>
                <a:gd name="T9" fmla="*/ 5 h 17"/>
                <a:gd name="T10" fmla="*/ 10 w 17"/>
                <a:gd name="T11" fmla="*/ 15 h 17"/>
                <a:gd name="T12" fmla="*/ 12 w 17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7">
                  <a:moveTo>
                    <a:pt x="12" y="17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6" y="10"/>
                    <a:pt x="15" y="10"/>
                  </a:cubicBezTo>
                  <a:cubicBezTo>
                    <a:pt x="12" y="7"/>
                    <a:pt x="9" y="3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8"/>
                    <a:pt x="6" y="12"/>
                    <a:pt x="10" y="15"/>
                  </a:cubicBezTo>
                  <a:cubicBezTo>
                    <a:pt x="10" y="16"/>
                    <a:pt x="11" y="17"/>
                    <a:pt x="1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" name="Freeform 271"/>
            <p:cNvSpPr>
              <a:spLocks/>
            </p:cNvSpPr>
            <p:nvPr/>
          </p:nvSpPr>
          <p:spPr bwMode="auto">
            <a:xfrm>
              <a:off x="5634075" y="1710386"/>
              <a:ext cx="21014" cy="21014"/>
            </a:xfrm>
            <a:custGeom>
              <a:avLst/>
              <a:gdLst>
                <a:gd name="T0" fmla="*/ 4 w 10"/>
                <a:gd name="T1" fmla="*/ 10 h 10"/>
                <a:gd name="T2" fmla="*/ 0 w 10"/>
                <a:gd name="T3" fmla="*/ 7 h 10"/>
                <a:gd name="T4" fmla="*/ 7 w 10"/>
                <a:gd name="T5" fmla="*/ 0 h 10"/>
                <a:gd name="T6" fmla="*/ 10 w 10"/>
                <a:gd name="T7" fmla="*/ 3 h 10"/>
                <a:gd name="T8" fmla="*/ 4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4" y="10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0" y="3"/>
                  </a:ln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" name="Freeform 272"/>
            <p:cNvSpPr>
              <a:spLocks/>
            </p:cNvSpPr>
            <p:nvPr/>
          </p:nvSpPr>
          <p:spPr bwMode="auto">
            <a:xfrm>
              <a:off x="5711828" y="1945748"/>
              <a:ext cx="21014" cy="14711"/>
            </a:xfrm>
            <a:custGeom>
              <a:avLst/>
              <a:gdLst>
                <a:gd name="T0" fmla="*/ 2 w 18"/>
                <a:gd name="T1" fmla="*/ 0 h 12"/>
                <a:gd name="T2" fmla="*/ 0 w 18"/>
                <a:gd name="T3" fmla="*/ 8 h 12"/>
                <a:gd name="T4" fmla="*/ 16 w 18"/>
                <a:gd name="T5" fmla="*/ 12 h 12"/>
                <a:gd name="T6" fmla="*/ 18 w 18"/>
                <a:gd name="T7" fmla="*/ 4 h 12"/>
                <a:gd name="T8" fmla="*/ 2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2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5" y="10"/>
                    <a:pt x="11" y="11"/>
                    <a:pt x="16" y="12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2" y="3"/>
                    <a:pt x="7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" name="Freeform 273"/>
            <p:cNvSpPr>
              <a:spLocks/>
            </p:cNvSpPr>
            <p:nvPr/>
          </p:nvSpPr>
          <p:spPr bwMode="auto">
            <a:xfrm>
              <a:off x="5613061" y="1695675"/>
              <a:ext cx="56740" cy="56740"/>
            </a:xfrm>
            <a:custGeom>
              <a:avLst/>
              <a:gdLst>
                <a:gd name="T0" fmla="*/ 0 w 27"/>
                <a:gd name="T1" fmla="*/ 0 h 27"/>
                <a:gd name="T2" fmla="*/ 0 w 27"/>
                <a:gd name="T3" fmla="*/ 4 h 27"/>
                <a:gd name="T4" fmla="*/ 21 w 27"/>
                <a:gd name="T5" fmla="*/ 4 h 27"/>
                <a:gd name="T6" fmla="*/ 23 w 27"/>
                <a:gd name="T7" fmla="*/ 6 h 27"/>
                <a:gd name="T8" fmla="*/ 23 w 27"/>
                <a:gd name="T9" fmla="*/ 27 h 27"/>
                <a:gd name="T10" fmla="*/ 27 w 27"/>
                <a:gd name="T11" fmla="*/ 27 h 27"/>
                <a:gd name="T12" fmla="*/ 27 w 27"/>
                <a:gd name="T13" fmla="*/ 2 h 27"/>
                <a:gd name="T14" fmla="*/ 25 w 27"/>
                <a:gd name="T15" fmla="*/ 0 h 27"/>
                <a:gd name="T16" fmla="*/ 0 w 27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0" y="0"/>
                  </a:moveTo>
                  <a:lnTo>
                    <a:pt x="0" y="4"/>
                  </a:lnTo>
                  <a:lnTo>
                    <a:pt x="21" y="4"/>
                  </a:lnTo>
                  <a:lnTo>
                    <a:pt x="23" y="6"/>
                  </a:lnTo>
                  <a:lnTo>
                    <a:pt x="23" y="27"/>
                  </a:lnTo>
                  <a:lnTo>
                    <a:pt x="27" y="27"/>
                  </a:lnTo>
                  <a:lnTo>
                    <a:pt x="27" y="2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7" name="Группа 386"/>
          <p:cNvGrpSpPr/>
          <p:nvPr/>
        </p:nvGrpSpPr>
        <p:grpSpPr>
          <a:xfrm>
            <a:off x="6392696" y="2052921"/>
            <a:ext cx="298406" cy="300507"/>
            <a:chOff x="6392696" y="2052921"/>
            <a:chExt cx="298406" cy="300507"/>
          </a:xfrm>
          <a:solidFill>
            <a:schemeClr val="tx1"/>
          </a:solidFill>
        </p:grpSpPr>
        <p:sp>
          <p:nvSpPr>
            <p:cNvPr id="252" name="Freeform 274"/>
            <p:cNvSpPr>
              <a:spLocks/>
            </p:cNvSpPr>
            <p:nvPr/>
          </p:nvSpPr>
          <p:spPr bwMode="auto">
            <a:xfrm>
              <a:off x="6392696" y="2239950"/>
              <a:ext cx="111377" cy="113478"/>
            </a:xfrm>
            <a:custGeom>
              <a:avLst/>
              <a:gdLst>
                <a:gd name="T0" fmla="*/ 3 w 53"/>
                <a:gd name="T1" fmla="*/ 54 h 54"/>
                <a:gd name="T2" fmla="*/ 49 w 53"/>
                <a:gd name="T3" fmla="*/ 7 h 54"/>
                <a:gd name="T4" fmla="*/ 49 w 53"/>
                <a:gd name="T5" fmla="*/ 27 h 54"/>
                <a:gd name="T6" fmla="*/ 53 w 53"/>
                <a:gd name="T7" fmla="*/ 27 h 54"/>
                <a:gd name="T8" fmla="*/ 53 w 53"/>
                <a:gd name="T9" fmla="*/ 2 h 54"/>
                <a:gd name="T10" fmla="*/ 51 w 53"/>
                <a:gd name="T11" fmla="*/ 0 h 54"/>
                <a:gd name="T12" fmla="*/ 26 w 53"/>
                <a:gd name="T13" fmla="*/ 0 h 54"/>
                <a:gd name="T14" fmla="*/ 26 w 53"/>
                <a:gd name="T15" fmla="*/ 5 h 54"/>
                <a:gd name="T16" fmla="*/ 45 w 53"/>
                <a:gd name="T17" fmla="*/ 5 h 54"/>
                <a:gd name="T18" fmla="*/ 0 w 53"/>
                <a:gd name="T19" fmla="*/ 50 h 54"/>
                <a:gd name="T20" fmla="*/ 3 w 53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54">
                  <a:moveTo>
                    <a:pt x="3" y="54"/>
                  </a:moveTo>
                  <a:lnTo>
                    <a:pt x="49" y="7"/>
                  </a:lnTo>
                  <a:lnTo>
                    <a:pt x="49" y="27"/>
                  </a:lnTo>
                  <a:lnTo>
                    <a:pt x="53" y="27"/>
                  </a:lnTo>
                  <a:lnTo>
                    <a:pt x="53" y="2"/>
                  </a:lnTo>
                  <a:lnTo>
                    <a:pt x="51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45" y="5"/>
                  </a:lnTo>
                  <a:lnTo>
                    <a:pt x="0" y="50"/>
                  </a:lnTo>
                  <a:lnTo>
                    <a:pt x="3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" name="Freeform 275"/>
            <p:cNvSpPr>
              <a:spLocks/>
            </p:cNvSpPr>
            <p:nvPr/>
          </p:nvSpPr>
          <p:spPr bwMode="auto">
            <a:xfrm>
              <a:off x="6579725" y="2239950"/>
              <a:ext cx="111377" cy="113478"/>
            </a:xfrm>
            <a:custGeom>
              <a:avLst/>
              <a:gdLst>
                <a:gd name="T0" fmla="*/ 0 w 53"/>
                <a:gd name="T1" fmla="*/ 27 h 54"/>
                <a:gd name="T2" fmla="*/ 5 w 53"/>
                <a:gd name="T3" fmla="*/ 27 h 54"/>
                <a:gd name="T4" fmla="*/ 5 w 53"/>
                <a:gd name="T5" fmla="*/ 7 h 54"/>
                <a:gd name="T6" fmla="*/ 51 w 53"/>
                <a:gd name="T7" fmla="*/ 54 h 54"/>
                <a:gd name="T8" fmla="*/ 53 w 53"/>
                <a:gd name="T9" fmla="*/ 50 h 54"/>
                <a:gd name="T10" fmla="*/ 8 w 53"/>
                <a:gd name="T11" fmla="*/ 5 h 54"/>
                <a:gd name="T12" fmla="*/ 27 w 53"/>
                <a:gd name="T13" fmla="*/ 5 h 54"/>
                <a:gd name="T14" fmla="*/ 27 w 53"/>
                <a:gd name="T15" fmla="*/ 0 h 54"/>
                <a:gd name="T16" fmla="*/ 3 w 53"/>
                <a:gd name="T17" fmla="*/ 0 h 54"/>
                <a:gd name="T18" fmla="*/ 0 w 53"/>
                <a:gd name="T19" fmla="*/ 2 h 54"/>
                <a:gd name="T20" fmla="*/ 0 w 53"/>
                <a:gd name="T21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54">
                  <a:moveTo>
                    <a:pt x="0" y="27"/>
                  </a:moveTo>
                  <a:lnTo>
                    <a:pt x="5" y="27"/>
                  </a:lnTo>
                  <a:lnTo>
                    <a:pt x="5" y="7"/>
                  </a:lnTo>
                  <a:lnTo>
                    <a:pt x="51" y="54"/>
                  </a:lnTo>
                  <a:lnTo>
                    <a:pt x="53" y="50"/>
                  </a:lnTo>
                  <a:lnTo>
                    <a:pt x="8" y="5"/>
                  </a:lnTo>
                  <a:lnTo>
                    <a:pt x="27" y="5"/>
                  </a:lnTo>
                  <a:lnTo>
                    <a:pt x="27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" name="Freeform 276"/>
            <p:cNvSpPr>
              <a:spLocks/>
            </p:cNvSpPr>
            <p:nvPr/>
          </p:nvSpPr>
          <p:spPr bwMode="auto">
            <a:xfrm>
              <a:off x="6579725" y="2052921"/>
              <a:ext cx="111377" cy="111377"/>
            </a:xfrm>
            <a:custGeom>
              <a:avLst/>
              <a:gdLst>
                <a:gd name="T0" fmla="*/ 0 w 53"/>
                <a:gd name="T1" fmla="*/ 26 h 53"/>
                <a:gd name="T2" fmla="*/ 0 w 53"/>
                <a:gd name="T3" fmla="*/ 51 h 53"/>
                <a:gd name="T4" fmla="*/ 3 w 53"/>
                <a:gd name="T5" fmla="*/ 53 h 53"/>
                <a:gd name="T6" fmla="*/ 27 w 53"/>
                <a:gd name="T7" fmla="*/ 53 h 53"/>
                <a:gd name="T8" fmla="*/ 27 w 53"/>
                <a:gd name="T9" fmla="*/ 49 h 53"/>
                <a:gd name="T10" fmla="*/ 8 w 53"/>
                <a:gd name="T11" fmla="*/ 49 h 53"/>
                <a:gd name="T12" fmla="*/ 53 w 53"/>
                <a:gd name="T13" fmla="*/ 3 h 53"/>
                <a:gd name="T14" fmla="*/ 51 w 53"/>
                <a:gd name="T15" fmla="*/ 0 h 53"/>
                <a:gd name="T16" fmla="*/ 5 w 53"/>
                <a:gd name="T17" fmla="*/ 45 h 53"/>
                <a:gd name="T18" fmla="*/ 5 w 53"/>
                <a:gd name="T19" fmla="*/ 26 h 53"/>
                <a:gd name="T20" fmla="*/ 0 w 53"/>
                <a:gd name="T21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53">
                  <a:moveTo>
                    <a:pt x="0" y="26"/>
                  </a:moveTo>
                  <a:lnTo>
                    <a:pt x="0" y="51"/>
                  </a:lnTo>
                  <a:lnTo>
                    <a:pt x="3" y="53"/>
                  </a:lnTo>
                  <a:lnTo>
                    <a:pt x="27" y="53"/>
                  </a:lnTo>
                  <a:lnTo>
                    <a:pt x="27" y="49"/>
                  </a:lnTo>
                  <a:lnTo>
                    <a:pt x="8" y="49"/>
                  </a:lnTo>
                  <a:lnTo>
                    <a:pt x="53" y="3"/>
                  </a:lnTo>
                  <a:lnTo>
                    <a:pt x="51" y="0"/>
                  </a:lnTo>
                  <a:lnTo>
                    <a:pt x="5" y="45"/>
                  </a:lnTo>
                  <a:lnTo>
                    <a:pt x="5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" name="Freeform 277"/>
            <p:cNvSpPr>
              <a:spLocks/>
            </p:cNvSpPr>
            <p:nvPr/>
          </p:nvSpPr>
          <p:spPr bwMode="auto">
            <a:xfrm>
              <a:off x="6392696" y="2052921"/>
              <a:ext cx="111377" cy="111377"/>
            </a:xfrm>
            <a:custGeom>
              <a:avLst/>
              <a:gdLst>
                <a:gd name="T0" fmla="*/ 26 w 53"/>
                <a:gd name="T1" fmla="*/ 53 h 53"/>
                <a:gd name="T2" fmla="*/ 51 w 53"/>
                <a:gd name="T3" fmla="*/ 53 h 53"/>
                <a:gd name="T4" fmla="*/ 53 w 53"/>
                <a:gd name="T5" fmla="*/ 51 h 53"/>
                <a:gd name="T6" fmla="*/ 53 w 53"/>
                <a:gd name="T7" fmla="*/ 26 h 53"/>
                <a:gd name="T8" fmla="*/ 49 w 53"/>
                <a:gd name="T9" fmla="*/ 26 h 53"/>
                <a:gd name="T10" fmla="*/ 49 w 53"/>
                <a:gd name="T11" fmla="*/ 45 h 53"/>
                <a:gd name="T12" fmla="*/ 3 w 53"/>
                <a:gd name="T13" fmla="*/ 0 h 53"/>
                <a:gd name="T14" fmla="*/ 0 w 53"/>
                <a:gd name="T15" fmla="*/ 3 h 53"/>
                <a:gd name="T16" fmla="*/ 45 w 53"/>
                <a:gd name="T17" fmla="*/ 49 h 53"/>
                <a:gd name="T18" fmla="*/ 26 w 53"/>
                <a:gd name="T19" fmla="*/ 49 h 53"/>
                <a:gd name="T20" fmla="*/ 26 w 53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53">
                  <a:moveTo>
                    <a:pt x="26" y="53"/>
                  </a:moveTo>
                  <a:lnTo>
                    <a:pt x="51" y="53"/>
                  </a:lnTo>
                  <a:lnTo>
                    <a:pt x="53" y="51"/>
                  </a:lnTo>
                  <a:lnTo>
                    <a:pt x="53" y="26"/>
                  </a:lnTo>
                  <a:lnTo>
                    <a:pt x="49" y="26"/>
                  </a:lnTo>
                  <a:lnTo>
                    <a:pt x="49" y="45"/>
                  </a:lnTo>
                  <a:lnTo>
                    <a:pt x="3" y="0"/>
                  </a:lnTo>
                  <a:lnTo>
                    <a:pt x="0" y="3"/>
                  </a:lnTo>
                  <a:lnTo>
                    <a:pt x="45" y="49"/>
                  </a:lnTo>
                  <a:lnTo>
                    <a:pt x="26" y="49"/>
                  </a:ln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8" name="Группа 397"/>
          <p:cNvGrpSpPr/>
          <p:nvPr/>
        </p:nvGrpSpPr>
        <p:grpSpPr>
          <a:xfrm>
            <a:off x="5604655" y="2445891"/>
            <a:ext cx="300507" cy="300507"/>
            <a:chOff x="5604655" y="2445891"/>
            <a:chExt cx="300507" cy="300507"/>
          </a:xfrm>
          <a:solidFill>
            <a:schemeClr val="tx1"/>
          </a:solidFill>
        </p:grpSpPr>
        <p:sp>
          <p:nvSpPr>
            <p:cNvPr id="256" name="Freeform 278"/>
            <p:cNvSpPr>
              <a:spLocks/>
            </p:cNvSpPr>
            <p:nvPr/>
          </p:nvSpPr>
          <p:spPr bwMode="auto">
            <a:xfrm>
              <a:off x="5604655" y="2605601"/>
              <a:ext cx="140797" cy="140797"/>
            </a:xfrm>
            <a:custGeom>
              <a:avLst/>
              <a:gdLst>
                <a:gd name="T0" fmla="*/ 4 w 67"/>
                <a:gd name="T1" fmla="*/ 5 h 67"/>
                <a:gd name="T2" fmla="*/ 0 w 67"/>
                <a:gd name="T3" fmla="*/ 8 h 67"/>
                <a:gd name="T4" fmla="*/ 59 w 67"/>
                <a:gd name="T5" fmla="*/ 67 h 67"/>
                <a:gd name="T6" fmla="*/ 62 w 67"/>
                <a:gd name="T7" fmla="*/ 63 h 67"/>
                <a:gd name="T8" fmla="*/ 35 w 67"/>
                <a:gd name="T9" fmla="*/ 36 h 67"/>
                <a:gd name="T10" fmla="*/ 63 w 67"/>
                <a:gd name="T11" fmla="*/ 8 h 67"/>
                <a:gd name="T12" fmla="*/ 63 w 67"/>
                <a:gd name="T13" fmla="*/ 27 h 67"/>
                <a:gd name="T14" fmla="*/ 67 w 67"/>
                <a:gd name="T15" fmla="*/ 27 h 67"/>
                <a:gd name="T16" fmla="*/ 67 w 67"/>
                <a:gd name="T17" fmla="*/ 2 h 67"/>
                <a:gd name="T18" fmla="*/ 65 w 67"/>
                <a:gd name="T19" fmla="*/ 0 h 67"/>
                <a:gd name="T20" fmla="*/ 40 w 67"/>
                <a:gd name="T21" fmla="*/ 0 h 67"/>
                <a:gd name="T22" fmla="*/ 40 w 67"/>
                <a:gd name="T23" fmla="*/ 4 h 67"/>
                <a:gd name="T24" fmla="*/ 60 w 67"/>
                <a:gd name="T25" fmla="*/ 4 h 67"/>
                <a:gd name="T26" fmla="*/ 31 w 67"/>
                <a:gd name="T27" fmla="*/ 32 h 67"/>
                <a:gd name="T28" fmla="*/ 4 w 67"/>
                <a:gd name="T2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4" y="5"/>
                  </a:moveTo>
                  <a:lnTo>
                    <a:pt x="0" y="8"/>
                  </a:lnTo>
                  <a:lnTo>
                    <a:pt x="59" y="67"/>
                  </a:lnTo>
                  <a:lnTo>
                    <a:pt x="62" y="63"/>
                  </a:lnTo>
                  <a:lnTo>
                    <a:pt x="35" y="36"/>
                  </a:lnTo>
                  <a:lnTo>
                    <a:pt x="63" y="8"/>
                  </a:lnTo>
                  <a:lnTo>
                    <a:pt x="63" y="27"/>
                  </a:lnTo>
                  <a:lnTo>
                    <a:pt x="67" y="27"/>
                  </a:lnTo>
                  <a:lnTo>
                    <a:pt x="67" y="2"/>
                  </a:lnTo>
                  <a:lnTo>
                    <a:pt x="65" y="0"/>
                  </a:lnTo>
                  <a:lnTo>
                    <a:pt x="40" y="0"/>
                  </a:lnTo>
                  <a:lnTo>
                    <a:pt x="40" y="4"/>
                  </a:lnTo>
                  <a:lnTo>
                    <a:pt x="60" y="4"/>
                  </a:lnTo>
                  <a:lnTo>
                    <a:pt x="31" y="32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" name="Freeform 279"/>
            <p:cNvSpPr>
              <a:spLocks/>
            </p:cNvSpPr>
            <p:nvPr/>
          </p:nvSpPr>
          <p:spPr bwMode="auto">
            <a:xfrm>
              <a:off x="5764365" y="2445891"/>
              <a:ext cx="140797" cy="140797"/>
            </a:xfrm>
            <a:custGeom>
              <a:avLst/>
              <a:gdLst>
                <a:gd name="T0" fmla="*/ 0 w 67"/>
                <a:gd name="T1" fmla="*/ 40 h 67"/>
                <a:gd name="T2" fmla="*/ 0 w 67"/>
                <a:gd name="T3" fmla="*/ 64 h 67"/>
                <a:gd name="T4" fmla="*/ 2 w 67"/>
                <a:gd name="T5" fmla="*/ 67 h 67"/>
                <a:gd name="T6" fmla="*/ 27 w 67"/>
                <a:gd name="T7" fmla="*/ 67 h 67"/>
                <a:gd name="T8" fmla="*/ 27 w 67"/>
                <a:gd name="T9" fmla="*/ 62 h 67"/>
                <a:gd name="T10" fmla="*/ 8 w 67"/>
                <a:gd name="T11" fmla="*/ 62 h 67"/>
                <a:gd name="T12" fmla="*/ 36 w 67"/>
                <a:gd name="T13" fmla="*/ 34 h 67"/>
                <a:gd name="T14" fmla="*/ 64 w 67"/>
                <a:gd name="T15" fmla="*/ 62 h 67"/>
                <a:gd name="T16" fmla="*/ 67 w 67"/>
                <a:gd name="T17" fmla="*/ 58 h 67"/>
                <a:gd name="T18" fmla="*/ 9 w 67"/>
                <a:gd name="T19" fmla="*/ 0 h 67"/>
                <a:gd name="T20" fmla="*/ 5 w 67"/>
                <a:gd name="T21" fmla="*/ 3 h 67"/>
                <a:gd name="T22" fmla="*/ 33 w 67"/>
                <a:gd name="T23" fmla="*/ 31 h 67"/>
                <a:gd name="T24" fmla="*/ 5 w 67"/>
                <a:gd name="T25" fmla="*/ 59 h 67"/>
                <a:gd name="T26" fmla="*/ 5 w 67"/>
                <a:gd name="T27" fmla="*/ 40 h 67"/>
                <a:gd name="T28" fmla="*/ 0 w 67"/>
                <a:gd name="T29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0" y="40"/>
                  </a:moveTo>
                  <a:lnTo>
                    <a:pt x="0" y="64"/>
                  </a:lnTo>
                  <a:lnTo>
                    <a:pt x="2" y="67"/>
                  </a:lnTo>
                  <a:lnTo>
                    <a:pt x="27" y="67"/>
                  </a:lnTo>
                  <a:lnTo>
                    <a:pt x="27" y="62"/>
                  </a:lnTo>
                  <a:lnTo>
                    <a:pt x="8" y="62"/>
                  </a:lnTo>
                  <a:lnTo>
                    <a:pt x="36" y="34"/>
                  </a:lnTo>
                  <a:lnTo>
                    <a:pt x="64" y="62"/>
                  </a:lnTo>
                  <a:lnTo>
                    <a:pt x="67" y="58"/>
                  </a:lnTo>
                  <a:lnTo>
                    <a:pt x="9" y="0"/>
                  </a:lnTo>
                  <a:lnTo>
                    <a:pt x="5" y="3"/>
                  </a:lnTo>
                  <a:lnTo>
                    <a:pt x="33" y="31"/>
                  </a:lnTo>
                  <a:lnTo>
                    <a:pt x="5" y="59"/>
                  </a:lnTo>
                  <a:lnTo>
                    <a:pt x="5" y="40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5" name="Группа 434"/>
          <p:cNvGrpSpPr/>
          <p:nvPr/>
        </p:nvGrpSpPr>
        <p:grpSpPr>
          <a:xfrm>
            <a:off x="6783564" y="3738279"/>
            <a:ext cx="304711" cy="73551"/>
            <a:chOff x="6783564" y="3738279"/>
            <a:chExt cx="304711" cy="73551"/>
          </a:xfrm>
          <a:solidFill>
            <a:schemeClr val="tx1"/>
          </a:solidFill>
        </p:grpSpPr>
        <p:sp>
          <p:nvSpPr>
            <p:cNvPr id="258" name="Freeform 282"/>
            <p:cNvSpPr>
              <a:spLocks/>
            </p:cNvSpPr>
            <p:nvPr/>
          </p:nvSpPr>
          <p:spPr bwMode="auto">
            <a:xfrm>
              <a:off x="6960086" y="3738279"/>
              <a:ext cx="128189" cy="73551"/>
            </a:xfrm>
            <a:custGeom>
              <a:avLst/>
              <a:gdLst>
                <a:gd name="T0" fmla="*/ 19 w 61"/>
                <a:gd name="T1" fmla="*/ 3 h 35"/>
                <a:gd name="T2" fmla="*/ 15 w 61"/>
                <a:gd name="T3" fmla="*/ 0 h 35"/>
                <a:gd name="T4" fmla="*/ 0 w 61"/>
                <a:gd name="T5" fmla="*/ 16 h 35"/>
                <a:gd name="T6" fmla="*/ 0 w 61"/>
                <a:gd name="T7" fmla="*/ 19 h 35"/>
                <a:gd name="T8" fmla="*/ 15 w 61"/>
                <a:gd name="T9" fmla="*/ 35 h 35"/>
                <a:gd name="T10" fmla="*/ 19 w 61"/>
                <a:gd name="T11" fmla="*/ 31 h 35"/>
                <a:gd name="T12" fmla="*/ 7 w 61"/>
                <a:gd name="T13" fmla="*/ 19 h 35"/>
                <a:gd name="T14" fmla="*/ 61 w 61"/>
                <a:gd name="T15" fmla="*/ 19 h 35"/>
                <a:gd name="T16" fmla="*/ 61 w 61"/>
                <a:gd name="T17" fmla="*/ 15 h 35"/>
                <a:gd name="T18" fmla="*/ 7 w 61"/>
                <a:gd name="T19" fmla="*/ 15 h 35"/>
                <a:gd name="T20" fmla="*/ 19 w 61"/>
                <a:gd name="T2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35">
                  <a:moveTo>
                    <a:pt x="19" y="3"/>
                  </a:moveTo>
                  <a:lnTo>
                    <a:pt x="15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5" y="35"/>
                  </a:lnTo>
                  <a:lnTo>
                    <a:pt x="19" y="31"/>
                  </a:lnTo>
                  <a:lnTo>
                    <a:pt x="7" y="19"/>
                  </a:lnTo>
                  <a:lnTo>
                    <a:pt x="61" y="19"/>
                  </a:lnTo>
                  <a:lnTo>
                    <a:pt x="61" y="15"/>
                  </a:lnTo>
                  <a:lnTo>
                    <a:pt x="7" y="15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" name="Freeform 283"/>
            <p:cNvSpPr>
              <a:spLocks/>
            </p:cNvSpPr>
            <p:nvPr/>
          </p:nvSpPr>
          <p:spPr bwMode="auto">
            <a:xfrm>
              <a:off x="6783564" y="3738279"/>
              <a:ext cx="128189" cy="73551"/>
            </a:xfrm>
            <a:custGeom>
              <a:avLst/>
              <a:gdLst>
                <a:gd name="T0" fmla="*/ 41 w 61"/>
                <a:gd name="T1" fmla="*/ 3 h 35"/>
                <a:gd name="T2" fmla="*/ 53 w 61"/>
                <a:gd name="T3" fmla="*/ 15 h 35"/>
                <a:gd name="T4" fmla="*/ 0 w 61"/>
                <a:gd name="T5" fmla="*/ 15 h 35"/>
                <a:gd name="T6" fmla="*/ 0 w 61"/>
                <a:gd name="T7" fmla="*/ 19 h 35"/>
                <a:gd name="T8" fmla="*/ 53 w 61"/>
                <a:gd name="T9" fmla="*/ 19 h 35"/>
                <a:gd name="T10" fmla="*/ 41 w 61"/>
                <a:gd name="T11" fmla="*/ 31 h 35"/>
                <a:gd name="T12" fmla="*/ 45 w 61"/>
                <a:gd name="T13" fmla="*/ 35 h 35"/>
                <a:gd name="T14" fmla="*/ 61 w 61"/>
                <a:gd name="T15" fmla="*/ 19 h 35"/>
                <a:gd name="T16" fmla="*/ 61 w 61"/>
                <a:gd name="T17" fmla="*/ 16 h 35"/>
                <a:gd name="T18" fmla="*/ 45 w 61"/>
                <a:gd name="T19" fmla="*/ 0 h 35"/>
                <a:gd name="T20" fmla="*/ 41 w 61"/>
                <a:gd name="T2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35">
                  <a:moveTo>
                    <a:pt x="41" y="3"/>
                  </a:moveTo>
                  <a:lnTo>
                    <a:pt x="53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53" y="19"/>
                  </a:lnTo>
                  <a:lnTo>
                    <a:pt x="41" y="31"/>
                  </a:lnTo>
                  <a:lnTo>
                    <a:pt x="45" y="35"/>
                  </a:lnTo>
                  <a:lnTo>
                    <a:pt x="61" y="19"/>
                  </a:lnTo>
                  <a:lnTo>
                    <a:pt x="61" y="16"/>
                  </a:lnTo>
                  <a:lnTo>
                    <a:pt x="45" y="0"/>
                  </a:lnTo>
                  <a:lnTo>
                    <a:pt x="4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4" name="Группа 433"/>
          <p:cNvGrpSpPr/>
          <p:nvPr/>
        </p:nvGrpSpPr>
        <p:grpSpPr>
          <a:xfrm>
            <a:off x="6409507" y="3622700"/>
            <a:ext cx="264783" cy="302608"/>
            <a:chOff x="6409507" y="3622700"/>
            <a:chExt cx="264783" cy="302608"/>
          </a:xfrm>
          <a:solidFill>
            <a:schemeClr val="tx1"/>
          </a:solidFill>
        </p:grpSpPr>
        <p:sp>
          <p:nvSpPr>
            <p:cNvPr id="260" name="Freeform 284"/>
            <p:cNvSpPr>
              <a:spLocks/>
            </p:cNvSpPr>
            <p:nvPr/>
          </p:nvSpPr>
          <p:spPr bwMode="auto">
            <a:xfrm>
              <a:off x="6409507" y="3622700"/>
              <a:ext cx="109275" cy="302608"/>
            </a:xfrm>
            <a:custGeom>
              <a:avLst/>
              <a:gdLst>
                <a:gd name="T0" fmla="*/ 0 w 52"/>
                <a:gd name="T1" fmla="*/ 0 h 144"/>
                <a:gd name="T2" fmla="*/ 0 w 52"/>
                <a:gd name="T3" fmla="*/ 144 h 144"/>
                <a:gd name="T4" fmla="*/ 5 w 52"/>
                <a:gd name="T5" fmla="*/ 144 h 144"/>
                <a:gd name="T6" fmla="*/ 5 w 52"/>
                <a:gd name="T7" fmla="*/ 74 h 144"/>
                <a:gd name="T8" fmla="*/ 44 w 52"/>
                <a:gd name="T9" fmla="*/ 74 h 144"/>
                <a:gd name="T10" fmla="*/ 32 w 52"/>
                <a:gd name="T11" fmla="*/ 86 h 144"/>
                <a:gd name="T12" fmla="*/ 36 w 52"/>
                <a:gd name="T13" fmla="*/ 90 h 144"/>
                <a:gd name="T14" fmla="*/ 52 w 52"/>
                <a:gd name="T15" fmla="*/ 74 h 144"/>
                <a:gd name="T16" fmla="*/ 52 w 52"/>
                <a:gd name="T17" fmla="*/ 71 h 144"/>
                <a:gd name="T18" fmla="*/ 36 w 52"/>
                <a:gd name="T19" fmla="*/ 55 h 144"/>
                <a:gd name="T20" fmla="*/ 32 w 52"/>
                <a:gd name="T21" fmla="*/ 58 h 144"/>
                <a:gd name="T22" fmla="*/ 44 w 52"/>
                <a:gd name="T23" fmla="*/ 70 h 144"/>
                <a:gd name="T24" fmla="*/ 5 w 52"/>
                <a:gd name="T25" fmla="*/ 70 h 144"/>
                <a:gd name="T26" fmla="*/ 5 w 52"/>
                <a:gd name="T27" fmla="*/ 0 h 144"/>
                <a:gd name="T28" fmla="*/ 0 w 52"/>
                <a:gd name="T2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144">
                  <a:moveTo>
                    <a:pt x="0" y="0"/>
                  </a:moveTo>
                  <a:lnTo>
                    <a:pt x="0" y="144"/>
                  </a:lnTo>
                  <a:lnTo>
                    <a:pt x="5" y="144"/>
                  </a:lnTo>
                  <a:lnTo>
                    <a:pt x="5" y="74"/>
                  </a:lnTo>
                  <a:lnTo>
                    <a:pt x="44" y="74"/>
                  </a:lnTo>
                  <a:lnTo>
                    <a:pt x="32" y="86"/>
                  </a:lnTo>
                  <a:lnTo>
                    <a:pt x="36" y="90"/>
                  </a:lnTo>
                  <a:lnTo>
                    <a:pt x="52" y="74"/>
                  </a:lnTo>
                  <a:lnTo>
                    <a:pt x="52" y="71"/>
                  </a:lnTo>
                  <a:lnTo>
                    <a:pt x="36" y="55"/>
                  </a:lnTo>
                  <a:lnTo>
                    <a:pt x="32" y="58"/>
                  </a:lnTo>
                  <a:lnTo>
                    <a:pt x="44" y="70"/>
                  </a:lnTo>
                  <a:lnTo>
                    <a:pt x="5" y="7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" name="Freeform 285"/>
            <p:cNvSpPr>
              <a:spLocks/>
            </p:cNvSpPr>
            <p:nvPr/>
          </p:nvSpPr>
          <p:spPr bwMode="auto">
            <a:xfrm>
              <a:off x="6567116" y="3622700"/>
              <a:ext cx="107174" cy="302608"/>
            </a:xfrm>
            <a:custGeom>
              <a:avLst/>
              <a:gdLst>
                <a:gd name="T0" fmla="*/ 15 w 51"/>
                <a:gd name="T1" fmla="*/ 55 h 144"/>
                <a:gd name="T2" fmla="*/ 0 w 51"/>
                <a:gd name="T3" fmla="*/ 71 h 144"/>
                <a:gd name="T4" fmla="*/ 0 w 51"/>
                <a:gd name="T5" fmla="*/ 74 h 144"/>
                <a:gd name="T6" fmla="*/ 15 w 51"/>
                <a:gd name="T7" fmla="*/ 90 h 144"/>
                <a:gd name="T8" fmla="*/ 19 w 51"/>
                <a:gd name="T9" fmla="*/ 86 h 144"/>
                <a:gd name="T10" fmla="*/ 7 w 51"/>
                <a:gd name="T11" fmla="*/ 74 h 144"/>
                <a:gd name="T12" fmla="*/ 47 w 51"/>
                <a:gd name="T13" fmla="*/ 74 h 144"/>
                <a:gd name="T14" fmla="*/ 47 w 51"/>
                <a:gd name="T15" fmla="*/ 144 h 144"/>
                <a:gd name="T16" fmla="*/ 51 w 51"/>
                <a:gd name="T17" fmla="*/ 144 h 144"/>
                <a:gd name="T18" fmla="*/ 51 w 51"/>
                <a:gd name="T19" fmla="*/ 0 h 144"/>
                <a:gd name="T20" fmla="*/ 47 w 51"/>
                <a:gd name="T21" fmla="*/ 0 h 144"/>
                <a:gd name="T22" fmla="*/ 47 w 51"/>
                <a:gd name="T23" fmla="*/ 70 h 144"/>
                <a:gd name="T24" fmla="*/ 7 w 51"/>
                <a:gd name="T25" fmla="*/ 70 h 144"/>
                <a:gd name="T26" fmla="*/ 19 w 51"/>
                <a:gd name="T27" fmla="*/ 58 h 144"/>
                <a:gd name="T28" fmla="*/ 15 w 51"/>
                <a:gd name="T29" fmla="*/ 5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144">
                  <a:moveTo>
                    <a:pt x="15" y="55"/>
                  </a:moveTo>
                  <a:lnTo>
                    <a:pt x="0" y="71"/>
                  </a:lnTo>
                  <a:lnTo>
                    <a:pt x="0" y="74"/>
                  </a:lnTo>
                  <a:lnTo>
                    <a:pt x="15" y="90"/>
                  </a:lnTo>
                  <a:lnTo>
                    <a:pt x="19" y="86"/>
                  </a:lnTo>
                  <a:lnTo>
                    <a:pt x="7" y="74"/>
                  </a:lnTo>
                  <a:lnTo>
                    <a:pt x="47" y="74"/>
                  </a:lnTo>
                  <a:lnTo>
                    <a:pt x="47" y="144"/>
                  </a:lnTo>
                  <a:lnTo>
                    <a:pt x="51" y="144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7" y="70"/>
                  </a:lnTo>
                  <a:lnTo>
                    <a:pt x="7" y="70"/>
                  </a:lnTo>
                  <a:lnTo>
                    <a:pt x="19" y="58"/>
                  </a:lnTo>
                  <a:lnTo>
                    <a:pt x="15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3" name="Группа 432"/>
          <p:cNvGrpSpPr/>
          <p:nvPr/>
        </p:nvGrpSpPr>
        <p:grpSpPr>
          <a:xfrm>
            <a:off x="5997624" y="3641612"/>
            <a:ext cx="302608" cy="264782"/>
            <a:chOff x="5997624" y="3641612"/>
            <a:chExt cx="302608" cy="264782"/>
          </a:xfrm>
          <a:solidFill>
            <a:schemeClr val="tx1"/>
          </a:solidFill>
        </p:grpSpPr>
        <p:sp>
          <p:nvSpPr>
            <p:cNvPr id="262" name="Freeform 286"/>
            <p:cNvSpPr>
              <a:spLocks/>
            </p:cNvSpPr>
            <p:nvPr/>
          </p:nvSpPr>
          <p:spPr bwMode="auto">
            <a:xfrm>
              <a:off x="5997624" y="3641612"/>
              <a:ext cx="302608" cy="109275"/>
            </a:xfrm>
            <a:custGeom>
              <a:avLst/>
              <a:gdLst>
                <a:gd name="T0" fmla="*/ 0 w 144"/>
                <a:gd name="T1" fmla="*/ 5 h 52"/>
                <a:gd name="T2" fmla="*/ 70 w 144"/>
                <a:gd name="T3" fmla="*/ 5 h 52"/>
                <a:gd name="T4" fmla="*/ 70 w 144"/>
                <a:gd name="T5" fmla="*/ 45 h 52"/>
                <a:gd name="T6" fmla="*/ 58 w 144"/>
                <a:gd name="T7" fmla="*/ 32 h 52"/>
                <a:gd name="T8" fmla="*/ 55 w 144"/>
                <a:gd name="T9" fmla="*/ 36 h 52"/>
                <a:gd name="T10" fmla="*/ 71 w 144"/>
                <a:gd name="T11" fmla="*/ 52 h 52"/>
                <a:gd name="T12" fmla="*/ 73 w 144"/>
                <a:gd name="T13" fmla="*/ 52 h 52"/>
                <a:gd name="T14" fmla="*/ 89 w 144"/>
                <a:gd name="T15" fmla="*/ 36 h 52"/>
                <a:gd name="T16" fmla="*/ 86 w 144"/>
                <a:gd name="T17" fmla="*/ 33 h 52"/>
                <a:gd name="T18" fmla="*/ 74 w 144"/>
                <a:gd name="T19" fmla="*/ 45 h 52"/>
                <a:gd name="T20" fmla="*/ 74 w 144"/>
                <a:gd name="T21" fmla="*/ 5 h 52"/>
                <a:gd name="T22" fmla="*/ 144 w 144"/>
                <a:gd name="T23" fmla="*/ 5 h 52"/>
                <a:gd name="T24" fmla="*/ 144 w 144"/>
                <a:gd name="T25" fmla="*/ 0 h 52"/>
                <a:gd name="T26" fmla="*/ 0 w 144"/>
                <a:gd name="T27" fmla="*/ 0 h 52"/>
                <a:gd name="T28" fmla="*/ 0 w 144"/>
                <a:gd name="T2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52">
                  <a:moveTo>
                    <a:pt x="0" y="5"/>
                  </a:moveTo>
                  <a:lnTo>
                    <a:pt x="70" y="5"/>
                  </a:lnTo>
                  <a:lnTo>
                    <a:pt x="70" y="45"/>
                  </a:lnTo>
                  <a:lnTo>
                    <a:pt x="58" y="32"/>
                  </a:lnTo>
                  <a:lnTo>
                    <a:pt x="55" y="36"/>
                  </a:lnTo>
                  <a:lnTo>
                    <a:pt x="71" y="52"/>
                  </a:lnTo>
                  <a:lnTo>
                    <a:pt x="73" y="52"/>
                  </a:lnTo>
                  <a:lnTo>
                    <a:pt x="89" y="36"/>
                  </a:lnTo>
                  <a:lnTo>
                    <a:pt x="86" y="33"/>
                  </a:lnTo>
                  <a:lnTo>
                    <a:pt x="74" y="45"/>
                  </a:lnTo>
                  <a:lnTo>
                    <a:pt x="74" y="5"/>
                  </a:lnTo>
                  <a:lnTo>
                    <a:pt x="144" y="5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" name="Freeform 287"/>
            <p:cNvSpPr>
              <a:spLocks/>
            </p:cNvSpPr>
            <p:nvPr/>
          </p:nvSpPr>
          <p:spPr bwMode="auto">
            <a:xfrm>
              <a:off x="5997624" y="3797119"/>
              <a:ext cx="302608" cy="109275"/>
            </a:xfrm>
            <a:custGeom>
              <a:avLst/>
              <a:gdLst>
                <a:gd name="T0" fmla="*/ 74 w 144"/>
                <a:gd name="T1" fmla="*/ 8 h 52"/>
                <a:gd name="T2" fmla="*/ 86 w 144"/>
                <a:gd name="T3" fmla="*/ 20 h 52"/>
                <a:gd name="T4" fmla="*/ 89 w 144"/>
                <a:gd name="T5" fmla="*/ 17 h 52"/>
                <a:gd name="T6" fmla="*/ 73 w 144"/>
                <a:gd name="T7" fmla="*/ 0 h 52"/>
                <a:gd name="T8" fmla="*/ 71 w 144"/>
                <a:gd name="T9" fmla="*/ 0 h 52"/>
                <a:gd name="T10" fmla="*/ 55 w 144"/>
                <a:gd name="T11" fmla="*/ 17 h 52"/>
                <a:gd name="T12" fmla="*/ 58 w 144"/>
                <a:gd name="T13" fmla="*/ 20 h 52"/>
                <a:gd name="T14" fmla="*/ 70 w 144"/>
                <a:gd name="T15" fmla="*/ 8 h 52"/>
                <a:gd name="T16" fmla="*/ 70 w 144"/>
                <a:gd name="T17" fmla="*/ 48 h 52"/>
                <a:gd name="T18" fmla="*/ 0 w 144"/>
                <a:gd name="T19" fmla="*/ 48 h 52"/>
                <a:gd name="T20" fmla="*/ 0 w 144"/>
                <a:gd name="T21" fmla="*/ 52 h 52"/>
                <a:gd name="T22" fmla="*/ 144 w 144"/>
                <a:gd name="T23" fmla="*/ 52 h 52"/>
                <a:gd name="T24" fmla="*/ 144 w 144"/>
                <a:gd name="T25" fmla="*/ 48 h 52"/>
                <a:gd name="T26" fmla="*/ 74 w 144"/>
                <a:gd name="T27" fmla="*/ 48 h 52"/>
                <a:gd name="T28" fmla="*/ 74 w 144"/>
                <a:gd name="T29" fmla="*/ 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4" h="52">
                  <a:moveTo>
                    <a:pt x="74" y="8"/>
                  </a:moveTo>
                  <a:lnTo>
                    <a:pt x="86" y="20"/>
                  </a:lnTo>
                  <a:lnTo>
                    <a:pt x="89" y="17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55" y="17"/>
                  </a:lnTo>
                  <a:lnTo>
                    <a:pt x="58" y="20"/>
                  </a:lnTo>
                  <a:lnTo>
                    <a:pt x="70" y="8"/>
                  </a:lnTo>
                  <a:lnTo>
                    <a:pt x="70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144" y="52"/>
                  </a:lnTo>
                  <a:lnTo>
                    <a:pt x="144" y="48"/>
                  </a:lnTo>
                  <a:lnTo>
                    <a:pt x="74" y="48"/>
                  </a:lnTo>
                  <a:lnTo>
                    <a:pt x="7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2" name="Группа 431"/>
          <p:cNvGrpSpPr/>
          <p:nvPr/>
        </p:nvGrpSpPr>
        <p:grpSpPr>
          <a:xfrm>
            <a:off x="5718133" y="3622700"/>
            <a:ext cx="73551" cy="302608"/>
            <a:chOff x="5718133" y="3622700"/>
            <a:chExt cx="73551" cy="302608"/>
          </a:xfrm>
          <a:solidFill>
            <a:schemeClr val="tx1"/>
          </a:solidFill>
        </p:grpSpPr>
        <p:sp>
          <p:nvSpPr>
            <p:cNvPr id="264" name="Freeform 288"/>
            <p:cNvSpPr>
              <a:spLocks/>
            </p:cNvSpPr>
            <p:nvPr/>
          </p:nvSpPr>
          <p:spPr bwMode="auto">
            <a:xfrm>
              <a:off x="5718133" y="3622700"/>
              <a:ext cx="73551" cy="128189"/>
            </a:xfrm>
            <a:custGeom>
              <a:avLst/>
              <a:gdLst>
                <a:gd name="T0" fmla="*/ 20 w 35"/>
                <a:gd name="T1" fmla="*/ 54 h 61"/>
                <a:gd name="T2" fmla="*/ 20 w 35"/>
                <a:gd name="T3" fmla="*/ 0 h 61"/>
                <a:gd name="T4" fmla="*/ 15 w 35"/>
                <a:gd name="T5" fmla="*/ 0 h 61"/>
                <a:gd name="T6" fmla="*/ 15 w 35"/>
                <a:gd name="T7" fmla="*/ 54 h 61"/>
                <a:gd name="T8" fmla="*/ 4 w 35"/>
                <a:gd name="T9" fmla="*/ 41 h 61"/>
                <a:gd name="T10" fmla="*/ 0 w 35"/>
                <a:gd name="T11" fmla="*/ 45 h 61"/>
                <a:gd name="T12" fmla="*/ 16 w 35"/>
                <a:gd name="T13" fmla="*/ 61 h 61"/>
                <a:gd name="T14" fmla="*/ 19 w 35"/>
                <a:gd name="T15" fmla="*/ 61 h 61"/>
                <a:gd name="T16" fmla="*/ 35 w 35"/>
                <a:gd name="T17" fmla="*/ 45 h 61"/>
                <a:gd name="T18" fmla="*/ 32 w 35"/>
                <a:gd name="T19" fmla="*/ 42 h 61"/>
                <a:gd name="T20" fmla="*/ 20 w 35"/>
                <a:gd name="T21" fmla="*/ 5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1">
                  <a:moveTo>
                    <a:pt x="20" y="54"/>
                  </a:moveTo>
                  <a:lnTo>
                    <a:pt x="20" y="0"/>
                  </a:lnTo>
                  <a:lnTo>
                    <a:pt x="15" y="0"/>
                  </a:lnTo>
                  <a:lnTo>
                    <a:pt x="15" y="54"/>
                  </a:lnTo>
                  <a:lnTo>
                    <a:pt x="4" y="41"/>
                  </a:lnTo>
                  <a:lnTo>
                    <a:pt x="0" y="45"/>
                  </a:lnTo>
                  <a:lnTo>
                    <a:pt x="16" y="61"/>
                  </a:lnTo>
                  <a:lnTo>
                    <a:pt x="19" y="61"/>
                  </a:lnTo>
                  <a:lnTo>
                    <a:pt x="35" y="45"/>
                  </a:lnTo>
                  <a:lnTo>
                    <a:pt x="32" y="42"/>
                  </a:lnTo>
                  <a:lnTo>
                    <a:pt x="2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" name="Freeform 289"/>
            <p:cNvSpPr>
              <a:spLocks/>
            </p:cNvSpPr>
            <p:nvPr/>
          </p:nvSpPr>
          <p:spPr bwMode="auto">
            <a:xfrm>
              <a:off x="5718133" y="3797119"/>
              <a:ext cx="73551" cy="128189"/>
            </a:xfrm>
            <a:custGeom>
              <a:avLst/>
              <a:gdLst>
                <a:gd name="T0" fmla="*/ 16 w 35"/>
                <a:gd name="T1" fmla="*/ 0 h 61"/>
                <a:gd name="T2" fmla="*/ 0 w 35"/>
                <a:gd name="T3" fmla="*/ 17 h 61"/>
                <a:gd name="T4" fmla="*/ 4 w 35"/>
                <a:gd name="T5" fmla="*/ 20 h 61"/>
                <a:gd name="T6" fmla="*/ 15 w 35"/>
                <a:gd name="T7" fmla="*/ 8 h 61"/>
                <a:gd name="T8" fmla="*/ 15 w 35"/>
                <a:gd name="T9" fmla="*/ 61 h 61"/>
                <a:gd name="T10" fmla="*/ 20 w 35"/>
                <a:gd name="T11" fmla="*/ 61 h 61"/>
                <a:gd name="T12" fmla="*/ 20 w 35"/>
                <a:gd name="T13" fmla="*/ 8 h 61"/>
                <a:gd name="T14" fmla="*/ 32 w 35"/>
                <a:gd name="T15" fmla="*/ 20 h 61"/>
                <a:gd name="T16" fmla="*/ 35 w 35"/>
                <a:gd name="T17" fmla="*/ 17 h 61"/>
                <a:gd name="T18" fmla="*/ 19 w 35"/>
                <a:gd name="T19" fmla="*/ 0 h 61"/>
                <a:gd name="T20" fmla="*/ 16 w 35"/>
                <a:gd name="T2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1">
                  <a:moveTo>
                    <a:pt x="16" y="0"/>
                  </a:moveTo>
                  <a:lnTo>
                    <a:pt x="0" y="17"/>
                  </a:lnTo>
                  <a:lnTo>
                    <a:pt x="4" y="20"/>
                  </a:lnTo>
                  <a:lnTo>
                    <a:pt x="15" y="8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8"/>
                  </a:lnTo>
                  <a:lnTo>
                    <a:pt x="32" y="20"/>
                  </a:lnTo>
                  <a:lnTo>
                    <a:pt x="35" y="17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0" name="Группа 409"/>
          <p:cNvGrpSpPr/>
          <p:nvPr/>
        </p:nvGrpSpPr>
        <p:grpSpPr>
          <a:xfrm>
            <a:off x="6390595" y="2836760"/>
            <a:ext cx="302608" cy="302608"/>
            <a:chOff x="6390595" y="2836760"/>
            <a:chExt cx="302608" cy="302608"/>
          </a:xfrm>
          <a:solidFill>
            <a:schemeClr val="tx1"/>
          </a:solidFill>
        </p:grpSpPr>
        <p:sp>
          <p:nvSpPr>
            <p:cNvPr id="266" name="Freeform 350"/>
            <p:cNvSpPr>
              <a:spLocks/>
            </p:cNvSpPr>
            <p:nvPr/>
          </p:nvSpPr>
          <p:spPr bwMode="auto">
            <a:xfrm>
              <a:off x="6449435" y="2933426"/>
              <a:ext cx="176521" cy="121884"/>
            </a:xfrm>
            <a:custGeom>
              <a:avLst/>
              <a:gdLst>
                <a:gd name="T0" fmla="*/ 29 w 84"/>
                <a:gd name="T1" fmla="*/ 52 h 58"/>
                <a:gd name="T2" fmla="*/ 3 w 84"/>
                <a:gd name="T3" fmla="*/ 27 h 58"/>
                <a:gd name="T4" fmla="*/ 0 w 84"/>
                <a:gd name="T5" fmla="*/ 30 h 58"/>
                <a:gd name="T6" fmla="*/ 27 w 84"/>
                <a:gd name="T7" fmla="*/ 58 h 58"/>
                <a:gd name="T8" fmla="*/ 30 w 84"/>
                <a:gd name="T9" fmla="*/ 58 h 58"/>
                <a:gd name="T10" fmla="*/ 84 w 84"/>
                <a:gd name="T11" fmla="*/ 3 h 58"/>
                <a:gd name="T12" fmla="*/ 81 w 84"/>
                <a:gd name="T13" fmla="*/ 0 h 58"/>
                <a:gd name="T14" fmla="*/ 29 w 84"/>
                <a:gd name="T1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58">
                  <a:moveTo>
                    <a:pt x="29" y="52"/>
                  </a:moveTo>
                  <a:lnTo>
                    <a:pt x="3" y="27"/>
                  </a:lnTo>
                  <a:lnTo>
                    <a:pt x="0" y="30"/>
                  </a:lnTo>
                  <a:lnTo>
                    <a:pt x="27" y="58"/>
                  </a:lnTo>
                  <a:lnTo>
                    <a:pt x="30" y="58"/>
                  </a:lnTo>
                  <a:lnTo>
                    <a:pt x="84" y="3"/>
                  </a:lnTo>
                  <a:lnTo>
                    <a:pt x="81" y="0"/>
                  </a:lnTo>
                  <a:lnTo>
                    <a:pt x="29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" name="Freeform 351"/>
            <p:cNvSpPr>
              <a:spLocks noEditPoints="1"/>
            </p:cNvSpPr>
            <p:nvPr/>
          </p:nvSpPr>
          <p:spPr bwMode="auto">
            <a:xfrm>
              <a:off x="6390595" y="2836760"/>
              <a:ext cx="302608" cy="302608"/>
            </a:xfrm>
            <a:custGeom>
              <a:avLst/>
              <a:gdLst>
                <a:gd name="T0" fmla="*/ 0 w 144"/>
                <a:gd name="T1" fmla="*/ 144 h 144"/>
                <a:gd name="T2" fmla="*/ 144 w 144"/>
                <a:gd name="T3" fmla="*/ 144 h 144"/>
                <a:gd name="T4" fmla="*/ 144 w 144"/>
                <a:gd name="T5" fmla="*/ 0 h 144"/>
                <a:gd name="T6" fmla="*/ 0 w 144"/>
                <a:gd name="T7" fmla="*/ 0 h 144"/>
                <a:gd name="T8" fmla="*/ 0 w 144"/>
                <a:gd name="T9" fmla="*/ 144 h 144"/>
                <a:gd name="T10" fmla="*/ 5 w 144"/>
                <a:gd name="T11" fmla="*/ 5 h 144"/>
                <a:gd name="T12" fmla="*/ 140 w 144"/>
                <a:gd name="T13" fmla="*/ 5 h 144"/>
                <a:gd name="T14" fmla="*/ 140 w 144"/>
                <a:gd name="T15" fmla="*/ 140 h 144"/>
                <a:gd name="T16" fmla="*/ 5 w 144"/>
                <a:gd name="T17" fmla="*/ 140 h 144"/>
                <a:gd name="T18" fmla="*/ 5 w 144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5"/>
                  </a:moveTo>
                  <a:lnTo>
                    <a:pt x="140" y="5"/>
                  </a:lnTo>
                  <a:lnTo>
                    <a:pt x="140" y="140"/>
                  </a:lnTo>
                  <a:lnTo>
                    <a:pt x="5" y="14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1" name="Группа 410"/>
          <p:cNvGrpSpPr/>
          <p:nvPr/>
        </p:nvGrpSpPr>
        <p:grpSpPr>
          <a:xfrm>
            <a:off x="6783564" y="2836760"/>
            <a:ext cx="304710" cy="302608"/>
            <a:chOff x="6783564" y="2836760"/>
            <a:chExt cx="304710" cy="302608"/>
          </a:xfrm>
          <a:solidFill>
            <a:schemeClr val="tx1"/>
          </a:solidFill>
        </p:grpSpPr>
        <p:sp>
          <p:nvSpPr>
            <p:cNvPr id="268" name="Freeform 352"/>
            <p:cNvSpPr>
              <a:spLocks/>
            </p:cNvSpPr>
            <p:nvPr/>
          </p:nvSpPr>
          <p:spPr bwMode="auto">
            <a:xfrm>
              <a:off x="6850810" y="2946035"/>
              <a:ext cx="168116" cy="90363"/>
            </a:xfrm>
            <a:custGeom>
              <a:avLst/>
              <a:gdLst>
                <a:gd name="T0" fmla="*/ 40 w 80"/>
                <a:gd name="T1" fmla="*/ 37 h 43"/>
                <a:gd name="T2" fmla="*/ 3 w 80"/>
                <a:gd name="T3" fmla="*/ 0 h 43"/>
                <a:gd name="T4" fmla="*/ 0 w 80"/>
                <a:gd name="T5" fmla="*/ 4 h 43"/>
                <a:gd name="T6" fmla="*/ 39 w 80"/>
                <a:gd name="T7" fmla="*/ 43 h 43"/>
                <a:gd name="T8" fmla="*/ 42 w 80"/>
                <a:gd name="T9" fmla="*/ 43 h 43"/>
                <a:gd name="T10" fmla="*/ 80 w 80"/>
                <a:gd name="T11" fmla="*/ 4 h 43"/>
                <a:gd name="T12" fmla="*/ 77 w 80"/>
                <a:gd name="T13" fmla="*/ 1 h 43"/>
                <a:gd name="T14" fmla="*/ 40 w 80"/>
                <a:gd name="T15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3">
                  <a:moveTo>
                    <a:pt x="40" y="37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39" y="43"/>
                  </a:lnTo>
                  <a:lnTo>
                    <a:pt x="42" y="43"/>
                  </a:lnTo>
                  <a:lnTo>
                    <a:pt x="80" y="4"/>
                  </a:lnTo>
                  <a:lnTo>
                    <a:pt x="77" y="1"/>
                  </a:lnTo>
                  <a:lnTo>
                    <a:pt x="4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" name="Freeform 353"/>
            <p:cNvSpPr>
              <a:spLocks noEditPoints="1"/>
            </p:cNvSpPr>
            <p:nvPr/>
          </p:nvSpPr>
          <p:spPr bwMode="auto">
            <a:xfrm>
              <a:off x="6783564" y="2836760"/>
              <a:ext cx="304710" cy="302608"/>
            </a:xfrm>
            <a:custGeom>
              <a:avLst/>
              <a:gdLst>
                <a:gd name="T0" fmla="*/ 0 w 145"/>
                <a:gd name="T1" fmla="*/ 144 h 144"/>
                <a:gd name="T2" fmla="*/ 145 w 145"/>
                <a:gd name="T3" fmla="*/ 144 h 144"/>
                <a:gd name="T4" fmla="*/ 145 w 145"/>
                <a:gd name="T5" fmla="*/ 0 h 144"/>
                <a:gd name="T6" fmla="*/ 0 w 145"/>
                <a:gd name="T7" fmla="*/ 0 h 144"/>
                <a:gd name="T8" fmla="*/ 0 w 145"/>
                <a:gd name="T9" fmla="*/ 144 h 144"/>
                <a:gd name="T10" fmla="*/ 5 w 145"/>
                <a:gd name="T11" fmla="*/ 5 h 144"/>
                <a:gd name="T12" fmla="*/ 140 w 145"/>
                <a:gd name="T13" fmla="*/ 5 h 144"/>
                <a:gd name="T14" fmla="*/ 140 w 145"/>
                <a:gd name="T15" fmla="*/ 140 h 144"/>
                <a:gd name="T16" fmla="*/ 5 w 145"/>
                <a:gd name="T17" fmla="*/ 140 h 144"/>
                <a:gd name="T18" fmla="*/ 5 w 145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44">
                  <a:moveTo>
                    <a:pt x="0" y="144"/>
                  </a:moveTo>
                  <a:lnTo>
                    <a:pt x="145" y="144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5"/>
                  </a:moveTo>
                  <a:lnTo>
                    <a:pt x="140" y="5"/>
                  </a:lnTo>
                  <a:lnTo>
                    <a:pt x="140" y="140"/>
                  </a:lnTo>
                  <a:lnTo>
                    <a:pt x="5" y="14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9" name="Группа 398"/>
          <p:cNvGrpSpPr/>
          <p:nvPr/>
        </p:nvGrpSpPr>
        <p:grpSpPr>
          <a:xfrm>
            <a:off x="2065823" y="2836760"/>
            <a:ext cx="302608" cy="302608"/>
            <a:chOff x="2065823" y="2836760"/>
            <a:chExt cx="302608" cy="302608"/>
          </a:xfrm>
          <a:solidFill>
            <a:schemeClr val="tx1"/>
          </a:solidFill>
        </p:grpSpPr>
        <p:sp>
          <p:nvSpPr>
            <p:cNvPr id="270" name="Freeform 354"/>
            <p:cNvSpPr>
              <a:spLocks/>
            </p:cNvSpPr>
            <p:nvPr/>
          </p:nvSpPr>
          <p:spPr bwMode="auto">
            <a:xfrm>
              <a:off x="2168793" y="2916615"/>
              <a:ext cx="117681" cy="119783"/>
            </a:xfrm>
            <a:custGeom>
              <a:avLst/>
              <a:gdLst>
                <a:gd name="T0" fmla="*/ 5 w 56"/>
                <a:gd name="T1" fmla="*/ 0 h 57"/>
                <a:gd name="T2" fmla="*/ 0 w 56"/>
                <a:gd name="T3" fmla="*/ 0 h 57"/>
                <a:gd name="T4" fmla="*/ 0 w 56"/>
                <a:gd name="T5" fmla="*/ 54 h 57"/>
                <a:gd name="T6" fmla="*/ 2 w 56"/>
                <a:gd name="T7" fmla="*/ 57 h 57"/>
                <a:gd name="T8" fmla="*/ 56 w 56"/>
                <a:gd name="T9" fmla="*/ 57 h 57"/>
                <a:gd name="T10" fmla="*/ 56 w 56"/>
                <a:gd name="T11" fmla="*/ 52 h 57"/>
                <a:gd name="T12" fmla="*/ 5 w 56"/>
                <a:gd name="T13" fmla="*/ 52 h 57"/>
                <a:gd name="T14" fmla="*/ 5 w 56"/>
                <a:gd name="T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7">
                  <a:moveTo>
                    <a:pt x="5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2" y="57"/>
                  </a:lnTo>
                  <a:lnTo>
                    <a:pt x="56" y="57"/>
                  </a:lnTo>
                  <a:lnTo>
                    <a:pt x="56" y="52"/>
                  </a:lnTo>
                  <a:lnTo>
                    <a:pt x="5" y="52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" name="Freeform 355"/>
            <p:cNvSpPr>
              <a:spLocks noEditPoints="1"/>
            </p:cNvSpPr>
            <p:nvPr/>
          </p:nvSpPr>
          <p:spPr bwMode="auto">
            <a:xfrm>
              <a:off x="2065823" y="2836760"/>
              <a:ext cx="302608" cy="302608"/>
            </a:xfrm>
            <a:custGeom>
              <a:avLst/>
              <a:gdLst>
                <a:gd name="T0" fmla="*/ 0 w 144"/>
                <a:gd name="T1" fmla="*/ 144 h 144"/>
                <a:gd name="T2" fmla="*/ 144 w 144"/>
                <a:gd name="T3" fmla="*/ 144 h 144"/>
                <a:gd name="T4" fmla="*/ 144 w 144"/>
                <a:gd name="T5" fmla="*/ 0 h 144"/>
                <a:gd name="T6" fmla="*/ 0 w 144"/>
                <a:gd name="T7" fmla="*/ 0 h 144"/>
                <a:gd name="T8" fmla="*/ 0 w 144"/>
                <a:gd name="T9" fmla="*/ 144 h 144"/>
                <a:gd name="T10" fmla="*/ 4 w 144"/>
                <a:gd name="T11" fmla="*/ 5 h 144"/>
                <a:gd name="T12" fmla="*/ 139 w 144"/>
                <a:gd name="T13" fmla="*/ 5 h 144"/>
                <a:gd name="T14" fmla="*/ 139 w 144"/>
                <a:gd name="T15" fmla="*/ 140 h 144"/>
                <a:gd name="T16" fmla="*/ 4 w 144"/>
                <a:gd name="T17" fmla="*/ 140 h 144"/>
                <a:gd name="T18" fmla="*/ 4 w 144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4" y="5"/>
                  </a:moveTo>
                  <a:lnTo>
                    <a:pt x="139" y="5"/>
                  </a:lnTo>
                  <a:lnTo>
                    <a:pt x="139" y="140"/>
                  </a:lnTo>
                  <a:lnTo>
                    <a:pt x="4" y="140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5" name="Группа 424"/>
          <p:cNvGrpSpPr/>
          <p:nvPr/>
        </p:nvGrpSpPr>
        <p:grpSpPr>
          <a:xfrm>
            <a:off x="6783564" y="3229729"/>
            <a:ext cx="304710" cy="302608"/>
            <a:chOff x="6783564" y="3229729"/>
            <a:chExt cx="304710" cy="302608"/>
          </a:xfrm>
          <a:solidFill>
            <a:schemeClr val="tx1"/>
          </a:solidFill>
        </p:grpSpPr>
        <p:sp>
          <p:nvSpPr>
            <p:cNvPr id="272" name="Freeform 356"/>
            <p:cNvSpPr>
              <a:spLocks/>
            </p:cNvSpPr>
            <p:nvPr/>
          </p:nvSpPr>
          <p:spPr bwMode="auto">
            <a:xfrm>
              <a:off x="6865521" y="3309584"/>
              <a:ext cx="117681" cy="119783"/>
            </a:xfrm>
            <a:custGeom>
              <a:avLst/>
              <a:gdLst>
                <a:gd name="T0" fmla="*/ 51 w 56"/>
                <a:gd name="T1" fmla="*/ 52 h 57"/>
                <a:gd name="T2" fmla="*/ 0 w 56"/>
                <a:gd name="T3" fmla="*/ 52 h 57"/>
                <a:gd name="T4" fmla="*/ 0 w 56"/>
                <a:gd name="T5" fmla="*/ 57 h 57"/>
                <a:gd name="T6" fmla="*/ 54 w 56"/>
                <a:gd name="T7" fmla="*/ 57 h 57"/>
                <a:gd name="T8" fmla="*/ 56 w 56"/>
                <a:gd name="T9" fmla="*/ 54 h 57"/>
                <a:gd name="T10" fmla="*/ 56 w 56"/>
                <a:gd name="T11" fmla="*/ 0 h 57"/>
                <a:gd name="T12" fmla="*/ 51 w 56"/>
                <a:gd name="T13" fmla="*/ 0 h 57"/>
                <a:gd name="T14" fmla="*/ 51 w 56"/>
                <a:gd name="T1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7">
                  <a:moveTo>
                    <a:pt x="51" y="52"/>
                  </a:moveTo>
                  <a:lnTo>
                    <a:pt x="0" y="52"/>
                  </a:lnTo>
                  <a:lnTo>
                    <a:pt x="0" y="57"/>
                  </a:lnTo>
                  <a:lnTo>
                    <a:pt x="54" y="57"/>
                  </a:lnTo>
                  <a:lnTo>
                    <a:pt x="56" y="54"/>
                  </a:lnTo>
                  <a:lnTo>
                    <a:pt x="56" y="0"/>
                  </a:lnTo>
                  <a:lnTo>
                    <a:pt x="51" y="0"/>
                  </a:lnTo>
                  <a:lnTo>
                    <a:pt x="5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" name="Freeform 357"/>
            <p:cNvSpPr>
              <a:spLocks noEditPoints="1"/>
            </p:cNvSpPr>
            <p:nvPr/>
          </p:nvSpPr>
          <p:spPr bwMode="auto">
            <a:xfrm>
              <a:off x="6783564" y="3229729"/>
              <a:ext cx="304710" cy="302608"/>
            </a:xfrm>
            <a:custGeom>
              <a:avLst/>
              <a:gdLst>
                <a:gd name="T0" fmla="*/ 0 w 145"/>
                <a:gd name="T1" fmla="*/ 144 h 144"/>
                <a:gd name="T2" fmla="*/ 145 w 145"/>
                <a:gd name="T3" fmla="*/ 144 h 144"/>
                <a:gd name="T4" fmla="*/ 145 w 145"/>
                <a:gd name="T5" fmla="*/ 0 h 144"/>
                <a:gd name="T6" fmla="*/ 0 w 145"/>
                <a:gd name="T7" fmla="*/ 0 h 144"/>
                <a:gd name="T8" fmla="*/ 0 w 145"/>
                <a:gd name="T9" fmla="*/ 144 h 144"/>
                <a:gd name="T10" fmla="*/ 5 w 145"/>
                <a:gd name="T11" fmla="*/ 5 h 144"/>
                <a:gd name="T12" fmla="*/ 140 w 145"/>
                <a:gd name="T13" fmla="*/ 5 h 144"/>
                <a:gd name="T14" fmla="*/ 140 w 145"/>
                <a:gd name="T15" fmla="*/ 140 h 144"/>
                <a:gd name="T16" fmla="*/ 5 w 145"/>
                <a:gd name="T17" fmla="*/ 140 h 144"/>
                <a:gd name="T18" fmla="*/ 5 w 145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44">
                  <a:moveTo>
                    <a:pt x="0" y="144"/>
                  </a:moveTo>
                  <a:lnTo>
                    <a:pt x="145" y="144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5"/>
                  </a:moveTo>
                  <a:lnTo>
                    <a:pt x="140" y="5"/>
                  </a:lnTo>
                  <a:lnTo>
                    <a:pt x="140" y="140"/>
                  </a:lnTo>
                  <a:lnTo>
                    <a:pt x="5" y="14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4" name="Группа 423"/>
          <p:cNvGrpSpPr/>
          <p:nvPr/>
        </p:nvGrpSpPr>
        <p:grpSpPr>
          <a:xfrm>
            <a:off x="6390595" y="3229729"/>
            <a:ext cx="302608" cy="302608"/>
            <a:chOff x="6390595" y="3229729"/>
            <a:chExt cx="302608" cy="302608"/>
          </a:xfrm>
          <a:solidFill>
            <a:schemeClr val="tx1"/>
          </a:solidFill>
        </p:grpSpPr>
        <p:sp>
          <p:nvSpPr>
            <p:cNvPr id="274" name="Freeform 358"/>
            <p:cNvSpPr>
              <a:spLocks/>
            </p:cNvSpPr>
            <p:nvPr/>
          </p:nvSpPr>
          <p:spPr bwMode="auto">
            <a:xfrm>
              <a:off x="6480956" y="3296976"/>
              <a:ext cx="88261" cy="168116"/>
            </a:xfrm>
            <a:custGeom>
              <a:avLst/>
              <a:gdLst>
                <a:gd name="T0" fmla="*/ 38 w 42"/>
                <a:gd name="T1" fmla="*/ 0 h 80"/>
                <a:gd name="T2" fmla="*/ 0 w 42"/>
                <a:gd name="T3" fmla="*/ 38 h 80"/>
                <a:gd name="T4" fmla="*/ 0 w 42"/>
                <a:gd name="T5" fmla="*/ 42 h 80"/>
                <a:gd name="T6" fmla="*/ 38 w 42"/>
                <a:gd name="T7" fmla="*/ 80 h 80"/>
                <a:gd name="T8" fmla="*/ 42 w 42"/>
                <a:gd name="T9" fmla="*/ 77 h 80"/>
                <a:gd name="T10" fmla="*/ 5 w 42"/>
                <a:gd name="T11" fmla="*/ 40 h 80"/>
                <a:gd name="T12" fmla="*/ 42 w 42"/>
                <a:gd name="T13" fmla="*/ 4 h 80"/>
                <a:gd name="T14" fmla="*/ 38 w 42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80">
                  <a:moveTo>
                    <a:pt x="38" y="0"/>
                  </a:moveTo>
                  <a:lnTo>
                    <a:pt x="0" y="38"/>
                  </a:lnTo>
                  <a:lnTo>
                    <a:pt x="0" y="42"/>
                  </a:lnTo>
                  <a:lnTo>
                    <a:pt x="38" y="80"/>
                  </a:lnTo>
                  <a:lnTo>
                    <a:pt x="42" y="77"/>
                  </a:lnTo>
                  <a:lnTo>
                    <a:pt x="5" y="40"/>
                  </a:lnTo>
                  <a:lnTo>
                    <a:pt x="42" y="4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" name="Freeform 359"/>
            <p:cNvSpPr>
              <a:spLocks noEditPoints="1"/>
            </p:cNvSpPr>
            <p:nvPr/>
          </p:nvSpPr>
          <p:spPr bwMode="auto">
            <a:xfrm>
              <a:off x="6390595" y="3229729"/>
              <a:ext cx="302608" cy="302608"/>
            </a:xfrm>
            <a:custGeom>
              <a:avLst/>
              <a:gdLst>
                <a:gd name="T0" fmla="*/ 0 w 144"/>
                <a:gd name="T1" fmla="*/ 144 h 144"/>
                <a:gd name="T2" fmla="*/ 144 w 144"/>
                <a:gd name="T3" fmla="*/ 144 h 144"/>
                <a:gd name="T4" fmla="*/ 144 w 144"/>
                <a:gd name="T5" fmla="*/ 0 h 144"/>
                <a:gd name="T6" fmla="*/ 0 w 144"/>
                <a:gd name="T7" fmla="*/ 0 h 144"/>
                <a:gd name="T8" fmla="*/ 0 w 144"/>
                <a:gd name="T9" fmla="*/ 144 h 144"/>
                <a:gd name="T10" fmla="*/ 5 w 144"/>
                <a:gd name="T11" fmla="*/ 5 h 144"/>
                <a:gd name="T12" fmla="*/ 140 w 144"/>
                <a:gd name="T13" fmla="*/ 5 h 144"/>
                <a:gd name="T14" fmla="*/ 140 w 144"/>
                <a:gd name="T15" fmla="*/ 140 h 144"/>
                <a:gd name="T16" fmla="*/ 5 w 144"/>
                <a:gd name="T17" fmla="*/ 140 h 144"/>
                <a:gd name="T18" fmla="*/ 5 w 144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5"/>
                  </a:moveTo>
                  <a:lnTo>
                    <a:pt x="140" y="5"/>
                  </a:lnTo>
                  <a:lnTo>
                    <a:pt x="140" y="140"/>
                  </a:lnTo>
                  <a:lnTo>
                    <a:pt x="5" y="14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3" name="Группа 422"/>
          <p:cNvGrpSpPr/>
          <p:nvPr/>
        </p:nvGrpSpPr>
        <p:grpSpPr>
          <a:xfrm>
            <a:off x="5997624" y="3229729"/>
            <a:ext cx="302608" cy="302608"/>
            <a:chOff x="5997624" y="3229729"/>
            <a:chExt cx="302608" cy="302608"/>
          </a:xfrm>
          <a:solidFill>
            <a:schemeClr val="tx1"/>
          </a:solidFill>
        </p:grpSpPr>
        <p:sp>
          <p:nvSpPr>
            <p:cNvPr id="276" name="Rectangle 360"/>
            <p:cNvSpPr>
              <a:spLocks noChangeArrowheads="1"/>
            </p:cNvSpPr>
            <p:nvPr/>
          </p:nvSpPr>
          <p:spPr bwMode="auto">
            <a:xfrm>
              <a:off x="6062770" y="3372628"/>
              <a:ext cx="170218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" name="Freeform 361"/>
            <p:cNvSpPr>
              <a:spLocks noEditPoints="1"/>
            </p:cNvSpPr>
            <p:nvPr/>
          </p:nvSpPr>
          <p:spPr bwMode="auto">
            <a:xfrm>
              <a:off x="5997624" y="3229729"/>
              <a:ext cx="302608" cy="302608"/>
            </a:xfrm>
            <a:custGeom>
              <a:avLst/>
              <a:gdLst>
                <a:gd name="T0" fmla="*/ 0 w 144"/>
                <a:gd name="T1" fmla="*/ 144 h 144"/>
                <a:gd name="T2" fmla="*/ 144 w 144"/>
                <a:gd name="T3" fmla="*/ 144 h 144"/>
                <a:gd name="T4" fmla="*/ 144 w 144"/>
                <a:gd name="T5" fmla="*/ 0 h 144"/>
                <a:gd name="T6" fmla="*/ 0 w 144"/>
                <a:gd name="T7" fmla="*/ 0 h 144"/>
                <a:gd name="T8" fmla="*/ 0 w 144"/>
                <a:gd name="T9" fmla="*/ 144 h 144"/>
                <a:gd name="T10" fmla="*/ 4 w 144"/>
                <a:gd name="T11" fmla="*/ 5 h 144"/>
                <a:gd name="T12" fmla="*/ 139 w 144"/>
                <a:gd name="T13" fmla="*/ 5 h 144"/>
                <a:gd name="T14" fmla="*/ 139 w 144"/>
                <a:gd name="T15" fmla="*/ 140 h 144"/>
                <a:gd name="T16" fmla="*/ 4 w 144"/>
                <a:gd name="T17" fmla="*/ 140 h 144"/>
                <a:gd name="T18" fmla="*/ 4 w 144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4" y="5"/>
                  </a:moveTo>
                  <a:lnTo>
                    <a:pt x="139" y="5"/>
                  </a:lnTo>
                  <a:lnTo>
                    <a:pt x="139" y="140"/>
                  </a:lnTo>
                  <a:lnTo>
                    <a:pt x="4" y="140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2" name="Группа 421"/>
          <p:cNvGrpSpPr/>
          <p:nvPr/>
        </p:nvGrpSpPr>
        <p:grpSpPr>
          <a:xfrm>
            <a:off x="5604655" y="3229729"/>
            <a:ext cx="302608" cy="302608"/>
            <a:chOff x="5604655" y="3229729"/>
            <a:chExt cx="302608" cy="302608"/>
          </a:xfrm>
          <a:solidFill>
            <a:schemeClr val="tx1"/>
          </a:solidFill>
        </p:grpSpPr>
        <p:sp>
          <p:nvSpPr>
            <p:cNvPr id="278" name="Freeform 362"/>
            <p:cNvSpPr>
              <a:spLocks/>
            </p:cNvSpPr>
            <p:nvPr/>
          </p:nvSpPr>
          <p:spPr bwMode="auto">
            <a:xfrm>
              <a:off x="5669799" y="3296976"/>
              <a:ext cx="170218" cy="170218"/>
            </a:xfrm>
            <a:custGeom>
              <a:avLst/>
              <a:gdLst>
                <a:gd name="T0" fmla="*/ 38 w 81"/>
                <a:gd name="T1" fmla="*/ 81 h 81"/>
                <a:gd name="T2" fmla="*/ 43 w 81"/>
                <a:gd name="T3" fmla="*/ 81 h 81"/>
                <a:gd name="T4" fmla="*/ 43 w 81"/>
                <a:gd name="T5" fmla="*/ 42 h 81"/>
                <a:gd name="T6" fmla="*/ 81 w 81"/>
                <a:gd name="T7" fmla="*/ 42 h 81"/>
                <a:gd name="T8" fmla="*/ 81 w 81"/>
                <a:gd name="T9" fmla="*/ 38 h 81"/>
                <a:gd name="T10" fmla="*/ 43 w 81"/>
                <a:gd name="T11" fmla="*/ 38 h 81"/>
                <a:gd name="T12" fmla="*/ 43 w 81"/>
                <a:gd name="T13" fmla="*/ 0 h 81"/>
                <a:gd name="T14" fmla="*/ 38 w 81"/>
                <a:gd name="T15" fmla="*/ 0 h 81"/>
                <a:gd name="T16" fmla="*/ 38 w 81"/>
                <a:gd name="T17" fmla="*/ 38 h 81"/>
                <a:gd name="T18" fmla="*/ 0 w 81"/>
                <a:gd name="T19" fmla="*/ 38 h 81"/>
                <a:gd name="T20" fmla="*/ 0 w 81"/>
                <a:gd name="T21" fmla="*/ 42 h 81"/>
                <a:gd name="T22" fmla="*/ 38 w 81"/>
                <a:gd name="T23" fmla="*/ 42 h 81"/>
                <a:gd name="T24" fmla="*/ 38 w 81"/>
                <a:gd name="T2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81">
                  <a:moveTo>
                    <a:pt x="38" y="81"/>
                  </a:moveTo>
                  <a:lnTo>
                    <a:pt x="43" y="81"/>
                  </a:lnTo>
                  <a:lnTo>
                    <a:pt x="43" y="42"/>
                  </a:lnTo>
                  <a:lnTo>
                    <a:pt x="81" y="42"/>
                  </a:lnTo>
                  <a:lnTo>
                    <a:pt x="81" y="38"/>
                  </a:lnTo>
                  <a:lnTo>
                    <a:pt x="43" y="38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38" y="42"/>
                  </a:lnTo>
                  <a:lnTo>
                    <a:pt x="38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" name="Freeform 363"/>
            <p:cNvSpPr>
              <a:spLocks noEditPoints="1"/>
            </p:cNvSpPr>
            <p:nvPr/>
          </p:nvSpPr>
          <p:spPr bwMode="auto">
            <a:xfrm>
              <a:off x="5604655" y="3229729"/>
              <a:ext cx="302608" cy="302608"/>
            </a:xfrm>
            <a:custGeom>
              <a:avLst/>
              <a:gdLst>
                <a:gd name="T0" fmla="*/ 0 w 144"/>
                <a:gd name="T1" fmla="*/ 0 h 144"/>
                <a:gd name="T2" fmla="*/ 0 w 144"/>
                <a:gd name="T3" fmla="*/ 144 h 144"/>
                <a:gd name="T4" fmla="*/ 144 w 144"/>
                <a:gd name="T5" fmla="*/ 144 h 144"/>
                <a:gd name="T6" fmla="*/ 144 w 144"/>
                <a:gd name="T7" fmla="*/ 0 h 144"/>
                <a:gd name="T8" fmla="*/ 0 w 144"/>
                <a:gd name="T9" fmla="*/ 0 h 144"/>
                <a:gd name="T10" fmla="*/ 139 w 144"/>
                <a:gd name="T11" fmla="*/ 140 h 144"/>
                <a:gd name="T12" fmla="*/ 4 w 144"/>
                <a:gd name="T13" fmla="*/ 140 h 144"/>
                <a:gd name="T14" fmla="*/ 4 w 144"/>
                <a:gd name="T15" fmla="*/ 5 h 144"/>
                <a:gd name="T16" fmla="*/ 139 w 144"/>
                <a:gd name="T17" fmla="*/ 5 h 144"/>
                <a:gd name="T18" fmla="*/ 139 w 144"/>
                <a:gd name="T19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44">
                  <a:moveTo>
                    <a:pt x="0" y="0"/>
                  </a:moveTo>
                  <a:lnTo>
                    <a:pt x="0" y="144"/>
                  </a:lnTo>
                  <a:lnTo>
                    <a:pt x="144" y="144"/>
                  </a:lnTo>
                  <a:lnTo>
                    <a:pt x="144" y="0"/>
                  </a:lnTo>
                  <a:lnTo>
                    <a:pt x="0" y="0"/>
                  </a:lnTo>
                  <a:close/>
                  <a:moveTo>
                    <a:pt x="139" y="140"/>
                  </a:moveTo>
                  <a:lnTo>
                    <a:pt x="4" y="140"/>
                  </a:lnTo>
                  <a:lnTo>
                    <a:pt x="4" y="5"/>
                  </a:lnTo>
                  <a:lnTo>
                    <a:pt x="139" y="5"/>
                  </a:lnTo>
                  <a:lnTo>
                    <a:pt x="139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1" name="Группа 420"/>
          <p:cNvGrpSpPr/>
          <p:nvPr/>
        </p:nvGrpSpPr>
        <p:grpSpPr>
          <a:xfrm>
            <a:off x="5211684" y="3229729"/>
            <a:ext cx="302608" cy="302608"/>
            <a:chOff x="5211684" y="3229729"/>
            <a:chExt cx="302608" cy="302608"/>
          </a:xfrm>
          <a:solidFill>
            <a:schemeClr val="tx1"/>
          </a:solidFill>
        </p:grpSpPr>
        <p:sp>
          <p:nvSpPr>
            <p:cNvPr id="280" name="Freeform 364"/>
            <p:cNvSpPr>
              <a:spLocks/>
            </p:cNvSpPr>
            <p:nvPr/>
          </p:nvSpPr>
          <p:spPr bwMode="auto">
            <a:xfrm>
              <a:off x="5297844" y="3307483"/>
              <a:ext cx="130290" cy="130290"/>
            </a:xfrm>
            <a:custGeom>
              <a:avLst/>
              <a:gdLst>
                <a:gd name="T0" fmla="*/ 62 w 62"/>
                <a:gd name="T1" fmla="*/ 3 h 62"/>
                <a:gd name="T2" fmla="*/ 58 w 62"/>
                <a:gd name="T3" fmla="*/ 0 h 62"/>
                <a:gd name="T4" fmla="*/ 31 w 62"/>
                <a:gd name="T5" fmla="*/ 28 h 62"/>
                <a:gd name="T6" fmla="*/ 3 w 62"/>
                <a:gd name="T7" fmla="*/ 0 h 62"/>
                <a:gd name="T8" fmla="*/ 0 w 62"/>
                <a:gd name="T9" fmla="*/ 4 h 62"/>
                <a:gd name="T10" fmla="*/ 28 w 62"/>
                <a:gd name="T11" fmla="*/ 31 h 62"/>
                <a:gd name="T12" fmla="*/ 0 w 62"/>
                <a:gd name="T13" fmla="*/ 59 h 62"/>
                <a:gd name="T14" fmla="*/ 3 w 62"/>
                <a:gd name="T15" fmla="*/ 62 h 62"/>
                <a:gd name="T16" fmla="*/ 31 w 62"/>
                <a:gd name="T17" fmla="*/ 34 h 62"/>
                <a:gd name="T18" fmla="*/ 59 w 62"/>
                <a:gd name="T19" fmla="*/ 62 h 62"/>
                <a:gd name="T20" fmla="*/ 62 w 62"/>
                <a:gd name="T21" fmla="*/ 59 h 62"/>
                <a:gd name="T22" fmla="*/ 34 w 62"/>
                <a:gd name="T23" fmla="*/ 31 h 62"/>
                <a:gd name="T24" fmla="*/ 62 w 62"/>
                <a:gd name="T25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62">
                  <a:moveTo>
                    <a:pt x="62" y="3"/>
                  </a:moveTo>
                  <a:lnTo>
                    <a:pt x="58" y="0"/>
                  </a:lnTo>
                  <a:lnTo>
                    <a:pt x="31" y="28"/>
                  </a:lnTo>
                  <a:lnTo>
                    <a:pt x="3" y="0"/>
                  </a:lnTo>
                  <a:lnTo>
                    <a:pt x="0" y="4"/>
                  </a:lnTo>
                  <a:lnTo>
                    <a:pt x="28" y="31"/>
                  </a:lnTo>
                  <a:lnTo>
                    <a:pt x="0" y="59"/>
                  </a:lnTo>
                  <a:lnTo>
                    <a:pt x="3" y="62"/>
                  </a:lnTo>
                  <a:lnTo>
                    <a:pt x="31" y="34"/>
                  </a:lnTo>
                  <a:lnTo>
                    <a:pt x="59" y="62"/>
                  </a:lnTo>
                  <a:lnTo>
                    <a:pt x="62" y="59"/>
                  </a:lnTo>
                  <a:lnTo>
                    <a:pt x="34" y="31"/>
                  </a:lnTo>
                  <a:lnTo>
                    <a:pt x="6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" name="Freeform 365"/>
            <p:cNvSpPr>
              <a:spLocks noEditPoints="1"/>
            </p:cNvSpPr>
            <p:nvPr/>
          </p:nvSpPr>
          <p:spPr bwMode="auto">
            <a:xfrm>
              <a:off x="5211684" y="3229729"/>
              <a:ext cx="302608" cy="302608"/>
            </a:xfrm>
            <a:custGeom>
              <a:avLst/>
              <a:gdLst>
                <a:gd name="T0" fmla="*/ 0 w 144"/>
                <a:gd name="T1" fmla="*/ 144 h 144"/>
                <a:gd name="T2" fmla="*/ 144 w 144"/>
                <a:gd name="T3" fmla="*/ 144 h 144"/>
                <a:gd name="T4" fmla="*/ 144 w 144"/>
                <a:gd name="T5" fmla="*/ 0 h 144"/>
                <a:gd name="T6" fmla="*/ 0 w 144"/>
                <a:gd name="T7" fmla="*/ 0 h 144"/>
                <a:gd name="T8" fmla="*/ 0 w 144"/>
                <a:gd name="T9" fmla="*/ 144 h 144"/>
                <a:gd name="T10" fmla="*/ 4 w 144"/>
                <a:gd name="T11" fmla="*/ 5 h 144"/>
                <a:gd name="T12" fmla="*/ 139 w 144"/>
                <a:gd name="T13" fmla="*/ 5 h 144"/>
                <a:gd name="T14" fmla="*/ 139 w 144"/>
                <a:gd name="T15" fmla="*/ 140 h 144"/>
                <a:gd name="T16" fmla="*/ 4 w 144"/>
                <a:gd name="T17" fmla="*/ 140 h 144"/>
                <a:gd name="T18" fmla="*/ 4 w 144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4" y="5"/>
                  </a:moveTo>
                  <a:lnTo>
                    <a:pt x="139" y="5"/>
                  </a:lnTo>
                  <a:lnTo>
                    <a:pt x="139" y="140"/>
                  </a:lnTo>
                  <a:lnTo>
                    <a:pt x="4" y="140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0" name="Группа 419"/>
          <p:cNvGrpSpPr/>
          <p:nvPr/>
        </p:nvGrpSpPr>
        <p:grpSpPr>
          <a:xfrm>
            <a:off x="4816613" y="3229729"/>
            <a:ext cx="304710" cy="302608"/>
            <a:chOff x="4816613" y="3229729"/>
            <a:chExt cx="304710" cy="302608"/>
          </a:xfrm>
          <a:solidFill>
            <a:schemeClr val="tx1"/>
          </a:solidFill>
        </p:grpSpPr>
        <p:sp>
          <p:nvSpPr>
            <p:cNvPr id="282" name="Freeform 366"/>
            <p:cNvSpPr>
              <a:spLocks/>
            </p:cNvSpPr>
            <p:nvPr/>
          </p:nvSpPr>
          <p:spPr bwMode="auto">
            <a:xfrm>
              <a:off x="4942699" y="3296976"/>
              <a:ext cx="88261" cy="168116"/>
            </a:xfrm>
            <a:custGeom>
              <a:avLst/>
              <a:gdLst>
                <a:gd name="T0" fmla="*/ 0 w 42"/>
                <a:gd name="T1" fmla="*/ 4 h 80"/>
                <a:gd name="T2" fmla="*/ 36 w 42"/>
                <a:gd name="T3" fmla="*/ 40 h 80"/>
                <a:gd name="T4" fmla="*/ 0 w 42"/>
                <a:gd name="T5" fmla="*/ 77 h 80"/>
                <a:gd name="T6" fmla="*/ 3 w 42"/>
                <a:gd name="T7" fmla="*/ 80 h 80"/>
                <a:gd name="T8" fmla="*/ 42 w 42"/>
                <a:gd name="T9" fmla="*/ 42 h 80"/>
                <a:gd name="T10" fmla="*/ 42 w 42"/>
                <a:gd name="T11" fmla="*/ 38 h 80"/>
                <a:gd name="T12" fmla="*/ 3 w 42"/>
                <a:gd name="T13" fmla="*/ 0 h 80"/>
                <a:gd name="T14" fmla="*/ 0 w 42"/>
                <a:gd name="T15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80">
                  <a:moveTo>
                    <a:pt x="0" y="4"/>
                  </a:moveTo>
                  <a:lnTo>
                    <a:pt x="36" y="40"/>
                  </a:lnTo>
                  <a:lnTo>
                    <a:pt x="0" y="77"/>
                  </a:lnTo>
                  <a:lnTo>
                    <a:pt x="3" y="80"/>
                  </a:lnTo>
                  <a:lnTo>
                    <a:pt x="42" y="42"/>
                  </a:lnTo>
                  <a:lnTo>
                    <a:pt x="42" y="38"/>
                  </a:lnTo>
                  <a:lnTo>
                    <a:pt x="3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" name="Freeform 367"/>
            <p:cNvSpPr>
              <a:spLocks noEditPoints="1"/>
            </p:cNvSpPr>
            <p:nvPr/>
          </p:nvSpPr>
          <p:spPr bwMode="auto">
            <a:xfrm>
              <a:off x="4816613" y="3229729"/>
              <a:ext cx="304710" cy="302608"/>
            </a:xfrm>
            <a:custGeom>
              <a:avLst/>
              <a:gdLst>
                <a:gd name="T0" fmla="*/ 0 w 145"/>
                <a:gd name="T1" fmla="*/ 144 h 144"/>
                <a:gd name="T2" fmla="*/ 145 w 145"/>
                <a:gd name="T3" fmla="*/ 144 h 144"/>
                <a:gd name="T4" fmla="*/ 145 w 145"/>
                <a:gd name="T5" fmla="*/ 0 h 144"/>
                <a:gd name="T6" fmla="*/ 0 w 145"/>
                <a:gd name="T7" fmla="*/ 0 h 144"/>
                <a:gd name="T8" fmla="*/ 0 w 145"/>
                <a:gd name="T9" fmla="*/ 144 h 144"/>
                <a:gd name="T10" fmla="*/ 5 w 145"/>
                <a:gd name="T11" fmla="*/ 5 h 144"/>
                <a:gd name="T12" fmla="*/ 140 w 145"/>
                <a:gd name="T13" fmla="*/ 5 h 144"/>
                <a:gd name="T14" fmla="*/ 140 w 145"/>
                <a:gd name="T15" fmla="*/ 140 h 144"/>
                <a:gd name="T16" fmla="*/ 5 w 145"/>
                <a:gd name="T17" fmla="*/ 140 h 144"/>
                <a:gd name="T18" fmla="*/ 5 w 145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44">
                  <a:moveTo>
                    <a:pt x="0" y="144"/>
                  </a:moveTo>
                  <a:lnTo>
                    <a:pt x="145" y="144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5"/>
                  </a:moveTo>
                  <a:lnTo>
                    <a:pt x="140" y="5"/>
                  </a:lnTo>
                  <a:lnTo>
                    <a:pt x="140" y="140"/>
                  </a:lnTo>
                  <a:lnTo>
                    <a:pt x="5" y="14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9" name="Группа 418"/>
          <p:cNvGrpSpPr/>
          <p:nvPr/>
        </p:nvGrpSpPr>
        <p:grpSpPr>
          <a:xfrm>
            <a:off x="4423643" y="3229729"/>
            <a:ext cx="304710" cy="302608"/>
            <a:chOff x="4423643" y="3229729"/>
            <a:chExt cx="304710" cy="302608"/>
          </a:xfrm>
          <a:solidFill>
            <a:schemeClr val="tx1"/>
          </a:solidFill>
        </p:grpSpPr>
        <p:sp>
          <p:nvSpPr>
            <p:cNvPr id="284" name="Freeform 368"/>
            <p:cNvSpPr>
              <a:spLocks/>
            </p:cNvSpPr>
            <p:nvPr/>
          </p:nvSpPr>
          <p:spPr bwMode="auto">
            <a:xfrm>
              <a:off x="4492990" y="3334802"/>
              <a:ext cx="168116" cy="88261"/>
            </a:xfrm>
            <a:custGeom>
              <a:avLst/>
              <a:gdLst>
                <a:gd name="T0" fmla="*/ 38 w 80"/>
                <a:gd name="T1" fmla="*/ 0 h 42"/>
                <a:gd name="T2" fmla="*/ 0 w 80"/>
                <a:gd name="T3" fmla="*/ 39 h 42"/>
                <a:gd name="T4" fmla="*/ 3 w 80"/>
                <a:gd name="T5" fmla="*/ 42 h 42"/>
                <a:gd name="T6" fmla="*/ 40 w 80"/>
                <a:gd name="T7" fmla="*/ 5 h 42"/>
                <a:gd name="T8" fmla="*/ 76 w 80"/>
                <a:gd name="T9" fmla="*/ 42 h 42"/>
                <a:gd name="T10" fmla="*/ 80 w 80"/>
                <a:gd name="T11" fmla="*/ 39 h 42"/>
                <a:gd name="T12" fmla="*/ 41 w 80"/>
                <a:gd name="T13" fmla="*/ 0 h 42"/>
                <a:gd name="T14" fmla="*/ 38 w 80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2">
                  <a:moveTo>
                    <a:pt x="38" y="0"/>
                  </a:moveTo>
                  <a:lnTo>
                    <a:pt x="0" y="39"/>
                  </a:lnTo>
                  <a:lnTo>
                    <a:pt x="3" y="42"/>
                  </a:lnTo>
                  <a:lnTo>
                    <a:pt x="40" y="5"/>
                  </a:lnTo>
                  <a:lnTo>
                    <a:pt x="76" y="42"/>
                  </a:lnTo>
                  <a:lnTo>
                    <a:pt x="80" y="39"/>
                  </a:lnTo>
                  <a:lnTo>
                    <a:pt x="41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" name="Freeform 369"/>
            <p:cNvSpPr>
              <a:spLocks noEditPoints="1"/>
            </p:cNvSpPr>
            <p:nvPr/>
          </p:nvSpPr>
          <p:spPr bwMode="auto">
            <a:xfrm>
              <a:off x="4423643" y="3229729"/>
              <a:ext cx="304710" cy="302608"/>
            </a:xfrm>
            <a:custGeom>
              <a:avLst/>
              <a:gdLst>
                <a:gd name="T0" fmla="*/ 0 w 145"/>
                <a:gd name="T1" fmla="*/ 144 h 144"/>
                <a:gd name="T2" fmla="*/ 145 w 145"/>
                <a:gd name="T3" fmla="*/ 144 h 144"/>
                <a:gd name="T4" fmla="*/ 145 w 145"/>
                <a:gd name="T5" fmla="*/ 0 h 144"/>
                <a:gd name="T6" fmla="*/ 0 w 145"/>
                <a:gd name="T7" fmla="*/ 0 h 144"/>
                <a:gd name="T8" fmla="*/ 0 w 145"/>
                <a:gd name="T9" fmla="*/ 144 h 144"/>
                <a:gd name="T10" fmla="*/ 5 w 145"/>
                <a:gd name="T11" fmla="*/ 5 h 144"/>
                <a:gd name="T12" fmla="*/ 140 w 145"/>
                <a:gd name="T13" fmla="*/ 5 h 144"/>
                <a:gd name="T14" fmla="*/ 140 w 145"/>
                <a:gd name="T15" fmla="*/ 140 h 144"/>
                <a:gd name="T16" fmla="*/ 5 w 145"/>
                <a:gd name="T17" fmla="*/ 140 h 144"/>
                <a:gd name="T18" fmla="*/ 5 w 145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44">
                  <a:moveTo>
                    <a:pt x="0" y="144"/>
                  </a:moveTo>
                  <a:lnTo>
                    <a:pt x="145" y="144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5"/>
                  </a:moveTo>
                  <a:lnTo>
                    <a:pt x="140" y="5"/>
                  </a:lnTo>
                  <a:lnTo>
                    <a:pt x="140" y="140"/>
                  </a:lnTo>
                  <a:lnTo>
                    <a:pt x="5" y="14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8" name="Группа 417"/>
          <p:cNvGrpSpPr/>
          <p:nvPr/>
        </p:nvGrpSpPr>
        <p:grpSpPr>
          <a:xfrm>
            <a:off x="4030673" y="3229729"/>
            <a:ext cx="304710" cy="302608"/>
            <a:chOff x="4030673" y="3229729"/>
            <a:chExt cx="304710" cy="302608"/>
          </a:xfrm>
          <a:solidFill>
            <a:schemeClr val="tx1"/>
          </a:solidFill>
        </p:grpSpPr>
        <p:sp>
          <p:nvSpPr>
            <p:cNvPr id="286" name="Freeform 370"/>
            <p:cNvSpPr>
              <a:spLocks/>
            </p:cNvSpPr>
            <p:nvPr/>
          </p:nvSpPr>
          <p:spPr bwMode="auto">
            <a:xfrm>
              <a:off x="4135745" y="3334802"/>
              <a:ext cx="117681" cy="117681"/>
            </a:xfrm>
            <a:custGeom>
              <a:avLst/>
              <a:gdLst>
                <a:gd name="T0" fmla="*/ 0 w 56"/>
                <a:gd name="T1" fmla="*/ 2 h 56"/>
                <a:gd name="T2" fmla="*/ 0 w 56"/>
                <a:gd name="T3" fmla="*/ 56 h 56"/>
                <a:gd name="T4" fmla="*/ 4 w 56"/>
                <a:gd name="T5" fmla="*/ 56 h 56"/>
                <a:gd name="T6" fmla="*/ 4 w 56"/>
                <a:gd name="T7" fmla="*/ 4 h 56"/>
                <a:gd name="T8" fmla="*/ 56 w 56"/>
                <a:gd name="T9" fmla="*/ 4 h 56"/>
                <a:gd name="T10" fmla="*/ 56 w 56"/>
                <a:gd name="T11" fmla="*/ 0 h 56"/>
                <a:gd name="T12" fmla="*/ 2 w 56"/>
                <a:gd name="T13" fmla="*/ 0 h 56"/>
                <a:gd name="T14" fmla="*/ 0 w 56"/>
                <a:gd name="T15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6">
                  <a:moveTo>
                    <a:pt x="0" y="2"/>
                  </a:moveTo>
                  <a:lnTo>
                    <a:pt x="0" y="56"/>
                  </a:lnTo>
                  <a:lnTo>
                    <a:pt x="4" y="56"/>
                  </a:lnTo>
                  <a:lnTo>
                    <a:pt x="4" y="4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" name="Freeform 371"/>
            <p:cNvSpPr>
              <a:spLocks noEditPoints="1"/>
            </p:cNvSpPr>
            <p:nvPr/>
          </p:nvSpPr>
          <p:spPr bwMode="auto">
            <a:xfrm>
              <a:off x="4030673" y="3229729"/>
              <a:ext cx="304710" cy="302608"/>
            </a:xfrm>
            <a:custGeom>
              <a:avLst/>
              <a:gdLst>
                <a:gd name="T0" fmla="*/ 0 w 145"/>
                <a:gd name="T1" fmla="*/ 144 h 144"/>
                <a:gd name="T2" fmla="*/ 145 w 145"/>
                <a:gd name="T3" fmla="*/ 144 h 144"/>
                <a:gd name="T4" fmla="*/ 145 w 145"/>
                <a:gd name="T5" fmla="*/ 0 h 144"/>
                <a:gd name="T6" fmla="*/ 0 w 145"/>
                <a:gd name="T7" fmla="*/ 0 h 144"/>
                <a:gd name="T8" fmla="*/ 0 w 145"/>
                <a:gd name="T9" fmla="*/ 144 h 144"/>
                <a:gd name="T10" fmla="*/ 5 w 145"/>
                <a:gd name="T11" fmla="*/ 5 h 144"/>
                <a:gd name="T12" fmla="*/ 140 w 145"/>
                <a:gd name="T13" fmla="*/ 5 h 144"/>
                <a:gd name="T14" fmla="*/ 140 w 145"/>
                <a:gd name="T15" fmla="*/ 140 h 144"/>
                <a:gd name="T16" fmla="*/ 5 w 145"/>
                <a:gd name="T17" fmla="*/ 140 h 144"/>
                <a:gd name="T18" fmla="*/ 5 w 145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44">
                  <a:moveTo>
                    <a:pt x="0" y="144"/>
                  </a:moveTo>
                  <a:lnTo>
                    <a:pt x="145" y="144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5"/>
                  </a:moveTo>
                  <a:lnTo>
                    <a:pt x="140" y="5"/>
                  </a:lnTo>
                  <a:lnTo>
                    <a:pt x="140" y="140"/>
                  </a:lnTo>
                  <a:lnTo>
                    <a:pt x="5" y="14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7" name="Группа 416"/>
          <p:cNvGrpSpPr/>
          <p:nvPr/>
        </p:nvGrpSpPr>
        <p:grpSpPr>
          <a:xfrm>
            <a:off x="3637703" y="3229729"/>
            <a:ext cx="304710" cy="302608"/>
            <a:chOff x="3637703" y="3229729"/>
            <a:chExt cx="304710" cy="302608"/>
          </a:xfrm>
          <a:solidFill>
            <a:schemeClr val="tx1"/>
          </a:solidFill>
        </p:grpSpPr>
        <p:sp>
          <p:nvSpPr>
            <p:cNvPr id="288" name="Freeform 372"/>
            <p:cNvSpPr>
              <a:spLocks/>
            </p:cNvSpPr>
            <p:nvPr/>
          </p:nvSpPr>
          <p:spPr bwMode="auto">
            <a:xfrm>
              <a:off x="3719659" y="3334802"/>
              <a:ext cx="117681" cy="117681"/>
            </a:xfrm>
            <a:custGeom>
              <a:avLst/>
              <a:gdLst>
                <a:gd name="T0" fmla="*/ 0 w 56"/>
                <a:gd name="T1" fmla="*/ 0 h 56"/>
                <a:gd name="T2" fmla="*/ 0 w 56"/>
                <a:gd name="T3" fmla="*/ 4 h 56"/>
                <a:gd name="T4" fmla="*/ 51 w 56"/>
                <a:gd name="T5" fmla="*/ 4 h 56"/>
                <a:gd name="T6" fmla="*/ 51 w 56"/>
                <a:gd name="T7" fmla="*/ 56 h 56"/>
                <a:gd name="T8" fmla="*/ 56 w 56"/>
                <a:gd name="T9" fmla="*/ 56 h 56"/>
                <a:gd name="T10" fmla="*/ 56 w 56"/>
                <a:gd name="T11" fmla="*/ 2 h 56"/>
                <a:gd name="T12" fmla="*/ 54 w 56"/>
                <a:gd name="T13" fmla="*/ 0 h 56"/>
                <a:gd name="T14" fmla="*/ 0 w 5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6">
                  <a:moveTo>
                    <a:pt x="0" y="0"/>
                  </a:moveTo>
                  <a:lnTo>
                    <a:pt x="0" y="4"/>
                  </a:lnTo>
                  <a:lnTo>
                    <a:pt x="51" y="4"/>
                  </a:lnTo>
                  <a:lnTo>
                    <a:pt x="51" y="56"/>
                  </a:lnTo>
                  <a:lnTo>
                    <a:pt x="56" y="56"/>
                  </a:lnTo>
                  <a:lnTo>
                    <a:pt x="56" y="2"/>
                  </a:ln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" name="Freeform 373"/>
            <p:cNvSpPr>
              <a:spLocks noEditPoints="1"/>
            </p:cNvSpPr>
            <p:nvPr/>
          </p:nvSpPr>
          <p:spPr bwMode="auto">
            <a:xfrm>
              <a:off x="3637703" y="3229729"/>
              <a:ext cx="304710" cy="302608"/>
            </a:xfrm>
            <a:custGeom>
              <a:avLst/>
              <a:gdLst>
                <a:gd name="T0" fmla="*/ 0 w 145"/>
                <a:gd name="T1" fmla="*/ 144 h 144"/>
                <a:gd name="T2" fmla="*/ 145 w 145"/>
                <a:gd name="T3" fmla="*/ 144 h 144"/>
                <a:gd name="T4" fmla="*/ 145 w 145"/>
                <a:gd name="T5" fmla="*/ 0 h 144"/>
                <a:gd name="T6" fmla="*/ 0 w 145"/>
                <a:gd name="T7" fmla="*/ 0 h 144"/>
                <a:gd name="T8" fmla="*/ 0 w 145"/>
                <a:gd name="T9" fmla="*/ 144 h 144"/>
                <a:gd name="T10" fmla="*/ 5 w 145"/>
                <a:gd name="T11" fmla="*/ 5 h 144"/>
                <a:gd name="T12" fmla="*/ 140 w 145"/>
                <a:gd name="T13" fmla="*/ 5 h 144"/>
                <a:gd name="T14" fmla="*/ 140 w 145"/>
                <a:gd name="T15" fmla="*/ 140 h 144"/>
                <a:gd name="T16" fmla="*/ 5 w 145"/>
                <a:gd name="T17" fmla="*/ 140 h 144"/>
                <a:gd name="T18" fmla="*/ 5 w 145"/>
                <a:gd name="T19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44">
                  <a:moveTo>
                    <a:pt x="0" y="144"/>
                  </a:moveTo>
                  <a:lnTo>
                    <a:pt x="145" y="144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44"/>
                  </a:lnTo>
                  <a:close/>
                  <a:moveTo>
                    <a:pt x="5" y="5"/>
                  </a:moveTo>
                  <a:lnTo>
                    <a:pt x="140" y="5"/>
                  </a:lnTo>
                  <a:lnTo>
                    <a:pt x="140" y="140"/>
                  </a:lnTo>
                  <a:lnTo>
                    <a:pt x="5" y="14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6" name="Группа 415"/>
          <p:cNvGrpSpPr/>
          <p:nvPr/>
        </p:nvGrpSpPr>
        <p:grpSpPr>
          <a:xfrm>
            <a:off x="3244733" y="3229729"/>
            <a:ext cx="304709" cy="302610"/>
            <a:chOff x="3244733" y="3229729"/>
            <a:chExt cx="304709" cy="302610"/>
          </a:xfrm>
          <a:solidFill>
            <a:schemeClr val="tx1"/>
          </a:solidFill>
        </p:grpSpPr>
        <p:sp>
          <p:nvSpPr>
            <p:cNvPr id="290" name="Freeform 374"/>
            <p:cNvSpPr>
              <a:spLocks noEditPoints="1"/>
            </p:cNvSpPr>
            <p:nvPr/>
          </p:nvSpPr>
          <p:spPr bwMode="auto">
            <a:xfrm>
              <a:off x="3244733" y="3229729"/>
              <a:ext cx="138695" cy="136595"/>
            </a:xfrm>
            <a:custGeom>
              <a:avLst/>
              <a:gdLst>
                <a:gd name="T0" fmla="*/ 66 w 66"/>
                <a:gd name="T1" fmla="*/ 0 h 65"/>
                <a:gd name="T2" fmla="*/ 0 w 66"/>
                <a:gd name="T3" fmla="*/ 0 h 65"/>
                <a:gd name="T4" fmla="*/ 0 w 66"/>
                <a:gd name="T5" fmla="*/ 65 h 65"/>
                <a:gd name="T6" fmla="*/ 66 w 66"/>
                <a:gd name="T7" fmla="*/ 65 h 65"/>
                <a:gd name="T8" fmla="*/ 66 w 66"/>
                <a:gd name="T9" fmla="*/ 0 h 65"/>
                <a:gd name="T10" fmla="*/ 61 w 66"/>
                <a:gd name="T11" fmla="*/ 61 h 65"/>
                <a:gd name="T12" fmla="*/ 5 w 66"/>
                <a:gd name="T13" fmla="*/ 61 h 65"/>
                <a:gd name="T14" fmla="*/ 5 w 66"/>
                <a:gd name="T15" fmla="*/ 5 h 65"/>
                <a:gd name="T16" fmla="*/ 61 w 66"/>
                <a:gd name="T17" fmla="*/ 5 h 65"/>
                <a:gd name="T18" fmla="*/ 61 w 66"/>
                <a:gd name="T19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5">
                  <a:moveTo>
                    <a:pt x="66" y="0"/>
                  </a:moveTo>
                  <a:lnTo>
                    <a:pt x="0" y="0"/>
                  </a:lnTo>
                  <a:lnTo>
                    <a:pt x="0" y="65"/>
                  </a:lnTo>
                  <a:lnTo>
                    <a:pt x="66" y="65"/>
                  </a:lnTo>
                  <a:lnTo>
                    <a:pt x="66" y="0"/>
                  </a:lnTo>
                  <a:close/>
                  <a:moveTo>
                    <a:pt x="61" y="61"/>
                  </a:moveTo>
                  <a:lnTo>
                    <a:pt x="5" y="61"/>
                  </a:lnTo>
                  <a:lnTo>
                    <a:pt x="5" y="5"/>
                  </a:lnTo>
                  <a:lnTo>
                    <a:pt x="61" y="5"/>
                  </a:lnTo>
                  <a:lnTo>
                    <a:pt x="61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1" name="Freeform 375"/>
            <p:cNvSpPr>
              <a:spLocks noEditPoints="1"/>
            </p:cNvSpPr>
            <p:nvPr/>
          </p:nvSpPr>
          <p:spPr bwMode="auto">
            <a:xfrm>
              <a:off x="3410747" y="3229729"/>
              <a:ext cx="138695" cy="136595"/>
            </a:xfrm>
            <a:custGeom>
              <a:avLst/>
              <a:gdLst>
                <a:gd name="T0" fmla="*/ 0 w 66"/>
                <a:gd name="T1" fmla="*/ 65 h 65"/>
                <a:gd name="T2" fmla="*/ 66 w 66"/>
                <a:gd name="T3" fmla="*/ 65 h 65"/>
                <a:gd name="T4" fmla="*/ 66 w 66"/>
                <a:gd name="T5" fmla="*/ 0 h 65"/>
                <a:gd name="T6" fmla="*/ 0 w 66"/>
                <a:gd name="T7" fmla="*/ 0 h 65"/>
                <a:gd name="T8" fmla="*/ 0 w 66"/>
                <a:gd name="T9" fmla="*/ 65 h 65"/>
                <a:gd name="T10" fmla="*/ 5 w 66"/>
                <a:gd name="T11" fmla="*/ 5 h 65"/>
                <a:gd name="T12" fmla="*/ 61 w 66"/>
                <a:gd name="T13" fmla="*/ 5 h 65"/>
                <a:gd name="T14" fmla="*/ 61 w 66"/>
                <a:gd name="T15" fmla="*/ 61 h 65"/>
                <a:gd name="T16" fmla="*/ 5 w 66"/>
                <a:gd name="T17" fmla="*/ 61 h 65"/>
                <a:gd name="T18" fmla="*/ 5 w 66"/>
                <a:gd name="T19" fmla="*/ 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5">
                  <a:moveTo>
                    <a:pt x="0" y="65"/>
                  </a:moveTo>
                  <a:lnTo>
                    <a:pt x="66" y="65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65"/>
                  </a:lnTo>
                  <a:close/>
                  <a:moveTo>
                    <a:pt x="5" y="5"/>
                  </a:moveTo>
                  <a:lnTo>
                    <a:pt x="61" y="5"/>
                  </a:lnTo>
                  <a:lnTo>
                    <a:pt x="61" y="61"/>
                  </a:lnTo>
                  <a:lnTo>
                    <a:pt x="5" y="61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2" name="Freeform 376"/>
            <p:cNvSpPr>
              <a:spLocks noEditPoints="1"/>
            </p:cNvSpPr>
            <p:nvPr/>
          </p:nvSpPr>
          <p:spPr bwMode="auto">
            <a:xfrm>
              <a:off x="3244733" y="3395744"/>
              <a:ext cx="138695" cy="136595"/>
            </a:xfrm>
            <a:custGeom>
              <a:avLst/>
              <a:gdLst>
                <a:gd name="T0" fmla="*/ 66 w 66"/>
                <a:gd name="T1" fmla="*/ 0 h 65"/>
                <a:gd name="T2" fmla="*/ 0 w 66"/>
                <a:gd name="T3" fmla="*/ 0 h 65"/>
                <a:gd name="T4" fmla="*/ 0 w 66"/>
                <a:gd name="T5" fmla="*/ 65 h 65"/>
                <a:gd name="T6" fmla="*/ 66 w 66"/>
                <a:gd name="T7" fmla="*/ 65 h 65"/>
                <a:gd name="T8" fmla="*/ 66 w 66"/>
                <a:gd name="T9" fmla="*/ 0 h 65"/>
                <a:gd name="T10" fmla="*/ 61 w 66"/>
                <a:gd name="T11" fmla="*/ 61 h 65"/>
                <a:gd name="T12" fmla="*/ 5 w 66"/>
                <a:gd name="T13" fmla="*/ 61 h 65"/>
                <a:gd name="T14" fmla="*/ 5 w 66"/>
                <a:gd name="T15" fmla="*/ 4 h 65"/>
                <a:gd name="T16" fmla="*/ 61 w 66"/>
                <a:gd name="T17" fmla="*/ 4 h 65"/>
                <a:gd name="T18" fmla="*/ 61 w 66"/>
                <a:gd name="T19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5">
                  <a:moveTo>
                    <a:pt x="66" y="0"/>
                  </a:moveTo>
                  <a:lnTo>
                    <a:pt x="0" y="0"/>
                  </a:lnTo>
                  <a:lnTo>
                    <a:pt x="0" y="65"/>
                  </a:lnTo>
                  <a:lnTo>
                    <a:pt x="66" y="65"/>
                  </a:lnTo>
                  <a:lnTo>
                    <a:pt x="66" y="0"/>
                  </a:lnTo>
                  <a:close/>
                  <a:moveTo>
                    <a:pt x="61" y="61"/>
                  </a:moveTo>
                  <a:lnTo>
                    <a:pt x="5" y="61"/>
                  </a:lnTo>
                  <a:lnTo>
                    <a:pt x="5" y="4"/>
                  </a:lnTo>
                  <a:lnTo>
                    <a:pt x="61" y="4"/>
                  </a:lnTo>
                  <a:lnTo>
                    <a:pt x="61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3" name="Freeform 377"/>
            <p:cNvSpPr>
              <a:spLocks noEditPoints="1"/>
            </p:cNvSpPr>
            <p:nvPr/>
          </p:nvSpPr>
          <p:spPr bwMode="auto">
            <a:xfrm>
              <a:off x="3410747" y="3395744"/>
              <a:ext cx="138695" cy="136595"/>
            </a:xfrm>
            <a:custGeom>
              <a:avLst/>
              <a:gdLst>
                <a:gd name="T0" fmla="*/ 0 w 66"/>
                <a:gd name="T1" fmla="*/ 65 h 65"/>
                <a:gd name="T2" fmla="*/ 66 w 66"/>
                <a:gd name="T3" fmla="*/ 65 h 65"/>
                <a:gd name="T4" fmla="*/ 66 w 66"/>
                <a:gd name="T5" fmla="*/ 0 h 65"/>
                <a:gd name="T6" fmla="*/ 0 w 66"/>
                <a:gd name="T7" fmla="*/ 0 h 65"/>
                <a:gd name="T8" fmla="*/ 0 w 66"/>
                <a:gd name="T9" fmla="*/ 65 h 65"/>
                <a:gd name="T10" fmla="*/ 5 w 66"/>
                <a:gd name="T11" fmla="*/ 4 h 65"/>
                <a:gd name="T12" fmla="*/ 61 w 66"/>
                <a:gd name="T13" fmla="*/ 4 h 65"/>
                <a:gd name="T14" fmla="*/ 61 w 66"/>
                <a:gd name="T15" fmla="*/ 61 h 65"/>
                <a:gd name="T16" fmla="*/ 5 w 66"/>
                <a:gd name="T17" fmla="*/ 61 h 65"/>
                <a:gd name="T18" fmla="*/ 5 w 66"/>
                <a:gd name="T19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5">
                  <a:moveTo>
                    <a:pt x="0" y="65"/>
                  </a:moveTo>
                  <a:lnTo>
                    <a:pt x="66" y="65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65"/>
                  </a:lnTo>
                  <a:close/>
                  <a:moveTo>
                    <a:pt x="5" y="4"/>
                  </a:moveTo>
                  <a:lnTo>
                    <a:pt x="61" y="4"/>
                  </a:lnTo>
                  <a:lnTo>
                    <a:pt x="61" y="61"/>
                  </a:lnTo>
                  <a:lnTo>
                    <a:pt x="5" y="61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94" name="Freeform 401"/>
          <p:cNvSpPr>
            <a:spLocks/>
          </p:cNvSpPr>
          <p:nvPr/>
        </p:nvSpPr>
        <p:spPr bwMode="auto">
          <a:xfrm>
            <a:off x="3337196" y="3715164"/>
            <a:ext cx="119783" cy="117681"/>
          </a:xfrm>
          <a:custGeom>
            <a:avLst/>
            <a:gdLst>
              <a:gd name="T0" fmla="*/ 5 w 57"/>
              <a:gd name="T1" fmla="*/ 5 h 56"/>
              <a:gd name="T2" fmla="*/ 57 w 57"/>
              <a:gd name="T3" fmla="*/ 5 h 56"/>
              <a:gd name="T4" fmla="*/ 57 w 57"/>
              <a:gd name="T5" fmla="*/ 0 h 56"/>
              <a:gd name="T6" fmla="*/ 2 w 57"/>
              <a:gd name="T7" fmla="*/ 0 h 56"/>
              <a:gd name="T8" fmla="*/ 0 w 57"/>
              <a:gd name="T9" fmla="*/ 2 h 56"/>
              <a:gd name="T10" fmla="*/ 0 w 57"/>
              <a:gd name="T11" fmla="*/ 56 h 56"/>
              <a:gd name="T12" fmla="*/ 5 w 57"/>
              <a:gd name="T13" fmla="*/ 56 h 56"/>
              <a:gd name="T14" fmla="*/ 5 w 57"/>
              <a:gd name="T15" fmla="*/ 5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56">
                <a:moveTo>
                  <a:pt x="5" y="5"/>
                </a:moveTo>
                <a:lnTo>
                  <a:pt x="57" y="5"/>
                </a:lnTo>
                <a:lnTo>
                  <a:pt x="57" y="0"/>
                </a:lnTo>
                <a:lnTo>
                  <a:pt x="2" y="0"/>
                </a:lnTo>
                <a:lnTo>
                  <a:pt x="0" y="2"/>
                </a:lnTo>
                <a:lnTo>
                  <a:pt x="0" y="56"/>
                </a:lnTo>
                <a:lnTo>
                  <a:pt x="5" y="56"/>
                </a:lnTo>
                <a:lnTo>
                  <a:pt x="5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5" name="Freeform 402"/>
          <p:cNvSpPr>
            <a:spLocks/>
          </p:cNvSpPr>
          <p:nvPr/>
        </p:nvSpPr>
        <p:spPr bwMode="auto">
          <a:xfrm>
            <a:off x="3730167" y="3715164"/>
            <a:ext cx="119783" cy="117681"/>
          </a:xfrm>
          <a:custGeom>
            <a:avLst/>
            <a:gdLst>
              <a:gd name="T0" fmla="*/ 57 w 57"/>
              <a:gd name="T1" fmla="*/ 56 h 56"/>
              <a:gd name="T2" fmla="*/ 57 w 57"/>
              <a:gd name="T3" fmla="*/ 2 h 56"/>
              <a:gd name="T4" fmla="*/ 54 w 57"/>
              <a:gd name="T5" fmla="*/ 0 h 56"/>
              <a:gd name="T6" fmla="*/ 0 w 57"/>
              <a:gd name="T7" fmla="*/ 0 h 56"/>
              <a:gd name="T8" fmla="*/ 0 w 57"/>
              <a:gd name="T9" fmla="*/ 5 h 56"/>
              <a:gd name="T10" fmla="*/ 52 w 57"/>
              <a:gd name="T11" fmla="*/ 5 h 56"/>
              <a:gd name="T12" fmla="*/ 52 w 57"/>
              <a:gd name="T13" fmla="*/ 56 h 56"/>
              <a:gd name="T14" fmla="*/ 57 w 57"/>
              <a:gd name="T15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56">
                <a:moveTo>
                  <a:pt x="57" y="56"/>
                </a:moveTo>
                <a:lnTo>
                  <a:pt x="57" y="2"/>
                </a:lnTo>
                <a:lnTo>
                  <a:pt x="54" y="0"/>
                </a:lnTo>
                <a:lnTo>
                  <a:pt x="0" y="0"/>
                </a:lnTo>
                <a:lnTo>
                  <a:pt x="0" y="5"/>
                </a:lnTo>
                <a:lnTo>
                  <a:pt x="52" y="5"/>
                </a:lnTo>
                <a:lnTo>
                  <a:pt x="52" y="56"/>
                </a:lnTo>
                <a:lnTo>
                  <a:pt x="57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6" name="Freeform 403"/>
          <p:cNvSpPr>
            <a:spLocks/>
          </p:cNvSpPr>
          <p:nvPr/>
        </p:nvSpPr>
        <p:spPr bwMode="auto">
          <a:xfrm>
            <a:off x="2967342" y="3622700"/>
            <a:ext cx="71449" cy="302608"/>
          </a:xfrm>
          <a:custGeom>
            <a:avLst/>
            <a:gdLst>
              <a:gd name="T0" fmla="*/ 3 w 34"/>
              <a:gd name="T1" fmla="*/ 125 h 144"/>
              <a:gd name="T2" fmla="*/ 0 w 34"/>
              <a:gd name="T3" fmla="*/ 129 h 144"/>
              <a:gd name="T4" fmla="*/ 16 w 34"/>
              <a:gd name="T5" fmla="*/ 144 h 144"/>
              <a:gd name="T6" fmla="*/ 18 w 34"/>
              <a:gd name="T7" fmla="*/ 144 h 144"/>
              <a:gd name="T8" fmla="*/ 34 w 34"/>
              <a:gd name="T9" fmla="*/ 129 h 144"/>
              <a:gd name="T10" fmla="*/ 31 w 34"/>
              <a:gd name="T11" fmla="*/ 125 h 144"/>
              <a:gd name="T12" fmla="*/ 19 w 34"/>
              <a:gd name="T13" fmla="*/ 137 h 144"/>
              <a:gd name="T14" fmla="*/ 19 w 34"/>
              <a:gd name="T15" fmla="*/ 8 h 144"/>
              <a:gd name="T16" fmla="*/ 31 w 34"/>
              <a:gd name="T17" fmla="*/ 20 h 144"/>
              <a:gd name="T18" fmla="*/ 34 w 34"/>
              <a:gd name="T19" fmla="*/ 16 h 144"/>
              <a:gd name="T20" fmla="*/ 18 w 34"/>
              <a:gd name="T21" fmla="*/ 0 h 144"/>
              <a:gd name="T22" fmla="*/ 16 w 34"/>
              <a:gd name="T23" fmla="*/ 0 h 144"/>
              <a:gd name="T24" fmla="*/ 0 w 34"/>
              <a:gd name="T25" fmla="*/ 16 h 144"/>
              <a:gd name="T26" fmla="*/ 3 w 34"/>
              <a:gd name="T27" fmla="*/ 20 h 144"/>
              <a:gd name="T28" fmla="*/ 15 w 34"/>
              <a:gd name="T29" fmla="*/ 8 h 144"/>
              <a:gd name="T30" fmla="*/ 15 w 34"/>
              <a:gd name="T31" fmla="*/ 137 h 144"/>
              <a:gd name="T32" fmla="*/ 3 w 34"/>
              <a:gd name="T33" fmla="*/ 12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144">
                <a:moveTo>
                  <a:pt x="3" y="125"/>
                </a:moveTo>
                <a:lnTo>
                  <a:pt x="0" y="129"/>
                </a:lnTo>
                <a:lnTo>
                  <a:pt x="16" y="144"/>
                </a:lnTo>
                <a:lnTo>
                  <a:pt x="18" y="144"/>
                </a:lnTo>
                <a:lnTo>
                  <a:pt x="34" y="129"/>
                </a:lnTo>
                <a:lnTo>
                  <a:pt x="31" y="125"/>
                </a:lnTo>
                <a:lnTo>
                  <a:pt x="19" y="137"/>
                </a:lnTo>
                <a:lnTo>
                  <a:pt x="19" y="8"/>
                </a:lnTo>
                <a:lnTo>
                  <a:pt x="31" y="20"/>
                </a:lnTo>
                <a:lnTo>
                  <a:pt x="34" y="16"/>
                </a:lnTo>
                <a:lnTo>
                  <a:pt x="18" y="0"/>
                </a:lnTo>
                <a:lnTo>
                  <a:pt x="16" y="0"/>
                </a:lnTo>
                <a:lnTo>
                  <a:pt x="0" y="16"/>
                </a:lnTo>
                <a:lnTo>
                  <a:pt x="3" y="20"/>
                </a:lnTo>
                <a:lnTo>
                  <a:pt x="15" y="8"/>
                </a:lnTo>
                <a:lnTo>
                  <a:pt x="15" y="137"/>
                </a:lnTo>
                <a:lnTo>
                  <a:pt x="3" y="1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647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4051664" y="411510"/>
            <a:ext cx="1070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Arrows</a:t>
            </a:r>
            <a:endParaRPr lang="uk-UA" sz="2400" dirty="0"/>
          </a:p>
        </p:txBody>
      </p:sp>
      <p:sp>
        <p:nvSpPr>
          <p:cNvPr id="5" name="Freeform 37"/>
          <p:cNvSpPr>
            <a:spLocks/>
          </p:cNvSpPr>
          <p:nvPr/>
        </p:nvSpPr>
        <p:spPr bwMode="auto">
          <a:xfrm>
            <a:off x="6846609" y="2154010"/>
            <a:ext cx="178623" cy="121884"/>
          </a:xfrm>
          <a:custGeom>
            <a:avLst/>
            <a:gdLst>
              <a:gd name="T0" fmla="*/ 4 w 85"/>
              <a:gd name="T1" fmla="*/ 27 h 58"/>
              <a:gd name="T2" fmla="*/ 0 w 85"/>
              <a:gd name="T3" fmla="*/ 30 h 58"/>
              <a:gd name="T4" fmla="*/ 27 w 85"/>
              <a:gd name="T5" fmla="*/ 58 h 58"/>
              <a:gd name="T6" fmla="*/ 31 w 85"/>
              <a:gd name="T7" fmla="*/ 58 h 58"/>
              <a:gd name="T8" fmla="*/ 85 w 85"/>
              <a:gd name="T9" fmla="*/ 3 h 58"/>
              <a:gd name="T10" fmla="*/ 81 w 85"/>
              <a:gd name="T11" fmla="*/ 0 h 58"/>
              <a:gd name="T12" fmla="*/ 29 w 85"/>
              <a:gd name="T13" fmla="*/ 52 h 58"/>
              <a:gd name="T14" fmla="*/ 4 w 85"/>
              <a:gd name="T15" fmla="*/ 2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" h="58">
                <a:moveTo>
                  <a:pt x="4" y="27"/>
                </a:moveTo>
                <a:lnTo>
                  <a:pt x="0" y="30"/>
                </a:lnTo>
                <a:lnTo>
                  <a:pt x="27" y="58"/>
                </a:lnTo>
                <a:lnTo>
                  <a:pt x="31" y="58"/>
                </a:lnTo>
                <a:lnTo>
                  <a:pt x="85" y="3"/>
                </a:lnTo>
                <a:lnTo>
                  <a:pt x="81" y="0"/>
                </a:lnTo>
                <a:lnTo>
                  <a:pt x="29" y="52"/>
                </a:lnTo>
                <a:lnTo>
                  <a:pt x="4" y="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Freeform 87"/>
          <p:cNvSpPr>
            <a:spLocks/>
          </p:cNvSpPr>
          <p:nvPr/>
        </p:nvSpPr>
        <p:spPr bwMode="auto">
          <a:xfrm>
            <a:off x="2526040" y="2168721"/>
            <a:ext cx="168116" cy="90363"/>
          </a:xfrm>
          <a:custGeom>
            <a:avLst/>
            <a:gdLst>
              <a:gd name="T0" fmla="*/ 77 w 80"/>
              <a:gd name="T1" fmla="*/ 0 h 43"/>
              <a:gd name="T2" fmla="*/ 40 w 80"/>
              <a:gd name="T3" fmla="*/ 37 h 43"/>
              <a:gd name="T4" fmla="*/ 3 w 80"/>
              <a:gd name="T5" fmla="*/ 0 h 43"/>
              <a:gd name="T6" fmla="*/ 0 w 80"/>
              <a:gd name="T7" fmla="*/ 4 h 43"/>
              <a:gd name="T8" fmla="*/ 39 w 80"/>
              <a:gd name="T9" fmla="*/ 43 h 43"/>
              <a:gd name="T10" fmla="*/ 41 w 80"/>
              <a:gd name="T11" fmla="*/ 43 h 43"/>
              <a:gd name="T12" fmla="*/ 80 w 80"/>
              <a:gd name="T13" fmla="*/ 4 h 43"/>
              <a:gd name="T14" fmla="*/ 77 w 80"/>
              <a:gd name="T1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43">
                <a:moveTo>
                  <a:pt x="77" y="0"/>
                </a:moveTo>
                <a:lnTo>
                  <a:pt x="40" y="37"/>
                </a:lnTo>
                <a:lnTo>
                  <a:pt x="3" y="0"/>
                </a:lnTo>
                <a:lnTo>
                  <a:pt x="0" y="4"/>
                </a:lnTo>
                <a:lnTo>
                  <a:pt x="39" y="43"/>
                </a:lnTo>
                <a:lnTo>
                  <a:pt x="41" y="43"/>
                </a:lnTo>
                <a:lnTo>
                  <a:pt x="80" y="4"/>
                </a:lnTo>
                <a:lnTo>
                  <a:pt x="7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10" name="Группа 109"/>
          <p:cNvGrpSpPr/>
          <p:nvPr/>
        </p:nvGrpSpPr>
        <p:grpSpPr>
          <a:xfrm>
            <a:off x="4100021" y="2135098"/>
            <a:ext cx="168116" cy="159710"/>
            <a:chOff x="4100021" y="2135098"/>
            <a:chExt cx="168116" cy="159710"/>
          </a:xfrm>
          <a:solidFill>
            <a:schemeClr val="tx1"/>
          </a:solidFill>
        </p:grpSpPr>
        <p:sp>
          <p:nvSpPr>
            <p:cNvPr id="7" name="Freeform 88"/>
            <p:cNvSpPr>
              <a:spLocks/>
            </p:cNvSpPr>
            <p:nvPr/>
          </p:nvSpPr>
          <p:spPr bwMode="auto">
            <a:xfrm>
              <a:off x="4100021" y="2204445"/>
              <a:ext cx="168116" cy="90363"/>
            </a:xfrm>
            <a:custGeom>
              <a:avLst/>
              <a:gdLst>
                <a:gd name="T0" fmla="*/ 40 w 80"/>
                <a:gd name="T1" fmla="*/ 37 h 43"/>
                <a:gd name="T2" fmla="*/ 3 w 80"/>
                <a:gd name="T3" fmla="*/ 0 h 43"/>
                <a:gd name="T4" fmla="*/ 0 w 80"/>
                <a:gd name="T5" fmla="*/ 4 h 43"/>
                <a:gd name="T6" fmla="*/ 38 w 80"/>
                <a:gd name="T7" fmla="*/ 43 h 43"/>
                <a:gd name="T8" fmla="*/ 41 w 80"/>
                <a:gd name="T9" fmla="*/ 43 h 43"/>
                <a:gd name="T10" fmla="*/ 80 w 80"/>
                <a:gd name="T11" fmla="*/ 4 h 43"/>
                <a:gd name="T12" fmla="*/ 76 w 80"/>
                <a:gd name="T13" fmla="*/ 1 h 43"/>
                <a:gd name="T14" fmla="*/ 40 w 80"/>
                <a:gd name="T15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3">
                  <a:moveTo>
                    <a:pt x="40" y="37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38" y="43"/>
                  </a:lnTo>
                  <a:lnTo>
                    <a:pt x="41" y="43"/>
                  </a:lnTo>
                  <a:lnTo>
                    <a:pt x="80" y="4"/>
                  </a:lnTo>
                  <a:lnTo>
                    <a:pt x="76" y="1"/>
                  </a:lnTo>
                  <a:lnTo>
                    <a:pt x="4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Freeform 89"/>
            <p:cNvSpPr>
              <a:spLocks/>
            </p:cNvSpPr>
            <p:nvPr/>
          </p:nvSpPr>
          <p:spPr bwMode="auto">
            <a:xfrm>
              <a:off x="4100021" y="2135098"/>
              <a:ext cx="168116" cy="88261"/>
            </a:xfrm>
            <a:custGeom>
              <a:avLst/>
              <a:gdLst>
                <a:gd name="T0" fmla="*/ 40 w 80"/>
                <a:gd name="T1" fmla="*/ 36 h 42"/>
                <a:gd name="T2" fmla="*/ 3 w 80"/>
                <a:gd name="T3" fmla="*/ 0 h 42"/>
                <a:gd name="T4" fmla="*/ 0 w 80"/>
                <a:gd name="T5" fmla="*/ 3 h 42"/>
                <a:gd name="T6" fmla="*/ 38 w 80"/>
                <a:gd name="T7" fmla="*/ 42 h 42"/>
                <a:gd name="T8" fmla="*/ 41 w 80"/>
                <a:gd name="T9" fmla="*/ 42 h 42"/>
                <a:gd name="T10" fmla="*/ 80 w 80"/>
                <a:gd name="T11" fmla="*/ 3 h 42"/>
                <a:gd name="T12" fmla="*/ 76 w 80"/>
                <a:gd name="T13" fmla="*/ 0 h 42"/>
                <a:gd name="T14" fmla="*/ 40 w 80"/>
                <a:gd name="T1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2">
                  <a:moveTo>
                    <a:pt x="40" y="36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8" y="42"/>
                  </a:lnTo>
                  <a:lnTo>
                    <a:pt x="41" y="42"/>
                  </a:lnTo>
                  <a:lnTo>
                    <a:pt x="80" y="3"/>
                  </a:lnTo>
                  <a:lnTo>
                    <a:pt x="76" y="0"/>
                  </a:lnTo>
                  <a:lnTo>
                    <a:pt x="4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9" name="Freeform 90"/>
          <p:cNvSpPr>
            <a:spLocks/>
          </p:cNvSpPr>
          <p:nvPr/>
        </p:nvSpPr>
        <p:spPr bwMode="auto">
          <a:xfrm>
            <a:off x="2944227" y="2156112"/>
            <a:ext cx="117681" cy="117681"/>
          </a:xfrm>
          <a:custGeom>
            <a:avLst/>
            <a:gdLst>
              <a:gd name="T0" fmla="*/ 0 w 56"/>
              <a:gd name="T1" fmla="*/ 0 h 56"/>
              <a:gd name="T2" fmla="*/ 0 w 56"/>
              <a:gd name="T3" fmla="*/ 54 h 56"/>
              <a:gd name="T4" fmla="*/ 2 w 56"/>
              <a:gd name="T5" fmla="*/ 56 h 56"/>
              <a:gd name="T6" fmla="*/ 56 w 56"/>
              <a:gd name="T7" fmla="*/ 56 h 56"/>
              <a:gd name="T8" fmla="*/ 56 w 56"/>
              <a:gd name="T9" fmla="*/ 52 h 56"/>
              <a:gd name="T10" fmla="*/ 4 w 56"/>
              <a:gd name="T11" fmla="*/ 52 h 56"/>
              <a:gd name="T12" fmla="*/ 4 w 56"/>
              <a:gd name="T13" fmla="*/ 0 h 56"/>
              <a:gd name="T14" fmla="*/ 0 w 56"/>
              <a:gd name="T1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56">
                <a:moveTo>
                  <a:pt x="0" y="0"/>
                </a:moveTo>
                <a:lnTo>
                  <a:pt x="0" y="54"/>
                </a:lnTo>
                <a:lnTo>
                  <a:pt x="2" y="56"/>
                </a:lnTo>
                <a:lnTo>
                  <a:pt x="56" y="56"/>
                </a:lnTo>
                <a:lnTo>
                  <a:pt x="56" y="52"/>
                </a:lnTo>
                <a:lnTo>
                  <a:pt x="4" y="52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" name="Freeform 91"/>
          <p:cNvSpPr>
            <a:spLocks/>
          </p:cNvSpPr>
          <p:nvPr/>
        </p:nvSpPr>
        <p:spPr bwMode="auto">
          <a:xfrm>
            <a:off x="3337197" y="2156112"/>
            <a:ext cx="119783" cy="117681"/>
          </a:xfrm>
          <a:custGeom>
            <a:avLst/>
            <a:gdLst>
              <a:gd name="T0" fmla="*/ 0 w 57"/>
              <a:gd name="T1" fmla="*/ 52 h 56"/>
              <a:gd name="T2" fmla="*/ 0 w 57"/>
              <a:gd name="T3" fmla="*/ 56 h 56"/>
              <a:gd name="T4" fmla="*/ 54 w 57"/>
              <a:gd name="T5" fmla="*/ 56 h 56"/>
              <a:gd name="T6" fmla="*/ 57 w 57"/>
              <a:gd name="T7" fmla="*/ 54 h 56"/>
              <a:gd name="T8" fmla="*/ 57 w 57"/>
              <a:gd name="T9" fmla="*/ 0 h 56"/>
              <a:gd name="T10" fmla="*/ 52 w 57"/>
              <a:gd name="T11" fmla="*/ 0 h 56"/>
              <a:gd name="T12" fmla="*/ 52 w 57"/>
              <a:gd name="T13" fmla="*/ 52 h 56"/>
              <a:gd name="T14" fmla="*/ 0 w 57"/>
              <a:gd name="T15" fmla="*/ 5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56">
                <a:moveTo>
                  <a:pt x="0" y="52"/>
                </a:moveTo>
                <a:lnTo>
                  <a:pt x="0" y="56"/>
                </a:lnTo>
                <a:lnTo>
                  <a:pt x="54" y="56"/>
                </a:lnTo>
                <a:lnTo>
                  <a:pt x="57" y="54"/>
                </a:lnTo>
                <a:lnTo>
                  <a:pt x="57" y="0"/>
                </a:lnTo>
                <a:lnTo>
                  <a:pt x="52" y="0"/>
                </a:lnTo>
                <a:lnTo>
                  <a:pt x="52" y="52"/>
                </a:lnTo>
                <a:lnTo>
                  <a:pt x="0" y="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1" name="Freeform 192"/>
          <p:cNvSpPr>
            <a:spLocks/>
          </p:cNvSpPr>
          <p:nvPr/>
        </p:nvSpPr>
        <p:spPr bwMode="auto">
          <a:xfrm>
            <a:off x="2172997" y="2130895"/>
            <a:ext cx="88261" cy="168116"/>
          </a:xfrm>
          <a:custGeom>
            <a:avLst/>
            <a:gdLst>
              <a:gd name="T0" fmla="*/ 39 w 42"/>
              <a:gd name="T1" fmla="*/ 0 h 80"/>
              <a:gd name="T2" fmla="*/ 0 w 42"/>
              <a:gd name="T3" fmla="*/ 38 h 80"/>
              <a:gd name="T4" fmla="*/ 0 w 42"/>
              <a:gd name="T5" fmla="*/ 42 h 80"/>
              <a:gd name="T6" fmla="*/ 39 w 42"/>
              <a:gd name="T7" fmla="*/ 80 h 80"/>
              <a:gd name="T8" fmla="*/ 42 w 42"/>
              <a:gd name="T9" fmla="*/ 76 h 80"/>
              <a:gd name="T10" fmla="*/ 5 w 42"/>
              <a:gd name="T11" fmla="*/ 40 h 80"/>
              <a:gd name="T12" fmla="*/ 42 w 42"/>
              <a:gd name="T13" fmla="*/ 3 h 80"/>
              <a:gd name="T14" fmla="*/ 39 w 42"/>
              <a:gd name="T15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0">
                <a:moveTo>
                  <a:pt x="39" y="0"/>
                </a:moveTo>
                <a:lnTo>
                  <a:pt x="0" y="38"/>
                </a:lnTo>
                <a:lnTo>
                  <a:pt x="0" y="42"/>
                </a:lnTo>
                <a:lnTo>
                  <a:pt x="39" y="80"/>
                </a:lnTo>
                <a:lnTo>
                  <a:pt x="42" y="76"/>
                </a:lnTo>
                <a:lnTo>
                  <a:pt x="5" y="40"/>
                </a:lnTo>
                <a:lnTo>
                  <a:pt x="42" y="3"/>
                </a:lnTo>
                <a:lnTo>
                  <a:pt x="3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11" name="Группа 110"/>
          <p:cNvGrpSpPr/>
          <p:nvPr/>
        </p:nvGrpSpPr>
        <p:grpSpPr>
          <a:xfrm>
            <a:off x="3711254" y="2130895"/>
            <a:ext cx="157610" cy="168116"/>
            <a:chOff x="3711254" y="2130895"/>
            <a:chExt cx="157610" cy="168116"/>
          </a:xfrm>
          <a:solidFill>
            <a:schemeClr val="tx1"/>
          </a:solidFill>
        </p:grpSpPr>
        <p:sp>
          <p:nvSpPr>
            <p:cNvPr id="12" name="Freeform 193"/>
            <p:cNvSpPr>
              <a:spLocks/>
            </p:cNvSpPr>
            <p:nvPr/>
          </p:nvSpPr>
          <p:spPr bwMode="auto">
            <a:xfrm>
              <a:off x="3711254" y="2130895"/>
              <a:ext cx="86160" cy="168116"/>
            </a:xfrm>
            <a:custGeom>
              <a:avLst/>
              <a:gdLst>
                <a:gd name="T0" fmla="*/ 41 w 41"/>
                <a:gd name="T1" fmla="*/ 3 h 80"/>
                <a:gd name="T2" fmla="*/ 38 w 41"/>
                <a:gd name="T3" fmla="*/ 0 h 80"/>
                <a:gd name="T4" fmla="*/ 0 w 41"/>
                <a:gd name="T5" fmla="*/ 38 h 80"/>
                <a:gd name="T6" fmla="*/ 0 w 41"/>
                <a:gd name="T7" fmla="*/ 42 h 80"/>
                <a:gd name="T8" fmla="*/ 38 w 41"/>
                <a:gd name="T9" fmla="*/ 80 h 80"/>
                <a:gd name="T10" fmla="*/ 41 w 41"/>
                <a:gd name="T11" fmla="*/ 76 h 80"/>
                <a:gd name="T12" fmla="*/ 5 w 41"/>
                <a:gd name="T13" fmla="*/ 40 h 80"/>
                <a:gd name="T14" fmla="*/ 41 w 41"/>
                <a:gd name="T15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80">
                  <a:moveTo>
                    <a:pt x="41" y="3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38" y="80"/>
                  </a:lnTo>
                  <a:lnTo>
                    <a:pt x="41" y="76"/>
                  </a:lnTo>
                  <a:lnTo>
                    <a:pt x="5" y="40"/>
                  </a:lnTo>
                  <a:lnTo>
                    <a:pt x="4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Freeform 194"/>
            <p:cNvSpPr>
              <a:spLocks/>
            </p:cNvSpPr>
            <p:nvPr/>
          </p:nvSpPr>
          <p:spPr bwMode="auto">
            <a:xfrm>
              <a:off x="3782704" y="2130895"/>
              <a:ext cx="86160" cy="168116"/>
            </a:xfrm>
            <a:custGeom>
              <a:avLst/>
              <a:gdLst>
                <a:gd name="T0" fmla="*/ 38 w 41"/>
                <a:gd name="T1" fmla="*/ 0 h 80"/>
                <a:gd name="T2" fmla="*/ 0 w 41"/>
                <a:gd name="T3" fmla="*/ 38 h 80"/>
                <a:gd name="T4" fmla="*/ 0 w 41"/>
                <a:gd name="T5" fmla="*/ 42 h 80"/>
                <a:gd name="T6" fmla="*/ 38 w 41"/>
                <a:gd name="T7" fmla="*/ 80 h 80"/>
                <a:gd name="T8" fmla="*/ 41 w 41"/>
                <a:gd name="T9" fmla="*/ 76 h 80"/>
                <a:gd name="T10" fmla="*/ 5 w 41"/>
                <a:gd name="T11" fmla="*/ 40 h 80"/>
                <a:gd name="T12" fmla="*/ 41 w 41"/>
                <a:gd name="T13" fmla="*/ 3 h 80"/>
                <a:gd name="T14" fmla="*/ 38 w 41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80">
                  <a:moveTo>
                    <a:pt x="38" y="0"/>
                  </a:moveTo>
                  <a:lnTo>
                    <a:pt x="0" y="38"/>
                  </a:lnTo>
                  <a:lnTo>
                    <a:pt x="0" y="42"/>
                  </a:lnTo>
                  <a:lnTo>
                    <a:pt x="38" y="80"/>
                  </a:lnTo>
                  <a:lnTo>
                    <a:pt x="41" y="76"/>
                  </a:lnTo>
                  <a:lnTo>
                    <a:pt x="5" y="40"/>
                  </a:lnTo>
                  <a:lnTo>
                    <a:pt x="41" y="3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4" name="Rectangle 195"/>
          <p:cNvSpPr>
            <a:spLocks noChangeArrowheads="1"/>
          </p:cNvSpPr>
          <p:nvPr/>
        </p:nvSpPr>
        <p:spPr bwMode="auto">
          <a:xfrm>
            <a:off x="5276830" y="2210749"/>
            <a:ext cx="170218" cy="8406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" name="Freeform 210"/>
          <p:cNvSpPr>
            <a:spLocks/>
          </p:cNvSpPr>
          <p:nvPr/>
        </p:nvSpPr>
        <p:spPr bwMode="auto">
          <a:xfrm>
            <a:off x="5669799" y="2128793"/>
            <a:ext cx="170218" cy="170218"/>
          </a:xfrm>
          <a:custGeom>
            <a:avLst/>
            <a:gdLst>
              <a:gd name="T0" fmla="*/ 38 w 81"/>
              <a:gd name="T1" fmla="*/ 0 h 81"/>
              <a:gd name="T2" fmla="*/ 38 w 81"/>
              <a:gd name="T3" fmla="*/ 39 h 81"/>
              <a:gd name="T4" fmla="*/ 0 w 81"/>
              <a:gd name="T5" fmla="*/ 39 h 81"/>
              <a:gd name="T6" fmla="*/ 0 w 81"/>
              <a:gd name="T7" fmla="*/ 43 h 81"/>
              <a:gd name="T8" fmla="*/ 38 w 81"/>
              <a:gd name="T9" fmla="*/ 43 h 81"/>
              <a:gd name="T10" fmla="*/ 38 w 81"/>
              <a:gd name="T11" fmla="*/ 81 h 81"/>
              <a:gd name="T12" fmla="*/ 43 w 81"/>
              <a:gd name="T13" fmla="*/ 81 h 81"/>
              <a:gd name="T14" fmla="*/ 43 w 81"/>
              <a:gd name="T15" fmla="*/ 43 h 81"/>
              <a:gd name="T16" fmla="*/ 81 w 81"/>
              <a:gd name="T17" fmla="*/ 43 h 81"/>
              <a:gd name="T18" fmla="*/ 81 w 81"/>
              <a:gd name="T19" fmla="*/ 39 h 81"/>
              <a:gd name="T20" fmla="*/ 43 w 81"/>
              <a:gd name="T21" fmla="*/ 39 h 81"/>
              <a:gd name="T22" fmla="*/ 43 w 81"/>
              <a:gd name="T23" fmla="*/ 0 h 81"/>
              <a:gd name="T24" fmla="*/ 38 w 81"/>
              <a:gd name="T2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" h="81">
                <a:moveTo>
                  <a:pt x="38" y="0"/>
                </a:moveTo>
                <a:lnTo>
                  <a:pt x="38" y="39"/>
                </a:lnTo>
                <a:lnTo>
                  <a:pt x="0" y="39"/>
                </a:lnTo>
                <a:lnTo>
                  <a:pt x="0" y="43"/>
                </a:lnTo>
                <a:lnTo>
                  <a:pt x="38" y="43"/>
                </a:lnTo>
                <a:lnTo>
                  <a:pt x="38" y="81"/>
                </a:lnTo>
                <a:lnTo>
                  <a:pt x="43" y="81"/>
                </a:lnTo>
                <a:lnTo>
                  <a:pt x="43" y="43"/>
                </a:lnTo>
                <a:lnTo>
                  <a:pt x="81" y="43"/>
                </a:lnTo>
                <a:lnTo>
                  <a:pt x="81" y="39"/>
                </a:lnTo>
                <a:lnTo>
                  <a:pt x="43" y="39"/>
                </a:lnTo>
                <a:lnTo>
                  <a:pt x="43" y="0"/>
                </a:lnTo>
                <a:lnTo>
                  <a:pt x="3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6083784" y="2149807"/>
            <a:ext cx="130290" cy="130290"/>
          </a:xfrm>
          <a:custGeom>
            <a:avLst/>
            <a:gdLst>
              <a:gd name="T0" fmla="*/ 58 w 62"/>
              <a:gd name="T1" fmla="*/ 0 h 62"/>
              <a:gd name="T2" fmla="*/ 31 w 62"/>
              <a:gd name="T3" fmla="*/ 27 h 62"/>
              <a:gd name="T4" fmla="*/ 3 w 62"/>
              <a:gd name="T5" fmla="*/ 0 h 62"/>
              <a:gd name="T6" fmla="*/ 0 w 62"/>
              <a:gd name="T7" fmla="*/ 3 h 62"/>
              <a:gd name="T8" fmla="*/ 28 w 62"/>
              <a:gd name="T9" fmla="*/ 31 h 62"/>
              <a:gd name="T10" fmla="*/ 0 w 62"/>
              <a:gd name="T11" fmla="*/ 58 h 62"/>
              <a:gd name="T12" fmla="*/ 3 w 62"/>
              <a:gd name="T13" fmla="*/ 62 h 62"/>
              <a:gd name="T14" fmla="*/ 31 w 62"/>
              <a:gd name="T15" fmla="*/ 34 h 62"/>
              <a:gd name="T16" fmla="*/ 59 w 62"/>
              <a:gd name="T17" fmla="*/ 61 h 62"/>
              <a:gd name="T18" fmla="*/ 62 w 62"/>
              <a:gd name="T19" fmla="*/ 58 h 62"/>
              <a:gd name="T20" fmla="*/ 34 w 62"/>
              <a:gd name="T21" fmla="*/ 31 h 62"/>
              <a:gd name="T22" fmla="*/ 62 w 62"/>
              <a:gd name="T23" fmla="*/ 3 h 62"/>
              <a:gd name="T24" fmla="*/ 58 w 62"/>
              <a:gd name="T2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" h="62">
                <a:moveTo>
                  <a:pt x="58" y="0"/>
                </a:moveTo>
                <a:lnTo>
                  <a:pt x="31" y="27"/>
                </a:lnTo>
                <a:lnTo>
                  <a:pt x="3" y="0"/>
                </a:lnTo>
                <a:lnTo>
                  <a:pt x="0" y="3"/>
                </a:lnTo>
                <a:lnTo>
                  <a:pt x="28" y="31"/>
                </a:lnTo>
                <a:lnTo>
                  <a:pt x="0" y="58"/>
                </a:lnTo>
                <a:lnTo>
                  <a:pt x="3" y="62"/>
                </a:lnTo>
                <a:lnTo>
                  <a:pt x="31" y="34"/>
                </a:lnTo>
                <a:lnTo>
                  <a:pt x="59" y="61"/>
                </a:lnTo>
                <a:lnTo>
                  <a:pt x="62" y="58"/>
                </a:lnTo>
                <a:lnTo>
                  <a:pt x="34" y="31"/>
                </a:lnTo>
                <a:lnTo>
                  <a:pt x="62" y="3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6497768" y="2130895"/>
            <a:ext cx="88261" cy="168116"/>
          </a:xfrm>
          <a:custGeom>
            <a:avLst/>
            <a:gdLst>
              <a:gd name="T0" fmla="*/ 42 w 42"/>
              <a:gd name="T1" fmla="*/ 38 h 80"/>
              <a:gd name="T2" fmla="*/ 3 w 42"/>
              <a:gd name="T3" fmla="*/ 0 h 80"/>
              <a:gd name="T4" fmla="*/ 0 w 42"/>
              <a:gd name="T5" fmla="*/ 3 h 80"/>
              <a:gd name="T6" fmla="*/ 37 w 42"/>
              <a:gd name="T7" fmla="*/ 40 h 80"/>
              <a:gd name="T8" fmla="*/ 0 w 42"/>
              <a:gd name="T9" fmla="*/ 76 h 80"/>
              <a:gd name="T10" fmla="*/ 3 w 42"/>
              <a:gd name="T11" fmla="*/ 80 h 80"/>
              <a:gd name="T12" fmla="*/ 42 w 42"/>
              <a:gd name="T13" fmla="*/ 42 h 80"/>
              <a:gd name="T14" fmla="*/ 42 w 42"/>
              <a:gd name="T15" fmla="*/ 3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0">
                <a:moveTo>
                  <a:pt x="42" y="38"/>
                </a:moveTo>
                <a:lnTo>
                  <a:pt x="3" y="0"/>
                </a:lnTo>
                <a:lnTo>
                  <a:pt x="0" y="3"/>
                </a:lnTo>
                <a:lnTo>
                  <a:pt x="37" y="40"/>
                </a:lnTo>
                <a:lnTo>
                  <a:pt x="0" y="76"/>
                </a:lnTo>
                <a:lnTo>
                  <a:pt x="3" y="80"/>
                </a:lnTo>
                <a:lnTo>
                  <a:pt x="42" y="42"/>
                </a:lnTo>
                <a:lnTo>
                  <a:pt x="42" y="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12" name="Группа 111"/>
          <p:cNvGrpSpPr/>
          <p:nvPr/>
        </p:nvGrpSpPr>
        <p:grpSpPr>
          <a:xfrm>
            <a:off x="4497193" y="2130895"/>
            <a:ext cx="157610" cy="168116"/>
            <a:chOff x="4497193" y="2130895"/>
            <a:chExt cx="157610" cy="168116"/>
          </a:xfrm>
          <a:solidFill>
            <a:schemeClr val="tx1"/>
          </a:solidFill>
        </p:grpSpPr>
        <p:sp>
          <p:nvSpPr>
            <p:cNvPr id="18" name="Freeform 216"/>
            <p:cNvSpPr>
              <a:spLocks/>
            </p:cNvSpPr>
            <p:nvPr/>
          </p:nvSpPr>
          <p:spPr bwMode="auto">
            <a:xfrm>
              <a:off x="4566542" y="2130895"/>
              <a:ext cx="88261" cy="168116"/>
            </a:xfrm>
            <a:custGeom>
              <a:avLst/>
              <a:gdLst>
                <a:gd name="T0" fmla="*/ 0 w 42"/>
                <a:gd name="T1" fmla="*/ 3 h 80"/>
                <a:gd name="T2" fmla="*/ 37 w 42"/>
                <a:gd name="T3" fmla="*/ 40 h 80"/>
                <a:gd name="T4" fmla="*/ 0 w 42"/>
                <a:gd name="T5" fmla="*/ 76 h 80"/>
                <a:gd name="T6" fmla="*/ 4 w 42"/>
                <a:gd name="T7" fmla="*/ 80 h 80"/>
                <a:gd name="T8" fmla="*/ 42 w 42"/>
                <a:gd name="T9" fmla="*/ 42 h 80"/>
                <a:gd name="T10" fmla="*/ 42 w 42"/>
                <a:gd name="T11" fmla="*/ 38 h 80"/>
                <a:gd name="T12" fmla="*/ 4 w 42"/>
                <a:gd name="T13" fmla="*/ 0 h 80"/>
                <a:gd name="T14" fmla="*/ 0 w 42"/>
                <a:gd name="T15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80">
                  <a:moveTo>
                    <a:pt x="0" y="3"/>
                  </a:moveTo>
                  <a:lnTo>
                    <a:pt x="37" y="40"/>
                  </a:lnTo>
                  <a:lnTo>
                    <a:pt x="0" y="76"/>
                  </a:lnTo>
                  <a:lnTo>
                    <a:pt x="4" y="80"/>
                  </a:lnTo>
                  <a:lnTo>
                    <a:pt x="42" y="42"/>
                  </a:lnTo>
                  <a:lnTo>
                    <a:pt x="42" y="38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Freeform 217"/>
            <p:cNvSpPr>
              <a:spLocks/>
            </p:cNvSpPr>
            <p:nvPr/>
          </p:nvSpPr>
          <p:spPr bwMode="auto">
            <a:xfrm>
              <a:off x="4497193" y="2130895"/>
              <a:ext cx="88261" cy="168116"/>
            </a:xfrm>
            <a:custGeom>
              <a:avLst/>
              <a:gdLst>
                <a:gd name="T0" fmla="*/ 42 w 42"/>
                <a:gd name="T1" fmla="*/ 38 h 80"/>
                <a:gd name="T2" fmla="*/ 3 w 42"/>
                <a:gd name="T3" fmla="*/ 0 h 80"/>
                <a:gd name="T4" fmla="*/ 0 w 42"/>
                <a:gd name="T5" fmla="*/ 3 h 80"/>
                <a:gd name="T6" fmla="*/ 36 w 42"/>
                <a:gd name="T7" fmla="*/ 40 h 80"/>
                <a:gd name="T8" fmla="*/ 0 w 42"/>
                <a:gd name="T9" fmla="*/ 76 h 80"/>
                <a:gd name="T10" fmla="*/ 3 w 42"/>
                <a:gd name="T11" fmla="*/ 80 h 80"/>
                <a:gd name="T12" fmla="*/ 42 w 42"/>
                <a:gd name="T13" fmla="*/ 42 h 80"/>
                <a:gd name="T14" fmla="*/ 42 w 42"/>
                <a:gd name="T15" fmla="*/ 3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80">
                  <a:moveTo>
                    <a:pt x="42" y="38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6" y="40"/>
                  </a:lnTo>
                  <a:lnTo>
                    <a:pt x="0" y="76"/>
                  </a:lnTo>
                  <a:lnTo>
                    <a:pt x="3" y="80"/>
                  </a:lnTo>
                  <a:lnTo>
                    <a:pt x="42" y="42"/>
                  </a:lnTo>
                  <a:lnTo>
                    <a:pt x="42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17" name="Группа 116"/>
          <p:cNvGrpSpPr/>
          <p:nvPr/>
        </p:nvGrpSpPr>
        <p:grpSpPr>
          <a:xfrm>
            <a:off x="3639804" y="2456618"/>
            <a:ext cx="300507" cy="300506"/>
            <a:chOff x="3639804" y="2456618"/>
            <a:chExt cx="300507" cy="300506"/>
          </a:xfrm>
          <a:solidFill>
            <a:schemeClr val="tx1"/>
          </a:solidFill>
        </p:grpSpPr>
        <p:sp>
          <p:nvSpPr>
            <p:cNvPr id="20" name="Freeform 280"/>
            <p:cNvSpPr>
              <a:spLocks/>
            </p:cNvSpPr>
            <p:nvPr/>
          </p:nvSpPr>
          <p:spPr bwMode="auto">
            <a:xfrm>
              <a:off x="3799514" y="2456618"/>
              <a:ext cx="140797" cy="140797"/>
            </a:xfrm>
            <a:custGeom>
              <a:avLst/>
              <a:gdLst>
                <a:gd name="T0" fmla="*/ 27 w 67"/>
                <a:gd name="T1" fmla="*/ 67 h 67"/>
                <a:gd name="T2" fmla="*/ 27 w 67"/>
                <a:gd name="T3" fmla="*/ 63 h 67"/>
                <a:gd name="T4" fmla="*/ 7 w 67"/>
                <a:gd name="T5" fmla="*/ 63 h 67"/>
                <a:gd name="T6" fmla="*/ 67 w 67"/>
                <a:gd name="T7" fmla="*/ 4 h 67"/>
                <a:gd name="T8" fmla="*/ 64 w 67"/>
                <a:gd name="T9" fmla="*/ 0 h 67"/>
                <a:gd name="T10" fmla="*/ 4 w 67"/>
                <a:gd name="T11" fmla="*/ 59 h 67"/>
                <a:gd name="T12" fmla="*/ 4 w 67"/>
                <a:gd name="T13" fmla="*/ 40 h 67"/>
                <a:gd name="T14" fmla="*/ 0 w 67"/>
                <a:gd name="T15" fmla="*/ 40 h 67"/>
                <a:gd name="T16" fmla="*/ 0 w 67"/>
                <a:gd name="T17" fmla="*/ 65 h 67"/>
                <a:gd name="T18" fmla="*/ 2 w 67"/>
                <a:gd name="T19" fmla="*/ 67 h 67"/>
                <a:gd name="T20" fmla="*/ 27 w 67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27" y="67"/>
                  </a:moveTo>
                  <a:lnTo>
                    <a:pt x="27" y="63"/>
                  </a:lnTo>
                  <a:lnTo>
                    <a:pt x="7" y="63"/>
                  </a:lnTo>
                  <a:lnTo>
                    <a:pt x="67" y="4"/>
                  </a:lnTo>
                  <a:lnTo>
                    <a:pt x="64" y="0"/>
                  </a:lnTo>
                  <a:lnTo>
                    <a:pt x="4" y="59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2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Freeform 281"/>
            <p:cNvSpPr>
              <a:spLocks/>
            </p:cNvSpPr>
            <p:nvPr/>
          </p:nvSpPr>
          <p:spPr bwMode="auto">
            <a:xfrm>
              <a:off x="3639804" y="2616327"/>
              <a:ext cx="140797" cy="140797"/>
            </a:xfrm>
            <a:custGeom>
              <a:avLst/>
              <a:gdLst>
                <a:gd name="T0" fmla="*/ 3 w 67"/>
                <a:gd name="T1" fmla="*/ 67 h 67"/>
                <a:gd name="T2" fmla="*/ 62 w 67"/>
                <a:gd name="T3" fmla="*/ 8 h 67"/>
                <a:gd name="T4" fmla="*/ 62 w 67"/>
                <a:gd name="T5" fmla="*/ 27 h 67"/>
                <a:gd name="T6" fmla="*/ 67 w 67"/>
                <a:gd name="T7" fmla="*/ 27 h 67"/>
                <a:gd name="T8" fmla="*/ 67 w 67"/>
                <a:gd name="T9" fmla="*/ 3 h 67"/>
                <a:gd name="T10" fmla="*/ 65 w 67"/>
                <a:gd name="T11" fmla="*/ 0 h 67"/>
                <a:gd name="T12" fmla="*/ 40 w 67"/>
                <a:gd name="T13" fmla="*/ 0 h 67"/>
                <a:gd name="T14" fmla="*/ 40 w 67"/>
                <a:gd name="T15" fmla="*/ 5 h 67"/>
                <a:gd name="T16" fmla="*/ 59 w 67"/>
                <a:gd name="T17" fmla="*/ 5 h 67"/>
                <a:gd name="T18" fmla="*/ 0 w 67"/>
                <a:gd name="T19" fmla="*/ 64 h 67"/>
                <a:gd name="T20" fmla="*/ 3 w 67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3" y="67"/>
                  </a:moveTo>
                  <a:lnTo>
                    <a:pt x="62" y="8"/>
                  </a:lnTo>
                  <a:lnTo>
                    <a:pt x="62" y="27"/>
                  </a:lnTo>
                  <a:lnTo>
                    <a:pt x="67" y="27"/>
                  </a:lnTo>
                  <a:lnTo>
                    <a:pt x="67" y="3"/>
                  </a:lnTo>
                  <a:lnTo>
                    <a:pt x="65" y="0"/>
                  </a:lnTo>
                  <a:lnTo>
                    <a:pt x="40" y="0"/>
                  </a:lnTo>
                  <a:lnTo>
                    <a:pt x="40" y="5"/>
                  </a:lnTo>
                  <a:lnTo>
                    <a:pt x="59" y="5"/>
                  </a:lnTo>
                  <a:lnTo>
                    <a:pt x="0" y="64"/>
                  </a:lnTo>
                  <a:lnTo>
                    <a:pt x="3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2" name="Freeform 290"/>
          <p:cNvSpPr>
            <a:spLocks noEditPoints="1"/>
          </p:cNvSpPr>
          <p:nvPr/>
        </p:nvSpPr>
        <p:spPr bwMode="auto">
          <a:xfrm>
            <a:off x="2523938" y="1275606"/>
            <a:ext cx="170218" cy="304710"/>
          </a:xfrm>
          <a:custGeom>
            <a:avLst/>
            <a:gdLst>
              <a:gd name="T0" fmla="*/ 0 w 81"/>
              <a:gd name="T1" fmla="*/ 102 h 145"/>
              <a:gd name="T2" fmla="*/ 41 w 81"/>
              <a:gd name="T3" fmla="*/ 145 h 145"/>
              <a:gd name="T4" fmla="*/ 81 w 81"/>
              <a:gd name="T5" fmla="*/ 102 h 145"/>
              <a:gd name="T6" fmla="*/ 81 w 81"/>
              <a:gd name="T7" fmla="*/ 0 h 145"/>
              <a:gd name="T8" fmla="*/ 0 w 81"/>
              <a:gd name="T9" fmla="*/ 0 h 145"/>
              <a:gd name="T10" fmla="*/ 0 w 81"/>
              <a:gd name="T11" fmla="*/ 102 h 145"/>
              <a:gd name="T12" fmla="*/ 5 w 81"/>
              <a:gd name="T13" fmla="*/ 5 h 145"/>
              <a:gd name="T14" fmla="*/ 77 w 81"/>
              <a:gd name="T15" fmla="*/ 5 h 145"/>
              <a:gd name="T16" fmla="*/ 77 w 81"/>
              <a:gd name="T17" fmla="*/ 100 h 145"/>
              <a:gd name="T18" fmla="*/ 41 w 81"/>
              <a:gd name="T19" fmla="*/ 139 h 145"/>
              <a:gd name="T20" fmla="*/ 5 w 81"/>
              <a:gd name="T21" fmla="*/ 100 h 145"/>
              <a:gd name="T22" fmla="*/ 5 w 81"/>
              <a:gd name="T23" fmla="*/ 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1" h="145">
                <a:moveTo>
                  <a:pt x="0" y="102"/>
                </a:moveTo>
                <a:lnTo>
                  <a:pt x="41" y="145"/>
                </a:lnTo>
                <a:lnTo>
                  <a:pt x="81" y="102"/>
                </a:lnTo>
                <a:lnTo>
                  <a:pt x="81" y="0"/>
                </a:lnTo>
                <a:lnTo>
                  <a:pt x="0" y="0"/>
                </a:lnTo>
                <a:lnTo>
                  <a:pt x="0" y="102"/>
                </a:lnTo>
                <a:close/>
                <a:moveTo>
                  <a:pt x="5" y="5"/>
                </a:moveTo>
                <a:lnTo>
                  <a:pt x="77" y="5"/>
                </a:lnTo>
                <a:lnTo>
                  <a:pt x="77" y="100"/>
                </a:lnTo>
                <a:lnTo>
                  <a:pt x="41" y="139"/>
                </a:lnTo>
                <a:lnTo>
                  <a:pt x="5" y="100"/>
                </a:lnTo>
                <a:lnTo>
                  <a:pt x="5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" name="Freeform 291"/>
          <p:cNvSpPr>
            <a:spLocks noEditPoints="1"/>
          </p:cNvSpPr>
          <p:nvPr/>
        </p:nvSpPr>
        <p:spPr bwMode="auto">
          <a:xfrm>
            <a:off x="2851763" y="1342853"/>
            <a:ext cx="302608" cy="170218"/>
          </a:xfrm>
          <a:custGeom>
            <a:avLst/>
            <a:gdLst>
              <a:gd name="T0" fmla="*/ 42 w 144"/>
              <a:gd name="T1" fmla="*/ 0 h 81"/>
              <a:gd name="T2" fmla="*/ 0 w 144"/>
              <a:gd name="T3" fmla="*/ 40 h 81"/>
              <a:gd name="T4" fmla="*/ 42 w 144"/>
              <a:gd name="T5" fmla="*/ 81 h 81"/>
              <a:gd name="T6" fmla="*/ 144 w 144"/>
              <a:gd name="T7" fmla="*/ 81 h 81"/>
              <a:gd name="T8" fmla="*/ 144 w 144"/>
              <a:gd name="T9" fmla="*/ 0 h 81"/>
              <a:gd name="T10" fmla="*/ 42 w 144"/>
              <a:gd name="T11" fmla="*/ 0 h 81"/>
              <a:gd name="T12" fmla="*/ 140 w 144"/>
              <a:gd name="T13" fmla="*/ 76 h 81"/>
              <a:gd name="T14" fmla="*/ 44 w 144"/>
              <a:gd name="T15" fmla="*/ 76 h 81"/>
              <a:gd name="T16" fmla="*/ 6 w 144"/>
              <a:gd name="T17" fmla="*/ 40 h 81"/>
              <a:gd name="T18" fmla="*/ 44 w 144"/>
              <a:gd name="T19" fmla="*/ 4 h 81"/>
              <a:gd name="T20" fmla="*/ 140 w 144"/>
              <a:gd name="T21" fmla="*/ 4 h 81"/>
              <a:gd name="T22" fmla="*/ 140 w 144"/>
              <a:gd name="T23" fmla="*/ 7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81">
                <a:moveTo>
                  <a:pt x="42" y="0"/>
                </a:moveTo>
                <a:lnTo>
                  <a:pt x="0" y="40"/>
                </a:lnTo>
                <a:lnTo>
                  <a:pt x="42" y="81"/>
                </a:lnTo>
                <a:lnTo>
                  <a:pt x="144" y="81"/>
                </a:lnTo>
                <a:lnTo>
                  <a:pt x="144" y="0"/>
                </a:lnTo>
                <a:lnTo>
                  <a:pt x="42" y="0"/>
                </a:lnTo>
                <a:close/>
                <a:moveTo>
                  <a:pt x="140" y="76"/>
                </a:moveTo>
                <a:lnTo>
                  <a:pt x="44" y="76"/>
                </a:lnTo>
                <a:lnTo>
                  <a:pt x="6" y="40"/>
                </a:lnTo>
                <a:lnTo>
                  <a:pt x="44" y="4"/>
                </a:lnTo>
                <a:lnTo>
                  <a:pt x="140" y="4"/>
                </a:lnTo>
                <a:lnTo>
                  <a:pt x="140" y="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" name="Freeform 292"/>
          <p:cNvSpPr>
            <a:spLocks noEditPoints="1"/>
          </p:cNvSpPr>
          <p:nvPr/>
        </p:nvSpPr>
        <p:spPr bwMode="auto">
          <a:xfrm>
            <a:off x="2063721" y="1342853"/>
            <a:ext cx="304710" cy="170218"/>
          </a:xfrm>
          <a:custGeom>
            <a:avLst/>
            <a:gdLst>
              <a:gd name="T0" fmla="*/ 0 w 145"/>
              <a:gd name="T1" fmla="*/ 0 h 81"/>
              <a:gd name="T2" fmla="*/ 0 w 145"/>
              <a:gd name="T3" fmla="*/ 81 h 81"/>
              <a:gd name="T4" fmla="*/ 103 w 145"/>
              <a:gd name="T5" fmla="*/ 81 h 81"/>
              <a:gd name="T6" fmla="*/ 145 w 145"/>
              <a:gd name="T7" fmla="*/ 40 h 81"/>
              <a:gd name="T8" fmla="*/ 103 w 145"/>
              <a:gd name="T9" fmla="*/ 0 h 81"/>
              <a:gd name="T10" fmla="*/ 0 w 145"/>
              <a:gd name="T11" fmla="*/ 0 h 81"/>
              <a:gd name="T12" fmla="*/ 101 w 145"/>
              <a:gd name="T13" fmla="*/ 76 h 81"/>
              <a:gd name="T14" fmla="*/ 5 w 145"/>
              <a:gd name="T15" fmla="*/ 76 h 81"/>
              <a:gd name="T16" fmla="*/ 5 w 145"/>
              <a:gd name="T17" fmla="*/ 4 h 81"/>
              <a:gd name="T18" fmla="*/ 101 w 145"/>
              <a:gd name="T19" fmla="*/ 4 h 81"/>
              <a:gd name="T20" fmla="*/ 139 w 145"/>
              <a:gd name="T21" fmla="*/ 40 h 81"/>
              <a:gd name="T22" fmla="*/ 101 w 145"/>
              <a:gd name="T23" fmla="*/ 7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5" h="81">
                <a:moveTo>
                  <a:pt x="0" y="0"/>
                </a:moveTo>
                <a:lnTo>
                  <a:pt x="0" y="81"/>
                </a:lnTo>
                <a:lnTo>
                  <a:pt x="103" y="81"/>
                </a:lnTo>
                <a:lnTo>
                  <a:pt x="145" y="40"/>
                </a:lnTo>
                <a:lnTo>
                  <a:pt x="103" y="0"/>
                </a:lnTo>
                <a:lnTo>
                  <a:pt x="0" y="0"/>
                </a:lnTo>
                <a:close/>
                <a:moveTo>
                  <a:pt x="101" y="76"/>
                </a:moveTo>
                <a:lnTo>
                  <a:pt x="5" y="76"/>
                </a:lnTo>
                <a:lnTo>
                  <a:pt x="5" y="4"/>
                </a:lnTo>
                <a:lnTo>
                  <a:pt x="101" y="4"/>
                </a:lnTo>
                <a:lnTo>
                  <a:pt x="139" y="40"/>
                </a:lnTo>
                <a:lnTo>
                  <a:pt x="101" y="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5" name="Freeform 293"/>
          <p:cNvSpPr>
            <a:spLocks noEditPoints="1"/>
          </p:cNvSpPr>
          <p:nvPr/>
        </p:nvSpPr>
        <p:spPr bwMode="auto">
          <a:xfrm>
            <a:off x="3311979" y="1275606"/>
            <a:ext cx="170218" cy="304710"/>
          </a:xfrm>
          <a:custGeom>
            <a:avLst/>
            <a:gdLst>
              <a:gd name="T0" fmla="*/ 40 w 81"/>
              <a:gd name="T1" fmla="*/ 0 h 145"/>
              <a:gd name="T2" fmla="*/ 0 w 81"/>
              <a:gd name="T3" fmla="*/ 43 h 145"/>
              <a:gd name="T4" fmla="*/ 0 w 81"/>
              <a:gd name="T5" fmla="*/ 145 h 145"/>
              <a:gd name="T6" fmla="*/ 81 w 81"/>
              <a:gd name="T7" fmla="*/ 145 h 145"/>
              <a:gd name="T8" fmla="*/ 81 w 81"/>
              <a:gd name="T9" fmla="*/ 43 h 145"/>
              <a:gd name="T10" fmla="*/ 40 w 81"/>
              <a:gd name="T11" fmla="*/ 0 h 145"/>
              <a:gd name="T12" fmla="*/ 76 w 81"/>
              <a:gd name="T13" fmla="*/ 140 h 145"/>
              <a:gd name="T14" fmla="*/ 4 w 81"/>
              <a:gd name="T15" fmla="*/ 140 h 145"/>
              <a:gd name="T16" fmla="*/ 4 w 81"/>
              <a:gd name="T17" fmla="*/ 45 h 145"/>
              <a:gd name="T18" fmla="*/ 40 w 81"/>
              <a:gd name="T19" fmla="*/ 6 h 145"/>
              <a:gd name="T20" fmla="*/ 76 w 81"/>
              <a:gd name="T21" fmla="*/ 45 h 145"/>
              <a:gd name="T22" fmla="*/ 76 w 81"/>
              <a:gd name="T23" fmla="*/ 14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1" h="145">
                <a:moveTo>
                  <a:pt x="40" y="0"/>
                </a:moveTo>
                <a:lnTo>
                  <a:pt x="0" y="43"/>
                </a:lnTo>
                <a:lnTo>
                  <a:pt x="0" y="145"/>
                </a:lnTo>
                <a:lnTo>
                  <a:pt x="81" y="145"/>
                </a:lnTo>
                <a:lnTo>
                  <a:pt x="81" y="43"/>
                </a:lnTo>
                <a:lnTo>
                  <a:pt x="40" y="0"/>
                </a:lnTo>
                <a:close/>
                <a:moveTo>
                  <a:pt x="76" y="140"/>
                </a:moveTo>
                <a:lnTo>
                  <a:pt x="4" y="140"/>
                </a:lnTo>
                <a:lnTo>
                  <a:pt x="4" y="45"/>
                </a:lnTo>
                <a:lnTo>
                  <a:pt x="40" y="6"/>
                </a:lnTo>
                <a:lnTo>
                  <a:pt x="76" y="45"/>
                </a:lnTo>
                <a:lnTo>
                  <a:pt x="76" y="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6" name="Freeform 294"/>
          <p:cNvSpPr>
            <a:spLocks/>
          </p:cNvSpPr>
          <p:nvPr/>
        </p:nvSpPr>
        <p:spPr bwMode="auto">
          <a:xfrm>
            <a:off x="3721761" y="1275606"/>
            <a:ext cx="136595" cy="302608"/>
          </a:xfrm>
          <a:custGeom>
            <a:avLst/>
            <a:gdLst>
              <a:gd name="T0" fmla="*/ 65 w 65"/>
              <a:gd name="T1" fmla="*/ 5 h 144"/>
              <a:gd name="T2" fmla="*/ 65 w 65"/>
              <a:gd name="T3" fmla="*/ 0 h 144"/>
              <a:gd name="T4" fmla="*/ 19 w 65"/>
              <a:gd name="T5" fmla="*/ 0 h 144"/>
              <a:gd name="T6" fmla="*/ 19 w 65"/>
              <a:gd name="T7" fmla="*/ 137 h 144"/>
              <a:gd name="T8" fmla="*/ 3 w 65"/>
              <a:gd name="T9" fmla="*/ 121 h 144"/>
              <a:gd name="T10" fmla="*/ 0 w 65"/>
              <a:gd name="T11" fmla="*/ 124 h 144"/>
              <a:gd name="T12" fmla="*/ 20 w 65"/>
              <a:gd name="T13" fmla="*/ 144 h 144"/>
              <a:gd name="T14" fmla="*/ 23 w 65"/>
              <a:gd name="T15" fmla="*/ 144 h 144"/>
              <a:gd name="T16" fmla="*/ 44 w 65"/>
              <a:gd name="T17" fmla="*/ 124 h 144"/>
              <a:gd name="T18" fmla="*/ 40 w 65"/>
              <a:gd name="T19" fmla="*/ 121 h 144"/>
              <a:gd name="T20" fmla="*/ 24 w 65"/>
              <a:gd name="T21" fmla="*/ 137 h 144"/>
              <a:gd name="T22" fmla="*/ 24 w 65"/>
              <a:gd name="T23" fmla="*/ 5 h 144"/>
              <a:gd name="T24" fmla="*/ 65 w 65"/>
              <a:gd name="T25" fmla="*/ 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144">
                <a:moveTo>
                  <a:pt x="65" y="5"/>
                </a:moveTo>
                <a:lnTo>
                  <a:pt x="65" y="0"/>
                </a:lnTo>
                <a:lnTo>
                  <a:pt x="19" y="0"/>
                </a:lnTo>
                <a:lnTo>
                  <a:pt x="19" y="137"/>
                </a:lnTo>
                <a:lnTo>
                  <a:pt x="3" y="121"/>
                </a:lnTo>
                <a:lnTo>
                  <a:pt x="0" y="124"/>
                </a:lnTo>
                <a:lnTo>
                  <a:pt x="20" y="144"/>
                </a:lnTo>
                <a:lnTo>
                  <a:pt x="23" y="144"/>
                </a:lnTo>
                <a:lnTo>
                  <a:pt x="44" y="124"/>
                </a:lnTo>
                <a:lnTo>
                  <a:pt x="40" y="121"/>
                </a:lnTo>
                <a:lnTo>
                  <a:pt x="24" y="137"/>
                </a:lnTo>
                <a:lnTo>
                  <a:pt x="24" y="5"/>
                </a:lnTo>
                <a:lnTo>
                  <a:pt x="65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7" name="Freeform 295"/>
          <p:cNvSpPr>
            <a:spLocks/>
          </p:cNvSpPr>
          <p:nvPr/>
        </p:nvSpPr>
        <p:spPr bwMode="auto">
          <a:xfrm>
            <a:off x="4114730" y="1275606"/>
            <a:ext cx="136595" cy="302608"/>
          </a:xfrm>
          <a:custGeom>
            <a:avLst/>
            <a:gdLst>
              <a:gd name="T0" fmla="*/ 0 w 65"/>
              <a:gd name="T1" fmla="*/ 5 h 144"/>
              <a:gd name="T2" fmla="*/ 40 w 65"/>
              <a:gd name="T3" fmla="*/ 5 h 144"/>
              <a:gd name="T4" fmla="*/ 40 w 65"/>
              <a:gd name="T5" fmla="*/ 137 h 144"/>
              <a:gd name="T6" fmla="*/ 24 w 65"/>
              <a:gd name="T7" fmla="*/ 121 h 144"/>
              <a:gd name="T8" fmla="*/ 21 w 65"/>
              <a:gd name="T9" fmla="*/ 124 h 144"/>
              <a:gd name="T10" fmla="*/ 42 w 65"/>
              <a:gd name="T11" fmla="*/ 144 h 144"/>
              <a:gd name="T12" fmla="*/ 44 w 65"/>
              <a:gd name="T13" fmla="*/ 144 h 144"/>
              <a:gd name="T14" fmla="*/ 65 w 65"/>
              <a:gd name="T15" fmla="*/ 124 h 144"/>
              <a:gd name="T16" fmla="*/ 62 w 65"/>
              <a:gd name="T17" fmla="*/ 121 h 144"/>
              <a:gd name="T18" fmla="*/ 45 w 65"/>
              <a:gd name="T19" fmla="*/ 137 h 144"/>
              <a:gd name="T20" fmla="*/ 45 w 65"/>
              <a:gd name="T21" fmla="*/ 0 h 144"/>
              <a:gd name="T22" fmla="*/ 0 w 65"/>
              <a:gd name="T23" fmla="*/ 0 h 144"/>
              <a:gd name="T24" fmla="*/ 0 w 65"/>
              <a:gd name="T25" fmla="*/ 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144">
                <a:moveTo>
                  <a:pt x="0" y="5"/>
                </a:moveTo>
                <a:lnTo>
                  <a:pt x="40" y="5"/>
                </a:lnTo>
                <a:lnTo>
                  <a:pt x="40" y="137"/>
                </a:lnTo>
                <a:lnTo>
                  <a:pt x="24" y="121"/>
                </a:lnTo>
                <a:lnTo>
                  <a:pt x="21" y="124"/>
                </a:lnTo>
                <a:lnTo>
                  <a:pt x="42" y="144"/>
                </a:lnTo>
                <a:lnTo>
                  <a:pt x="44" y="144"/>
                </a:lnTo>
                <a:lnTo>
                  <a:pt x="65" y="124"/>
                </a:lnTo>
                <a:lnTo>
                  <a:pt x="62" y="121"/>
                </a:lnTo>
                <a:lnTo>
                  <a:pt x="45" y="137"/>
                </a:lnTo>
                <a:lnTo>
                  <a:pt x="45" y="0"/>
                </a:lnTo>
                <a:lnTo>
                  <a:pt x="0" y="0"/>
                </a:lnTo>
                <a:lnTo>
                  <a:pt x="0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" name="Freeform 296"/>
          <p:cNvSpPr>
            <a:spLocks/>
          </p:cNvSpPr>
          <p:nvPr/>
        </p:nvSpPr>
        <p:spPr bwMode="auto">
          <a:xfrm>
            <a:off x="4423643" y="1359664"/>
            <a:ext cx="304710" cy="136595"/>
          </a:xfrm>
          <a:custGeom>
            <a:avLst/>
            <a:gdLst>
              <a:gd name="T0" fmla="*/ 25 w 145"/>
              <a:gd name="T1" fmla="*/ 3 h 65"/>
              <a:gd name="T2" fmla="*/ 21 w 145"/>
              <a:gd name="T3" fmla="*/ 0 h 65"/>
              <a:gd name="T4" fmla="*/ 0 w 145"/>
              <a:gd name="T5" fmla="*/ 20 h 65"/>
              <a:gd name="T6" fmla="*/ 0 w 145"/>
              <a:gd name="T7" fmla="*/ 24 h 65"/>
              <a:gd name="T8" fmla="*/ 21 w 145"/>
              <a:gd name="T9" fmla="*/ 44 h 65"/>
              <a:gd name="T10" fmla="*/ 24 w 145"/>
              <a:gd name="T11" fmla="*/ 41 h 65"/>
              <a:gd name="T12" fmla="*/ 8 w 145"/>
              <a:gd name="T13" fmla="*/ 24 h 65"/>
              <a:gd name="T14" fmla="*/ 140 w 145"/>
              <a:gd name="T15" fmla="*/ 24 h 65"/>
              <a:gd name="T16" fmla="*/ 140 w 145"/>
              <a:gd name="T17" fmla="*/ 65 h 65"/>
              <a:gd name="T18" fmla="*/ 145 w 145"/>
              <a:gd name="T19" fmla="*/ 65 h 65"/>
              <a:gd name="T20" fmla="*/ 145 w 145"/>
              <a:gd name="T21" fmla="*/ 20 h 65"/>
              <a:gd name="T22" fmla="*/ 8 w 145"/>
              <a:gd name="T23" fmla="*/ 20 h 65"/>
              <a:gd name="T24" fmla="*/ 25 w 145"/>
              <a:gd name="T25" fmla="*/ 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65">
                <a:moveTo>
                  <a:pt x="25" y="3"/>
                </a:moveTo>
                <a:lnTo>
                  <a:pt x="21" y="0"/>
                </a:lnTo>
                <a:lnTo>
                  <a:pt x="0" y="20"/>
                </a:lnTo>
                <a:lnTo>
                  <a:pt x="0" y="24"/>
                </a:lnTo>
                <a:lnTo>
                  <a:pt x="21" y="44"/>
                </a:lnTo>
                <a:lnTo>
                  <a:pt x="24" y="41"/>
                </a:lnTo>
                <a:lnTo>
                  <a:pt x="8" y="24"/>
                </a:lnTo>
                <a:lnTo>
                  <a:pt x="140" y="24"/>
                </a:lnTo>
                <a:lnTo>
                  <a:pt x="140" y="65"/>
                </a:lnTo>
                <a:lnTo>
                  <a:pt x="145" y="65"/>
                </a:lnTo>
                <a:lnTo>
                  <a:pt x="145" y="20"/>
                </a:lnTo>
                <a:lnTo>
                  <a:pt x="8" y="20"/>
                </a:lnTo>
                <a:lnTo>
                  <a:pt x="25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" name="Freeform 297"/>
          <p:cNvSpPr>
            <a:spLocks/>
          </p:cNvSpPr>
          <p:nvPr/>
        </p:nvSpPr>
        <p:spPr bwMode="auto">
          <a:xfrm>
            <a:off x="4816613" y="1359664"/>
            <a:ext cx="304710" cy="136595"/>
          </a:xfrm>
          <a:custGeom>
            <a:avLst/>
            <a:gdLst>
              <a:gd name="T0" fmla="*/ 140 w 145"/>
              <a:gd name="T1" fmla="*/ 41 h 65"/>
              <a:gd name="T2" fmla="*/ 8 w 145"/>
              <a:gd name="T3" fmla="*/ 41 h 65"/>
              <a:gd name="T4" fmla="*/ 25 w 145"/>
              <a:gd name="T5" fmla="*/ 24 h 65"/>
              <a:gd name="T6" fmla="*/ 21 w 145"/>
              <a:gd name="T7" fmla="*/ 21 h 65"/>
              <a:gd name="T8" fmla="*/ 0 w 145"/>
              <a:gd name="T9" fmla="*/ 41 h 65"/>
              <a:gd name="T10" fmla="*/ 0 w 145"/>
              <a:gd name="T11" fmla="*/ 45 h 65"/>
              <a:gd name="T12" fmla="*/ 21 w 145"/>
              <a:gd name="T13" fmla="*/ 65 h 65"/>
              <a:gd name="T14" fmla="*/ 25 w 145"/>
              <a:gd name="T15" fmla="*/ 62 h 65"/>
              <a:gd name="T16" fmla="*/ 8 w 145"/>
              <a:gd name="T17" fmla="*/ 45 h 65"/>
              <a:gd name="T18" fmla="*/ 145 w 145"/>
              <a:gd name="T19" fmla="*/ 45 h 65"/>
              <a:gd name="T20" fmla="*/ 145 w 145"/>
              <a:gd name="T21" fmla="*/ 0 h 65"/>
              <a:gd name="T22" fmla="*/ 140 w 145"/>
              <a:gd name="T23" fmla="*/ 0 h 65"/>
              <a:gd name="T24" fmla="*/ 140 w 145"/>
              <a:gd name="T25" fmla="*/ 4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65">
                <a:moveTo>
                  <a:pt x="140" y="41"/>
                </a:moveTo>
                <a:lnTo>
                  <a:pt x="8" y="41"/>
                </a:lnTo>
                <a:lnTo>
                  <a:pt x="25" y="24"/>
                </a:lnTo>
                <a:lnTo>
                  <a:pt x="21" y="21"/>
                </a:lnTo>
                <a:lnTo>
                  <a:pt x="0" y="41"/>
                </a:lnTo>
                <a:lnTo>
                  <a:pt x="0" y="45"/>
                </a:lnTo>
                <a:lnTo>
                  <a:pt x="21" y="65"/>
                </a:lnTo>
                <a:lnTo>
                  <a:pt x="25" y="62"/>
                </a:lnTo>
                <a:lnTo>
                  <a:pt x="8" y="45"/>
                </a:lnTo>
                <a:lnTo>
                  <a:pt x="145" y="45"/>
                </a:lnTo>
                <a:lnTo>
                  <a:pt x="145" y="0"/>
                </a:lnTo>
                <a:lnTo>
                  <a:pt x="140" y="0"/>
                </a:lnTo>
                <a:lnTo>
                  <a:pt x="140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0" name="Freeform 298"/>
          <p:cNvSpPr>
            <a:spLocks/>
          </p:cNvSpPr>
          <p:nvPr/>
        </p:nvSpPr>
        <p:spPr bwMode="auto">
          <a:xfrm>
            <a:off x="5211684" y="1359664"/>
            <a:ext cx="302608" cy="136595"/>
          </a:xfrm>
          <a:custGeom>
            <a:avLst/>
            <a:gdLst>
              <a:gd name="T0" fmla="*/ 4 w 144"/>
              <a:gd name="T1" fmla="*/ 24 h 65"/>
              <a:gd name="T2" fmla="*/ 136 w 144"/>
              <a:gd name="T3" fmla="*/ 24 h 65"/>
              <a:gd name="T4" fmla="*/ 120 w 144"/>
              <a:gd name="T5" fmla="*/ 41 h 65"/>
              <a:gd name="T6" fmla="*/ 123 w 144"/>
              <a:gd name="T7" fmla="*/ 44 h 65"/>
              <a:gd name="T8" fmla="*/ 144 w 144"/>
              <a:gd name="T9" fmla="*/ 24 h 65"/>
              <a:gd name="T10" fmla="*/ 144 w 144"/>
              <a:gd name="T11" fmla="*/ 20 h 65"/>
              <a:gd name="T12" fmla="*/ 123 w 144"/>
              <a:gd name="T13" fmla="*/ 0 h 65"/>
              <a:gd name="T14" fmla="*/ 120 w 144"/>
              <a:gd name="T15" fmla="*/ 3 h 65"/>
              <a:gd name="T16" fmla="*/ 136 w 144"/>
              <a:gd name="T17" fmla="*/ 20 h 65"/>
              <a:gd name="T18" fmla="*/ 0 w 144"/>
              <a:gd name="T19" fmla="*/ 20 h 65"/>
              <a:gd name="T20" fmla="*/ 0 w 144"/>
              <a:gd name="T21" fmla="*/ 65 h 65"/>
              <a:gd name="T22" fmla="*/ 4 w 144"/>
              <a:gd name="T23" fmla="*/ 65 h 65"/>
              <a:gd name="T24" fmla="*/ 4 w 144"/>
              <a:gd name="T25" fmla="*/ 2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65">
                <a:moveTo>
                  <a:pt x="4" y="24"/>
                </a:moveTo>
                <a:lnTo>
                  <a:pt x="136" y="24"/>
                </a:lnTo>
                <a:lnTo>
                  <a:pt x="120" y="41"/>
                </a:lnTo>
                <a:lnTo>
                  <a:pt x="123" y="44"/>
                </a:lnTo>
                <a:lnTo>
                  <a:pt x="144" y="24"/>
                </a:lnTo>
                <a:lnTo>
                  <a:pt x="144" y="20"/>
                </a:lnTo>
                <a:lnTo>
                  <a:pt x="123" y="0"/>
                </a:lnTo>
                <a:lnTo>
                  <a:pt x="120" y="3"/>
                </a:lnTo>
                <a:lnTo>
                  <a:pt x="136" y="20"/>
                </a:lnTo>
                <a:lnTo>
                  <a:pt x="0" y="20"/>
                </a:lnTo>
                <a:lnTo>
                  <a:pt x="0" y="65"/>
                </a:lnTo>
                <a:lnTo>
                  <a:pt x="4" y="65"/>
                </a:lnTo>
                <a:lnTo>
                  <a:pt x="4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1" name="Freeform 299"/>
          <p:cNvSpPr>
            <a:spLocks/>
          </p:cNvSpPr>
          <p:nvPr/>
        </p:nvSpPr>
        <p:spPr bwMode="auto">
          <a:xfrm>
            <a:off x="5604655" y="1359664"/>
            <a:ext cx="302608" cy="136595"/>
          </a:xfrm>
          <a:custGeom>
            <a:avLst/>
            <a:gdLst>
              <a:gd name="T0" fmla="*/ 120 w 144"/>
              <a:gd name="T1" fmla="*/ 62 h 65"/>
              <a:gd name="T2" fmla="*/ 124 w 144"/>
              <a:gd name="T3" fmla="*/ 65 h 65"/>
              <a:gd name="T4" fmla="*/ 144 w 144"/>
              <a:gd name="T5" fmla="*/ 45 h 65"/>
              <a:gd name="T6" fmla="*/ 144 w 144"/>
              <a:gd name="T7" fmla="*/ 41 h 65"/>
              <a:gd name="T8" fmla="*/ 124 w 144"/>
              <a:gd name="T9" fmla="*/ 21 h 65"/>
              <a:gd name="T10" fmla="*/ 120 w 144"/>
              <a:gd name="T11" fmla="*/ 24 h 65"/>
              <a:gd name="T12" fmla="*/ 137 w 144"/>
              <a:gd name="T13" fmla="*/ 41 h 65"/>
              <a:gd name="T14" fmla="*/ 4 w 144"/>
              <a:gd name="T15" fmla="*/ 41 h 65"/>
              <a:gd name="T16" fmla="*/ 4 w 144"/>
              <a:gd name="T17" fmla="*/ 0 h 65"/>
              <a:gd name="T18" fmla="*/ 0 w 144"/>
              <a:gd name="T19" fmla="*/ 0 h 65"/>
              <a:gd name="T20" fmla="*/ 0 w 144"/>
              <a:gd name="T21" fmla="*/ 45 h 65"/>
              <a:gd name="T22" fmla="*/ 137 w 144"/>
              <a:gd name="T23" fmla="*/ 45 h 65"/>
              <a:gd name="T24" fmla="*/ 120 w 144"/>
              <a:gd name="T25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4" h="65">
                <a:moveTo>
                  <a:pt x="120" y="62"/>
                </a:moveTo>
                <a:lnTo>
                  <a:pt x="124" y="65"/>
                </a:lnTo>
                <a:lnTo>
                  <a:pt x="144" y="45"/>
                </a:lnTo>
                <a:lnTo>
                  <a:pt x="144" y="41"/>
                </a:lnTo>
                <a:lnTo>
                  <a:pt x="124" y="21"/>
                </a:lnTo>
                <a:lnTo>
                  <a:pt x="120" y="24"/>
                </a:lnTo>
                <a:lnTo>
                  <a:pt x="137" y="41"/>
                </a:lnTo>
                <a:lnTo>
                  <a:pt x="4" y="41"/>
                </a:lnTo>
                <a:lnTo>
                  <a:pt x="4" y="0"/>
                </a:lnTo>
                <a:lnTo>
                  <a:pt x="0" y="0"/>
                </a:lnTo>
                <a:lnTo>
                  <a:pt x="0" y="45"/>
                </a:lnTo>
                <a:lnTo>
                  <a:pt x="137" y="45"/>
                </a:lnTo>
                <a:lnTo>
                  <a:pt x="120" y="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2" name="Freeform 300"/>
          <p:cNvSpPr>
            <a:spLocks/>
          </p:cNvSpPr>
          <p:nvPr/>
        </p:nvSpPr>
        <p:spPr bwMode="auto">
          <a:xfrm>
            <a:off x="6081682" y="1275606"/>
            <a:ext cx="134492" cy="302608"/>
          </a:xfrm>
          <a:custGeom>
            <a:avLst/>
            <a:gdLst>
              <a:gd name="T0" fmla="*/ 0 w 64"/>
              <a:gd name="T1" fmla="*/ 140 h 144"/>
              <a:gd name="T2" fmla="*/ 0 w 64"/>
              <a:gd name="T3" fmla="*/ 144 h 144"/>
              <a:gd name="T4" fmla="*/ 45 w 64"/>
              <a:gd name="T5" fmla="*/ 144 h 144"/>
              <a:gd name="T6" fmla="*/ 45 w 64"/>
              <a:gd name="T7" fmla="*/ 8 h 144"/>
              <a:gd name="T8" fmla="*/ 61 w 64"/>
              <a:gd name="T9" fmla="*/ 24 h 144"/>
              <a:gd name="T10" fmla="*/ 64 w 64"/>
              <a:gd name="T11" fmla="*/ 21 h 144"/>
              <a:gd name="T12" fmla="*/ 44 w 64"/>
              <a:gd name="T13" fmla="*/ 0 h 144"/>
              <a:gd name="T14" fmla="*/ 41 w 64"/>
              <a:gd name="T15" fmla="*/ 0 h 144"/>
              <a:gd name="T16" fmla="*/ 20 w 64"/>
              <a:gd name="T17" fmla="*/ 21 h 144"/>
              <a:gd name="T18" fmla="*/ 24 w 64"/>
              <a:gd name="T19" fmla="*/ 24 h 144"/>
              <a:gd name="T20" fmla="*/ 40 w 64"/>
              <a:gd name="T21" fmla="*/ 8 h 144"/>
              <a:gd name="T22" fmla="*/ 40 w 64"/>
              <a:gd name="T23" fmla="*/ 140 h 144"/>
              <a:gd name="T24" fmla="*/ 0 w 64"/>
              <a:gd name="T25" fmla="*/ 1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" h="144">
                <a:moveTo>
                  <a:pt x="0" y="140"/>
                </a:moveTo>
                <a:lnTo>
                  <a:pt x="0" y="144"/>
                </a:lnTo>
                <a:lnTo>
                  <a:pt x="45" y="144"/>
                </a:lnTo>
                <a:lnTo>
                  <a:pt x="45" y="8"/>
                </a:lnTo>
                <a:lnTo>
                  <a:pt x="61" y="24"/>
                </a:lnTo>
                <a:lnTo>
                  <a:pt x="64" y="21"/>
                </a:lnTo>
                <a:lnTo>
                  <a:pt x="44" y="0"/>
                </a:lnTo>
                <a:lnTo>
                  <a:pt x="41" y="0"/>
                </a:lnTo>
                <a:lnTo>
                  <a:pt x="20" y="21"/>
                </a:lnTo>
                <a:lnTo>
                  <a:pt x="24" y="24"/>
                </a:lnTo>
                <a:lnTo>
                  <a:pt x="40" y="8"/>
                </a:lnTo>
                <a:lnTo>
                  <a:pt x="40" y="140"/>
                </a:lnTo>
                <a:lnTo>
                  <a:pt x="0" y="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3" name="Freeform 301"/>
          <p:cNvSpPr>
            <a:spLocks/>
          </p:cNvSpPr>
          <p:nvPr/>
        </p:nvSpPr>
        <p:spPr bwMode="auto">
          <a:xfrm>
            <a:off x="6474653" y="1275606"/>
            <a:ext cx="134492" cy="302608"/>
          </a:xfrm>
          <a:custGeom>
            <a:avLst/>
            <a:gdLst>
              <a:gd name="T0" fmla="*/ 64 w 64"/>
              <a:gd name="T1" fmla="*/ 144 h 144"/>
              <a:gd name="T2" fmla="*/ 64 w 64"/>
              <a:gd name="T3" fmla="*/ 140 h 144"/>
              <a:gd name="T4" fmla="*/ 24 w 64"/>
              <a:gd name="T5" fmla="*/ 140 h 144"/>
              <a:gd name="T6" fmla="*/ 24 w 64"/>
              <a:gd name="T7" fmla="*/ 8 h 144"/>
              <a:gd name="T8" fmla="*/ 40 w 64"/>
              <a:gd name="T9" fmla="*/ 24 h 144"/>
              <a:gd name="T10" fmla="*/ 44 w 64"/>
              <a:gd name="T11" fmla="*/ 21 h 144"/>
              <a:gd name="T12" fmla="*/ 23 w 64"/>
              <a:gd name="T13" fmla="*/ 0 h 144"/>
              <a:gd name="T14" fmla="*/ 20 w 64"/>
              <a:gd name="T15" fmla="*/ 0 h 144"/>
              <a:gd name="T16" fmla="*/ 0 w 64"/>
              <a:gd name="T17" fmla="*/ 21 h 144"/>
              <a:gd name="T18" fmla="*/ 3 w 64"/>
              <a:gd name="T19" fmla="*/ 24 h 144"/>
              <a:gd name="T20" fmla="*/ 19 w 64"/>
              <a:gd name="T21" fmla="*/ 8 h 144"/>
              <a:gd name="T22" fmla="*/ 19 w 64"/>
              <a:gd name="T23" fmla="*/ 144 h 144"/>
              <a:gd name="T24" fmla="*/ 64 w 64"/>
              <a:gd name="T2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" h="144">
                <a:moveTo>
                  <a:pt x="64" y="144"/>
                </a:moveTo>
                <a:lnTo>
                  <a:pt x="64" y="140"/>
                </a:lnTo>
                <a:lnTo>
                  <a:pt x="24" y="140"/>
                </a:lnTo>
                <a:lnTo>
                  <a:pt x="24" y="8"/>
                </a:lnTo>
                <a:lnTo>
                  <a:pt x="40" y="24"/>
                </a:lnTo>
                <a:lnTo>
                  <a:pt x="44" y="21"/>
                </a:lnTo>
                <a:lnTo>
                  <a:pt x="23" y="0"/>
                </a:lnTo>
                <a:lnTo>
                  <a:pt x="20" y="0"/>
                </a:lnTo>
                <a:lnTo>
                  <a:pt x="0" y="21"/>
                </a:lnTo>
                <a:lnTo>
                  <a:pt x="3" y="24"/>
                </a:lnTo>
                <a:lnTo>
                  <a:pt x="19" y="8"/>
                </a:lnTo>
                <a:lnTo>
                  <a:pt x="19" y="144"/>
                </a:lnTo>
                <a:lnTo>
                  <a:pt x="64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4" name="Freeform 302"/>
          <p:cNvSpPr>
            <a:spLocks/>
          </p:cNvSpPr>
          <p:nvPr/>
        </p:nvSpPr>
        <p:spPr bwMode="auto">
          <a:xfrm>
            <a:off x="6888636" y="1275606"/>
            <a:ext cx="92464" cy="302608"/>
          </a:xfrm>
          <a:custGeom>
            <a:avLst/>
            <a:gdLst>
              <a:gd name="T0" fmla="*/ 20 w 44"/>
              <a:gd name="T1" fmla="*/ 0 h 144"/>
              <a:gd name="T2" fmla="*/ 20 w 44"/>
              <a:gd name="T3" fmla="*/ 137 h 144"/>
              <a:gd name="T4" fmla="*/ 3 w 44"/>
              <a:gd name="T5" fmla="*/ 121 h 144"/>
              <a:gd name="T6" fmla="*/ 0 w 44"/>
              <a:gd name="T7" fmla="*/ 124 h 144"/>
              <a:gd name="T8" fmla="*/ 21 w 44"/>
              <a:gd name="T9" fmla="*/ 144 h 144"/>
              <a:gd name="T10" fmla="*/ 24 w 44"/>
              <a:gd name="T11" fmla="*/ 144 h 144"/>
              <a:gd name="T12" fmla="*/ 44 w 44"/>
              <a:gd name="T13" fmla="*/ 124 h 144"/>
              <a:gd name="T14" fmla="*/ 41 w 44"/>
              <a:gd name="T15" fmla="*/ 121 h 144"/>
              <a:gd name="T16" fmla="*/ 25 w 44"/>
              <a:gd name="T17" fmla="*/ 137 h 144"/>
              <a:gd name="T18" fmla="*/ 25 w 44"/>
              <a:gd name="T19" fmla="*/ 0 h 144"/>
              <a:gd name="T20" fmla="*/ 20 w 44"/>
              <a:gd name="T2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" h="144">
                <a:moveTo>
                  <a:pt x="20" y="0"/>
                </a:moveTo>
                <a:lnTo>
                  <a:pt x="20" y="137"/>
                </a:lnTo>
                <a:lnTo>
                  <a:pt x="3" y="121"/>
                </a:lnTo>
                <a:lnTo>
                  <a:pt x="0" y="124"/>
                </a:lnTo>
                <a:lnTo>
                  <a:pt x="21" y="144"/>
                </a:lnTo>
                <a:lnTo>
                  <a:pt x="24" y="144"/>
                </a:lnTo>
                <a:lnTo>
                  <a:pt x="44" y="124"/>
                </a:lnTo>
                <a:lnTo>
                  <a:pt x="41" y="121"/>
                </a:lnTo>
                <a:lnTo>
                  <a:pt x="25" y="137"/>
                </a:lnTo>
                <a:lnTo>
                  <a:pt x="25" y="0"/>
                </a:lnTo>
                <a:lnTo>
                  <a:pt x="2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2563865" y="1670678"/>
            <a:ext cx="92464" cy="302608"/>
            <a:chOff x="2563865" y="1670678"/>
            <a:chExt cx="92464" cy="302608"/>
          </a:xfrm>
          <a:solidFill>
            <a:schemeClr val="tx1"/>
          </a:solidFill>
        </p:grpSpPr>
        <p:sp>
          <p:nvSpPr>
            <p:cNvPr id="35" name="Rectangle 303"/>
            <p:cNvSpPr>
              <a:spLocks noChangeArrowheads="1"/>
            </p:cNvSpPr>
            <p:nvPr/>
          </p:nvSpPr>
          <p:spPr bwMode="auto">
            <a:xfrm>
              <a:off x="2603793" y="1840895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Rectangle 304"/>
            <p:cNvSpPr>
              <a:spLocks noChangeArrowheads="1"/>
            </p:cNvSpPr>
            <p:nvPr/>
          </p:nvSpPr>
          <p:spPr bwMode="auto">
            <a:xfrm>
              <a:off x="2603793" y="1754736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Rectangle 305"/>
            <p:cNvSpPr>
              <a:spLocks noChangeArrowheads="1"/>
            </p:cNvSpPr>
            <p:nvPr/>
          </p:nvSpPr>
          <p:spPr bwMode="auto">
            <a:xfrm>
              <a:off x="2603793" y="1811475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Rectangle 306"/>
            <p:cNvSpPr>
              <a:spLocks noChangeArrowheads="1"/>
            </p:cNvSpPr>
            <p:nvPr/>
          </p:nvSpPr>
          <p:spPr bwMode="auto">
            <a:xfrm>
              <a:off x="2603793" y="1784156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Rectangle 307"/>
            <p:cNvSpPr>
              <a:spLocks noChangeArrowheads="1"/>
            </p:cNvSpPr>
            <p:nvPr/>
          </p:nvSpPr>
          <p:spPr bwMode="auto">
            <a:xfrm>
              <a:off x="2603793" y="1727417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Rectangle 308"/>
            <p:cNvSpPr>
              <a:spLocks noChangeArrowheads="1"/>
            </p:cNvSpPr>
            <p:nvPr/>
          </p:nvSpPr>
          <p:spPr bwMode="auto">
            <a:xfrm>
              <a:off x="2603793" y="1670678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Rectangle 309"/>
            <p:cNvSpPr>
              <a:spLocks noChangeArrowheads="1"/>
            </p:cNvSpPr>
            <p:nvPr/>
          </p:nvSpPr>
          <p:spPr bwMode="auto">
            <a:xfrm>
              <a:off x="2603793" y="1697997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Rectangle 310"/>
            <p:cNvSpPr>
              <a:spLocks noChangeArrowheads="1"/>
            </p:cNvSpPr>
            <p:nvPr/>
          </p:nvSpPr>
          <p:spPr bwMode="auto">
            <a:xfrm>
              <a:off x="2603793" y="1868213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Rectangle 311"/>
            <p:cNvSpPr>
              <a:spLocks noChangeArrowheads="1"/>
            </p:cNvSpPr>
            <p:nvPr/>
          </p:nvSpPr>
          <p:spPr bwMode="auto">
            <a:xfrm>
              <a:off x="2603793" y="1897634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Rectangle 312"/>
            <p:cNvSpPr>
              <a:spLocks noChangeArrowheads="1"/>
            </p:cNvSpPr>
            <p:nvPr/>
          </p:nvSpPr>
          <p:spPr bwMode="auto">
            <a:xfrm>
              <a:off x="2603793" y="1924953"/>
              <a:ext cx="10508" cy="63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Freeform 313"/>
            <p:cNvSpPr>
              <a:spLocks/>
            </p:cNvSpPr>
            <p:nvPr/>
          </p:nvSpPr>
          <p:spPr bwMode="auto">
            <a:xfrm>
              <a:off x="2563865" y="1922851"/>
              <a:ext cx="92464" cy="50435"/>
            </a:xfrm>
            <a:custGeom>
              <a:avLst/>
              <a:gdLst>
                <a:gd name="T0" fmla="*/ 21 w 44"/>
                <a:gd name="T1" fmla="*/ 24 h 24"/>
                <a:gd name="T2" fmla="*/ 23 w 44"/>
                <a:gd name="T3" fmla="*/ 24 h 24"/>
                <a:gd name="T4" fmla="*/ 44 w 44"/>
                <a:gd name="T5" fmla="*/ 3 h 24"/>
                <a:gd name="T6" fmla="*/ 41 w 44"/>
                <a:gd name="T7" fmla="*/ 0 h 24"/>
                <a:gd name="T8" fmla="*/ 22 w 44"/>
                <a:gd name="T9" fmla="*/ 18 h 24"/>
                <a:gd name="T10" fmla="*/ 3 w 44"/>
                <a:gd name="T11" fmla="*/ 0 h 24"/>
                <a:gd name="T12" fmla="*/ 0 w 44"/>
                <a:gd name="T13" fmla="*/ 3 h 24"/>
                <a:gd name="T14" fmla="*/ 21 w 44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4">
                  <a:moveTo>
                    <a:pt x="21" y="24"/>
                  </a:moveTo>
                  <a:lnTo>
                    <a:pt x="23" y="24"/>
                  </a:lnTo>
                  <a:lnTo>
                    <a:pt x="44" y="3"/>
                  </a:lnTo>
                  <a:lnTo>
                    <a:pt x="41" y="0"/>
                  </a:lnTo>
                  <a:lnTo>
                    <a:pt x="22" y="18"/>
                  </a:lnTo>
                  <a:lnTo>
                    <a:pt x="3" y="0"/>
                  </a:lnTo>
                  <a:lnTo>
                    <a:pt x="0" y="3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6" name="Freeform 314"/>
          <p:cNvSpPr>
            <a:spLocks/>
          </p:cNvSpPr>
          <p:nvPr/>
        </p:nvSpPr>
        <p:spPr bwMode="auto">
          <a:xfrm>
            <a:off x="2065823" y="1775750"/>
            <a:ext cx="302608" cy="90363"/>
          </a:xfrm>
          <a:custGeom>
            <a:avLst/>
            <a:gdLst>
              <a:gd name="T0" fmla="*/ 24 w 144"/>
              <a:gd name="T1" fmla="*/ 3 h 43"/>
              <a:gd name="T2" fmla="*/ 20 w 144"/>
              <a:gd name="T3" fmla="*/ 0 h 43"/>
              <a:gd name="T4" fmla="*/ 0 w 144"/>
              <a:gd name="T5" fmla="*/ 20 h 43"/>
              <a:gd name="T6" fmla="*/ 0 w 144"/>
              <a:gd name="T7" fmla="*/ 23 h 43"/>
              <a:gd name="T8" fmla="*/ 20 w 144"/>
              <a:gd name="T9" fmla="*/ 43 h 43"/>
              <a:gd name="T10" fmla="*/ 24 w 144"/>
              <a:gd name="T11" fmla="*/ 40 h 43"/>
              <a:gd name="T12" fmla="*/ 7 w 144"/>
              <a:gd name="T13" fmla="*/ 24 h 43"/>
              <a:gd name="T14" fmla="*/ 144 w 144"/>
              <a:gd name="T15" fmla="*/ 24 h 43"/>
              <a:gd name="T16" fmla="*/ 144 w 144"/>
              <a:gd name="T17" fmla="*/ 20 h 43"/>
              <a:gd name="T18" fmla="*/ 7 w 144"/>
              <a:gd name="T19" fmla="*/ 20 h 43"/>
              <a:gd name="T20" fmla="*/ 24 w 144"/>
              <a:gd name="T21" fmla="*/ 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4" h="43">
                <a:moveTo>
                  <a:pt x="24" y="3"/>
                </a:moveTo>
                <a:lnTo>
                  <a:pt x="20" y="0"/>
                </a:lnTo>
                <a:lnTo>
                  <a:pt x="0" y="20"/>
                </a:lnTo>
                <a:lnTo>
                  <a:pt x="0" y="23"/>
                </a:lnTo>
                <a:lnTo>
                  <a:pt x="20" y="43"/>
                </a:lnTo>
                <a:lnTo>
                  <a:pt x="24" y="40"/>
                </a:lnTo>
                <a:lnTo>
                  <a:pt x="7" y="24"/>
                </a:lnTo>
                <a:lnTo>
                  <a:pt x="144" y="24"/>
                </a:lnTo>
                <a:lnTo>
                  <a:pt x="144" y="20"/>
                </a:lnTo>
                <a:lnTo>
                  <a:pt x="7" y="20"/>
                </a:lnTo>
                <a:lnTo>
                  <a:pt x="24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" name="Группа 2"/>
          <p:cNvGrpSpPr/>
          <p:nvPr/>
        </p:nvGrpSpPr>
        <p:grpSpPr>
          <a:xfrm>
            <a:off x="2851763" y="1775750"/>
            <a:ext cx="302608" cy="90363"/>
            <a:chOff x="2851763" y="1775750"/>
            <a:chExt cx="302608" cy="90363"/>
          </a:xfrm>
          <a:solidFill>
            <a:schemeClr val="tx1"/>
          </a:solidFill>
        </p:grpSpPr>
        <p:sp>
          <p:nvSpPr>
            <p:cNvPr id="47" name="Rectangle 315"/>
            <p:cNvSpPr>
              <a:spLocks noChangeArrowheads="1"/>
            </p:cNvSpPr>
            <p:nvPr/>
          </p:nvSpPr>
          <p:spPr bwMode="auto">
            <a:xfrm>
              <a:off x="3049299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Rectangle 316"/>
            <p:cNvSpPr>
              <a:spLocks noChangeArrowheads="1"/>
            </p:cNvSpPr>
            <p:nvPr/>
          </p:nvSpPr>
          <p:spPr bwMode="auto">
            <a:xfrm>
              <a:off x="3021979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Rectangle 317"/>
            <p:cNvSpPr>
              <a:spLocks noChangeArrowheads="1"/>
            </p:cNvSpPr>
            <p:nvPr/>
          </p:nvSpPr>
          <p:spPr bwMode="auto">
            <a:xfrm>
              <a:off x="2992559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Rectangle 318"/>
            <p:cNvSpPr>
              <a:spLocks noChangeArrowheads="1"/>
            </p:cNvSpPr>
            <p:nvPr/>
          </p:nvSpPr>
          <p:spPr bwMode="auto">
            <a:xfrm>
              <a:off x="3078719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Rectangle 319"/>
            <p:cNvSpPr>
              <a:spLocks noChangeArrowheads="1"/>
            </p:cNvSpPr>
            <p:nvPr/>
          </p:nvSpPr>
          <p:spPr bwMode="auto">
            <a:xfrm>
              <a:off x="3106037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Rectangle 320"/>
            <p:cNvSpPr>
              <a:spLocks noChangeArrowheads="1"/>
            </p:cNvSpPr>
            <p:nvPr/>
          </p:nvSpPr>
          <p:spPr bwMode="auto">
            <a:xfrm>
              <a:off x="3135457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Rectangle 321"/>
            <p:cNvSpPr>
              <a:spLocks noChangeArrowheads="1"/>
            </p:cNvSpPr>
            <p:nvPr/>
          </p:nvSpPr>
          <p:spPr bwMode="auto">
            <a:xfrm>
              <a:off x="2908501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Rectangle 322"/>
            <p:cNvSpPr>
              <a:spLocks noChangeArrowheads="1"/>
            </p:cNvSpPr>
            <p:nvPr/>
          </p:nvSpPr>
          <p:spPr bwMode="auto">
            <a:xfrm>
              <a:off x="2935821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Rectangle 323"/>
            <p:cNvSpPr>
              <a:spLocks noChangeArrowheads="1"/>
            </p:cNvSpPr>
            <p:nvPr/>
          </p:nvSpPr>
          <p:spPr bwMode="auto">
            <a:xfrm>
              <a:off x="2965241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" name="Rectangle 324"/>
            <p:cNvSpPr>
              <a:spLocks noChangeArrowheads="1"/>
            </p:cNvSpPr>
            <p:nvPr/>
          </p:nvSpPr>
          <p:spPr bwMode="auto">
            <a:xfrm>
              <a:off x="2879081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Freeform 325"/>
            <p:cNvSpPr>
              <a:spLocks/>
            </p:cNvSpPr>
            <p:nvPr/>
          </p:nvSpPr>
          <p:spPr bwMode="auto">
            <a:xfrm>
              <a:off x="2851763" y="1775750"/>
              <a:ext cx="50435" cy="90363"/>
            </a:xfrm>
            <a:custGeom>
              <a:avLst/>
              <a:gdLst>
                <a:gd name="T0" fmla="*/ 21 w 24"/>
                <a:gd name="T1" fmla="*/ 0 h 43"/>
                <a:gd name="T2" fmla="*/ 0 w 24"/>
                <a:gd name="T3" fmla="*/ 20 h 43"/>
                <a:gd name="T4" fmla="*/ 0 w 24"/>
                <a:gd name="T5" fmla="*/ 23 h 43"/>
                <a:gd name="T6" fmla="*/ 21 w 24"/>
                <a:gd name="T7" fmla="*/ 43 h 43"/>
                <a:gd name="T8" fmla="*/ 24 w 24"/>
                <a:gd name="T9" fmla="*/ 40 h 43"/>
                <a:gd name="T10" fmla="*/ 8 w 24"/>
                <a:gd name="T11" fmla="*/ 24 h 43"/>
                <a:gd name="T12" fmla="*/ 9 w 24"/>
                <a:gd name="T13" fmla="*/ 24 h 43"/>
                <a:gd name="T14" fmla="*/ 9 w 24"/>
                <a:gd name="T15" fmla="*/ 20 h 43"/>
                <a:gd name="T16" fmla="*/ 8 w 24"/>
                <a:gd name="T17" fmla="*/ 20 h 43"/>
                <a:gd name="T18" fmla="*/ 24 w 24"/>
                <a:gd name="T19" fmla="*/ 3 h 43"/>
                <a:gd name="T20" fmla="*/ 21 w 24"/>
                <a:gd name="T2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43">
                  <a:moveTo>
                    <a:pt x="21" y="0"/>
                  </a:moveTo>
                  <a:lnTo>
                    <a:pt x="0" y="20"/>
                  </a:lnTo>
                  <a:lnTo>
                    <a:pt x="0" y="23"/>
                  </a:lnTo>
                  <a:lnTo>
                    <a:pt x="21" y="43"/>
                  </a:lnTo>
                  <a:lnTo>
                    <a:pt x="24" y="40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2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8" name="Freeform 326"/>
          <p:cNvSpPr>
            <a:spLocks/>
          </p:cNvSpPr>
          <p:nvPr/>
        </p:nvSpPr>
        <p:spPr bwMode="auto">
          <a:xfrm>
            <a:off x="3244733" y="1775750"/>
            <a:ext cx="304710" cy="90363"/>
          </a:xfrm>
          <a:custGeom>
            <a:avLst/>
            <a:gdLst>
              <a:gd name="T0" fmla="*/ 120 w 145"/>
              <a:gd name="T1" fmla="*/ 40 h 43"/>
              <a:gd name="T2" fmla="*/ 124 w 145"/>
              <a:gd name="T3" fmla="*/ 43 h 43"/>
              <a:gd name="T4" fmla="*/ 145 w 145"/>
              <a:gd name="T5" fmla="*/ 23 h 43"/>
              <a:gd name="T6" fmla="*/ 145 w 145"/>
              <a:gd name="T7" fmla="*/ 20 h 43"/>
              <a:gd name="T8" fmla="*/ 124 w 145"/>
              <a:gd name="T9" fmla="*/ 0 h 43"/>
              <a:gd name="T10" fmla="*/ 120 w 145"/>
              <a:gd name="T11" fmla="*/ 3 h 43"/>
              <a:gd name="T12" fmla="*/ 137 w 145"/>
              <a:gd name="T13" fmla="*/ 20 h 43"/>
              <a:gd name="T14" fmla="*/ 0 w 145"/>
              <a:gd name="T15" fmla="*/ 20 h 43"/>
              <a:gd name="T16" fmla="*/ 0 w 145"/>
              <a:gd name="T17" fmla="*/ 24 h 43"/>
              <a:gd name="T18" fmla="*/ 137 w 145"/>
              <a:gd name="T19" fmla="*/ 24 h 43"/>
              <a:gd name="T20" fmla="*/ 120 w 145"/>
              <a:gd name="T21" fmla="*/ 4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5" h="43">
                <a:moveTo>
                  <a:pt x="120" y="40"/>
                </a:moveTo>
                <a:lnTo>
                  <a:pt x="124" y="43"/>
                </a:lnTo>
                <a:lnTo>
                  <a:pt x="145" y="23"/>
                </a:lnTo>
                <a:lnTo>
                  <a:pt x="145" y="20"/>
                </a:lnTo>
                <a:lnTo>
                  <a:pt x="124" y="0"/>
                </a:lnTo>
                <a:lnTo>
                  <a:pt x="120" y="3"/>
                </a:lnTo>
                <a:lnTo>
                  <a:pt x="137" y="20"/>
                </a:lnTo>
                <a:lnTo>
                  <a:pt x="0" y="20"/>
                </a:lnTo>
                <a:lnTo>
                  <a:pt x="0" y="24"/>
                </a:lnTo>
                <a:lnTo>
                  <a:pt x="137" y="24"/>
                </a:lnTo>
                <a:lnTo>
                  <a:pt x="120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05" name="Группа 104"/>
          <p:cNvGrpSpPr/>
          <p:nvPr/>
        </p:nvGrpSpPr>
        <p:grpSpPr>
          <a:xfrm>
            <a:off x="3637703" y="1775750"/>
            <a:ext cx="304711" cy="90363"/>
            <a:chOff x="3637703" y="1775750"/>
            <a:chExt cx="304711" cy="90363"/>
          </a:xfrm>
          <a:solidFill>
            <a:schemeClr val="tx1"/>
          </a:solidFill>
        </p:grpSpPr>
        <p:sp>
          <p:nvSpPr>
            <p:cNvPr id="59" name="Rectangle 327"/>
            <p:cNvSpPr>
              <a:spLocks noChangeArrowheads="1"/>
            </p:cNvSpPr>
            <p:nvPr/>
          </p:nvSpPr>
          <p:spPr bwMode="auto">
            <a:xfrm>
              <a:off x="3751181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Rectangle 328"/>
            <p:cNvSpPr>
              <a:spLocks noChangeArrowheads="1"/>
            </p:cNvSpPr>
            <p:nvPr/>
          </p:nvSpPr>
          <p:spPr bwMode="auto">
            <a:xfrm>
              <a:off x="3667123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Rectangle 329"/>
            <p:cNvSpPr>
              <a:spLocks noChangeArrowheads="1"/>
            </p:cNvSpPr>
            <p:nvPr/>
          </p:nvSpPr>
          <p:spPr bwMode="auto">
            <a:xfrm>
              <a:off x="3694442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Rectangle 330"/>
            <p:cNvSpPr>
              <a:spLocks noChangeArrowheads="1"/>
            </p:cNvSpPr>
            <p:nvPr/>
          </p:nvSpPr>
          <p:spPr bwMode="auto">
            <a:xfrm>
              <a:off x="3723862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Rectangle 331"/>
            <p:cNvSpPr>
              <a:spLocks noChangeArrowheads="1"/>
            </p:cNvSpPr>
            <p:nvPr/>
          </p:nvSpPr>
          <p:spPr bwMode="auto">
            <a:xfrm>
              <a:off x="3637703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Rectangle 332"/>
            <p:cNvSpPr>
              <a:spLocks noChangeArrowheads="1"/>
            </p:cNvSpPr>
            <p:nvPr/>
          </p:nvSpPr>
          <p:spPr bwMode="auto">
            <a:xfrm>
              <a:off x="3894079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" name="Rectangle 333"/>
            <p:cNvSpPr>
              <a:spLocks noChangeArrowheads="1"/>
            </p:cNvSpPr>
            <p:nvPr/>
          </p:nvSpPr>
          <p:spPr bwMode="auto">
            <a:xfrm>
              <a:off x="3866760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Rectangle 334"/>
            <p:cNvSpPr>
              <a:spLocks noChangeArrowheads="1"/>
            </p:cNvSpPr>
            <p:nvPr/>
          </p:nvSpPr>
          <p:spPr bwMode="auto">
            <a:xfrm>
              <a:off x="3837340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Rectangle 335"/>
            <p:cNvSpPr>
              <a:spLocks noChangeArrowheads="1"/>
            </p:cNvSpPr>
            <p:nvPr/>
          </p:nvSpPr>
          <p:spPr bwMode="auto">
            <a:xfrm>
              <a:off x="3807920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Rectangle 336"/>
            <p:cNvSpPr>
              <a:spLocks noChangeArrowheads="1"/>
            </p:cNvSpPr>
            <p:nvPr/>
          </p:nvSpPr>
          <p:spPr bwMode="auto">
            <a:xfrm>
              <a:off x="3780601" y="1817779"/>
              <a:ext cx="18914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Freeform 337"/>
            <p:cNvSpPr>
              <a:spLocks/>
            </p:cNvSpPr>
            <p:nvPr/>
          </p:nvSpPr>
          <p:spPr bwMode="auto">
            <a:xfrm>
              <a:off x="3889877" y="1775750"/>
              <a:ext cx="52537" cy="90363"/>
            </a:xfrm>
            <a:custGeom>
              <a:avLst/>
              <a:gdLst>
                <a:gd name="T0" fmla="*/ 4 w 25"/>
                <a:gd name="T1" fmla="*/ 43 h 43"/>
                <a:gd name="T2" fmla="*/ 25 w 25"/>
                <a:gd name="T3" fmla="*/ 23 h 43"/>
                <a:gd name="T4" fmla="*/ 25 w 25"/>
                <a:gd name="T5" fmla="*/ 20 h 43"/>
                <a:gd name="T6" fmla="*/ 4 w 25"/>
                <a:gd name="T7" fmla="*/ 0 h 43"/>
                <a:gd name="T8" fmla="*/ 0 w 25"/>
                <a:gd name="T9" fmla="*/ 3 h 43"/>
                <a:gd name="T10" fmla="*/ 17 w 25"/>
                <a:gd name="T11" fmla="*/ 20 h 43"/>
                <a:gd name="T12" fmla="*/ 16 w 25"/>
                <a:gd name="T13" fmla="*/ 20 h 43"/>
                <a:gd name="T14" fmla="*/ 16 w 25"/>
                <a:gd name="T15" fmla="*/ 24 h 43"/>
                <a:gd name="T16" fmla="*/ 17 w 25"/>
                <a:gd name="T17" fmla="*/ 24 h 43"/>
                <a:gd name="T18" fmla="*/ 0 w 25"/>
                <a:gd name="T19" fmla="*/ 40 h 43"/>
                <a:gd name="T20" fmla="*/ 4 w 25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3">
                  <a:moveTo>
                    <a:pt x="4" y="43"/>
                  </a:moveTo>
                  <a:lnTo>
                    <a:pt x="25" y="23"/>
                  </a:lnTo>
                  <a:lnTo>
                    <a:pt x="25" y="20"/>
                  </a:lnTo>
                  <a:lnTo>
                    <a:pt x="4" y="0"/>
                  </a:lnTo>
                  <a:lnTo>
                    <a:pt x="0" y="3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4"/>
                  </a:lnTo>
                  <a:lnTo>
                    <a:pt x="17" y="24"/>
                  </a:lnTo>
                  <a:lnTo>
                    <a:pt x="0" y="40"/>
                  </a:lnTo>
                  <a:lnTo>
                    <a:pt x="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70" name="Freeform 338"/>
          <p:cNvSpPr>
            <a:spLocks/>
          </p:cNvSpPr>
          <p:nvPr/>
        </p:nvSpPr>
        <p:spPr bwMode="auto">
          <a:xfrm>
            <a:off x="4137847" y="1670678"/>
            <a:ext cx="90363" cy="302608"/>
          </a:xfrm>
          <a:custGeom>
            <a:avLst/>
            <a:gdLst>
              <a:gd name="T0" fmla="*/ 24 w 43"/>
              <a:gd name="T1" fmla="*/ 144 h 144"/>
              <a:gd name="T2" fmla="*/ 24 w 43"/>
              <a:gd name="T3" fmla="*/ 7 h 144"/>
              <a:gd name="T4" fmla="*/ 40 w 43"/>
              <a:gd name="T5" fmla="*/ 23 h 144"/>
              <a:gd name="T6" fmla="*/ 43 w 43"/>
              <a:gd name="T7" fmla="*/ 20 h 144"/>
              <a:gd name="T8" fmla="*/ 23 w 43"/>
              <a:gd name="T9" fmla="*/ 0 h 144"/>
              <a:gd name="T10" fmla="*/ 20 w 43"/>
              <a:gd name="T11" fmla="*/ 0 h 144"/>
              <a:gd name="T12" fmla="*/ 0 w 43"/>
              <a:gd name="T13" fmla="*/ 20 h 144"/>
              <a:gd name="T14" fmla="*/ 3 w 43"/>
              <a:gd name="T15" fmla="*/ 23 h 144"/>
              <a:gd name="T16" fmla="*/ 19 w 43"/>
              <a:gd name="T17" fmla="*/ 7 h 144"/>
              <a:gd name="T18" fmla="*/ 19 w 43"/>
              <a:gd name="T19" fmla="*/ 144 h 144"/>
              <a:gd name="T20" fmla="*/ 24 w 43"/>
              <a:gd name="T21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" h="144">
                <a:moveTo>
                  <a:pt x="24" y="144"/>
                </a:moveTo>
                <a:lnTo>
                  <a:pt x="24" y="7"/>
                </a:lnTo>
                <a:lnTo>
                  <a:pt x="40" y="23"/>
                </a:lnTo>
                <a:lnTo>
                  <a:pt x="43" y="20"/>
                </a:lnTo>
                <a:lnTo>
                  <a:pt x="23" y="0"/>
                </a:lnTo>
                <a:lnTo>
                  <a:pt x="20" y="0"/>
                </a:lnTo>
                <a:lnTo>
                  <a:pt x="0" y="20"/>
                </a:lnTo>
                <a:lnTo>
                  <a:pt x="3" y="23"/>
                </a:lnTo>
                <a:lnTo>
                  <a:pt x="19" y="7"/>
                </a:lnTo>
                <a:lnTo>
                  <a:pt x="19" y="144"/>
                </a:lnTo>
                <a:lnTo>
                  <a:pt x="24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06" name="Группа 105"/>
          <p:cNvGrpSpPr/>
          <p:nvPr/>
        </p:nvGrpSpPr>
        <p:grpSpPr>
          <a:xfrm>
            <a:off x="4530816" y="1670678"/>
            <a:ext cx="92464" cy="302609"/>
            <a:chOff x="4530816" y="1670678"/>
            <a:chExt cx="92464" cy="302609"/>
          </a:xfrm>
          <a:solidFill>
            <a:schemeClr val="tx1"/>
          </a:solidFill>
        </p:grpSpPr>
        <p:sp>
          <p:nvSpPr>
            <p:cNvPr id="71" name="Rectangle 339"/>
            <p:cNvSpPr>
              <a:spLocks noChangeArrowheads="1"/>
            </p:cNvSpPr>
            <p:nvPr/>
          </p:nvSpPr>
          <p:spPr bwMode="auto">
            <a:xfrm>
              <a:off x="4570744" y="1924953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Rectangle 340"/>
            <p:cNvSpPr>
              <a:spLocks noChangeArrowheads="1"/>
            </p:cNvSpPr>
            <p:nvPr/>
          </p:nvSpPr>
          <p:spPr bwMode="auto">
            <a:xfrm>
              <a:off x="4570744" y="1754736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" name="Rectangle 341"/>
            <p:cNvSpPr>
              <a:spLocks noChangeArrowheads="1"/>
            </p:cNvSpPr>
            <p:nvPr/>
          </p:nvSpPr>
          <p:spPr bwMode="auto">
            <a:xfrm>
              <a:off x="4570744" y="1897634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Rectangle 342"/>
            <p:cNvSpPr>
              <a:spLocks noChangeArrowheads="1"/>
            </p:cNvSpPr>
            <p:nvPr/>
          </p:nvSpPr>
          <p:spPr bwMode="auto">
            <a:xfrm>
              <a:off x="4570744" y="1840895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Rectangle 343"/>
            <p:cNvSpPr>
              <a:spLocks noChangeArrowheads="1"/>
            </p:cNvSpPr>
            <p:nvPr/>
          </p:nvSpPr>
          <p:spPr bwMode="auto">
            <a:xfrm>
              <a:off x="4570744" y="1727417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Rectangle 344"/>
            <p:cNvSpPr>
              <a:spLocks noChangeArrowheads="1"/>
            </p:cNvSpPr>
            <p:nvPr/>
          </p:nvSpPr>
          <p:spPr bwMode="auto">
            <a:xfrm>
              <a:off x="4570744" y="1868213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Rectangle 345"/>
            <p:cNvSpPr>
              <a:spLocks noChangeArrowheads="1"/>
            </p:cNvSpPr>
            <p:nvPr/>
          </p:nvSpPr>
          <p:spPr bwMode="auto">
            <a:xfrm>
              <a:off x="4570744" y="1811475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" name="Rectangle 346"/>
            <p:cNvSpPr>
              <a:spLocks noChangeArrowheads="1"/>
            </p:cNvSpPr>
            <p:nvPr/>
          </p:nvSpPr>
          <p:spPr bwMode="auto">
            <a:xfrm>
              <a:off x="4570744" y="1697997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" name="Rectangle 347"/>
            <p:cNvSpPr>
              <a:spLocks noChangeArrowheads="1"/>
            </p:cNvSpPr>
            <p:nvPr/>
          </p:nvSpPr>
          <p:spPr bwMode="auto">
            <a:xfrm>
              <a:off x="4570744" y="1954373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Rectangle 348"/>
            <p:cNvSpPr>
              <a:spLocks noChangeArrowheads="1"/>
            </p:cNvSpPr>
            <p:nvPr/>
          </p:nvSpPr>
          <p:spPr bwMode="auto">
            <a:xfrm>
              <a:off x="4570744" y="1784156"/>
              <a:ext cx="10508" cy="18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" name="Freeform 349"/>
            <p:cNvSpPr>
              <a:spLocks/>
            </p:cNvSpPr>
            <p:nvPr/>
          </p:nvSpPr>
          <p:spPr bwMode="auto">
            <a:xfrm>
              <a:off x="4530816" y="1670678"/>
              <a:ext cx="92464" cy="48334"/>
            </a:xfrm>
            <a:custGeom>
              <a:avLst/>
              <a:gdLst>
                <a:gd name="T0" fmla="*/ 3 w 44"/>
                <a:gd name="T1" fmla="*/ 23 h 23"/>
                <a:gd name="T2" fmla="*/ 19 w 44"/>
                <a:gd name="T3" fmla="*/ 7 h 23"/>
                <a:gd name="T4" fmla="*/ 19 w 44"/>
                <a:gd name="T5" fmla="*/ 9 h 23"/>
                <a:gd name="T6" fmla="*/ 24 w 44"/>
                <a:gd name="T7" fmla="*/ 9 h 23"/>
                <a:gd name="T8" fmla="*/ 24 w 44"/>
                <a:gd name="T9" fmla="*/ 7 h 23"/>
                <a:gd name="T10" fmla="*/ 40 w 44"/>
                <a:gd name="T11" fmla="*/ 23 h 23"/>
                <a:gd name="T12" fmla="*/ 44 w 44"/>
                <a:gd name="T13" fmla="*/ 20 h 23"/>
                <a:gd name="T14" fmla="*/ 23 w 44"/>
                <a:gd name="T15" fmla="*/ 0 h 23"/>
                <a:gd name="T16" fmla="*/ 20 w 44"/>
                <a:gd name="T17" fmla="*/ 0 h 23"/>
                <a:gd name="T18" fmla="*/ 0 w 44"/>
                <a:gd name="T19" fmla="*/ 20 h 23"/>
                <a:gd name="T20" fmla="*/ 3 w 44"/>
                <a:gd name="T2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23">
                  <a:moveTo>
                    <a:pt x="3" y="23"/>
                  </a:moveTo>
                  <a:lnTo>
                    <a:pt x="19" y="7"/>
                  </a:lnTo>
                  <a:lnTo>
                    <a:pt x="19" y="9"/>
                  </a:lnTo>
                  <a:lnTo>
                    <a:pt x="24" y="9"/>
                  </a:lnTo>
                  <a:lnTo>
                    <a:pt x="24" y="7"/>
                  </a:lnTo>
                  <a:lnTo>
                    <a:pt x="40" y="23"/>
                  </a:lnTo>
                  <a:lnTo>
                    <a:pt x="44" y="2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0" y="20"/>
                  </a:lnTo>
                  <a:lnTo>
                    <a:pt x="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08" name="Группа 107"/>
          <p:cNvGrpSpPr/>
          <p:nvPr/>
        </p:nvGrpSpPr>
        <p:grpSpPr>
          <a:xfrm>
            <a:off x="5211684" y="1670678"/>
            <a:ext cx="302610" cy="302608"/>
            <a:chOff x="5211684" y="1670678"/>
            <a:chExt cx="302610" cy="302608"/>
          </a:xfrm>
          <a:solidFill>
            <a:schemeClr val="tx1"/>
          </a:solidFill>
        </p:grpSpPr>
        <p:sp>
          <p:nvSpPr>
            <p:cNvPr id="82" name="Freeform 378"/>
            <p:cNvSpPr>
              <a:spLocks/>
            </p:cNvSpPr>
            <p:nvPr/>
          </p:nvSpPr>
          <p:spPr bwMode="auto">
            <a:xfrm>
              <a:off x="5386105" y="1670678"/>
              <a:ext cx="128189" cy="123986"/>
            </a:xfrm>
            <a:custGeom>
              <a:avLst/>
              <a:gdLst>
                <a:gd name="T0" fmla="*/ 34 w 61"/>
                <a:gd name="T1" fmla="*/ 0 h 59"/>
                <a:gd name="T2" fmla="*/ 34 w 61"/>
                <a:gd name="T3" fmla="*/ 4 h 59"/>
                <a:gd name="T4" fmla="*/ 53 w 61"/>
                <a:gd name="T5" fmla="*/ 4 h 59"/>
                <a:gd name="T6" fmla="*/ 0 w 61"/>
                <a:gd name="T7" fmla="*/ 57 h 59"/>
                <a:gd name="T8" fmla="*/ 4 w 61"/>
                <a:gd name="T9" fmla="*/ 59 h 59"/>
                <a:gd name="T10" fmla="*/ 56 w 61"/>
                <a:gd name="T11" fmla="*/ 7 h 59"/>
                <a:gd name="T12" fmla="*/ 56 w 61"/>
                <a:gd name="T13" fmla="*/ 27 h 59"/>
                <a:gd name="T14" fmla="*/ 61 w 61"/>
                <a:gd name="T15" fmla="*/ 27 h 59"/>
                <a:gd name="T16" fmla="*/ 61 w 61"/>
                <a:gd name="T17" fmla="*/ 2 h 59"/>
                <a:gd name="T18" fmla="*/ 59 w 61"/>
                <a:gd name="T19" fmla="*/ 0 h 59"/>
                <a:gd name="T20" fmla="*/ 34 w 61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59">
                  <a:moveTo>
                    <a:pt x="34" y="0"/>
                  </a:moveTo>
                  <a:lnTo>
                    <a:pt x="34" y="4"/>
                  </a:lnTo>
                  <a:lnTo>
                    <a:pt x="53" y="4"/>
                  </a:lnTo>
                  <a:lnTo>
                    <a:pt x="0" y="57"/>
                  </a:lnTo>
                  <a:lnTo>
                    <a:pt x="4" y="59"/>
                  </a:lnTo>
                  <a:lnTo>
                    <a:pt x="56" y="7"/>
                  </a:lnTo>
                  <a:lnTo>
                    <a:pt x="56" y="27"/>
                  </a:lnTo>
                  <a:lnTo>
                    <a:pt x="61" y="27"/>
                  </a:lnTo>
                  <a:lnTo>
                    <a:pt x="61" y="2"/>
                  </a:lnTo>
                  <a:lnTo>
                    <a:pt x="59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Freeform 379"/>
            <p:cNvSpPr>
              <a:spLocks/>
            </p:cNvSpPr>
            <p:nvPr/>
          </p:nvSpPr>
          <p:spPr bwMode="auto">
            <a:xfrm>
              <a:off x="5211684" y="1847199"/>
              <a:ext cx="126087" cy="126087"/>
            </a:xfrm>
            <a:custGeom>
              <a:avLst/>
              <a:gdLst>
                <a:gd name="T0" fmla="*/ 56 w 60"/>
                <a:gd name="T1" fmla="*/ 0 h 60"/>
                <a:gd name="T2" fmla="*/ 4 w 60"/>
                <a:gd name="T3" fmla="*/ 52 h 60"/>
                <a:gd name="T4" fmla="*/ 4 w 60"/>
                <a:gd name="T5" fmla="*/ 33 h 60"/>
                <a:gd name="T6" fmla="*/ 0 w 60"/>
                <a:gd name="T7" fmla="*/ 33 h 60"/>
                <a:gd name="T8" fmla="*/ 0 w 60"/>
                <a:gd name="T9" fmla="*/ 58 h 60"/>
                <a:gd name="T10" fmla="*/ 2 w 60"/>
                <a:gd name="T11" fmla="*/ 60 h 60"/>
                <a:gd name="T12" fmla="*/ 27 w 60"/>
                <a:gd name="T13" fmla="*/ 60 h 60"/>
                <a:gd name="T14" fmla="*/ 27 w 60"/>
                <a:gd name="T15" fmla="*/ 55 h 60"/>
                <a:gd name="T16" fmla="*/ 7 w 60"/>
                <a:gd name="T17" fmla="*/ 55 h 60"/>
                <a:gd name="T18" fmla="*/ 60 w 60"/>
                <a:gd name="T19" fmla="*/ 2 h 60"/>
                <a:gd name="T20" fmla="*/ 56 w 60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4" y="52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58"/>
                  </a:lnTo>
                  <a:lnTo>
                    <a:pt x="2" y="60"/>
                  </a:lnTo>
                  <a:lnTo>
                    <a:pt x="27" y="60"/>
                  </a:lnTo>
                  <a:lnTo>
                    <a:pt x="27" y="55"/>
                  </a:lnTo>
                  <a:lnTo>
                    <a:pt x="7" y="55"/>
                  </a:lnTo>
                  <a:lnTo>
                    <a:pt x="60" y="2"/>
                  </a:lnTo>
                  <a:lnTo>
                    <a:pt x="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Freeform 380"/>
            <p:cNvSpPr>
              <a:spLocks/>
            </p:cNvSpPr>
            <p:nvPr/>
          </p:nvSpPr>
          <p:spPr bwMode="auto">
            <a:xfrm>
              <a:off x="5320959" y="1779953"/>
              <a:ext cx="81957" cy="81957"/>
            </a:xfrm>
            <a:custGeom>
              <a:avLst/>
              <a:gdLst>
                <a:gd name="T0" fmla="*/ 36 w 39"/>
                <a:gd name="T1" fmla="*/ 39 h 39"/>
                <a:gd name="T2" fmla="*/ 0 w 39"/>
                <a:gd name="T3" fmla="*/ 3 h 39"/>
                <a:gd name="T4" fmla="*/ 3 w 39"/>
                <a:gd name="T5" fmla="*/ 0 h 39"/>
                <a:gd name="T6" fmla="*/ 39 w 39"/>
                <a:gd name="T7" fmla="*/ 36 h 39"/>
                <a:gd name="T8" fmla="*/ 36 w 39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36" y="39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39" y="36"/>
                  </a:lnTo>
                  <a:lnTo>
                    <a:pt x="36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07" name="Группа 106"/>
          <p:cNvGrpSpPr/>
          <p:nvPr/>
        </p:nvGrpSpPr>
        <p:grpSpPr>
          <a:xfrm>
            <a:off x="4816613" y="1670678"/>
            <a:ext cx="304710" cy="302608"/>
            <a:chOff x="4816613" y="1670678"/>
            <a:chExt cx="304710" cy="302608"/>
          </a:xfrm>
          <a:solidFill>
            <a:schemeClr val="tx1"/>
          </a:solidFill>
        </p:grpSpPr>
        <p:sp>
          <p:nvSpPr>
            <p:cNvPr id="85" name="Freeform 381"/>
            <p:cNvSpPr>
              <a:spLocks/>
            </p:cNvSpPr>
            <p:nvPr/>
          </p:nvSpPr>
          <p:spPr bwMode="auto">
            <a:xfrm>
              <a:off x="4993134" y="1847199"/>
              <a:ext cx="128189" cy="126087"/>
            </a:xfrm>
            <a:custGeom>
              <a:avLst/>
              <a:gdLst>
                <a:gd name="T0" fmla="*/ 56 w 61"/>
                <a:gd name="T1" fmla="*/ 52 h 60"/>
                <a:gd name="T2" fmla="*/ 4 w 61"/>
                <a:gd name="T3" fmla="*/ 0 h 60"/>
                <a:gd name="T4" fmla="*/ 0 w 61"/>
                <a:gd name="T5" fmla="*/ 2 h 60"/>
                <a:gd name="T6" fmla="*/ 53 w 61"/>
                <a:gd name="T7" fmla="*/ 55 h 60"/>
                <a:gd name="T8" fmla="*/ 34 w 61"/>
                <a:gd name="T9" fmla="*/ 55 h 60"/>
                <a:gd name="T10" fmla="*/ 34 w 61"/>
                <a:gd name="T11" fmla="*/ 60 h 60"/>
                <a:gd name="T12" fmla="*/ 58 w 61"/>
                <a:gd name="T13" fmla="*/ 60 h 60"/>
                <a:gd name="T14" fmla="*/ 61 w 61"/>
                <a:gd name="T15" fmla="*/ 58 h 60"/>
                <a:gd name="T16" fmla="*/ 61 w 61"/>
                <a:gd name="T17" fmla="*/ 33 h 60"/>
                <a:gd name="T18" fmla="*/ 56 w 61"/>
                <a:gd name="T19" fmla="*/ 33 h 60"/>
                <a:gd name="T20" fmla="*/ 56 w 61"/>
                <a:gd name="T21" fmla="*/ 5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0">
                  <a:moveTo>
                    <a:pt x="56" y="52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53" y="55"/>
                  </a:lnTo>
                  <a:lnTo>
                    <a:pt x="34" y="55"/>
                  </a:lnTo>
                  <a:lnTo>
                    <a:pt x="34" y="60"/>
                  </a:lnTo>
                  <a:lnTo>
                    <a:pt x="58" y="60"/>
                  </a:lnTo>
                  <a:lnTo>
                    <a:pt x="61" y="58"/>
                  </a:lnTo>
                  <a:lnTo>
                    <a:pt x="61" y="33"/>
                  </a:lnTo>
                  <a:lnTo>
                    <a:pt x="56" y="33"/>
                  </a:lnTo>
                  <a:lnTo>
                    <a:pt x="56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Freeform 382"/>
            <p:cNvSpPr>
              <a:spLocks/>
            </p:cNvSpPr>
            <p:nvPr/>
          </p:nvSpPr>
          <p:spPr bwMode="auto">
            <a:xfrm>
              <a:off x="4816613" y="1670678"/>
              <a:ext cx="128189" cy="123986"/>
            </a:xfrm>
            <a:custGeom>
              <a:avLst/>
              <a:gdLst>
                <a:gd name="T0" fmla="*/ 57 w 61"/>
                <a:gd name="T1" fmla="*/ 59 h 59"/>
                <a:gd name="T2" fmla="*/ 61 w 61"/>
                <a:gd name="T3" fmla="*/ 57 h 59"/>
                <a:gd name="T4" fmla="*/ 8 w 61"/>
                <a:gd name="T5" fmla="*/ 4 h 59"/>
                <a:gd name="T6" fmla="*/ 28 w 61"/>
                <a:gd name="T7" fmla="*/ 4 h 59"/>
                <a:gd name="T8" fmla="*/ 28 w 61"/>
                <a:gd name="T9" fmla="*/ 0 h 59"/>
                <a:gd name="T10" fmla="*/ 3 w 61"/>
                <a:gd name="T11" fmla="*/ 0 h 59"/>
                <a:gd name="T12" fmla="*/ 0 w 61"/>
                <a:gd name="T13" fmla="*/ 2 h 59"/>
                <a:gd name="T14" fmla="*/ 0 w 61"/>
                <a:gd name="T15" fmla="*/ 27 h 59"/>
                <a:gd name="T16" fmla="*/ 5 w 61"/>
                <a:gd name="T17" fmla="*/ 27 h 59"/>
                <a:gd name="T18" fmla="*/ 5 w 61"/>
                <a:gd name="T19" fmla="*/ 7 h 59"/>
                <a:gd name="T20" fmla="*/ 57 w 61"/>
                <a:gd name="T2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59">
                  <a:moveTo>
                    <a:pt x="57" y="59"/>
                  </a:moveTo>
                  <a:lnTo>
                    <a:pt x="61" y="57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27"/>
                  </a:lnTo>
                  <a:lnTo>
                    <a:pt x="5" y="27"/>
                  </a:lnTo>
                  <a:lnTo>
                    <a:pt x="5" y="7"/>
                  </a:lnTo>
                  <a:lnTo>
                    <a:pt x="57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Freeform 383"/>
            <p:cNvSpPr>
              <a:spLocks/>
            </p:cNvSpPr>
            <p:nvPr/>
          </p:nvSpPr>
          <p:spPr bwMode="auto">
            <a:xfrm>
              <a:off x="4927990" y="1779953"/>
              <a:ext cx="81957" cy="81957"/>
            </a:xfrm>
            <a:custGeom>
              <a:avLst/>
              <a:gdLst>
                <a:gd name="T0" fmla="*/ 0 w 39"/>
                <a:gd name="T1" fmla="*/ 36 h 39"/>
                <a:gd name="T2" fmla="*/ 36 w 39"/>
                <a:gd name="T3" fmla="*/ 0 h 39"/>
                <a:gd name="T4" fmla="*/ 39 w 39"/>
                <a:gd name="T5" fmla="*/ 3 h 39"/>
                <a:gd name="T6" fmla="*/ 3 w 39"/>
                <a:gd name="T7" fmla="*/ 39 h 39"/>
                <a:gd name="T8" fmla="*/ 0 w 39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0" y="36"/>
                  </a:moveTo>
                  <a:lnTo>
                    <a:pt x="36" y="0"/>
                  </a:lnTo>
                  <a:lnTo>
                    <a:pt x="39" y="3"/>
                  </a:lnTo>
                  <a:lnTo>
                    <a:pt x="3" y="39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88" name="Freeform 384"/>
          <p:cNvSpPr>
            <a:spLocks/>
          </p:cNvSpPr>
          <p:nvPr/>
        </p:nvSpPr>
        <p:spPr bwMode="auto">
          <a:xfrm>
            <a:off x="5604655" y="1670678"/>
            <a:ext cx="302608" cy="302608"/>
          </a:xfrm>
          <a:custGeom>
            <a:avLst/>
            <a:gdLst>
              <a:gd name="T0" fmla="*/ 117 w 144"/>
              <a:gd name="T1" fmla="*/ 0 h 144"/>
              <a:gd name="T2" fmla="*/ 117 w 144"/>
              <a:gd name="T3" fmla="*/ 4 h 144"/>
              <a:gd name="T4" fmla="*/ 137 w 144"/>
              <a:gd name="T5" fmla="*/ 4 h 144"/>
              <a:gd name="T6" fmla="*/ 72 w 144"/>
              <a:gd name="T7" fmla="*/ 68 h 144"/>
              <a:gd name="T8" fmla="*/ 4 w 144"/>
              <a:gd name="T9" fmla="*/ 0 h 144"/>
              <a:gd name="T10" fmla="*/ 0 w 144"/>
              <a:gd name="T11" fmla="*/ 3 h 144"/>
              <a:gd name="T12" fmla="*/ 69 w 144"/>
              <a:gd name="T13" fmla="*/ 72 h 144"/>
              <a:gd name="T14" fmla="*/ 4 w 144"/>
              <a:gd name="T15" fmla="*/ 136 h 144"/>
              <a:gd name="T16" fmla="*/ 4 w 144"/>
              <a:gd name="T17" fmla="*/ 117 h 144"/>
              <a:gd name="T18" fmla="*/ 0 w 144"/>
              <a:gd name="T19" fmla="*/ 117 h 144"/>
              <a:gd name="T20" fmla="*/ 0 w 144"/>
              <a:gd name="T21" fmla="*/ 142 h 144"/>
              <a:gd name="T22" fmla="*/ 2 w 144"/>
              <a:gd name="T23" fmla="*/ 144 h 144"/>
              <a:gd name="T24" fmla="*/ 27 w 144"/>
              <a:gd name="T25" fmla="*/ 144 h 144"/>
              <a:gd name="T26" fmla="*/ 27 w 144"/>
              <a:gd name="T27" fmla="*/ 139 h 144"/>
              <a:gd name="T28" fmla="*/ 7 w 144"/>
              <a:gd name="T29" fmla="*/ 139 h 144"/>
              <a:gd name="T30" fmla="*/ 72 w 144"/>
              <a:gd name="T31" fmla="*/ 75 h 144"/>
              <a:gd name="T32" fmla="*/ 140 w 144"/>
              <a:gd name="T33" fmla="*/ 143 h 144"/>
              <a:gd name="T34" fmla="*/ 143 w 144"/>
              <a:gd name="T35" fmla="*/ 140 h 144"/>
              <a:gd name="T36" fmla="*/ 75 w 144"/>
              <a:gd name="T37" fmla="*/ 72 h 144"/>
              <a:gd name="T38" fmla="*/ 139 w 144"/>
              <a:gd name="T39" fmla="*/ 7 h 144"/>
              <a:gd name="T40" fmla="*/ 139 w 144"/>
              <a:gd name="T41" fmla="*/ 27 h 144"/>
              <a:gd name="T42" fmla="*/ 144 w 144"/>
              <a:gd name="T43" fmla="*/ 27 h 144"/>
              <a:gd name="T44" fmla="*/ 144 w 144"/>
              <a:gd name="T45" fmla="*/ 2 h 144"/>
              <a:gd name="T46" fmla="*/ 142 w 144"/>
              <a:gd name="T47" fmla="*/ 0 h 144"/>
              <a:gd name="T48" fmla="*/ 117 w 144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17" y="0"/>
                </a:moveTo>
                <a:lnTo>
                  <a:pt x="117" y="4"/>
                </a:lnTo>
                <a:lnTo>
                  <a:pt x="137" y="4"/>
                </a:lnTo>
                <a:lnTo>
                  <a:pt x="72" y="68"/>
                </a:lnTo>
                <a:lnTo>
                  <a:pt x="4" y="0"/>
                </a:lnTo>
                <a:lnTo>
                  <a:pt x="0" y="3"/>
                </a:lnTo>
                <a:lnTo>
                  <a:pt x="69" y="72"/>
                </a:lnTo>
                <a:lnTo>
                  <a:pt x="4" y="136"/>
                </a:lnTo>
                <a:lnTo>
                  <a:pt x="4" y="117"/>
                </a:lnTo>
                <a:lnTo>
                  <a:pt x="0" y="117"/>
                </a:lnTo>
                <a:lnTo>
                  <a:pt x="0" y="142"/>
                </a:lnTo>
                <a:lnTo>
                  <a:pt x="2" y="144"/>
                </a:lnTo>
                <a:lnTo>
                  <a:pt x="27" y="144"/>
                </a:lnTo>
                <a:lnTo>
                  <a:pt x="27" y="139"/>
                </a:lnTo>
                <a:lnTo>
                  <a:pt x="7" y="139"/>
                </a:lnTo>
                <a:lnTo>
                  <a:pt x="72" y="75"/>
                </a:lnTo>
                <a:lnTo>
                  <a:pt x="140" y="143"/>
                </a:lnTo>
                <a:lnTo>
                  <a:pt x="143" y="140"/>
                </a:lnTo>
                <a:lnTo>
                  <a:pt x="75" y="72"/>
                </a:lnTo>
                <a:lnTo>
                  <a:pt x="139" y="7"/>
                </a:lnTo>
                <a:lnTo>
                  <a:pt x="139" y="27"/>
                </a:lnTo>
                <a:lnTo>
                  <a:pt x="144" y="27"/>
                </a:lnTo>
                <a:lnTo>
                  <a:pt x="144" y="2"/>
                </a:lnTo>
                <a:lnTo>
                  <a:pt x="142" y="0"/>
                </a:lnTo>
                <a:lnTo>
                  <a:pt x="11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9" name="Freeform 385"/>
          <p:cNvSpPr>
            <a:spLocks/>
          </p:cNvSpPr>
          <p:nvPr/>
        </p:nvSpPr>
        <p:spPr bwMode="auto">
          <a:xfrm>
            <a:off x="5997624" y="1670678"/>
            <a:ext cx="302608" cy="302608"/>
          </a:xfrm>
          <a:custGeom>
            <a:avLst/>
            <a:gdLst>
              <a:gd name="T0" fmla="*/ 139 w 144"/>
              <a:gd name="T1" fmla="*/ 136 h 144"/>
              <a:gd name="T2" fmla="*/ 75 w 144"/>
              <a:gd name="T3" fmla="*/ 72 h 144"/>
              <a:gd name="T4" fmla="*/ 143 w 144"/>
              <a:gd name="T5" fmla="*/ 3 h 144"/>
              <a:gd name="T6" fmla="*/ 140 w 144"/>
              <a:gd name="T7" fmla="*/ 0 h 144"/>
              <a:gd name="T8" fmla="*/ 72 w 144"/>
              <a:gd name="T9" fmla="*/ 68 h 144"/>
              <a:gd name="T10" fmla="*/ 8 w 144"/>
              <a:gd name="T11" fmla="*/ 4 h 144"/>
              <a:gd name="T12" fmla="*/ 27 w 144"/>
              <a:gd name="T13" fmla="*/ 4 h 144"/>
              <a:gd name="T14" fmla="*/ 27 w 144"/>
              <a:gd name="T15" fmla="*/ 0 h 144"/>
              <a:gd name="T16" fmla="*/ 2 w 144"/>
              <a:gd name="T17" fmla="*/ 0 h 144"/>
              <a:gd name="T18" fmla="*/ 0 w 144"/>
              <a:gd name="T19" fmla="*/ 2 h 144"/>
              <a:gd name="T20" fmla="*/ 0 w 144"/>
              <a:gd name="T21" fmla="*/ 27 h 144"/>
              <a:gd name="T22" fmla="*/ 4 w 144"/>
              <a:gd name="T23" fmla="*/ 27 h 144"/>
              <a:gd name="T24" fmla="*/ 4 w 144"/>
              <a:gd name="T25" fmla="*/ 7 h 144"/>
              <a:gd name="T26" fmla="*/ 69 w 144"/>
              <a:gd name="T27" fmla="*/ 72 h 144"/>
              <a:gd name="T28" fmla="*/ 1 w 144"/>
              <a:gd name="T29" fmla="*/ 140 h 144"/>
              <a:gd name="T30" fmla="*/ 4 w 144"/>
              <a:gd name="T31" fmla="*/ 143 h 144"/>
              <a:gd name="T32" fmla="*/ 72 w 144"/>
              <a:gd name="T33" fmla="*/ 75 h 144"/>
              <a:gd name="T34" fmla="*/ 137 w 144"/>
              <a:gd name="T35" fmla="*/ 139 h 144"/>
              <a:gd name="T36" fmla="*/ 117 w 144"/>
              <a:gd name="T37" fmla="*/ 139 h 144"/>
              <a:gd name="T38" fmla="*/ 117 w 144"/>
              <a:gd name="T39" fmla="*/ 144 h 144"/>
              <a:gd name="T40" fmla="*/ 142 w 144"/>
              <a:gd name="T41" fmla="*/ 144 h 144"/>
              <a:gd name="T42" fmla="*/ 144 w 144"/>
              <a:gd name="T43" fmla="*/ 142 h 144"/>
              <a:gd name="T44" fmla="*/ 144 w 144"/>
              <a:gd name="T45" fmla="*/ 117 h 144"/>
              <a:gd name="T46" fmla="*/ 139 w 144"/>
              <a:gd name="T47" fmla="*/ 117 h 144"/>
              <a:gd name="T48" fmla="*/ 139 w 144"/>
              <a:gd name="T49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139" y="136"/>
                </a:moveTo>
                <a:lnTo>
                  <a:pt x="75" y="72"/>
                </a:lnTo>
                <a:lnTo>
                  <a:pt x="143" y="3"/>
                </a:lnTo>
                <a:lnTo>
                  <a:pt x="140" y="0"/>
                </a:lnTo>
                <a:lnTo>
                  <a:pt x="72" y="68"/>
                </a:lnTo>
                <a:lnTo>
                  <a:pt x="8" y="4"/>
                </a:lnTo>
                <a:lnTo>
                  <a:pt x="27" y="4"/>
                </a:lnTo>
                <a:lnTo>
                  <a:pt x="27" y="0"/>
                </a:lnTo>
                <a:lnTo>
                  <a:pt x="2" y="0"/>
                </a:lnTo>
                <a:lnTo>
                  <a:pt x="0" y="2"/>
                </a:lnTo>
                <a:lnTo>
                  <a:pt x="0" y="27"/>
                </a:lnTo>
                <a:lnTo>
                  <a:pt x="4" y="27"/>
                </a:lnTo>
                <a:lnTo>
                  <a:pt x="4" y="7"/>
                </a:lnTo>
                <a:lnTo>
                  <a:pt x="69" y="72"/>
                </a:lnTo>
                <a:lnTo>
                  <a:pt x="1" y="140"/>
                </a:lnTo>
                <a:lnTo>
                  <a:pt x="4" y="143"/>
                </a:lnTo>
                <a:lnTo>
                  <a:pt x="72" y="75"/>
                </a:lnTo>
                <a:lnTo>
                  <a:pt x="137" y="139"/>
                </a:lnTo>
                <a:lnTo>
                  <a:pt x="117" y="139"/>
                </a:lnTo>
                <a:lnTo>
                  <a:pt x="117" y="144"/>
                </a:lnTo>
                <a:lnTo>
                  <a:pt x="142" y="144"/>
                </a:lnTo>
                <a:lnTo>
                  <a:pt x="144" y="142"/>
                </a:lnTo>
                <a:lnTo>
                  <a:pt x="144" y="117"/>
                </a:lnTo>
                <a:lnTo>
                  <a:pt x="139" y="117"/>
                </a:lnTo>
                <a:lnTo>
                  <a:pt x="139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09" name="Группа 108"/>
          <p:cNvGrpSpPr/>
          <p:nvPr/>
        </p:nvGrpSpPr>
        <p:grpSpPr>
          <a:xfrm>
            <a:off x="6390595" y="1769446"/>
            <a:ext cx="302608" cy="105072"/>
            <a:chOff x="6390595" y="1769446"/>
            <a:chExt cx="302608" cy="105072"/>
          </a:xfrm>
          <a:solidFill>
            <a:schemeClr val="tx1"/>
          </a:solidFill>
        </p:grpSpPr>
        <p:sp>
          <p:nvSpPr>
            <p:cNvPr id="90" name="Freeform 386"/>
            <p:cNvSpPr>
              <a:spLocks/>
            </p:cNvSpPr>
            <p:nvPr/>
          </p:nvSpPr>
          <p:spPr bwMode="auto">
            <a:xfrm>
              <a:off x="6571319" y="1779953"/>
              <a:ext cx="121884" cy="81957"/>
            </a:xfrm>
            <a:custGeom>
              <a:avLst/>
              <a:gdLst>
                <a:gd name="T0" fmla="*/ 37 w 58"/>
                <a:gd name="T1" fmla="*/ 3 h 39"/>
                <a:gd name="T2" fmla="*/ 51 w 58"/>
                <a:gd name="T3" fmla="*/ 18 h 39"/>
                <a:gd name="T4" fmla="*/ 0 w 58"/>
                <a:gd name="T5" fmla="*/ 18 h 39"/>
                <a:gd name="T6" fmla="*/ 0 w 58"/>
                <a:gd name="T7" fmla="*/ 22 h 39"/>
                <a:gd name="T8" fmla="*/ 51 w 58"/>
                <a:gd name="T9" fmla="*/ 22 h 39"/>
                <a:gd name="T10" fmla="*/ 37 w 58"/>
                <a:gd name="T11" fmla="*/ 36 h 39"/>
                <a:gd name="T12" fmla="*/ 40 w 58"/>
                <a:gd name="T13" fmla="*/ 39 h 39"/>
                <a:gd name="T14" fmla="*/ 58 w 58"/>
                <a:gd name="T15" fmla="*/ 21 h 39"/>
                <a:gd name="T16" fmla="*/ 58 w 58"/>
                <a:gd name="T17" fmla="*/ 18 h 39"/>
                <a:gd name="T18" fmla="*/ 40 w 58"/>
                <a:gd name="T19" fmla="*/ 0 h 39"/>
                <a:gd name="T20" fmla="*/ 37 w 58"/>
                <a:gd name="T2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39">
                  <a:moveTo>
                    <a:pt x="37" y="3"/>
                  </a:moveTo>
                  <a:lnTo>
                    <a:pt x="51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51" y="22"/>
                  </a:lnTo>
                  <a:lnTo>
                    <a:pt x="37" y="36"/>
                  </a:lnTo>
                  <a:lnTo>
                    <a:pt x="40" y="39"/>
                  </a:lnTo>
                  <a:lnTo>
                    <a:pt x="58" y="21"/>
                  </a:lnTo>
                  <a:lnTo>
                    <a:pt x="58" y="18"/>
                  </a:lnTo>
                  <a:lnTo>
                    <a:pt x="40" y="0"/>
                  </a:lnTo>
                  <a:lnTo>
                    <a:pt x="3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" name="Freeform 387"/>
            <p:cNvSpPr>
              <a:spLocks/>
            </p:cNvSpPr>
            <p:nvPr/>
          </p:nvSpPr>
          <p:spPr bwMode="auto">
            <a:xfrm>
              <a:off x="6390595" y="1779953"/>
              <a:ext cx="123986" cy="81957"/>
            </a:xfrm>
            <a:custGeom>
              <a:avLst/>
              <a:gdLst>
                <a:gd name="T0" fmla="*/ 22 w 59"/>
                <a:gd name="T1" fmla="*/ 3 h 39"/>
                <a:gd name="T2" fmla="*/ 18 w 59"/>
                <a:gd name="T3" fmla="*/ 0 h 39"/>
                <a:gd name="T4" fmla="*/ 0 w 59"/>
                <a:gd name="T5" fmla="*/ 18 h 39"/>
                <a:gd name="T6" fmla="*/ 0 w 59"/>
                <a:gd name="T7" fmla="*/ 21 h 39"/>
                <a:gd name="T8" fmla="*/ 18 w 59"/>
                <a:gd name="T9" fmla="*/ 39 h 39"/>
                <a:gd name="T10" fmla="*/ 22 w 59"/>
                <a:gd name="T11" fmla="*/ 36 h 39"/>
                <a:gd name="T12" fmla="*/ 8 w 59"/>
                <a:gd name="T13" fmla="*/ 22 h 39"/>
                <a:gd name="T14" fmla="*/ 59 w 59"/>
                <a:gd name="T15" fmla="*/ 22 h 39"/>
                <a:gd name="T16" fmla="*/ 59 w 59"/>
                <a:gd name="T17" fmla="*/ 18 h 39"/>
                <a:gd name="T18" fmla="*/ 8 w 59"/>
                <a:gd name="T19" fmla="*/ 18 h 39"/>
                <a:gd name="T20" fmla="*/ 22 w 59"/>
                <a:gd name="T2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39">
                  <a:moveTo>
                    <a:pt x="22" y="3"/>
                  </a:moveTo>
                  <a:lnTo>
                    <a:pt x="18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8" y="39"/>
                  </a:lnTo>
                  <a:lnTo>
                    <a:pt x="22" y="36"/>
                  </a:lnTo>
                  <a:lnTo>
                    <a:pt x="8" y="22"/>
                  </a:lnTo>
                  <a:lnTo>
                    <a:pt x="59" y="22"/>
                  </a:lnTo>
                  <a:lnTo>
                    <a:pt x="59" y="18"/>
                  </a:lnTo>
                  <a:lnTo>
                    <a:pt x="8" y="18"/>
                  </a:lnTo>
                  <a:lnTo>
                    <a:pt x="2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" name="Rectangle 388"/>
            <p:cNvSpPr>
              <a:spLocks noChangeArrowheads="1"/>
            </p:cNvSpPr>
            <p:nvPr/>
          </p:nvSpPr>
          <p:spPr bwMode="auto">
            <a:xfrm>
              <a:off x="6537696" y="1769446"/>
              <a:ext cx="10508" cy="1050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93" name="Freeform 389"/>
          <p:cNvSpPr>
            <a:spLocks/>
          </p:cNvSpPr>
          <p:nvPr/>
        </p:nvSpPr>
        <p:spPr bwMode="auto">
          <a:xfrm>
            <a:off x="6783564" y="1670678"/>
            <a:ext cx="304710" cy="302608"/>
          </a:xfrm>
          <a:custGeom>
            <a:avLst/>
            <a:gdLst>
              <a:gd name="T0" fmla="*/ 123 w 145"/>
              <a:gd name="T1" fmla="*/ 55 h 144"/>
              <a:gd name="T2" fmla="*/ 137 w 145"/>
              <a:gd name="T3" fmla="*/ 70 h 144"/>
              <a:gd name="T4" fmla="*/ 75 w 145"/>
              <a:gd name="T5" fmla="*/ 70 h 144"/>
              <a:gd name="T6" fmla="*/ 75 w 145"/>
              <a:gd name="T7" fmla="*/ 0 h 144"/>
              <a:gd name="T8" fmla="*/ 70 w 145"/>
              <a:gd name="T9" fmla="*/ 0 h 144"/>
              <a:gd name="T10" fmla="*/ 70 w 145"/>
              <a:gd name="T11" fmla="*/ 70 h 144"/>
              <a:gd name="T12" fmla="*/ 8 w 145"/>
              <a:gd name="T13" fmla="*/ 70 h 144"/>
              <a:gd name="T14" fmla="*/ 22 w 145"/>
              <a:gd name="T15" fmla="*/ 55 h 144"/>
              <a:gd name="T16" fmla="*/ 18 w 145"/>
              <a:gd name="T17" fmla="*/ 52 h 144"/>
              <a:gd name="T18" fmla="*/ 0 w 145"/>
              <a:gd name="T19" fmla="*/ 70 h 144"/>
              <a:gd name="T20" fmla="*/ 0 w 145"/>
              <a:gd name="T21" fmla="*/ 73 h 144"/>
              <a:gd name="T22" fmla="*/ 18 w 145"/>
              <a:gd name="T23" fmla="*/ 91 h 144"/>
              <a:gd name="T24" fmla="*/ 22 w 145"/>
              <a:gd name="T25" fmla="*/ 88 h 144"/>
              <a:gd name="T26" fmla="*/ 8 w 145"/>
              <a:gd name="T27" fmla="*/ 74 h 144"/>
              <a:gd name="T28" fmla="*/ 70 w 145"/>
              <a:gd name="T29" fmla="*/ 74 h 144"/>
              <a:gd name="T30" fmla="*/ 70 w 145"/>
              <a:gd name="T31" fmla="*/ 144 h 144"/>
              <a:gd name="T32" fmla="*/ 75 w 145"/>
              <a:gd name="T33" fmla="*/ 144 h 144"/>
              <a:gd name="T34" fmla="*/ 75 w 145"/>
              <a:gd name="T35" fmla="*/ 74 h 144"/>
              <a:gd name="T36" fmla="*/ 137 w 145"/>
              <a:gd name="T37" fmla="*/ 74 h 144"/>
              <a:gd name="T38" fmla="*/ 123 w 145"/>
              <a:gd name="T39" fmla="*/ 88 h 144"/>
              <a:gd name="T40" fmla="*/ 126 w 145"/>
              <a:gd name="T41" fmla="*/ 91 h 144"/>
              <a:gd name="T42" fmla="*/ 145 w 145"/>
              <a:gd name="T43" fmla="*/ 73 h 144"/>
              <a:gd name="T44" fmla="*/ 145 w 145"/>
              <a:gd name="T45" fmla="*/ 70 h 144"/>
              <a:gd name="T46" fmla="*/ 126 w 145"/>
              <a:gd name="T47" fmla="*/ 52 h 144"/>
              <a:gd name="T48" fmla="*/ 123 w 145"/>
              <a:gd name="T49" fmla="*/ 5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5" h="144">
                <a:moveTo>
                  <a:pt x="123" y="55"/>
                </a:moveTo>
                <a:lnTo>
                  <a:pt x="137" y="70"/>
                </a:lnTo>
                <a:lnTo>
                  <a:pt x="75" y="70"/>
                </a:lnTo>
                <a:lnTo>
                  <a:pt x="75" y="0"/>
                </a:lnTo>
                <a:lnTo>
                  <a:pt x="70" y="0"/>
                </a:lnTo>
                <a:lnTo>
                  <a:pt x="70" y="70"/>
                </a:lnTo>
                <a:lnTo>
                  <a:pt x="8" y="70"/>
                </a:lnTo>
                <a:lnTo>
                  <a:pt x="22" y="55"/>
                </a:lnTo>
                <a:lnTo>
                  <a:pt x="18" y="52"/>
                </a:lnTo>
                <a:lnTo>
                  <a:pt x="0" y="70"/>
                </a:lnTo>
                <a:lnTo>
                  <a:pt x="0" y="73"/>
                </a:lnTo>
                <a:lnTo>
                  <a:pt x="18" y="91"/>
                </a:lnTo>
                <a:lnTo>
                  <a:pt x="22" y="88"/>
                </a:lnTo>
                <a:lnTo>
                  <a:pt x="8" y="74"/>
                </a:lnTo>
                <a:lnTo>
                  <a:pt x="70" y="74"/>
                </a:lnTo>
                <a:lnTo>
                  <a:pt x="70" y="144"/>
                </a:lnTo>
                <a:lnTo>
                  <a:pt x="75" y="144"/>
                </a:lnTo>
                <a:lnTo>
                  <a:pt x="75" y="74"/>
                </a:lnTo>
                <a:lnTo>
                  <a:pt x="137" y="74"/>
                </a:lnTo>
                <a:lnTo>
                  <a:pt x="123" y="88"/>
                </a:lnTo>
                <a:lnTo>
                  <a:pt x="126" y="91"/>
                </a:lnTo>
                <a:lnTo>
                  <a:pt x="145" y="73"/>
                </a:lnTo>
                <a:lnTo>
                  <a:pt x="145" y="70"/>
                </a:lnTo>
                <a:lnTo>
                  <a:pt x="126" y="52"/>
                </a:lnTo>
                <a:lnTo>
                  <a:pt x="123" y="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16" name="Группа 115"/>
          <p:cNvGrpSpPr/>
          <p:nvPr/>
        </p:nvGrpSpPr>
        <p:grpSpPr>
          <a:xfrm>
            <a:off x="2950530" y="2456618"/>
            <a:ext cx="105072" cy="302609"/>
            <a:chOff x="2950530" y="2456618"/>
            <a:chExt cx="105072" cy="302609"/>
          </a:xfrm>
          <a:solidFill>
            <a:schemeClr val="tx1"/>
          </a:solidFill>
        </p:grpSpPr>
        <p:sp>
          <p:nvSpPr>
            <p:cNvPr id="94" name="Freeform 390"/>
            <p:cNvSpPr>
              <a:spLocks/>
            </p:cNvSpPr>
            <p:nvPr/>
          </p:nvSpPr>
          <p:spPr bwMode="auto">
            <a:xfrm>
              <a:off x="2963139" y="2456618"/>
              <a:ext cx="81957" cy="121884"/>
            </a:xfrm>
            <a:custGeom>
              <a:avLst/>
              <a:gdLst>
                <a:gd name="T0" fmla="*/ 18 w 39"/>
                <a:gd name="T1" fmla="*/ 0 h 58"/>
                <a:gd name="T2" fmla="*/ 0 w 39"/>
                <a:gd name="T3" fmla="*/ 18 h 58"/>
                <a:gd name="T4" fmla="*/ 2 w 39"/>
                <a:gd name="T5" fmla="*/ 21 h 58"/>
                <a:gd name="T6" fmla="*/ 17 w 39"/>
                <a:gd name="T7" fmla="*/ 7 h 58"/>
                <a:gd name="T8" fmla="*/ 17 w 39"/>
                <a:gd name="T9" fmla="*/ 58 h 58"/>
                <a:gd name="T10" fmla="*/ 21 w 39"/>
                <a:gd name="T11" fmla="*/ 58 h 58"/>
                <a:gd name="T12" fmla="*/ 21 w 39"/>
                <a:gd name="T13" fmla="*/ 7 h 58"/>
                <a:gd name="T14" fmla="*/ 36 w 39"/>
                <a:gd name="T15" fmla="*/ 22 h 58"/>
                <a:gd name="T16" fmla="*/ 39 w 39"/>
                <a:gd name="T17" fmla="*/ 18 h 58"/>
                <a:gd name="T18" fmla="*/ 20 w 39"/>
                <a:gd name="T19" fmla="*/ 0 h 58"/>
                <a:gd name="T20" fmla="*/ 18 w 39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58">
                  <a:moveTo>
                    <a:pt x="18" y="0"/>
                  </a:moveTo>
                  <a:lnTo>
                    <a:pt x="0" y="18"/>
                  </a:lnTo>
                  <a:lnTo>
                    <a:pt x="2" y="21"/>
                  </a:lnTo>
                  <a:lnTo>
                    <a:pt x="17" y="7"/>
                  </a:lnTo>
                  <a:lnTo>
                    <a:pt x="17" y="58"/>
                  </a:lnTo>
                  <a:lnTo>
                    <a:pt x="21" y="58"/>
                  </a:lnTo>
                  <a:lnTo>
                    <a:pt x="21" y="7"/>
                  </a:lnTo>
                  <a:lnTo>
                    <a:pt x="36" y="22"/>
                  </a:lnTo>
                  <a:lnTo>
                    <a:pt x="39" y="18"/>
                  </a:lnTo>
                  <a:lnTo>
                    <a:pt x="2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" name="Freeform 391"/>
            <p:cNvSpPr>
              <a:spLocks/>
            </p:cNvSpPr>
            <p:nvPr/>
          </p:nvSpPr>
          <p:spPr bwMode="auto">
            <a:xfrm>
              <a:off x="2963139" y="2635241"/>
              <a:ext cx="81957" cy="123986"/>
            </a:xfrm>
            <a:custGeom>
              <a:avLst/>
              <a:gdLst>
                <a:gd name="T0" fmla="*/ 21 w 39"/>
                <a:gd name="T1" fmla="*/ 51 h 59"/>
                <a:gd name="T2" fmla="*/ 21 w 39"/>
                <a:gd name="T3" fmla="*/ 0 h 59"/>
                <a:gd name="T4" fmla="*/ 17 w 39"/>
                <a:gd name="T5" fmla="*/ 0 h 59"/>
                <a:gd name="T6" fmla="*/ 17 w 39"/>
                <a:gd name="T7" fmla="*/ 51 h 59"/>
                <a:gd name="T8" fmla="*/ 2 w 39"/>
                <a:gd name="T9" fmla="*/ 37 h 59"/>
                <a:gd name="T10" fmla="*/ 0 w 39"/>
                <a:gd name="T11" fmla="*/ 40 h 59"/>
                <a:gd name="T12" fmla="*/ 18 w 39"/>
                <a:gd name="T13" fmla="*/ 59 h 59"/>
                <a:gd name="T14" fmla="*/ 20 w 39"/>
                <a:gd name="T15" fmla="*/ 59 h 59"/>
                <a:gd name="T16" fmla="*/ 39 w 39"/>
                <a:gd name="T17" fmla="*/ 40 h 59"/>
                <a:gd name="T18" fmla="*/ 36 w 39"/>
                <a:gd name="T19" fmla="*/ 37 h 59"/>
                <a:gd name="T20" fmla="*/ 21 w 39"/>
                <a:gd name="T21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59">
                  <a:moveTo>
                    <a:pt x="21" y="51"/>
                  </a:moveTo>
                  <a:lnTo>
                    <a:pt x="21" y="0"/>
                  </a:lnTo>
                  <a:lnTo>
                    <a:pt x="17" y="0"/>
                  </a:lnTo>
                  <a:lnTo>
                    <a:pt x="17" y="51"/>
                  </a:lnTo>
                  <a:lnTo>
                    <a:pt x="2" y="37"/>
                  </a:lnTo>
                  <a:lnTo>
                    <a:pt x="0" y="40"/>
                  </a:lnTo>
                  <a:lnTo>
                    <a:pt x="18" y="59"/>
                  </a:lnTo>
                  <a:lnTo>
                    <a:pt x="20" y="59"/>
                  </a:lnTo>
                  <a:lnTo>
                    <a:pt x="39" y="40"/>
                  </a:lnTo>
                  <a:lnTo>
                    <a:pt x="36" y="37"/>
                  </a:lnTo>
                  <a:lnTo>
                    <a:pt x="21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Rectangle 392"/>
            <p:cNvSpPr>
              <a:spLocks noChangeArrowheads="1"/>
            </p:cNvSpPr>
            <p:nvPr/>
          </p:nvSpPr>
          <p:spPr bwMode="auto">
            <a:xfrm>
              <a:off x="2950530" y="2603719"/>
              <a:ext cx="105072" cy="84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97" name="Freeform 393"/>
          <p:cNvSpPr>
            <a:spLocks/>
          </p:cNvSpPr>
          <p:nvPr/>
        </p:nvSpPr>
        <p:spPr bwMode="auto">
          <a:xfrm>
            <a:off x="3244733" y="2456618"/>
            <a:ext cx="304710" cy="302608"/>
          </a:xfrm>
          <a:custGeom>
            <a:avLst/>
            <a:gdLst>
              <a:gd name="T0" fmla="*/ 75 w 145"/>
              <a:gd name="T1" fmla="*/ 7 h 144"/>
              <a:gd name="T2" fmla="*/ 89 w 145"/>
              <a:gd name="T3" fmla="*/ 22 h 144"/>
              <a:gd name="T4" fmla="*/ 92 w 145"/>
              <a:gd name="T5" fmla="*/ 18 h 144"/>
              <a:gd name="T6" fmla="*/ 74 w 145"/>
              <a:gd name="T7" fmla="*/ 0 h 144"/>
              <a:gd name="T8" fmla="*/ 71 w 145"/>
              <a:gd name="T9" fmla="*/ 0 h 144"/>
              <a:gd name="T10" fmla="*/ 53 w 145"/>
              <a:gd name="T11" fmla="*/ 18 h 144"/>
              <a:gd name="T12" fmla="*/ 56 w 145"/>
              <a:gd name="T13" fmla="*/ 21 h 144"/>
              <a:gd name="T14" fmla="*/ 70 w 145"/>
              <a:gd name="T15" fmla="*/ 7 h 144"/>
              <a:gd name="T16" fmla="*/ 70 w 145"/>
              <a:gd name="T17" fmla="*/ 70 h 144"/>
              <a:gd name="T18" fmla="*/ 0 w 145"/>
              <a:gd name="T19" fmla="*/ 70 h 144"/>
              <a:gd name="T20" fmla="*/ 0 w 145"/>
              <a:gd name="T21" fmla="*/ 74 h 144"/>
              <a:gd name="T22" fmla="*/ 70 w 145"/>
              <a:gd name="T23" fmla="*/ 74 h 144"/>
              <a:gd name="T24" fmla="*/ 70 w 145"/>
              <a:gd name="T25" fmla="*/ 136 h 144"/>
              <a:gd name="T26" fmla="*/ 56 w 145"/>
              <a:gd name="T27" fmla="*/ 122 h 144"/>
              <a:gd name="T28" fmla="*/ 53 w 145"/>
              <a:gd name="T29" fmla="*/ 125 h 144"/>
              <a:gd name="T30" fmla="*/ 71 w 145"/>
              <a:gd name="T31" fmla="*/ 144 h 144"/>
              <a:gd name="T32" fmla="*/ 74 w 145"/>
              <a:gd name="T33" fmla="*/ 144 h 144"/>
              <a:gd name="T34" fmla="*/ 92 w 145"/>
              <a:gd name="T35" fmla="*/ 125 h 144"/>
              <a:gd name="T36" fmla="*/ 89 w 145"/>
              <a:gd name="T37" fmla="*/ 122 h 144"/>
              <a:gd name="T38" fmla="*/ 75 w 145"/>
              <a:gd name="T39" fmla="*/ 136 h 144"/>
              <a:gd name="T40" fmla="*/ 75 w 145"/>
              <a:gd name="T41" fmla="*/ 74 h 144"/>
              <a:gd name="T42" fmla="*/ 145 w 145"/>
              <a:gd name="T43" fmla="*/ 74 h 144"/>
              <a:gd name="T44" fmla="*/ 145 w 145"/>
              <a:gd name="T45" fmla="*/ 70 h 144"/>
              <a:gd name="T46" fmla="*/ 75 w 145"/>
              <a:gd name="T47" fmla="*/ 70 h 144"/>
              <a:gd name="T48" fmla="*/ 75 w 145"/>
              <a:gd name="T49" fmla="*/ 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5" h="144">
                <a:moveTo>
                  <a:pt x="75" y="7"/>
                </a:moveTo>
                <a:lnTo>
                  <a:pt x="89" y="22"/>
                </a:lnTo>
                <a:lnTo>
                  <a:pt x="92" y="18"/>
                </a:lnTo>
                <a:lnTo>
                  <a:pt x="74" y="0"/>
                </a:lnTo>
                <a:lnTo>
                  <a:pt x="71" y="0"/>
                </a:lnTo>
                <a:lnTo>
                  <a:pt x="53" y="18"/>
                </a:lnTo>
                <a:lnTo>
                  <a:pt x="56" y="21"/>
                </a:lnTo>
                <a:lnTo>
                  <a:pt x="70" y="7"/>
                </a:lnTo>
                <a:lnTo>
                  <a:pt x="70" y="70"/>
                </a:lnTo>
                <a:lnTo>
                  <a:pt x="0" y="70"/>
                </a:lnTo>
                <a:lnTo>
                  <a:pt x="0" y="74"/>
                </a:lnTo>
                <a:lnTo>
                  <a:pt x="70" y="74"/>
                </a:lnTo>
                <a:lnTo>
                  <a:pt x="70" y="136"/>
                </a:lnTo>
                <a:lnTo>
                  <a:pt x="56" y="122"/>
                </a:lnTo>
                <a:lnTo>
                  <a:pt x="53" y="125"/>
                </a:lnTo>
                <a:lnTo>
                  <a:pt x="71" y="144"/>
                </a:lnTo>
                <a:lnTo>
                  <a:pt x="74" y="144"/>
                </a:lnTo>
                <a:lnTo>
                  <a:pt x="92" y="125"/>
                </a:lnTo>
                <a:lnTo>
                  <a:pt x="89" y="122"/>
                </a:lnTo>
                <a:lnTo>
                  <a:pt x="75" y="136"/>
                </a:lnTo>
                <a:lnTo>
                  <a:pt x="75" y="74"/>
                </a:lnTo>
                <a:lnTo>
                  <a:pt x="145" y="74"/>
                </a:lnTo>
                <a:lnTo>
                  <a:pt x="145" y="70"/>
                </a:lnTo>
                <a:lnTo>
                  <a:pt x="75" y="70"/>
                </a:lnTo>
                <a:lnTo>
                  <a:pt x="75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14" name="Группа 113"/>
          <p:cNvGrpSpPr/>
          <p:nvPr/>
        </p:nvGrpSpPr>
        <p:grpSpPr>
          <a:xfrm>
            <a:off x="2065823" y="2513357"/>
            <a:ext cx="302608" cy="187029"/>
            <a:chOff x="2065823" y="2513357"/>
            <a:chExt cx="302608" cy="187029"/>
          </a:xfrm>
          <a:solidFill>
            <a:schemeClr val="tx1"/>
          </a:solidFill>
        </p:grpSpPr>
        <p:sp>
          <p:nvSpPr>
            <p:cNvPr id="98" name="Freeform 394"/>
            <p:cNvSpPr>
              <a:spLocks/>
            </p:cNvSpPr>
            <p:nvPr/>
          </p:nvSpPr>
          <p:spPr bwMode="auto">
            <a:xfrm>
              <a:off x="2107852" y="2607922"/>
              <a:ext cx="260579" cy="92464"/>
            </a:xfrm>
            <a:custGeom>
              <a:avLst/>
              <a:gdLst>
                <a:gd name="T0" fmla="*/ 104 w 124"/>
                <a:gd name="T1" fmla="*/ 44 h 44"/>
                <a:gd name="T2" fmla="*/ 124 w 124"/>
                <a:gd name="T3" fmla="*/ 24 h 44"/>
                <a:gd name="T4" fmla="*/ 124 w 124"/>
                <a:gd name="T5" fmla="*/ 21 h 44"/>
                <a:gd name="T6" fmla="*/ 104 w 124"/>
                <a:gd name="T7" fmla="*/ 0 h 44"/>
                <a:gd name="T8" fmla="*/ 100 w 124"/>
                <a:gd name="T9" fmla="*/ 4 h 44"/>
                <a:gd name="T10" fmla="*/ 116 w 124"/>
                <a:gd name="T11" fmla="*/ 20 h 44"/>
                <a:gd name="T12" fmla="*/ 0 w 124"/>
                <a:gd name="T13" fmla="*/ 20 h 44"/>
                <a:gd name="T14" fmla="*/ 0 w 124"/>
                <a:gd name="T15" fmla="*/ 25 h 44"/>
                <a:gd name="T16" fmla="*/ 116 w 124"/>
                <a:gd name="T17" fmla="*/ 25 h 44"/>
                <a:gd name="T18" fmla="*/ 100 w 124"/>
                <a:gd name="T19" fmla="*/ 41 h 44"/>
                <a:gd name="T20" fmla="*/ 104 w 124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44">
                  <a:moveTo>
                    <a:pt x="104" y="44"/>
                  </a:moveTo>
                  <a:lnTo>
                    <a:pt x="124" y="24"/>
                  </a:lnTo>
                  <a:lnTo>
                    <a:pt x="124" y="21"/>
                  </a:lnTo>
                  <a:lnTo>
                    <a:pt x="104" y="0"/>
                  </a:lnTo>
                  <a:lnTo>
                    <a:pt x="100" y="4"/>
                  </a:lnTo>
                  <a:lnTo>
                    <a:pt x="116" y="20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116" y="25"/>
                  </a:lnTo>
                  <a:lnTo>
                    <a:pt x="100" y="41"/>
                  </a:lnTo>
                  <a:lnTo>
                    <a:pt x="10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Freeform 395"/>
            <p:cNvSpPr>
              <a:spLocks/>
            </p:cNvSpPr>
            <p:nvPr/>
          </p:nvSpPr>
          <p:spPr bwMode="auto">
            <a:xfrm>
              <a:off x="2065823" y="2513357"/>
              <a:ext cx="260579" cy="92464"/>
            </a:xfrm>
            <a:custGeom>
              <a:avLst/>
              <a:gdLst>
                <a:gd name="T0" fmla="*/ 20 w 124"/>
                <a:gd name="T1" fmla="*/ 0 h 44"/>
                <a:gd name="T2" fmla="*/ 0 w 124"/>
                <a:gd name="T3" fmla="*/ 21 h 44"/>
                <a:gd name="T4" fmla="*/ 0 w 124"/>
                <a:gd name="T5" fmla="*/ 24 h 44"/>
                <a:gd name="T6" fmla="*/ 20 w 124"/>
                <a:gd name="T7" fmla="*/ 44 h 44"/>
                <a:gd name="T8" fmla="*/ 24 w 124"/>
                <a:gd name="T9" fmla="*/ 41 h 44"/>
                <a:gd name="T10" fmla="*/ 7 w 124"/>
                <a:gd name="T11" fmla="*/ 25 h 44"/>
                <a:gd name="T12" fmla="*/ 124 w 124"/>
                <a:gd name="T13" fmla="*/ 25 h 44"/>
                <a:gd name="T14" fmla="*/ 124 w 124"/>
                <a:gd name="T15" fmla="*/ 20 h 44"/>
                <a:gd name="T16" fmla="*/ 7 w 124"/>
                <a:gd name="T17" fmla="*/ 20 h 44"/>
                <a:gd name="T18" fmla="*/ 24 w 124"/>
                <a:gd name="T19" fmla="*/ 4 h 44"/>
                <a:gd name="T20" fmla="*/ 20 w 124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44">
                  <a:moveTo>
                    <a:pt x="20" y="0"/>
                  </a:moveTo>
                  <a:lnTo>
                    <a:pt x="0" y="21"/>
                  </a:lnTo>
                  <a:lnTo>
                    <a:pt x="0" y="24"/>
                  </a:lnTo>
                  <a:lnTo>
                    <a:pt x="20" y="44"/>
                  </a:lnTo>
                  <a:lnTo>
                    <a:pt x="24" y="41"/>
                  </a:lnTo>
                  <a:lnTo>
                    <a:pt x="7" y="25"/>
                  </a:lnTo>
                  <a:lnTo>
                    <a:pt x="124" y="25"/>
                  </a:lnTo>
                  <a:lnTo>
                    <a:pt x="124" y="20"/>
                  </a:lnTo>
                  <a:lnTo>
                    <a:pt x="7" y="20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15" name="Группа 114"/>
          <p:cNvGrpSpPr/>
          <p:nvPr/>
        </p:nvGrpSpPr>
        <p:grpSpPr>
          <a:xfrm>
            <a:off x="2517633" y="2456618"/>
            <a:ext cx="184929" cy="302608"/>
            <a:chOff x="2517633" y="2456618"/>
            <a:chExt cx="184929" cy="302608"/>
          </a:xfrm>
          <a:solidFill>
            <a:schemeClr val="tx1"/>
          </a:solidFill>
        </p:grpSpPr>
        <p:sp>
          <p:nvSpPr>
            <p:cNvPr id="100" name="Freeform 396"/>
            <p:cNvSpPr>
              <a:spLocks/>
            </p:cNvSpPr>
            <p:nvPr/>
          </p:nvSpPr>
          <p:spPr bwMode="auto">
            <a:xfrm>
              <a:off x="2612199" y="2456618"/>
              <a:ext cx="90363" cy="260579"/>
            </a:xfrm>
            <a:custGeom>
              <a:avLst/>
              <a:gdLst>
                <a:gd name="T0" fmla="*/ 24 w 43"/>
                <a:gd name="T1" fmla="*/ 124 h 124"/>
                <a:gd name="T2" fmla="*/ 24 w 43"/>
                <a:gd name="T3" fmla="*/ 7 h 124"/>
                <a:gd name="T4" fmla="*/ 40 w 43"/>
                <a:gd name="T5" fmla="*/ 24 h 124"/>
                <a:gd name="T6" fmla="*/ 43 w 43"/>
                <a:gd name="T7" fmla="*/ 20 h 124"/>
                <a:gd name="T8" fmla="*/ 23 w 43"/>
                <a:gd name="T9" fmla="*/ 0 h 124"/>
                <a:gd name="T10" fmla="*/ 20 w 43"/>
                <a:gd name="T11" fmla="*/ 0 h 124"/>
                <a:gd name="T12" fmla="*/ 0 w 43"/>
                <a:gd name="T13" fmla="*/ 20 h 124"/>
                <a:gd name="T14" fmla="*/ 3 w 43"/>
                <a:gd name="T15" fmla="*/ 23 h 124"/>
                <a:gd name="T16" fmla="*/ 19 w 43"/>
                <a:gd name="T17" fmla="*/ 7 h 124"/>
                <a:gd name="T18" fmla="*/ 19 w 43"/>
                <a:gd name="T19" fmla="*/ 124 h 124"/>
                <a:gd name="T20" fmla="*/ 24 w 43"/>
                <a:gd name="T2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4">
                  <a:moveTo>
                    <a:pt x="24" y="124"/>
                  </a:moveTo>
                  <a:lnTo>
                    <a:pt x="24" y="7"/>
                  </a:lnTo>
                  <a:lnTo>
                    <a:pt x="40" y="24"/>
                  </a:lnTo>
                  <a:lnTo>
                    <a:pt x="43" y="2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9" y="7"/>
                  </a:lnTo>
                  <a:lnTo>
                    <a:pt x="19" y="124"/>
                  </a:lnTo>
                  <a:lnTo>
                    <a:pt x="24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" name="Freeform 397"/>
            <p:cNvSpPr>
              <a:spLocks/>
            </p:cNvSpPr>
            <p:nvPr/>
          </p:nvSpPr>
          <p:spPr bwMode="auto">
            <a:xfrm>
              <a:off x="2517633" y="2498647"/>
              <a:ext cx="90363" cy="260579"/>
            </a:xfrm>
            <a:custGeom>
              <a:avLst/>
              <a:gdLst>
                <a:gd name="T0" fmla="*/ 0 w 43"/>
                <a:gd name="T1" fmla="*/ 103 h 124"/>
                <a:gd name="T2" fmla="*/ 20 w 43"/>
                <a:gd name="T3" fmla="*/ 124 h 124"/>
                <a:gd name="T4" fmla="*/ 23 w 43"/>
                <a:gd name="T5" fmla="*/ 124 h 124"/>
                <a:gd name="T6" fmla="*/ 43 w 43"/>
                <a:gd name="T7" fmla="*/ 103 h 124"/>
                <a:gd name="T8" fmla="*/ 40 w 43"/>
                <a:gd name="T9" fmla="*/ 100 h 124"/>
                <a:gd name="T10" fmla="*/ 23 w 43"/>
                <a:gd name="T11" fmla="*/ 116 h 124"/>
                <a:gd name="T12" fmla="*/ 23 w 43"/>
                <a:gd name="T13" fmla="*/ 0 h 124"/>
                <a:gd name="T14" fmla="*/ 19 w 43"/>
                <a:gd name="T15" fmla="*/ 0 h 124"/>
                <a:gd name="T16" fmla="*/ 19 w 43"/>
                <a:gd name="T17" fmla="*/ 116 h 124"/>
                <a:gd name="T18" fmla="*/ 3 w 43"/>
                <a:gd name="T19" fmla="*/ 100 h 124"/>
                <a:gd name="T20" fmla="*/ 0 w 43"/>
                <a:gd name="T21" fmla="*/ 10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24">
                  <a:moveTo>
                    <a:pt x="0" y="103"/>
                  </a:moveTo>
                  <a:lnTo>
                    <a:pt x="20" y="124"/>
                  </a:lnTo>
                  <a:lnTo>
                    <a:pt x="23" y="124"/>
                  </a:lnTo>
                  <a:lnTo>
                    <a:pt x="43" y="103"/>
                  </a:lnTo>
                  <a:lnTo>
                    <a:pt x="40" y="100"/>
                  </a:lnTo>
                  <a:lnTo>
                    <a:pt x="23" y="116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116"/>
                  </a:lnTo>
                  <a:lnTo>
                    <a:pt x="3" y="100"/>
                  </a:lnTo>
                  <a:lnTo>
                    <a:pt x="0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02" name="Freeform 398"/>
          <p:cNvSpPr>
            <a:spLocks/>
          </p:cNvSpPr>
          <p:nvPr/>
        </p:nvSpPr>
        <p:spPr bwMode="auto">
          <a:xfrm>
            <a:off x="4100021" y="2563792"/>
            <a:ext cx="168116" cy="88261"/>
          </a:xfrm>
          <a:custGeom>
            <a:avLst/>
            <a:gdLst>
              <a:gd name="T0" fmla="*/ 80 w 80"/>
              <a:gd name="T1" fmla="*/ 38 h 42"/>
              <a:gd name="T2" fmla="*/ 41 w 80"/>
              <a:gd name="T3" fmla="*/ 0 h 42"/>
              <a:gd name="T4" fmla="*/ 38 w 80"/>
              <a:gd name="T5" fmla="*/ 0 h 42"/>
              <a:gd name="T6" fmla="*/ 0 w 80"/>
              <a:gd name="T7" fmla="*/ 38 h 42"/>
              <a:gd name="T8" fmla="*/ 3 w 80"/>
              <a:gd name="T9" fmla="*/ 42 h 42"/>
              <a:gd name="T10" fmla="*/ 40 w 80"/>
              <a:gd name="T11" fmla="*/ 5 h 42"/>
              <a:gd name="T12" fmla="*/ 76 w 80"/>
              <a:gd name="T13" fmla="*/ 42 h 42"/>
              <a:gd name="T14" fmla="*/ 80 w 80"/>
              <a:gd name="T15" fmla="*/ 3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42">
                <a:moveTo>
                  <a:pt x="80" y="38"/>
                </a:moveTo>
                <a:lnTo>
                  <a:pt x="41" y="0"/>
                </a:lnTo>
                <a:lnTo>
                  <a:pt x="38" y="0"/>
                </a:lnTo>
                <a:lnTo>
                  <a:pt x="0" y="38"/>
                </a:lnTo>
                <a:lnTo>
                  <a:pt x="3" y="42"/>
                </a:lnTo>
                <a:lnTo>
                  <a:pt x="40" y="5"/>
                </a:lnTo>
                <a:lnTo>
                  <a:pt x="76" y="42"/>
                </a:lnTo>
                <a:lnTo>
                  <a:pt x="80" y="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113" name="Группа 112"/>
          <p:cNvGrpSpPr/>
          <p:nvPr/>
        </p:nvGrpSpPr>
        <p:grpSpPr>
          <a:xfrm>
            <a:off x="4885961" y="2135098"/>
            <a:ext cx="168116" cy="159710"/>
            <a:chOff x="4885961" y="2135098"/>
            <a:chExt cx="168116" cy="159710"/>
          </a:xfrm>
          <a:solidFill>
            <a:schemeClr val="tx1"/>
          </a:solidFill>
        </p:grpSpPr>
        <p:sp>
          <p:nvSpPr>
            <p:cNvPr id="103" name="Freeform 399"/>
            <p:cNvSpPr>
              <a:spLocks/>
            </p:cNvSpPr>
            <p:nvPr/>
          </p:nvSpPr>
          <p:spPr bwMode="auto">
            <a:xfrm>
              <a:off x="4885961" y="2135098"/>
              <a:ext cx="168116" cy="88261"/>
            </a:xfrm>
            <a:custGeom>
              <a:avLst/>
              <a:gdLst>
                <a:gd name="T0" fmla="*/ 38 w 80"/>
                <a:gd name="T1" fmla="*/ 0 h 42"/>
                <a:gd name="T2" fmla="*/ 0 w 80"/>
                <a:gd name="T3" fmla="*/ 38 h 42"/>
                <a:gd name="T4" fmla="*/ 3 w 80"/>
                <a:gd name="T5" fmla="*/ 42 h 42"/>
                <a:gd name="T6" fmla="*/ 40 w 80"/>
                <a:gd name="T7" fmla="*/ 5 h 42"/>
                <a:gd name="T8" fmla="*/ 76 w 80"/>
                <a:gd name="T9" fmla="*/ 42 h 42"/>
                <a:gd name="T10" fmla="*/ 80 w 80"/>
                <a:gd name="T11" fmla="*/ 38 h 42"/>
                <a:gd name="T12" fmla="*/ 41 w 80"/>
                <a:gd name="T13" fmla="*/ 0 h 42"/>
                <a:gd name="T14" fmla="*/ 38 w 80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2">
                  <a:moveTo>
                    <a:pt x="38" y="0"/>
                  </a:moveTo>
                  <a:lnTo>
                    <a:pt x="0" y="38"/>
                  </a:lnTo>
                  <a:lnTo>
                    <a:pt x="3" y="42"/>
                  </a:lnTo>
                  <a:lnTo>
                    <a:pt x="40" y="5"/>
                  </a:lnTo>
                  <a:lnTo>
                    <a:pt x="76" y="42"/>
                  </a:lnTo>
                  <a:lnTo>
                    <a:pt x="80" y="38"/>
                  </a:lnTo>
                  <a:lnTo>
                    <a:pt x="41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Freeform 400"/>
            <p:cNvSpPr>
              <a:spLocks/>
            </p:cNvSpPr>
            <p:nvPr/>
          </p:nvSpPr>
          <p:spPr bwMode="auto">
            <a:xfrm>
              <a:off x="4885961" y="2204445"/>
              <a:ext cx="168116" cy="90363"/>
            </a:xfrm>
            <a:custGeom>
              <a:avLst/>
              <a:gdLst>
                <a:gd name="T0" fmla="*/ 38 w 80"/>
                <a:gd name="T1" fmla="*/ 0 h 43"/>
                <a:gd name="T2" fmla="*/ 0 w 80"/>
                <a:gd name="T3" fmla="*/ 39 h 43"/>
                <a:gd name="T4" fmla="*/ 3 w 80"/>
                <a:gd name="T5" fmla="*/ 43 h 43"/>
                <a:gd name="T6" fmla="*/ 40 w 80"/>
                <a:gd name="T7" fmla="*/ 6 h 43"/>
                <a:gd name="T8" fmla="*/ 76 w 80"/>
                <a:gd name="T9" fmla="*/ 43 h 43"/>
                <a:gd name="T10" fmla="*/ 80 w 80"/>
                <a:gd name="T11" fmla="*/ 39 h 43"/>
                <a:gd name="T12" fmla="*/ 41 w 80"/>
                <a:gd name="T13" fmla="*/ 0 h 43"/>
                <a:gd name="T14" fmla="*/ 38 w 80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43">
                  <a:moveTo>
                    <a:pt x="38" y="0"/>
                  </a:moveTo>
                  <a:lnTo>
                    <a:pt x="0" y="39"/>
                  </a:lnTo>
                  <a:lnTo>
                    <a:pt x="3" y="43"/>
                  </a:lnTo>
                  <a:lnTo>
                    <a:pt x="40" y="6"/>
                  </a:lnTo>
                  <a:lnTo>
                    <a:pt x="76" y="43"/>
                  </a:lnTo>
                  <a:lnTo>
                    <a:pt x="80" y="39"/>
                  </a:lnTo>
                  <a:lnTo>
                    <a:pt x="41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237211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3761138" y="411510"/>
            <a:ext cx="1651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Ecommerce</a:t>
            </a:r>
            <a:endParaRPr lang="uk-UA" sz="24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2116901" y="1265239"/>
            <a:ext cx="218125" cy="302560"/>
            <a:chOff x="2116901" y="1265239"/>
            <a:chExt cx="218125" cy="302560"/>
          </a:xfrm>
          <a:solidFill>
            <a:schemeClr val="tx1"/>
          </a:solidFill>
        </p:grpSpPr>
        <p:sp>
          <p:nvSpPr>
            <p:cNvPr id="5" name="Freeform 11"/>
            <p:cNvSpPr>
              <a:spLocks noEditPoints="1"/>
            </p:cNvSpPr>
            <p:nvPr/>
          </p:nvSpPr>
          <p:spPr bwMode="auto">
            <a:xfrm>
              <a:off x="2116901" y="1345453"/>
              <a:ext cx="218125" cy="222346"/>
            </a:xfrm>
            <a:custGeom>
              <a:avLst/>
              <a:gdLst>
                <a:gd name="T0" fmla="*/ 155 w 155"/>
                <a:gd name="T1" fmla="*/ 158 h 158"/>
                <a:gd name="T2" fmla="*/ 0 w 155"/>
                <a:gd name="T3" fmla="*/ 158 h 158"/>
                <a:gd name="T4" fmla="*/ 0 w 155"/>
                <a:gd name="T5" fmla="*/ 0 h 158"/>
                <a:gd name="T6" fmla="*/ 155 w 155"/>
                <a:gd name="T7" fmla="*/ 0 h 158"/>
                <a:gd name="T8" fmla="*/ 155 w 155"/>
                <a:gd name="T9" fmla="*/ 158 h 158"/>
                <a:gd name="T10" fmla="*/ 7 w 155"/>
                <a:gd name="T11" fmla="*/ 151 h 158"/>
                <a:gd name="T12" fmla="*/ 148 w 155"/>
                <a:gd name="T13" fmla="*/ 151 h 158"/>
                <a:gd name="T14" fmla="*/ 148 w 155"/>
                <a:gd name="T15" fmla="*/ 7 h 158"/>
                <a:gd name="T16" fmla="*/ 7 w 155"/>
                <a:gd name="T17" fmla="*/ 7 h 158"/>
                <a:gd name="T18" fmla="*/ 7 w 155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8">
                  <a:moveTo>
                    <a:pt x="155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5" y="0"/>
                  </a:lnTo>
                  <a:lnTo>
                    <a:pt x="155" y="158"/>
                  </a:lnTo>
                  <a:close/>
                  <a:moveTo>
                    <a:pt x="7" y="151"/>
                  </a:moveTo>
                  <a:lnTo>
                    <a:pt x="148" y="151"/>
                  </a:lnTo>
                  <a:lnTo>
                    <a:pt x="148" y="7"/>
                  </a:lnTo>
                  <a:lnTo>
                    <a:pt x="7" y="7"/>
                  </a:lnTo>
                  <a:lnTo>
                    <a:pt x="7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2173191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4" y="8"/>
                    <a:pt x="44" y="8"/>
                  </a:cubicBezTo>
                  <a:cubicBezTo>
                    <a:pt x="24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8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509525" y="1265239"/>
            <a:ext cx="218125" cy="302560"/>
            <a:chOff x="2509525" y="1265239"/>
            <a:chExt cx="218125" cy="302560"/>
          </a:xfrm>
          <a:solidFill>
            <a:schemeClr val="tx1"/>
          </a:solidFill>
        </p:grpSpPr>
        <p:sp>
          <p:nvSpPr>
            <p:cNvPr id="7" name="Freeform 13"/>
            <p:cNvSpPr>
              <a:spLocks noEditPoints="1"/>
            </p:cNvSpPr>
            <p:nvPr/>
          </p:nvSpPr>
          <p:spPr bwMode="auto">
            <a:xfrm>
              <a:off x="2509525" y="1345453"/>
              <a:ext cx="218125" cy="222346"/>
            </a:xfrm>
            <a:custGeom>
              <a:avLst/>
              <a:gdLst>
                <a:gd name="T0" fmla="*/ 155 w 155"/>
                <a:gd name="T1" fmla="*/ 158 h 158"/>
                <a:gd name="T2" fmla="*/ 0 w 155"/>
                <a:gd name="T3" fmla="*/ 158 h 158"/>
                <a:gd name="T4" fmla="*/ 0 w 155"/>
                <a:gd name="T5" fmla="*/ 0 h 158"/>
                <a:gd name="T6" fmla="*/ 155 w 155"/>
                <a:gd name="T7" fmla="*/ 0 h 158"/>
                <a:gd name="T8" fmla="*/ 155 w 155"/>
                <a:gd name="T9" fmla="*/ 158 h 158"/>
                <a:gd name="T10" fmla="*/ 7 w 155"/>
                <a:gd name="T11" fmla="*/ 151 h 158"/>
                <a:gd name="T12" fmla="*/ 148 w 155"/>
                <a:gd name="T13" fmla="*/ 151 h 158"/>
                <a:gd name="T14" fmla="*/ 148 w 155"/>
                <a:gd name="T15" fmla="*/ 7 h 158"/>
                <a:gd name="T16" fmla="*/ 7 w 155"/>
                <a:gd name="T17" fmla="*/ 7 h 158"/>
                <a:gd name="T18" fmla="*/ 7 w 155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8">
                  <a:moveTo>
                    <a:pt x="155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5" y="0"/>
                  </a:lnTo>
                  <a:lnTo>
                    <a:pt x="155" y="158"/>
                  </a:lnTo>
                  <a:close/>
                  <a:moveTo>
                    <a:pt x="7" y="151"/>
                  </a:moveTo>
                  <a:lnTo>
                    <a:pt x="148" y="151"/>
                  </a:lnTo>
                  <a:lnTo>
                    <a:pt x="148" y="7"/>
                  </a:lnTo>
                  <a:lnTo>
                    <a:pt x="7" y="7"/>
                  </a:lnTo>
                  <a:lnTo>
                    <a:pt x="7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2574258" y="1421445"/>
              <a:ext cx="99915" cy="67548"/>
            </a:xfrm>
            <a:custGeom>
              <a:avLst/>
              <a:gdLst>
                <a:gd name="T0" fmla="*/ 27 w 71"/>
                <a:gd name="T1" fmla="*/ 48 h 48"/>
                <a:gd name="T2" fmla="*/ 23 w 71"/>
                <a:gd name="T3" fmla="*/ 48 h 48"/>
                <a:gd name="T4" fmla="*/ 0 w 71"/>
                <a:gd name="T5" fmla="*/ 25 h 48"/>
                <a:gd name="T6" fmla="*/ 4 w 71"/>
                <a:gd name="T7" fmla="*/ 21 h 48"/>
                <a:gd name="T8" fmla="*/ 25 w 71"/>
                <a:gd name="T9" fmla="*/ 42 h 48"/>
                <a:gd name="T10" fmla="*/ 67 w 71"/>
                <a:gd name="T11" fmla="*/ 0 h 48"/>
                <a:gd name="T12" fmla="*/ 71 w 71"/>
                <a:gd name="T13" fmla="*/ 5 h 48"/>
                <a:gd name="T14" fmla="*/ 27 w 71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8">
                  <a:moveTo>
                    <a:pt x="27" y="48"/>
                  </a:moveTo>
                  <a:lnTo>
                    <a:pt x="23" y="48"/>
                  </a:lnTo>
                  <a:lnTo>
                    <a:pt x="0" y="25"/>
                  </a:lnTo>
                  <a:lnTo>
                    <a:pt x="4" y="21"/>
                  </a:lnTo>
                  <a:lnTo>
                    <a:pt x="25" y="42"/>
                  </a:lnTo>
                  <a:lnTo>
                    <a:pt x="67" y="0"/>
                  </a:lnTo>
                  <a:lnTo>
                    <a:pt x="71" y="5"/>
                  </a:lnTo>
                  <a:lnTo>
                    <a:pt x="2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2567222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4" y="8"/>
                    <a:pt x="44" y="8"/>
                  </a:cubicBezTo>
                  <a:cubicBezTo>
                    <a:pt x="24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9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2902149" y="1265239"/>
            <a:ext cx="218125" cy="302560"/>
            <a:chOff x="2902149" y="1265239"/>
            <a:chExt cx="218125" cy="302560"/>
          </a:xfrm>
          <a:solidFill>
            <a:schemeClr val="tx1"/>
          </a:solidFill>
        </p:grpSpPr>
        <p:sp>
          <p:nvSpPr>
            <p:cNvPr id="10" name="Freeform 16"/>
            <p:cNvSpPr>
              <a:spLocks noEditPoints="1"/>
            </p:cNvSpPr>
            <p:nvPr/>
          </p:nvSpPr>
          <p:spPr bwMode="auto">
            <a:xfrm>
              <a:off x="2902149" y="1345453"/>
              <a:ext cx="218125" cy="222346"/>
            </a:xfrm>
            <a:custGeom>
              <a:avLst/>
              <a:gdLst>
                <a:gd name="T0" fmla="*/ 155 w 155"/>
                <a:gd name="T1" fmla="*/ 158 h 158"/>
                <a:gd name="T2" fmla="*/ 0 w 155"/>
                <a:gd name="T3" fmla="*/ 158 h 158"/>
                <a:gd name="T4" fmla="*/ 0 w 155"/>
                <a:gd name="T5" fmla="*/ 0 h 158"/>
                <a:gd name="T6" fmla="*/ 155 w 155"/>
                <a:gd name="T7" fmla="*/ 0 h 158"/>
                <a:gd name="T8" fmla="*/ 155 w 155"/>
                <a:gd name="T9" fmla="*/ 158 h 158"/>
                <a:gd name="T10" fmla="*/ 7 w 155"/>
                <a:gd name="T11" fmla="*/ 151 h 158"/>
                <a:gd name="T12" fmla="*/ 148 w 155"/>
                <a:gd name="T13" fmla="*/ 151 h 158"/>
                <a:gd name="T14" fmla="*/ 148 w 155"/>
                <a:gd name="T15" fmla="*/ 7 h 158"/>
                <a:gd name="T16" fmla="*/ 7 w 155"/>
                <a:gd name="T17" fmla="*/ 7 h 158"/>
                <a:gd name="T18" fmla="*/ 7 w 155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8">
                  <a:moveTo>
                    <a:pt x="155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5" y="0"/>
                  </a:lnTo>
                  <a:lnTo>
                    <a:pt x="155" y="158"/>
                  </a:lnTo>
                  <a:close/>
                  <a:moveTo>
                    <a:pt x="7" y="151"/>
                  </a:moveTo>
                  <a:lnTo>
                    <a:pt x="148" y="151"/>
                  </a:lnTo>
                  <a:lnTo>
                    <a:pt x="148" y="7"/>
                  </a:lnTo>
                  <a:lnTo>
                    <a:pt x="7" y="7"/>
                  </a:lnTo>
                  <a:lnTo>
                    <a:pt x="7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2959846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4" y="8"/>
                    <a:pt x="44" y="8"/>
                  </a:cubicBezTo>
                  <a:cubicBezTo>
                    <a:pt x="25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9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2959846" y="1429888"/>
              <a:ext cx="104137" cy="66141"/>
            </a:xfrm>
            <a:custGeom>
              <a:avLst/>
              <a:gdLst>
                <a:gd name="T0" fmla="*/ 72 w 88"/>
                <a:gd name="T1" fmla="*/ 56 h 56"/>
                <a:gd name="T2" fmla="*/ 16 w 88"/>
                <a:gd name="T3" fmla="*/ 56 h 56"/>
                <a:gd name="T4" fmla="*/ 0 w 88"/>
                <a:gd name="T5" fmla="*/ 40 h 56"/>
                <a:gd name="T6" fmla="*/ 13 w 88"/>
                <a:gd name="T7" fmla="*/ 24 h 56"/>
                <a:gd name="T8" fmla="*/ 44 w 88"/>
                <a:gd name="T9" fmla="*/ 0 h 56"/>
                <a:gd name="T10" fmla="*/ 76 w 88"/>
                <a:gd name="T11" fmla="*/ 24 h 56"/>
                <a:gd name="T12" fmla="*/ 88 w 88"/>
                <a:gd name="T13" fmla="*/ 40 h 56"/>
                <a:gd name="T14" fmla="*/ 72 w 88"/>
                <a:gd name="T15" fmla="*/ 56 h 56"/>
                <a:gd name="T16" fmla="*/ 16 w 88"/>
                <a:gd name="T17" fmla="*/ 32 h 56"/>
                <a:gd name="T18" fmla="*/ 8 w 88"/>
                <a:gd name="T19" fmla="*/ 40 h 56"/>
                <a:gd name="T20" fmla="*/ 16 w 88"/>
                <a:gd name="T21" fmla="*/ 48 h 56"/>
                <a:gd name="T22" fmla="*/ 72 w 88"/>
                <a:gd name="T23" fmla="*/ 48 h 56"/>
                <a:gd name="T24" fmla="*/ 80 w 88"/>
                <a:gd name="T25" fmla="*/ 40 h 56"/>
                <a:gd name="T26" fmla="*/ 72 w 88"/>
                <a:gd name="T27" fmla="*/ 32 h 56"/>
                <a:gd name="T28" fmla="*/ 68 w 88"/>
                <a:gd name="T29" fmla="*/ 32 h 56"/>
                <a:gd name="T30" fmla="*/ 68 w 88"/>
                <a:gd name="T31" fmla="*/ 28 h 56"/>
                <a:gd name="T32" fmla="*/ 44 w 88"/>
                <a:gd name="T33" fmla="*/ 8 h 56"/>
                <a:gd name="T34" fmla="*/ 20 w 88"/>
                <a:gd name="T35" fmla="*/ 28 h 56"/>
                <a:gd name="T36" fmla="*/ 20 w 88"/>
                <a:gd name="T37" fmla="*/ 32 h 56"/>
                <a:gd name="T38" fmla="*/ 16 w 88"/>
                <a:gd name="T3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72" y="56"/>
                  </a:moveTo>
                  <a:cubicBezTo>
                    <a:pt x="16" y="56"/>
                    <a:pt x="16" y="56"/>
                    <a:pt x="16" y="56"/>
                  </a:cubicBezTo>
                  <a:cubicBezTo>
                    <a:pt x="6" y="56"/>
                    <a:pt x="0" y="50"/>
                    <a:pt x="0" y="40"/>
                  </a:cubicBezTo>
                  <a:cubicBezTo>
                    <a:pt x="0" y="34"/>
                    <a:pt x="5" y="26"/>
                    <a:pt x="13" y="24"/>
                  </a:cubicBezTo>
                  <a:cubicBezTo>
                    <a:pt x="17" y="12"/>
                    <a:pt x="30" y="0"/>
                    <a:pt x="44" y="0"/>
                  </a:cubicBezTo>
                  <a:cubicBezTo>
                    <a:pt x="61" y="0"/>
                    <a:pt x="74" y="10"/>
                    <a:pt x="76" y="24"/>
                  </a:cubicBezTo>
                  <a:cubicBezTo>
                    <a:pt x="84" y="26"/>
                    <a:pt x="88" y="35"/>
                    <a:pt x="88" y="40"/>
                  </a:cubicBezTo>
                  <a:cubicBezTo>
                    <a:pt x="88" y="50"/>
                    <a:pt x="82" y="56"/>
                    <a:pt x="72" y="56"/>
                  </a:cubicBezTo>
                  <a:close/>
                  <a:moveTo>
                    <a:pt x="16" y="32"/>
                  </a:moveTo>
                  <a:cubicBezTo>
                    <a:pt x="11" y="32"/>
                    <a:pt x="8" y="38"/>
                    <a:pt x="8" y="40"/>
                  </a:cubicBezTo>
                  <a:cubicBezTo>
                    <a:pt x="8" y="45"/>
                    <a:pt x="11" y="48"/>
                    <a:pt x="16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8" y="48"/>
                    <a:pt x="80" y="45"/>
                    <a:pt x="80" y="40"/>
                  </a:cubicBezTo>
                  <a:cubicBezTo>
                    <a:pt x="80" y="38"/>
                    <a:pt x="78" y="32"/>
                    <a:pt x="72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8" y="15"/>
                    <a:pt x="56" y="8"/>
                    <a:pt x="44" y="8"/>
                  </a:cubicBezTo>
                  <a:cubicBezTo>
                    <a:pt x="33" y="8"/>
                    <a:pt x="22" y="19"/>
                    <a:pt x="20" y="28"/>
                  </a:cubicBezTo>
                  <a:cubicBezTo>
                    <a:pt x="20" y="32"/>
                    <a:pt x="20" y="32"/>
                    <a:pt x="20" y="32"/>
                  </a:cubicBez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4" name="Группа 413"/>
          <p:cNvGrpSpPr/>
          <p:nvPr/>
        </p:nvGrpSpPr>
        <p:grpSpPr>
          <a:xfrm>
            <a:off x="3296180" y="1265239"/>
            <a:ext cx="218125" cy="302560"/>
            <a:chOff x="3296180" y="1265239"/>
            <a:chExt cx="218125" cy="302560"/>
          </a:xfrm>
          <a:solidFill>
            <a:schemeClr val="tx1"/>
          </a:solidFill>
        </p:grpSpPr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3363728" y="1465069"/>
              <a:ext cx="81621" cy="43625"/>
            </a:xfrm>
            <a:custGeom>
              <a:avLst/>
              <a:gdLst>
                <a:gd name="T0" fmla="*/ 31 w 58"/>
                <a:gd name="T1" fmla="*/ 31 h 31"/>
                <a:gd name="T2" fmla="*/ 27 w 58"/>
                <a:gd name="T3" fmla="*/ 31 h 31"/>
                <a:gd name="T4" fmla="*/ 0 w 58"/>
                <a:gd name="T5" fmla="*/ 4 h 31"/>
                <a:gd name="T6" fmla="*/ 4 w 58"/>
                <a:gd name="T7" fmla="*/ 0 h 31"/>
                <a:gd name="T8" fmla="*/ 30 w 58"/>
                <a:gd name="T9" fmla="*/ 24 h 31"/>
                <a:gd name="T10" fmla="*/ 54 w 58"/>
                <a:gd name="T11" fmla="*/ 0 h 31"/>
                <a:gd name="T12" fmla="*/ 58 w 58"/>
                <a:gd name="T13" fmla="*/ 4 h 31"/>
                <a:gd name="T14" fmla="*/ 31 w 58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31">
                  <a:moveTo>
                    <a:pt x="31" y="31"/>
                  </a:moveTo>
                  <a:lnTo>
                    <a:pt x="27" y="31"/>
                  </a:lnTo>
                  <a:lnTo>
                    <a:pt x="0" y="4"/>
                  </a:lnTo>
                  <a:lnTo>
                    <a:pt x="4" y="0"/>
                  </a:lnTo>
                  <a:lnTo>
                    <a:pt x="30" y="24"/>
                  </a:lnTo>
                  <a:lnTo>
                    <a:pt x="54" y="0"/>
                  </a:lnTo>
                  <a:lnTo>
                    <a:pt x="58" y="4"/>
                  </a:lnTo>
                  <a:lnTo>
                    <a:pt x="3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3400317" y="1411593"/>
              <a:ext cx="9851" cy="942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Freeform 21"/>
            <p:cNvSpPr>
              <a:spLocks noEditPoints="1"/>
            </p:cNvSpPr>
            <p:nvPr/>
          </p:nvSpPr>
          <p:spPr bwMode="auto">
            <a:xfrm>
              <a:off x="3296180" y="1345453"/>
              <a:ext cx="218125" cy="222346"/>
            </a:xfrm>
            <a:custGeom>
              <a:avLst/>
              <a:gdLst>
                <a:gd name="T0" fmla="*/ 155 w 155"/>
                <a:gd name="T1" fmla="*/ 158 h 158"/>
                <a:gd name="T2" fmla="*/ 0 w 155"/>
                <a:gd name="T3" fmla="*/ 158 h 158"/>
                <a:gd name="T4" fmla="*/ 0 w 155"/>
                <a:gd name="T5" fmla="*/ 0 h 158"/>
                <a:gd name="T6" fmla="*/ 155 w 155"/>
                <a:gd name="T7" fmla="*/ 0 h 158"/>
                <a:gd name="T8" fmla="*/ 155 w 155"/>
                <a:gd name="T9" fmla="*/ 158 h 158"/>
                <a:gd name="T10" fmla="*/ 7 w 155"/>
                <a:gd name="T11" fmla="*/ 151 h 158"/>
                <a:gd name="T12" fmla="*/ 148 w 155"/>
                <a:gd name="T13" fmla="*/ 151 h 158"/>
                <a:gd name="T14" fmla="*/ 148 w 155"/>
                <a:gd name="T15" fmla="*/ 7 h 158"/>
                <a:gd name="T16" fmla="*/ 7 w 155"/>
                <a:gd name="T17" fmla="*/ 7 h 158"/>
                <a:gd name="T18" fmla="*/ 7 w 155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8">
                  <a:moveTo>
                    <a:pt x="155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5" y="0"/>
                  </a:lnTo>
                  <a:lnTo>
                    <a:pt x="155" y="158"/>
                  </a:lnTo>
                  <a:close/>
                  <a:moveTo>
                    <a:pt x="7" y="151"/>
                  </a:moveTo>
                  <a:lnTo>
                    <a:pt x="148" y="151"/>
                  </a:lnTo>
                  <a:lnTo>
                    <a:pt x="148" y="7"/>
                  </a:lnTo>
                  <a:lnTo>
                    <a:pt x="7" y="7"/>
                  </a:lnTo>
                  <a:lnTo>
                    <a:pt x="7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3353877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3" y="8"/>
                    <a:pt x="44" y="8"/>
                  </a:cubicBezTo>
                  <a:cubicBezTo>
                    <a:pt x="24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19" y="0"/>
                    <a:pt x="44" y="0"/>
                  </a:cubicBezTo>
                  <a:cubicBezTo>
                    <a:pt x="68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3" name="Группа 432"/>
          <p:cNvGrpSpPr/>
          <p:nvPr/>
        </p:nvGrpSpPr>
        <p:grpSpPr>
          <a:xfrm>
            <a:off x="3688803" y="1265239"/>
            <a:ext cx="218125" cy="302560"/>
            <a:chOff x="3688803" y="1265239"/>
            <a:chExt cx="218125" cy="302560"/>
          </a:xfrm>
          <a:solidFill>
            <a:schemeClr val="tx1"/>
          </a:solidFill>
        </p:grpSpPr>
        <p:sp>
          <p:nvSpPr>
            <p:cNvPr id="17" name="Freeform 23"/>
            <p:cNvSpPr>
              <a:spLocks noEditPoints="1"/>
            </p:cNvSpPr>
            <p:nvPr/>
          </p:nvSpPr>
          <p:spPr bwMode="auto">
            <a:xfrm>
              <a:off x="3688803" y="1345453"/>
              <a:ext cx="218125" cy="222346"/>
            </a:xfrm>
            <a:custGeom>
              <a:avLst/>
              <a:gdLst>
                <a:gd name="T0" fmla="*/ 155 w 155"/>
                <a:gd name="T1" fmla="*/ 158 h 158"/>
                <a:gd name="T2" fmla="*/ 0 w 155"/>
                <a:gd name="T3" fmla="*/ 158 h 158"/>
                <a:gd name="T4" fmla="*/ 0 w 155"/>
                <a:gd name="T5" fmla="*/ 0 h 158"/>
                <a:gd name="T6" fmla="*/ 155 w 155"/>
                <a:gd name="T7" fmla="*/ 0 h 158"/>
                <a:gd name="T8" fmla="*/ 155 w 155"/>
                <a:gd name="T9" fmla="*/ 158 h 158"/>
                <a:gd name="T10" fmla="*/ 7 w 155"/>
                <a:gd name="T11" fmla="*/ 151 h 158"/>
                <a:gd name="T12" fmla="*/ 148 w 155"/>
                <a:gd name="T13" fmla="*/ 151 h 158"/>
                <a:gd name="T14" fmla="*/ 148 w 155"/>
                <a:gd name="T15" fmla="*/ 7 h 158"/>
                <a:gd name="T16" fmla="*/ 7 w 155"/>
                <a:gd name="T17" fmla="*/ 7 h 158"/>
                <a:gd name="T18" fmla="*/ 7 w 155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8">
                  <a:moveTo>
                    <a:pt x="155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5" y="0"/>
                  </a:lnTo>
                  <a:lnTo>
                    <a:pt x="155" y="158"/>
                  </a:lnTo>
                  <a:close/>
                  <a:moveTo>
                    <a:pt x="7" y="151"/>
                  </a:moveTo>
                  <a:lnTo>
                    <a:pt x="148" y="151"/>
                  </a:lnTo>
                  <a:lnTo>
                    <a:pt x="148" y="7"/>
                  </a:lnTo>
                  <a:lnTo>
                    <a:pt x="7" y="7"/>
                  </a:lnTo>
                  <a:lnTo>
                    <a:pt x="7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3754945" y="1459440"/>
              <a:ext cx="85843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3746501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4" y="8"/>
                    <a:pt x="44" y="8"/>
                  </a:cubicBezTo>
                  <a:cubicBezTo>
                    <a:pt x="24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19" y="0"/>
                    <a:pt x="44" y="0"/>
                  </a:cubicBezTo>
                  <a:cubicBezTo>
                    <a:pt x="68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4" name="Группа 433"/>
          <p:cNvGrpSpPr/>
          <p:nvPr/>
        </p:nvGrpSpPr>
        <p:grpSpPr>
          <a:xfrm>
            <a:off x="4081427" y="1265239"/>
            <a:ext cx="218125" cy="302560"/>
            <a:chOff x="4081427" y="1265239"/>
            <a:chExt cx="218125" cy="302560"/>
          </a:xfrm>
          <a:solidFill>
            <a:schemeClr val="tx1"/>
          </a:solidFill>
        </p:grpSpPr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4185564" y="1421445"/>
              <a:ext cx="9851" cy="844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4147568" y="1459440"/>
              <a:ext cx="85843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Freeform 28"/>
            <p:cNvSpPr>
              <a:spLocks noEditPoints="1"/>
            </p:cNvSpPr>
            <p:nvPr/>
          </p:nvSpPr>
          <p:spPr bwMode="auto">
            <a:xfrm>
              <a:off x="4081427" y="1345453"/>
              <a:ext cx="218125" cy="222346"/>
            </a:xfrm>
            <a:custGeom>
              <a:avLst/>
              <a:gdLst>
                <a:gd name="T0" fmla="*/ 155 w 155"/>
                <a:gd name="T1" fmla="*/ 158 h 158"/>
                <a:gd name="T2" fmla="*/ 0 w 155"/>
                <a:gd name="T3" fmla="*/ 158 h 158"/>
                <a:gd name="T4" fmla="*/ 0 w 155"/>
                <a:gd name="T5" fmla="*/ 0 h 158"/>
                <a:gd name="T6" fmla="*/ 155 w 155"/>
                <a:gd name="T7" fmla="*/ 0 h 158"/>
                <a:gd name="T8" fmla="*/ 155 w 155"/>
                <a:gd name="T9" fmla="*/ 158 h 158"/>
                <a:gd name="T10" fmla="*/ 7 w 155"/>
                <a:gd name="T11" fmla="*/ 151 h 158"/>
                <a:gd name="T12" fmla="*/ 148 w 155"/>
                <a:gd name="T13" fmla="*/ 151 h 158"/>
                <a:gd name="T14" fmla="*/ 148 w 155"/>
                <a:gd name="T15" fmla="*/ 7 h 158"/>
                <a:gd name="T16" fmla="*/ 7 w 155"/>
                <a:gd name="T17" fmla="*/ 7 h 158"/>
                <a:gd name="T18" fmla="*/ 7 w 155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8">
                  <a:moveTo>
                    <a:pt x="155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5" y="0"/>
                  </a:lnTo>
                  <a:lnTo>
                    <a:pt x="155" y="158"/>
                  </a:lnTo>
                  <a:close/>
                  <a:moveTo>
                    <a:pt x="7" y="151"/>
                  </a:moveTo>
                  <a:lnTo>
                    <a:pt x="148" y="151"/>
                  </a:lnTo>
                  <a:lnTo>
                    <a:pt x="148" y="7"/>
                  </a:lnTo>
                  <a:lnTo>
                    <a:pt x="7" y="7"/>
                  </a:lnTo>
                  <a:lnTo>
                    <a:pt x="7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4139124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4" y="8"/>
                    <a:pt x="44" y="8"/>
                  </a:cubicBezTo>
                  <a:cubicBezTo>
                    <a:pt x="24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8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5" name="Группа 434"/>
          <p:cNvGrpSpPr/>
          <p:nvPr/>
        </p:nvGrpSpPr>
        <p:grpSpPr>
          <a:xfrm>
            <a:off x="4475458" y="1265239"/>
            <a:ext cx="216717" cy="302560"/>
            <a:chOff x="4475458" y="1265239"/>
            <a:chExt cx="216717" cy="302560"/>
          </a:xfrm>
          <a:solidFill>
            <a:schemeClr val="tx1"/>
          </a:solidFill>
        </p:grpSpPr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4541599" y="1463662"/>
              <a:ext cx="60512" cy="47847"/>
            </a:xfrm>
            <a:custGeom>
              <a:avLst/>
              <a:gdLst>
                <a:gd name="T0" fmla="*/ 52 w 52"/>
                <a:gd name="T1" fmla="*/ 40 h 40"/>
                <a:gd name="T2" fmla="*/ 36 w 52"/>
                <a:gd name="T3" fmla="*/ 40 h 40"/>
                <a:gd name="T4" fmla="*/ 0 w 52"/>
                <a:gd name="T5" fmla="*/ 0 h 40"/>
                <a:gd name="T6" fmla="*/ 8 w 52"/>
                <a:gd name="T7" fmla="*/ 0 h 40"/>
                <a:gd name="T8" fmla="*/ 36 w 52"/>
                <a:gd name="T9" fmla="*/ 32 h 40"/>
                <a:gd name="T10" fmla="*/ 52 w 52"/>
                <a:gd name="T11" fmla="*/ 32 h 40"/>
                <a:gd name="T12" fmla="*/ 52 w 5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0">
                  <a:moveTo>
                    <a:pt x="52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15" y="40"/>
                    <a:pt x="0" y="18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4"/>
                    <a:pt x="20" y="32"/>
                    <a:pt x="36" y="32"/>
                  </a:cubicBezTo>
                  <a:cubicBezTo>
                    <a:pt x="52" y="32"/>
                    <a:pt x="52" y="32"/>
                    <a:pt x="52" y="32"/>
                  </a:cubicBezTo>
                  <a:lnTo>
                    <a:pt x="5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4585224" y="1483364"/>
              <a:ext cx="21109" cy="43625"/>
            </a:xfrm>
            <a:custGeom>
              <a:avLst/>
              <a:gdLst>
                <a:gd name="T0" fmla="*/ 5 w 15"/>
                <a:gd name="T1" fmla="*/ 31 h 31"/>
                <a:gd name="T2" fmla="*/ 0 w 15"/>
                <a:gd name="T3" fmla="*/ 27 h 31"/>
                <a:gd name="T4" fmla="*/ 8 w 15"/>
                <a:gd name="T5" fmla="*/ 16 h 31"/>
                <a:gd name="T6" fmla="*/ 0 w 15"/>
                <a:gd name="T7" fmla="*/ 4 h 31"/>
                <a:gd name="T8" fmla="*/ 5 w 15"/>
                <a:gd name="T9" fmla="*/ 0 h 31"/>
                <a:gd name="T10" fmla="*/ 15 w 15"/>
                <a:gd name="T11" fmla="*/ 14 h 31"/>
                <a:gd name="T12" fmla="*/ 15 w 15"/>
                <a:gd name="T13" fmla="*/ 18 h 31"/>
                <a:gd name="T14" fmla="*/ 5 w 15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31">
                  <a:moveTo>
                    <a:pt x="5" y="31"/>
                  </a:moveTo>
                  <a:lnTo>
                    <a:pt x="0" y="27"/>
                  </a:lnTo>
                  <a:lnTo>
                    <a:pt x="8" y="16"/>
                  </a:lnTo>
                  <a:lnTo>
                    <a:pt x="0" y="4"/>
                  </a:lnTo>
                  <a:lnTo>
                    <a:pt x="5" y="0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4573966" y="1415816"/>
              <a:ext cx="61919" cy="47847"/>
            </a:xfrm>
            <a:custGeom>
              <a:avLst/>
              <a:gdLst>
                <a:gd name="T0" fmla="*/ 52 w 52"/>
                <a:gd name="T1" fmla="*/ 40 h 40"/>
                <a:gd name="T2" fmla="*/ 44 w 52"/>
                <a:gd name="T3" fmla="*/ 40 h 40"/>
                <a:gd name="T4" fmla="*/ 16 w 52"/>
                <a:gd name="T5" fmla="*/ 8 h 40"/>
                <a:gd name="T6" fmla="*/ 0 w 52"/>
                <a:gd name="T7" fmla="*/ 8 h 40"/>
                <a:gd name="T8" fmla="*/ 0 w 52"/>
                <a:gd name="T9" fmla="*/ 0 h 40"/>
                <a:gd name="T10" fmla="*/ 16 w 52"/>
                <a:gd name="T11" fmla="*/ 0 h 40"/>
                <a:gd name="T12" fmla="*/ 52 w 5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0">
                  <a:moveTo>
                    <a:pt x="52" y="40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44" y="25"/>
                    <a:pt x="32" y="8"/>
                    <a:pt x="16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7" y="0"/>
                    <a:pt x="52" y="21"/>
                    <a:pt x="5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4571152" y="1398929"/>
              <a:ext cx="21109" cy="43625"/>
            </a:xfrm>
            <a:custGeom>
              <a:avLst/>
              <a:gdLst>
                <a:gd name="T0" fmla="*/ 10 w 15"/>
                <a:gd name="T1" fmla="*/ 31 h 31"/>
                <a:gd name="T2" fmla="*/ 0 w 15"/>
                <a:gd name="T3" fmla="*/ 17 h 31"/>
                <a:gd name="T4" fmla="*/ 0 w 15"/>
                <a:gd name="T5" fmla="*/ 13 h 31"/>
                <a:gd name="T6" fmla="*/ 10 w 15"/>
                <a:gd name="T7" fmla="*/ 0 h 31"/>
                <a:gd name="T8" fmla="*/ 15 w 15"/>
                <a:gd name="T9" fmla="*/ 4 h 31"/>
                <a:gd name="T10" fmla="*/ 6 w 15"/>
                <a:gd name="T11" fmla="*/ 16 h 31"/>
                <a:gd name="T12" fmla="*/ 15 w 15"/>
                <a:gd name="T13" fmla="*/ 27 h 31"/>
                <a:gd name="T14" fmla="*/ 10 w 15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31">
                  <a:moveTo>
                    <a:pt x="10" y="31"/>
                  </a:moveTo>
                  <a:lnTo>
                    <a:pt x="0" y="17"/>
                  </a:lnTo>
                  <a:lnTo>
                    <a:pt x="0" y="13"/>
                  </a:lnTo>
                  <a:lnTo>
                    <a:pt x="10" y="0"/>
                  </a:lnTo>
                  <a:lnTo>
                    <a:pt x="15" y="4"/>
                  </a:lnTo>
                  <a:lnTo>
                    <a:pt x="6" y="16"/>
                  </a:lnTo>
                  <a:lnTo>
                    <a:pt x="15" y="27"/>
                  </a:lnTo>
                  <a:lnTo>
                    <a:pt x="1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Freeform 34"/>
            <p:cNvSpPr>
              <a:spLocks noEditPoints="1"/>
            </p:cNvSpPr>
            <p:nvPr/>
          </p:nvSpPr>
          <p:spPr bwMode="auto">
            <a:xfrm>
              <a:off x="4475458" y="1345453"/>
              <a:ext cx="216717" cy="222346"/>
            </a:xfrm>
            <a:custGeom>
              <a:avLst/>
              <a:gdLst>
                <a:gd name="T0" fmla="*/ 154 w 154"/>
                <a:gd name="T1" fmla="*/ 158 h 158"/>
                <a:gd name="T2" fmla="*/ 0 w 154"/>
                <a:gd name="T3" fmla="*/ 158 h 158"/>
                <a:gd name="T4" fmla="*/ 0 w 154"/>
                <a:gd name="T5" fmla="*/ 0 h 158"/>
                <a:gd name="T6" fmla="*/ 154 w 154"/>
                <a:gd name="T7" fmla="*/ 0 h 158"/>
                <a:gd name="T8" fmla="*/ 154 w 154"/>
                <a:gd name="T9" fmla="*/ 158 h 158"/>
                <a:gd name="T10" fmla="*/ 6 w 154"/>
                <a:gd name="T11" fmla="*/ 151 h 158"/>
                <a:gd name="T12" fmla="*/ 147 w 154"/>
                <a:gd name="T13" fmla="*/ 151 h 158"/>
                <a:gd name="T14" fmla="*/ 147 w 154"/>
                <a:gd name="T15" fmla="*/ 7 h 158"/>
                <a:gd name="T16" fmla="*/ 6 w 154"/>
                <a:gd name="T17" fmla="*/ 7 h 158"/>
                <a:gd name="T18" fmla="*/ 6 w 154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8">
                  <a:moveTo>
                    <a:pt x="154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8"/>
                  </a:lnTo>
                  <a:close/>
                  <a:moveTo>
                    <a:pt x="6" y="151"/>
                  </a:moveTo>
                  <a:lnTo>
                    <a:pt x="147" y="151"/>
                  </a:lnTo>
                  <a:lnTo>
                    <a:pt x="147" y="7"/>
                  </a:lnTo>
                  <a:lnTo>
                    <a:pt x="6" y="7"/>
                  </a:lnTo>
                  <a:lnTo>
                    <a:pt x="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4531749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4" y="8"/>
                    <a:pt x="44" y="8"/>
                  </a:cubicBezTo>
                  <a:cubicBezTo>
                    <a:pt x="24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8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6" name="Группа 435"/>
          <p:cNvGrpSpPr/>
          <p:nvPr/>
        </p:nvGrpSpPr>
        <p:grpSpPr>
          <a:xfrm>
            <a:off x="4868082" y="1265239"/>
            <a:ext cx="216717" cy="302560"/>
            <a:chOff x="4868082" y="1265239"/>
            <a:chExt cx="216717" cy="302560"/>
          </a:xfrm>
          <a:solidFill>
            <a:schemeClr val="tx1"/>
          </a:solidFill>
        </p:grpSpPr>
        <p:sp>
          <p:nvSpPr>
            <p:cNvPr id="30" name="Freeform 36"/>
            <p:cNvSpPr>
              <a:spLocks noEditPoints="1"/>
            </p:cNvSpPr>
            <p:nvPr/>
          </p:nvSpPr>
          <p:spPr bwMode="auto">
            <a:xfrm>
              <a:off x="4868082" y="1345453"/>
              <a:ext cx="216717" cy="222346"/>
            </a:xfrm>
            <a:custGeom>
              <a:avLst/>
              <a:gdLst>
                <a:gd name="T0" fmla="*/ 154 w 154"/>
                <a:gd name="T1" fmla="*/ 158 h 158"/>
                <a:gd name="T2" fmla="*/ 0 w 154"/>
                <a:gd name="T3" fmla="*/ 158 h 158"/>
                <a:gd name="T4" fmla="*/ 0 w 154"/>
                <a:gd name="T5" fmla="*/ 0 h 158"/>
                <a:gd name="T6" fmla="*/ 154 w 154"/>
                <a:gd name="T7" fmla="*/ 0 h 158"/>
                <a:gd name="T8" fmla="*/ 154 w 154"/>
                <a:gd name="T9" fmla="*/ 158 h 158"/>
                <a:gd name="T10" fmla="*/ 6 w 154"/>
                <a:gd name="T11" fmla="*/ 151 h 158"/>
                <a:gd name="T12" fmla="*/ 148 w 154"/>
                <a:gd name="T13" fmla="*/ 151 h 158"/>
                <a:gd name="T14" fmla="*/ 148 w 154"/>
                <a:gd name="T15" fmla="*/ 7 h 158"/>
                <a:gd name="T16" fmla="*/ 6 w 154"/>
                <a:gd name="T17" fmla="*/ 7 h 158"/>
                <a:gd name="T18" fmla="*/ 6 w 154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8">
                  <a:moveTo>
                    <a:pt x="154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8"/>
                  </a:lnTo>
                  <a:close/>
                  <a:moveTo>
                    <a:pt x="6" y="151"/>
                  </a:moveTo>
                  <a:lnTo>
                    <a:pt x="148" y="151"/>
                  </a:lnTo>
                  <a:lnTo>
                    <a:pt x="148" y="7"/>
                  </a:lnTo>
                  <a:lnTo>
                    <a:pt x="6" y="7"/>
                  </a:lnTo>
                  <a:lnTo>
                    <a:pt x="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Freeform 37"/>
            <p:cNvSpPr>
              <a:spLocks/>
            </p:cNvSpPr>
            <p:nvPr/>
          </p:nvSpPr>
          <p:spPr bwMode="auto">
            <a:xfrm>
              <a:off x="4939852" y="1427074"/>
              <a:ext cx="73177" cy="71770"/>
            </a:xfrm>
            <a:custGeom>
              <a:avLst/>
              <a:gdLst>
                <a:gd name="T0" fmla="*/ 5 w 52"/>
                <a:gd name="T1" fmla="*/ 0 h 51"/>
                <a:gd name="T2" fmla="*/ 52 w 52"/>
                <a:gd name="T3" fmla="*/ 47 h 51"/>
                <a:gd name="T4" fmla="*/ 47 w 52"/>
                <a:gd name="T5" fmla="*/ 51 h 51"/>
                <a:gd name="T6" fmla="*/ 0 w 52"/>
                <a:gd name="T7" fmla="*/ 4 h 51"/>
                <a:gd name="T8" fmla="*/ 5 w 52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1">
                  <a:moveTo>
                    <a:pt x="5" y="0"/>
                  </a:moveTo>
                  <a:lnTo>
                    <a:pt x="52" y="47"/>
                  </a:lnTo>
                  <a:lnTo>
                    <a:pt x="47" y="5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Freeform 38"/>
            <p:cNvSpPr>
              <a:spLocks/>
            </p:cNvSpPr>
            <p:nvPr/>
          </p:nvSpPr>
          <p:spPr bwMode="auto">
            <a:xfrm>
              <a:off x="4939852" y="1427074"/>
              <a:ext cx="73177" cy="71770"/>
            </a:xfrm>
            <a:custGeom>
              <a:avLst/>
              <a:gdLst>
                <a:gd name="T0" fmla="*/ 47 w 52"/>
                <a:gd name="T1" fmla="*/ 0 h 51"/>
                <a:gd name="T2" fmla="*/ 52 w 52"/>
                <a:gd name="T3" fmla="*/ 4 h 51"/>
                <a:gd name="T4" fmla="*/ 5 w 52"/>
                <a:gd name="T5" fmla="*/ 51 h 51"/>
                <a:gd name="T6" fmla="*/ 0 w 52"/>
                <a:gd name="T7" fmla="*/ 47 h 51"/>
                <a:gd name="T8" fmla="*/ 47 w 52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1">
                  <a:moveTo>
                    <a:pt x="47" y="0"/>
                  </a:moveTo>
                  <a:lnTo>
                    <a:pt x="52" y="4"/>
                  </a:lnTo>
                  <a:lnTo>
                    <a:pt x="5" y="51"/>
                  </a:lnTo>
                  <a:lnTo>
                    <a:pt x="0" y="47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4924372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4" y="8"/>
                    <a:pt x="44" y="8"/>
                  </a:cubicBezTo>
                  <a:cubicBezTo>
                    <a:pt x="24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8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7" name="Группа 436"/>
          <p:cNvGrpSpPr/>
          <p:nvPr/>
        </p:nvGrpSpPr>
        <p:grpSpPr>
          <a:xfrm>
            <a:off x="5260706" y="1265239"/>
            <a:ext cx="216717" cy="302560"/>
            <a:chOff x="5260706" y="1265239"/>
            <a:chExt cx="216717" cy="302560"/>
          </a:xfrm>
          <a:solidFill>
            <a:schemeClr val="tx1"/>
          </a:solidFill>
        </p:grpSpPr>
        <p:sp>
          <p:nvSpPr>
            <p:cNvPr id="34" name="Freeform 40"/>
            <p:cNvSpPr>
              <a:spLocks noEditPoints="1"/>
            </p:cNvSpPr>
            <p:nvPr/>
          </p:nvSpPr>
          <p:spPr bwMode="auto">
            <a:xfrm>
              <a:off x="5321217" y="1415816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  <a:cubicBezTo>
                    <a:pt x="56" y="43"/>
                    <a:pt x="44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5370472" y="1465069"/>
              <a:ext cx="45032" cy="43625"/>
            </a:xfrm>
            <a:custGeom>
              <a:avLst/>
              <a:gdLst>
                <a:gd name="T0" fmla="*/ 5 w 32"/>
                <a:gd name="T1" fmla="*/ 0 h 31"/>
                <a:gd name="T2" fmla="*/ 32 w 32"/>
                <a:gd name="T3" fmla="*/ 27 h 31"/>
                <a:gd name="T4" fmla="*/ 27 w 32"/>
                <a:gd name="T5" fmla="*/ 31 h 31"/>
                <a:gd name="T6" fmla="*/ 0 w 32"/>
                <a:gd name="T7" fmla="*/ 4 h 31"/>
                <a:gd name="T8" fmla="*/ 5 w 3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5" y="0"/>
                  </a:moveTo>
                  <a:lnTo>
                    <a:pt x="32" y="27"/>
                  </a:lnTo>
                  <a:lnTo>
                    <a:pt x="27" y="3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5260706" y="1345453"/>
              <a:ext cx="216717" cy="222346"/>
            </a:xfrm>
            <a:custGeom>
              <a:avLst/>
              <a:gdLst>
                <a:gd name="T0" fmla="*/ 154 w 154"/>
                <a:gd name="T1" fmla="*/ 158 h 158"/>
                <a:gd name="T2" fmla="*/ 0 w 154"/>
                <a:gd name="T3" fmla="*/ 158 h 158"/>
                <a:gd name="T4" fmla="*/ 0 w 154"/>
                <a:gd name="T5" fmla="*/ 0 h 158"/>
                <a:gd name="T6" fmla="*/ 154 w 154"/>
                <a:gd name="T7" fmla="*/ 0 h 158"/>
                <a:gd name="T8" fmla="*/ 154 w 154"/>
                <a:gd name="T9" fmla="*/ 158 h 158"/>
                <a:gd name="T10" fmla="*/ 6 w 154"/>
                <a:gd name="T11" fmla="*/ 151 h 158"/>
                <a:gd name="T12" fmla="*/ 148 w 154"/>
                <a:gd name="T13" fmla="*/ 151 h 158"/>
                <a:gd name="T14" fmla="*/ 148 w 154"/>
                <a:gd name="T15" fmla="*/ 7 h 158"/>
                <a:gd name="T16" fmla="*/ 6 w 154"/>
                <a:gd name="T17" fmla="*/ 7 h 158"/>
                <a:gd name="T18" fmla="*/ 6 w 154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8">
                  <a:moveTo>
                    <a:pt x="154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8"/>
                  </a:lnTo>
                  <a:close/>
                  <a:moveTo>
                    <a:pt x="6" y="151"/>
                  </a:moveTo>
                  <a:lnTo>
                    <a:pt x="148" y="151"/>
                  </a:lnTo>
                  <a:lnTo>
                    <a:pt x="148" y="7"/>
                  </a:lnTo>
                  <a:lnTo>
                    <a:pt x="6" y="7"/>
                  </a:lnTo>
                  <a:lnTo>
                    <a:pt x="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5316996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4" y="8"/>
                    <a:pt x="44" y="8"/>
                  </a:cubicBezTo>
                  <a:cubicBezTo>
                    <a:pt x="24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8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8" name="Группа 437"/>
          <p:cNvGrpSpPr/>
          <p:nvPr/>
        </p:nvGrpSpPr>
        <p:grpSpPr>
          <a:xfrm>
            <a:off x="5653329" y="1265239"/>
            <a:ext cx="216717" cy="302560"/>
            <a:chOff x="5653329" y="1265239"/>
            <a:chExt cx="216717" cy="302560"/>
          </a:xfrm>
          <a:solidFill>
            <a:schemeClr val="tx1"/>
          </a:solidFill>
        </p:grpSpPr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5720877" y="1413001"/>
              <a:ext cx="83028" cy="43625"/>
            </a:xfrm>
            <a:custGeom>
              <a:avLst/>
              <a:gdLst>
                <a:gd name="T0" fmla="*/ 53 w 59"/>
                <a:gd name="T1" fmla="*/ 31 h 31"/>
                <a:gd name="T2" fmla="*/ 29 w 59"/>
                <a:gd name="T3" fmla="*/ 6 h 31"/>
                <a:gd name="T4" fmla="*/ 5 w 59"/>
                <a:gd name="T5" fmla="*/ 31 h 31"/>
                <a:gd name="T6" fmla="*/ 0 w 59"/>
                <a:gd name="T7" fmla="*/ 27 h 31"/>
                <a:gd name="T8" fmla="*/ 27 w 59"/>
                <a:gd name="T9" fmla="*/ 0 h 31"/>
                <a:gd name="T10" fmla="*/ 32 w 59"/>
                <a:gd name="T11" fmla="*/ 0 h 31"/>
                <a:gd name="T12" fmla="*/ 59 w 59"/>
                <a:gd name="T13" fmla="*/ 27 h 31"/>
                <a:gd name="T14" fmla="*/ 53 w 59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31">
                  <a:moveTo>
                    <a:pt x="53" y="31"/>
                  </a:moveTo>
                  <a:lnTo>
                    <a:pt x="29" y="6"/>
                  </a:lnTo>
                  <a:lnTo>
                    <a:pt x="5" y="31"/>
                  </a:lnTo>
                  <a:lnTo>
                    <a:pt x="0" y="27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9" y="27"/>
                  </a:lnTo>
                  <a:lnTo>
                    <a:pt x="5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Rectangle 45"/>
            <p:cNvSpPr>
              <a:spLocks noChangeArrowheads="1"/>
            </p:cNvSpPr>
            <p:nvPr/>
          </p:nvSpPr>
          <p:spPr bwMode="auto">
            <a:xfrm>
              <a:off x="5757466" y="1415816"/>
              <a:ext cx="8444" cy="956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Freeform 46"/>
            <p:cNvSpPr>
              <a:spLocks noEditPoints="1"/>
            </p:cNvSpPr>
            <p:nvPr/>
          </p:nvSpPr>
          <p:spPr bwMode="auto">
            <a:xfrm>
              <a:off x="5653329" y="1345453"/>
              <a:ext cx="216717" cy="222346"/>
            </a:xfrm>
            <a:custGeom>
              <a:avLst/>
              <a:gdLst>
                <a:gd name="T0" fmla="*/ 154 w 154"/>
                <a:gd name="T1" fmla="*/ 158 h 158"/>
                <a:gd name="T2" fmla="*/ 0 w 154"/>
                <a:gd name="T3" fmla="*/ 158 h 158"/>
                <a:gd name="T4" fmla="*/ 0 w 154"/>
                <a:gd name="T5" fmla="*/ 0 h 158"/>
                <a:gd name="T6" fmla="*/ 154 w 154"/>
                <a:gd name="T7" fmla="*/ 0 h 158"/>
                <a:gd name="T8" fmla="*/ 154 w 154"/>
                <a:gd name="T9" fmla="*/ 158 h 158"/>
                <a:gd name="T10" fmla="*/ 6 w 154"/>
                <a:gd name="T11" fmla="*/ 151 h 158"/>
                <a:gd name="T12" fmla="*/ 148 w 154"/>
                <a:gd name="T13" fmla="*/ 151 h 158"/>
                <a:gd name="T14" fmla="*/ 148 w 154"/>
                <a:gd name="T15" fmla="*/ 7 h 158"/>
                <a:gd name="T16" fmla="*/ 6 w 154"/>
                <a:gd name="T17" fmla="*/ 7 h 158"/>
                <a:gd name="T18" fmla="*/ 6 w 154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8">
                  <a:moveTo>
                    <a:pt x="154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8"/>
                  </a:lnTo>
                  <a:close/>
                  <a:moveTo>
                    <a:pt x="6" y="151"/>
                  </a:moveTo>
                  <a:lnTo>
                    <a:pt x="148" y="151"/>
                  </a:lnTo>
                  <a:lnTo>
                    <a:pt x="148" y="7"/>
                  </a:lnTo>
                  <a:lnTo>
                    <a:pt x="6" y="7"/>
                  </a:lnTo>
                  <a:lnTo>
                    <a:pt x="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5709619" y="1265239"/>
              <a:ext cx="104137" cy="112580"/>
            </a:xfrm>
            <a:custGeom>
              <a:avLst/>
              <a:gdLst>
                <a:gd name="T0" fmla="*/ 88 w 88"/>
                <a:gd name="T1" fmla="*/ 96 h 96"/>
                <a:gd name="T2" fmla="*/ 80 w 88"/>
                <a:gd name="T3" fmla="*/ 96 h 96"/>
                <a:gd name="T4" fmla="*/ 80 w 88"/>
                <a:gd name="T5" fmla="*/ 44 h 96"/>
                <a:gd name="T6" fmla="*/ 44 w 88"/>
                <a:gd name="T7" fmla="*/ 8 h 96"/>
                <a:gd name="T8" fmla="*/ 8 w 88"/>
                <a:gd name="T9" fmla="*/ 44 h 96"/>
                <a:gd name="T10" fmla="*/ 8 w 88"/>
                <a:gd name="T11" fmla="*/ 96 h 96"/>
                <a:gd name="T12" fmla="*/ 0 w 88"/>
                <a:gd name="T13" fmla="*/ 96 h 96"/>
                <a:gd name="T14" fmla="*/ 0 w 88"/>
                <a:gd name="T15" fmla="*/ 44 h 96"/>
                <a:gd name="T16" fmla="*/ 44 w 88"/>
                <a:gd name="T17" fmla="*/ 0 h 96"/>
                <a:gd name="T18" fmla="*/ 88 w 88"/>
                <a:gd name="T19" fmla="*/ 44 h 96"/>
                <a:gd name="T20" fmla="*/ 88 w 88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96">
                  <a:moveTo>
                    <a:pt x="88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24"/>
                    <a:pt x="64" y="8"/>
                    <a:pt x="44" y="8"/>
                  </a:cubicBezTo>
                  <a:cubicBezTo>
                    <a:pt x="24" y="8"/>
                    <a:pt x="8" y="24"/>
                    <a:pt x="8" y="4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20" y="0"/>
                    <a:pt x="44" y="0"/>
                  </a:cubicBezTo>
                  <a:cubicBezTo>
                    <a:pt x="69" y="0"/>
                    <a:pt x="88" y="19"/>
                    <a:pt x="88" y="44"/>
                  </a:cubicBezTo>
                  <a:lnTo>
                    <a:pt x="88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9" name="Группа 438"/>
          <p:cNvGrpSpPr/>
          <p:nvPr/>
        </p:nvGrpSpPr>
        <p:grpSpPr>
          <a:xfrm>
            <a:off x="6003736" y="1335602"/>
            <a:ext cx="302560" cy="160427"/>
            <a:chOff x="6003736" y="1335602"/>
            <a:chExt cx="302560" cy="160427"/>
          </a:xfrm>
          <a:solidFill>
            <a:schemeClr val="tx1"/>
          </a:solidFill>
        </p:grpSpPr>
        <p:sp>
          <p:nvSpPr>
            <p:cNvPr id="42" name="Freeform 48"/>
            <p:cNvSpPr>
              <a:spLocks noEditPoints="1"/>
            </p:cNvSpPr>
            <p:nvPr/>
          </p:nvSpPr>
          <p:spPr bwMode="auto">
            <a:xfrm>
              <a:off x="6003736" y="1335602"/>
              <a:ext cx="302560" cy="160427"/>
            </a:xfrm>
            <a:custGeom>
              <a:avLst/>
              <a:gdLst>
                <a:gd name="T0" fmla="*/ 215 w 215"/>
                <a:gd name="T1" fmla="*/ 114 h 114"/>
                <a:gd name="T2" fmla="*/ 0 w 215"/>
                <a:gd name="T3" fmla="*/ 114 h 114"/>
                <a:gd name="T4" fmla="*/ 0 w 215"/>
                <a:gd name="T5" fmla="*/ 0 h 114"/>
                <a:gd name="T6" fmla="*/ 215 w 215"/>
                <a:gd name="T7" fmla="*/ 0 h 114"/>
                <a:gd name="T8" fmla="*/ 215 w 215"/>
                <a:gd name="T9" fmla="*/ 114 h 114"/>
                <a:gd name="T10" fmla="*/ 6 w 215"/>
                <a:gd name="T11" fmla="*/ 108 h 114"/>
                <a:gd name="T12" fmla="*/ 208 w 215"/>
                <a:gd name="T13" fmla="*/ 108 h 114"/>
                <a:gd name="T14" fmla="*/ 208 w 215"/>
                <a:gd name="T15" fmla="*/ 7 h 114"/>
                <a:gd name="T16" fmla="*/ 6 w 215"/>
                <a:gd name="T17" fmla="*/ 7 h 114"/>
                <a:gd name="T18" fmla="*/ 6 w 215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" h="114">
                  <a:moveTo>
                    <a:pt x="215" y="114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215" y="0"/>
                  </a:lnTo>
                  <a:lnTo>
                    <a:pt x="215" y="114"/>
                  </a:lnTo>
                  <a:close/>
                  <a:moveTo>
                    <a:pt x="6" y="108"/>
                  </a:moveTo>
                  <a:lnTo>
                    <a:pt x="208" y="108"/>
                  </a:lnTo>
                  <a:lnTo>
                    <a:pt x="208" y="7"/>
                  </a:lnTo>
                  <a:lnTo>
                    <a:pt x="6" y="7"/>
                  </a:lnTo>
                  <a:lnTo>
                    <a:pt x="6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Freeform 49"/>
            <p:cNvSpPr>
              <a:spLocks noEditPoints="1"/>
            </p:cNvSpPr>
            <p:nvPr/>
          </p:nvSpPr>
          <p:spPr bwMode="auto">
            <a:xfrm>
              <a:off x="6022030" y="1355303"/>
              <a:ext cx="264564" cy="122431"/>
            </a:xfrm>
            <a:custGeom>
              <a:avLst/>
              <a:gdLst>
                <a:gd name="T0" fmla="*/ 204 w 224"/>
                <a:gd name="T1" fmla="*/ 104 h 104"/>
                <a:gd name="T2" fmla="*/ 20 w 224"/>
                <a:gd name="T3" fmla="*/ 104 h 104"/>
                <a:gd name="T4" fmla="*/ 20 w 224"/>
                <a:gd name="T5" fmla="*/ 100 h 104"/>
                <a:gd name="T6" fmla="*/ 4 w 224"/>
                <a:gd name="T7" fmla="*/ 84 h 104"/>
                <a:gd name="T8" fmla="*/ 0 w 224"/>
                <a:gd name="T9" fmla="*/ 84 h 104"/>
                <a:gd name="T10" fmla="*/ 0 w 224"/>
                <a:gd name="T11" fmla="*/ 20 h 104"/>
                <a:gd name="T12" fmla="*/ 4 w 224"/>
                <a:gd name="T13" fmla="*/ 20 h 104"/>
                <a:gd name="T14" fmla="*/ 20 w 224"/>
                <a:gd name="T15" fmla="*/ 4 h 104"/>
                <a:gd name="T16" fmla="*/ 20 w 224"/>
                <a:gd name="T17" fmla="*/ 0 h 104"/>
                <a:gd name="T18" fmla="*/ 204 w 224"/>
                <a:gd name="T19" fmla="*/ 0 h 104"/>
                <a:gd name="T20" fmla="*/ 204 w 224"/>
                <a:gd name="T21" fmla="*/ 4 h 104"/>
                <a:gd name="T22" fmla="*/ 220 w 224"/>
                <a:gd name="T23" fmla="*/ 20 h 104"/>
                <a:gd name="T24" fmla="*/ 224 w 224"/>
                <a:gd name="T25" fmla="*/ 20 h 104"/>
                <a:gd name="T26" fmla="*/ 224 w 224"/>
                <a:gd name="T27" fmla="*/ 84 h 104"/>
                <a:gd name="T28" fmla="*/ 220 w 224"/>
                <a:gd name="T29" fmla="*/ 84 h 104"/>
                <a:gd name="T30" fmla="*/ 204 w 224"/>
                <a:gd name="T31" fmla="*/ 100 h 104"/>
                <a:gd name="T32" fmla="*/ 204 w 224"/>
                <a:gd name="T33" fmla="*/ 104 h 104"/>
                <a:gd name="T34" fmla="*/ 28 w 224"/>
                <a:gd name="T35" fmla="*/ 96 h 104"/>
                <a:gd name="T36" fmla="*/ 197 w 224"/>
                <a:gd name="T37" fmla="*/ 96 h 104"/>
                <a:gd name="T38" fmla="*/ 216 w 224"/>
                <a:gd name="T39" fmla="*/ 76 h 104"/>
                <a:gd name="T40" fmla="*/ 216 w 224"/>
                <a:gd name="T41" fmla="*/ 27 h 104"/>
                <a:gd name="T42" fmla="*/ 197 w 224"/>
                <a:gd name="T43" fmla="*/ 8 h 104"/>
                <a:gd name="T44" fmla="*/ 28 w 224"/>
                <a:gd name="T45" fmla="*/ 8 h 104"/>
                <a:gd name="T46" fmla="*/ 8 w 224"/>
                <a:gd name="T47" fmla="*/ 27 h 104"/>
                <a:gd name="T48" fmla="*/ 8 w 224"/>
                <a:gd name="T49" fmla="*/ 76 h 104"/>
                <a:gd name="T50" fmla="*/ 28 w 224"/>
                <a:gd name="T51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4" h="104">
                  <a:moveTo>
                    <a:pt x="204" y="104"/>
                  </a:moveTo>
                  <a:cubicBezTo>
                    <a:pt x="20" y="104"/>
                    <a:pt x="20" y="104"/>
                    <a:pt x="20" y="104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0" y="91"/>
                    <a:pt x="13" y="84"/>
                    <a:pt x="4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3" y="20"/>
                    <a:pt x="20" y="12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12"/>
                    <a:pt x="212" y="20"/>
                    <a:pt x="220" y="20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4" y="84"/>
                    <a:pt x="224" y="84"/>
                    <a:pt x="224" y="84"/>
                  </a:cubicBezTo>
                  <a:cubicBezTo>
                    <a:pt x="220" y="84"/>
                    <a:pt x="220" y="84"/>
                    <a:pt x="220" y="84"/>
                  </a:cubicBezTo>
                  <a:cubicBezTo>
                    <a:pt x="212" y="84"/>
                    <a:pt x="204" y="91"/>
                    <a:pt x="204" y="100"/>
                  </a:cubicBezTo>
                  <a:lnTo>
                    <a:pt x="204" y="104"/>
                  </a:lnTo>
                  <a:close/>
                  <a:moveTo>
                    <a:pt x="28" y="96"/>
                  </a:moveTo>
                  <a:cubicBezTo>
                    <a:pt x="197" y="96"/>
                    <a:pt x="197" y="96"/>
                    <a:pt x="197" y="96"/>
                  </a:cubicBezTo>
                  <a:cubicBezTo>
                    <a:pt x="198" y="86"/>
                    <a:pt x="206" y="78"/>
                    <a:pt x="216" y="76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06" y="26"/>
                    <a:pt x="198" y="18"/>
                    <a:pt x="197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6" y="18"/>
                    <a:pt x="18" y="26"/>
                    <a:pt x="8" y="27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18" y="78"/>
                    <a:pt x="26" y="86"/>
                    <a:pt x="28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Freeform 50"/>
            <p:cNvSpPr>
              <a:spLocks noEditPoints="1"/>
            </p:cNvSpPr>
            <p:nvPr/>
          </p:nvSpPr>
          <p:spPr bwMode="auto">
            <a:xfrm>
              <a:off x="6112094" y="1373598"/>
              <a:ext cx="84435" cy="85843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8 h 72"/>
                <a:gd name="T12" fmla="*/ 8 w 72"/>
                <a:gd name="T13" fmla="*/ 36 h 72"/>
                <a:gd name="T14" fmla="*/ 36 w 72"/>
                <a:gd name="T15" fmla="*/ 64 h 72"/>
                <a:gd name="T16" fmla="*/ 64 w 72"/>
                <a:gd name="T17" fmla="*/ 36 h 72"/>
                <a:gd name="T18" fmla="*/ 36 w 72"/>
                <a:gd name="T19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5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5"/>
                    <a:pt x="56" y="72"/>
                    <a:pt x="36" y="72"/>
                  </a:cubicBezTo>
                  <a:close/>
                  <a:moveTo>
                    <a:pt x="36" y="8"/>
                  </a:moveTo>
                  <a:cubicBezTo>
                    <a:pt x="21" y="8"/>
                    <a:pt x="8" y="20"/>
                    <a:pt x="8" y="36"/>
                  </a:cubicBezTo>
                  <a:cubicBezTo>
                    <a:pt x="8" y="51"/>
                    <a:pt x="21" y="64"/>
                    <a:pt x="36" y="64"/>
                  </a:cubicBezTo>
                  <a:cubicBezTo>
                    <a:pt x="52" y="64"/>
                    <a:pt x="64" y="51"/>
                    <a:pt x="64" y="36"/>
                  </a:cubicBezTo>
                  <a:cubicBezTo>
                    <a:pt x="64" y="20"/>
                    <a:pt x="52" y="8"/>
                    <a:pt x="3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0" name="Группа 439"/>
          <p:cNvGrpSpPr/>
          <p:nvPr/>
        </p:nvGrpSpPr>
        <p:grpSpPr>
          <a:xfrm>
            <a:off x="6397767" y="1325751"/>
            <a:ext cx="302559" cy="180129"/>
            <a:chOff x="6397767" y="1325751"/>
            <a:chExt cx="302559" cy="180129"/>
          </a:xfrm>
          <a:solidFill>
            <a:schemeClr val="tx1"/>
          </a:solidFill>
        </p:grpSpPr>
        <p:sp>
          <p:nvSpPr>
            <p:cNvPr id="45" name="Freeform 51"/>
            <p:cNvSpPr>
              <a:spLocks noEditPoints="1"/>
            </p:cNvSpPr>
            <p:nvPr/>
          </p:nvSpPr>
          <p:spPr bwMode="auto">
            <a:xfrm>
              <a:off x="6397767" y="1373598"/>
              <a:ext cx="254713" cy="132282"/>
            </a:xfrm>
            <a:custGeom>
              <a:avLst/>
              <a:gdLst>
                <a:gd name="T0" fmla="*/ 181 w 181"/>
                <a:gd name="T1" fmla="*/ 94 h 94"/>
                <a:gd name="T2" fmla="*/ 0 w 181"/>
                <a:gd name="T3" fmla="*/ 94 h 94"/>
                <a:gd name="T4" fmla="*/ 0 w 181"/>
                <a:gd name="T5" fmla="*/ 0 h 94"/>
                <a:gd name="T6" fmla="*/ 181 w 181"/>
                <a:gd name="T7" fmla="*/ 0 h 94"/>
                <a:gd name="T8" fmla="*/ 181 w 181"/>
                <a:gd name="T9" fmla="*/ 94 h 94"/>
                <a:gd name="T10" fmla="*/ 6 w 181"/>
                <a:gd name="T11" fmla="*/ 87 h 94"/>
                <a:gd name="T12" fmla="*/ 174 w 181"/>
                <a:gd name="T13" fmla="*/ 87 h 94"/>
                <a:gd name="T14" fmla="*/ 174 w 181"/>
                <a:gd name="T15" fmla="*/ 7 h 94"/>
                <a:gd name="T16" fmla="*/ 6 w 181"/>
                <a:gd name="T17" fmla="*/ 7 h 94"/>
                <a:gd name="T18" fmla="*/ 6 w 181"/>
                <a:gd name="T19" fmla="*/ 8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94">
                  <a:moveTo>
                    <a:pt x="181" y="94"/>
                  </a:moveTo>
                  <a:lnTo>
                    <a:pt x="0" y="94"/>
                  </a:lnTo>
                  <a:lnTo>
                    <a:pt x="0" y="0"/>
                  </a:lnTo>
                  <a:lnTo>
                    <a:pt x="181" y="0"/>
                  </a:lnTo>
                  <a:lnTo>
                    <a:pt x="181" y="94"/>
                  </a:lnTo>
                  <a:close/>
                  <a:moveTo>
                    <a:pt x="6" y="87"/>
                  </a:moveTo>
                  <a:lnTo>
                    <a:pt x="174" y="87"/>
                  </a:lnTo>
                  <a:lnTo>
                    <a:pt x="174" y="7"/>
                  </a:lnTo>
                  <a:lnTo>
                    <a:pt x="6" y="7"/>
                  </a:lnTo>
                  <a:lnTo>
                    <a:pt x="6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6444206" y="1325751"/>
              <a:ext cx="256120" cy="133690"/>
            </a:xfrm>
            <a:custGeom>
              <a:avLst/>
              <a:gdLst>
                <a:gd name="T0" fmla="*/ 182 w 182"/>
                <a:gd name="T1" fmla="*/ 95 h 95"/>
                <a:gd name="T2" fmla="*/ 151 w 182"/>
                <a:gd name="T3" fmla="*/ 95 h 95"/>
                <a:gd name="T4" fmla="*/ 151 w 182"/>
                <a:gd name="T5" fmla="*/ 88 h 95"/>
                <a:gd name="T6" fmla="*/ 175 w 182"/>
                <a:gd name="T7" fmla="*/ 88 h 95"/>
                <a:gd name="T8" fmla="*/ 175 w 182"/>
                <a:gd name="T9" fmla="*/ 7 h 95"/>
                <a:gd name="T10" fmla="*/ 7 w 182"/>
                <a:gd name="T11" fmla="*/ 7 h 95"/>
                <a:gd name="T12" fmla="*/ 7 w 182"/>
                <a:gd name="T13" fmla="*/ 31 h 95"/>
                <a:gd name="T14" fmla="*/ 0 w 182"/>
                <a:gd name="T15" fmla="*/ 31 h 95"/>
                <a:gd name="T16" fmla="*/ 0 w 182"/>
                <a:gd name="T17" fmla="*/ 0 h 95"/>
                <a:gd name="T18" fmla="*/ 182 w 182"/>
                <a:gd name="T19" fmla="*/ 0 h 95"/>
                <a:gd name="T20" fmla="*/ 182 w 182"/>
                <a:gd name="T21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95">
                  <a:moveTo>
                    <a:pt x="182" y="95"/>
                  </a:moveTo>
                  <a:lnTo>
                    <a:pt x="151" y="95"/>
                  </a:lnTo>
                  <a:lnTo>
                    <a:pt x="151" y="88"/>
                  </a:lnTo>
                  <a:lnTo>
                    <a:pt x="175" y="88"/>
                  </a:lnTo>
                  <a:lnTo>
                    <a:pt x="175" y="7"/>
                  </a:lnTo>
                  <a:lnTo>
                    <a:pt x="7" y="7"/>
                  </a:lnTo>
                  <a:lnTo>
                    <a:pt x="7" y="31"/>
                  </a:lnTo>
                  <a:lnTo>
                    <a:pt x="0" y="31"/>
                  </a:lnTo>
                  <a:lnTo>
                    <a:pt x="0" y="0"/>
                  </a:lnTo>
                  <a:lnTo>
                    <a:pt x="182" y="0"/>
                  </a:lnTo>
                  <a:lnTo>
                    <a:pt x="182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Freeform 53"/>
            <p:cNvSpPr>
              <a:spLocks noEditPoints="1"/>
            </p:cNvSpPr>
            <p:nvPr/>
          </p:nvSpPr>
          <p:spPr bwMode="auto">
            <a:xfrm>
              <a:off x="6416061" y="1391892"/>
              <a:ext cx="218125" cy="95693"/>
            </a:xfrm>
            <a:custGeom>
              <a:avLst/>
              <a:gdLst>
                <a:gd name="T0" fmla="*/ 168 w 184"/>
                <a:gd name="T1" fmla="*/ 80 h 80"/>
                <a:gd name="T2" fmla="*/ 20 w 184"/>
                <a:gd name="T3" fmla="*/ 80 h 80"/>
                <a:gd name="T4" fmla="*/ 20 w 184"/>
                <a:gd name="T5" fmla="*/ 76 h 80"/>
                <a:gd name="T6" fmla="*/ 4 w 184"/>
                <a:gd name="T7" fmla="*/ 64 h 80"/>
                <a:gd name="T8" fmla="*/ 0 w 184"/>
                <a:gd name="T9" fmla="*/ 64 h 80"/>
                <a:gd name="T10" fmla="*/ 0 w 184"/>
                <a:gd name="T11" fmla="*/ 16 h 80"/>
                <a:gd name="T12" fmla="*/ 4 w 184"/>
                <a:gd name="T13" fmla="*/ 16 h 80"/>
                <a:gd name="T14" fmla="*/ 20 w 184"/>
                <a:gd name="T15" fmla="*/ 4 h 80"/>
                <a:gd name="T16" fmla="*/ 20 w 184"/>
                <a:gd name="T17" fmla="*/ 0 h 80"/>
                <a:gd name="T18" fmla="*/ 168 w 184"/>
                <a:gd name="T19" fmla="*/ 0 h 80"/>
                <a:gd name="T20" fmla="*/ 168 w 184"/>
                <a:gd name="T21" fmla="*/ 4 h 80"/>
                <a:gd name="T22" fmla="*/ 180 w 184"/>
                <a:gd name="T23" fmla="*/ 16 h 80"/>
                <a:gd name="T24" fmla="*/ 184 w 184"/>
                <a:gd name="T25" fmla="*/ 16 h 80"/>
                <a:gd name="T26" fmla="*/ 184 w 184"/>
                <a:gd name="T27" fmla="*/ 64 h 80"/>
                <a:gd name="T28" fmla="*/ 180 w 184"/>
                <a:gd name="T29" fmla="*/ 64 h 80"/>
                <a:gd name="T30" fmla="*/ 168 w 184"/>
                <a:gd name="T31" fmla="*/ 76 h 80"/>
                <a:gd name="T32" fmla="*/ 168 w 184"/>
                <a:gd name="T33" fmla="*/ 80 h 80"/>
                <a:gd name="T34" fmla="*/ 27 w 184"/>
                <a:gd name="T35" fmla="*/ 72 h 80"/>
                <a:gd name="T36" fmla="*/ 160 w 184"/>
                <a:gd name="T37" fmla="*/ 72 h 80"/>
                <a:gd name="T38" fmla="*/ 176 w 184"/>
                <a:gd name="T39" fmla="*/ 56 h 80"/>
                <a:gd name="T40" fmla="*/ 176 w 184"/>
                <a:gd name="T41" fmla="*/ 23 h 80"/>
                <a:gd name="T42" fmla="*/ 160 w 184"/>
                <a:gd name="T43" fmla="*/ 8 h 80"/>
                <a:gd name="T44" fmla="*/ 27 w 184"/>
                <a:gd name="T45" fmla="*/ 8 h 80"/>
                <a:gd name="T46" fmla="*/ 8 w 184"/>
                <a:gd name="T47" fmla="*/ 23 h 80"/>
                <a:gd name="T48" fmla="*/ 8 w 184"/>
                <a:gd name="T49" fmla="*/ 56 h 80"/>
                <a:gd name="T50" fmla="*/ 27 w 184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4" h="80">
                  <a:moveTo>
                    <a:pt x="168" y="80"/>
                  </a:moveTo>
                  <a:cubicBezTo>
                    <a:pt x="20" y="80"/>
                    <a:pt x="20" y="80"/>
                    <a:pt x="20" y="80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69"/>
                    <a:pt x="18" y="64"/>
                    <a:pt x="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8" y="16"/>
                    <a:pt x="20" y="10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68" y="14"/>
                    <a:pt x="174" y="16"/>
                    <a:pt x="180" y="16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4" y="64"/>
                    <a:pt x="184" y="64"/>
                    <a:pt x="184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74" y="64"/>
                    <a:pt x="168" y="66"/>
                    <a:pt x="168" y="76"/>
                  </a:cubicBezTo>
                  <a:lnTo>
                    <a:pt x="168" y="80"/>
                  </a:lnTo>
                  <a:close/>
                  <a:moveTo>
                    <a:pt x="27" y="72"/>
                  </a:moveTo>
                  <a:cubicBezTo>
                    <a:pt x="160" y="72"/>
                    <a:pt x="160" y="72"/>
                    <a:pt x="160" y="72"/>
                  </a:cubicBezTo>
                  <a:cubicBezTo>
                    <a:pt x="161" y="62"/>
                    <a:pt x="168" y="57"/>
                    <a:pt x="176" y="56"/>
                  </a:cubicBezTo>
                  <a:cubicBezTo>
                    <a:pt x="176" y="23"/>
                    <a:pt x="176" y="23"/>
                    <a:pt x="176" y="23"/>
                  </a:cubicBezTo>
                  <a:cubicBezTo>
                    <a:pt x="168" y="22"/>
                    <a:pt x="161" y="18"/>
                    <a:pt x="160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15"/>
                    <a:pt x="21" y="22"/>
                    <a:pt x="8" y="2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21" y="57"/>
                    <a:pt x="26" y="64"/>
                    <a:pt x="2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Freeform 54"/>
            <p:cNvSpPr>
              <a:spLocks noEditPoints="1"/>
            </p:cNvSpPr>
            <p:nvPr/>
          </p:nvSpPr>
          <p:spPr bwMode="auto">
            <a:xfrm>
              <a:off x="6496275" y="1411593"/>
              <a:ext cx="56290" cy="56290"/>
            </a:xfrm>
            <a:custGeom>
              <a:avLst/>
              <a:gdLst>
                <a:gd name="T0" fmla="*/ 24 w 48"/>
                <a:gd name="T1" fmla="*/ 48 h 48"/>
                <a:gd name="T2" fmla="*/ 0 w 48"/>
                <a:gd name="T3" fmla="*/ 24 h 48"/>
                <a:gd name="T4" fmla="*/ 24 w 48"/>
                <a:gd name="T5" fmla="*/ 0 h 48"/>
                <a:gd name="T6" fmla="*/ 48 w 48"/>
                <a:gd name="T7" fmla="*/ 24 h 48"/>
                <a:gd name="T8" fmla="*/ 24 w 48"/>
                <a:gd name="T9" fmla="*/ 48 h 48"/>
                <a:gd name="T10" fmla="*/ 24 w 48"/>
                <a:gd name="T11" fmla="*/ 8 h 48"/>
                <a:gd name="T12" fmla="*/ 8 w 48"/>
                <a:gd name="T13" fmla="*/ 24 h 48"/>
                <a:gd name="T14" fmla="*/ 24 w 48"/>
                <a:gd name="T15" fmla="*/ 40 h 48"/>
                <a:gd name="T16" fmla="*/ 40 w 48"/>
                <a:gd name="T17" fmla="*/ 24 h 48"/>
                <a:gd name="T18" fmla="*/ 24 w 48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10" y="48"/>
                    <a:pt x="0" y="37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7" y="0"/>
                    <a:pt x="48" y="10"/>
                    <a:pt x="48" y="24"/>
                  </a:cubicBezTo>
                  <a:cubicBezTo>
                    <a:pt x="48" y="37"/>
                    <a:pt x="37" y="48"/>
                    <a:pt x="24" y="48"/>
                  </a:cubicBezTo>
                  <a:close/>
                  <a:moveTo>
                    <a:pt x="24" y="8"/>
                  </a:moveTo>
                  <a:cubicBezTo>
                    <a:pt x="15" y="8"/>
                    <a:pt x="8" y="15"/>
                    <a:pt x="8" y="24"/>
                  </a:cubicBezTo>
                  <a:cubicBezTo>
                    <a:pt x="8" y="32"/>
                    <a:pt x="15" y="40"/>
                    <a:pt x="24" y="40"/>
                  </a:cubicBezTo>
                  <a:cubicBezTo>
                    <a:pt x="32" y="40"/>
                    <a:pt x="40" y="32"/>
                    <a:pt x="40" y="24"/>
                  </a:cubicBezTo>
                  <a:cubicBezTo>
                    <a:pt x="40" y="15"/>
                    <a:pt x="32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2" name="Группа 441"/>
          <p:cNvGrpSpPr/>
          <p:nvPr/>
        </p:nvGrpSpPr>
        <p:grpSpPr>
          <a:xfrm>
            <a:off x="2073276" y="1677565"/>
            <a:ext cx="306781" cy="261749"/>
            <a:chOff x="2073276" y="1677565"/>
            <a:chExt cx="306781" cy="261749"/>
          </a:xfrm>
          <a:solidFill>
            <a:schemeClr val="tx1"/>
          </a:solidFill>
        </p:grpSpPr>
        <p:sp>
          <p:nvSpPr>
            <p:cNvPr id="49" name="Freeform 55"/>
            <p:cNvSpPr>
              <a:spLocks noEditPoints="1"/>
            </p:cNvSpPr>
            <p:nvPr/>
          </p:nvSpPr>
          <p:spPr bwMode="auto">
            <a:xfrm>
              <a:off x="2073276" y="1769036"/>
              <a:ext cx="306781" cy="170278"/>
            </a:xfrm>
            <a:custGeom>
              <a:avLst/>
              <a:gdLst>
                <a:gd name="T0" fmla="*/ 178 w 218"/>
                <a:gd name="T1" fmla="*/ 121 h 121"/>
                <a:gd name="T2" fmla="*/ 39 w 218"/>
                <a:gd name="T3" fmla="*/ 121 h 121"/>
                <a:gd name="T4" fmla="*/ 0 w 218"/>
                <a:gd name="T5" fmla="*/ 0 h 121"/>
                <a:gd name="T6" fmla="*/ 218 w 218"/>
                <a:gd name="T7" fmla="*/ 0 h 121"/>
                <a:gd name="T8" fmla="*/ 178 w 218"/>
                <a:gd name="T9" fmla="*/ 121 h 121"/>
                <a:gd name="T10" fmla="*/ 44 w 218"/>
                <a:gd name="T11" fmla="*/ 114 h 121"/>
                <a:gd name="T12" fmla="*/ 173 w 218"/>
                <a:gd name="T13" fmla="*/ 114 h 121"/>
                <a:gd name="T14" fmla="*/ 208 w 218"/>
                <a:gd name="T15" fmla="*/ 7 h 121"/>
                <a:gd name="T16" fmla="*/ 9 w 218"/>
                <a:gd name="T17" fmla="*/ 7 h 121"/>
                <a:gd name="T18" fmla="*/ 44 w 218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21">
                  <a:moveTo>
                    <a:pt x="178" y="121"/>
                  </a:moveTo>
                  <a:lnTo>
                    <a:pt x="39" y="121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178" y="121"/>
                  </a:lnTo>
                  <a:close/>
                  <a:moveTo>
                    <a:pt x="44" y="114"/>
                  </a:moveTo>
                  <a:lnTo>
                    <a:pt x="173" y="114"/>
                  </a:lnTo>
                  <a:lnTo>
                    <a:pt x="208" y="7"/>
                  </a:lnTo>
                  <a:lnTo>
                    <a:pt x="9" y="7"/>
                  </a:lnTo>
                  <a:lnTo>
                    <a:pt x="44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2136603" y="1677565"/>
              <a:ext cx="46440" cy="98508"/>
            </a:xfrm>
            <a:custGeom>
              <a:avLst/>
              <a:gdLst>
                <a:gd name="T0" fmla="*/ 26 w 33"/>
                <a:gd name="T1" fmla="*/ 0 h 70"/>
                <a:gd name="T2" fmla="*/ 33 w 33"/>
                <a:gd name="T3" fmla="*/ 3 h 70"/>
                <a:gd name="T4" fmla="*/ 6 w 33"/>
                <a:gd name="T5" fmla="*/ 70 h 70"/>
                <a:gd name="T6" fmla="*/ 0 w 33"/>
                <a:gd name="T7" fmla="*/ 67 h 70"/>
                <a:gd name="T8" fmla="*/ 26 w 33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26" y="0"/>
                  </a:moveTo>
                  <a:lnTo>
                    <a:pt x="33" y="3"/>
                  </a:lnTo>
                  <a:lnTo>
                    <a:pt x="6" y="70"/>
                  </a:lnTo>
                  <a:lnTo>
                    <a:pt x="0" y="67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2268885" y="1677565"/>
              <a:ext cx="46440" cy="98508"/>
            </a:xfrm>
            <a:custGeom>
              <a:avLst/>
              <a:gdLst>
                <a:gd name="T0" fmla="*/ 6 w 33"/>
                <a:gd name="T1" fmla="*/ 0 h 70"/>
                <a:gd name="T2" fmla="*/ 33 w 33"/>
                <a:gd name="T3" fmla="*/ 67 h 70"/>
                <a:gd name="T4" fmla="*/ 27 w 33"/>
                <a:gd name="T5" fmla="*/ 70 h 70"/>
                <a:gd name="T6" fmla="*/ 0 w 33"/>
                <a:gd name="T7" fmla="*/ 3 h 70"/>
                <a:gd name="T8" fmla="*/ 6 w 33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6" y="0"/>
                  </a:moveTo>
                  <a:lnTo>
                    <a:pt x="33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3" name="Группа 442"/>
          <p:cNvGrpSpPr/>
          <p:nvPr/>
        </p:nvGrpSpPr>
        <p:grpSpPr>
          <a:xfrm>
            <a:off x="2465900" y="1677565"/>
            <a:ext cx="306781" cy="261749"/>
            <a:chOff x="2465900" y="1677565"/>
            <a:chExt cx="306781" cy="261749"/>
          </a:xfrm>
          <a:solidFill>
            <a:schemeClr val="tx1"/>
          </a:solidFill>
        </p:grpSpPr>
        <p:sp>
          <p:nvSpPr>
            <p:cNvPr id="52" name="Freeform 58"/>
            <p:cNvSpPr>
              <a:spLocks noEditPoints="1"/>
            </p:cNvSpPr>
            <p:nvPr/>
          </p:nvSpPr>
          <p:spPr bwMode="auto">
            <a:xfrm>
              <a:off x="2465900" y="1769036"/>
              <a:ext cx="306781" cy="170278"/>
            </a:xfrm>
            <a:custGeom>
              <a:avLst/>
              <a:gdLst>
                <a:gd name="T0" fmla="*/ 178 w 218"/>
                <a:gd name="T1" fmla="*/ 121 h 121"/>
                <a:gd name="T2" fmla="*/ 39 w 218"/>
                <a:gd name="T3" fmla="*/ 121 h 121"/>
                <a:gd name="T4" fmla="*/ 0 w 218"/>
                <a:gd name="T5" fmla="*/ 0 h 121"/>
                <a:gd name="T6" fmla="*/ 218 w 218"/>
                <a:gd name="T7" fmla="*/ 0 h 121"/>
                <a:gd name="T8" fmla="*/ 178 w 218"/>
                <a:gd name="T9" fmla="*/ 121 h 121"/>
                <a:gd name="T10" fmla="*/ 44 w 218"/>
                <a:gd name="T11" fmla="*/ 114 h 121"/>
                <a:gd name="T12" fmla="*/ 173 w 218"/>
                <a:gd name="T13" fmla="*/ 114 h 121"/>
                <a:gd name="T14" fmla="*/ 209 w 218"/>
                <a:gd name="T15" fmla="*/ 7 h 121"/>
                <a:gd name="T16" fmla="*/ 9 w 218"/>
                <a:gd name="T17" fmla="*/ 7 h 121"/>
                <a:gd name="T18" fmla="*/ 44 w 218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21">
                  <a:moveTo>
                    <a:pt x="178" y="121"/>
                  </a:moveTo>
                  <a:lnTo>
                    <a:pt x="39" y="121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178" y="121"/>
                  </a:lnTo>
                  <a:close/>
                  <a:moveTo>
                    <a:pt x="44" y="114"/>
                  </a:moveTo>
                  <a:lnTo>
                    <a:pt x="173" y="114"/>
                  </a:lnTo>
                  <a:lnTo>
                    <a:pt x="209" y="7"/>
                  </a:lnTo>
                  <a:lnTo>
                    <a:pt x="9" y="7"/>
                  </a:lnTo>
                  <a:lnTo>
                    <a:pt x="44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2530634" y="1677565"/>
              <a:ext cx="45032" cy="98508"/>
            </a:xfrm>
            <a:custGeom>
              <a:avLst/>
              <a:gdLst>
                <a:gd name="T0" fmla="*/ 26 w 32"/>
                <a:gd name="T1" fmla="*/ 0 h 70"/>
                <a:gd name="T2" fmla="*/ 32 w 32"/>
                <a:gd name="T3" fmla="*/ 3 h 70"/>
                <a:gd name="T4" fmla="*/ 5 w 32"/>
                <a:gd name="T5" fmla="*/ 70 h 70"/>
                <a:gd name="T6" fmla="*/ 0 w 32"/>
                <a:gd name="T7" fmla="*/ 67 h 70"/>
                <a:gd name="T8" fmla="*/ 26 w 32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0">
                  <a:moveTo>
                    <a:pt x="26" y="0"/>
                  </a:moveTo>
                  <a:lnTo>
                    <a:pt x="32" y="3"/>
                  </a:lnTo>
                  <a:lnTo>
                    <a:pt x="5" y="70"/>
                  </a:lnTo>
                  <a:lnTo>
                    <a:pt x="0" y="67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2662916" y="1677565"/>
              <a:ext cx="45032" cy="98508"/>
            </a:xfrm>
            <a:custGeom>
              <a:avLst/>
              <a:gdLst>
                <a:gd name="T0" fmla="*/ 6 w 32"/>
                <a:gd name="T1" fmla="*/ 0 h 70"/>
                <a:gd name="T2" fmla="*/ 32 w 32"/>
                <a:gd name="T3" fmla="*/ 67 h 70"/>
                <a:gd name="T4" fmla="*/ 27 w 32"/>
                <a:gd name="T5" fmla="*/ 70 h 70"/>
                <a:gd name="T6" fmla="*/ 0 w 32"/>
                <a:gd name="T7" fmla="*/ 3 h 70"/>
                <a:gd name="T8" fmla="*/ 6 w 32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0">
                  <a:moveTo>
                    <a:pt x="6" y="0"/>
                  </a:moveTo>
                  <a:lnTo>
                    <a:pt x="32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2574258" y="1818290"/>
              <a:ext cx="99915" cy="67548"/>
            </a:xfrm>
            <a:custGeom>
              <a:avLst/>
              <a:gdLst>
                <a:gd name="T0" fmla="*/ 27 w 71"/>
                <a:gd name="T1" fmla="*/ 48 h 48"/>
                <a:gd name="T2" fmla="*/ 23 w 71"/>
                <a:gd name="T3" fmla="*/ 48 h 48"/>
                <a:gd name="T4" fmla="*/ 0 w 71"/>
                <a:gd name="T5" fmla="*/ 25 h 48"/>
                <a:gd name="T6" fmla="*/ 4 w 71"/>
                <a:gd name="T7" fmla="*/ 20 h 48"/>
                <a:gd name="T8" fmla="*/ 25 w 71"/>
                <a:gd name="T9" fmla="*/ 41 h 48"/>
                <a:gd name="T10" fmla="*/ 67 w 71"/>
                <a:gd name="T11" fmla="*/ 0 h 48"/>
                <a:gd name="T12" fmla="*/ 71 w 71"/>
                <a:gd name="T13" fmla="*/ 4 h 48"/>
                <a:gd name="T14" fmla="*/ 27 w 71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8">
                  <a:moveTo>
                    <a:pt x="27" y="48"/>
                  </a:moveTo>
                  <a:lnTo>
                    <a:pt x="23" y="48"/>
                  </a:lnTo>
                  <a:lnTo>
                    <a:pt x="0" y="25"/>
                  </a:lnTo>
                  <a:lnTo>
                    <a:pt x="4" y="20"/>
                  </a:lnTo>
                  <a:lnTo>
                    <a:pt x="25" y="41"/>
                  </a:lnTo>
                  <a:lnTo>
                    <a:pt x="67" y="0"/>
                  </a:lnTo>
                  <a:lnTo>
                    <a:pt x="71" y="4"/>
                  </a:lnTo>
                  <a:lnTo>
                    <a:pt x="2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4" name="Группа 443"/>
          <p:cNvGrpSpPr/>
          <p:nvPr/>
        </p:nvGrpSpPr>
        <p:grpSpPr>
          <a:xfrm>
            <a:off x="2858524" y="1677565"/>
            <a:ext cx="306781" cy="261749"/>
            <a:chOff x="2858524" y="1677565"/>
            <a:chExt cx="306781" cy="261749"/>
          </a:xfrm>
          <a:solidFill>
            <a:schemeClr val="tx1"/>
          </a:solidFill>
        </p:grpSpPr>
        <p:sp>
          <p:nvSpPr>
            <p:cNvPr id="56" name="Freeform 62"/>
            <p:cNvSpPr>
              <a:spLocks noEditPoints="1"/>
            </p:cNvSpPr>
            <p:nvPr/>
          </p:nvSpPr>
          <p:spPr bwMode="auto">
            <a:xfrm>
              <a:off x="2858524" y="1769036"/>
              <a:ext cx="306781" cy="170278"/>
            </a:xfrm>
            <a:custGeom>
              <a:avLst/>
              <a:gdLst>
                <a:gd name="T0" fmla="*/ 178 w 218"/>
                <a:gd name="T1" fmla="*/ 121 h 121"/>
                <a:gd name="T2" fmla="*/ 40 w 218"/>
                <a:gd name="T3" fmla="*/ 121 h 121"/>
                <a:gd name="T4" fmla="*/ 0 w 218"/>
                <a:gd name="T5" fmla="*/ 0 h 121"/>
                <a:gd name="T6" fmla="*/ 218 w 218"/>
                <a:gd name="T7" fmla="*/ 0 h 121"/>
                <a:gd name="T8" fmla="*/ 178 w 218"/>
                <a:gd name="T9" fmla="*/ 121 h 121"/>
                <a:gd name="T10" fmla="*/ 44 w 218"/>
                <a:gd name="T11" fmla="*/ 114 h 121"/>
                <a:gd name="T12" fmla="*/ 174 w 218"/>
                <a:gd name="T13" fmla="*/ 114 h 121"/>
                <a:gd name="T14" fmla="*/ 209 w 218"/>
                <a:gd name="T15" fmla="*/ 7 h 121"/>
                <a:gd name="T16" fmla="*/ 9 w 218"/>
                <a:gd name="T17" fmla="*/ 7 h 121"/>
                <a:gd name="T18" fmla="*/ 44 w 218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21">
                  <a:moveTo>
                    <a:pt x="178" y="121"/>
                  </a:moveTo>
                  <a:lnTo>
                    <a:pt x="40" y="121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178" y="121"/>
                  </a:lnTo>
                  <a:close/>
                  <a:moveTo>
                    <a:pt x="44" y="114"/>
                  </a:moveTo>
                  <a:lnTo>
                    <a:pt x="174" y="114"/>
                  </a:lnTo>
                  <a:lnTo>
                    <a:pt x="209" y="7"/>
                  </a:lnTo>
                  <a:lnTo>
                    <a:pt x="9" y="7"/>
                  </a:lnTo>
                  <a:lnTo>
                    <a:pt x="44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Freeform 63"/>
            <p:cNvSpPr>
              <a:spLocks/>
            </p:cNvSpPr>
            <p:nvPr/>
          </p:nvSpPr>
          <p:spPr bwMode="auto">
            <a:xfrm>
              <a:off x="2923257" y="1677565"/>
              <a:ext cx="45032" cy="98508"/>
            </a:xfrm>
            <a:custGeom>
              <a:avLst/>
              <a:gdLst>
                <a:gd name="T0" fmla="*/ 26 w 32"/>
                <a:gd name="T1" fmla="*/ 0 h 70"/>
                <a:gd name="T2" fmla="*/ 32 w 32"/>
                <a:gd name="T3" fmla="*/ 3 h 70"/>
                <a:gd name="T4" fmla="*/ 5 w 32"/>
                <a:gd name="T5" fmla="*/ 70 h 70"/>
                <a:gd name="T6" fmla="*/ 0 w 32"/>
                <a:gd name="T7" fmla="*/ 67 h 70"/>
                <a:gd name="T8" fmla="*/ 26 w 32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0">
                  <a:moveTo>
                    <a:pt x="26" y="0"/>
                  </a:moveTo>
                  <a:lnTo>
                    <a:pt x="32" y="3"/>
                  </a:lnTo>
                  <a:lnTo>
                    <a:pt x="5" y="70"/>
                  </a:lnTo>
                  <a:lnTo>
                    <a:pt x="0" y="67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3055539" y="1677565"/>
              <a:ext cx="46440" cy="98508"/>
            </a:xfrm>
            <a:custGeom>
              <a:avLst/>
              <a:gdLst>
                <a:gd name="T0" fmla="*/ 6 w 33"/>
                <a:gd name="T1" fmla="*/ 0 h 70"/>
                <a:gd name="T2" fmla="*/ 33 w 33"/>
                <a:gd name="T3" fmla="*/ 67 h 70"/>
                <a:gd name="T4" fmla="*/ 27 w 33"/>
                <a:gd name="T5" fmla="*/ 70 h 70"/>
                <a:gd name="T6" fmla="*/ 0 w 33"/>
                <a:gd name="T7" fmla="*/ 3 h 70"/>
                <a:gd name="T8" fmla="*/ 6 w 33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6" y="0"/>
                  </a:moveTo>
                  <a:lnTo>
                    <a:pt x="33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" name="Freeform 65"/>
            <p:cNvSpPr>
              <a:spLocks noEditPoints="1"/>
            </p:cNvSpPr>
            <p:nvPr/>
          </p:nvSpPr>
          <p:spPr bwMode="auto">
            <a:xfrm>
              <a:off x="2959846" y="1821105"/>
              <a:ext cx="104137" cy="66141"/>
            </a:xfrm>
            <a:custGeom>
              <a:avLst/>
              <a:gdLst>
                <a:gd name="T0" fmla="*/ 72 w 88"/>
                <a:gd name="T1" fmla="*/ 56 h 56"/>
                <a:gd name="T2" fmla="*/ 16 w 88"/>
                <a:gd name="T3" fmla="*/ 56 h 56"/>
                <a:gd name="T4" fmla="*/ 0 w 88"/>
                <a:gd name="T5" fmla="*/ 40 h 56"/>
                <a:gd name="T6" fmla="*/ 13 w 88"/>
                <a:gd name="T7" fmla="*/ 25 h 56"/>
                <a:gd name="T8" fmla="*/ 44 w 88"/>
                <a:gd name="T9" fmla="*/ 0 h 56"/>
                <a:gd name="T10" fmla="*/ 76 w 88"/>
                <a:gd name="T11" fmla="*/ 25 h 56"/>
                <a:gd name="T12" fmla="*/ 88 w 88"/>
                <a:gd name="T13" fmla="*/ 40 h 56"/>
                <a:gd name="T14" fmla="*/ 72 w 88"/>
                <a:gd name="T15" fmla="*/ 56 h 56"/>
                <a:gd name="T16" fmla="*/ 16 w 88"/>
                <a:gd name="T17" fmla="*/ 32 h 56"/>
                <a:gd name="T18" fmla="*/ 8 w 88"/>
                <a:gd name="T19" fmla="*/ 40 h 56"/>
                <a:gd name="T20" fmla="*/ 16 w 88"/>
                <a:gd name="T21" fmla="*/ 48 h 56"/>
                <a:gd name="T22" fmla="*/ 72 w 88"/>
                <a:gd name="T23" fmla="*/ 48 h 56"/>
                <a:gd name="T24" fmla="*/ 80 w 88"/>
                <a:gd name="T25" fmla="*/ 40 h 56"/>
                <a:gd name="T26" fmla="*/ 72 w 88"/>
                <a:gd name="T27" fmla="*/ 32 h 56"/>
                <a:gd name="T28" fmla="*/ 68 w 88"/>
                <a:gd name="T29" fmla="*/ 32 h 56"/>
                <a:gd name="T30" fmla="*/ 68 w 88"/>
                <a:gd name="T31" fmla="*/ 28 h 56"/>
                <a:gd name="T32" fmla="*/ 44 w 88"/>
                <a:gd name="T33" fmla="*/ 8 h 56"/>
                <a:gd name="T34" fmla="*/ 20 w 88"/>
                <a:gd name="T35" fmla="*/ 29 h 56"/>
                <a:gd name="T36" fmla="*/ 20 w 88"/>
                <a:gd name="T37" fmla="*/ 32 h 56"/>
                <a:gd name="T38" fmla="*/ 16 w 88"/>
                <a:gd name="T3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72" y="56"/>
                  </a:moveTo>
                  <a:cubicBezTo>
                    <a:pt x="16" y="56"/>
                    <a:pt x="16" y="56"/>
                    <a:pt x="16" y="56"/>
                  </a:cubicBezTo>
                  <a:cubicBezTo>
                    <a:pt x="6" y="56"/>
                    <a:pt x="0" y="51"/>
                    <a:pt x="0" y="40"/>
                  </a:cubicBezTo>
                  <a:cubicBezTo>
                    <a:pt x="0" y="35"/>
                    <a:pt x="5" y="27"/>
                    <a:pt x="13" y="25"/>
                  </a:cubicBezTo>
                  <a:cubicBezTo>
                    <a:pt x="17" y="13"/>
                    <a:pt x="30" y="0"/>
                    <a:pt x="44" y="0"/>
                  </a:cubicBezTo>
                  <a:cubicBezTo>
                    <a:pt x="61" y="0"/>
                    <a:pt x="74" y="11"/>
                    <a:pt x="76" y="25"/>
                  </a:cubicBezTo>
                  <a:cubicBezTo>
                    <a:pt x="84" y="27"/>
                    <a:pt x="88" y="35"/>
                    <a:pt x="88" y="40"/>
                  </a:cubicBezTo>
                  <a:cubicBezTo>
                    <a:pt x="88" y="50"/>
                    <a:pt x="82" y="56"/>
                    <a:pt x="72" y="56"/>
                  </a:cubicBezTo>
                  <a:close/>
                  <a:moveTo>
                    <a:pt x="16" y="32"/>
                  </a:moveTo>
                  <a:cubicBezTo>
                    <a:pt x="11" y="32"/>
                    <a:pt x="8" y="39"/>
                    <a:pt x="8" y="40"/>
                  </a:cubicBezTo>
                  <a:cubicBezTo>
                    <a:pt x="8" y="46"/>
                    <a:pt x="11" y="48"/>
                    <a:pt x="16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8" y="48"/>
                    <a:pt x="80" y="46"/>
                    <a:pt x="80" y="40"/>
                  </a:cubicBezTo>
                  <a:cubicBezTo>
                    <a:pt x="80" y="39"/>
                    <a:pt x="78" y="32"/>
                    <a:pt x="72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8" y="15"/>
                    <a:pt x="56" y="8"/>
                    <a:pt x="44" y="8"/>
                  </a:cubicBezTo>
                  <a:cubicBezTo>
                    <a:pt x="33" y="8"/>
                    <a:pt x="22" y="19"/>
                    <a:pt x="20" y="29"/>
                  </a:cubicBezTo>
                  <a:cubicBezTo>
                    <a:pt x="20" y="32"/>
                    <a:pt x="20" y="32"/>
                    <a:pt x="20" y="32"/>
                  </a:cubicBez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5" name="Группа 444"/>
          <p:cNvGrpSpPr/>
          <p:nvPr/>
        </p:nvGrpSpPr>
        <p:grpSpPr>
          <a:xfrm>
            <a:off x="3251148" y="1677565"/>
            <a:ext cx="306781" cy="261749"/>
            <a:chOff x="3251148" y="1677565"/>
            <a:chExt cx="306781" cy="261749"/>
          </a:xfrm>
          <a:solidFill>
            <a:schemeClr val="tx1"/>
          </a:solidFill>
        </p:grpSpPr>
        <p:sp>
          <p:nvSpPr>
            <p:cNvPr id="60" name="Freeform 66"/>
            <p:cNvSpPr>
              <a:spLocks noEditPoints="1"/>
            </p:cNvSpPr>
            <p:nvPr/>
          </p:nvSpPr>
          <p:spPr bwMode="auto">
            <a:xfrm>
              <a:off x="3251148" y="1769036"/>
              <a:ext cx="306781" cy="170278"/>
            </a:xfrm>
            <a:custGeom>
              <a:avLst/>
              <a:gdLst>
                <a:gd name="T0" fmla="*/ 179 w 218"/>
                <a:gd name="T1" fmla="*/ 121 h 121"/>
                <a:gd name="T2" fmla="*/ 40 w 218"/>
                <a:gd name="T3" fmla="*/ 121 h 121"/>
                <a:gd name="T4" fmla="*/ 0 w 218"/>
                <a:gd name="T5" fmla="*/ 0 h 121"/>
                <a:gd name="T6" fmla="*/ 218 w 218"/>
                <a:gd name="T7" fmla="*/ 0 h 121"/>
                <a:gd name="T8" fmla="*/ 179 w 218"/>
                <a:gd name="T9" fmla="*/ 121 h 121"/>
                <a:gd name="T10" fmla="*/ 44 w 218"/>
                <a:gd name="T11" fmla="*/ 114 h 121"/>
                <a:gd name="T12" fmla="*/ 174 w 218"/>
                <a:gd name="T13" fmla="*/ 114 h 121"/>
                <a:gd name="T14" fmla="*/ 209 w 218"/>
                <a:gd name="T15" fmla="*/ 7 h 121"/>
                <a:gd name="T16" fmla="*/ 10 w 218"/>
                <a:gd name="T17" fmla="*/ 7 h 121"/>
                <a:gd name="T18" fmla="*/ 44 w 218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21">
                  <a:moveTo>
                    <a:pt x="179" y="121"/>
                  </a:moveTo>
                  <a:lnTo>
                    <a:pt x="40" y="121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179" y="121"/>
                  </a:lnTo>
                  <a:close/>
                  <a:moveTo>
                    <a:pt x="44" y="114"/>
                  </a:moveTo>
                  <a:lnTo>
                    <a:pt x="174" y="114"/>
                  </a:lnTo>
                  <a:lnTo>
                    <a:pt x="209" y="7"/>
                  </a:lnTo>
                  <a:lnTo>
                    <a:pt x="10" y="7"/>
                  </a:lnTo>
                  <a:lnTo>
                    <a:pt x="44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3315881" y="1677565"/>
              <a:ext cx="45032" cy="98508"/>
            </a:xfrm>
            <a:custGeom>
              <a:avLst/>
              <a:gdLst>
                <a:gd name="T0" fmla="*/ 27 w 32"/>
                <a:gd name="T1" fmla="*/ 0 h 70"/>
                <a:gd name="T2" fmla="*/ 32 w 32"/>
                <a:gd name="T3" fmla="*/ 3 h 70"/>
                <a:gd name="T4" fmla="*/ 6 w 32"/>
                <a:gd name="T5" fmla="*/ 70 h 70"/>
                <a:gd name="T6" fmla="*/ 0 w 32"/>
                <a:gd name="T7" fmla="*/ 67 h 70"/>
                <a:gd name="T8" fmla="*/ 27 w 32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0">
                  <a:moveTo>
                    <a:pt x="27" y="0"/>
                  </a:moveTo>
                  <a:lnTo>
                    <a:pt x="32" y="3"/>
                  </a:lnTo>
                  <a:lnTo>
                    <a:pt x="6" y="70"/>
                  </a:lnTo>
                  <a:lnTo>
                    <a:pt x="0" y="67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3448163" y="1677565"/>
              <a:ext cx="46440" cy="98508"/>
            </a:xfrm>
            <a:custGeom>
              <a:avLst/>
              <a:gdLst>
                <a:gd name="T0" fmla="*/ 6 w 33"/>
                <a:gd name="T1" fmla="*/ 0 h 70"/>
                <a:gd name="T2" fmla="*/ 33 w 33"/>
                <a:gd name="T3" fmla="*/ 67 h 70"/>
                <a:gd name="T4" fmla="*/ 27 w 33"/>
                <a:gd name="T5" fmla="*/ 70 h 70"/>
                <a:gd name="T6" fmla="*/ 0 w 33"/>
                <a:gd name="T7" fmla="*/ 3 h 70"/>
                <a:gd name="T8" fmla="*/ 6 w 33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6" y="0"/>
                  </a:moveTo>
                  <a:lnTo>
                    <a:pt x="33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Freeform 69"/>
            <p:cNvSpPr>
              <a:spLocks/>
            </p:cNvSpPr>
            <p:nvPr/>
          </p:nvSpPr>
          <p:spPr bwMode="auto">
            <a:xfrm>
              <a:off x="3363728" y="1860508"/>
              <a:ext cx="81621" cy="45032"/>
            </a:xfrm>
            <a:custGeom>
              <a:avLst/>
              <a:gdLst>
                <a:gd name="T0" fmla="*/ 31 w 58"/>
                <a:gd name="T1" fmla="*/ 32 h 32"/>
                <a:gd name="T2" fmla="*/ 27 w 58"/>
                <a:gd name="T3" fmla="*/ 32 h 32"/>
                <a:gd name="T4" fmla="*/ 0 w 58"/>
                <a:gd name="T5" fmla="*/ 5 h 32"/>
                <a:gd name="T6" fmla="*/ 4 w 58"/>
                <a:gd name="T7" fmla="*/ 0 h 32"/>
                <a:gd name="T8" fmla="*/ 30 w 58"/>
                <a:gd name="T9" fmla="*/ 25 h 32"/>
                <a:gd name="T10" fmla="*/ 54 w 58"/>
                <a:gd name="T11" fmla="*/ 0 h 32"/>
                <a:gd name="T12" fmla="*/ 58 w 58"/>
                <a:gd name="T13" fmla="*/ 5 h 32"/>
                <a:gd name="T14" fmla="*/ 31 w 58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32">
                  <a:moveTo>
                    <a:pt x="31" y="32"/>
                  </a:moveTo>
                  <a:lnTo>
                    <a:pt x="27" y="32"/>
                  </a:lnTo>
                  <a:lnTo>
                    <a:pt x="0" y="5"/>
                  </a:lnTo>
                  <a:lnTo>
                    <a:pt x="4" y="0"/>
                  </a:lnTo>
                  <a:lnTo>
                    <a:pt x="30" y="25"/>
                  </a:lnTo>
                  <a:lnTo>
                    <a:pt x="54" y="0"/>
                  </a:lnTo>
                  <a:lnTo>
                    <a:pt x="58" y="5"/>
                  </a:lnTo>
                  <a:lnTo>
                    <a:pt x="31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Rectangle 70"/>
            <p:cNvSpPr>
              <a:spLocks noChangeArrowheads="1"/>
            </p:cNvSpPr>
            <p:nvPr/>
          </p:nvSpPr>
          <p:spPr bwMode="auto">
            <a:xfrm>
              <a:off x="3400317" y="1807032"/>
              <a:ext cx="9851" cy="942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6" name="Группа 445"/>
          <p:cNvGrpSpPr/>
          <p:nvPr/>
        </p:nvGrpSpPr>
        <p:grpSpPr>
          <a:xfrm>
            <a:off x="3643771" y="1677565"/>
            <a:ext cx="306781" cy="261749"/>
            <a:chOff x="3643771" y="1677565"/>
            <a:chExt cx="306781" cy="261749"/>
          </a:xfrm>
          <a:solidFill>
            <a:schemeClr val="tx1"/>
          </a:solidFill>
        </p:grpSpPr>
        <p:sp>
          <p:nvSpPr>
            <p:cNvPr id="65" name="Freeform 71"/>
            <p:cNvSpPr>
              <a:spLocks noEditPoints="1"/>
            </p:cNvSpPr>
            <p:nvPr/>
          </p:nvSpPr>
          <p:spPr bwMode="auto">
            <a:xfrm>
              <a:off x="3643771" y="1769036"/>
              <a:ext cx="306781" cy="170278"/>
            </a:xfrm>
            <a:custGeom>
              <a:avLst/>
              <a:gdLst>
                <a:gd name="T0" fmla="*/ 179 w 218"/>
                <a:gd name="T1" fmla="*/ 121 h 121"/>
                <a:gd name="T2" fmla="*/ 40 w 218"/>
                <a:gd name="T3" fmla="*/ 121 h 121"/>
                <a:gd name="T4" fmla="*/ 0 w 218"/>
                <a:gd name="T5" fmla="*/ 0 h 121"/>
                <a:gd name="T6" fmla="*/ 218 w 218"/>
                <a:gd name="T7" fmla="*/ 0 h 121"/>
                <a:gd name="T8" fmla="*/ 179 w 218"/>
                <a:gd name="T9" fmla="*/ 121 h 121"/>
                <a:gd name="T10" fmla="*/ 45 w 218"/>
                <a:gd name="T11" fmla="*/ 114 h 121"/>
                <a:gd name="T12" fmla="*/ 174 w 218"/>
                <a:gd name="T13" fmla="*/ 114 h 121"/>
                <a:gd name="T14" fmla="*/ 209 w 218"/>
                <a:gd name="T15" fmla="*/ 7 h 121"/>
                <a:gd name="T16" fmla="*/ 10 w 218"/>
                <a:gd name="T17" fmla="*/ 7 h 121"/>
                <a:gd name="T18" fmla="*/ 45 w 218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21">
                  <a:moveTo>
                    <a:pt x="179" y="121"/>
                  </a:moveTo>
                  <a:lnTo>
                    <a:pt x="40" y="121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179" y="121"/>
                  </a:lnTo>
                  <a:close/>
                  <a:moveTo>
                    <a:pt x="45" y="114"/>
                  </a:moveTo>
                  <a:lnTo>
                    <a:pt x="174" y="114"/>
                  </a:lnTo>
                  <a:lnTo>
                    <a:pt x="209" y="7"/>
                  </a:lnTo>
                  <a:lnTo>
                    <a:pt x="10" y="7"/>
                  </a:lnTo>
                  <a:lnTo>
                    <a:pt x="45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3708505" y="1677565"/>
              <a:ext cx="46440" cy="98508"/>
            </a:xfrm>
            <a:custGeom>
              <a:avLst/>
              <a:gdLst>
                <a:gd name="T0" fmla="*/ 27 w 33"/>
                <a:gd name="T1" fmla="*/ 0 h 70"/>
                <a:gd name="T2" fmla="*/ 33 w 33"/>
                <a:gd name="T3" fmla="*/ 3 h 70"/>
                <a:gd name="T4" fmla="*/ 6 w 33"/>
                <a:gd name="T5" fmla="*/ 70 h 70"/>
                <a:gd name="T6" fmla="*/ 0 w 33"/>
                <a:gd name="T7" fmla="*/ 67 h 70"/>
                <a:gd name="T8" fmla="*/ 27 w 33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27" y="0"/>
                  </a:moveTo>
                  <a:lnTo>
                    <a:pt x="33" y="3"/>
                  </a:lnTo>
                  <a:lnTo>
                    <a:pt x="6" y="70"/>
                  </a:lnTo>
                  <a:lnTo>
                    <a:pt x="0" y="67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3840787" y="1677565"/>
              <a:ext cx="46440" cy="98508"/>
            </a:xfrm>
            <a:custGeom>
              <a:avLst/>
              <a:gdLst>
                <a:gd name="T0" fmla="*/ 6 w 33"/>
                <a:gd name="T1" fmla="*/ 0 h 70"/>
                <a:gd name="T2" fmla="*/ 33 w 33"/>
                <a:gd name="T3" fmla="*/ 67 h 70"/>
                <a:gd name="T4" fmla="*/ 27 w 33"/>
                <a:gd name="T5" fmla="*/ 70 h 70"/>
                <a:gd name="T6" fmla="*/ 0 w 33"/>
                <a:gd name="T7" fmla="*/ 3 h 70"/>
                <a:gd name="T8" fmla="*/ 6 w 33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6" y="0"/>
                  </a:moveTo>
                  <a:lnTo>
                    <a:pt x="33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Rectangle 74"/>
            <p:cNvSpPr>
              <a:spLocks noChangeArrowheads="1"/>
            </p:cNvSpPr>
            <p:nvPr/>
          </p:nvSpPr>
          <p:spPr bwMode="auto">
            <a:xfrm>
              <a:off x="3754945" y="1853471"/>
              <a:ext cx="85843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7" name="Группа 446"/>
          <p:cNvGrpSpPr/>
          <p:nvPr/>
        </p:nvGrpSpPr>
        <p:grpSpPr>
          <a:xfrm>
            <a:off x="4036395" y="1677565"/>
            <a:ext cx="306781" cy="261749"/>
            <a:chOff x="4036395" y="1677565"/>
            <a:chExt cx="306781" cy="261749"/>
          </a:xfrm>
          <a:solidFill>
            <a:schemeClr val="tx1"/>
          </a:solidFill>
        </p:grpSpPr>
        <p:sp>
          <p:nvSpPr>
            <p:cNvPr id="69" name="Freeform 75"/>
            <p:cNvSpPr>
              <a:spLocks noEditPoints="1"/>
            </p:cNvSpPr>
            <p:nvPr/>
          </p:nvSpPr>
          <p:spPr bwMode="auto">
            <a:xfrm>
              <a:off x="4036395" y="1769036"/>
              <a:ext cx="306781" cy="170278"/>
            </a:xfrm>
            <a:custGeom>
              <a:avLst/>
              <a:gdLst>
                <a:gd name="T0" fmla="*/ 180 w 218"/>
                <a:gd name="T1" fmla="*/ 121 h 121"/>
                <a:gd name="T2" fmla="*/ 40 w 218"/>
                <a:gd name="T3" fmla="*/ 121 h 121"/>
                <a:gd name="T4" fmla="*/ 0 w 218"/>
                <a:gd name="T5" fmla="*/ 0 h 121"/>
                <a:gd name="T6" fmla="*/ 218 w 218"/>
                <a:gd name="T7" fmla="*/ 0 h 121"/>
                <a:gd name="T8" fmla="*/ 180 w 218"/>
                <a:gd name="T9" fmla="*/ 121 h 121"/>
                <a:gd name="T10" fmla="*/ 45 w 218"/>
                <a:gd name="T11" fmla="*/ 114 h 121"/>
                <a:gd name="T12" fmla="*/ 174 w 218"/>
                <a:gd name="T13" fmla="*/ 114 h 121"/>
                <a:gd name="T14" fmla="*/ 209 w 218"/>
                <a:gd name="T15" fmla="*/ 7 h 121"/>
                <a:gd name="T16" fmla="*/ 10 w 218"/>
                <a:gd name="T17" fmla="*/ 7 h 121"/>
                <a:gd name="T18" fmla="*/ 45 w 218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21">
                  <a:moveTo>
                    <a:pt x="180" y="121"/>
                  </a:moveTo>
                  <a:lnTo>
                    <a:pt x="40" y="121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180" y="121"/>
                  </a:lnTo>
                  <a:close/>
                  <a:moveTo>
                    <a:pt x="45" y="114"/>
                  </a:moveTo>
                  <a:lnTo>
                    <a:pt x="174" y="114"/>
                  </a:lnTo>
                  <a:lnTo>
                    <a:pt x="209" y="7"/>
                  </a:lnTo>
                  <a:lnTo>
                    <a:pt x="10" y="7"/>
                  </a:lnTo>
                  <a:lnTo>
                    <a:pt x="45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4101129" y="1677565"/>
              <a:ext cx="46440" cy="98508"/>
            </a:xfrm>
            <a:custGeom>
              <a:avLst/>
              <a:gdLst>
                <a:gd name="T0" fmla="*/ 27 w 33"/>
                <a:gd name="T1" fmla="*/ 0 h 70"/>
                <a:gd name="T2" fmla="*/ 33 w 33"/>
                <a:gd name="T3" fmla="*/ 3 h 70"/>
                <a:gd name="T4" fmla="*/ 7 w 33"/>
                <a:gd name="T5" fmla="*/ 70 h 70"/>
                <a:gd name="T6" fmla="*/ 0 w 33"/>
                <a:gd name="T7" fmla="*/ 67 h 70"/>
                <a:gd name="T8" fmla="*/ 27 w 33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27" y="0"/>
                  </a:moveTo>
                  <a:lnTo>
                    <a:pt x="33" y="3"/>
                  </a:lnTo>
                  <a:lnTo>
                    <a:pt x="7" y="70"/>
                  </a:lnTo>
                  <a:lnTo>
                    <a:pt x="0" y="67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4233411" y="1677565"/>
              <a:ext cx="47847" cy="98508"/>
            </a:xfrm>
            <a:custGeom>
              <a:avLst/>
              <a:gdLst>
                <a:gd name="T0" fmla="*/ 7 w 34"/>
                <a:gd name="T1" fmla="*/ 0 h 70"/>
                <a:gd name="T2" fmla="*/ 34 w 34"/>
                <a:gd name="T3" fmla="*/ 67 h 70"/>
                <a:gd name="T4" fmla="*/ 27 w 34"/>
                <a:gd name="T5" fmla="*/ 70 h 70"/>
                <a:gd name="T6" fmla="*/ 0 w 34"/>
                <a:gd name="T7" fmla="*/ 3 h 70"/>
                <a:gd name="T8" fmla="*/ 7 w 34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70">
                  <a:moveTo>
                    <a:pt x="7" y="0"/>
                  </a:moveTo>
                  <a:lnTo>
                    <a:pt x="34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Rectangle 78"/>
            <p:cNvSpPr>
              <a:spLocks noChangeArrowheads="1"/>
            </p:cNvSpPr>
            <p:nvPr/>
          </p:nvSpPr>
          <p:spPr bwMode="auto">
            <a:xfrm>
              <a:off x="4185564" y="1815476"/>
              <a:ext cx="9851" cy="858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" name="Rectangle 79"/>
            <p:cNvSpPr>
              <a:spLocks noChangeArrowheads="1"/>
            </p:cNvSpPr>
            <p:nvPr/>
          </p:nvSpPr>
          <p:spPr bwMode="auto">
            <a:xfrm>
              <a:off x="4147568" y="1853471"/>
              <a:ext cx="85843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8" name="Группа 447"/>
          <p:cNvGrpSpPr/>
          <p:nvPr/>
        </p:nvGrpSpPr>
        <p:grpSpPr>
          <a:xfrm>
            <a:off x="4430426" y="1677565"/>
            <a:ext cx="305374" cy="261749"/>
            <a:chOff x="4430426" y="1677565"/>
            <a:chExt cx="305374" cy="261749"/>
          </a:xfrm>
          <a:solidFill>
            <a:schemeClr val="tx1"/>
          </a:solidFill>
        </p:grpSpPr>
        <p:sp>
          <p:nvSpPr>
            <p:cNvPr id="74" name="Freeform 80"/>
            <p:cNvSpPr>
              <a:spLocks noEditPoints="1"/>
            </p:cNvSpPr>
            <p:nvPr/>
          </p:nvSpPr>
          <p:spPr bwMode="auto">
            <a:xfrm>
              <a:off x="4430426" y="1769036"/>
              <a:ext cx="305374" cy="170278"/>
            </a:xfrm>
            <a:custGeom>
              <a:avLst/>
              <a:gdLst>
                <a:gd name="T0" fmla="*/ 179 w 217"/>
                <a:gd name="T1" fmla="*/ 121 h 121"/>
                <a:gd name="T2" fmla="*/ 39 w 217"/>
                <a:gd name="T3" fmla="*/ 121 h 121"/>
                <a:gd name="T4" fmla="*/ 0 w 217"/>
                <a:gd name="T5" fmla="*/ 0 h 121"/>
                <a:gd name="T6" fmla="*/ 217 w 217"/>
                <a:gd name="T7" fmla="*/ 0 h 121"/>
                <a:gd name="T8" fmla="*/ 179 w 217"/>
                <a:gd name="T9" fmla="*/ 121 h 121"/>
                <a:gd name="T10" fmla="*/ 44 w 217"/>
                <a:gd name="T11" fmla="*/ 114 h 121"/>
                <a:gd name="T12" fmla="*/ 174 w 217"/>
                <a:gd name="T13" fmla="*/ 114 h 121"/>
                <a:gd name="T14" fmla="*/ 208 w 217"/>
                <a:gd name="T15" fmla="*/ 7 h 121"/>
                <a:gd name="T16" fmla="*/ 9 w 217"/>
                <a:gd name="T17" fmla="*/ 7 h 121"/>
                <a:gd name="T18" fmla="*/ 44 w 217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121">
                  <a:moveTo>
                    <a:pt x="179" y="121"/>
                  </a:moveTo>
                  <a:lnTo>
                    <a:pt x="39" y="121"/>
                  </a:lnTo>
                  <a:lnTo>
                    <a:pt x="0" y="0"/>
                  </a:lnTo>
                  <a:lnTo>
                    <a:pt x="217" y="0"/>
                  </a:lnTo>
                  <a:lnTo>
                    <a:pt x="179" y="121"/>
                  </a:lnTo>
                  <a:close/>
                  <a:moveTo>
                    <a:pt x="44" y="114"/>
                  </a:moveTo>
                  <a:lnTo>
                    <a:pt x="174" y="114"/>
                  </a:lnTo>
                  <a:lnTo>
                    <a:pt x="208" y="7"/>
                  </a:lnTo>
                  <a:lnTo>
                    <a:pt x="9" y="7"/>
                  </a:lnTo>
                  <a:lnTo>
                    <a:pt x="44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4493752" y="1677565"/>
              <a:ext cx="47847" cy="98508"/>
            </a:xfrm>
            <a:custGeom>
              <a:avLst/>
              <a:gdLst>
                <a:gd name="T0" fmla="*/ 27 w 34"/>
                <a:gd name="T1" fmla="*/ 0 h 70"/>
                <a:gd name="T2" fmla="*/ 34 w 34"/>
                <a:gd name="T3" fmla="*/ 3 h 70"/>
                <a:gd name="T4" fmla="*/ 7 w 34"/>
                <a:gd name="T5" fmla="*/ 70 h 70"/>
                <a:gd name="T6" fmla="*/ 0 w 34"/>
                <a:gd name="T7" fmla="*/ 67 h 70"/>
                <a:gd name="T8" fmla="*/ 27 w 34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70">
                  <a:moveTo>
                    <a:pt x="27" y="0"/>
                  </a:moveTo>
                  <a:lnTo>
                    <a:pt x="34" y="3"/>
                  </a:lnTo>
                  <a:lnTo>
                    <a:pt x="7" y="70"/>
                  </a:lnTo>
                  <a:lnTo>
                    <a:pt x="0" y="67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4626034" y="1677565"/>
              <a:ext cx="47847" cy="98508"/>
            </a:xfrm>
            <a:custGeom>
              <a:avLst/>
              <a:gdLst>
                <a:gd name="T0" fmla="*/ 7 w 34"/>
                <a:gd name="T1" fmla="*/ 0 h 70"/>
                <a:gd name="T2" fmla="*/ 34 w 34"/>
                <a:gd name="T3" fmla="*/ 67 h 70"/>
                <a:gd name="T4" fmla="*/ 27 w 34"/>
                <a:gd name="T5" fmla="*/ 70 h 70"/>
                <a:gd name="T6" fmla="*/ 0 w 34"/>
                <a:gd name="T7" fmla="*/ 3 h 70"/>
                <a:gd name="T8" fmla="*/ 7 w 34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70">
                  <a:moveTo>
                    <a:pt x="7" y="0"/>
                  </a:moveTo>
                  <a:lnTo>
                    <a:pt x="34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4535970" y="1853471"/>
              <a:ext cx="61919" cy="47847"/>
            </a:xfrm>
            <a:custGeom>
              <a:avLst/>
              <a:gdLst>
                <a:gd name="T0" fmla="*/ 52 w 52"/>
                <a:gd name="T1" fmla="*/ 40 h 40"/>
                <a:gd name="T2" fmla="*/ 36 w 52"/>
                <a:gd name="T3" fmla="*/ 40 h 40"/>
                <a:gd name="T4" fmla="*/ 0 w 52"/>
                <a:gd name="T5" fmla="*/ 0 h 40"/>
                <a:gd name="T6" fmla="*/ 8 w 52"/>
                <a:gd name="T7" fmla="*/ 0 h 40"/>
                <a:gd name="T8" fmla="*/ 36 w 52"/>
                <a:gd name="T9" fmla="*/ 32 h 40"/>
                <a:gd name="T10" fmla="*/ 52 w 52"/>
                <a:gd name="T11" fmla="*/ 32 h 40"/>
                <a:gd name="T12" fmla="*/ 52 w 5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0">
                  <a:moveTo>
                    <a:pt x="52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15" y="40"/>
                    <a:pt x="0" y="19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5"/>
                    <a:pt x="20" y="32"/>
                    <a:pt x="36" y="32"/>
                  </a:cubicBezTo>
                  <a:cubicBezTo>
                    <a:pt x="52" y="32"/>
                    <a:pt x="52" y="32"/>
                    <a:pt x="52" y="32"/>
                  </a:cubicBezTo>
                  <a:lnTo>
                    <a:pt x="5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4579595" y="1875987"/>
              <a:ext cx="21109" cy="43625"/>
            </a:xfrm>
            <a:custGeom>
              <a:avLst/>
              <a:gdLst>
                <a:gd name="T0" fmla="*/ 5 w 15"/>
                <a:gd name="T1" fmla="*/ 31 h 31"/>
                <a:gd name="T2" fmla="*/ 0 w 15"/>
                <a:gd name="T3" fmla="*/ 26 h 31"/>
                <a:gd name="T4" fmla="*/ 9 w 15"/>
                <a:gd name="T5" fmla="*/ 15 h 31"/>
                <a:gd name="T6" fmla="*/ 0 w 15"/>
                <a:gd name="T7" fmla="*/ 4 h 31"/>
                <a:gd name="T8" fmla="*/ 5 w 15"/>
                <a:gd name="T9" fmla="*/ 0 h 31"/>
                <a:gd name="T10" fmla="*/ 15 w 15"/>
                <a:gd name="T11" fmla="*/ 13 h 31"/>
                <a:gd name="T12" fmla="*/ 15 w 15"/>
                <a:gd name="T13" fmla="*/ 17 h 31"/>
                <a:gd name="T14" fmla="*/ 5 w 15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31">
                  <a:moveTo>
                    <a:pt x="5" y="31"/>
                  </a:moveTo>
                  <a:lnTo>
                    <a:pt x="0" y="26"/>
                  </a:lnTo>
                  <a:lnTo>
                    <a:pt x="9" y="15"/>
                  </a:lnTo>
                  <a:lnTo>
                    <a:pt x="0" y="4"/>
                  </a:lnTo>
                  <a:lnTo>
                    <a:pt x="5" y="0"/>
                  </a:lnTo>
                  <a:lnTo>
                    <a:pt x="15" y="13"/>
                  </a:lnTo>
                  <a:lnTo>
                    <a:pt x="15" y="17"/>
                  </a:lnTo>
                  <a:lnTo>
                    <a:pt x="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4569744" y="1807032"/>
              <a:ext cx="60512" cy="46440"/>
            </a:xfrm>
            <a:custGeom>
              <a:avLst/>
              <a:gdLst>
                <a:gd name="T0" fmla="*/ 52 w 52"/>
                <a:gd name="T1" fmla="*/ 40 h 40"/>
                <a:gd name="T2" fmla="*/ 44 w 52"/>
                <a:gd name="T3" fmla="*/ 40 h 40"/>
                <a:gd name="T4" fmla="*/ 16 w 52"/>
                <a:gd name="T5" fmla="*/ 8 h 40"/>
                <a:gd name="T6" fmla="*/ 0 w 52"/>
                <a:gd name="T7" fmla="*/ 8 h 40"/>
                <a:gd name="T8" fmla="*/ 0 w 52"/>
                <a:gd name="T9" fmla="*/ 0 h 40"/>
                <a:gd name="T10" fmla="*/ 16 w 52"/>
                <a:gd name="T11" fmla="*/ 0 h 40"/>
                <a:gd name="T12" fmla="*/ 52 w 5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0">
                  <a:moveTo>
                    <a:pt x="52" y="40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44" y="26"/>
                    <a:pt x="32" y="8"/>
                    <a:pt x="16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7" y="0"/>
                    <a:pt x="52" y="22"/>
                    <a:pt x="5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4565523" y="1790145"/>
              <a:ext cx="21109" cy="43625"/>
            </a:xfrm>
            <a:custGeom>
              <a:avLst/>
              <a:gdLst>
                <a:gd name="T0" fmla="*/ 10 w 15"/>
                <a:gd name="T1" fmla="*/ 31 h 31"/>
                <a:gd name="T2" fmla="*/ 0 w 15"/>
                <a:gd name="T3" fmla="*/ 18 h 31"/>
                <a:gd name="T4" fmla="*/ 0 w 15"/>
                <a:gd name="T5" fmla="*/ 13 h 31"/>
                <a:gd name="T6" fmla="*/ 10 w 15"/>
                <a:gd name="T7" fmla="*/ 0 h 31"/>
                <a:gd name="T8" fmla="*/ 15 w 15"/>
                <a:gd name="T9" fmla="*/ 4 h 31"/>
                <a:gd name="T10" fmla="*/ 7 w 15"/>
                <a:gd name="T11" fmla="*/ 15 h 31"/>
                <a:gd name="T12" fmla="*/ 15 w 15"/>
                <a:gd name="T13" fmla="*/ 27 h 31"/>
                <a:gd name="T14" fmla="*/ 10 w 15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31">
                  <a:moveTo>
                    <a:pt x="10" y="31"/>
                  </a:moveTo>
                  <a:lnTo>
                    <a:pt x="0" y="18"/>
                  </a:lnTo>
                  <a:lnTo>
                    <a:pt x="0" y="13"/>
                  </a:lnTo>
                  <a:lnTo>
                    <a:pt x="10" y="0"/>
                  </a:lnTo>
                  <a:lnTo>
                    <a:pt x="15" y="4"/>
                  </a:lnTo>
                  <a:lnTo>
                    <a:pt x="7" y="15"/>
                  </a:lnTo>
                  <a:lnTo>
                    <a:pt x="15" y="27"/>
                  </a:lnTo>
                  <a:lnTo>
                    <a:pt x="1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9" name="Группа 448"/>
          <p:cNvGrpSpPr/>
          <p:nvPr/>
        </p:nvGrpSpPr>
        <p:grpSpPr>
          <a:xfrm>
            <a:off x="4823050" y="1677565"/>
            <a:ext cx="306781" cy="261749"/>
            <a:chOff x="4823050" y="1677565"/>
            <a:chExt cx="306781" cy="261749"/>
          </a:xfrm>
          <a:solidFill>
            <a:schemeClr val="tx1"/>
          </a:solidFill>
        </p:grpSpPr>
        <p:sp>
          <p:nvSpPr>
            <p:cNvPr id="81" name="Freeform 87"/>
            <p:cNvSpPr>
              <a:spLocks noEditPoints="1"/>
            </p:cNvSpPr>
            <p:nvPr/>
          </p:nvSpPr>
          <p:spPr bwMode="auto">
            <a:xfrm>
              <a:off x="4823050" y="1769036"/>
              <a:ext cx="306781" cy="170278"/>
            </a:xfrm>
            <a:custGeom>
              <a:avLst/>
              <a:gdLst>
                <a:gd name="T0" fmla="*/ 179 w 218"/>
                <a:gd name="T1" fmla="*/ 121 h 121"/>
                <a:gd name="T2" fmla="*/ 39 w 218"/>
                <a:gd name="T3" fmla="*/ 121 h 121"/>
                <a:gd name="T4" fmla="*/ 0 w 218"/>
                <a:gd name="T5" fmla="*/ 0 h 121"/>
                <a:gd name="T6" fmla="*/ 218 w 218"/>
                <a:gd name="T7" fmla="*/ 0 h 121"/>
                <a:gd name="T8" fmla="*/ 179 w 218"/>
                <a:gd name="T9" fmla="*/ 121 h 121"/>
                <a:gd name="T10" fmla="*/ 44 w 218"/>
                <a:gd name="T11" fmla="*/ 114 h 121"/>
                <a:gd name="T12" fmla="*/ 174 w 218"/>
                <a:gd name="T13" fmla="*/ 114 h 121"/>
                <a:gd name="T14" fmla="*/ 209 w 218"/>
                <a:gd name="T15" fmla="*/ 7 h 121"/>
                <a:gd name="T16" fmla="*/ 10 w 218"/>
                <a:gd name="T17" fmla="*/ 7 h 121"/>
                <a:gd name="T18" fmla="*/ 44 w 218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21">
                  <a:moveTo>
                    <a:pt x="179" y="121"/>
                  </a:moveTo>
                  <a:lnTo>
                    <a:pt x="39" y="121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179" y="121"/>
                  </a:lnTo>
                  <a:close/>
                  <a:moveTo>
                    <a:pt x="44" y="114"/>
                  </a:moveTo>
                  <a:lnTo>
                    <a:pt x="174" y="114"/>
                  </a:lnTo>
                  <a:lnTo>
                    <a:pt x="209" y="7"/>
                  </a:lnTo>
                  <a:lnTo>
                    <a:pt x="10" y="7"/>
                  </a:lnTo>
                  <a:lnTo>
                    <a:pt x="44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4886376" y="1677565"/>
              <a:ext cx="47847" cy="98508"/>
            </a:xfrm>
            <a:custGeom>
              <a:avLst/>
              <a:gdLst>
                <a:gd name="T0" fmla="*/ 27 w 34"/>
                <a:gd name="T1" fmla="*/ 0 h 70"/>
                <a:gd name="T2" fmla="*/ 34 w 34"/>
                <a:gd name="T3" fmla="*/ 3 h 70"/>
                <a:gd name="T4" fmla="*/ 7 w 34"/>
                <a:gd name="T5" fmla="*/ 70 h 70"/>
                <a:gd name="T6" fmla="*/ 0 w 34"/>
                <a:gd name="T7" fmla="*/ 67 h 70"/>
                <a:gd name="T8" fmla="*/ 27 w 34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70">
                  <a:moveTo>
                    <a:pt x="27" y="0"/>
                  </a:moveTo>
                  <a:lnTo>
                    <a:pt x="34" y="3"/>
                  </a:lnTo>
                  <a:lnTo>
                    <a:pt x="7" y="70"/>
                  </a:lnTo>
                  <a:lnTo>
                    <a:pt x="0" y="67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5018658" y="1677565"/>
              <a:ext cx="47847" cy="98508"/>
            </a:xfrm>
            <a:custGeom>
              <a:avLst/>
              <a:gdLst>
                <a:gd name="T0" fmla="*/ 7 w 34"/>
                <a:gd name="T1" fmla="*/ 0 h 70"/>
                <a:gd name="T2" fmla="*/ 34 w 34"/>
                <a:gd name="T3" fmla="*/ 67 h 70"/>
                <a:gd name="T4" fmla="*/ 27 w 34"/>
                <a:gd name="T5" fmla="*/ 70 h 70"/>
                <a:gd name="T6" fmla="*/ 0 w 34"/>
                <a:gd name="T7" fmla="*/ 3 h 70"/>
                <a:gd name="T8" fmla="*/ 7 w 34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70">
                  <a:moveTo>
                    <a:pt x="7" y="0"/>
                  </a:moveTo>
                  <a:lnTo>
                    <a:pt x="34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4939852" y="1823919"/>
              <a:ext cx="73177" cy="71770"/>
            </a:xfrm>
            <a:custGeom>
              <a:avLst/>
              <a:gdLst>
                <a:gd name="T0" fmla="*/ 5 w 52"/>
                <a:gd name="T1" fmla="*/ 0 h 51"/>
                <a:gd name="T2" fmla="*/ 52 w 52"/>
                <a:gd name="T3" fmla="*/ 47 h 51"/>
                <a:gd name="T4" fmla="*/ 47 w 52"/>
                <a:gd name="T5" fmla="*/ 51 h 51"/>
                <a:gd name="T6" fmla="*/ 0 w 52"/>
                <a:gd name="T7" fmla="*/ 4 h 51"/>
                <a:gd name="T8" fmla="*/ 5 w 52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1">
                  <a:moveTo>
                    <a:pt x="5" y="0"/>
                  </a:moveTo>
                  <a:lnTo>
                    <a:pt x="52" y="47"/>
                  </a:lnTo>
                  <a:lnTo>
                    <a:pt x="47" y="5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4939852" y="1823919"/>
              <a:ext cx="73177" cy="71770"/>
            </a:xfrm>
            <a:custGeom>
              <a:avLst/>
              <a:gdLst>
                <a:gd name="T0" fmla="*/ 47 w 52"/>
                <a:gd name="T1" fmla="*/ 0 h 51"/>
                <a:gd name="T2" fmla="*/ 52 w 52"/>
                <a:gd name="T3" fmla="*/ 4 h 51"/>
                <a:gd name="T4" fmla="*/ 5 w 52"/>
                <a:gd name="T5" fmla="*/ 51 h 51"/>
                <a:gd name="T6" fmla="*/ 0 w 52"/>
                <a:gd name="T7" fmla="*/ 47 h 51"/>
                <a:gd name="T8" fmla="*/ 47 w 52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1">
                  <a:moveTo>
                    <a:pt x="47" y="0"/>
                  </a:moveTo>
                  <a:lnTo>
                    <a:pt x="52" y="4"/>
                  </a:lnTo>
                  <a:lnTo>
                    <a:pt x="5" y="51"/>
                  </a:lnTo>
                  <a:lnTo>
                    <a:pt x="0" y="47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0" name="Группа 449"/>
          <p:cNvGrpSpPr/>
          <p:nvPr/>
        </p:nvGrpSpPr>
        <p:grpSpPr>
          <a:xfrm>
            <a:off x="5217081" y="1677565"/>
            <a:ext cx="305374" cy="261749"/>
            <a:chOff x="5217081" y="1677565"/>
            <a:chExt cx="305374" cy="261749"/>
          </a:xfrm>
          <a:solidFill>
            <a:schemeClr val="tx1"/>
          </a:solidFill>
        </p:grpSpPr>
        <p:sp>
          <p:nvSpPr>
            <p:cNvPr id="86" name="Freeform 92"/>
            <p:cNvSpPr>
              <a:spLocks noEditPoints="1"/>
            </p:cNvSpPr>
            <p:nvPr/>
          </p:nvSpPr>
          <p:spPr bwMode="auto">
            <a:xfrm>
              <a:off x="5217081" y="1769036"/>
              <a:ext cx="305374" cy="170278"/>
            </a:xfrm>
            <a:custGeom>
              <a:avLst/>
              <a:gdLst>
                <a:gd name="T0" fmla="*/ 178 w 217"/>
                <a:gd name="T1" fmla="*/ 121 h 121"/>
                <a:gd name="T2" fmla="*/ 38 w 217"/>
                <a:gd name="T3" fmla="*/ 121 h 121"/>
                <a:gd name="T4" fmla="*/ 0 w 217"/>
                <a:gd name="T5" fmla="*/ 0 h 121"/>
                <a:gd name="T6" fmla="*/ 217 w 217"/>
                <a:gd name="T7" fmla="*/ 0 h 121"/>
                <a:gd name="T8" fmla="*/ 178 w 217"/>
                <a:gd name="T9" fmla="*/ 121 h 121"/>
                <a:gd name="T10" fmla="*/ 43 w 217"/>
                <a:gd name="T11" fmla="*/ 114 h 121"/>
                <a:gd name="T12" fmla="*/ 173 w 217"/>
                <a:gd name="T13" fmla="*/ 114 h 121"/>
                <a:gd name="T14" fmla="*/ 208 w 217"/>
                <a:gd name="T15" fmla="*/ 7 h 121"/>
                <a:gd name="T16" fmla="*/ 9 w 217"/>
                <a:gd name="T17" fmla="*/ 7 h 121"/>
                <a:gd name="T18" fmla="*/ 43 w 217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121">
                  <a:moveTo>
                    <a:pt x="178" y="121"/>
                  </a:moveTo>
                  <a:lnTo>
                    <a:pt x="38" y="121"/>
                  </a:lnTo>
                  <a:lnTo>
                    <a:pt x="0" y="0"/>
                  </a:lnTo>
                  <a:lnTo>
                    <a:pt x="217" y="0"/>
                  </a:lnTo>
                  <a:lnTo>
                    <a:pt x="178" y="121"/>
                  </a:lnTo>
                  <a:close/>
                  <a:moveTo>
                    <a:pt x="43" y="114"/>
                  </a:moveTo>
                  <a:lnTo>
                    <a:pt x="173" y="114"/>
                  </a:lnTo>
                  <a:lnTo>
                    <a:pt x="208" y="7"/>
                  </a:lnTo>
                  <a:lnTo>
                    <a:pt x="9" y="7"/>
                  </a:lnTo>
                  <a:lnTo>
                    <a:pt x="4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Freeform 93"/>
            <p:cNvSpPr>
              <a:spLocks/>
            </p:cNvSpPr>
            <p:nvPr/>
          </p:nvSpPr>
          <p:spPr bwMode="auto">
            <a:xfrm>
              <a:off x="5279000" y="1677565"/>
              <a:ext cx="47847" cy="98508"/>
            </a:xfrm>
            <a:custGeom>
              <a:avLst/>
              <a:gdLst>
                <a:gd name="T0" fmla="*/ 27 w 34"/>
                <a:gd name="T1" fmla="*/ 0 h 70"/>
                <a:gd name="T2" fmla="*/ 34 w 34"/>
                <a:gd name="T3" fmla="*/ 3 h 70"/>
                <a:gd name="T4" fmla="*/ 7 w 34"/>
                <a:gd name="T5" fmla="*/ 70 h 70"/>
                <a:gd name="T6" fmla="*/ 0 w 34"/>
                <a:gd name="T7" fmla="*/ 67 h 70"/>
                <a:gd name="T8" fmla="*/ 27 w 34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70">
                  <a:moveTo>
                    <a:pt x="27" y="0"/>
                  </a:moveTo>
                  <a:lnTo>
                    <a:pt x="34" y="3"/>
                  </a:lnTo>
                  <a:lnTo>
                    <a:pt x="7" y="70"/>
                  </a:lnTo>
                  <a:lnTo>
                    <a:pt x="0" y="67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" name="Freeform 94"/>
            <p:cNvSpPr>
              <a:spLocks/>
            </p:cNvSpPr>
            <p:nvPr/>
          </p:nvSpPr>
          <p:spPr bwMode="auto">
            <a:xfrm>
              <a:off x="5411282" y="1677565"/>
              <a:ext cx="47847" cy="98508"/>
            </a:xfrm>
            <a:custGeom>
              <a:avLst/>
              <a:gdLst>
                <a:gd name="T0" fmla="*/ 7 w 34"/>
                <a:gd name="T1" fmla="*/ 0 h 70"/>
                <a:gd name="T2" fmla="*/ 34 w 34"/>
                <a:gd name="T3" fmla="*/ 67 h 70"/>
                <a:gd name="T4" fmla="*/ 27 w 34"/>
                <a:gd name="T5" fmla="*/ 70 h 70"/>
                <a:gd name="T6" fmla="*/ 0 w 34"/>
                <a:gd name="T7" fmla="*/ 3 h 70"/>
                <a:gd name="T8" fmla="*/ 7 w 34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70">
                  <a:moveTo>
                    <a:pt x="7" y="0"/>
                  </a:moveTo>
                  <a:lnTo>
                    <a:pt x="34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Freeform 95"/>
            <p:cNvSpPr>
              <a:spLocks noEditPoints="1"/>
            </p:cNvSpPr>
            <p:nvPr/>
          </p:nvSpPr>
          <p:spPr bwMode="auto">
            <a:xfrm>
              <a:off x="5321217" y="1811253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4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5370472" y="1860508"/>
              <a:ext cx="45032" cy="45032"/>
            </a:xfrm>
            <a:custGeom>
              <a:avLst/>
              <a:gdLst>
                <a:gd name="T0" fmla="*/ 5 w 32"/>
                <a:gd name="T1" fmla="*/ 0 h 32"/>
                <a:gd name="T2" fmla="*/ 32 w 32"/>
                <a:gd name="T3" fmla="*/ 27 h 32"/>
                <a:gd name="T4" fmla="*/ 27 w 32"/>
                <a:gd name="T5" fmla="*/ 32 h 32"/>
                <a:gd name="T6" fmla="*/ 0 w 32"/>
                <a:gd name="T7" fmla="*/ 5 h 32"/>
                <a:gd name="T8" fmla="*/ 5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5" y="0"/>
                  </a:moveTo>
                  <a:lnTo>
                    <a:pt x="32" y="27"/>
                  </a:lnTo>
                  <a:lnTo>
                    <a:pt x="27" y="3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1" name="Группа 450"/>
          <p:cNvGrpSpPr/>
          <p:nvPr/>
        </p:nvGrpSpPr>
        <p:grpSpPr>
          <a:xfrm>
            <a:off x="5609705" y="1677565"/>
            <a:ext cx="305374" cy="261749"/>
            <a:chOff x="5609705" y="1677565"/>
            <a:chExt cx="305374" cy="261749"/>
          </a:xfrm>
          <a:solidFill>
            <a:schemeClr val="tx1"/>
          </a:solidFill>
        </p:grpSpPr>
        <p:sp>
          <p:nvSpPr>
            <p:cNvPr id="91" name="Freeform 97"/>
            <p:cNvSpPr>
              <a:spLocks noEditPoints="1"/>
            </p:cNvSpPr>
            <p:nvPr/>
          </p:nvSpPr>
          <p:spPr bwMode="auto">
            <a:xfrm>
              <a:off x="5609705" y="1769036"/>
              <a:ext cx="305374" cy="170278"/>
            </a:xfrm>
            <a:custGeom>
              <a:avLst/>
              <a:gdLst>
                <a:gd name="T0" fmla="*/ 178 w 217"/>
                <a:gd name="T1" fmla="*/ 121 h 121"/>
                <a:gd name="T2" fmla="*/ 38 w 217"/>
                <a:gd name="T3" fmla="*/ 121 h 121"/>
                <a:gd name="T4" fmla="*/ 0 w 217"/>
                <a:gd name="T5" fmla="*/ 0 h 121"/>
                <a:gd name="T6" fmla="*/ 217 w 217"/>
                <a:gd name="T7" fmla="*/ 0 h 121"/>
                <a:gd name="T8" fmla="*/ 178 w 217"/>
                <a:gd name="T9" fmla="*/ 121 h 121"/>
                <a:gd name="T10" fmla="*/ 43 w 217"/>
                <a:gd name="T11" fmla="*/ 114 h 121"/>
                <a:gd name="T12" fmla="*/ 173 w 217"/>
                <a:gd name="T13" fmla="*/ 114 h 121"/>
                <a:gd name="T14" fmla="*/ 208 w 217"/>
                <a:gd name="T15" fmla="*/ 7 h 121"/>
                <a:gd name="T16" fmla="*/ 9 w 217"/>
                <a:gd name="T17" fmla="*/ 7 h 121"/>
                <a:gd name="T18" fmla="*/ 43 w 217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121">
                  <a:moveTo>
                    <a:pt x="178" y="121"/>
                  </a:moveTo>
                  <a:lnTo>
                    <a:pt x="38" y="121"/>
                  </a:lnTo>
                  <a:lnTo>
                    <a:pt x="0" y="0"/>
                  </a:lnTo>
                  <a:lnTo>
                    <a:pt x="217" y="0"/>
                  </a:lnTo>
                  <a:lnTo>
                    <a:pt x="178" y="121"/>
                  </a:lnTo>
                  <a:close/>
                  <a:moveTo>
                    <a:pt x="43" y="114"/>
                  </a:moveTo>
                  <a:lnTo>
                    <a:pt x="173" y="114"/>
                  </a:lnTo>
                  <a:lnTo>
                    <a:pt x="208" y="7"/>
                  </a:lnTo>
                  <a:lnTo>
                    <a:pt x="9" y="7"/>
                  </a:lnTo>
                  <a:lnTo>
                    <a:pt x="4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" name="Freeform 98"/>
            <p:cNvSpPr>
              <a:spLocks/>
            </p:cNvSpPr>
            <p:nvPr/>
          </p:nvSpPr>
          <p:spPr bwMode="auto">
            <a:xfrm>
              <a:off x="5673031" y="1677565"/>
              <a:ext cx="46440" cy="98508"/>
            </a:xfrm>
            <a:custGeom>
              <a:avLst/>
              <a:gdLst>
                <a:gd name="T0" fmla="*/ 27 w 33"/>
                <a:gd name="T1" fmla="*/ 0 h 70"/>
                <a:gd name="T2" fmla="*/ 33 w 33"/>
                <a:gd name="T3" fmla="*/ 3 h 70"/>
                <a:gd name="T4" fmla="*/ 6 w 33"/>
                <a:gd name="T5" fmla="*/ 70 h 70"/>
                <a:gd name="T6" fmla="*/ 0 w 33"/>
                <a:gd name="T7" fmla="*/ 67 h 70"/>
                <a:gd name="T8" fmla="*/ 27 w 33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27" y="0"/>
                  </a:moveTo>
                  <a:lnTo>
                    <a:pt x="33" y="3"/>
                  </a:lnTo>
                  <a:lnTo>
                    <a:pt x="6" y="70"/>
                  </a:lnTo>
                  <a:lnTo>
                    <a:pt x="0" y="67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Freeform 99"/>
            <p:cNvSpPr>
              <a:spLocks/>
            </p:cNvSpPr>
            <p:nvPr/>
          </p:nvSpPr>
          <p:spPr bwMode="auto">
            <a:xfrm>
              <a:off x="5805313" y="1677565"/>
              <a:ext cx="46440" cy="98508"/>
            </a:xfrm>
            <a:custGeom>
              <a:avLst/>
              <a:gdLst>
                <a:gd name="T0" fmla="*/ 6 w 33"/>
                <a:gd name="T1" fmla="*/ 0 h 70"/>
                <a:gd name="T2" fmla="*/ 33 w 33"/>
                <a:gd name="T3" fmla="*/ 67 h 70"/>
                <a:gd name="T4" fmla="*/ 27 w 33"/>
                <a:gd name="T5" fmla="*/ 70 h 70"/>
                <a:gd name="T6" fmla="*/ 0 w 33"/>
                <a:gd name="T7" fmla="*/ 3 h 70"/>
                <a:gd name="T8" fmla="*/ 6 w 33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6" y="0"/>
                  </a:moveTo>
                  <a:lnTo>
                    <a:pt x="33" y="67"/>
                  </a:lnTo>
                  <a:lnTo>
                    <a:pt x="27" y="7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" name="Freeform 100"/>
            <p:cNvSpPr>
              <a:spLocks/>
            </p:cNvSpPr>
            <p:nvPr/>
          </p:nvSpPr>
          <p:spPr bwMode="auto">
            <a:xfrm>
              <a:off x="5720877" y="1808439"/>
              <a:ext cx="83028" cy="45032"/>
            </a:xfrm>
            <a:custGeom>
              <a:avLst/>
              <a:gdLst>
                <a:gd name="T0" fmla="*/ 53 w 59"/>
                <a:gd name="T1" fmla="*/ 32 h 32"/>
                <a:gd name="T2" fmla="*/ 29 w 59"/>
                <a:gd name="T3" fmla="*/ 7 h 32"/>
                <a:gd name="T4" fmla="*/ 5 w 59"/>
                <a:gd name="T5" fmla="*/ 32 h 32"/>
                <a:gd name="T6" fmla="*/ 0 w 59"/>
                <a:gd name="T7" fmla="*/ 27 h 32"/>
                <a:gd name="T8" fmla="*/ 27 w 59"/>
                <a:gd name="T9" fmla="*/ 0 h 32"/>
                <a:gd name="T10" fmla="*/ 32 w 59"/>
                <a:gd name="T11" fmla="*/ 0 h 32"/>
                <a:gd name="T12" fmla="*/ 59 w 59"/>
                <a:gd name="T13" fmla="*/ 27 h 32"/>
                <a:gd name="T14" fmla="*/ 53 w 59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32">
                  <a:moveTo>
                    <a:pt x="53" y="32"/>
                  </a:moveTo>
                  <a:lnTo>
                    <a:pt x="29" y="7"/>
                  </a:lnTo>
                  <a:lnTo>
                    <a:pt x="5" y="32"/>
                  </a:lnTo>
                  <a:lnTo>
                    <a:pt x="0" y="27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9" y="27"/>
                  </a:lnTo>
                  <a:lnTo>
                    <a:pt x="5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5757466" y="1811253"/>
              <a:ext cx="8444" cy="942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9" name="Группа 478"/>
          <p:cNvGrpSpPr/>
          <p:nvPr/>
        </p:nvGrpSpPr>
        <p:grpSpPr>
          <a:xfrm>
            <a:off x="6397767" y="2443111"/>
            <a:ext cx="302560" cy="302560"/>
            <a:chOff x="6397767" y="2443111"/>
            <a:chExt cx="302560" cy="302560"/>
          </a:xfrm>
          <a:solidFill>
            <a:schemeClr val="tx1"/>
          </a:solidFill>
        </p:grpSpPr>
        <p:sp>
          <p:nvSpPr>
            <p:cNvPr id="96" name="Freeform 102"/>
            <p:cNvSpPr>
              <a:spLocks noEditPoints="1"/>
            </p:cNvSpPr>
            <p:nvPr/>
          </p:nvSpPr>
          <p:spPr bwMode="auto">
            <a:xfrm>
              <a:off x="6397767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7 w 256"/>
                <a:gd name="T3" fmla="*/ 218 h 256"/>
                <a:gd name="T4" fmla="*/ 0 w 256"/>
                <a:gd name="T5" fmla="*/ 128 h 256"/>
                <a:gd name="T6" fmla="*/ 37 w 256"/>
                <a:gd name="T7" fmla="*/ 37 h 256"/>
                <a:gd name="T8" fmla="*/ 128 w 256"/>
                <a:gd name="T9" fmla="*/ 0 h 256"/>
                <a:gd name="T10" fmla="*/ 218 w 256"/>
                <a:gd name="T11" fmla="*/ 37 h 256"/>
                <a:gd name="T12" fmla="*/ 256 w 256"/>
                <a:gd name="T13" fmla="*/ 128 h 256"/>
                <a:gd name="T14" fmla="*/ 218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2 w 256"/>
                <a:gd name="T29" fmla="*/ 213 h 256"/>
                <a:gd name="T30" fmla="*/ 248 w 256"/>
                <a:gd name="T31" fmla="*/ 128 h 256"/>
                <a:gd name="T32" fmla="*/ 212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3" y="256"/>
                    <a:pt x="61" y="243"/>
                    <a:pt x="37" y="218"/>
                  </a:cubicBezTo>
                  <a:cubicBezTo>
                    <a:pt x="13" y="194"/>
                    <a:pt x="0" y="162"/>
                    <a:pt x="0" y="128"/>
                  </a:cubicBezTo>
                  <a:cubicBezTo>
                    <a:pt x="0" y="94"/>
                    <a:pt x="13" y="62"/>
                    <a:pt x="37" y="37"/>
                  </a:cubicBezTo>
                  <a:cubicBezTo>
                    <a:pt x="61" y="13"/>
                    <a:pt x="93" y="0"/>
                    <a:pt x="128" y="0"/>
                  </a:cubicBezTo>
                  <a:cubicBezTo>
                    <a:pt x="162" y="0"/>
                    <a:pt x="194" y="13"/>
                    <a:pt x="218" y="37"/>
                  </a:cubicBezTo>
                  <a:cubicBezTo>
                    <a:pt x="242" y="62"/>
                    <a:pt x="256" y="94"/>
                    <a:pt x="256" y="128"/>
                  </a:cubicBezTo>
                  <a:cubicBezTo>
                    <a:pt x="256" y="162"/>
                    <a:pt x="242" y="194"/>
                    <a:pt x="218" y="218"/>
                  </a:cubicBezTo>
                  <a:cubicBezTo>
                    <a:pt x="194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5" y="8"/>
                    <a:pt x="65" y="20"/>
                    <a:pt x="43" y="43"/>
                  </a:cubicBezTo>
                  <a:cubicBezTo>
                    <a:pt x="20" y="66"/>
                    <a:pt x="8" y="96"/>
                    <a:pt x="8" y="128"/>
                  </a:cubicBezTo>
                  <a:cubicBezTo>
                    <a:pt x="8" y="160"/>
                    <a:pt x="20" y="190"/>
                    <a:pt x="43" y="213"/>
                  </a:cubicBezTo>
                  <a:cubicBezTo>
                    <a:pt x="65" y="235"/>
                    <a:pt x="95" y="248"/>
                    <a:pt x="128" y="248"/>
                  </a:cubicBezTo>
                  <a:cubicBezTo>
                    <a:pt x="160" y="248"/>
                    <a:pt x="190" y="235"/>
                    <a:pt x="212" y="213"/>
                  </a:cubicBezTo>
                  <a:cubicBezTo>
                    <a:pt x="235" y="190"/>
                    <a:pt x="248" y="160"/>
                    <a:pt x="248" y="128"/>
                  </a:cubicBezTo>
                  <a:cubicBezTo>
                    <a:pt x="248" y="96"/>
                    <a:pt x="235" y="66"/>
                    <a:pt x="212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6506125" y="2519102"/>
              <a:ext cx="9851" cy="1519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" name="Freeform 104"/>
            <p:cNvSpPr>
              <a:spLocks/>
            </p:cNvSpPr>
            <p:nvPr/>
          </p:nvSpPr>
          <p:spPr bwMode="auto">
            <a:xfrm>
              <a:off x="6510347" y="2516288"/>
              <a:ext cx="71770" cy="78806"/>
            </a:xfrm>
            <a:custGeom>
              <a:avLst/>
              <a:gdLst>
                <a:gd name="T0" fmla="*/ 24 w 60"/>
                <a:gd name="T1" fmla="*/ 66 h 66"/>
                <a:gd name="T2" fmla="*/ 21 w 60"/>
                <a:gd name="T3" fmla="*/ 66 h 66"/>
                <a:gd name="T4" fmla="*/ 0 w 60"/>
                <a:gd name="T5" fmla="*/ 66 h 66"/>
                <a:gd name="T6" fmla="*/ 0 w 60"/>
                <a:gd name="T7" fmla="*/ 58 h 66"/>
                <a:gd name="T8" fmla="*/ 21 w 60"/>
                <a:gd name="T9" fmla="*/ 58 h 66"/>
                <a:gd name="T10" fmla="*/ 45 w 60"/>
                <a:gd name="T11" fmla="*/ 51 h 66"/>
                <a:gd name="T12" fmla="*/ 52 w 60"/>
                <a:gd name="T13" fmla="*/ 34 h 66"/>
                <a:gd name="T14" fmla="*/ 45 w 60"/>
                <a:gd name="T15" fmla="*/ 17 h 66"/>
                <a:gd name="T16" fmla="*/ 22 w 60"/>
                <a:gd name="T17" fmla="*/ 10 h 66"/>
                <a:gd name="T18" fmla="*/ 0 w 60"/>
                <a:gd name="T19" fmla="*/ 10 h 66"/>
                <a:gd name="T20" fmla="*/ 0 w 60"/>
                <a:gd name="T21" fmla="*/ 2 h 66"/>
                <a:gd name="T22" fmla="*/ 21 w 60"/>
                <a:gd name="T23" fmla="*/ 2 h 66"/>
                <a:gd name="T24" fmla="*/ 50 w 60"/>
                <a:gd name="T25" fmla="*/ 11 h 66"/>
                <a:gd name="T26" fmla="*/ 60 w 60"/>
                <a:gd name="T27" fmla="*/ 34 h 66"/>
                <a:gd name="T28" fmla="*/ 50 w 60"/>
                <a:gd name="T29" fmla="*/ 57 h 66"/>
                <a:gd name="T30" fmla="*/ 24 w 60"/>
                <a:gd name="T3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66">
                  <a:moveTo>
                    <a:pt x="24" y="66"/>
                  </a:moveTo>
                  <a:cubicBezTo>
                    <a:pt x="22" y="66"/>
                    <a:pt x="21" y="66"/>
                    <a:pt x="21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2" y="58"/>
                    <a:pt x="36" y="59"/>
                    <a:pt x="45" y="51"/>
                  </a:cubicBezTo>
                  <a:cubicBezTo>
                    <a:pt x="49" y="47"/>
                    <a:pt x="52" y="41"/>
                    <a:pt x="52" y="34"/>
                  </a:cubicBezTo>
                  <a:cubicBezTo>
                    <a:pt x="52" y="26"/>
                    <a:pt x="49" y="21"/>
                    <a:pt x="45" y="17"/>
                  </a:cubicBezTo>
                  <a:cubicBezTo>
                    <a:pt x="36" y="9"/>
                    <a:pt x="22" y="10"/>
                    <a:pt x="2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39" y="0"/>
                    <a:pt x="50" y="11"/>
                  </a:cubicBezTo>
                  <a:cubicBezTo>
                    <a:pt x="56" y="16"/>
                    <a:pt x="60" y="24"/>
                    <a:pt x="60" y="34"/>
                  </a:cubicBezTo>
                  <a:cubicBezTo>
                    <a:pt x="60" y="44"/>
                    <a:pt x="56" y="52"/>
                    <a:pt x="50" y="57"/>
                  </a:cubicBezTo>
                  <a:cubicBezTo>
                    <a:pt x="42" y="65"/>
                    <a:pt x="29" y="66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Freeform 105"/>
            <p:cNvSpPr>
              <a:spLocks/>
            </p:cNvSpPr>
            <p:nvPr/>
          </p:nvSpPr>
          <p:spPr bwMode="auto">
            <a:xfrm>
              <a:off x="6510347" y="2582428"/>
              <a:ext cx="80214" cy="88657"/>
            </a:xfrm>
            <a:custGeom>
              <a:avLst/>
              <a:gdLst>
                <a:gd name="T0" fmla="*/ 27 w 68"/>
                <a:gd name="T1" fmla="*/ 74 h 74"/>
                <a:gd name="T2" fmla="*/ 24 w 68"/>
                <a:gd name="T3" fmla="*/ 74 h 74"/>
                <a:gd name="T4" fmla="*/ 0 w 68"/>
                <a:gd name="T5" fmla="*/ 74 h 74"/>
                <a:gd name="T6" fmla="*/ 0 w 68"/>
                <a:gd name="T7" fmla="*/ 66 h 74"/>
                <a:gd name="T8" fmla="*/ 24 w 68"/>
                <a:gd name="T9" fmla="*/ 66 h 74"/>
                <a:gd name="T10" fmla="*/ 52 w 68"/>
                <a:gd name="T11" fmla="*/ 58 h 74"/>
                <a:gd name="T12" fmla="*/ 60 w 68"/>
                <a:gd name="T13" fmla="*/ 38 h 74"/>
                <a:gd name="T14" fmla="*/ 52 w 68"/>
                <a:gd name="T15" fmla="*/ 18 h 74"/>
                <a:gd name="T16" fmla="*/ 25 w 68"/>
                <a:gd name="T17" fmla="*/ 10 h 74"/>
                <a:gd name="T18" fmla="*/ 0 w 68"/>
                <a:gd name="T19" fmla="*/ 10 h 74"/>
                <a:gd name="T20" fmla="*/ 0 w 68"/>
                <a:gd name="T21" fmla="*/ 2 h 74"/>
                <a:gd name="T22" fmla="*/ 24 w 68"/>
                <a:gd name="T23" fmla="*/ 2 h 74"/>
                <a:gd name="T24" fmla="*/ 57 w 68"/>
                <a:gd name="T25" fmla="*/ 12 h 74"/>
                <a:gd name="T26" fmla="*/ 68 w 68"/>
                <a:gd name="T27" fmla="*/ 38 h 74"/>
                <a:gd name="T28" fmla="*/ 57 w 68"/>
                <a:gd name="T29" fmla="*/ 64 h 74"/>
                <a:gd name="T30" fmla="*/ 27 w 68"/>
                <a:gd name="T3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74">
                  <a:moveTo>
                    <a:pt x="27" y="74"/>
                  </a:moveTo>
                  <a:cubicBezTo>
                    <a:pt x="25" y="74"/>
                    <a:pt x="24" y="74"/>
                    <a:pt x="24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5" y="66"/>
                    <a:pt x="42" y="67"/>
                    <a:pt x="52" y="58"/>
                  </a:cubicBezTo>
                  <a:cubicBezTo>
                    <a:pt x="57" y="53"/>
                    <a:pt x="60" y="47"/>
                    <a:pt x="60" y="38"/>
                  </a:cubicBezTo>
                  <a:cubicBezTo>
                    <a:pt x="60" y="29"/>
                    <a:pt x="57" y="22"/>
                    <a:pt x="52" y="18"/>
                  </a:cubicBezTo>
                  <a:cubicBezTo>
                    <a:pt x="42" y="9"/>
                    <a:pt x="25" y="10"/>
                    <a:pt x="2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45" y="0"/>
                    <a:pt x="57" y="12"/>
                  </a:cubicBezTo>
                  <a:cubicBezTo>
                    <a:pt x="64" y="18"/>
                    <a:pt x="68" y="27"/>
                    <a:pt x="68" y="38"/>
                  </a:cubicBezTo>
                  <a:cubicBezTo>
                    <a:pt x="68" y="49"/>
                    <a:pt x="64" y="58"/>
                    <a:pt x="57" y="64"/>
                  </a:cubicBezTo>
                  <a:cubicBezTo>
                    <a:pt x="47" y="73"/>
                    <a:pt x="34" y="74"/>
                    <a:pt x="27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6534270" y="2505030"/>
              <a:ext cx="9851" cy="1843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5" name="Группа 454"/>
          <p:cNvGrpSpPr/>
          <p:nvPr/>
        </p:nvGrpSpPr>
        <p:grpSpPr>
          <a:xfrm>
            <a:off x="2074684" y="2050486"/>
            <a:ext cx="303967" cy="302560"/>
            <a:chOff x="2074684" y="2050486"/>
            <a:chExt cx="303967" cy="302560"/>
          </a:xfrm>
          <a:solidFill>
            <a:schemeClr val="tx1"/>
          </a:solidFill>
        </p:grpSpPr>
        <p:sp>
          <p:nvSpPr>
            <p:cNvPr id="101" name="Freeform 107"/>
            <p:cNvSpPr>
              <a:spLocks noEditPoints="1"/>
            </p:cNvSpPr>
            <p:nvPr/>
          </p:nvSpPr>
          <p:spPr bwMode="auto">
            <a:xfrm>
              <a:off x="2136603" y="2286905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" name="Freeform 108"/>
            <p:cNvSpPr>
              <a:spLocks noEditPoints="1"/>
            </p:cNvSpPr>
            <p:nvPr/>
          </p:nvSpPr>
          <p:spPr bwMode="auto">
            <a:xfrm>
              <a:off x="2249183" y="2286905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2197114" y="2315050"/>
              <a:ext cx="57698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Freeform 110"/>
            <p:cNvSpPr>
              <a:spLocks/>
            </p:cNvSpPr>
            <p:nvPr/>
          </p:nvSpPr>
          <p:spPr bwMode="auto">
            <a:xfrm>
              <a:off x="2074684" y="2054709"/>
              <a:ext cx="70363" cy="265971"/>
            </a:xfrm>
            <a:custGeom>
              <a:avLst/>
              <a:gdLst>
                <a:gd name="T0" fmla="*/ 44 w 50"/>
                <a:gd name="T1" fmla="*/ 189 h 189"/>
                <a:gd name="T2" fmla="*/ 30 w 50"/>
                <a:gd name="T3" fmla="*/ 7 h 189"/>
                <a:gd name="T4" fmla="*/ 0 w 50"/>
                <a:gd name="T5" fmla="*/ 7 h 189"/>
                <a:gd name="T6" fmla="*/ 0 w 50"/>
                <a:gd name="T7" fmla="*/ 0 h 189"/>
                <a:gd name="T8" fmla="*/ 36 w 50"/>
                <a:gd name="T9" fmla="*/ 0 h 189"/>
                <a:gd name="T10" fmla="*/ 50 w 50"/>
                <a:gd name="T11" fmla="*/ 189 h 189"/>
                <a:gd name="T12" fmla="*/ 44 w 50"/>
                <a:gd name="T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9">
                  <a:moveTo>
                    <a:pt x="44" y="189"/>
                  </a:moveTo>
                  <a:lnTo>
                    <a:pt x="3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36" y="0"/>
                  </a:lnTo>
                  <a:lnTo>
                    <a:pt x="50" y="189"/>
                  </a:lnTo>
                  <a:lnTo>
                    <a:pt x="44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" name="Freeform 111"/>
            <p:cNvSpPr>
              <a:spLocks/>
            </p:cNvSpPr>
            <p:nvPr/>
          </p:nvSpPr>
          <p:spPr bwMode="auto">
            <a:xfrm>
              <a:off x="2126752" y="2092704"/>
              <a:ext cx="251899" cy="166056"/>
            </a:xfrm>
            <a:custGeom>
              <a:avLst/>
              <a:gdLst>
                <a:gd name="T0" fmla="*/ 7 w 179"/>
                <a:gd name="T1" fmla="*/ 118 h 118"/>
                <a:gd name="T2" fmla="*/ 6 w 179"/>
                <a:gd name="T3" fmla="*/ 111 h 118"/>
                <a:gd name="T4" fmla="*/ 148 w 179"/>
                <a:gd name="T5" fmla="*/ 101 h 118"/>
                <a:gd name="T6" fmla="*/ 170 w 179"/>
                <a:gd name="T7" fmla="*/ 7 h 118"/>
                <a:gd name="T8" fmla="*/ 0 w 179"/>
                <a:gd name="T9" fmla="*/ 7 h 118"/>
                <a:gd name="T10" fmla="*/ 0 w 179"/>
                <a:gd name="T11" fmla="*/ 0 h 118"/>
                <a:gd name="T12" fmla="*/ 179 w 179"/>
                <a:gd name="T13" fmla="*/ 0 h 118"/>
                <a:gd name="T14" fmla="*/ 154 w 179"/>
                <a:gd name="T15" fmla="*/ 108 h 118"/>
                <a:gd name="T16" fmla="*/ 7 w 179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8">
                  <a:moveTo>
                    <a:pt x="7" y="118"/>
                  </a:moveTo>
                  <a:lnTo>
                    <a:pt x="6" y="111"/>
                  </a:lnTo>
                  <a:lnTo>
                    <a:pt x="148" y="101"/>
                  </a:lnTo>
                  <a:lnTo>
                    <a:pt x="17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4" y="108"/>
                  </a:lnTo>
                  <a:lnTo>
                    <a:pt x="7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Freeform 112"/>
            <p:cNvSpPr>
              <a:spLocks/>
            </p:cNvSpPr>
            <p:nvPr/>
          </p:nvSpPr>
          <p:spPr bwMode="auto">
            <a:xfrm>
              <a:off x="2164748" y="2064559"/>
              <a:ext cx="74585" cy="33774"/>
            </a:xfrm>
            <a:custGeom>
              <a:avLst/>
              <a:gdLst>
                <a:gd name="T0" fmla="*/ 47 w 53"/>
                <a:gd name="T1" fmla="*/ 24 h 24"/>
                <a:gd name="T2" fmla="*/ 41 w 53"/>
                <a:gd name="T3" fmla="*/ 7 h 24"/>
                <a:gd name="T4" fmla="*/ 12 w 53"/>
                <a:gd name="T5" fmla="*/ 7 h 24"/>
                <a:gd name="T6" fmla="*/ 6 w 53"/>
                <a:gd name="T7" fmla="*/ 24 h 24"/>
                <a:gd name="T8" fmla="*/ 0 w 53"/>
                <a:gd name="T9" fmla="*/ 23 h 24"/>
                <a:gd name="T10" fmla="*/ 7 w 53"/>
                <a:gd name="T11" fmla="*/ 0 h 24"/>
                <a:gd name="T12" fmla="*/ 46 w 53"/>
                <a:gd name="T13" fmla="*/ 0 h 24"/>
                <a:gd name="T14" fmla="*/ 53 w 53"/>
                <a:gd name="T15" fmla="*/ 23 h 24"/>
                <a:gd name="T16" fmla="*/ 47 w 53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4">
                  <a:moveTo>
                    <a:pt x="47" y="24"/>
                  </a:moveTo>
                  <a:lnTo>
                    <a:pt x="41" y="7"/>
                  </a:lnTo>
                  <a:lnTo>
                    <a:pt x="12" y="7"/>
                  </a:lnTo>
                  <a:lnTo>
                    <a:pt x="6" y="24"/>
                  </a:lnTo>
                  <a:lnTo>
                    <a:pt x="0" y="23"/>
                  </a:lnTo>
                  <a:lnTo>
                    <a:pt x="7" y="0"/>
                  </a:lnTo>
                  <a:lnTo>
                    <a:pt x="46" y="0"/>
                  </a:lnTo>
                  <a:lnTo>
                    <a:pt x="53" y="23"/>
                  </a:lnTo>
                  <a:lnTo>
                    <a:pt x="4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Freeform 113"/>
            <p:cNvSpPr>
              <a:spLocks/>
            </p:cNvSpPr>
            <p:nvPr/>
          </p:nvSpPr>
          <p:spPr bwMode="auto">
            <a:xfrm>
              <a:off x="2223853" y="2050486"/>
              <a:ext cx="119617" cy="47847"/>
            </a:xfrm>
            <a:custGeom>
              <a:avLst/>
              <a:gdLst>
                <a:gd name="T0" fmla="*/ 79 w 85"/>
                <a:gd name="T1" fmla="*/ 34 h 34"/>
                <a:gd name="T2" fmla="*/ 70 w 85"/>
                <a:gd name="T3" fmla="*/ 7 h 34"/>
                <a:gd name="T4" fmla="*/ 19 w 85"/>
                <a:gd name="T5" fmla="*/ 7 h 34"/>
                <a:gd name="T6" fmla="*/ 3 w 85"/>
                <a:gd name="T7" fmla="*/ 16 h 34"/>
                <a:gd name="T8" fmla="*/ 0 w 85"/>
                <a:gd name="T9" fmla="*/ 10 h 34"/>
                <a:gd name="T10" fmla="*/ 17 w 85"/>
                <a:gd name="T11" fmla="*/ 0 h 34"/>
                <a:gd name="T12" fmla="*/ 75 w 85"/>
                <a:gd name="T13" fmla="*/ 0 h 34"/>
                <a:gd name="T14" fmla="*/ 85 w 85"/>
                <a:gd name="T15" fmla="*/ 33 h 34"/>
                <a:gd name="T16" fmla="*/ 79 w 85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34">
                  <a:moveTo>
                    <a:pt x="79" y="34"/>
                  </a:moveTo>
                  <a:lnTo>
                    <a:pt x="70" y="7"/>
                  </a:lnTo>
                  <a:lnTo>
                    <a:pt x="19" y="7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17" y="0"/>
                  </a:lnTo>
                  <a:lnTo>
                    <a:pt x="75" y="0"/>
                  </a:lnTo>
                  <a:lnTo>
                    <a:pt x="85" y="33"/>
                  </a:lnTo>
                  <a:lnTo>
                    <a:pt x="79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6" name="Группа 455"/>
          <p:cNvGrpSpPr/>
          <p:nvPr/>
        </p:nvGrpSpPr>
        <p:grpSpPr>
          <a:xfrm>
            <a:off x="2467307" y="2053301"/>
            <a:ext cx="303968" cy="298338"/>
            <a:chOff x="2467307" y="2053301"/>
            <a:chExt cx="303968" cy="298338"/>
          </a:xfrm>
          <a:solidFill>
            <a:schemeClr val="tx1"/>
          </a:solidFill>
        </p:grpSpPr>
        <p:sp>
          <p:nvSpPr>
            <p:cNvPr id="108" name="Freeform 114"/>
            <p:cNvSpPr>
              <a:spLocks noEditPoints="1"/>
            </p:cNvSpPr>
            <p:nvPr/>
          </p:nvSpPr>
          <p:spPr bwMode="auto">
            <a:xfrm>
              <a:off x="2529226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Freeform 115"/>
            <p:cNvSpPr>
              <a:spLocks noEditPoints="1"/>
            </p:cNvSpPr>
            <p:nvPr/>
          </p:nvSpPr>
          <p:spPr bwMode="auto">
            <a:xfrm>
              <a:off x="2641806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" name="Rectangle 116"/>
            <p:cNvSpPr>
              <a:spLocks noChangeArrowheads="1"/>
            </p:cNvSpPr>
            <p:nvPr/>
          </p:nvSpPr>
          <p:spPr bwMode="auto">
            <a:xfrm>
              <a:off x="2589739" y="2313643"/>
              <a:ext cx="57698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" name="Freeform 117"/>
            <p:cNvSpPr>
              <a:spLocks/>
            </p:cNvSpPr>
            <p:nvPr/>
          </p:nvSpPr>
          <p:spPr bwMode="auto">
            <a:xfrm>
              <a:off x="2467307" y="2053301"/>
              <a:ext cx="70363" cy="264564"/>
            </a:xfrm>
            <a:custGeom>
              <a:avLst/>
              <a:gdLst>
                <a:gd name="T0" fmla="*/ 44 w 50"/>
                <a:gd name="T1" fmla="*/ 188 h 188"/>
                <a:gd name="T2" fmla="*/ 30 w 50"/>
                <a:gd name="T3" fmla="*/ 6 h 188"/>
                <a:gd name="T4" fmla="*/ 0 w 50"/>
                <a:gd name="T5" fmla="*/ 6 h 188"/>
                <a:gd name="T6" fmla="*/ 0 w 50"/>
                <a:gd name="T7" fmla="*/ 0 h 188"/>
                <a:gd name="T8" fmla="*/ 37 w 50"/>
                <a:gd name="T9" fmla="*/ 0 h 188"/>
                <a:gd name="T10" fmla="*/ 50 w 50"/>
                <a:gd name="T11" fmla="*/ 188 h 188"/>
                <a:gd name="T12" fmla="*/ 44 w 50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8">
                  <a:moveTo>
                    <a:pt x="44" y="188"/>
                  </a:moveTo>
                  <a:lnTo>
                    <a:pt x="3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50" y="188"/>
                  </a:lnTo>
                  <a:lnTo>
                    <a:pt x="44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Freeform 118"/>
            <p:cNvSpPr>
              <a:spLocks/>
            </p:cNvSpPr>
            <p:nvPr/>
          </p:nvSpPr>
          <p:spPr bwMode="auto">
            <a:xfrm>
              <a:off x="2519376" y="2091297"/>
              <a:ext cx="251899" cy="164649"/>
            </a:xfrm>
            <a:custGeom>
              <a:avLst/>
              <a:gdLst>
                <a:gd name="T0" fmla="*/ 7 w 179"/>
                <a:gd name="T1" fmla="*/ 117 h 117"/>
                <a:gd name="T2" fmla="*/ 7 w 179"/>
                <a:gd name="T3" fmla="*/ 111 h 117"/>
                <a:gd name="T4" fmla="*/ 149 w 179"/>
                <a:gd name="T5" fmla="*/ 101 h 117"/>
                <a:gd name="T6" fmla="*/ 171 w 179"/>
                <a:gd name="T7" fmla="*/ 6 h 117"/>
                <a:gd name="T8" fmla="*/ 0 w 179"/>
                <a:gd name="T9" fmla="*/ 6 h 117"/>
                <a:gd name="T10" fmla="*/ 0 w 179"/>
                <a:gd name="T11" fmla="*/ 0 h 117"/>
                <a:gd name="T12" fmla="*/ 179 w 179"/>
                <a:gd name="T13" fmla="*/ 0 h 117"/>
                <a:gd name="T14" fmla="*/ 154 w 179"/>
                <a:gd name="T15" fmla="*/ 107 h 117"/>
                <a:gd name="T16" fmla="*/ 7 w 179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7">
                  <a:moveTo>
                    <a:pt x="7" y="117"/>
                  </a:moveTo>
                  <a:lnTo>
                    <a:pt x="7" y="111"/>
                  </a:lnTo>
                  <a:lnTo>
                    <a:pt x="149" y="101"/>
                  </a:lnTo>
                  <a:lnTo>
                    <a:pt x="17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4" y="107"/>
                  </a:lnTo>
                  <a:lnTo>
                    <a:pt x="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" name="Freeform 119"/>
            <p:cNvSpPr>
              <a:spLocks/>
            </p:cNvSpPr>
            <p:nvPr/>
          </p:nvSpPr>
          <p:spPr bwMode="auto">
            <a:xfrm>
              <a:off x="2591145" y="2129293"/>
              <a:ext cx="102730" cy="68956"/>
            </a:xfrm>
            <a:custGeom>
              <a:avLst/>
              <a:gdLst>
                <a:gd name="T0" fmla="*/ 29 w 73"/>
                <a:gd name="T1" fmla="*/ 49 h 49"/>
                <a:gd name="T2" fmla="*/ 24 w 73"/>
                <a:gd name="T3" fmla="*/ 49 h 49"/>
                <a:gd name="T4" fmla="*/ 0 w 73"/>
                <a:gd name="T5" fmla="*/ 26 h 49"/>
                <a:gd name="T6" fmla="*/ 5 w 73"/>
                <a:gd name="T7" fmla="*/ 21 h 49"/>
                <a:gd name="T8" fmla="*/ 26 w 73"/>
                <a:gd name="T9" fmla="*/ 42 h 49"/>
                <a:gd name="T10" fmla="*/ 67 w 73"/>
                <a:gd name="T11" fmla="*/ 0 h 49"/>
                <a:gd name="T12" fmla="*/ 73 w 73"/>
                <a:gd name="T13" fmla="*/ 5 h 49"/>
                <a:gd name="T14" fmla="*/ 29 w 73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49">
                  <a:moveTo>
                    <a:pt x="29" y="49"/>
                  </a:moveTo>
                  <a:lnTo>
                    <a:pt x="24" y="49"/>
                  </a:lnTo>
                  <a:lnTo>
                    <a:pt x="0" y="26"/>
                  </a:lnTo>
                  <a:lnTo>
                    <a:pt x="5" y="21"/>
                  </a:lnTo>
                  <a:lnTo>
                    <a:pt x="26" y="42"/>
                  </a:lnTo>
                  <a:lnTo>
                    <a:pt x="67" y="0"/>
                  </a:lnTo>
                  <a:lnTo>
                    <a:pt x="73" y="5"/>
                  </a:lnTo>
                  <a:lnTo>
                    <a:pt x="29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7" name="Группа 456"/>
          <p:cNvGrpSpPr/>
          <p:nvPr/>
        </p:nvGrpSpPr>
        <p:grpSpPr>
          <a:xfrm>
            <a:off x="2859931" y="2053301"/>
            <a:ext cx="303967" cy="298338"/>
            <a:chOff x="2859931" y="2053301"/>
            <a:chExt cx="303967" cy="298338"/>
          </a:xfrm>
          <a:solidFill>
            <a:schemeClr val="tx1"/>
          </a:solidFill>
        </p:grpSpPr>
        <p:sp>
          <p:nvSpPr>
            <p:cNvPr id="114" name="Freeform 120"/>
            <p:cNvSpPr>
              <a:spLocks noEditPoints="1"/>
            </p:cNvSpPr>
            <p:nvPr/>
          </p:nvSpPr>
          <p:spPr bwMode="auto">
            <a:xfrm>
              <a:off x="2921850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" name="Freeform 121"/>
            <p:cNvSpPr>
              <a:spLocks noEditPoints="1"/>
            </p:cNvSpPr>
            <p:nvPr/>
          </p:nvSpPr>
          <p:spPr bwMode="auto">
            <a:xfrm>
              <a:off x="3034431" y="2285498"/>
              <a:ext cx="67548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Rectangle 122"/>
            <p:cNvSpPr>
              <a:spLocks noChangeArrowheads="1"/>
            </p:cNvSpPr>
            <p:nvPr/>
          </p:nvSpPr>
          <p:spPr bwMode="auto">
            <a:xfrm>
              <a:off x="2982362" y="2313643"/>
              <a:ext cx="57698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" name="Freeform 123"/>
            <p:cNvSpPr>
              <a:spLocks/>
            </p:cNvSpPr>
            <p:nvPr/>
          </p:nvSpPr>
          <p:spPr bwMode="auto">
            <a:xfrm>
              <a:off x="2859931" y="2053301"/>
              <a:ext cx="70363" cy="264564"/>
            </a:xfrm>
            <a:custGeom>
              <a:avLst/>
              <a:gdLst>
                <a:gd name="T0" fmla="*/ 44 w 50"/>
                <a:gd name="T1" fmla="*/ 188 h 188"/>
                <a:gd name="T2" fmla="*/ 30 w 50"/>
                <a:gd name="T3" fmla="*/ 6 h 188"/>
                <a:gd name="T4" fmla="*/ 0 w 50"/>
                <a:gd name="T5" fmla="*/ 6 h 188"/>
                <a:gd name="T6" fmla="*/ 0 w 50"/>
                <a:gd name="T7" fmla="*/ 0 h 188"/>
                <a:gd name="T8" fmla="*/ 37 w 50"/>
                <a:gd name="T9" fmla="*/ 0 h 188"/>
                <a:gd name="T10" fmla="*/ 50 w 50"/>
                <a:gd name="T11" fmla="*/ 188 h 188"/>
                <a:gd name="T12" fmla="*/ 44 w 50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8">
                  <a:moveTo>
                    <a:pt x="44" y="188"/>
                  </a:moveTo>
                  <a:lnTo>
                    <a:pt x="3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50" y="188"/>
                  </a:lnTo>
                  <a:lnTo>
                    <a:pt x="44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" name="Freeform 124"/>
            <p:cNvSpPr>
              <a:spLocks/>
            </p:cNvSpPr>
            <p:nvPr/>
          </p:nvSpPr>
          <p:spPr bwMode="auto">
            <a:xfrm>
              <a:off x="2911999" y="2091297"/>
              <a:ext cx="251899" cy="164649"/>
            </a:xfrm>
            <a:custGeom>
              <a:avLst/>
              <a:gdLst>
                <a:gd name="T0" fmla="*/ 7 w 179"/>
                <a:gd name="T1" fmla="*/ 117 h 117"/>
                <a:gd name="T2" fmla="*/ 7 w 179"/>
                <a:gd name="T3" fmla="*/ 111 h 117"/>
                <a:gd name="T4" fmla="*/ 149 w 179"/>
                <a:gd name="T5" fmla="*/ 101 h 117"/>
                <a:gd name="T6" fmla="*/ 171 w 179"/>
                <a:gd name="T7" fmla="*/ 6 h 117"/>
                <a:gd name="T8" fmla="*/ 0 w 179"/>
                <a:gd name="T9" fmla="*/ 6 h 117"/>
                <a:gd name="T10" fmla="*/ 0 w 179"/>
                <a:gd name="T11" fmla="*/ 0 h 117"/>
                <a:gd name="T12" fmla="*/ 179 w 179"/>
                <a:gd name="T13" fmla="*/ 0 h 117"/>
                <a:gd name="T14" fmla="*/ 154 w 179"/>
                <a:gd name="T15" fmla="*/ 107 h 117"/>
                <a:gd name="T16" fmla="*/ 7 w 179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7">
                  <a:moveTo>
                    <a:pt x="7" y="117"/>
                  </a:moveTo>
                  <a:lnTo>
                    <a:pt x="7" y="111"/>
                  </a:lnTo>
                  <a:lnTo>
                    <a:pt x="149" y="101"/>
                  </a:lnTo>
                  <a:lnTo>
                    <a:pt x="17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4" y="107"/>
                  </a:lnTo>
                  <a:lnTo>
                    <a:pt x="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" name="Freeform 125"/>
            <p:cNvSpPr>
              <a:spLocks noEditPoints="1"/>
            </p:cNvSpPr>
            <p:nvPr/>
          </p:nvSpPr>
          <p:spPr bwMode="auto">
            <a:xfrm>
              <a:off x="2978141" y="2133515"/>
              <a:ext cx="104137" cy="66141"/>
            </a:xfrm>
            <a:custGeom>
              <a:avLst/>
              <a:gdLst>
                <a:gd name="T0" fmla="*/ 72 w 88"/>
                <a:gd name="T1" fmla="*/ 56 h 56"/>
                <a:gd name="T2" fmla="*/ 16 w 88"/>
                <a:gd name="T3" fmla="*/ 56 h 56"/>
                <a:gd name="T4" fmla="*/ 0 w 88"/>
                <a:gd name="T5" fmla="*/ 40 h 56"/>
                <a:gd name="T6" fmla="*/ 13 w 88"/>
                <a:gd name="T7" fmla="*/ 24 h 56"/>
                <a:gd name="T8" fmla="*/ 44 w 88"/>
                <a:gd name="T9" fmla="*/ 0 h 56"/>
                <a:gd name="T10" fmla="*/ 76 w 88"/>
                <a:gd name="T11" fmla="*/ 24 h 56"/>
                <a:gd name="T12" fmla="*/ 88 w 88"/>
                <a:gd name="T13" fmla="*/ 40 h 56"/>
                <a:gd name="T14" fmla="*/ 72 w 88"/>
                <a:gd name="T15" fmla="*/ 56 h 56"/>
                <a:gd name="T16" fmla="*/ 16 w 88"/>
                <a:gd name="T17" fmla="*/ 32 h 56"/>
                <a:gd name="T18" fmla="*/ 8 w 88"/>
                <a:gd name="T19" fmla="*/ 40 h 56"/>
                <a:gd name="T20" fmla="*/ 16 w 88"/>
                <a:gd name="T21" fmla="*/ 48 h 56"/>
                <a:gd name="T22" fmla="*/ 72 w 88"/>
                <a:gd name="T23" fmla="*/ 48 h 56"/>
                <a:gd name="T24" fmla="*/ 80 w 88"/>
                <a:gd name="T25" fmla="*/ 40 h 56"/>
                <a:gd name="T26" fmla="*/ 72 w 88"/>
                <a:gd name="T27" fmla="*/ 32 h 56"/>
                <a:gd name="T28" fmla="*/ 68 w 88"/>
                <a:gd name="T29" fmla="*/ 32 h 56"/>
                <a:gd name="T30" fmla="*/ 68 w 88"/>
                <a:gd name="T31" fmla="*/ 28 h 56"/>
                <a:gd name="T32" fmla="*/ 44 w 88"/>
                <a:gd name="T33" fmla="*/ 8 h 56"/>
                <a:gd name="T34" fmla="*/ 20 w 88"/>
                <a:gd name="T35" fmla="*/ 29 h 56"/>
                <a:gd name="T36" fmla="*/ 19 w 88"/>
                <a:gd name="T37" fmla="*/ 32 h 56"/>
                <a:gd name="T38" fmla="*/ 16 w 88"/>
                <a:gd name="T3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56">
                  <a:moveTo>
                    <a:pt x="72" y="56"/>
                  </a:moveTo>
                  <a:cubicBezTo>
                    <a:pt x="16" y="56"/>
                    <a:pt x="16" y="56"/>
                    <a:pt x="16" y="56"/>
                  </a:cubicBezTo>
                  <a:cubicBezTo>
                    <a:pt x="6" y="56"/>
                    <a:pt x="0" y="50"/>
                    <a:pt x="0" y="40"/>
                  </a:cubicBezTo>
                  <a:cubicBezTo>
                    <a:pt x="0" y="35"/>
                    <a:pt x="4" y="26"/>
                    <a:pt x="13" y="24"/>
                  </a:cubicBezTo>
                  <a:cubicBezTo>
                    <a:pt x="17" y="12"/>
                    <a:pt x="29" y="0"/>
                    <a:pt x="44" y="0"/>
                  </a:cubicBezTo>
                  <a:cubicBezTo>
                    <a:pt x="61" y="0"/>
                    <a:pt x="74" y="10"/>
                    <a:pt x="76" y="24"/>
                  </a:cubicBezTo>
                  <a:cubicBezTo>
                    <a:pt x="84" y="26"/>
                    <a:pt x="88" y="35"/>
                    <a:pt x="88" y="40"/>
                  </a:cubicBezTo>
                  <a:cubicBezTo>
                    <a:pt x="88" y="50"/>
                    <a:pt x="82" y="56"/>
                    <a:pt x="72" y="56"/>
                  </a:cubicBezTo>
                  <a:close/>
                  <a:moveTo>
                    <a:pt x="16" y="32"/>
                  </a:moveTo>
                  <a:cubicBezTo>
                    <a:pt x="10" y="32"/>
                    <a:pt x="8" y="38"/>
                    <a:pt x="8" y="40"/>
                  </a:cubicBezTo>
                  <a:cubicBezTo>
                    <a:pt x="8" y="46"/>
                    <a:pt x="10" y="48"/>
                    <a:pt x="16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7" y="48"/>
                    <a:pt x="80" y="45"/>
                    <a:pt x="80" y="40"/>
                  </a:cubicBezTo>
                  <a:cubicBezTo>
                    <a:pt x="80" y="38"/>
                    <a:pt x="78" y="32"/>
                    <a:pt x="72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8" y="15"/>
                    <a:pt x="56" y="8"/>
                    <a:pt x="44" y="8"/>
                  </a:cubicBezTo>
                  <a:cubicBezTo>
                    <a:pt x="32" y="8"/>
                    <a:pt x="22" y="19"/>
                    <a:pt x="20" y="29"/>
                  </a:cubicBezTo>
                  <a:cubicBezTo>
                    <a:pt x="19" y="32"/>
                    <a:pt x="19" y="32"/>
                    <a:pt x="19" y="32"/>
                  </a:cubicBez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8" name="Группа 457"/>
          <p:cNvGrpSpPr/>
          <p:nvPr/>
        </p:nvGrpSpPr>
        <p:grpSpPr>
          <a:xfrm>
            <a:off x="3252555" y="2053301"/>
            <a:ext cx="303967" cy="298338"/>
            <a:chOff x="3252555" y="2053301"/>
            <a:chExt cx="303967" cy="298338"/>
          </a:xfrm>
          <a:solidFill>
            <a:schemeClr val="tx1"/>
          </a:solidFill>
        </p:grpSpPr>
        <p:sp>
          <p:nvSpPr>
            <p:cNvPr id="120" name="Freeform 126"/>
            <p:cNvSpPr>
              <a:spLocks noEditPoints="1"/>
            </p:cNvSpPr>
            <p:nvPr/>
          </p:nvSpPr>
          <p:spPr bwMode="auto">
            <a:xfrm>
              <a:off x="3314474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" name="Freeform 127"/>
            <p:cNvSpPr>
              <a:spLocks noEditPoints="1"/>
            </p:cNvSpPr>
            <p:nvPr/>
          </p:nvSpPr>
          <p:spPr bwMode="auto">
            <a:xfrm>
              <a:off x="3428462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" name="Rectangle 128"/>
            <p:cNvSpPr>
              <a:spLocks noChangeArrowheads="1"/>
            </p:cNvSpPr>
            <p:nvPr/>
          </p:nvSpPr>
          <p:spPr bwMode="auto">
            <a:xfrm>
              <a:off x="3376393" y="2313643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" name="Freeform 129"/>
            <p:cNvSpPr>
              <a:spLocks/>
            </p:cNvSpPr>
            <p:nvPr/>
          </p:nvSpPr>
          <p:spPr bwMode="auto">
            <a:xfrm>
              <a:off x="3252555" y="2053301"/>
              <a:ext cx="71770" cy="264564"/>
            </a:xfrm>
            <a:custGeom>
              <a:avLst/>
              <a:gdLst>
                <a:gd name="T0" fmla="*/ 44 w 51"/>
                <a:gd name="T1" fmla="*/ 188 h 188"/>
                <a:gd name="T2" fmla="*/ 30 w 51"/>
                <a:gd name="T3" fmla="*/ 6 h 188"/>
                <a:gd name="T4" fmla="*/ 0 w 51"/>
                <a:gd name="T5" fmla="*/ 6 h 188"/>
                <a:gd name="T6" fmla="*/ 0 w 51"/>
                <a:gd name="T7" fmla="*/ 0 h 188"/>
                <a:gd name="T8" fmla="*/ 37 w 51"/>
                <a:gd name="T9" fmla="*/ 0 h 188"/>
                <a:gd name="T10" fmla="*/ 51 w 51"/>
                <a:gd name="T11" fmla="*/ 188 h 188"/>
                <a:gd name="T12" fmla="*/ 44 w 51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88">
                  <a:moveTo>
                    <a:pt x="44" y="188"/>
                  </a:moveTo>
                  <a:lnTo>
                    <a:pt x="3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51" y="188"/>
                  </a:lnTo>
                  <a:lnTo>
                    <a:pt x="44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Freeform 130"/>
            <p:cNvSpPr>
              <a:spLocks/>
            </p:cNvSpPr>
            <p:nvPr/>
          </p:nvSpPr>
          <p:spPr bwMode="auto">
            <a:xfrm>
              <a:off x="3304623" y="2091297"/>
              <a:ext cx="251899" cy="164649"/>
            </a:xfrm>
            <a:custGeom>
              <a:avLst/>
              <a:gdLst>
                <a:gd name="T0" fmla="*/ 7 w 179"/>
                <a:gd name="T1" fmla="*/ 117 h 117"/>
                <a:gd name="T2" fmla="*/ 7 w 179"/>
                <a:gd name="T3" fmla="*/ 111 h 117"/>
                <a:gd name="T4" fmla="*/ 149 w 179"/>
                <a:gd name="T5" fmla="*/ 101 h 117"/>
                <a:gd name="T6" fmla="*/ 171 w 179"/>
                <a:gd name="T7" fmla="*/ 6 h 117"/>
                <a:gd name="T8" fmla="*/ 0 w 179"/>
                <a:gd name="T9" fmla="*/ 6 h 117"/>
                <a:gd name="T10" fmla="*/ 0 w 179"/>
                <a:gd name="T11" fmla="*/ 0 h 117"/>
                <a:gd name="T12" fmla="*/ 179 w 179"/>
                <a:gd name="T13" fmla="*/ 0 h 117"/>
                <a:gd name="T14" fmla="*/ 154 w 179"/>
                <a:gd name="T15" fmla="*/ 107 h 117"/>
                <a:gd name="T16" fmla="*/ 7 w 179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7">
                  <a:moveTo>
                    <a:pt x="7" y="117"/>
                  </a:moveTo>
                  <a:lnTo>
                    <a:pt x="7" y="111"/>
                  </a:lnTo>
                  <a:lnTo>
                    <a:pt x="149" y="101"/>
                  </a:lnTo>
                  <a:lnTo>
                    <a:pt x="17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4" y="107"/>
                  </a:lnTo>
                  <a:lnTo>
                    <a:pt x="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9" name="Группа 458"/>
          <p:cNvGrpSpPr/>
          <p:nvPr/>
        </p:nvGrpSpPr>
        <p:grpSpPr>
          <a:xfrm>
            <a:off x="3645179" y="2053301"/>
            <a:ext cx="303967" cy="298338"/>
            <a:chOff x="3645179" y="2053301"/>
            <a:chExt cx="303967" cy="298338"/>
          </a:xfrm>
          <a:solidFill>
            <a:schemeClr val="tx1"/>
          </a:solidFill>
        </p:grpSpPr>
        <p:sp>
          <p:nvSpPr>
            <p:cNvPr id="125" name="Freeform 131"/>
            <p:cNvSpPr>
              <a:spLocks noEditPoints="1"/>
            </p:cNvSpPr>
            <p:nvPr/>
          </p:nvSpPr>
          <p:spPr bwMode="auto">
            <a:xfrm>
              <a:off x="3707098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  <a:cubicBezTo>
                    <a:pt x="56" y="43"/>
                    <a:pt x="44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" name="Freeform 132"/>
            <p:cNvSpPr>
              <a:spLocks noEditPoints="1"/>
            </p:cNvSpPr>
            <p:nvPr/>
          </p:nvSpPr>
          <p:spPr bwMode="auto">
            <a:xfrm>
              <a:off x="3821085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  <a:cubicBezTo>
                    <a:pt x="56" y="43"/>
                    <a:pt x="44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" name="Rectangle 133"/>
            <p:cNvSpPr>
              <a:spLocks noChangeArrowheads="1"/>
            </p:cNvSpPr>
            <p:nvPr/>
          </p:nvSpPr>
          <p:spPr bwMode="auto">
            <a:xfrm>
              <a:off x="3769017" y="2313643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" name="Freeform 134"/>
            <p:cNvSpPr>
              <a:spLocks/>
            </p:cNvSpPr>
            <p:nvPr/>
          </p:nvSpPr>
          <p:spPr bwMode="auto">
            <a:xfrm>
              <a:off x="3645179" y="2053301"/>
              <a:ext cx="71770" cy="264564"/>
            </a:xfrm>
            <a:custGeom>
              <a:avLst/>
              <a:gdLst>
                <a:gd name="T0" fmla="*/ 44 w 51"/>
                <a:gd name="T1" fmla="*/ 188 h 188"/>
                <a:gd name="T2" fmla="*/ 30 w 51"/>
                <a:gd name="T3" fmla="*/ 6 h 188"/>
                <a:gd name="T4" fmla="*/ 0 w 51"/>
                <a:gd name="T5" fmla="*/ 6 h 188"/>
                <a:gd name="T6" fmla="*/ 0 w 51"/>
                <a:gd name="T7" fmla="*/ 0 h 188"/>
                <a:gd name="T8" fmla="*/ 37 w 51"/>
                <a:gd name="T9" fmla="*/ 0 h 188"/>
                <a:gd name="T10" fmla="*/ 51 w 51"/>
                <a:gd name="T11" fmla="*/ 188 h 188"/>
                <a:gd name="T12" fmla="*/ 44 w 51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88">
                  <a:moveTo>
                    <a:pt x="44" y="188"/>
                  </a:moveTo>
                  <a:lnTo>
                    <a:pt x="3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51" y="188"/>
                  </a:lnTo>
                  <a:lnTo>
                    <a:pt x="44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" name="Freeform 135"/>
            <p:cNvSpPr>
              <a:spLocks/>
            </p:cNvSpPr>
            <p:nvPr/>
          </p:nvSpPr>
          <p:spPr bwMode="auto">
            <a:xfrm>
              <a:off x="3697247" y="2091297"/>
              <a:ext cx="251899" cy="164649"/>
            </a:xfrm>
            <a:custGeom>
              <a:avLst/>
              <a:gdLst>
                <a:gd name="T0" fmla="*/ 7 w 179"/>
                <a:gd name="T1" fmla="*/ 117 h 117"/>
                <a:gd name="T2" fmla="*/ 7 w 179"/>
                <a:gd name="T3" fmla="*/ 111 h 117"/>
                <a:gd name="T4" fmla="*/ 149 w 179"/>
                <a:gd name="T5" fmla="*/ 101 h 117"/>
                <a:gd name="T6" fmla="*/ 171 w 179"/>
                <a:gd name="T7" fmla="*/ 6 h 117"/>
                <a:gd name="T8" fmla="*/ 0 w 179"/>
                <a:gd name="T9" fmla="*/ 6 h 117"/>
                <a:gd name="T10" fmla="*/ 0 w 179"/>
                <a:gd name="T11" fmla="*/ 0 h 117"/>
                <a:gd name="T12" fmla="*/ 179 w 179"/>
                <a:gd name="T13" fmla="*/ 0 h 117"/>
                <a:gd name="T14" fmla="*/ 154 w 179"/>
                <a:gd name="T15" fmla="*/ 107 h 117"/>
                <a:gd name="T16" fmla="*/ 7 w 179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7">
                  <a:moveTo>
                    <a:pt x="7" y="117"/>
                  </a:moveTo>
                  <a:lnTo>
                    <a:pt x="7" y="111"/>
                  </a:lnTo>
                  <a:lnTo>
                    <a:pt x="149" y="101"/>
                  </a:lnTo>
                  <a:lnTo>
                    <a:pt x="17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4" y="107"/>
                  </a:lnTo>
                  <a:lnTo>
                    <a:pt x="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" name="Freeform 136"/>
            <p:cNvSpPr>
              <a:spLocks/>
            </p:cNvSpPr>
            <p:nvPr/>
          </p:nvSpPr>
          <p:spPr bwMode="auto">
            <a:xfrm>
              <a:off x="3774646" y="2172918"/>
              <a:ext cx="83028" cy="45032"/>
            </a:xfrm>
            <a:custGeom>
              <a:avLst/>
              <a:gdLst>
                <a:gd name="T0" fmla="*/ 32 w 59"/>
                <a:gd name="T1" fmla="*/ 32 h 32"/>
                <a:gd name="T2" fmla="*/ 27 w 59"/>
                <a:gd name="T3" fmla="*/ 32 h 32"/>
                <a:gd name="T4" fmla="*/ 0 w 59"/>
                <a:gd name="T5" fmla="*/ 5 h 32"/>
                <a:gd name="T6" fmla="*/ 5 w 59"/>
                <a:gd name="T7" fmla="*/ 0 h 32"/>
                <a:gd name="T8" fmla="*/ 29 w 59"/>
                <a:gd name="T9" fmla="*/ 24 h 32"/>
                <a:gd name="T10" fmla="*/ 54 w 59"/>
                <a:gd name="T11" fmla="*/ 0 h 32"/>
                <a:gd name="T12" fmla="*/ 59 w 59"/>
                <a:gd name="T13" fmla="*/ 5 h 32"/>
                <a:gd name="T14" fmla="*/ 32 w 59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32">
                  <a:moveTo>
                    <a:pt x="32" y="32"/>
                  </a:moveTo>
                  <a:lnTo>
                    <a:pt x="27" y="32"/>
                  </a:lnTo>
                  <a:lnTo>
                    <a:pt x="0" y="5"/>
                  </a:lnTo>
                  <a:lnTo>
                    <a:pt x="5" y="0"/>
                  </a:lnTo>
                  <a:lnTo>
                    <a:pt x="29" y="24"/>
                  </a:lnTo>
                  <a:lnTo>
                    <a:pt x="54" y="0"/>
                  </a:lnTo>
                  <a:lnTo>
                    <a:pt x="59" y="5"/>
                  </a:lnTo>
                  <a:lnTo>
                    <a:pt x="3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" name="Rectangle 137"/>
            <p:cNvSpPr>
              <a:spLocks noChangeArrowheads="1"/>
            </p:cNvSpPr>
            <p:nvPr/>
          </p:nvSpPr>
          <p:spPr bwMode="auto">
            <a:xfrm>
              <a:off x="3811235" y="2119442"/>
              <a:ext cx="9851" cy="942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0" name="Группа 459"/>
          <p:cNvGrpSpPr/>
          <p:nvPr/>
        </p:nvGrpSpPr>
        <p:grpSpPr>
          <a:xfrm>
            <a:off x="4037802" y="2053301"/>
            <a:ext cx="303968" cy="298338"/>
            <a:chOff x="4037802" y="2053301"/>
            <a:chExt cx="303968" cy="298338"/>
          </a:xfrm>
          <a:solidFill>
            <a:schemeClr val="tx1"/>
          </a:solidFill>
        </p:grpSpPr>
        <p:sp>
          <p:nvSpPr>
            <p:cNvPr id="132" name="Freeform 138"/>
            <p:cNvSpPr>
              <a:spLocks noEditPoints="1"/>
            </p:cNvSpPr>
            <p:nvPr/>
          </p:nvSpPr>
          <p:spPr bwMode="auto">
            <a:xfrm>
              <a:off x="4099721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  <a:cubicBezTo>
                    <a:pt x="56" y="43"/>
                    <a:pt x="44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" name="Freeform 139"/>
            <p:cNvSpPr>
              <a:spLocks noEditPoints="1"/>
            </p:cNvSpPr>
            <p:nvPr/>
          </p:nvSpPr>
          <p:spPr bwMode="auto">
            <a:xfrm>
              <a:off x="4213709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  <a:cubicBezTo>
                    <a:pt x="56" y="43"/>
                    <a:pt x="44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" name="Rectangle 140"/>
            <p:cNvSpPr>
              <a:spLocks noChangeArrowheads="1"/>
            </p:cNvSpPr>
            <p:nvPr/>
          </p:nvSpPr>
          <p:spPr bwMode="auto">
            <a:xfrm>
              <a:off x="4161640" y="2313643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" name="Freeform 141"/>
            <p:cNvSpPr>
              <a:spLocks/>
            </p:cNvSpPr>
            <p:nvPr/>
          </p:nvSpPr>
          <p:spPr bwMode="auto">
            <a:xfrm>
              <a:off x="4037802" y="2053301"/>
              <a:ext cx="71770" cy="264564"/>
            </a:xfrm>
            <a:custGeom>
              <a:avLst/>
              <a:gdLst>
                <a:gd name="T0" fmla="*/ 44 w 51"/>
                <a:gd name="T1" fmla="*/ 188 h 188"/>
                <a:gd name="T2" fmla="*/ 31 w 51"/>
                <a:gd name="T3" fmla="*/ 6 h 188"/>
                <a:gd name="T4" fmla="*/ 0 w 51"/>
                <a:gd name="T5" fmla="*/ 6 h 188"/>
                <a:gd name="T6" fmla="*/ 0 w 51"/>
                <a:gd name="T7" fmla="*/ 0 h 188"/>
                <a:gd name="T8" fmla="*/ 37 w 51"/>
                <a:gd name="T9" fmla="*/ 0 h 188"/>
                <a:gd name="T10" fmla="*/ 51 w 51"/>
                <a:gd name="T11" fmla="*/ 188 h 188"/>
                <a:gd name="T12" fmla="*/ 44 w 51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88">
                  <a:moveTo>
                    <a:pt x="44" y="188"/>
                  </a:moveTo>
                  <a:lnTo>
                    <a:pt x="3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51" y="188"/>
                  </a:lnTo>
                  <a:lnTo>
                    <a:pt x="44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" name="Freeform 142"/>
            <p:cNvSpPr>
              <a:spLocks/>
            </p:cNvSpPr>
            <p:nvPr/>
          </p:nvSpPr>
          <p:spPr bwMode="auto">
            <a:xfrm>
              <a:off x="4089871" y="2091297"/>
              <a:ext cx="251899" cy="164649"/>
            </a:xfrm>
            <a:custGeom>
              <a:avLst/>
              <a:gdLst>
                <a:gd name="T0" fmla="*/ 8 w 179"/>
                <a:gd name="T1" fmla="*/ 117 h 117"/>
                <a:gd name="T2" fmla="*/ 7 w 179"/>
                <a:gd name="T3" fmla="*/ 111 h 117"/>
                <a:gd name="T4" fmla="*/ 149 w 179"/>
                <a:gd name="T5" fmla="*/ 101 h 117"/>
                <a:gd name="T6" fmla="*/ 171 w 179"/>
                <a:gd name="T7" fmla="*/ 6 h 117"/>
                <a:gd name="T8" fmla="*/ 0 w 179"/>
                <a:gd name="T9" fmla="*/ 6 h 117"/>
                <a:gd name="T10" fmla="*/ 0 w 179"/>
                <a:gd name="T11" fmla="*/ 0 h 117"/>
                <a:gd name="T12" fmla="*/ 179 w 179"/>
                <a:gd name="T13" fmla="*/ 0 h 117"/>
                <a:gd name="T14" fmla="*/ 155 w 179"/>
                <a:gd name="T15" fmla="*/ 107 h 117"/>
                <a:gd name="T16" fmla="*/ 8 w 179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7">
                  <a:moveTo>
                    <a:pt x="8" y="117"/>
                  </a:moveTo>
                  <a:lnTo>
                    <a:pt x="7" y="111"/>
                  </a:lnTo>
                  <a:lnTo>
                    <a:pt x="149" y="101"/>
                  </a:lnTo>
                  <a:lnTo>
                    <a:pt x="17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5" y="107"/>
                  </a:lnTo>
                  <a:lnTo>
                    <a:pt x="8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" name="Rectangle 143"/>
            <p:cNvSpPr>
              <a:spLocks noChangeArrowheads="1"/>
            </p:cNvSpPr>
            <p:nvPr/>
          </p:nvSpPr>
          <p:spPr bwMode="auto">
            <a:xfrm>
              <a:off x="4165863" y="2165881"/>
              <a:ext cx="85843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1" name="Группа 460"/>
          <p:cNvGrpSpPr/>
          <p:nvPr/>
        </p:nvGrpSpPr>
        <p:grpSpPr>
          <a:xfrm>
            <a:off x="4430426" y="2053301"/>
            <a:ext cx="303967" cy="298338"/>
            <a:chOff x="4430426" y="2053301"/>
            <a:chExt cx="303967" cy="298338"/>
          </a:xfrm>
          <a:solidFill>
            <a:schemeClr val="tx1"/>
          </a:solidFill>
        </p:grpSpPr>
        <p:sp>
          <p:nvSpPr>
            <p:cNvPr id="138" name="Freeform 144"/>
            <p:cNvSpPr>
              <a:spLocks noEditPoints="1"/>
            </p:cNvSpPr>
            <p:nvPr/>
          </p:nvSpPr>
          <p:spPr bwMode="auto">
            <a:xfrm>
              <a:off x="4492345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  <a:cubicBezTo>
                    <a:pt x="56" y="43"/>
                    <a:pt x="44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" name="Freeform 145"/>
            <p:cNvSpPr>
              <a:spLocks noEditPoints="1"/>
            </p:cNvSpPr>
            <p:nvPr/>
          </p:nvSpPr>
          <p:spPr bwMode="auto">
            <a:xfrm>
              <a:off x="4606333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3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  <a:cubicBezTo>
                    <a:pt x="56" y="43"/>
                    <a:pt x="44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" name="Rectangle 146"/>
            <p:cNvSpPr>
              <a:spLocks noChangeArrowheads="1"/>
            </p:cNvSpPr>
            <p:nvPr/>
          </p:nvSpPr>
          <p:spPr bwMode="auto">
            <a:xfrm>
              <a:off x="4554265" y="2313643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" name="Freeform 147"/>
            <p:cNvSpPr>
              <a:spLocks/>
            </p:cNvSpPr>
            <p:nvPr/>
          </p:nvSpPr>
          <p:spPr bwMode="auto">
            <a:xfrm>
              <a:off x="4430426" y="2053301"/>
              <a:ext cx="71770" cy="264564"/>
            </a:xfrm>
            <a:custGeom>
              <a:avLst/>
              <a:gdLst>
                <a:gd name="T0" fmla="*/ 44 w 51"/>
                <a:gd name="T1" fmla="*/ 188 h 188"/>
                <a:gd name="T2" fmla="*/ 32 w 51"/>
                <a:gd name="T3" fmla="*/ 6 h 188"/>
                <a:gd name="T4" fmla="*/ 0 w 51"/>
                <a:gd name="T5" fmla="*/ 6 h 188"/>
                <a:gd name="T6" fmla="*/ 0 w 51"/>
                <a:gd name="T7" fmla="*/ 0 h 188"/>
                <a:gd name="T8" fmla="*/ 37 w 51"/>
                <a:gd name="T9" fmla="*/ 0 h 188"/>
                <a:gd name="T10" fmla="*/ 51 w 51"/>
                <a:gd name="T11" fmla="*/ 188 h 188"/>
                <a:gd name="T12" fmla="*/ 44 w 51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88">
                  <a:moveTo>
                    <a:pt x="44" y="188"/>
                  </a:moveTo>
                  <a:lnTo>
                    <a:pt x="32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51" y="188"/>
                  </a:lnTo>
                  <a:lnTo>
                    <a:pt x="44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" name="Freeform 148"/>
            <p:cNvSpPr>
              <a:spLocks/>
            </p:cNvSpPr>
            <p:nvPr/>
          </p:nvSpPr>
          <p:spPr bwMode="auto">
            <a:xfrm>
              <a:off x="4482494" y="2091297"/>
              <a:ext cx="251899" cy="164649"/>
            </a:xfrm>
            <a:custGeom>
              <a:avLst/>
              <a:gdLst>
                <a:gd name="T0" fmla="*/ 8 w 179"/>
                <a:gd name="T1" fmla="*/ 117 h 117"/>
                <a:gd name="T2" fmla="*/ 7 w 179"/>
                <a:gd name="T3" fmla="*/ 111 h 117"/>
                <a:gd name="T4" fmla="*/ 149 w 179"/>
                <a:gd name="T5" fmla="*/ 101 h 117"/>
                <a:gd name="T6" fmla="*/ 171 w 179"/>
                <a:gd name="T7" fmla="*/ 6 h 117"/>
                <a:gd name="T8" fmla="*/ 0 w 179"/>
                <a:gd name="T9" fmla="*/ 6 h 117"/>
                <a:gd name="T10" fmla="*/ 0 w 179"/>
                <a:gd name="T11" fmla="*/ 0 h 117"/>
                <a:gd name="T12" fmla="*/ 179 w 179"/>
                <a:gd name="T13" fmla="*/ 0 h 117"/>
                <a:gd name="T14" fmla="*/ 155 w 179"/>
                <a:gd name="T15" fmla="*/ 107 h 117"/>
                <a:gd name="T16" fmla="*/ 8 w 179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7">
                  <a:moveTo>
                    <a:pt x="8" y="117"/>
                  </a:moveTo>
                  <a:lnTo>
                    <a:pt x="7" y="111"/>
                  </a:lnTo>
                  <a:lnTo>
                    <a:pt x="149" y="101"/>
                  </a:lnTo>
                  <a:lnTo>
                    <a:pt x="17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5" y="107"/>
                  </a:lnTo>
                  <a:lnTo>
                    <a:pt x="8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" name="Rectangle 149"/>
            <p:cNvSpPr>
              <a:spLocks noChangeArrowheads="1"/>
            </p:cNvSpPr>
            <p:nvPr/>
          </p:nvSpPr>
          <p:spPr bwMode="auto">
            <a:xfrm>
              <a:off x="4596482" y="2129293"/>
              <a:ext cx="9851" cy="844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" name="Rectangle 150"/>
            <p:cNvSpPr>
              <a:spLocks noChangeArrowheads="1"/>
            </p:cNvSpPr>
            <p:nvPr/>
          </p:nvSpPr>
          <p:spPr bwMode="auto">
            <a:xfrm>
              <a:off x="4558486" y="2165881"/>
              <a:ext cx="85843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2" name="Группа 461"/>
          <p:cNvGrpSpPr/>
          <p:nvPr/>
        </p:nvGrpSpPr>
        <p:grpSpPr>
          <a:xfrm>
            <a:off x="4824457" y="2053301"/>
            <a:ext cx="303967" cy="298338"/>
            <a:chOff x="4824457" y="2053301"/>
            <a:chExt cx="303967" cy="298338"/>
          </a:xfrm>
          <a:solidFill>
            <a:schemeClr val="tx1"/>
          </a:solidFill>
        </p:grpSpPr>
        <p:sp>
          <p:nvSpPr>
            <p:cNvPr id="145" name="Freeform 151"/>
            <p:cNvSpPr>
              <a:spLocks noEditPoints="1"/>
            </p:cNvSpPr>
            <p:nvPr/>
          </p:nvSpPr>
          <p:spPr bwMode="auto">
            <a:xfrm>
              <a:off x="4886376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" name="Freeform 152"/>
            <p:cNvSpPr>
              <a:spLocks noEditPoints="1"/>
            </p:cNvSpPr>
            <p:nvPr/>
          </p:nvSpPr>
          <p:spPr bwMode="auto">
            <a:xfrm>
              <a:off x="5000364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" name="Rectangle 153"/>
            <p:cNvSpPr>
              <a:spLocks noChangeArrowheads="1"/>
            </p:cNvSpPr>
            <p:nvPr/>
          </p:nvSpPr>
          <p:spPr bwMode="auto">
            <a:xfrm>
              <a:off x="4948296" y="2313643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" name="Freeform 154"/>
            <p:cNvSpPr>
              <a:spLocks/>
            </p:cNvSpPr>
            <p:nvPr/>
          </p:nvSpPr>
          <p:spPr bwMode="auto">
            <a:xfrm>
              <a:off x="4824457" y="2053301"/>
              <a:ext cx="71770" cy="264564"/>
            </a:xfrm>
            <a:custGeom>
              <a:avLst/>
              <a:gdLst>
                <a:gd name="T0" fmla="*/ 44 w 51"/>
                <a:gd name="T1" fmla="*/ 188 h 188"/>
                <a:gd name="T2" fmla="*/ 31 w 51"/>
                <a:gd name="T3" fmla="*/ 6 h 188"/>
                <a:gd name="T4" fmla="*/ 0 w 51"/>
                <a:gd name="T5" fmla="*/ 6 h 188"/>
                <a:gd name="T6" fmla="*/ 0 w 51"/>
                <a:gd name="T7" fmla="*/ 0 h 188"/>
                <a:gd name="T8" fmla="*/ 36 w 51"/>
                <a:gd name="T9" fmla="*/ 0 h 188"/>
                <a:gd name="T10" fmla="*/ 51 w 51"/>
                <a:gd name="T11" fmla="*/ 188 h 188"/>
                <a:gd name="T12" fmla="*/ 44 w 51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88">
                  <a:moveTo>
                    <a:pt x="44" y="188"/>
                  </a:moveTo>
                  <a:lnTo>
                    <a:pt x="3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6" y="0"/>
                  </a:lnTo>
                  <a:lnTo>
                    <a:pt x="51" y="188"/>
                  </a:lnTo>
                  <a:lnTo>
                    <a:pt x="44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" name="Freeform 155"/>
            <p:cNvSpPr>
              <a:spLocks/>
            </p:cNvSpPr>
            <p:nvPr/>
          </p:nvSpPr>
          <p:spPr bwMode="auto">
            <a:xfrm>
              <a:off x="4876525" y="2091297"/>
              <a:ext cx="251899" cy="164649"/>
            </a:xfrm>
            <a:custGeom>
              <a:avLst/>
              <a:gdLst>
                <a:gd name="T0" fmla="*/ 7 w 179"/>
                <a:gd name="T1" fmla="*/ 117 h 117"/>
                <a:gd name="T2" fmla="*/ 6 w 179"/>
                <a:gd name="T3" fmla="*/ 111 h 117"/>
                <a:gd name="T4" fmla="*/ 148 w 179"/>
                <a:gd name="T5" fmla="*/ 101 h 117"/>
                <a:gd name="T6" fmla="*/ 171 w 179"/>
                <a:gd name="T7" fmla="*/ 6 h 117"/>
                <a:gd name="T8" fmla="*/ 0 w 179"/>
                <a:gd name="T9" fmla="*/ 6 h 117"/>
                <a:gd name="T10" fmla="*/ 0 w 179"/>
                <a:gd name="T11" fmla="*/ 0 h 117"/>
                <a:gd name="T12" fmla="*/ 179 w 179"/>
                <a:gd name="T13" fmla="*/ 0 h 117"/>
                <a:gd name="T14" fmla="*/ 154 w 179"/>
                <a:gd name="T15" fmla="*/ 107 h 117"/>
                <a:gd name="T16" fmla="*/ 7 w 179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7">
                  <a:moveTo>
                    <a:pt x="7" y="117"/>
                  </a:moveTo>
                  <a:lnTo>
                    <a:pt x="6" y="111"/>
                  </a:lnTo>
                  <a:lnTo>
                    <a:pt x="148" y="101"/>
                  </a:lnTo>
                  <a:lnTo>
                    <a:pt x="17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4" y="107"/>
                  </a:lnTo>
                  <a:lnTo>
                    <a:pt x="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" name="Freeform 156"/>
            <p:cNvSpPr>
              <a:spLocks/>
            </p:cNvSpPr>
            <p:nvPr/>
          </p:nvSpPr>
          <p:spPr bwMode="auto">
            <a:xfrm>
              <a:off x="4952517" y="2171510"/>
              <a:ext cx="61919" cy="46440"/>
            </a:xfrm>
            <a:custGeom>
              <a:avLst/>
              <a:gdLst>
                <a:gd name="T0" fmla="*/ 52 w 52"/>
                <a:gd name="T1" fmla="*/ 40 h 40"/>
                <a:gd name="T2" fmla="*/ 36 w 52"/>
                <a:gd name="T3" fmla="*/ 40 h 40"/>
                <a:gd name="T4" fmla="*/ 0 w 52"/>
                <a:gd name="T5" fmla="*/ 0 h 40"/>
                <a:gd name="T6" fmla="*/ 8 w 52"/>
                <a:gd name="T7" fmla="*/ 0 h 40"/>
                <a:gd name="T8" fmla="*/ 36 w 52"/>
                <a:gd name="T9" fmla="*/ 32 h 40"/>
                <a:gd name="T10" fmla="*/ 52 w 52"/>
                <a:gd name="T11" fmla="*/ 32 h 40"/>
                <a:gd name="T12" fmla="*/ 52 w 5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0">
                  <a:moveTo>
                    <a:pt x="52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15" y="40"/>
                    <a:pt x="0" y="19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5"/>
                    <a:pt x="20" y="32"/>
                    <a:pt x="36" y="32"/>
                  </a:cubicBezTo>
                  <a:cubicBezTo>
                    <a:pt x="52" y="32"/>
                    <a:pt x="52" y="32"/>
                    <a:pt x="52" y="32"/>
                  </a:cubicBezTo>
                  <a:lnTo>
                    <a:pt x="5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" name="Freeform 157"/>
            <p:cNvSpPr>
              <a:spLocks/>
            </p:cNvSpPr>
            <p:nvPr/>
          </p:nvSpPr>
          <p:spPr bwMode="auto">
            <a:xfrm>
              <a:off x="4994735" y="2191212"/>
              <a:ext cx="22516" cy="43625"/>
            </a:xfrm>
            <a:custGeom>
              <a:avLst/>
              <a:gdLst>
                <a:gd name="T0" fmla="*/ 6 w 16"/>
                <a:gd name="T1" fmla="*/ 31 h 31"/>
                <a:gd name="T2" fmla="*/ 0 w 16"/>
                <a:gd name="T3" fmla="*/ 27 h 31"/>
                <a:gd name="T4" fmla="*/ 10 w 16"/>
                <a:gd name="T5" fmla="*/ 16 h 31"/>
                <a:gd name="T6" fmla="*/ 0 w 16"/>
                <a:gd name="T7" fmla="*/ 4 h 31"/>
                <a:gd name="T8" fmla="*/ 6 w 16"/>
                <a:gd name="T9" fmla="*/ 0 h 31"/>
                <a:gd name="T10" fmla="*/ 16 w 16"/>
                <a:gd name="T11" fmla="*/ 14 h 31"/>
                <a:gd name="T12" fmla="*/ 16 w 16"/>
                <a:gd name="T13" fmla="*/ 18 h 31"/>
                <a:gd name="T14" fmla="*/ 6 w 16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1">
                  <a:moveTo>
                    <a:pt x="6" y="31"/>
                  </a:moveTo>
                  <a:lnTo>
                    <a:pt x="0" y="27"/>
                  </a:lnTo>
                  <a:lnTo>
                    <a:pt x="10" y="16"/>
                  </a:lnTo>
                  <a:lnTo>
                    <a:pt x="0" y="4"/>
                  </a:lnTo>
                  <a:lnTo>
                    <a:pt x="6" y="0"/>
                  </a:lnTo>
                  <a:lnTo>
                    <a:pt x="16" y="14"/>
                  </a:lnTo>
                  <a:lnTo>
                    <a:pt x="16" y="18"/>
                  </a:lnTo>
                  <a:lnTo>
                    <a:pt x="6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" name="Freeform 158"/>
            <p:cNvSpPr>
              <a:spLocks/>
            </p:cNvSpPr>
            <p:nvPr/>
          </p:nvSpPr>
          <p:spPr bwMode="auto">
            <a:xfrm>
              <a:off x="4986291" y="2123664"/>
              <a:ext cx="60512" cy="47847"/>
            </a:xfrm>
            <a:custGeom>
              <a:avLst/>
              <a:gdLst>
                <a:gd name="T0" fmla="*/ 52 w 52"/>
                <a:gd name="T1" fmla="*/ 40 h 40"/>
                <a:gd name="T2" fmla="*/ 44 w 52"/>
                <a:gd name="T3" fmla="*/ 40 h 40"/>
                <a:gd name="T4" fmla="*/ 16 w 52"/>
                <a:gd name="T5" fmla="*/ 8 h 40"/>
                <a:gd name="T6" fmla="*/ 0 w 52"/>
                <a:gd name="T7" fmla="*/ 8 h 40"/>
                <a:gd name="T8" fmla="*/ 0 w 52"/>
                <a:gd name="T9" fmla="*/ 0 h 40"/>
                <a:gd name="T10" fmla="*/ 16 w 52"/>
                <a:gd name="T11" fmla="*/ 0 h 40"/>
                <a:gd name="T12" fmla="*/ 52 w 5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0">
                  <a:moveTo>
                    <a:pt x="52" y="40"/>
                  </a:moveTo>
                  <a:cubicBezTo>
                    <a:pt x="44" y="40"/>
                    <a:pt x="44" y="40"/>
                    <a:pt x="44" y="40"/>
                  </a:cubicBezTo>
                  <a:cubicBezTo>
                    <a:pt x="44" y="25"/>
                    <a:pt x="31" y="8"/>
                    <a:pt x="16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6" y="0"/>
                    <a:pt x="52" y="21"/>
                    <a:pt x="5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" name="Freeform 159"/>
            <p:cNvSpPr>
              <a:spLocks/>
            </p:cNvSpPr>
            <p:nvPr/>
          </p:nvSpPr>
          <p:spPr bwMode="auto">
            <a:xfrm>
              <a:off x="4980662" y="2106777"/>
              <a:ext cx="22516" cy="43625"/>
            </a:xfrm>
            <a:custGeom>
              <a:avLst/>
              <a:gdLst>
                <a:gd name="T0" fmla="*/ 10 w 16"/>
                <a:gd name="T1" fmla="*/ 31 h 31"/>
                <a:gd name="T2" fmla="*/ 0 w 16"/>
                <a:gd name="T3" fmla="*/ 17 h 31"/>
                <a:gd name="T4" fmla="*/ 0 w 16"/>
                <a:gd name="T5" fmla="*/ 13 h 31"/>
                <a:gd name="T6" fmla="*/ 10 w 16"/>
                <a:gd name="T7" fmla="*/ 0 h 31"/>
                <a:gd name="T8" fmla="*/ 16 w 16"/>
                <a:gd name="T9" fmla="*/ 4 h 31"/>
                <a:gd name="T10" fmla="*/ 8 w 16"/>
                <a:gd name="T11" fmla="*/ 16 h 31"/>
                <a:gd name="T12" fmla="*/ 16 w 16"/>
                <a:gd name="T13" fmla="*/ 26 h 31"/>
                <a:gd name="T14" fmla="*/ 10 w 16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1">
                  <a:moveTo>
                    <a:pt x="10" y="31"/>
                  </a:moveTo>
                  <a:lnTo>
                    <a:pt x="0" y="17"/>
                  </a:lnTo>
                  <a:lnTo>
                    <a:pt x="0" y="13"/>
                  </a:lnTo>
                  <a:lnTo>
                    <a:pt x="10" y="0"/>
                  </a:lnTo>
                  <a:lnTo>
                    <a:pt x="16" y="4"/>
                  </a:lnTo>
                  <a:lnTo>
                    <a:pt x="8" y="16"/>
                  </a:lnTo>
                  <a:lnTo>
                    <a:pt x="16" y="26"/>
                  </a:lnTo>
                  <a:lnTo>
                    <a:pt x="1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3" name="Группа 462"/>
          <p:cNvGrpSpPr/>
          <p:nvPr/>
        </p:nvGrpSpPr>
        <p:grpSpPr>
          <a:xfrm>
            <a:off x="5217081" y="2053301"/>
            <a:ext cx="303967" cy="298338"/>
            <a:chOff x="5217081" y="2053301"/>
            <a:chExt cx="303967" cy="298338"/>
          </a:xfrm>
          <a:solidFill>
            <a:schemeClr val="tx1"/>
          </a:solidFill>
        </p:grpSpPr>
        <p:sp>
          <p:nvSpPr>
            <p:cNvPr id="154" name="Freeform 160"/>
            <p:cNvSpPr>
              <a:spLocks noEditPoints="1"/>
            </p:cNvSpPr>
            <p:nvPr/>
          </p:nvSpPr>
          <p:spPr bwMode="auto">
            <a:xfrm>
              <a:off x="5279000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" name="Freeform 161"/>
            <p:cNvSpPr>
              <a:spLocks noEditPoints="1"/>
            </p:cNvSpPr>
            <p:nvPr/>
          </p:nvSpPr>
          <p:spPr bwMode="auto">
            <a:xfrm>
              <a:off x="5392988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" name="Rectangle 162"/>
            <p:cNvSpPr>
              <a:spLocks noChangeArrowheads="1"/>
            </p:cNvSpPr>
            <p:nvPr/>
          </p:nvSpPr>
          <p:spPr bwMode="auto">
            <a:xfrm>
              <a:off x="5340919" y="2313643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" name="Freeform 163"/>
            <p:cNvSpPr>
              <a:spLocks/>
            </p:cNvSpPr>
            <p:nvPr/>
          </p:nvSpPr>
          <p:spPr bwMode="auto">
            <a:xfrm>
              <a:off x="5217081" y="2053301"/>
              <a:ext cx="71770" cy="264564"/>
            </a:xfrm>
            <a:custGeom>
              <a:avLst/>
              <a:gdLst>
                <a:gd name="T0" fmla="*/ 44 w 51"/>
                <a:gd name="T1" fmla="*/ 188 h 188"/>
                <a:gd name="T2" fmla="*/ 31 w 51"/>
                <a:gd name="T3" fmla="*/ 6 h 188"/>
                <a:gd name="T4" fmla="*/ 0 w 51"/>
                <a:gd name="T5" fmla="*/ 6 h 188"/>
                <a:gd name="T6" fmla="*/ 0 w 51"/>
                <a:gd name="T7" fmla="*/ 0 h 188"/>
                <a:gd name="T8" fmla="*/ 37 w 51"/>
                <a:gd name="T9" fmla="*/ 0 h 188"/>
                <a:gd name="T10" fmla="*/ 51 w 51"/>
                <a:gd name="T11" fmla="*/ 188 h 188"/>
                <a:gd name="T12" fmla="*/ 44 w 51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88">
                  <a:moveTo>
                    <a:pt x="44" y="188"/>
                  </a:moveTo>
                  <a:lnTo>
                    <a:pt x="3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51" y="188"/>
                  </a:lnTo>
                  <a:lnTo>
                    <a:pt x="44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Freeform 164"/>
            <p:cNvSpPr>
              <a:spLocks/>
            </p:cNvSpPr>
            <p:nvPr/>
          </p:nvSpPr>
          <p:spPr bwMode="auto">
            <a:xfrm>
              <a:off x="5269149" y="2091297"/>
              <a:ext cx="251899" cy="164649"/>
            </a:xfrm>
            <a:custGeom>
              <a:avLst/>
              <a:gdLst>
                <a:gd name="T0" fmla="*/ 7 w 179"/>
                <a:gd name="T1" fmla="*/ 117 h 117"/>
                <a:gd name="T2" fmla="*/ 6 w 179"/>
                <a:gd name="T3" fmla="*/ 111 h 117"/>
                <a:gd name="T4" fmla="*/ 148 w 179"/>
                <a:gd name="T5" fmla="*/ 101 h 117"/>
                <a:gd name="T6" fmla="*/ 171 w 179"/>
                <a:gd name="T7" fmla="*/ 6 h 117"/>
                <a:gd name="T8" fmla="*/ 0 w 179"/>
                <a:gd name="T9" fmla="*/ 6 h 117"/>
                <a:gd name="T10" fmla="*/ 0 w 179"/>
                <a:gd name="T11" fmla="*/ 0 h 117"/>
                <a:gd name="T12" fmla="*/ 179 w 179"/>
                <a:gd name="T13" fmla="*/ 0 h 117"/>
                <a:gd name="T14" fmla="*/ 154 w 179"/>
                <a:gd name="T15" fmla="*/ 107 h 117"/>
                <a:gd name="T16" fmla="*/ 7 w 179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7">
                  <a:moveTo>
                    <a:pt x="7" y="117"/>
                  </a:moveTo>
                  <a:lnTo>
                    <a:pt x="6" y="111"/>
                  </a:lnTo>
                  <a:lnTo>
                    <a:pt x="148" y="101"/>
                  </a:lnTo>
                  <a:lnTo>
                    <a:pt x="17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4" y="107"/>
                  </a:lnTo>
                  <a:lnTo>
                    <a:pt x="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" name="Freeform 165"/>
            <p:cNvSpPr>
              <a:spLocks/>
            </p:cNvSpPr>
            <p:nvPr/>
          </p:nvSpPr>
          <p:spPr bwMode="auto">
            <a:xfrm>
              <a:off x="5350770" y="2134922"/>
              <a:ext cx="73177" cy="73177"/>
            </a:xfrm>
            <a:custGeom>
              <a:avLst/>
              <a:gdLst>
                <a:gd name="T0" fmla="*/ 5 w 52"/>
                <a:gd name="T1" fmla="*/ 0 h 52"/>
                <a:gd name="T2" fmla="*/ 52 w 52"/>
                <a:gd name="T3" fmla="*/ 47 h 52"/>
                <a:gd name="T4" fmla="*/ 47 w 52"/>
                <a:gd name="T5" fmla="*/ 52 h 52"/>
                <a:gd name="T6" fmla="*/ 0 w 52"/>
                <a:gd name="T7" fmla="*/ 5 h 52"/>
                <a:gd name="T8" fmla="*/ 5 w 52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5" y="0"/>
                  </a:moveTo>
                  <a:lnTo>
                    <a:pt x="52" y="47"/>
                  </a:lnTo>
                  <a:lnTo>
                    <a:pt x="47" y="5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" name="Freeform 166"/>
            <p:cNvSpPr>
              <a:spLocks/>
            </p:cNvSpPr>
            <p:nvPr/>
          </p:nvSpPr>
          <p:spPr bwMode="auto">
            <a:xfrm>
              <a:off x="5350770" y="2134922"/>
              <a:ext cx="73177" cy="73177"/>
            </a:xfrm>
            <a:custGeom>
              <a:avLst/>
              <a:gdLst>
                <a:gd name="T0" fmla="*/ 47 w 52"/>
                <a:gd name="T1" fmla="*/ 0 h 52"/>
                <a:gd name="T2" fmla="*/ 52 w 52"/>
                <a:gd name="T3" fmla="*/ 5 h 52"/>
                <a:gd name="T4" fmla="*/ 5 w 52"/>
                <a:gd name="T5" fmla="*/ 52 h 52"/>
                <a:gd name="T6" fmla="*/ 0 w 52"/>
                <a:gd name="T7" fmla="*/ 47 h 52"/>
                <a:gd name="T8" fmla="*/ 47 w 52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47" y="0"/>
                  </a:moveTo>
                  <a:lnTo>
                    <a:pt x="52" y="5"/>
                  </a:lnTo>
                  <a:lnTo>
                    <a:pt x="5" y="52"/>
                  </a:lnTo>
                  <a:lnTo>
                    <a:pt x="0" y="47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4" name="Группа 463"/>
          <p:cNvGrpSpPr/>
          <p:nvPr/>
        </p:nvGrpSpPr>
        <p:grpSpPr>
          <a:xfrm>
            <a:off x="5611112" y="2053301"/>
            <a:ext cx="303967" cy="298338"/>
            <a:chOff x="5611112" y="2053301"/>
            <a:chExt cx="303967" cy="298338"/>
          </a:xfrm>
          <a:solidFill>
            <a:schemeClr val="tx1"/>
          </a:solidFill>
        </p:grpSpPr>
        <p:sp>
          <p:nvSpPr>
            <p:cNvPr id="161" name="Freeform 167"/>
            <p:cNvSpPr>
              <a:spLocks noEditPoints="1"/>
            </p:cNvSpPr>
            <p:nvPr/>
          </p:nvSpPr>
          <p:spPr bwMode="auto">
            <a:xfrm>
              <a:off x="5671624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" name="Freeform 168"/>
            <p:cNvSpPr>
              <a:spLocks noEditPoints="1"/>
            </p:cNvSpPr>
            <p:nvPr/>
          </p:nvSpPr>
          <p:spPr bwMode="auto">
            <a:xfrm>
              <a:off x="5785611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Rectangle 169"/>
            <p:cNvSpPr>
              <a:spLocks noChangeArrowheads="1"/>
            </p:cNvSpPr>
            <p:nvPr/>
          </p:nvSpPr>
          <p:spPr bwMode="auto">
            <a:xfrm>
              <a:off x="5733543" y="2313643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Freeform 170"/>
            <p:cNvSpPr>
              <a:spLocks/>
            </p:cNvSpPr>
            <p:nvPr/>
          </p:nvSpPr>
          <p:spPr bwMode="auto">
            <a:xfrm>
              <a:off x="5611112" y="2053301"/>
              <a:ext cx="70363" cy="264564"/>
            </a:xfrm>
            <a:custGeom>
              <a:avLst/>
              <a:gdLst>
                <a:gd name="T0" fmla="*/ 43 w 50"/>
                <a:gd name="T1" fmla="*/ 188 h 188"/>
                <a:gd name="T2" fmla="*/ 30 w 50"/>
                <a:gd name="T3" fmla="*/ 6 h 188"/>
                <a:gd name="T4" fmla="*/ 0 w 50"/>
                <a:gd name="T5" fmla="*/ 6 h 188"/>
                <a:gd name="T6" fmla="*/ 0 w 50"/>
                <a:gd name="T7" fmla="*/ 0 h 188"/>
                <a:gd name="T8" fmla="*/ 36 w 50"/>
                <a:gd name="T9" fmla="*/ 0 h 188"/>
                <a:gd name="T10" fmla="*/ 50 w 50"/>
                <a:gd name="T11" fmla="*/ 188 h 188"/>
                <a:gd name="T12" fmla="*/ 43 w 50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8">
                  <a:moveTo>
                    <a:pt x="43" y="188"/>
                  </a:moveTo>
                  <a:lnTo>
                    <a:pt x="3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6" y="0"/>
                  </a:lnTo>
                  <a:lnTo>
                    <a:pt x="50" y="188"/>
                  </a:lnTo>
                  <a:lnTo>
                    <a:pt x="43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" name="Freeform 171"/>
            <p:cNvSpPr>
              <a:spLocks/>
            </p:cNvSpPr>
            <p:nvPr/>
          </p:nvSpPr>
          <p:spPr bwMode="auto">
            <a:xfrm>
              <a:off x="5661773" y="2091297"/>
              <a:ext cx="253306" cy="164649"/>
            </a:xfrm>
            <a:custGeom>
              <a:avLst/>
              <a:gdLst>
                <a:gd name="T0" fmla="*/ 7 w 180"/>
                <a:gd name="T1" fmla="*/ 117 h 117"/>
                <a:gd name="T2" fmla="*/ 7 w 180"/>
                <a:gd name="T3" fmla="*/ 111 h 117"/>
                <a:gd name="T4" fmla="*/ 149 w 180"/>
                <a:gd name="T5" fmla="*/ 101 h 117"/>
                <a:gd name="T6" fmla="*/ 171 w 180"/>
                <a:gd name="T7" fmla="*/ 6 h 117"/>
                <a:gd name="T8" fmla="*/ 0 w 180"/>
                <a:gd name="T9" fmla="*/ 6 h 117"/>
                <a:gd name="T10" fmla="*/ 0 w 180"/>
                <a:gd name="T11" fmla="*/ 0 h 117"/>
                <a:gd name="T12" fmla="*/ 180 w 180"/>
                <a:gd name="T13" fmla="*/ 0 h 117"/>
                <a:gd name="T14" fmla="*/ 154 w 180"/>
                <a:gd name="T15" fmla="*/ 107 h 117"/>
                <a:gd name="T16" fmla="*/ 7 w 180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17">
                  <a:moveTo>
                    <a:pt x="7" y="117"/>
                  </a:moveTo>
                  <a:lnTo>
                    <a:pt x="7" y="111"/>
                  </a:lnTo>
                  <a:lnTo>
                    <a:pt x="149" y="101"/>
                  </a:lnTo>
                  <a:lnTo>
                    <a:pt x="171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80" y="0"/>
                  </a:lnTo>
                  <a:lnTo>
                    <a:pt x="154" y="107"/>
                  </a:lnTo>
                  <a:lnTo>
                    <a:pt x="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Freeform 172"/>
            <p:cNvSpPr>
              <a:spLocks noEditPoints="1"/>
            </p:cNvSpPr>
            <p:nvPr/>
          </p:nvSpPr>
          <p:spPr bwMode="auto">
            <a:xfrm>
              <a:off x="5733543" y="2123664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" name="Freeform 173"/>
            <p:cNvSpPr>
              <a:spLocks/>
            </p:cNvSpPr>
            <p:nvPr/>
          </p:nvSpPr>
          <p:spPr bwMode="auto">
            <a:xfrm>
              <a:off x="5781390" y="2172918"/>
              <a:ext cx="45032" cy="45032"/>
            </a:xfrm>
            <a:custGeom>
              <a:avLst/>
              <a:gdLst>
                <a:gd name="T0" fmla="*/ 5 w 32"/>
                <a:gd name="T1" fmla="*/ 0 h 32"/>
                <a:gd name="T2" fmla="*/ 32 w 32"/>
                <a:gd name="T3" fmla="*/ 27 h 32"/>
                <a:gd name="T4" fmla="*/ 27 w 32"/>
                <a:gd name="T5" fmla="*/ 32 h 32"/>
                <a:gd name="T6" fmla="*/ 0 w 32"/>
                <a:gd name="T7" fmla="*/ 5 h 32"/>
                <a:gd name="T8" fmla="*/ 5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5" y="0"/>
                  </a:moveTo>
                  <a:lnTo>
                    <a:pt x="32" y="27"/>
                  </a:lnTo>
                  <a:lnTo>
                    <a:pt x="27" y="3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5" name="Группа 464"/>
          <p:cNvGrpSpPr/>
          <p:nvPr/>
        </p:nvGrpSpPr>
        <p:grpSpPr>
          <a:xfrm>
            <a:off x="6003736" y="2053301"/>
            <a:ext cx="303967" cy="298338"/>
            <a:chOff x="6003736" y="2053301"/>
            <a:chExt cx="303967" cy="298338"/>
          </a:xfrm>
          <a:solidFill>
            <a:schemeClr val="tx1"/>
          </a:solidFill>
        </p:grpSpPr>
        <p:sp>
          <p:nvSpPr>
            <p:cNvPr id="168" name="Freeform 174"/>
            <p:cNvSpPr>
              <a:spLocks noEditPoints="1"/>
            </p:cNvSpPr>
            <p:nvPr/>
          </p:nvSpPr>
          <p:spPr bwMode="auto">
            <a:xfrm>
              <a:off x="6064247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" name="Freeform 175"/>
            <p:cNvSpPr>
              <a:spLocks noEditPoints="1"/>
            </p:cNvSpPr>
            <p:nvPr/>
          </p:nvSpPr>
          <p:spPr bwMode="auto">
            <a:xfrm>
              <a:off x="6178235" y="22854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39" y="48"/>
                    <a:pt x="48" y="39"/>
                    <a:pt x="48" y="28"/>
                  </a:cubicBezTo>
                  <a:cubicBezTo>
                    <a:pt x="48" y="17"/>
                    <a:pt x="39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" name="Rectangle 176"/>
            <p:cNvSpPr>
              <a:spLocks noChangeArrowheads="1"/>
            </p:cNvSpPr>
            <p:nvPr/>
          </p:nvSpPr>
          <p:spPr bwMode="auto">
            <a:xfrm>
              <a:off x="6126166" y="2313643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" name="Freeform 177"/>
            <p:cNvSpPr>
              <a:spLocks/>
            </p:cNvSpPr>
            <p:nvPr/>
          </p:nvSpPr>
          <p:spPr bwMode="auto">
            <a:xfrm>
              <a:off x="6003736" y="2053301"/>
              <a:ext cx="70363" cy="264564"/>
            </a:xfrm>
            <a:custGeom>
              <a:avLst/>
              <a:gdLst>
                <a:gd name="T0" fmla="*/ 43 w 50"/>
                <a:gd name="T1" fmla="*/ 188 h 188"/>
                <a:gd name="T2" fmla="*/ 30 w 50"/>
                <a:gd name="T3" fmla="*/ 6 h 188"/>
                <a:gd name="T4" fmla="*/ 0 w 50"/>
                <a:gd name="T5" fmla="*/ 6 h 188"/>
                <a:gd name="T6" fmla="*/ 0 w 50"/>
                <a:gd name="T7" fmla="*/ 0 h 188"/>
                <a:gd name="T8" fmla="*/ 37 w 50"/>
                <a:gd name="T9" fmla="*/ 0 h 188"/>
                <a:gd name="T10" fmla="*/ 50 w 50"/>
                <a:gd name="T11" fmla="*/ 188 h 188"/>
                <a:gd name="T12" fmla="*/ 43 w 50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8">
                  <a:moveTo>
                    <a:pt x="43" y="188"/>
                  </a:moveTo>
                  <a:lnTo>
                    <a:pt x="3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50" y="188"/>
                  </a:lnTo>
                  <a:lnTo>
                    <a:pt x="43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" name="Freeform 178"/>
            <p:cNvSpPr>
              <a:spLocks/>
            </p:cNvSpPr>
            <p:nvPr/>
          </p:nvSpPr>
          <p:spPr bwMode="auto">
            <a:xfrm>
              <a:off x="6055804" y="2091297"/>
              <a:ext cx="251899" cy="164649"/>
            </a:xfrm>
            <a:custGeom>
              <a:avLst/>
              <a:gdLst>
                <a:gd name="T0" fmla="*/ 6 w 179"/>
                <a:gd name="T1" fmla="*/ 117 h 117"/>
                <a:gd name="T2" fmla="*/ 6 w 179"/>
                <a:gd name="T3" fmla="*/ 111 h 117"/>
                <a:gd name="T4" fmla="*/ 148 w 179"/>
                <a:gd name="T5" fmla="*/ 101 h 117"/>
                <a:gd name="T6" fmla="*/ 170 w 179"/>
                <a:gd name="T7" fmla="*/ 6 h 117"/>
                <a:gd name="T8" fmla="*/ 0 w 179"/>
                <a:gd name="T9" fmla="*/ 6 h 117"/>
                <a:gd name="T10" fmla="*/ 0 w 179"/>
                <a:gd name="T11" fmla="*/ 0 h 117"/>
                <a:gd name="T12" fmla="*/ 179 w 179"/>
                <a:gd name="T13" fmla="*/ 0 h 117"/>
                <a:gd name="T14" fmla="*/ 153 w 179"/>
                <a:gd name="T15" fmla="*/ 107 h 117"/>
                <a:gd name="T16" fmla="*/ 6 w 179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17">
                  <a:moveTo>
                    <a:pt x="6" y="117"/>
                  </a:moveTo>
                  <a:lnTo>
                    <a:pt x="6" y="111"/>
                  </a:lnTo>
                  <a:lnTo>
                    <a:pt x="148" y="101"/>
                  </a:lnTo>
                  <a:lnTo>
                    <a:pt x="17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79" y="0"/>
                  </a:lnTo>
                  <a:lnTo>
                    <a:pt x="153" y="107"/>
                  </a:lnTo>
                  <a:lnTo>
                    <a:pt x="6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" name="Freeform 179"/>
            <p:cNvSpPr>
              <a:spLocks/>
            </p:cNvSpPr>
            <p:nvPr/>
          </p:nvSpPr>
          <p:spPr bwMode="auto">
            <a:xfrm>
              <a:off x="6131795" y="2120849"/>
              <a:ext cx="83028" cy="45032"/>
            </a:xfrm>
            <a:custGeom>
              <a:avLst/>
              <a:gdLst>
                <a:gd name="T0" fmla="*/ 54 w 59"/>
                <a:gd name="T1" fmla="*/ 32 h 32"/>
                <a:gd name="T2" fmla="*/ 30 w 59"/>
                <a:gd name="T3" fmla="*/ 6 h 32"/>
                <a:gd name="T4" fmla="*/ 5 w 59"/>
                <a:gd name="T5" fmla="*/ 32 h 32"/>
                <a:gd name="T6" fmla="*/ 0 w 59"/>
                <a:gd name="T7" fmla="*/ 27 h 32"/>
                <a:gd name="T8" fmla="*/ 27 w 59"/>
                <a:gd name="T9" fmla="*/ 0 h 32"/>
                <a:gd name="T10" fmla="*/ 32 w 59"/>
                <a:gd name="T11" fmla="*/ 0 h 32"/>
                <a:gd name="T12" fmla="*/ 59 w 59"/>
                <a:gd name="T13" fmla="*/ 27 h 32"/>
                <a:gd name="T14" fmla="*/ 54 w 59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32">
                  <a:moveTo>
                    <a:pt x="54" y="32"/>
                  </a:moveTo>
                  <a:lnTo>
                    <a:pt x="30" y="6"/>
                  </a:lnTo>
                  <a:lnTo>
                    <a:pt x="5" y="32"/>
                  </a:lnTo>
                  <a:lnTo>
                    <a:pt x="0" y="27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9" y="27"/>
                  </a:lnTo>
                  <a:lnTo>
                    <a:pt x="5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Rectangle 180"/>
            <p:cNvSpPr>
              <a:spLocks noChangeArrowheads="1"/>
            </p:cNvSpPr>
            <p:nvPr/>
          </p:nvSpPr>
          <p:spPr bwMode="auto">
            <a:xfrm>
              <a:off x="6168384" y="2123664"/>
              <a:ext cx="9851" cy="942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2" name="Группа 451"/>
          <p:cNvGrpSpPr/>
          <p:nvPr/>
        </p:nvGrpSpPr>
        <p:grpSpPr>
          <a:xfrm>
            <a:off x="6003736" y="1657863"/>
            <a:ext cx="302560" cy="302560"/>
            <a:chOff x="6003736" y="1657863"/>
            <a:chExt cx="302560" cy="302560"/>
          </a:xfrm>
          <a:solidFill>
            <a:schemeClr val="tx1"/>
          </a:solidFill>
        </p:grpSpPr>
        <p:sp>
          <p:nvSpPr>
            <p:cNvPr id="175" name="Freeform 181"/>
            <p:cNvSpPr>
              <a:spLocks noEditPoints="1"/>
            </p:cNvSpPr>
            <p:nvPr/>
          </p:nvSpPr>
          <p:spPr bwMode="auto">
            <a:xfrm>
              <a:off x="6003736" y="1657863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8 h 256"/>
                <a:gd name="T4" fmla="*/ 0 w 256"/>
                <a:gd name="T5" fmla="*/ 128 h 256"/>
                <a:gd name="T6" fmla="*/ 38 w 256"/>
                <a:gd name="T7" fmla="*/ 37 h 256"/>
                <a:gd name="T8" fmla="*/ 128 w 256"/>
                <a:gd name="T9" fmla="*/ 0 h 256"/>
                <a:gd name="T10" fmla="*/ 219 w 256"/>
                <a:gd name="T11" fmla="*/ 37 h 256"/>
                <a:gd name="T12" fmla="*/ 256 w 256"/>
                <a:gd name="T13" fmla="*/ 128 h 256"/>
                <a:gd name="T14" fmla="*/ 219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4 w 256"/>
                <a:gd name="T21" fmla="*/ 43 h 256"/>
                <a:gd name="T22" fmla="*/ 8 w 256"/>
                <a:gd name="T23" fmla="*/ 128 h 256"/>
                <a:gd name="T24" fmla="*/ 44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2"/>
                    <a:pt x="38" y="218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1"/>
                    <a:pt x="38" y="37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3" y="0"/>
                    <a:pt x="195" y="13"/>
                    <a:pt x="219" y="37"/>
                  </a:cubicBezTo>
                  <a:cubicBezTo>
                    <a:pt x="243" y="61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8"/>
                  </a:cubicBezTo>
                  <a:cubicBezTo>
                    <a:pt x="195" y="242"/>
                    <a:pt x="163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4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4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1" y="235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1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Freeform 182"/>
            <p:cNvSpPr>
              <a:spLocks/>
            </p:cNvSpPr>
            <p:nvPr/>
          </p:nvSpPr>
          <p:spPr bwMode="auto">
            <a:xfrm>
              <a:off x="6092392" y="1733855"/>
              <a:ext cx="113988" cy="150577"/>
            </a:xfrm>
            <a:custGeom>
              <a:avLst/>
              <a:gdLst>
                <a:gd name="T0" fmla="*/ 52 w 96"/>
                <a:gd name="T1" fmla="*/ 128 h 128"/>
                <a:gd name="T2" fmla="*/ 0 w 96"/>
                <a:gd name="T3" fmla="*/ 64 h 128"/>
                <a:gd name="T4" fmla="*/ 52 w 96"/>
                <a:gd name="T5" fmla="*/ 0 h 128"/>
                <a:gd name="T6" fmla="*/ 96 w 96"/>
                <a:gd name="T7" fmla="*/ 19 h 128"/>
                <a:gd name="T8" fmla="*/ 89 w 96"/>
                <a:gd name="T9" fmla="*/ 21 h 128"/>
                <a:gd name="T10" fmla="*/ 52 w 96"/>
                <a:gd name="T11" fmla="*/ 8 h 128"/>
                <a:gd name="T12" fmla="*/ 8 w 96"/>
                <a:gd name="T13" fmla="*/ 64 h 128"/>
                <a:gd name="T14" fmla="*/ 52 w 96"/>
                <a:gd name="T15" fmla="*/ 120 h 128"/>
                <a:gd name="T16" fmla="*/ 89 w 96"/>
                <a:gd name="T17" fmla="*/ 107 h 128"/>
                <a:gd name="T18" fmla="*/ 96 w 96"/>
                <a:gd name="T19" fmla="*/ 109 h 128"/>
                <a:gd name="T20" fmla="*/ 52 w 96"/>
                <a:gd name="T21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128">
                  <a:moveTo>
                    <a:pt x="52" y="128"/>
                  </a:moveTo>
                  <a:cubicBezTo>
                    <a:pt x="19" y="128"/>
                    <a:pt x="0" y="105"/>
                    <a:pt x="0" y="64"/>
                  </a:cubicBezTo>
                  <a:cubicBezTo>
                    <a:pt x="0" y="22"/>
                    <a:pt x="19" y="0"/>
                    <a:pt x="52" y="0"/>
                  </a:cubicBezTo>
                  <a:cubicBezTo>
                    <a:pt x="91" y="0"/>
                    <a:pt x="96" y="18"/>
                    <a:pt x="96" y="19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9" y="21"/>
                    <a:pt x="84" y="8"/>
                    <a:pt x="52" y="8"/>
                  </a:cubicBezTo>
                  <a:cubicBezTo>
                    <a:pt x="16" y="8"/>
                    <a:pt x="8" y="38"/>
                    <a:pt x="8" y="64"/>
                  </a:cubicBezTo>
                  <a:cubicBezTo>
                    <a:pt x="8" y="89"/>
                    <a:pt x="16" y="120"/>
                    <a:pt x="52" y="120"/>
                  </a:cubicBezTo>
                  <a:cubicBezTo>
                    <a:pt x="84" y="120"/>
                    <a:pt x="89" y="107"/>
                    <a:pt x="89" y="107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6" y="109"/>
                    <a:pt x="91" y="128"/>
                    <a:pt x="5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Rectangle 183"/>
            <p:cNvSpPr>
              <a:spLocks noChangeArrowheads="1"/>
            </p:cNvSpPr>
            <p:nvPr/>
          </p:nvSpPr>
          <p:spPr bwMode="auto">
            <a:xfrm>
              <a:off x="6150090" y="1714153"/>
              <a:ext cx="9851" cy="1899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3" name="Группа 452"/>
          <p:cNvGrpSpPr/>
          <p:nvPr/>
        </p:nvGrpSpPr>
        <p:grpSpPr>
          <a:xfrm>
            <a:off x="6397767" y="1657863"/>
            <a:ext cx="302560" cy="302560"/>
            <a:chOff x="6397767" y="1657863"/>
            <a:chExt cx="302560" cy="302560"/>
          </a:xfrm>
          <a:solidFill>
            <a:schemeClr val="tx1"/>
          </a:solidFill>
        </p:grpSpPr>
        <p:sp>
          <p:nvSpPr>
            <p:cNvPr id="178" name="Freeform 184"/>
            <p:cNvSpPr>
              <a:spLocks noEditPoints="1"/>
            </p:cNvSpPr>
            <p:nvPr/>
          </p:nvSpPr>
          <p:spPr bwMode="auto">
            <a:xfrm>
              <a:off x="6397767" y="1657863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7 w 256"/>
                <a:gd name="T3" fmla="*/ 218 h 256"/>
                <a:gd name="T4" fmla="*/ 0 w 256"/>
                <a:gd name="T5" fmla="*/ 128 h 256"/>
                <a:gd name="T6" fmla="*/ 37 w 256"/>
                <a:gd name="T7" fmla="*/ 37 h 256"/>
                <a:gd name="T8" fmla="*/ 128 w 256"/>
                <a:gd name="T9" fmla="*/ 0 h 256"/>
                <a:gd name="T10" fmla="*/ 218 w 256"/>
                <a:gd name="T11" fmla="*/ 37 h 256"/>
                <a:gd name="T12" fmla="*/ 256 w 256"/>
                <a:gd name="T13" fmla="*/ 128 h 256"/>
                <a:gd name="T14" fmla="*/ 218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2 w 256"/>
                <a:gd name="T29" fmla="*/ 213 h 256"/>
                <a:gd name="T30" fmla="*/ 248 w 256"/>
                <a:gd name="T31" fmla="*/ 128 h 256"/>
                <a:gd name="T32" fmla="*/ 212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3" y="256"/>
                    <a:pt x="61" y="242"/>
                    <a:pt x="37" y="218"/>
                  </a:cubicBezTo>
                  <a:cubicBezTo>
                    <a:pt x="13" y="194"/>
                    <a:pt x="0" y="162"/>
                    <a:pt x="0" y="128"/>
                  </a:cubicBezTo>
                  <a:cubicBezTo>
                    <a:pt x="0" y="94"/>
                    <a:pt x="13" y="61"/>
                    <a:pt x="37" y="37"/>
                  </a:cubicBezTo>
                  <a:cubicBezTo>
                    <a:pt x="61" y="13"/>
                    <a:pt x="93" y="0"/>
                    <a:pt x="128" y="0"/>
                  </a:cubicBezTo>
                  <a:cubicBezTo>
                    <a:pt x="162" y="0"/>
                    <a:pt x="194" y="13"/>
                    <a:pt x="218" y="37"/>
                  </a:cubicBezTo>
                  <a:cubicBezTo>
                    <a:pt x="242" y="61"/>
                    <a:pt x="256" y="94"/>
                    <a:pt x="256" y="128"/>
                  </a:cubicBezTo>
                  <a:cubicBezTo>
                    <a:pt x="256" y="162"/>
                    <a:pt x="242" y="194"/>
                    <a:pt x="218" y="218"/>
                  </a:cubicBezTo>
                  <a:cubicBezTo>
                    <a:pt x="194" y="242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5" y="8"/>
                    <a:pt x="65" y="20"/>
                    <a:pt x="43" y="43"/>
                  </a:cubicBezTo>
                  <a:cubicBezTo>
                    <a:pt x="20" y="66"/>
                    <a:pt x="8" y="96"/>
                    <a:pt x="8" y="128"/>
                  </a:cubicBezTo>
                  <a:cubicBezTo>
                    <a:pt x="8" y="160"/>
                    <a:pt x="20" y="190"/>
                    <a:pt x="43" y="213"/>
                  </a:cubicBezTo>
                  <a:cubicBezTo>
                    <a:pt x="65" y="235"/>
                    <a:pt x="95" y="248"/>
                    <a:pt x="128" y="248"/>
                  </a:cubicBezTo>
                  <a:cubicBezTo>
                    <a:pt x="160" y="248"/>
                    <a:pt x="190" y="235"/>
                    <a:pt x="212" y="213"/>
                  </a:cubicBezTo>
                  <a:cubicBezTo>
                    <a:pt x="235" y="190"/>
                    <a:pt x="248" y="160"/>
                    <a:pt x="248" y="128"/>
                  </a:cubicBezTo>
                  <a:cubicBezTo>
                    <a:pt x="248" y="96"/>
                    <a:pt x="235" y="66"/>
                    <a:pt x="212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" name="Freeform 185"/>
            <p:cNvSpPr>
              <a:spLocks/>
            </p:cNvSpPr>
            <p:nvPr/>
          </p:nvSpPr>
          <p:spPr bwMode="auto">
            <a:xfrm>
              <a:off x="6486423" y="1733855"/>
              <a:ext cx="112580" cy="150577"/>
            </a:xfrm>
            <a:custGeom>
              <a:avLst/>
              <a:gdLst>
                <a:gd name="T0" fmla="*/ 52 w 95"/>
                <a:gd name="T1" fmla="*/ 128 h 128"/>
                <a:gd name="T2" fmla="*/ 0 w 95"/>
                <a:gd name="T3" fmla="*/ 64 h 128"/>
                <a:gd name="T4" fmla="*/ 52 w 95"/>
                <a:gd name="T5" fmla="*/ 0 h 128"/>
                <a:gd name="T6" fmla="*/ 95 w 95"/>
                <a:gd name="T7" fmla="*/ 19 h 128"/>
                <a:gd name="T8" fmla="*/ 88 w 95"/>
                <a:gd name="T9" fmla="*/ 21 h 128"/>
                <a:gd name="T10" fmla="*/ 52 w 95"/>
                <a:gd name="T11" fmla="*/ 8 h 128"/>
                <a:gd name="T12" fmla="*/ 8 w 95"/>
                <a:gd name="T13" fmla="*/ 64 h 128"/>
                <a:gd name="T14" fmla="*/ 52 w 95"/>
                <a:gd name="T15" fmla="*/ 120 h 128"/>
                <a:gd name="T16" fmla="*/ 88 w 95"/>
                <a:gd name="T17" fmla="*/ 107 h 128"/>
                <a:gd name="T18" fmla="*/ 95 w 95"/>
                <a:gd name="T19" fmla="*/ 109 h 128"/>
                <a:gd name="T20" fmla="*/ 52 w 95"/>
                <a:gd name="T21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28">
                  <a:moveTo>
                    <a:pt x="52" y="128"/>
                  </a:moveTo>
                  <a:cubicBezTo>
                    <a:pt x="18" y="128"/>
                    <a:pt x="0" y="105"/>
                    <a:pt x="0" y="64"/>
                  </a:cubicBezTo>
                  <a:cubicBezTo>
                    <a:pt x="0" y="22"/>
                    <a:pt x="18" y="0"/>
                    <a:pt x="52" y="0"/>
                  </a:cubicBezTo>
                  <a:cubicBezTo>
                    <a:pt x="90" y="0"/>
                    <a:pt x="95" y="18"/>
                    <a:pt x="95" y="19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1"/>
                    <a:pt x="83" y="8"/>
                    <a:pt x="52" y="8"/>
                  </a:cubicBezTo>
                  <a:cubicBezTo>
                    <a:pt x="15" y="8"/>
                    <a:pt x="8" y="38"/>
                    <a:pt x="8" y="64"/>
                  </a:cubicBezTo>
                  <a:cubicBezTo>
                    <a:pt x="8" y="89"/>
                    <a:pt x="15" y="120"/>
                    <a:pt x="52" y="120"/>
                  </a:cubicBezTo>
                  <a:cubicBezTo>
                    <a:pt x="83" y="120"/>
                    <a:pt x="88" y="107"/>
                    <a:pt x="88" y="107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5" y="109"/>
                    <a:pt x="90" y="128"/>
                    <a:pt x="5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" name="Freeform 186"/>
            <p:cNvSpPr>
              <a:spLocks/>
            </p:cNvSpPr>
            <p:nvPr/>
          </p:nvSpPr>
          <p:spPr bwMode="auto">
            <a:xfrm>
              <a:off x="6492052" y="1721189"/>
              <a:ext cx="78806" cy="168870"/>
            </a:xfrm>
            <a:custGeom>
              <a:avLst/>
              <a:gdLst>
                <a:gd name="T0" fmla="*/ 50 w 56"/>
                <a:gd name="T1" fmla="*/ 0 h 120"/>
                <a:gd name="T2" fmla="*/ 56 w 56"/>
                <a:gd name="T3" fmla="*/ 3 h 120"/>
                <a:gd name="T4" fmla="*/ 6 w 56"/>
                <a:gd name="T5" fmla="*/ 120 h 120"/>
                <a:gd name="T6" fmla="*/ 0 w 56"/>
                <a:gd name="T7" fmla="*/ 118 h 120"/>
                <a:gd name="T8" fmla="*/ 50 w 56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20">
                  <a:moveTo>
                    <a:pt x="50" y="0"/>
                  </a:moveTo>
                  <a:lnTo>
                    <a:pt x="56" y="3"/>
                  </a:lnTo>
                  <a:lnTo>
                    <a:pt x="6" y="120"/>
                  </a:lnTo>
                  <a:lnTo>
                    <a:pt x="0" y="118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" name="Freeform 187"/>
            <p:cNvSpPr>
              <a:spLocks/>
            </p:cNvSpPr>
            <p:nvPr/>
          </p:nvSpPr>
          <p:spPr bwMode="auto">
            <a:xfrm>
              <a:off x="6515976" y="1721189"/>
              <a:ext cx="78806" cy="168870"/>
            </a:xfrm>
            <a:custGeom>
              <a:avLst/>
              <a:gdLst>
                <a:gd name="T0" fmla="*/ 50 w 56"/>
                <a:gd name="T1" fmla="*/ 0 h 120"/>
                <a:gd name="T2" fmla="*/ 56 w 56"/>
                <a:gd name="T3" fmla="*/ 3 h 120"/>
                <a:gd name="T4" fmla="*/ 5 w 56"/>
                <a:gd name="T5" fmla="*/ 120 h 120"/>
                <a:gd name="T6" fmla="*/ 0 w 56"/>
                <a:gd name="T7" fmla="*/ 118 h 120"/>
                <a:gd name="T8" fmla="*/ 50 w 56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20">
                  <a:moveTo>
                    <a:pt x="50" y="0"/>
                  </a:moveTo>
                  <a:lnTo>
                    <a:pt x="56" y="3"/>
                  </a:lnTo>
                  <a:lnTo>
                    <a:pt x="5" y="120"/>
                  </a:lnTo>
                  <a:lnTo>
                    <a:pt x="0" y="118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4" name="Группа 453"/>
          <p:cNvGrpSpPr/>
          <p:nvPr/>
        </p:nvGrpSpPr>
        <p:grpSpPr>
          <a:xfrm>
            <a:off x="6790390" y="1704302"/>
            <a:ext cx="302560" cy="208274"/>
            <a:chOff x="6790390" y="1704302"/>
            <a:chExt cx="302560" cy="208274"/>
          </a:xfrm>
          <a:solidFill>
            <a:schemeClr val="tx1"/>
          </a:solidFill>
        </p:grpSpPr>
        <p:sp>
          <p:nvSpPr>
            <p:cNvPr id="182" name="Freeform 188"/>
            <p:cNvSpPr>
              <a:spLocks noEditPoints="1"/>
            </p:cNvSpPr>
            <p:nvPr/>
          </p:nvSpPr>
          <p:spPr bwMode="auto">
            <a:xfrm>
              <a:off x="6790390" y="1704302"/>
              <a:ext cx="302560" cy="208274"/>
            </a:xfrm>
            <a:custGeom>
              <a:avLst/>
              <a:gdLst>
                <a:gd name="T0" fmla="*/ 215 w 215"/>
                <a:gd name="T1" fmla="*/ 148 h 148"/>
                <a:gd name="T2" fmla="*/ 0 w 215"/>
                <a:gd name="T3" fmla="*/ 148 h 148"/>
                <a:gd name="T4" fmla="*/ 0 w 215"/>
                <a:gd name="T5" fmla="*/ 0 h 148"/>
                <a:gd name="T6" fmla="*/ 215 w 215"/>
                <a:gd name="T7" fmla="*/ 0 h 148"/>
                <a:gd name="T8" fmla="*/ 215 w 215"/>
                <a:gd name="T9" fmla="*/ 148 h 148"/>
                <a:gd name="T10" fmla="*/ 6 w 215"/>
                <a:gd name="T11" fmla="*/ 142 h 148"/>
                <a:gd name="T12" fmla="*/ 208 w 215"/>
                <a:gd name="T13" fmla="*/ 142 h 148"/>
                <a:gd name="T14" fmla="*/ 208 w 215"/>
                <a:gd name="T15" fmla="*/ 7 h 148"/>
                <a:gd name="T16" fmla="*/ 6 w 215"/>
                <a:gd name="T17" fmla="*/ 7 h 148"/>
                <a:gd name="T18" fmla="*/ 6 w 215"/>
                <a:gd name="T19" fmla="*/ 14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" h="148">
                  <a:moveTo>
                    <a:pt x="215" y="148"/>
                  </a:moveTo>
                  <a:lnTo>
                    <a:pt x="0" y="148"/>
                  </a:lnTo>
                  <a:lnTo>
                    <a:pt x="0" y="0"/>
                  </a:lnTo>
                  <a:lnTo>
                    <a:pt x="215" y="0"/>
                  </a:lnTo>
                  <a:lnTo>
                    <a:pt x="215" y="148"/>
                  </a:lnTo>
                  <a:close/>
                  <a:moveTo>
                    <a:pt x="6" y="142"/>
                  </a:moveTo>
                  <a:lnTo>
                    <a:pt x="208" y="142"/>
                  </a:lnTo>
                  <a:lnTo>
                    <a:pt x="208" y="7"/>
                  </a:lnTo>
                  <a:lnTo>
                    <a:pt x="6" y="7"/>
                  </a:lnTo>
                  <a:lnTo>
                    <a:pt x="6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Rectangle 189"/>
            <p:cNvSpPr>
              <a:spLocks noChangeArrowheads="1"/>
            </p:cNvSpPr>
            <p:nvPr/>
          </p:nvSpPr>
          <p:spPr bwMode="auto">
            <a:xfrm>
              <a:off x="6794612" y="1733855"/>
              <a:ext cx="292709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" name="Rectangle 190"/>
            <p:cNvSpPr>
              <a:spLocks noChangeArrowheads="1"/>
            </p:cNvSpPr>
            <p:nvPr/>
          </p:nvSpPr>
          <p:spPr bwMode="auto">
            <a:xfrm>
              <a:off x="6794612" y="1771850"/>
              <a:ext cx="292709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" name="Rectangle 191"/>
            <p:cNvSpPr>
              <a:spLocks noChangeArrowheads="1"/>
            </p:cNvSpPr>
            <p:nvPr/>
          </p:nvSpPr>
          <p:spPr bwMode="auto">
            <a:xfrm>
              <a:off x="6818535" y="1875987"/>
              <a:ext cx="18295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" name="Rectangle 192"/>
            <p:cNvSpPr>
              <a:spLocks noChangeArrowheads="1"/>
            </p:cNvSpPr>
            <p:nvPr/>
          </p:nvSpPr>
          <p:spPr bwMode="auto">
            <a:xfrm>
              <a:off x="6846680" y="1875987"/>
              <a:ext cx="136504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6" name="Группа 465"/>
          <p:cNvGrpSpPr/>
          <p:nvPr/>
        </p:nvGrpSpPr>
        <p:grpSpPr>
          <a:xfrm>
            <a:off x="6394952" y="2073003"/>
            <a:ext cx="306781" cy="257528"/>
            <a:chOff x="6394952" y="2073003"/>
            <a:chExt cx="306781" cy="257528"/>
          </a:xfrm>
          <a:solidFill>
            <a:schemeClr val="tx1"/>
          </a:solidFill>
        </p:grpSpPr>
        <p:sp>
          <p:nvSpPr>
            <p:cNvPr id="187" name="Freeform 193"/>
            <p:cNvSpPr>
              <a:spLocks noEditPoints="1"/>
            </p:cNvSpPr>
            <p:nvPr/>
          </p:nvSpPr>
          <p:spPr bwMode="auto">
            <a:xfrm>
              <a:off x="6394952" y="2073003"/>
              <a:ext cx="306781" cy="257528"/>
            </a:xfrm>
            <a:custGeom>
              <a:avLst/>
              <a:gdLst>
                <a:gd name="T0" fmla="*/ 109 w 218"/>
                <a:gd name="T1" fmla="*/ 183 h 183"/>
                <a:gd name="T2" fmla="*/ 0 w 218"/>
                <a:gd name="T3" fmla="*/ 74 h 183"/>
                <a:gd name="T4" fmla="*/ 60 w 218"/>
                <a:gd name="T5" fmla="*/ 0 h 183"/>
                <a:gd name="T6" fmla="*/ 157 w 218"/>
                <a:gd name="T7" fmla="*/ 0 h 183"/>
                <a:gd name="T8" fmla="*/ 218 w 218"/>
                <a:gd name="T9" fmla="*/ 74 h 183"/>
                <a:gd name="T10" fmla="*/ 109 w 218"/>
                <a:gd name="T11" fmla="*/ 183 h 183"/>
                <a:gd name="T12" fmla="*/ 112 w 218"/>
                <a:gd name="T13" fmla="*/ 7 h 183"/>
                <a:gd name="T14" fmla="*/ 112 w 218"/>
                <a:gd name="T15" fmla="*/ 170 h 183"/>
                <a:gd name="T16" fmla="*/ 208 w 218"/>
                <a:gd name="T17" fmla="*/ 74 h 183"/>
                <a:gd name="T18" fmla="*/ 155 w 218"/>
                <a:gd name="T19" fmla="*/ 7 h 183"/>
                <a:gd name="T20" fmla="*/ 112 w 218"/>
                <a:gd name="T21" fmla="*/ 7 h 183"/>
                <a:gd name="T22" fmla="*/ 9 w 218"/>
                <a:gd name="T23" fmla="*/ 74 h 183"/>
                <a:gd name="T24" fmla="*/ 106 w 218"/>
                <a:gd name="T25" fmla="*/ 170 h 183"/>
                <a:gd name="T26" fmla="*/ 106 w 218"/>
                <a:gd name="T27" fmla="*/ 7 h 183"/>
                <a:gd name="T28" fmla="*/ 63 w 218"/>
                <a:gd name="T29" fmla="*/ 7 h 183"/>
                <a:gd name="T30" fmla="*/ 9 w 218"/>
                <a:gd name="T31" fmla="*/ 7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8" h="183">
                  <a:moveTo>
                    <a:pt x="109" y="183"/>
                  </a:moveTo>
                  <a:lnTo>
                    <a:pt x="0" y="74"/>
                  </a:lnTo>
                  <a:lnTo>
                    <a:pt x="60" y="0"/>
                  </a:lnTo>
                  <a:lnTo>
                    <a:pt x="157" y="0"/>
                  </a:lnTo>
                  <a:lnTo>
                    <a:pt x="218" y="74"/>
                  </a:lnTo>
                  <a:lnTo>
                    <a:pt x="109" y="183"/>
                  </a:lnTo>
                  <a:close/>
                  <a:moveTo>
                    <a:pt x="112" y="7"/>
                  </a:moveTo>
                  <a:lnTo>
                    <a:pt x="112" y="170"/>
                  </a:lnTo>
                  <a:lnTo>
                    <a:pt x="208" y="74"/>
                  </a:lnTo>
                  <a:lnTo>
                    <a:pt x="155" y="7"/>
                  </a:lnTo>
                  <a:lnTo>
                    <a:pt x="112" y="7"/>
                  </a:lnTo>
                  <a:close/>
                  <a:moveTo>
                    <a:pt x="9" y="74"/>
                  </a:moveTo>
                  <a:lnTo>
                    <a:pt x="106" y="170"/>
                  </a:lnTo>
                  <a:lnTo>
                    <a:pt x="106" y="7"/>
                  </a:lnTo>
                  <a:lnTo>
                    <a:pt x="63" y="7"/>
                  </a:lnTo>
                  <a:lnTo>
                    <a:pt x="9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" name="Freeform 194"/>
            <p:cNvSpPr>
              <a:spLocks/>
            </p:cNvSpPr>
            <p:nvPr/>
          </p:nvSpPr>
          <p:spPr bwMode="auto">
            <a:xfrm>
              <a:off x="6476573" y="2077225"/>
              <a:ext cx="75992" cy="244862"/>
            </a:xfrm>
            <a:custGeom>
              <a:avLst/>
              <a:gdLst>
                <a:gd name="T0" fmla="*/ 48 w 54"/>
                <a:gd name="T1" fmla="*/ 174 h 174"/>
                <a:gd name="T2" fmla="*/ 0 w 54"/>
                <a:gd name="T3" fmla="*/ 71 h 174"/>
                <a:gd name="T4" fmla="*/ 21 w 54"/>
                <a:gd name="T5" fmla="*/ 0 h 174"/>
                <a:gd name="T6" fmla="*/ 27 w 54"/>
                <a:gd name="T7" fmla="*/ 1 h 174"/>
                <a:gd name="T8" fmla="*/ 7 w 54"/>
                <a:gd name="T9" fmla="*/ 71 h 174"/>
                <a:gd name="T10" fmla="*/ 54 w 54"/>
                <a:gd name="T11" fmla="*/ 170 h 174"/>
                <a:gd name="T12" fmla="*/ 48 w 54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74">
                  <a:moveTo>
                    <a:pt x="48" y="174"/>
                  </a:moveTo>
                  <a:lnTo>
                    <a:pt x="0" y="71"/>
                  </a:lnTo>
                  <a:lnTo>
                    <a:pt x="21" y="0"/>
                  </a:lnTo>
                  <a:lnTo>
                    <a:pt x="27" y="1"/>
                  </a:lnTo>
                  <a:lnTo>
                    <a:pt x="7" y="71"/>
                  </a:lnTo>
                  <a:lnTo>
                    <a:pt x="54" y="170"/>
                  </a:lnTo>
                  <a:lnTo>
                    <a:pt x="48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" name="Freeform 195"/>
            <p:cNvSpPr>
              <a:spLocks/>
            </p:cNvSpPr>
            <p:nvPr/>
          </p:nvSpPr>
          <p:spPr bwMode="auto">
            <a:xfrm>
              <a:off x="6544121" y="2077225"/>
              <a:ext cx="75992" cy="244862"/>
            </a:xfrm>
            <a:custGeom>
              <a:avLst/>
              <a:gdLst>
                <a:gd name="T0" fmla="*/ 6 w 54"/>
                <a:gd name="T1" fmla="*/ 174 h 174"/>
                <a:gd name="T2" fmla="*/ 0 w 54"/>
                <a:gd name="T3" fmla="*/ 170 h 174"/>
                <a:gd name="T4" fmla="*/ 46 w 54"/>
                <a:gd name="T5" fmla="*/ 71 h 174"/>
                <a:gd name="T6" fmla="*/ 27 w 54"/>
                <a:gd name="T7" fmla="*/ 1 h 174"/>
                <a:gd name="T8" fmla="*/ 33 w 54"/>
                <a:gd name="T9" fmla="*/ 0 h 174"/>
                <a:gd name="T10" fmla="*/ 54 w 54"/>
                <a:gd name="T11" fmla="*/ 71 h 174"/>
                <a:gd name="T12" fmla="*/ 6 w 54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74">
                  <a:moveTo>
                    <a:pt x="6" y="174"/>
                  </a:moveTo>
                  <a:lnTo>
                    <a:pt x="0" y="170"/>
                  </a:lnTo>
                  <a:lnTo>
                    <a:pt x="46" y="71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54" y="71"/>
                  </a:lnTo>
                  <a:lnTo>
                    <a:pt x="6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" name="Rectangle 196"/>
            <p:cNvSpPr>
              <a:spLocks noChangeArrowheads="1"/>
            </p:cNvSpPr>
            <p:nvPr/>
          </p:nvSpPr>
          <p:spPr bwMode="auto">
            <a:xfrm>
              <a:off x="6401988" y="2172918"/>
              <a:ext cx="292709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8" name="Группа 467"/>
          <p:cNvGrpSpPr/>
          <p:nvPr/>
        </p:nvGrpSpPr>
        <p:grpSpPr>
          <a:xfrm>
            <a:off x="2074684" y="2443111"/>
            <a:ext cx="302560" cy="302560"/>
            <a:chOff x="2074684" y="2443111"/>
            <a:chExt cx="302560" cy="302560"/>
          </a:xfrm>
          <a:solidFill>
            <a:schemeClr val="tx1"/>
          </a:solidFill>
        </p:grpSpPr>
        <p:sp>
          <p:nvSpPr>
            <p:cNvPr id="191" name="Rectangle 197"/>
            <p:cNvSpPr>
              <a:spLocks noChangeArrowheads="1"/>
            </p:cNvSpPr>
            <p:nvPr/>
          </p:nvSpPr>
          <p:spPr bwMode="auto">
            <a:xfrm>
              <a:off x="2211187" y="2505030"/>
              <a:ext cx="9851" cy="1843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" name="Rectangle 198"/>
            <p:cNvSpPr>
              <a:spLocks noChangeArrowheads="1"/>
            </p:cNvSpPr>
            <p:nvPr/>
          </p:nvSpPr>
          <p:spPr bwMode="auto">
            <a:xfrm>
              <a:off x="2230888" y="2505030"/>
              <a:ext cx="9851" cy="1843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" name="Freeform 199"/>
            <p:cNvSpPr>
              <a:spLocks/>
            </p:cNvSpPr>
            <p:nvPr/>
          </p:nvSpPr>
          <p:spPr bwMode="auto">
            <a:xfrm>
              <a:off x="2178820" y="2519102"/>
              <a:ext cx="99915" cy="146354"/>
            </a:xfrm>
            <a:custGeom>
              <a:avLst/>
              <a:gdLst>
                <a:gd name="T0" fmla="*/ 40 w 85"/>
                <a:gd name="T1" fmla="*/ 124 h 124"/>
                <a:gd name="T2" fmla="*/ 6 w 85"/>
                <a:gd name="T3" fmla="*/ 114 h 124"/>
                <a:gd name="T4" fmla="*/ 0 w 85"/>
                <a:gd name="T5" fmla="*/ 100 h 124"/>
                <a:gd name="T6" fmla="*/ 8 w 85"/>
                <a:gd name="T7" fmla="*/ 100 h 124"/>
                <a:gd name="T8" fmla="*/ 12 w 85"/>
                <a:gd name="T9" fmla="*/ 109 h 124"/>
                <a:gd name="T10" fmla="*/ 40 w 85"/>
                <a:gd name="T11" fmla="*/ 116 h 124"/>
                <a:gd name="T12" fmla="*/ 71 w 85"/>
                <a:gd name="T13" fmla="*/ 107 h 124"/>
                <a:gd name="T14" fmla="*/ 76 w 85"/>
                <a:gd name="T15" fmla="*/ 90 h 124"/>
                <a:gd name="T16" fmla="*/ 76 w 85"/>
                <a:gd name="T17" fmla="*/ 88 h 124"/>
                <a:gd name="T18" fmla="*/ 40 w 85"/>
                <a:gd name="T19" fmla="*/ 64 h 124"/>
                <a:gd name="T20" fmla="*/ 4 w 85"/>
                <a:gd name="T21" fmla="*/ 32 h 124"/>
                <a:gd name="T22" fmla="*/ 11 w 85"/>
                <a:gd name="T23" fmla="*/ 11 h 124"/>
                <a:gd name="T24" fmla="*/ 40 w 85"/>
                <a:gd name="T25" fmla="*/ 0 h 124"/>
                <a:gd name="T26" fmla="*/ 80 w 85"/>
                <a:gd name="T27" fmla="*/ 28 h 124"/>
                <a:gd name="T28" fmla="*/ 72 w 85"/>
                <a:gd name="T29" fmla="*/ 28 h 124"/>
                <a:gd name="T30" fmla="*/ 76 w 85"/>
                <a:gd name="T31" fmla="*/ 28 h 124"/>
                <a:gd name="T32" fmla="*/ 72 w 85"/>
                <a:gd name="T33" fmla="*/ 28 h 124"/>
                <a:gd name="T34" fmla="*/ 40 w 85"/>
                <a:gd name="T35" fmla="*/ 8 h 124"/>
                <a:gd name="T36" fmla="*/ 17 w 85"/>
                <a:gd name="T37" fmla="*/ 16 h 124"/>
                <a:gd name="T38" fmla="*/ 12 w 85"/>
                <a:gd name="T39" fmla="*/ 31 h 124"/>
                <a:gd name="T40" fmla="*/ 12 w 85"/>
                <a:gd name="T41" fmla="*/ 32 h 124"/>
                <a:gd name="T42" fmla="*/ 40 w 85"/>
                <a:gd name="T43" fmla="*/ 56 h 124"/>
                <a:gd name="T44" fmla="*/ 84 w 85"/>
                <a:gd name="T45" fmla="*/ 88 h 124"/>
                <a:gd name="T46" fmla="*/ 84 w 85"/>
                <a:gd name="T47" fmla="*/ 90 h 124"/>
                <a:gd name="T48" fmla="*/ 77 w 85"/>
                <a:gd name="T49" fmla="*/ 113 h 124"/>
                <a:gd name="T50" fmla="*/ 40 w 85"/>
                <a:gd name="T5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" h="124">
                  <a:moveTo>
                    <a:pt x="40" y="124"/>
                  </a:moveTo>
                  <a:cubicBezTo>
                    <a:pt x="24" y="124"/>
                    <a:pt x="12" y="121"/>
                    <a:pt x="6" y="114"/>
                  </a:cubicBezTo>
                  <a:cubicBezTo>
                    <a:pt x="0" y="109"/>
                    <a:pt x="0" y="102"/>
                    <a:pt x="0" y="100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8" y="102"/>
                    <a:pt x="8" y="105"/>
                    <a:pt x="12" y="109"/>
                  </a:cubicBezTo>
                  <a:cubicBezTo>
                    <a:pt x="15" y="112"/>
                    <a:pt x="23" y="116"/>
                    <a:pt x="40" y="116"/>
                  </a:cubicBezTo>
                  <a:cubicBezTo>
                    <a:pt x="55" y="116"/>
                    <a:pt x="66" y="113"/>
                    <a:pt x="71" y="107"/>
                  </a:cubicBezTo>
                  <a:cubicBezTo>
                    <a:pt x="77" y="102"/>
                    <a:pt x="76" y="95"/>
                    <a:pt x="76" y="90"/>
                  </a:cubicBezTo>
                  <a:cubicBezTo>
                    <a:pt x="76" y="89"/>
                    <a:pt x="76" y="89"/>
                    <a:pt x="76" y="88"/>
                  </a:cubicBezTo>
                  <a:cubicBezTo>
                    <a:pt x="76" y="88"/>
                    <a:pt x="75" y="64"/>
                    <a:pt x="40" y="64"/>
                  </a:cubicBezTo>
                  <a:cubicBezTo>
                    <a:pt x="7" y="64"/>
                    <a:pt x="4" y="36"/>
                    <a:pt x="4" y="32"/>
                  </a:cubicBezTo>
                  <a:cubicBezTo>
                    <a:pt x="4" y="30"/>
                    <a:pt x="3" y="20"/>
                    <a:pt x="11" y="11"/>
                  </a:cubicBezTo>
                  <a:cubicBezTo>
                    <a:pt x="17" y="4"/>
                    <a:pt x="27" y="0"/>
                    <a:pt x="40" y="0"/>
                  </a:cubicBezTo>
                  <a:cubicBezTo>
                    <a:pt x="80" y="0"/>
                    <a:pt x="80" y="28"/>
                    <a:pt x="80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7"/>
                    <a:pt x="71" y="8"/>
                    <a:pt x="40" y="8"/>
                  </a:cubicBezTo>
                  <a:cubicBezTo>
                    <a:pt x="29" y="8"/>
                    <a:pt x="21" y="11"/>
                    <a:pt x="17" y="16"/>
                  </a:cubicBezTo>
                  <a:cubicBezTo>
                    <a:pt x="11" y="23"/>
                    <a:pt x="12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3"/>
                    <a:pt x="13" y="56"/>
                    <a:pt x="40" y="56"/>
                  </a:cubicBezTo>
                  <a:cubicBezTo>
                    <a:pt x="83" y="56"/>
                    <a:pt x="84" y="88"/>
                    <a:pt x="84" y="88"/>
                  </a:cubicBezTo>
                  <a:cubicBezTo>
                    <a:pt x="84" y="88"/>
                    <a:pt x="84" y="89"/>
                    <a:pt x="84" y="90"/>
                  </a:cubicBezTo>
                  <a:cubicBezTo>
                    <a:pt x="84" y="95"/>
                    <a:pt x="85" y="105"/>
                    <a:pt x="77" y="113"/>
                  </a:cubicBezTo>
                  <a:cubicBezTo>
                    <a:pt x="70" y="120"/>
                    <a:pt x="58" y="124"/>
                    <a:pt x="40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Freeform 200"/>
            <p:cNvSpPr>
              <a:spLocks noEditPoints="1"/>
            </p:cNvSpPr>
            <p:nvPr/>
          </p:nvSpPr>
          <p:spPr bwMode="auto">
            <a:xfrm>
              <a:off x="2074684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8 h 256"/>
                <a:gd name="T4" fmla="*/ 0 w 256"/>
                <a:gd name="T5" fmla="*/ 128 h 256"/>
                <a:gd name="T6" fmla="*/ 38 w 256"/>
                <a:gd name="T7" fmla="*/ 37 h 256"/>
                <a:gd name="T8" fmla="*/ 128 w 256"/>
                <a:gd name="T9" fmla="*/ 0 h 256"/>
                <a:gd name="T10" fmla="*/ 219 w 256"/>
                <a:gd name="T11" fmla="*/ 37 h 256"/>
                <a:gd name="T12" fmla="*/ 256 w 256"/>
                <a:gd name="T13" fmla="*/ 128 h 256"/>
                <a:gd name="T14" fmla="*/ 219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8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2"/>
                    <a:pt x="38" y="37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2" y="0"/>
                    <a:pt x="195" y="13"/>
                    <a:pt x="219" y="37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8"/>
                  </a:cubicBezTo>
                  <a:cubicBezTo>
                    <a:pt x="195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3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3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0" y="235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9" name="Группа 468"/>
          <p:cNvGrpSpPr/>
          <p:nvPr/>
        </p:nvGrpSpPr>
        <p:grpSpPr>
          <a:xfrm>
            <a:off x="2467307" y="2443111"/>
            <a:ext cx="302560" cy="302560"/>
            <a:chOff x="2467307" y="2443111"/>
            <a:chExt cx="302560" cy="302560"/>
          </a:xfrm>
          <a:solidFill>
            <a:schemeClr val="tx1"/>
          </a:solidFill>
        </p:grpSpPr>
        <p:sp>
          <p:nvSpPr>
            <p:cNvPr id="195" name="Freeform 201"/>
            <p:cNvSpPr>
              <a:spLocks noEditPoints="1"/>
            </p:cNvSpPr>
            <p:nvPr/>
          </p:nvSpPr>
          <p:spPr bwMode="auto">
            <a:xfrm>
              <a:off x="2467307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8 h 256"/>
                <a:gd name="T4" fmla="*/ 0 w 256"/>
                <a:gd name="T5" fmla="*/ 128 h 256"/>
                <a:gd name="T6" fmla="*/ 38 w 256"/>
                <a:gd name="T7" fmla="*/ 37 h 256"/>
                <a:gd name="T8" fmla="*/ 128 w 256"/>
                <a:gd name="T9" fmla="*/ 0 h 256"/>
                <a:gd name="T10" fmla="*/ 219 w 256"/>
                <a:gd name="T11" fmla="*/ 37 h 256"/>
                <a:gd name="T12" fmla="*/ 256 w 256"/>
                <a:gd name="T13" fmla="*/ 128 h 256"/>
                <a:gd name="T14" fmla="*/ 219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8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2"/>
                    <a:pt x="38" y="37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3" y="0"/>
                    <a:pt x="195" y="13"/>
                    <a:pt x="219" y="37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8"/>
                  </a:cubicBezTo>
                  <a:cubicBezTo>
                    <a:pt x="195" y="243"/>
                    <a:pt x="163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3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3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1" y="235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1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" name="Freeform 202"/>
            <p:cNvSpPr>
              <a:spLocks/>
            </p:cNvSpPr>
            <p:nvPr/>
          </p:nvSpPr>
          <p:spPr bwMode="auto">
            <a:xfrm>
              <a:off x="2557371" y="2519102"/>
              <a:ext cx="113988" cy="151983"/>
            </a:xfrm>
            <a:custGeom>
              <a:avLst/>
              <a:gdLst>
                <a:gd name="T0" fmla="*/ 52 w 96"/>
                <a:gd name="T1" fmla="*/ 128 h 128"/>
                <a:gd name="T2" fmla="*/ 0 w 96"/>
                <a:gd name="T3" fmla="*/ 64 h 128"/>
                <a:gd name="T4" fmla="*/ 52 w 96"/>
                <a:gd name="T5" fmla="*/ 0 h 128"/>
                <a:gd name="T6" fmla="*/ 96 w 96"/>
                <a:gd name="T7" fmla="*/ 19 h 128"/>
                <a:gd name="T8" fmla="*/ 88 w 96"/>
                <a:gd name="T9" fmla="*/ 21 h 128"/>
                <a:gd name="T10" fmla="*/ 52 w 96"/>
                <a:gd name="T11" fmla="*/ 8 h 128"/>
                <a:gd name="T12" fmla="*/ 8 w 96"/>
                <a:gd name="T13" fmla="*/ 64 h 128"/>
                <a:gd name="T14" fmla="*/ 52 w 96"/>
                <a:gd name="T15" fmla="*/ 120 h 128"/>
                <a:gd name="T16" fmla="*/ 88 w 96"/>
                <a:gd name="T17" fmla="*/ 107 h 128"/>
                <a:gd name="T18" fmla="*/ 96 w 96"/>
                <a:gd name="T19" fmla="*/ 109 h 128"/>
                <a:gd name="T20" fmla="*/ 52 w 96"/>
                <a:gd name="T21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128">
                  <a:moveTo>
                    <a:pt x="52" y="128"/>
                  </a:moveTo>
                  <a:cubicBezTo>
                    <a:pt x="19" y="128"/>
                    <a:pt x="0" y="105"/>
                    <a:pt x="0" y="64"/>
                  </a:cubicBezTo>
                  <a:cubicBezTo>
                    <a:pt x="0" y="23"/>
                    <a:pt x="19" y="0"/>
                    <a:pt x="52" y="0"/>
                  </a:cubicBezTo>
                  <a:cubicBezTo>
                    <a:pt x="91" y="0"/>
                    <a:pt x="96" y="18"/>
                    <a:pt x="96" y="19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1"/>
                    <a:pt x="84" y="8"/>
                    <a:pt x="52" y="8"/>
                  </a:cubicBezTo>
                  <a:cubicBezTo>
                    <a:pt x="16" y="8"/>
                    <a:pt x="8" y="38"/>
                    <a:pt x="8" y="64"/>
                  </a:cubicBezTo>
                  <a:cubicBezTo>
                    <a:pt x="8" y="90"/>
                    <a:pt x="16" y="120"/>
                    <a:pt x="52" y="120"/>
                  </a:cubicBezTo>
                  <a:cubicBezTo>
                    <a:pt x="84" y="120"/>
                    <a:pt x="88" y="107"/>
                    <a:pt x="88" y="107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6" y="110"/>
                    <a:pt x="91" y="128"/>
                    <a:pt x="5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" name="Rectangle 203"/>
            <p:cNvSpPr>
              <a:spLocks noChangeArrowheads="1"/>
            </p:cNvSpPr>
            <p:nvPr/>
          </p:nvSpPr>
          <p:spPr bwMode="auto">
            <a:xfrm>
              <a:off x="2537670" y="2581021"/>
              <a:ext cx="90064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" name="Rectangle 204"/>
            <p:cNvSpPr>
              <a:spLocks noChangeArrowheads="1"/>
            </p:cNvSpPr>
            <p:nvPr/>
          </p:nvSpPr>
          <p:spPr bwMode="auto">
            <a:xfrm>
              <a:off x="2537670" y="2599315"/>
              <a:ext cx="90064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0" name="Группа 469"/>
          <p:cNvGrpSpPr/>
          <p:nvPr/>
        </p:nvGrpSpPr>
        <p:grpSpPr>
          <a:xfrm>
            <a:off x="2859931" y="2443111"/>
            <a:ext cx="302560" cy="302560"/>
            <a:chOff x="2859931" y="2443111"/>
            <a:chExt cx="302560" cy="302560"/>
          </a:xfrm>
          <a:solidFill>
            <a:schemeClr val="tx1"/>
          </a:solidFill>
        </p:grpSpPr>
        <p:sp>
          <p:nvSpPr>
            <p:cNvPr id="199" name="Freeform 206"/>
            <p:cNvSpPr>
              <a:spLocks noEditPoints="1"/>
            </p:cNvSpPr>
            <p:nvPr/>
          </p:nvSpPr>
          <p:spPr bwMode="auto">
            <a:xfrm>
              <a:off x="2859931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8 h 256"/>
                <a:gd name="T4" fmla="*/ 0 w 256"/>
                <a:gd name="T5" fmla="*/ 128 h 256"/>
                <a:gd name="T6" fmla="*/ 38 w 256"/>
                <a:gd name="T7" fmla="*/ 37 h 256"/>
                <a:gd name="T8" fmla="*/ 128 w 256"/>
                <a:gd name="T9" fmla="*/ 0 h 256"/>
                <a:gd name="T10" fmla="*/ 219 w 256"/>
                <a:gd name="T11" fmla="*/ 37 h 256"/>
                <a:gd name="T12" fmla="*/ 256 w 256"/>
                <a:gd name="T13" fmla="*/ 128 h 256"/>
                <a:gd name="T14" fmla="*/ 219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4 w 256"/>
                <a:gd name="T21" fmla="*/ 43 h 256"/>
                <a:gd name="T22" fmla="*/ 8 w 256"/>
                <a:gd name="T23" fmla="*/ 128 h 256"/>
                <a:gd name="T24" fmla="*/ 44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8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2"/>
                    <a:pt x="38" y="37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3" y="0"/>
                    <a:pt x="195" y="13"/>
                    <a:pt x="219" y="37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8"/>
                  </a:cubicBezTo>
                  <a:cubicBezTo>
                    <a:pt x="195" y="243"/>
                    <a:pt x="163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4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4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1" y="248"/>
                    <a:pt x="191" y="235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1" y="20"/>
                    <a:pt x="161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" name="Freeform 207"/>
            <p:cNvSpPr>
              <a:spLocks/>
            </p:cNvSpPr>
            <p:nvPr/>
          </p:nvSpPr>
          <p:spPr bwMode="auto">
            <a:xfrm>
              <a:off x="2973919" y="2523325"/>
              <a:ext cx="80214" cy="147762"/>
            </a:xfrm>
            <a:custGeom>
              <a:avLst/>
              <a:gdLst>
                <a:gd name="T0" fmla="*/ 6 w 57"/>
                <a:gd name="T1" fmla="*/ 105 h 105"/>
                <a:gd name="T2" fmla="*/ 0 w 57"/>
                <a:gd name="T3" fmla="*/ 105 h 105"/>
                <a:gd name="T4" fmla="*/ 0 w 57"/>
                <a:gd name="T5" fmla="*/ 0 h 105"/>
                <a:gd name="T6" fmla="*/ 57 w 57"/>
                <a:gd name="T7" fmla="*/ 0 h 105"/>
                <a:gd name="T8" fmla="*/ 57 w 57"/>
                <a:gd name="T9" fmla="*/ 7 h 105"/>
                <a:gd name="T10" fmla="*/ 6 w 57"/>
                <a:gd name="T11" fmla="*/ 7 h 105"/>
                <a:gd name="T12" fmla="*/ 6 w 57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05">
                  <a:moveTo>
                    <a:pt x="6" y="105"/>
                  </a:moveTo>
                  <a:lnTo>
                    <a:pt x="0" y="105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7"/>
                  </a:lnTo>
                  <a:lnTo>
                    <a:pt x="6" y="7"/>
                  </a:lnTo>
                  <a:lnTo>
                    <a:pt x="6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" name="Rectangle 208"/>
            <p:cNvSpPr>
              <a:spLocks noChangeArrowheads="1"/>
            </p:cNvSpPr>
            <p:nvPr/>
          </p:nvSpPr>
          <p:spPr bwMode="auto">
            <a:xfrm>
              <a:off x="2978141" y="2589465"/>
              <a:ext cx="66141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" name="Rectangle 209"/>
            <p:cNvSpPr>
              <a:spLocks noChangeArrowheads="1"/>
            </p:cNvSpPr>
            <p:nvPr/>
          </p:nvSpPr>
          <p:spPr bwMode="auto">
            <a:xfrm>
              <a:off x="2954218" y="2619018"/>
              <a:ext cx="66141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67" name="Группа 466"/>
          <p:cNvGrpSpPr/>
          <p:nvPr/>
        </p:nvGrpSpPr>
        <p:grpSpPr>
          <a:xfrm>
            <a:off x="6790391" y="2071596"/>
            <a:ext cx="302560" cy="260342"/>
            <a:chOff x="6790391" y="2071596"/>
            <a:chExt cx="302560" cy="260342"/>
          </a:xfrm>
          <a:solidFill>
            <a:schemeClr val="tx1"/>
          </a:solidFill>
        </p:grpSpPr>
        <p:sp>
          <p:nvSpPr>
            <p:cNvPr id="203" name="Freeform 210"/>
            <p:cNvSpPr>
              <a:spLocks noEditPoints="1"/>
            </p:cNvSpPr>
            <p:nvPr/>
          </p:nvSpPr>
          <p:spPr bwMode="auto">
            <a:xfrm>
              <a:off x="6790391" y="2133515"/>
              <a:ext cx="302560" cy="52069"/>
            </a:xfrm>
            <a:custGeom>
              <a:avLst/>
              <a:gdLst>
                <a:gd name="T0" fmla="*/ 215 w 215"/>
                <a:gd name="T1" fmla="*/ 37 h 37"/>
                <a:gd name="T2" fmla="*/ 0 w 215"/>
                <a:gd name="T3" fmla="*/ 37 h 37"/>
                <a:gd name="T4" fmla="*/ 0 w 215"/>
                <a:gd name="T5" fmla="*/ 0 h 37"/>
                <a:gd name="T6" fmla="*/ 215 w 215"/>
                <a:gd name="T7" fmla="*/ 0 h 37"/>
                <a:gd name="T8" fmla="*/ 215 w 215"/>
                <a:gd name="T9" fmla="*/ 37 h 37"/>
                <a:gd name="T10" fmla="*/ 6 w 215"/>
                <a:gd name="T11" fmla="*/ 30 h 37"/>
                <a:gd name="T12" fmla="*/ 208 w 215"/>
                <a:gd name="T13" fmla="*/ 30 h 37"/>
                <a:gd name="T14" fmla="*/ 208 w 215"/>
                <a:gd name="T15" fmla="*/ 7 h 37"/>
                <a:gd name="T16" fmla="*/ 6 w 215"/>
                <a:gd name="T17" fmla="*/ 7 h 37"/>
                <a:gd name="T18" fmla="*/ 6 w 215"/>
                <a:gd name="T1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" h="37">
                  <a:moveTo>
                    <a:pt x="215" y="37"/>
                  </a:moveTo>
                  <a:lnTo>
                    <a:pt x="0" y="37"/>
                  </a:lnTo>
                  <a:lnTo>
                    <a:pt x="0" y="0"/>
                  </a:lnTo>
                  <a:lnTo>
                    <a:pt x="215" y="0"/>
                  </a:lnTo>
                  <a:lnTo>
                    <a:pt x="215" y="37"/>
                  </a:lnTo>
                  <a:close/>
                  <a:moveTo>
                    <a:pt x="6" y="30"/>
                  </a:moveTo>
                  <a:lnTo>
                    <a:pt x="208" y="30"/>
                  </a:lnTo>
                  <a:lnTo>
                    <a:pt x="208" y="7"/>
                  </a:lnTo>
                  <a:lnTo>
                    <a:pt x="6" y="7"/>
                  </a:lnTo>
                  <a:lnTo>
                    <a:pt x="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Freeform 211"/>
            <p:cNvSpPr>
              <a:spLocks noEditPoints="1"/>
            </p:cNvSpPr>
            <p:nvPr/>
          </p:nvSpPr>
          <p:spPr bwMode="auto">
            <a:xfrm>
              <a:off x="6812907" y="2175732"/>
              <a:ext cx="256120" cy="156206"/>
            </a:xfrm>
            <a:custGeom>
              <a:avLst/>
              <a:gdLst>
                <a:gd name="T0" fmla="*/ 182 w 182"/>
                <a:gd name="T1" fmla="*/ 111 h 111"/>
                <a:gd name="T2" fmla="*/ 0 w 182"/>
                <a:gd name="T3" fmla="*/ 111 h 111"/>
                <a:gd name="T4" fmla="*/ 0 w 182"/>
                <a:gd name="T5" fmla="*/ 0 h 111"/>
                <a:gd name="T6" fmla="*/ 182 w 182"/>
                <a:gd name="T7" fmla="*/ 0 h 111"/>
                <a:gd name="T8" fmla="*/ 182 w 182"/>
                <a:gd name="T9" fmla="*/ 111 h 111"/>
                <a:gd name="T10" fmla="*/ 7 w 182"/>
                <a:gd name="T11" fmla="*/ 104 h 111"/>
                <a:gd name="T12" fmla="*/ 175 w 182"/>
                <a:gd name="T13" fmla="*/ 104 h 111"/>
                <a:gd name="T14" fmla="*/ 175 w 182"/>
                <a:gd name="T15" fmla="*/ 7 h 111"/>
                <a:gd name="T16" fmla="*/ 7 w 182"/>
                <a:gd name="T17" fmla="*/ 7 h 111"/>
                <a:gd name="T18" fmla="*/ 7 w 182"/>
                <a:gd name="T19" fmla="*/ 10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1">
                  <a:moveTo>
                    <a:pt x="182" y="111"/>
                  </a:moveTo>
                  <a:lnTo>
                    <a:pt x="0" y="111"/>
                  </a:lnTo>
                  <a:lnTo>
                    <a:pt x="0" y="0"/>
                  </a:lnTo>
                  <a:lnTo>
                    <a:pt x="182" y="0"/>
                  </a:lnTo>
                  <a:lnTo>
                    <a:pt x="182" y="111"/>
                  </a:lnTo>
                  <a:close/>
                  <a:moveTo>
                    <a:pt x="7" y="104"/>
                  </a:moveTo>
                  <a:lnTo>
                    <a:pt x="175" y="104"/>
                  </a:lnTo>
                  <a:lnTo>
                    <a:pt x="175" y="7"/>
                  </a:lnTo>
                  <a:lnTo>
                    <a:pt x="7" y="7"/>
                  </a:lnTo>
                  <a:lnTo>
                    <a:pt x="7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" name="Rectangle 212"/>
            <p:cNvSpPr>
              <a:spLocks noChangeArrowheads="1"/>
            </p:cNvSpPr>
            <p:nvPr/>
          </p:nvSpPr>
          <p:spPr bwMode="auto">
            <a:xfrm>
              <a:off x="6936745" y="2137737"/>
              <a:ext cx="9851" cy="1899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" name="Freeform 213"/>
            <p:cNvSpPr>
              <a:spLocks noEditPoints="1"/>
            </p:cNvSpPr>
            <p:nvPr/>
          </p:nvSpPr>
          <p:spPr bwMode="auto">
            <a:xfrm>
              <a:off x="6874826" y="2071596"/>
              <a:ext cx="71770" cy="71770"/>
            </a:xfrm>
            <a:custGeom>
              <a:avLst/>
              <a:gdLst>
                <a:gd name="T0" fmla="*/ 56 w 60"/>
                <a:gd name="T1" fmla="*/ 60 h 60"/>
                <a:gd name="T2" fmla="*/ 27 w 60"/>
                <a:gd name="T3" fmla="*/ 55 h 60"/>
                <a:gd name="T4" fmla="*/ 0 w 60"/>
                <a:gd name="T5" fmla="*/ 20 h 60"/>
                <a:gd name="T6" fmla="*/ 23 w 60"/>
                <a:gd name="T7" fmla="*/ 0 h 60"/>
                <a:gd name="T8" fmla="*/ 60 w 60"/>
                <a:gd name="T9" fmla="*/ 28 h 60"/>
                <a:gd name="T10" fmla="*/ 60 w 60"/>
                <a:gd name="T11" fmla="*/ 60 h 60"/>
                <a:gd name="T12" fmla="*/ 56 w 60"/>
                <a:gd name="T13" fmla="*/ 60 h 60"/>
                <a:gd name="T14" fmla="*/ 23 w 60"/>
                <a:gd name="T15" fmla="*/ 8 h 60"/>
                <a:gd name="T16" fmla="*/ 8 w 60"/>
                <a:gd name="T17" fmla="*/ 20 h 60"/>
                <a:gd name="T18" fmla="*/ 52 w 60"/>
                <a:gd name="T19" fmla="*/ 52 h 60"/>
                <a:gd name="T20" fmla="*/ 52 w 60"/>
                <a:gd name="T21" fmla="*/ 28 h 60"/>
                <a:gd name="T22" fmla="*/ 23 w 60"/>
                <a:gd name="T23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60">
                  <a:moveTo>
                    <a:pt x="56" y="60"/>
                  </a:moveTo>
                  <a:cubicBezTo>
                    <a:pt x="54" y="60"/>
                    <a:pt x="41" y="60"/>
                    <a:pt x="27" y="55"/>
                  </a:cubicBezTo>
                  <a:cubicBezTo>
                    <a:pt x="9" y="49"/>
                    <a:pt x="0" y="36"/>
                    <a:pt x="0" y="20"/>
                  </a:cubicBezTo>
                  <a:cubicBezTo>
                    <a:pt x="0" y="7"/>
                    <a:pt x="9" y="0"/>
                    <a:pt x="23" y="0"/>
                  </a:cubicBezTo>
                  <a:cubicBezTo>
                    <a:pt x="40" y="0"/>
                    <a:pt x="60" y="11"/>
                    <a:pt x="60" y="28"/>
                  </a:cubicBezTo>
                  <a:cubicBezTo>
                    <a:pt x="60" y="60"/>
                    <a:pt x="60" y="60"/>
                    <a:pt x="60" y="60"/>
                  </a:cubicBezTo>
                  <a:lnTo>
                    <a:pt x="56" y="60"/>
                  </a:lnTo>
                  <a:close/>
                  <a:moveTo>
                    <a:pt x="23" y="8"/>
                  </a:moveTo>
                  <a:cubicBezTo>
                    <a:pt x="17" y="8"/>
                    <a:pt x="8" y="9"/>
                    <a:pt x="8" y="20"/>
                  </a:cubicBezTo>
                  <a:cubicBezTo>
                    <a:pt x="8" y="47"/>
                    <a:pt x="40" y="51"/>
                    <a:pt x="52" y="52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2" y="17"/>
                    <a:pt x="36" y="8"/>
                    <a:pt x="2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" name="Freeform 214"/>
            <p:cNvSpPr>
              <a:spLocks noEditPoints="1"/>
            </p:cNvSpPr>
            <p:nvPr/>
          </p:nvSpPr>
          <p:spPr bwMode="auto">
            <a:xfrm>
              <a:off x="6936745" y="2071596"/>
              <a:ext cx="70363" cy="71770"/>
            </a:xfrm>
            <a:custGeom>
              <a:avLst/>
              <a:gdLst>
                <a:gd name="T0" fmla="*/ 4 w 60"/>
                <a:gd name="T1" fmla="*/ 60 h 60"/>
                <a:gd name="T2" fmla="*/ 0 w 60"/>
                <a:gd name="T3" fmla="*/ 60 h 60"/>
                <a:gd name="T4" fmla="*/ 0 w 60"/>
                <a:gd name="T5" fmla="*/ 28 h 60"/>
                <a:gd name="T6" fmla="*/ 37 w 60"/>
                <a:gd name="T7" fmla="*/ 0 h 60"/>
                <a:gd name="T8" fmla="*/ 60 w 60"/>
                <a:gd name="T9" fmla="*/ 20 h 60"/>
                <a:gd name="T10" fmla="*/ 32 w 60"/>
                <a:gd name="T11" fmla="*/ 55 h 60"/>
                <a:gd name="T12" fmla="*/ 4 w 60"/>
                <a:gd name="T13" fmla="*/ 60 h 60"/>
                <a:gd name="T14" fmla="*/ 37 w 60"/>
                <a:gd name="T15" fmla="*/ 8 h 60"/>
                <a:gd name="T16" fmla="*/ 8 w 60"/>
                <a:gd name="T17" fmla="*/ 28 h 60"/>
                <a:gd name="T18" fmla="*/ 8 w 60"/>
                <a:gd name="T19" fmla="*/ 52 h 60"/>
                <a:gd name="T20" fmla="*/ 29 w 60"/>
                <a:gd name="T21" fmla="*/ 48 h 60"/>
                <a:gd name="T22" fmla="*/ 52 w 60"/>
                <a:gd name="T23" fmla="*/ 20 h 60"/>
                <a:gd name="T24" fmla="*/ 37 w 60"/>
                <a:gd name="T25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60">
                  <a:moveTo>
                    <a:pt x="4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1"/>
                    <a:pt x="19" y="0"/>
                    <a:pt x="37" y="0"/>
                  </a:cubicBezTo>
                  <a:cubicBezTo>
                    <a:pt x="51" y="0"/>
                    <a:pt x="60" y="7"/>
                    <a:pt x="60" y="20"/>
                  </a:cubicBezTo>
                  <a:cubicBezTo>
                    <a:pt x="60" y="36"/>
                    <a:pt x="50" y="49"/>
                    <a:pt x="32" y="55"/>
                  </a:cubicBezTo>
                  <a:cubicBezTo>
                    <a:pt x="19" y="60"/>
                    <a:pt x="5" y="60"/>
                    <a:pt x="4" y="60"/>
                  </a:cubicBezTo>
                  <a:close/>
                  <a:moveTo>
                    <a:pt x="37" y="8"/>
                  </a:moveTo>
                  <a:cubicBezTo>
                    <a:pt x="23" y="8"/>
                    <a:pt x="8" y="17"/>
                    <a:pt x="8" y="28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12" y="51"/>
                    <a:pt x="21" y="51"/>
                    <a:pt x="29" y="48"/>
                  </a:cubicBezTo>
                  <a:cubicBezTo>
                    <a:pt x="44" y="42"/>
                    <a:pt x="52" y="33"/>
                    <a:pt x="52" y="20"/>
                  </a:cubicBezTo>
                  <a:cubicBezTo>
                    <a:pt x="52" y="9"/>
                    <a:pt x="42" y="8"/>
                    <a:pt x="3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9" name="Группа 508"/>
          <p:cNvGrpSpPr/>
          <p:nvPr/>
        </p:nvGrpSpPr>
        <p:grpSpPr>
          <a:xfrm>
            <a:off x="2902149" y="3623797"/>
            <a:ext cx="218124" cy="301152"/>
            <a:chOff x="2902149" y="3623797"/>
            <a:chExt cx="218124" cy="301152"/>
          </a:xfrm>
          <a:solidFill>
            <a:schemeClr val="tx1"/>
          </a:solidFill>
        </p:grpSpPr>
        <p:sp>
          <p:nvSpPr>
            <p:cNvPr id="208" name="Freeform 215"/>
            <p:cNvSpPr>
              <a:spLocks noEditPoints="1"/>
            </p:cNvSpPr>
            <p:nvPr/>
          </p:nvSpPr>
          <p:spPr bwMode="auto">
            <a:xfrm>
              <a:off x="2902149" y="3692752"/>
              <a:ext cx="66141" cy="232197"/>
            </a:xfrm>
            <a:custGeom>
              <a:avLst/>
              <a:gdLst>
                <a:gd name="T0" fmla="*/ 47 w 47"/>
                <a:gd name="T1" fmla="*/ 165 h 165"/>
                <a:gd name="T2" fmla="*/ 0 w 47"/>
                <a:gd name="T3" fmla="*/ 165 h 165"/>
                <a:gd name="T4" fmla="*/ 0 w 47"/>
                <a:gd name="T5" fmla="*/ 0 h 165"/>
                <a:gd name="T6" fmla="*/ 47 w 47"/>
                <a:gd name="T7" fmla="*/ 0 h 165"/>
                <a:gd name="T8" fmla="*/ 47 w 47"/>
                <a:gd name="T9" fmla="*/ 165 h 165"/>
                <a:gd name="T10" fmla="*/ 7 w 47"/>
                <a:gd name="T11" fmla="*/ 158 h 165"/>
                <a:gd name="T12" fmla="*/ 41 w 47"/>
                <a:gd name="T13" fmla="*/ 158 h 165"/>
                <a:gd name="T14" fmla="*/ 41 w 47"/>
                <a:gd name="T15" fmla="*/ 7 h 165"/>
                <a:gd name="T16" fmla="*/ 7 w 47"/>
                <a:gd name="T17" fmla="*/ 7 h 165"/>
                <a:gd name="T18" fmla="*/ 7 w 47"/>
                <a:gd name="T19" fmla="*/ 15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65">
                  <a:moveTo>
                    <a:pt x="47" y="165"/>
                  </a:moveTo>
                  <a:lnTo>
                    <a:pt x="0" y="165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165"/>
                  </a:lnTo>
                  <a:close/>
                  <a:moveTo>
                    <a:pt x="7" y="158"/>
                  </a:moveTo>
                  <a:lnTo>
                    <a:pt x="41" y="158"/>
                  </a:lnTo>
                  <a:lnTo>
                    <a:pt x="41" y="7"/>
                  </a:lnTo>
                  <a:lnTo>
                    <a:pt x="7" y="7"/>
                  </a:lnTo>
                  <a:lnTo>
                    <a:pt x="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" name="Freeform 216"/>
            <p:cNvSpPr>
              <a:spLocks noEditPoints="1"/>
            </p:cNvSpPr>
            <p:nvPr/>
          </p:nvSpPr>
          <p:spPr bwMode="auto">
            <a:xfrm>
              <a:off x="3054132" y="3830663"/>
              <a:ext cx="66141" cy="94286"/>
            </a:xfrm>
            <a:custGeom>
              <a:avLst/>
              <a:gdLst>
                <a:gd name="T0" fmla="*/ 47 w 47"/>
                <a:gd name="T1" fmla="*/ 67 h 67"/>
                <a:gd name="T2" fmla="*/ 0 w 47"/>
                <a:gd name="T3" fmla="*/ 67 h 67"/>
                <a:gd name="T4" fmla="*/ 0 w 47"/>
                <a:gd name="T5" fmla="*/ 0 h 67"/>
                <a:gd name="T6" fmla="*/ 47 w 47"/>
                <a:gd name="T7" fmla="*/ 0 h 67"/>
                <a:gd name="T8" fmla="*/ 47 w 47"/>
                <a:gd name="T9" fmla="*/ 67 h 67"/>
                <a:gd name="T10" fmla="*/ 7 w 47"/>
                <a:gd name="T11" fmla="*/ 60 h 67"/>
                <a:gd name="T12" fmla="*/ 40 w 47"/>
                <a:gd name="T13" fmla="*/ 60 h 67"/>
                <a:gd name="T14" fmla="*/ 40 w 47"/>
                <a:gd name="T15" fmla="*/ 6 h 67"/>
                <a:gd name="T16" fmla="*/ 7 w 47"/>
                <a:gd name="T17" fmla="*/ 6 h 67"/>
                <a:gd name="T18" fmla="*/ 7 w 47"/>
                <a:gd name="T1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7">
                  <a:moveTo>
                    <a:pt x="47" y="67"/>
                  </a:moveTo>
                  <a:lnTo>
                    <a:pt x="0" y="6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67"/>
                  </a:lnTo>
                  <a:close/>
                  <a:moveTo>
                    <a:pt x="7" y="60"/>
                  </a:moveTo>
                  <a:lnTo>
                    <a:pt x="40" y="60"/>
                  </a:lnTo>
                  <a:lnTo>
                    <a:pt x="40" y="6"/>
                  </a:lnTo>
                  <a:lnTo>
                    <a:pt x="7" y="6"/>
                  </a:lnTo>
                  <a:lnTo>
                    <a:pt x="7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" name="Freeform 217"/>
            <p:cNvSpPr>
              <a:spLocks noEditPoints="1"/>
            </p:cNvSpPr>
            <p:nvPr/>
          </p:nvSpPr>
          <p:spPr bwMode="auto">
            <a:xfrm>
              <a:off x="2978141" y="3768743"/>
              <a:ext cx="66141" cy="156206"/>
            </a:xfrm>
            <a:custGeom>
              <a:avLst/>
              <a:gdLst>
                <a:gd name="T0" fmla="*/ 47 w 47"/>
                <a:gd name="T1" fmla="*/ 111 h 111"/>
                <a:gd name="T2" fmla="*/ 0 w 47"/>
                <a:gd name="T3" fmla="*/ 111 h 111"/>
                <a:gd name="T4" fmla="*/ 0 w 47"/>
                <a:gd name="T5" fmla="*/ 0 h 111"/>
                <a:gd name="T6" fmla="*/ 47 w 47"/>
                <a:gd name="T7" fmla="*/ 0 h 111"/>
                <a:gd name="T8" fmla="*/ 47 w 47"/>
                <a:gd name="T9" fmla="*/ 111 h 111"/>
                <a:gd name="T10" fmla="*/ 7 w 47"/>
                <a:gd name="T11" fmla="*/ 104 h 111"/>
                <a:gd name="T12" fmla="*/ 40 w 47"/>
                <a:gd name="T13" fmla="*/ 104 h 111"/>
                <a:gd name="T14" fmla="*/ 40 w 47"/>
                <a:gd name="T15" fmla="*/ 7 h 111"/>
                <a:gd name="T16" fmla="*/ 7 w 47"/>
                <a:gd name="T17" fmla="*/ 7 h 111"/>
                <a:gd name="T18" fmla="*/ 7 w 47"/>
                <a:gd name="T19" fmla="*/ 10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11">
                  <a:moveTo>
                    <a:pt x="47" y="111"/>
                  </a:moveTo>
                  <a:lnTo>
                    <a:pt x="0" y="111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111"/>
                  </a:lnTo>
                  <a:close/>
                  <a:moveTo>
                    <a:pt x="7" y="104"/>
                  </a:moveTo>
                  <a:lnTo>
                    <a:pt x="40" y="104"/>
                  </a:lnTo>
                  <a:lnTo>
                    <a:pt x="40" y="7"/>
                  </a:lnTo>
                  <a:lnTo>
                    <a:pt x="7" y="7"/>
                  </a:lnTo>
                  <a:lnTo>
                    <a:pt x="7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" name="Freeform 218"/>
            <p:cNvSpPr>
              <a:spLocks/>
            </p:cNvSpPr>
            <p:nvPr/>
          </p:nvSpPr>
          <p:spPr bwMode="auto">
            <a:xfrm>
              <a:off x="2933108" y="3623797"/>
              <a:ext cx="185757" cy="185757"/>
            </a:xfrm>
            <a:custGeom>
              <a:avLst/>
              <a:gdLst>
                <a:gd name="T0" fmla="*/ 4 w 132"/>
                <a:gd name="T1" fmla="*/ 0 h 132"/>
                <a:gd name="T2" fmla="*/ 132 w 132"/>
                <a:gd name="T3" fmla="*/ 127 h 132"/>
                <a:gd name="T4" fmla="*/ 128 w 132"/>
                <a:gd name="T5" fmla="*/ 132 h 132"/>
                <a:gd name="T6" fmla="*/ 0 w 132"/>
                <a:gd name="T7" fmla="*/ 5 h 132"/>
                <a:gd name="T8" fmla="*/ 4 w 132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2">
                  <a:moveTo>
                    <a:pt x="4" y="0"/>
                  </a:moveTo>
                  <a:lnTo>
                    <a:pt x="132" y="127"/>
                  </a:lnTo>
                  <a:lnTo>
                    <a:pt x="128" y="132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" name="Freeform 219"/>
            <p:cNvSpPr>
              <a:spLocks/>
            </p:cNvSpPr>
            <p:nvPr/>
          </p:nvSpPr>
          <p:spPr bwMode="auto">
            <a:xfrm>
              <a:off x="3063983" y="3754671"/>
              <a:ext cx="56290" cy="56290"/>
            </a:xfrm>
            <a:custGeom>
              <a:avLst/>
              <a:gdLst>
                <a:gd name="T0" fmla="*/ 37 w 40"/>
                <a:gd name="T1" fmla="*/ 40 h 40"/>
                <a:gd name="T2" fmla="*/ 0 w 40"/>
                <a:gd name="T3" fmla="*/ 40 h 40"/>
                <a:gd name="T4" fmla="*/ 0 w 40"/>
                <a:gd name="T5" fmla="*/ 34 h 40"/>
                <a:gd name="T6" fmla="*/ 33 w 40"/>
                <a:gd name="T7" fmla="*/ 34 h 40"/>
                <a:gd name="T8" fmla="*/ 33 w 40"/>
                <a:gd name="T9" fmla="*/ 0 h 40"/>
                <a:gd name="T10" fmla="*/ 40 w 40"/>
                <a:gd name="T11" fmla="*/ 0 h 40"/>
                <a:gd name="T12" fmla="*/ 40 w 40"/>
                <a:gd name="T13" fmla="*/ 37 h 40"/>
                <a:gd name="T14" fmla="*/ 37 w 40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37" y="40"/>
                  </a:moveTo>
                  <a:lnTo>
                    <a:pt x="0" y="40"/>
                  </a:lnTo>
                  <a:lnTo>
                    <a:pt x="0" y="34"/>
                  </a:lnTo>
                  <a:lnTo>
                    <a:pt x="33" y="3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0" y="37"/>
                  </a:lnTo>
                  <a:lnTo>
                    <a:pt x="3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10" name="Группа 509"/>
          <p:cNvGrpSpPr/>
          <p:nvPr/>
        </p:nvGrpSpPr>
        <p:grpSpPr>
          <a:xfrm>
            <a:off x="3296180" y="3622389"/>
            <a:ext cx="218124" cy="302560"/>
            <a:chOff x="3296180" y="3622389"/>
            <a:chExt cx="218124" cy="302560"/>
          </a:xfrm>
          <a:solidFill>
            <a:schemeClr val="tx1"/>
          </a:solidFill>
        </p:grpSpPr>
        <p:sp>
          <p:nvSpPr>
            <p:cNvPr id="213" name="Freeform 220"/>
            <p:cNvSpPr>
              <a:spLocks noEditPoints="1"/>
            </p:cNvSpPr>
            <p:nvPr/>
          </p:nvSpPr>
          <p:spPr bwMode="auto">
            <a:xfrm>
              <a:off x="3296180" y="3830663"/>
              <a:ext cx="66141" cy="94286"/>
            </a:xfrm>
            <a:custGeom>
              <a:avLst/>
              <a:gdLst>
                <a:gd name="T0" fmla="*/ 47 w 47"/>
                <a:gd name="T1" fmla="*/ 67 h 67"/>
                <a:gd name="T2" fmla="*/ 0 w 47"/>
                <a:gd name="T3" fmla="*/ 67 h 67"/>
                <a:gd name="T4" fmla="*/ 0 w 47"/>
                <a:gd name="T5" fmla="*/ 0 h 67"/>
                <a:gd name="T6" fmla="*/ 47 w 47"/>
                <a:gd name="T7" fmla="*/ 0 h 67"/>
                <a:gd name="T8" fmla="*/ 47 w 47"/>
                <a:gd name="T9" fmla="*/ 67 h 67"/>
                <a:gd name="T10" fmla="*/ 7 w 47"/>
                <a:gd name="T11" fmla="*/ 60 h 67"/>
                <a:gd name="T12" fmla="*/ 41 w 47"/>
                <a:gd name="T13" fmla="*/ 60 h 67"/>
                <a:gd name="T14" fmla="*/ 41 w 47"/>
                <a:gd name="T15" fmla="*/ 6 h 67"/>
                <a:gd name="T16" fmla="*/ 7 w 47"/>
                <a:gd name="T17" fmla="*/ 6 h 67"/>
                <a:gd name="T18" fmla="*/ 7 w 47"/>
                <a:gd name="T19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7">
                  <a:moveTo>
                    <a:pt x="47" y="67"/>
                  </a:moveTo>
                  <a:lnTo>
                    <a:pt x="0" y="6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67"/>
                  </a:lnTo>
                  <a:close/>
                  <a:moveTo>
                    <a:pt x="7" y="60"/>
                  </a:moveTo>
                  <a:lnTo>
                    <a:pt x="41" y="60"/>
                  </a:lnTo>
                  <a:lnTo>
                    <a:pt x="41" y="6"/>
                  </a:lnTo>
                  <a:lnTo>
                    <a:pt x="7" y="6"/>
                  </a:lnTo>
                  <a:lnTo>
                    <a:pt x="7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" name="Freeform 221"/>
            <p:cNvSpPr>
              <a:spLocks noEditPoints="1"/>
            </p:cNvSpPr>
            <p:nvPr/>
          </p:nvSpPr>
          <p:spPr bwMode="auto">
            <a:xfrm>
              <a:off x="3448163" y="3702603"/>
              <a:ext cx="66141" cy="222346"/>
            </a:xfrm>
            <a:custGeom>
              <a:avLst/>
              <a:gdLst>
                <a:gd name="T0" fmla="*/ 47 w 47"/>
                <a:gd name="T1" fmla="*/ 158 h 158"/>
                <a:gd name="T2" fmla="*/ 0 w 47"/>
                <a:gd name="T3" fmla="*/ 158 h 158"/>
                <a:gd name="T4" fmla="*/ 0 w 47"/>
                <a:gd name="T5" fmla="*/ 0 h 158"/>
                <a:gd name="T6" fmla="*/ 47 w 47"/>
                <a:gd name="T7" fmla="*/ 0 h 158"/>
                <a:gd name="T8" fmla="*/ 47 w 47"/>
                <a:gd name="T9" fmla="*/ 158 h 158"/>
                <a:gd name="T10" fmla="*/ 7 w 47"/>
                <a:gd name="T11" fmla="*/ 151 h 158"/>
                <a:gd name="T12" fmla="*/ 40 w 47"/>
                <a:gd name="T13" fmla="*/ 151 h 158"/>
                <a:gd name="T14" fmla="*/ 40 w 47"/>
                <a:gd name="T15" fmla="*/ 7 h 158"/>
                <a:gd name="T16" fmla="*/ 7 w 47"/>
                <a:gd name="T17" fmla="*/ 7 h 158"/>
                <a:gd name="T18" fmla="*/ 7 w 47"/>
                <a:gd name="T19" fmla="*/ 15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58">
                  <a:moveTo>
                    <a:pt x="47" y="158"/>
                  </a:moveTo>
                  <a:lnTo>
                    <a:pt x="0" y="158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158"/>
                  </a:lnTo>
                  <a:close/>
                  <a:moveTo>
                    <a:pt x="7" y="151"/>
                  </a:moveTo>
                  <a:lnTo>
                    <a:pt x="40" y="151"/>
                  </a:lnTo>
                  <a:lnTo>
                    <a:pt x="40" y="7"/>
                  </a:lnTo>
                  <a:lnTo>
                    <a:pt x="7" y="7"/>
                  </a:lnTo>
                  <a:lnTo>
                    <a:pt x="7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" name="Freeform 222"/>
            <p:cNvSpPr>
              <a:spLocks noEditPoints="1"/>
            </p:cNvSpPr>
            <p:nvPr/>
          </p:nvSpPr>
          <p:spPr bwMode="auto">
            <a:xfrm>
              <a:off x="3372172" y="3768743"/>
              <a:ext cx="66141" cy="156206"/>
            </a:xfrm>
            <a:custGeom>
              <a:avLst/>
              <a:gdLst>
                <a:gd name="T0" fmla="*/ 47 w 47"/>
                <a:gd name="T1" fmla="*/ 111 h 111"/>
                <a:gd name="T2" fmla="*/ 0 w 47"/>
                <a:gd name="T3" fmla="*/ 111 h 111"/>
                <a:gd name="T4" fmla="*/ 0 w 47"/>
                <a:gd name="T5" fmla="*/ 0 h 111"/>
                <a:gd name="T6" fmla="*/ 47 w 47"/>
                <a:gd name="T7" fmla="*/ 0 h 111"/>
                <a:gd name="T8" fmla="*/ 47 w 47"/>
                <a:gd name="T9" fmla="*/ 111 h 111"/>
                <a:gd name="T10" fmla="*/ 7 w 47"/>
                <a:gd name="T11" fmla="*/ 104 h 111"/>
                <a:gd name="T12" fmla="*/ 40 w 47"/>
                <a:gd name="T13" fmla="*/ 104 h 111"/>
                <a:gd name="T14" fmla="*/ 40 w 47"/>
                <a:gd name="T15" fmla="*/ 7 h 111"/>
                <a:gd name="T16" fmla="*/ 7 w 47"/>
                <a:gd name="T17" fmla="*/ 7 h 111"/>
                <a:gd name="T18" fmla="*/ 7 w 47"/>
                <a:gd name="T19" fmla="*/ 10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11">
                  <a:moveTo>
                    <a:pt x="47" y="111"/>
                  </a:moveTo>
                  <a:lnTo>
                    <a:pt x="0" y="111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111"/>
                  </a:lnTo>
                  <a:close/>
                  <a:moveTo>
                    <a:pt x="7" y="104"/>
                  </a:moveTo>
                  <a:lnTo>
                    <a:pt x="40" y="104"/>
                  </a:lnTo>
                  <a:lnTo>
                    <a:pt x="40" y="7"/>
                  </a:lnTo>
                  <a:lnTo>
                    <a:pt x="7" y="7"/>
                  </a:lnTo>
                  <a:lnTo>
                    <a:pt x="7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" name="Freeform 223"/>
            <p:cNvSpPr>
              <a:spLocks/>
            </p:cNvSpPr>
            <p:nvPr/>
          </p:nvSpPr>
          <p:spPr bwMode="auto">
            <a:xfrm>
              <a:off x="3317289" y="3623797"/>
              <a:ext cx="180128" cy="181536"/>
            </a:xfrm>
            <a:custGeom>
              <a:avLst/>
              <a:gdLst>
                <a:gd name="T0" fmla="*/ 124 w 128"/>
                <a:gd name="T1" fmla="*/ 0 h 129"/>
                <a:gd name="T2" fmla="*/ 128 w 128"/>
                <a:gd name="T3" fmla="*/ 5 h 129"/>
                <a:gd name="T4" fmla="*/ 4 w 128"/>
                <a:gd name="T5" fmla="*/ 129 h 129"/>
                <a:gd name="T6" fmla="*/ 0 w 128"/>
                <a:gd name="T7" fmla="*/ 124 h 129"/>
                <a:gd name="T8" fmla="*/ 124 w 128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29">
                  <a:moveTo>
                    <a:pt x="124" y="0"/>
                  </a:moveTo>
                  <a:lnTo>
                    <a:pt x="128" y="5"/>
                  </a:lnTo>
                  <a:lnTo>
                    <a:pt x="4" y="129"/>
                  </a:lnTo>
                  <a:lnTo>
                    <a:pt x="0" y="124"/>
                  </a:lnTo>
                  <a:lnTo>
                    <a:pt x="1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" name="Freeform 224"/>
            <p:cNvSpPr>
              <a:spLocks/>
            </p:cNvSpPr>
            <p:nvPr/>
          </p:nvSpPr>
          <p:spPr bwMode="auto">
            <a:xfrm>
              <a:off x="3442534" y="3622389"/>
              <a:ext cx="57698" cy="56290"/>
            </a:xfrm>
            <a:custGeom>
              <a:avLst/>
              <a:gdLst>
                <a:gd name="T0" fmla="*/ 41 w 41"/>
                <a:gd name="T1" fmla="*/ 40 h 40"/>
                <a:gd name="T2" fmla="*/ 34 w 41"/>
                <a:gd name="T3" fmla="*/ 40 h 40"/>
                <a:gd name="T4" fmla="*/ 34 w 41"/>
                <a:gd name="T5" fmla="*/ 6 h 40"/>
                <a:gd name="T6" fmla="*/ 0 w 41"/>
                <a:gd name="T7" fmla="*/ 6 h 40"/>
                <a:gd name="T8" fmla="*/ 0 w 41"/>
                <a:gd name="T9" fmla="*/ 0 h 40"/>
                <a:gd name="T10" fmla="*/ 37 w 41"/>
                <a:gd name="T11" fmla="*/ 0 h 40"/>
                <a:gd name="T12" fmla="*/ 41 w 41"/>
                <a:gd name="T13" fmla="*/ 3 h 40"/>
                <a:gd name="T14" fmla="*/ 41 w 41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0">
                  <a:moveTo>
                    <a:pt x="41" y="40"/>
                  </a:moveTo>
                  <a:lnTo>
                    <a:pt x="34" y="40"/>
                  </a:lnTo>
                  <a:lnTo>
                    <a:pt x="34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7" y="0"/>
                  </a:lnTo>
                  <a:lnTo>
                    <a:pt x="41" y="3"/>
                  </a:lnTo>
                  <a:lnTo>
                    <a:pt x="4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11" name="Группа 510"/>
          <p:cNvGrpSpPr/>
          <p:nvPr/>
        </p:nvGrpSpPr>
        <p:grpSpPr>
          <a:xfrm>
            <a:off x="3646586" y="3622389"/>
            <a:ext cx="302560" cy="302560"/>
            <a:chOff x="3646586" y="3622389"/>
            <a:chExt cx="302560" cy="302560"/>
          </a:xfrm>
          <a:solidFill>
            <a:schemeClr val="tx1"/>
          </a:solidFill>
        </p:grpSpPr>
        <p:sp>
          <p:nvSpPr>
            <p:cNvPr id="218" name="Freeform 225"/>
            <p:cNvSpPr>
              <a:spLocks noEditPoints="1"/>
            </p:cNvSpPr>
            <p:nvPr/>
          </p:nvSpPr>
          <p:spPr bwMode="auto">
            <a:xfrm>
              <a:off x="3646586" y="3660385"/>
              <a:ext cx="264564" cy="264564"/>
            </a:xfrm>
            <a:custGeom>
              <a:avLst/>
              <a:gdLst>
                <a:gd name="T0" fmla="*/ 112 w 224"/>
                <a:gd name="T1" fmla="*/ 224 h 224"/>
                <a:gd name="T2" fmla="*/ 33 w 224"/>
                <a:gd name="T3" fmla="*/ 192 h 224"/>
                <a:gd name="T4" fmla="*/ 0 w 224"/>
                <a:gd name="T5" fmla="*/ 112 h 224"/>
                <a:gd name="T6" fmla="*/ 32 w 224"/>
                <a:gd name="T7" fmla="*/ 33 h 224"/>
                <a:gd name="T8" fmla="*/ 112 w 224"/>
                <a:gd name="T9" fmla="*/ 0 h 224"/>
                <a:gd name="T10" fmla="*/ 116 w 224"/>
                <a:gd name="T11" fmla="*/ 0 h 224"/>
                <a:gd name="T12" fmla="*/ 116 w 224"/>
                <a:gd name="T13" fmla="*/ 108 h 224"/>
                <a:gd name="T14" fmla="*/ 224 w 224"/>
                <a:gd name="T15" fmla="*/ 108 h 224"/>
                <a:gd name="T16" fmla="*/ 224 w 224"/>
                <a:gd name="T17" fmla="*/ 112 h 224"/>
                <a:gd name="T18" fmla="*/ 191 w 224"/>
                <a:gd name="T19" fmla="*/ 192 h 224"/>
                <a:gd name="T20" fmla="*/ 112 w 224"/>
                <a:gd name="T21" fmla="*/ 224 h 224"/>
                <a:gd name="T22" fmla="*/ 112 w 224"/>
                <a:gd name="T23" fmla="*/ 224 h 224"/>
                <a:gd name="T24" fmla="*/ 108 w 224"/>
                <a:gd name="T25" fmla="*/ 8 h 224"/>
                <a:gd name="T26" fmla="*/ 38 w 224"/>
                <a:gd name="T27" fmla="*/ 39 h 224"/>
                <a:gd name="T28" fmla="*/ 8 w 224"/>
                <a:gd name="T29" fmla="*/ 112 h 224"/>
                <a:gd name="T30" fmla="*/ 38 w 224"/>
                <a:gd name="T31" fmla="*/ 186 h 224"/>
                <a:gd name="T32" fmla="*/ 112 w 224"/>
                <a:gd name="T33" fmla="*/ 216 h 224"/>
                <a:gd name="T34" fmla="*/ 112 w 224"/>
                <a:gd name="T35" fmla="*/ 216 h 224"/>
                <a:gd name="T36" fmla="*/ 112 w 224"/>
                <a:gd name="T37" fmla="*/ 216 h 224"/>
                <a:gd name="T38" fmla="*/ 185 w 224"/>
                <a:gd name="T39" fmla="*/ 186 h 224"/>
                <a:gd name="T40" fmla="*/ 216 w 224"/>
                <a:gd name="T41" fmla="*/ 116 h 224"/>
                <a:gd name="T42" fmla="*/ 108 w 224"/>
                <a:gd name="T43" fmla="*/ 116 h 224"/>
                <a:gd name="T44" fmla="*/ 108 w 224"/>
                <a:gd name="T45" fmla="*/ 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4" h="224">
                  <a:moveTo>
                    <a:pt x="112" y="224"/>
                  </a:moveTo>
                  <a:cubicBezTo>
                    <a:pt x="82" y="224"/>
                    <a:pt x="54" y="213"/>
                    <a:pt x="33" y="192"/>
                  </a:cubicBezTo>
                  <a:cubicBezTo>
                    <a:pt x="11" y="170"/>
                    <a:pt x="0" y="142"/>
                    <a:pt x="0" y="112"/>
                  </a:cubicBezTo>
                  <a:cubicBezTo>
                    <a:pt x="0" y="82"/>
                    <a:pt x="11" y="54"/>
                    <a:pt x="32" y="33"/>
                  </a:cubicBezTo>
                  <a:cubicBezTo>
                    <a:pt x="53" y="12"/>
                    <a:pt x="82" y="0"/>
                    <a:pt x="11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42"/>
                    <a:pt x="212" y="170"/>
                    <a:pt x="191" y="192"/>
                  </a:cubicBezTo>
                  <a:cubicBezTo>
                    <a:pt x="170" y="213"/>
                    <a:pt x="142" y="224"/>
                    <a:pt x="112" y="224"/>
                  </a:cubicBezTo>
                  <a:cubicBezTo>
                    <a:pt x="112" y="224"/>
                    <a:pt x="112" y="224"/>
                    <a:pt x="112" y="224"/>
                  </a:cubicBezTo>
                  <a:close/>
                  <a:moveTo>
                    <a:pt x="108" y="8"/>
                  </a:moveTo>
                  <a:cubicBezTo>
                    <a:pt x="81" y="9"/>
                    <a:pt x="57" y="20"/>
                    <a:pt x="38" y="39"/>
                  </a:cubicBezTo>
                  <a:cubicBezTo>
                    <a:pt x="18" y="58"/>
                    <a:pt x="8" y="84"/>
                    <a:pt x="8" y="112"/>
                  </a:cubicBezTo>
                  <a:cubicBezTo>
                    <a:pt x="8" y="140"/>
                    <a:pt x="19" y="166"/>
                    <a:pt x="38" y="186"/>
                  </a:cubicBezTo>
                  <a:cubicBezTo>
                    <a:pt x="58" y="205"/>
                    <a:pt x="84" y="216"/>
                    <a:pt x="112" y="216"/>
                  </a:cubicBezTo>
                  <a:cubicBezTo>
                    <a:pt x="112" y="216"/>
                    <a:pt x="112" y="216"/>
                    <a:pt x="112" y="216"/>
                  </a:cubicBezTo>
                  <a:cubicBezTo>
                    <a:pt x="112" y="216"/>
                    <a:pt x="112" y="216"/>
                    <a:pt x="112" y="216"/>
                  </a:cubicBezTo>
                  <a:cubicBezTo>
                    <a:pt x="139" y="216"/>
                    <a:pt x="166" y="205"/>
                    <a:pt x="185" y="186"/>
                  </a:cubicBezTo>
                  <a:cubicBezTo>
                    <a:pt x="204" y="167"/>
                    <a:pt x="215" y="143"/>
                    <a:pt x="216" y="116"/>
                  </a:cubicBezTo>
                  <a:cubicBezTo>
                    <a:pt x="108" y="116"/>
                    <a:pt x="108" y="116"/>
                    <a:pt x="108" y="116"/>
                  </a:cubicBezTo>
                  <a:lnTo>
                    <a:pt x="10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" name="Freeform 226"/>
            <p:cNvSpPr>
              <a:spLocks noEditPoints="1"/>
            </p:cNvSpPr>
            <p:nvPr/>
          </p:nvSpPr>
          <p:spPr bwMode="auto">
            <a:xfrm>
              <a:off x="3812642" y="3622389"/>
              <a:ext cx="136504" cy="136504"/>
            </a:xfrm>
            <a:custGeom>
              <a:avLst/>
              <a:gdLst>
                <a:gd name="T0" fmla="*/ 116 w 116"/>
                <a:gd name="T1" fmla="*/ 116 h 116"/>
                <a:gd name="T2" fmla="*/ 0 w 116"/>
                <a:gd name="T3" fmla="*/ 116 h 116"/>
                <a:gd name="T4" fmla="*/ 0 w 116"/>
                <a:gd name="T5" fmla="*/ 0 h 116"/>
                <a:gd name="T6" fmla="*/ 4 w 116"/>
                <a:gd name="T7" fmla="*/ 0 h 116"/>
                <a:gd name="T8" fmla="*/ 83 w 116"/>
                <a:gd name="T9" fmla="*/ 33 h 116"/>
                <a:gd name="T10" fmla="*/ 116 w 116"/>
                <a:gd name="T11" fmla="*/ 112 h 116"/>
                <a:gd name="T12" fmla="*/ 116 w 116"/>
                <a:gd name="T13" fmla="*/ 116 h 116"/>
                <a:gd name="T14" fmla="*/ 8 w 116"/>
                <a:gd name="T15" fmla="*/ 108 h 116"/>
                <a:gd name="T16" fmla="*/ 108 w 116"/>
                <a:gd name="T17" fmla="*/ 108 h 116"/>
                <a:gd name="T18" fmla="*/ 77 w 116"/>
                <a:gd name="T19" fmla="*/ 39 h 116"/>
                <a:gd name="T20" fmla="*/ 8 w 116"/>
                <a:gd name="T21" fmla="*/ 8 h 116"/>
                <a:gd name="T22" fmla="*/ 8 w 116"/>
                <a:gd name="T23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16">
                  <a:moveTo>
                    <a:pt x="116" y="116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4" y="0"/>
                    <a:pt x="62" y="12"/>
                    <a:pt x="83" y="33"/>
                  </a:cubicBezTo>
                  <a:cubicBezTo>
                    <a:pt x="104" y="54"/>
                    <a:pt x="116" y="82"/>
                    <a:pt x="116" y="112"/>
                  </a:cubicBezTo>
                  <a:lnTo>
                    <a:pt x="116" y="116"/>
                  </a:lnTo>
                  <a:close/>
                  <a:moveTo>
                    <a:pt x="8" y="108"/>
                  </a:moveTo>
                  <a:cubicBezTo>
                    <a:pt x="108" y="108"/>
                    <a:pt x="108" y="108"/>
                    <a:pt x="108" y="108"/>
                  </a:cubicBezTo>
                  <a:cubicBezTo>
                    <a:pt x="107" y="82"/>
                    <a:pt x="96" y="57"/>
                    <a:pt x="77" y="39"/>
                  </a:cubicBezTo>
                  <a:cubicBezTo>
                    <a:pt x="59" y="20"/>
                    <a:pt x="34" y="9"/>
                    <a:pt x="8" y="8"/>
                  </a:cubicBezTo>
                  <a:lnTo>
                    <a:pt x="8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12" name="Группа 511"/>
          <p:cNvGrpSpPr/>
          <p:nvPr/>
        </p:nvGrpSpPr>
        <p:grpSpPr>
          <a:xfrm>
            <a:off x="4081427" y="3622389"/>
            <a:ext cx="218125" cy="302560"/>
            <a:chOff x="4081427" y="3622389"/>
            <a:chExt cx="218125" cy="302560"/>
          </a:xfrm>
          <a:solidFill>
            <a:schemeClr val="tx1"/>
          </a:solidFill>
        </p:grpSpPr>
        <p:sp>
          <p:nvSpPr>
            <p:cNvPr id="220" name="Freeform 227"/>
            <p:cNvSpPr>
              <a:spLocks noEditPoints="1"/>
            </p:cNvSpPr>
            <p:nvPr/>
          </p:nvSpPr>
          <p:spPr bwMode="auto">
            <a:xfrm>
              <a:off x="4081427" y="3754671"/>
              <a:ext cx="66141" cy="170278"/>
            </a:xfrm>
            <a:custGeom>
              <a:avLst/>
              <a:gdLst>
                <a:gd name="T0" fmla="*/ 47 w 47"/>
                <a:gd name="T1" fmla="*/ 121 h 121"/>
                <a:gd name="T2" fmla="*/ 0 w 47"/>
                <a:gd name="T3" fmla="*/ 121 h 121"/>
                <a:gd name="T4" fmla="*/ 0 w 47"/>
                <a:gd name="T5" fmla="*/ 0 h 121"/>
                <a:gd name="T6" fmla="*/ 47 w 47"/>
                <a:gd name="T7" fmla="*/ 0 h 121"/>
                <a:gd name="T8" fmla="*/ 47 w 47"/>
                <a:gd name="T9" fmla="*/ 121 h 121"/>
                <a:gd name="T10" fmla="*/ 7 w 47"/>
                <a:gd name="T11" fmla="*/ 114 h 121"/>
                <a:gd name="T12" fmla="*/ 41 w 47"/>
                <a:gd name="T13" fmla="*/ 114 h 121"/>
                <a:gd name="T14" fmla="*/ 41 w 47"/>
                <a:gd name="T15" fmla="*/ 7 h 121"/>
                <a:gd name="T16" fmla="*/ 7 w 47"/>
                <a:gd name="T17" fmla="*/ 7 h 121"/>
                <a:gd name="T18" fmla="*/ 7 w 47"/>
                <a:gd name="T1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21">
                  <a:moveTo>
                    <a:pt x="47" y="121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121"/>
                  </a:lnTo>
                  <a:close/>
                  <a:moveTo>
                    <a:pt x="7" y="114"/>
                  </a:moveTo>
                  <a:lnTo>
                    <a:pt x="41" y="114"/>
                  </a:lnTo>
                  <a:lnTo>
                    <a:pt x="41" y="7"/>
                  </a:lnTo>
                  <a:lnTo>
                    <a:pt x="7" y="7"/>
                  </a:lnTo>
                  <a:lnTo>
                    <a:pt x="7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" name="Freeform 228"/>
            <p:cNvSpPr>
              <a:spLocks noEditPoints="1"/>
            </p:cNvSpPr>
            <p:nvPr/>
          </p:nvSpPr>
          <p:spPr bwMode="auto">
            <a:xfrm>
              <a:off x="4233411" y="3802518"/>
              <a:ext cx="66141" cy="122431"/>
            </a:xfrm>
            <a:custGeom>
              <a:avLst/>
              <a:gdLst>
                <a:gd name="T0" fmla="*/ 47 w 47"/>
                <a:gd name="T1" fmla="*/ 87 h 87"/>
                <a:gd name="T2" fmla="*/ 0 w 47"/>
                <a:gd name="T3" fmla="*/ 87 h 87"/>
                <a:gd name="T4" fmla="*/ 0 w 47"/>
                <a:gd name="T5" fmla="*/ 0 h 87"/>
                <a:gd name="T6" fmla="*/ 47 w 47"/>
                <a:gd name="T7" fmla="*/ 0 h 87"/>
                <a:gd name="T8" fmla="*/ 47 w 47"/>
                <a:gd name="T9" fmla="*/ 87 h 87"/>
                <a:gd name="T10" fmla="*/ 7 w 47"/>
                <a:gd name="T11" fmla="*/ 80 h 87"/>
                <a:gd name="T12" fmla="*/ 40 w 47"/>
                <a:gd name="T13" fmla="*/ 80 h 87"/>
                <a:gd name="T14" fmla="*/ 40 w 47"/>
                <a:gd name="T15" fmla="*/ 6 h 87"/>
                <a:gd name="T16" fmla="*/ 7 w 47"/>
                <a:gd name="T17" fmla="*/ 6 h 87"/>
                <a:gd name="T18" fmla="*/ 7 w 47"/>
                <a:gd name="T19" fmla="*/ 8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87">
                  <a:moveTo>
                    <a:pt x="47" y="87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87"/>
                  </a:lnTo>
                  <a:close/>
                  <a:moveTo>
                    <a:pt x="7" y="80"/>
                  </a:moveTo>
                  <a:lnTo>
                    <a:pt x="40" y="80"/>
                  </a:lnTo>
                  <a:lnTo>
                    <a:pt x="40" y="6"/>
                  </a:lnTo>
                  <a:lnTo>
                    <a:pt x="7" y="6"/>
                  </a:lnTo>
                  <a:lnTo>
                    <a:pt x="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" name="Freeform 229"/>
            <p:cNvSpPr>
              <a:spLocks noEditPoints="1"/>
            </p:cNvSpPr>
            <p:nvPr/>
          </p:nvSpPr>
          <p:spPr bwMode="auto">
            <a:xfrm>
              <a:off x="4157419" y="3622389"/>
              <a:ext cx="66141" cy="302560"/>
            </a:xfrm>
            <a:custGeom>
              <a:avLst/>
              <a:gdLst>
                <a:gd name="T0" fmla="*/ 47 w 47"/>
                <a:gd name="T1" fmla="*/ 215 h 215"/>
                <a:gd name="T2" fmla="*/ 0 w 47"/>
                <a:gd name="T3" fmla="*/ 215 h 215"/>
                <a:gd name="T4" fmla="*/ 0 w 47"/>
                <a:gd name="T5" fmla="*/ 0 h 215"/>
                <a:gd name="T6" fmla="*/ 47 w 47"/>
                <a:gd name="T7" fmla="*/ 0 h 215"/>
                <a:gd name="T8" fmla="*/ 47 w 47"/>
                <a:gd name="T9" fmla="*/ 215 h 215"/>
                <a:gd name="T10" fmla="*/ 7 w 47"/>
                <a:gd name="T11" fmla="*/ 208 h 215"/>
                <a:gd name="T12" fmla="*/ 41 w 47"/>
                <a:gd name="T13" fmla="*/ 208 h 215"/>
                <a:gd name="T14" fmla="*/ 41 w 47"/>
                <a:gd name="T15" fmla="*/ 6 h 215"/>
                <a:gd name="T16" fmla="*/ 7 w 47"/>
                <a:gd name="T17" fmla="*/ 6 h 215"/>
                <a:gd name="T18" fmla="*/ 7 w 47"/>
                <a:gd name="T19" fmla="*/ 2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215">
                  <a:moveTo>
                    <a:pt x="47" y="215"/>
                  </a:moveTo>
                  <a:lnTo>
                    <a:pt x="0" y="215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215"/>
                  </a:lnTo>
                  <a:close/>
                  <a:moveTo>
                    <a:pt x="7" y="208"/>
                  </a:moveTo>
                  <a:lnTo>
                    <a:pt x="41" y="208"/>
                  </a:lnTo>
                  <a:lnTo>
                    <a:pt x="41" y="6"/>
                  </a:lnTo>
                  <a:lnTo>
                    <a:pt x="7" y="6"/>
                  </a:lnTo>
                  <a:lnTo>
                    <a:pt x="7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13" name="Группа 512"/>
          <p:cNvGrpSpPr/>
          <p:nvPr/>
        </p:nvGrpSpPr>
        <p:grpSpPr>
          <a:xfrm>
            <a:off x="4431834" y="3622389"/>
            <a:ext cx="302560" cy="302560"/>
            <a:chOff x="4431834" y="3622389"/>
            <a:chExt cx="302560" cy="302560"/>
          </a:xfrm>
          <a:solidFill>
            <a:schemeClr val="tx1"/>
          </a:solidFill>
        </p:grpSpPr>
        <p:sp>
          <p:nvSpPr>
            <p:cNvPr id="223" name="Freeform 230"/>
            <p:cNvSpPr>
              <a:spLocks noEditPoints="1"/>
            </p:cNvSpPr>
            <p:nvPr/>
          </p:nvSpPr>
          <p:spPr bwMode="auto">
            <a:xfrm>
              <a:off x="4678103" y="3764522"/>
              <a:ext cx="37996" cy="37996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1"/>
                    <a:pt x="12" y="24"/>
                    <a:pt x="16" y="24"/>
                  </a:cubicBezTo>
                  <a:cubicBezTo>
                    <a:pt x="20" y="24"/>
                    <a:pt x="24" y="21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" name="Freeform 231"/>
            <p:cNvSpPr>
              <a:spLocks noEditPoints="1"/>
            </p:cNvSpPr>
            <p:nvPr/>
          </p:nvSpPr>
          <p:spPr bwMode="auto">
            <a:xfrm>
              <a:off x="4517676" y="3622389"/>
              <a:ext cx="37996" cy="37996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1"/>
                    <a:pt x="12" y="24"/>
                    <a:pt x="16" y="24"/>
                  </a:cubicBezTo>
                  <a:cubicBezTo>
                    <a:pt x="20" y="24"/>
                    <a:pt x="24" y="21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" name="Freeform 232"/>
            <p:cNvSpPr>
              <a:spLocks noEditPoints="1"/>
            </p:cNvSpPr>
            <p:nvPr/>
          </p:nvSpPr>
          <p:spPr bwMode="auto">
            <a:xfrm>
              <a:off x="4602111" y="3839106"/>
              <a:ext cx="37996" cy="37996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1"/>
                    <a:pt x="12" y="24"/>
                    <a:pt x="16" y="24"/>
                  </a:cubicBezTo>
                  <a:cubicBezTo>
                    <a:pt x="20" y="24"/>
                    <a:pt x="24" y="21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" name="Freeform 233"/>
            <p:cNvSpPr>
              <a:spLocks noEditPoints="1"/>
            </p:cNvSpPr>
            <p:nvPr/>
          </p:nvSpPr>
          <p:spPr bwMode="auto">
            <a:xfrm>
              <a:off x="4445906" y="3750450"/>
              <a:ext cx="37996" cy="36589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1"/>
                    <a:pt x="12" y="24"/>
                    <a:pt x="16" y="24"/>
                  </a:cubicBezTo>
                  <a:cubicBezTo>
                    <a:pt x="20" y="24"/>
                    <a:pt x="24" y="21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" name="Freeform 234"/>
            <p:cNvSpPr>
              <a:spLocks/>
            </p:cNvSpPr>
            <p:nvPr/>
          </p:nvSpPr>
          <p:spPr bwMode="auto">
            <a:xfrm>
              <a:off x="4465608" y="3647720"/>
              <a:ext cx="64734" cy="109766"/>
            </a:xfrm>
            <a:custGeom>
              <a:avLst/>
              <a:gdLst>
                <a:gd name="T0" fmla="*/ 40 w 46"/>
                <a:gd name="T1" fmla="*/ 0 h 78"/>
                <a:gd name="T2" fmla="*/ 46 w 46"/>
                <a:gd name="T3" fmla="*/ 4 h 78"/>
                <a:gd name="T4" fmla="*/ 6 w 46"/>
                <a:gd name="T5" fmla="*/ 78 h 78"/>
                <a:gd name="T6" fmla="*/ 0 w 46"/>
                <a:gd name="T7" fmla="*/ 74 h 78"/>
                <a:gd name="T8" fmla="*/ 40 w 46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8">
                  <a:moveTo>
                    <a:pt x="40" y="0"/>
                  </a:moveTo>
                  <a:lnTo>
                    <a:pt x="46" y="4"/>
                  </a:lnTo>
                  <a:lnTo>
                    <a:pt x="6" y="78"/>
                  </a:lnTo>
                  <a:lnTo>
                    <a:pt x="0" y="74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" name="Freeform 235"/>
            <p:cNvSpPr>
              <a:spLocks/>
            </p:cNvSpPr>
            <p:nvPr/>
          </p:nvSpPr>
          <p:spPr bwMode="auto">
            <a:xfrm>
              <a:off x="4631664" y="3789853"/>
              <a:ext cx="59105" cy="63327"/>
            </a:xfrm>
            <a:custGeom>
              <a:avLst/>
              <a:gdLst>
                <a:gd name="T0" fmla="*/ 37 w 42"/>
                <a:gd name="T1" fmla="*/ 0 h 45"/>
                <a:gd name="T2" fmla="*/ 42 w 42"/>
                <a:gd name="T3" fmla="*/ 4 h 45"/>
                <a:gd name="T4" fmla="*/ 5 w 42"/>
                <a:gd name="T5" fmla="*/ 45 h 45"/>
                <a:gd name="T6" fmla="*/ 0 w 42"/>
                <a:gd name="T7" fmla="*/ 41 h 45"/>
                <a:gd name="T8" fmla="*/ 37 w 4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37" y="0"/>
                  </a:moveTo>
                  <a:lnTo>
                    <a:pt x="42" y="4"/>
                  </a:lnTo>
                  <a:lnTo>
                    <a:pt x="5" y="45"/>
                  </a:lnTo>
                  <a:lnTo>
                    <a:pt x="0" y="41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" name="Freeform 236"/>
            <p:cNvSpPr>
              <a:spLocks noEditPoints="1"/>
            </p:cNvSpPr>
            <p:nvPr/>
          </p:nvSpPr>
          <p:spPr bwMode="auto">
            <a:xfrm>
              <a:off x="4431834" y="3886953"/>
              <a:ext cx="302560" cy="37996"/>
            </a:xfrm>
            <a:custGeom>
              <a:avLst/>
              <a:gdLst>
                <a:gd name="T0" fmla="*/ 215 w 215"/>
                <a:gd name="T1" fmla="*/ 27 h 27"/>
                <a:gd name="T2" fmla="*/ 0 w 215"/>
                <a:gd name="T3" fmla="*/ 27 h 27"/>
                <a:gd name="T4" fmla="*/ 0 w 215"/>
                <a:gd name="T5" fmla="*/ 0 h 27"/>
                <a:gd name="T6" fmla="*/ 215 w 215"/>
                <a:gd name="T7" fmla="*/ 0 h 27"/>
                <a:gd name="T8" fmla="*/ 215 w 215"/>
                <a:gd name="T9" fmla="*/ 27 h 27"/>
                <a:gd name="T10" fmla="*/ 7 w 215"/>
                <a:gd name="T11" fmla="*/ 20 h 27"/>
                <a:gd name="T12" fmla="*/ 209 w 215"/>
                <a:gd name="T13" fmla="*/ 20 h 27"/>
                <a:gd name="T14" fmla="*/ 209 w 215"/>
                <a:gd name="T15" fmla="*/ 7 h 27"/>
                <a:gd name="T16" fmla="*/ 7 w 215"/>
                <a:gd name="T17" fmla="*/ 7 h 27"/>
                <a:gd name="T18" fmla="*/ 7 w 215"/>
                <a:gd name="T19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" h="27">
                  <a:moveTo>
                    <a:pt x="215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15" y="0"/>
                  </a:lnTo>
                  <a:lnTo>
                    <a:pt x="215" y="27"/>
                  </a:lnTo>
                  <a:close/>
                  <a:moveTo>
                    <a:pt x="7" y="20"/>
                  </a:moveTo>
                  <a:lnTo>
                    <a:pt x="209" y="20"/>
                  </a:lnTo>
                  <a:lnTo>
                    <a:pt x="209" y="7"/>
                  </a:lnTo>
                  <a:lnTo>
                    <a:pt x="7" y="7"/>
                  </a:lnTo>
                  <a:lnTo>
                    <a:pt x="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" name="Freeform 237"/>
            <p:cNvSpPr>
              <a:spLocks/>
            </p:cNvSpPr>
            <p:nvPr/>
          </p:nvSpPr>
          <p:spPr bwMode="auto">
            <a:xfrm>
              <a:off x="4541600" y="3649127"/>
              <a:ext cx="74585" cy="198423"/>
            </a:xfrm>
            <a:custGeom>
              <a:avLst/>
              <a:gdLst>
                <a:gd name="T0" fmla="*/ 6 w 53"/>
                <a:gd name="T1" fmla="*/ 0 h 141"/>
                <a:gd name="T2" fmla="*/ 53 w 53"/>
                <a:gd name="T3" fmla="*/ 138 h 141"/>
                <a:gd name="T4" fmla="*/ 47 w 53"/>
                <a:gd name="T5" fmla="*/ 141 h 141"/>
                <a:gd name="T6" fmla="*/ 0 w 53"/>
                <a:gd name="T7" fmla="*/ 3 h 141"/>
                <a:gd name="T8" fmla="*/ 6 w 53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41">
                  <a:moveTo>
                    <a:pt x="6" y="0"/>
                  </a:moveTo>
                  <a:lnTo>
                    <a:pt x="53" y="138"/>
                  </a:lnTo>
                  <a:lnTo>
                    <a:pt x="47" y="14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6" name="Группа 475"/>
          <p:cNvGrpSpPr/>
          <p:nvPr/>
        </p:nvGrpSpPr>
        <p:grpSpPr>
          <a:xfrm>
            <a:off x="5217081" y="2443111"/>
            <a:ext cx="303967" cy="302560"/>
            <a:chOff x="5217081" y="2443111"/>
            <a:chExt cx="303967" cy="302560"/>
          </a:xfrm>
          <a:solidFill>
            <a:schemeClr val="tx1"/>
          </a:solidFill>
        </p:grpSpPr>
        <p:sp>
          <p:nvSpPr>
            <p:cNvPr id="231" name="Freeform 238"/>
            <p:cNvSpPr>
              <a:spLocks noEditPoints="1"/>
            </p:cNvSpPr>
            <p:nvPr/>
          </p:nvSpPr>
          <p:spPr bwMode="auto">
            <a:xfrm>
              <a:off x="5217081" y="2443111"/>
              <a:ext cx="303967" cy="302560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8 h 256"/>
                <a:gd name="T4" fmla="*/ 0 w 256"/>
                <a:gd name="T5" fmla="*/ 128 h 256"/>
                <a:gd name="T6" fmla="*/ 38 w 256"/>
                <a:gd name="T7" fmla="*/ 37 h 256"/>
                <a:gd name="T8" fmla="*/ 128 w 256"/>
                <a:gd name="T9" fmla="*/ 0 h 256"/>
                <a:gd name="T10" fmla="*/ 219 w 256"/>
                <a:gd name="T11" fmla="*/ 37 h 256"/>
                <a:gd name="T12" fmla="*/ 256 w 256"/>
                <a:gd name="T13" fmla="*/ 128 h 256"/>
                <a:gd name="T14" fmla="*/ 219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8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2"/>
                    <a:pt x="38" y="37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2" y="0"/>
                    <a:pt x="195" y="13"/>
                    <a:pt x="219" y="37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8"/>
                  </a:cubicBezTo>
                  <a:cubicBezTo>
                    <a:pt x="195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3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3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0" y="235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" name="Freeform 239"/>
            <p:cNvSpPr>
              <a:spLocks/>
            </p:cNvSpPr>
            <p:nvPr/>
          </p:nvSpPr>
          <p:spPr bwMode="auto">
            <a:xfrm>
              <a:off x="5307146" y="2519102"/>
              <a:ext cx="113988" cy="151983"/>
            </a:xfrm>
            <a:custGeom>
              <a:avLst/>
              <a:gdLst>
                <a:gd name="T0" fmla="*/ 52 w 96"/>
                <a:gd name="T1" fmla="*/ 128 h 128"/>
                <a:gd name="T2" fmla="*/ 0 w 96"/>
                <a:gd name="T3" fmla="*/ 64 h 128"/>
                <a:gd name="T4" fmla="*/ 52 w 96"/>
                <a:gd name="T5" fmla="*/ 0 h 128"/>
                <a:gd name="T6" fmla="*/ 96 w 96"/>
                <a:gd name="T7" fmla="*/ 19 h 128"/>
                <a:gd name="T8" fmla="*/ 88 w 96"/>
                <a:gd name="T9" fmla="*/ 21 h 128"/>
                <a:gd name="T10" fmla="*/ 52 w 96"/>
                <a:gd name="T11" fmla="*/ 8 h 128"/>
                <a:gd name="T12" fmla="*/ 8 w 96"/>
                <a:gd name="T13" fmla="*/ 64 h 128"/>
                <a:gd name="T14" fmla="*/ 52 w 96"/>
                <a:gd name="T15" fmla="*/ 120 h 128"/>
                <a:gd name="T16" fmla="*/ 88 w 96"/>
                <a:gd name="T17" fmla="*/ 107 h 128"/>
                <a:gd name="T18" fmla="*/ 88 w 96"/>
                <a:gd name="T19" fmla="*/ 84 h 128"/>
                <a:gd name="T20" fmla="*/ 68 w 96"/>
                <a:gd name="T21" fmla="*/ 84 h 128"/>
                <a:gd name="T22" fmla="*/ 68 w 96"/>
                <a:gd name="T23" fmla="*/ 76 h 128"/>
                <a:gd name="T24" fmla="*/ 96 w 96"/>
                <a:gd name="T25" fmla="*/ 76 h 128"/>
                <a:gd name="T26" fmla="*/ 96 w 96"/>
                <a:gd name="T27" fmla="*/ 109 h 128"/>
                <a:gd name="T28" fmla="*/ 52 w 96"/>
                <a:gd name="T2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52" y="128"/>
                  </a:moveTo>
                  <a:cubicBezTo>
                    <a:pt x="19" y="128"/>
                    <a:pt x="0" y="105"/>
                    <a:pt x="0" y="64"/>
                  </a:cubicBezTo>
                  <a:cubicBezTo>
                    <a:pt x="0" y="23"/>
                    <a:pt x="19" y="0"/>
                    <a:pt x="52" y="0"/>
                  </a:cubicBezTo>
                  <a:cubicBezTo>
                    <a:pt x="91" y="0"/>
                    <a:pt x="96" y="18"/>
                    <a:pt x="96" y="19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1"/>
                    <a:pt x="84" y="8"/>
                    <a:pt x="52" y="8"/>
                  </a:cubicBezTo>
                  <a:cubicBezTo>
                    <a:pt x="16" y="8"/>
                    <a:pt x="8" y="38"/>
                    <a:pt x="8" y="64"/>
                  </a:cubicBezTo>
                  <a:cubicBezTo>
                    <a:pt x="8" y="90"/>
                    <a:pt x="16" y="120"/>
                    <a:pt x="52" y="120"/>
                  </a:cubicBezTo>
                  <a:cubicBezTo>
                    <a:pt x="81" y="120"/>
                    <a:pt x="87" y="109"/>
                    <a:pt x="88" y="107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6" y="110"/>
                    <a:pt x="91" y="128"/>
                    <a:pt x="5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" name="Rectangle 240"/>
            <p:cNvSpPr>
              <a:spLocks noChangeArrowheads="1"/>
            </p:cNvSpPr>
            <p:nvPr/>
          </p:nvSpPr>
          <p:spPr bwMode="auto">
            <a:xfrm>
              <a:off x="5364843" y="2500808"/>
              <a:ext cx="8444" cy="1885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7" name="Группа 476"/>
          <p:cNvGrpSpPr/>
          <p:nvPr/>
        </p:nvGrpSpPr>
        <p:grpSpPr>
          <a:xfrm>
            <a:off x="5611112" y="2443111"/>
            <a:ext cx="302560" cy="302560"/>
            <a:chOff x="5611112" y="2443111"/>
            <a:chExt cx="302560" cy="302560"/>
          </a:xfrm>
          <a:solidFill>
            <a:schemeClr val="tx1"/>
          </a:solidFill>
        </p:grpSpPr>
        <p:sp>
          <p:nvSpPr>
            <p:cNvPr id="234" name="Freeform 241"/>
            <p:cNvSpPr>
              <a:spLocks noEditPoints="1"/>
            </p:cNvSpPr>
            <p:nvPr/>
          </p:nvSpPr>
          <p:spPr bwMode="auto">
            <a:xfrm>
              <a:off x="5611112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8 h 256"/>
                <a:gd name="T4" fmla="*/ 0 w 256"/>
                <a:gd name="T5" fmla="*/ 128 h 256"/>
                <a:gd name="T6" fmla="*/ 38 w 256"/>
                <a:gd name="T7" fmla="*/ 37 h 256"/>
                <a:gd name="T8" fmla="*/ 128 w 256"/>
                <a:gd name="T9" fmla="*/ 0 h 256"/>
                <a:gd name="T10" fmla="*/ 219 w 256"/>
                <a:gd name="T11" fmla="*/ 37 h 256"/>
                <a:gd name="T12" fmla="*/ 256 w 256"/>
                <a:gd name="T13" fmla="*/ 128 h 256"/>
                <a:gd name="T14" fmla="*/ 219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8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2"/>
                    <a:pt x="38" y="37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2" y="0"/>
                    <a:pt x="195" y="13"/>
                    <a:pt x="219" y="37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8"/>
                  </a:cubicBezTo>
                  <a:cubicBezTo>
                    <a:pt x="195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3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3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0" y="235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" name="Rectangle 242"/>
            <p:cNvSpPr>
              <a:spLocks noChangeArrowheads="1"/>
            </p:cNvSpPr>
            <p:nvPr/>
          </p:nvSpPr>
          <p:spPr bwMode="auto">
            <a:xfrm>
              <a:off x="5723693" y="2519102"/>
              <a:ext cx="9851" cy="1519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" name="Freeform 243"/>
            <p:cNvSpPr>
              <a:spLocks/>
            </p:cNvSpPr>
            <p:nvPr/>
          </p:nvSpPr>
          <p:spPr bwMode="auto">
            <a:xfrm>
              <a:off x="5727914" y="2514881"/>
              <a:ext cx="90064" cy="159020"/>
            </a:xfrm>
            <a:custGeom>
              <a:avLst/>
              <a:gdLst>
                <a:gd name="T0" fmla="*/ 59 w 64"/>
                <a:gd name="T1" fmla="*/ 113 h 113"/>
                <a:gd name="T2" fmla="*/ 0 w 64"/>
                <a:gd name="T3" fmla="*/ 53 h 113"/>
                <a:gd name="T4" fmla="*/ 56 w 64"/>
                <a:gd name="T5" fmla="*/ 0 h 113"/>
                <a:gd name="T6" fmla="*/ 60 w 64"/>
                <a:gd name="T7" fmla="*/ 6 h 113"/>
                <a:gd name="T8" fmla="*/ 9 w 64"/>
                <a:gd name="T9" fmla="*/ 53 h 113"/>
                <a:gd name="T10" fmla="*/ 64 w 64"/>
                <a:gd name="T11" fmla="*/ 108 h 113"/>
                <a:gd name="T12" fmla="*/ 59 w 64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13">
                  <a:moveTo>
                    <a:pt x="59" y="113"/>
                  </a:moveTo>
                  <a:lnTo>
                    <a:pt x="0" y="53"/>
                  </a:lnTo>
                  <a:lnTo>
                    <a:pt x="56" y="0"/>
                  </a:lnTo>
                  <a:lnTo>
                    <a:pt x="60" y="6"/>
                  </a:lnTo>
                  <a:lnTo>
                    <a:pt x="9" y="53"/>
                  </a:lnTo>
                  <a:lnTo>
                    <a:pt x="64" y="108"/>
                  </a:lnTo>
                  <a:lnTo>
                    <a:pt x="59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" name="Rectangle 244"/>
            <p:cNvSpPr>
              <a:spLocks noChangeArrowheads="1"/>
            </p:cNvSpPr>
            <p:nvPr/>
          </p:nvSpPr>
          <p:spPr bwMode="auto">
            <a:xfrm>
              <a:off x="5705398" y="2585244"/>
              <a:ext cx="90064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8" name="Группа 477"/>
          <p:cNvGrpSpPr/>
          <p:nvPr/>
        </p:nvGrpSpPr>
        <p:grpSpPr>
          <a:xfrm>
            <a:off x="6003736" y="2443111"/>
            <a:ext cx="302560" cy="302560"/>
            <a:chOff x="6003736" y="2443111"/>
            <a:chExt cx="302560" cy="302560"/>
          </a:xfrm>
          <a:solidFill>
            <a:schemeClr val="tx1"/>
          </a:solidFill>
        </p:grpSpPr>
        <p:sp>
          <p:nvSpPr>
            <p:cNvPr id="238" name="Freeform 245"/>
            <p:cNvSpPr>
              <a:spLocks noEditPoints="1"/>
            </p:cNvSpPr>
            <p:nvPr/>
          </p:nvSpPr>
          <p:spPr bwMode="auto">
            <a:xfrm>
              <a:off x="6003736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8 h 256"/>
                <a:gd name="T4" fmla="*/ 0 w 256"/>
                <a:gd name="T5" fmla="*/ 128 h 256"/>
                <a:gd name="T6" fmla="*/ 38 w 256"/>
                <a:gd name="T7" fmla="*/ 37 h 256"/>
                <a:gd name="T8" fmla="*/ 128 w 256"/>
                <a:gd name="T9" fmla="*/ 0 h 256"/>
                <a:gd name="T10" fmla="*/ 219 w 256"/>
                <a:gd name="T11" fmla="*/ 37 h 256"/>
                <a:gd name="T12" fmla="*/ 256 w 256"/>
                <a:gd name="T13" fmla="*/ 128 h 256"/>
                <a:gd name="T14" fmla="*/ 219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4 w 256"/>
                <a:gd name="T21" fmla="*/ 43 h 256"/>
                <a:gd name="T22" fmla="*/ 8 w 256"/>
                <a:gd name="T23" fmla="*/ 128 h 256"/>
                <a:gd name="T24" fmla="*/ 44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8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2"/>
                    <a:pt x="38" y="37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3" y="0"/>
                    <a:pt x="195" y="13"/>
                    <a:pt x="219" y="37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8"/>
                  </a:cubicBezTo>
                  <a:cubicBezTo>
                    <a:pt x="195" y="243"/>
                    <a:pt x="163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4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4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1" y="235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1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" name="Freeform 246"/>
            <p:cNvSpPr>
              <a:spLocks/>
            </p:cNvSpPr>
            <p:nvPr/>
          </p:nvSpPr>
          <p:spPr bwMode="auto">
            <a:xfrm>
              <a:off x="6126167" y="2514881"/>
              <a:ext cx="80214" cy="164649"/>
            </a:xfrm>
            <a:custGeom>
              <a:avLst/>
              <a:gdLst>
                <a:gd name="T0" fmla="*/ 60 w 68"/>
                <a:gd name="T1" fmla="*/ 140 h 140"/>
                <a:gd name="T2" fmla="*/ 0 w 68"/>
                <a:gd name="T3" fmla="*/ 140 h 140"/>
                <a:gd name="T4" fmla="*/ 0 w 68"/>
                <a:gd name="T5" fmla="*/ 32 h 140"/>
                <a:gd name="T6" fmla="*/ 40 w 68"/>
                <a:gd name="T7" fmla="*/ 0 h 140"/>
                <a:gd name="T8" fmla="*/ 68 w 68"/>
                <a:gd name="T9" fmla="*/ 15 h 140"/>
                <a:gd name="T10" fmla="*/ 61 w 68"/>
                <a:gd name="T11" fmla="*/ 17 h 140"/>
                <a:gd name="T12" fmla="*/ 40 w 68"/>
                <a:gd name="T13" fmla="*/ 8 h 140"/>
                <a:gd name="T14" fmla="*/ 8 w 68"/>
                <a:gd name="T15" fmla="*/ 32 h 140"/>
                <a:gd name="T16" fmla="*/ 8 w 68"/>
                <a:gd name="T17" fmla="*/ 132 h 140"/>
                <a:gd name="T18" fmla="*/ 60 w 68"/>
                <a:gd name="T19" fmla="*/ 132 h 140"/>
                <a:gd name="T20" fmla="*/ 60 w 68"/>
                <a:gd name="T2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140">
                  <a:moveTo>
                    <a:pt x="60" y="14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2"/>
                    <a:pt x="15" y="0"/>
                    <a:pt x="40" y="0"/>
                  </a:cubicBezTo>
                  <a:cubicBezTo>
                    <a:pt x="63" y="0"/>
                    <a:pt x="68" y="14"/>
                    <a:pt x="68" y="15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7"/>
                    <a:pt x="57" y="8"/>
                    <a:pt x="40" y="8"/>
                  </a:cubicBezTo>
                  <a:cubicBezTo>
                    <a:pt x="28" y="8"/>
                    <a:pt x="8" y="11"/>
                    <a:pt x="8" y="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60" y="132"/>
                    <a:pt x="60" y="132"/>
                    <a:pt x="60" y="132"/>
                  </a:cubicBezTo>
                  <a:lnTo>
                    <a:pt x="6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" name="Rectangle 247"/>
            <p:cNvSpPr>
              <a:spLocks noChangeArrowheads="1"/>
            </p:cNvSpPr>
            <p:nvPr/>
          </p:nvSpPr>
          <p:spPr bwMode="auto">
            <a:xfrm>
              <a:off x="6102244" y="2671086"/>
              <a:ext cx="28145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" name="Rectangle 248"/>
            <p:cNvSpPr>
              <a:spLocks noChangeArrowheads="1"/>
            </p:cNvSpPr>
            <p:nvPr/>
          </p:nvSpPr>
          <p:spPr bwMode="auto">
            <a:xfrm>
              <a:off x="6102244" y="2589465"/>
              <a:ext cx="66141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" name="Rectangle 249"/>
            <p:cNvSpPr>
              <a:spLocks noChangeArrowheads="1"/>
            </p:cNvSpPr>
            <p:nvPr/>
          </p:nvSpPr>
          <p:spPr bwMode="auto">
            <a:xfrm>
              <a:off x="6102244" y="2619018"/>
              <a:ext cx="66141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6" name="Группа 505"/>
          <p:cNvGrpSpPr/>
          <p:nvPr/>
        </p:nvGrpSpPr>
        <p:grpSpPr>
          <a:xfrm>
            <a:off x="6790391" y="3248060"/>
            <a:ext cx="302560" cy="264564"/>
            <a:chOff x="6790391" y="3248060"/>
            <a:chExt cx="302560" cy="264564"/>
          </a:xfrm>
          <a:solidFill>
            <a:schemeClr val="tx1"/>
          </a:solidFill>
        </p:grpSpPr>
        <p:sp>
          <p:nvSpPr>
            <p:cNvPr id="243" name="Freeform 250"/>
            <p:cNvSpPr>
              <a:spLocks noEditPoints="1"/>
            </p:cNvSpPr>
            <p:nvPr/>
          </p:nvSpPr>
          <p:spPr bwMode="auto">
            <a:xfrm>
              <a:off x="6790391" y="3248060"/>
              <a:ext cx="302560" cy="236419"/>
            </a:xfrm>
            <a:custGeom>
              <a:avLst/>
              <a:gdLst>
                <a:gd name="T0" fmla="*/ 215 w 215"/>
                <a:gd name="T1" fmla="*/ 168 h 168"/>
                <a:gd name="T2" fmla="*/ 203 w 215"/>
                <a:gd name="T3" fmla="*/ 168 h 168"/>
                <a:gd name="T4" fmla="*/ 151 w 215"/>
                <a:gd name="T5" fmla="*/ 128 h 168"/>
                <a:gd name="T6" fmla="*/ 21 w 215"/>
                <a:gd name="T7" fmla="*/ 128 h 168"/>
                <a:gd name="T8" fmla="*/ 0 w 215"/>
                <a:gd name="T9" fmla="*/ 106 h 168"/>
                <a:gd name="T10" fmla="*/ 0 w 215"/>
                <a:gd name="T11" fmla="*/ 63 h 168"/>
                <a:gd name="T12" fmla="*/ 21 w 215"/>
                <a:gd name="T13" fmla="*/ 40 h 168"/>
                <a:gd name="T14" fmla="*/ 151 w 215"/>
                <a:gd name="T15" fmla="*/ 40 h 168"/>
                <a:gd name="T16" fmla="*/ 203 w 215"/>
                <a:gd name="T17" fmla="*/ 0 h 168"/>
                <a:gd name="T18" fmla="*/ 215 w 215"/>
                <a:gd name="T19" fmla="*/ 0 h 168"/>
                <a:gd name="T20" fmla="*/ 215 w 215"/>
                <a:gd name="T21" fmla="*/ 168 h 168"/>
                <a:gd name="T22" fmla="*/ 206 w 215"/>
                <a:gd name="T23" fmla="*/ 161 h 168"/>
                <a:gd name="T24" fmla="*/ 208 w 215"/>
                <a:gd name="T25" fmla="*/ 161 h 168"/>
                <a:gd name="T26" fmla="*/ 208 w 215"/>
                <a:gd name="T27" fmla="*/ 7 h 168"/>
                <a:gd name="T28" fmla="*/ 206 w 215"/>
                <a:gd name="T29" fmla="*/ 7 h 168"/>
                <a:gd name="T30" fmla="*/ 153 w 215"/>
                <a:gd name="T31" fmla="*/ 47 h 168"/>
                <a:gd name="T32" fmla="*/ 24 w 215"/>
                <a:gd name="T33" fmla="*/ 47 h 168"/>
                <a:gd name="T34" fmla="*/ 6 w 215"/>
                <a:gd name="T35" fmla="*/ 66 h 168"/>
                <a:gd name="T36" fmla="*/ 6 w 215"/>
                <a:gd name="T37" fmla="*/ 103 h 168"/>
                <a:gd name="T38" fmla="*/ 24 w 215"/>
                <a:gd name="T39" fmla="*/ 121 h 168"/>
                <a:gd name="T40" fmla="*/ 153 w 215"/>
                <a:gd name="T41" fmla="*/ 121 h 168"/>
                <a:gd name="T42" fmla="*/ 206 w 215"/>
                <a:gd name="T43" fmla="*/ 16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5" h="168">
                  <a:moveTo>
                    <a:pt x="215" y="168"/>
                  </a:moveTo>
                  <a:lnTo>
                    <a:pt x="203" y="168"/>
                  </a:lnTo>
                  <a:lnTo>
                    <a:pt x="151" y="128"/>
                  </a:lnTo>
                  <a:lnTo>
                    <a:pt x="21" y="128"/>
                  </a:lnTo>
                  <a:lnTo>
                    <a:pt x="0" y="106"/>
                  </a:lnTo>
                  <a:lnTo>
                    <a:pt x="0" y="63"/>
                  </a:lnTo>
                  <a:lnTo>
                    <a:pt x="21" y="40"/>
                  </a:lnTo>
                  <a:lnTo>
                    <a:pt x="151" y="40"/>
                  </a:lnTo>
                  <a:lnTo>
                    <a:pt x="203" y="0"/>
                  </a:lnTo>
                  <a:lnTo>
                    <a:pt x="215" y="0"/>
                  </a:lnTo>
                  <a:lnTo>
                    <a:pt x="215" y="168"/>
                  </a:lnTo>
                  <a:close/>
                  <a:moveTo>
                    <a:pt x="206" y="161"/>
                  </a:moveTo>
                  <a:lnTo>
                    <a:pt x="208" y="161"/>
                  </a:lnTo>
                  <a:lnTo>
                    <a:pt x="208" y="7"/>
                  </a:lnTo>
                  <a:lnTo>
                    <a:pt x="206" y="7"/>
                  </a:lnTo>
                  <a:lnTo>
                    <a:pt x="153" y="47"/>
                  </a:lnTo>
                  <a:lnTo>
                    <a:pt x="24" y="47"/>
                  </a:lnTo>
                  <a:lnTo>
                    <a:pt x="6" y="66"/>
                  </a:lnTo>
                  <a:lnTo>
                    <a:pt x="6" y="103"/>
                  </a:lnTo>
                  <a:lnTo>
                    <a:pt x="24" y="121"/>
                  </a:lnTo>
                  <a:lnTo>
                    <a:pt x="153" y="121"/>
                  </a:lnTo>
                  <a:lnTo>
                    <a:pt x="206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" name="Freeform 251"/>
            <p:cNvSpPr>
              <a:spLocks/>
            </p:cNvSpPr>
            <p:nvPr/>
          </p:nvSpPr>
          <p:spPr bwMode="auto">
            <a:xfrm>
              <a:off x="6839644" y="3421152"/>
              <a:ext cx="85843" cy="91472"/>
            </a:xfrm>
            <a:custGeom>
              <a:avLst/>
              <a:gdLst>
                <a:gd name="T0" fmla="*/ 27 w 61"/>
                <a:gd name="T1" fmla="*/ 65 h 65"/>
                <a:gd name="T2" fmla="*/ 0 w 61"/>
                <a:gd name="T3" fmla="*/ 65 h 65"/>
                <a:gd name="T4" fmla="*/ 25 w 61"/>
                <a:gd name="T5" fmla="*/ 1 h 65"/>
                <a:gd name="T6" fmla="*/ 31 w 61"/>
                <a:gd name="T7" fmla="*/ 3 h 65"/>
                <a:gd name="T8" fmla="*/ 10 w 61"/>
                <a:gd name="T9" fmla="*/ 59 h 65"/>
                <a:gd name="T10" fmla="*/ 23 w 61"/>
                <a:gd name="T11" fmla="*/ 59 h 65"/>
                <a:gd name="T12" fmla="*/ 55 w 61"/>
                <a:gd name="T13" fmla="*/ 0 h 65"/>
                <a:gd name="T14" fmla="*/ 61 w 61"/>
                <a:gd name="T15" fmla="*/ 3 h 65"/>
                <a:gd name="T16" fmla="*/ 27 w 61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5">
                  <a:moveTo>
                    <a:pt x="27" y="65"/>
                  </a:moveTo>
                  <a:lnTo>
                    <a:pt x="0" y="65"/>
                  </a:lnTo>
                  <a:lnTo>
                    <a:pt x="25" y="1"/>
                  </a:lnTo>
                  <a:lnTo>
                    <a:pt x="31" y="3"/>
                  </a:lnTo>
                  <a:lnTo>
                    <a:pt x="10" y="59"/>
                  </a:lnTo>
                  <a:lnTo>
                    <a:pt x="23" y="59"/>
                  </a:lnTo>
                  <a:lnTo>
                    <a:pt x="55" y="0"/>
                  </a:lnTo>
                  <a:lnTo>
                    <a:pt x="61" y="3"/>
                  </a:lnTo>
                  <a:lnTo>
                    <a:pt x="27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" name="Rectangle 252"/>
            <p:cNvSpPr>
              <a:spLocks noChangeArrowheads="1"/>
            </p:cNvSpPr>
            <p:nvPr/>
          </p:nvSpPr>
          <p:spPr bwMode="auto">
            <a:xfrm>
              <a:off x="6988813" y="3309979"/>
              <a:ext cx="9851" cy="1125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" name="Rectangle 253"/>
            <p:cNvSpPr>
              <a:spLocks noChangeArrowheads="1"/>
            </p:cNvSpPr>
            <p:nvPr/>
          </p:nvSpPr>
          <p:spPr bwMode="auto">
            <a:xfrm>
              <a:off x="6955039" y="3309979"/>
              <a:ext cx="9851" cy="1125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1" name="Группа 440"/>
          <p:cNvGrpSpPr/>
          <p:nvPr/>
        </p:nvGrpSpPr>
        <p:grpSpPr>
          <a:xfrm>
            <a:off x="6790391" y="1297606"/>
            <a:ext cx="302560" cy="236419"/>
            <a:chOff x="6790391" y="1297606"/>
            <a:chExt cx="302560" cy="236419"/>
          </a:xfrm>
          <a:solidFill>
            <a:schemeClr val="tx1"/>
          </a:solidFill>
        </p:grpSpPr>
        <p:sp>
          <p:nvSpPr>
            <p:cNvPr id="247" name="Freeform 254"/>
            <p:cNvSpPr>
              <a:spLocks noEditPoints="1"/>
            </p:cNvSpPr>
            <p:nvPr/>
          </p:nvSpPr>
          <p:spPr bwMode="auto">
            <a:xfrm>
              <a:off x="6902971" y="1345453"/>
              <a:ext cx="189980" cy="188572"/>
            </a:xfrm>
            <a:custGeom>
              <a:avLst/>
              <a:gdLst>
                <a:gd name="T0" fmla="*/ 80 w 160"/>
                <a:gd name="T1" fmla="*/ 160 h 160"/>
                <a:gd name="T2" fmla="*/ 0 w 160"/>
                <a:gd name="T3" fmla="*/ 80 h 160"/>
                <a:gd name="T4" fmla="*/ 80 w 160"/>
                <a:gd name="T5" fmla="*/ 0 h 160"/>
                <a:gd name="T6" fmla="*/ 160 w 160"/>
                <a:gd name="T7" fmla="*/ 80 h 160"/>
                <a:gd name="T8" fmla="*/ 80 w 160"/>
                <a:gd name="T9" fmla="*/ 160 h 160"/>
                <a:gd name="T10" fmla="*/ 80 w 160"/>
                <a:gd name="T11" fmla="*/ 8 h 160"/>
                <a:gd name="T12" fmla="*/ 8 w 160"/>
                <a:gd name="T13" fmla="*/ 80 h 160"/>
                <a:gd name="T14" fmla="*/ 80 w 160"/>
                <a:gd name="T15" fmla="*/ 152 h 160"/>
                <a:gd name="T16" fmla="*/ 152 w 160"/>
                <a:gd name="T17" fmla="*/ 80 h 160"/>
                <a:gd name="T18" fmla="*/ 80 w 160"/>
                <a:gd name="T19" fmla="*/ 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160">
                  <a:moveTo>
                    <a:pt x="80" y="160"/>
                  </a:moveTo>
                  <a:cubicBezTo>
                    <a:pt x="36" y="160"/>
                    <a:pt x="0" y="124"/>
                    <a:pt x="0" y="80"/>
                  </a:cubicBezTo>
                  <a:cubicBezTo>
                    <a:pt x="0" y="35"/>
                    <a:pt x="36" y="0"/>
                    <a:pt x="80" y="0"/>
                  </a:cubicBezTo>
                  <a:cubicBezTo>
                    <a:pt x="124" y="0"/>
                    <a:pt x="160" y="35"/>
                    <a:pt x="160" y="80"/>
                  </a:cubicBezTo>
                  <a:cubicBezTo>
                    <a:pt x="160" y="124"/>
                    <a:pt x="124" y="160"/>
                    <a:pt x="80" y="160"/>
                  </a:cubicBezTo>
                  <a:close/>
                  <a:moveTo>
                    <a:pt x="80" y="8"/>
                  </a:moveTo>
                  <a:cubicBezTo>
                    <a:pt x="40" y="8"/>
                    <a:pt x="8" y="40"/>
                    <a:pt x="8" y="80"/>
                  </a:cubicBezTo>
                  <a:cubicBezTo>
                    <a:pt x="8" y="119"/>
                    <a:pt x="40" y="152"/>
                    <a:pt x="80" y="152"/>
                  </a:cubicBezTo>
                  <a:cubicBezTo>
                    <a:pt x="119" y="152"/>
                    <a:pt x="152" y="119"/>
                    <a:pt x="152" y="80"/>
                  </a:cubicBezTo>
                  <a:cubicBezTo>
                    <a:pt x="152" y="40"/>
                    <a:pt x="119" y="8"/>
                    <a:pt x="8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" name="Freeform 255"/>
            <p:cNvSpPr>
              <a:spLocks noEditPoints="1"/>
            </p:cNvSpPr>
            <p:nvPr/>
          </p:nvSpPr>
          <p:spPr bwMode="auto">
            <a:xfrm>
              <a:off x="6931116" y="1373598"/>
              <a:ext cx="133690" cy="132282"/>
            </a:xfrm>
            <a:custGeom>
              <a:avLst/>
              <a:gdLst>
                <a:gd name="T0" fmla="*/ 56 w 112"/>
                <a:gd name="T1" fmla="*/ 112 h 112"/>
                <a:gd name="T2" fmla="*/ 0 w 112"/>
                <a:gd name="T3" fmla="*/ 56 h 112"/>
                <a:gd name="T4" fmla="*/ 56 w 112"/>
                <a:gd name="T5" fmla="*/ 0 h 112"/>
                <a:gd name="T6" fmla="*/ 112 w 112"/>
                <a:gd name="T7" fmla="*/ 56 h 112"/>
                <a:gd name="T8" fmla="*/ 56 w 112"/>
                <a:gd name="T9" fmla="*/ 112 h 112"/>
                <a:gd name="T10" fmla="*/ 56 w 112"/>
                <a:gd name="T11" fmla="*/ 8 h 112"/>
                <a:gd name="T12" fmla="*/ 8 w 112"/>
                <a:gd name="T13" fmla="*/ 56 h 112"/>
                <a:gd name="T14" fmla="*/ 56 w 112"/>
                <a:gd name="T15" fmla="*/ 104 h 112"/>
                <a:gd name="T16" fmla="*/ 104 w 112"/>
                <a:gd name="T17" fmla="*/ 56 h 112"/>
                <a:gd name="T18" fmla="*/ 56 w 112"/>
                <a:gd name="T19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2">
                  <a:moveTo>
                    <a:pt x="56" y="112"/>
                  </a:moveTo>
                  <a:cubicBezTo>
                    <a:pt x="25" y="112"/>
                    <a:pt x="0" y="8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7" y="0"/>
                    <a:pt x="112" y="25"/>
                    <a:pt x="112" y="56"/>
                  </a:cubicBezTo>
                  <a:cubicBezTo>
                    <a:pt x="112" y="86"/>
                    <a:pt x="87" y="112"/>
                    <a:pt x="56" y="112"/>
                  </a:cubicBezTo>
                  <a:close/>
                  <a:moveTo>
                    <a:pt x="56" y="8"/>
                  </a:moveTo>
                  <a:cubicBezTo>
                    <a:pt x="29" y="8"/>
                    <a:pt x="8" y="29"/>
                    <a:pt x="8" y="56"/>
                  </a:cubicBezTo>
                  <a:cubicBezTo>
                    <a:pt x="8" y="82"/>
                    <a:pt x="29" y="104"/>
                    <a:pt x="56" y="104"/>
                  </a:cubicBezTo>
                  <a:cubicBezTo>
                    <a:pt x="82" y="104"/>
                    <a:pt x="104" y="82"/>
                    <a:pt x="104" y="56"/>
                  </a:cubicBezTo>
                  <a:cubicBezTo>
                    <a:pt x="104" y="29"/>
                    <a:pt x="82" y="8"/>
                    <a:pt x="5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" name="Freeform 256"/>
            <p:cNvSpPr>
              <a:spLocks/>
            </p:cNvSpPr>
            <p:nvPr/>
          </p:nvSpPr>
          <p:spPr bwMode="auto">
            <a:xfrm>
              <a:off x="6790391" y="1496029"/>
              <a:ext cx="184351" cy="37996"/>
            </a:xfrm>
            <a:custGeom>
              <a:avLst/>
              <a:gdLst>
                <a:gd name="T0" fmla="*/ 131 w 131"/>
                <a:gd name="T1" fmla="*/ 27 h 27"/>
                <a:gd name="T2" fmla="*/ 0 w 131"/>
                <a:gd name="T3" fmla="*/ 27 h 27"/>
                <a:gd name="T4" fmla="*/ 0 w 131"/>
                <a:gd name="T5" fmla="*/ 0 h 27"/>
                <a:gd name="T6" fmla="*/ 100 w 131"/>
                <a:gd name="T7" fmla="*/ 0 h 27"/>
                <a:gd name="T8" fmla="*/ 100 w 131"/>
                <a:gd name="T9" fmla="*/ 7 h 27"/>
                <a:gd name="T10" fmla="*/ 6 w 131"/>
                <a:gd name="T11" fmla="*/ 7 h 27"/>
                <a:gd name="T12" fmla="*/ 6 w 131"/>
                <a:gd name="T13" fmla="*/ 21 h 27"/>
                <a:gd name="T14" fmla="*/ 131 w 131"/>
                <a:gd name="T15" fmla="*/ 21 h 27"/>
                <a:gd name="T16" fmla="*/ 131 w 131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27">
                  <a:moveTo>
                    <a:pt x="131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100" y="0"/>
                  </a:lnTo>
                  <a:lnTo>
                    <a:pt x="100" y="7"/>
                  </a:lnTo>
                  <a:lnTo>
                    <a:pt x="6" y="7"/>
                  </a:lnTo>
                  <a:lnTo>
                    <a:pt x="6" y="21"/>
                  </a:lnTo>
                  <a:lnTo>
                    <a:pt x="131" y="21"/>
                  </a:lnTo>
                  <a:lnTo>
                    <a:pt x="13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" name="Freeform 257"/>
            <p:cNvSpPr>
              <a:spLocks/>
            </p:cNvSpPr>
            <p:nvPr/>
          </p:nvSpPr>
          <p:spPr bwMode="auto">
            <a:xfrm>
              <a:off x="6798835" y="1467884"/>
              <a:ext cx="132282" cy="37996"/>
            </a:xfrm>
            <a:custGeom>
              <a:avLst/>
              <a:gdLst>
                <a:gd name="T0" fmla="*/ 94 w 94"/>
                <a:gd name="T1" fmla="*/ 27 h 27"/>
                <a:gd name="T2" fmla="*/ 0 w 94"/>
                <a:gd name="T3" fmla="*/ 27 h 27"/>
                <a:gd name="T4" fmla="*/ 0 w 94"/>
                <a:gd name="T5" fmla="*/ 0 h 27"/>
                <a:gd name="T6" fmla="*/ 84 w 94"/>
                <a:gd name="T7" fmla="*/ 0 h 27"/>
                <a:gd name="T8" fmla="*/ 84 w 94"/>
                <a:gd name="T9" fmla="*/ 7 h 27"/>
                <a:gd name="T10" fmla="*/ 7 w 94"/>
                <a:gd name="T11" fmla="*/ 7 h 27"/>
                <a:gd name="T12" fmla="*/ 7 w 94"/>
                <a:gd name="T13" fmla="*/ 20 h 27"/>
                <a:gd name="T14" fmla="*/ 94 w 94"/>
                <a:gd name="T15" fmla="*/ 20 h 27"/>
                <a:gd name="T16" fmla="*/ 94 w 9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27">
                  <a:moveTo>
                    <a:pt x="94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4" y="0"/>
                  </a:lnTo>
                  <a:lnTo>
                    <a:pt x="84" y="7"/>
                  </a:lnTo>
                  <a:lnTo>
                    <a:pt x="7" y="7"/>
                  </a:lnTo>
                  <a:lnTo>
                    <a:pt x="7" y="20"/>
                  </a:lnTo>
                  <a:lnTo>
                    <a:pt x="94" y="20"/>
                  </a:lnTo>
                  <a:lnTo>
                    <a:pt x="9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" name="Freeform 258"/>
            <p:cNvSpPr>
              <a:spLocks/>
            </p:cNvSpPr>
            <p:nvPr/>
          </p:nvSpPr>
          <p:spPr bwMode="auto">
            <a:xfrm>
              <a:off x="6808685" y="1439739"/>
              <a:ext cx="108359" cy="37996"/>
            </a:xfrm>
            <a:custGeom>
              <a:avLst/>
              <a:gdLst>
                <a:gd name="T0" fmla="*/ 77 w 77"/>
                <a:gd name="T1" fmla="*/ 27 h 27"/>
                <a:gd name="T2" fmla="*/ 0 w 77"/>
                <a:gd name="T3" fmla="*/ 27 h 27"/>
                <a:gd name="T4" fmla="*/ 0 w 77"/>
                <a:gd name="T5" fmla="*/ 0 h 27"/>
                <a:gd name="T6" fmla="*/ 74 w 77"/>
                <a:gd name="T7" fmla="*/ 0 h 27"/>
                <a:gd name="T8" fmla="*/ 74 w 77"/>
                <a:gd name="T9" fmla="*/ 7 h 27"/>
                <a:gd name="T10" fmla="*/ 7 w 77"/>
                <a:gd name="T11" fmla="*/ 7 h 27"/>
                <a:gd name="T12" fmla="*/ 7 w 77"/>
                <a:gd name="T13" fmla="*/ 20 h 27"/>
                <a:gd name="T14" fmla="*/ 77 w 77"/>
                <a:gd name="T15" fmla="*/ 20 h 27"/>
                <a:gd name="T16" fmla="*/ 77 w 77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27">
                  <a:moveTo>
                    <a:pt x="77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7"/>
                  </a:lnTo>
                  <a:lnTo>
                    <a:pt x="7" y="7"/>
                  </a:lnTo>
                  <a:lnTo>
                    <a:pt x="7" y="20"/>
                  </a:lnTo>
                  <a:lnTo>
                    <a:pt x="77" y="20"/>
                  </a:lnTo>
                  <a:lnTo>
                    <a:pt x="7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" name="Freeform 259"/>
            <p:cNvSpPr>
              <a:spLocks/>
            </p:cNvSpPr>
            <p:nvPr/>
          </p:nvSpPr>
          <p:spPr bwMode="auto">
            <a:xfrm>
              <a:off x="6790391" y="1411594"/>
              <a:ext cx="122432" cy="37996"/>
            </a:xfrm>
            <a:custGeom>
              <a:avLst/>
              <a:gdLst>
                <a:gd name="T0" fmla="*/ 87 w 87"/>
                <a:gd name="T1" fmla="*/ 27 h 27"/>
                <a:gd name="T2" fmla="*/ 0 w 87"/>
                <a:gd name="T3" fmla="*/ 27 h 27"/>
                <a:gd name="T4" fmla="*/ 0 w 87"/>
                <a:gd name="T5" fmla="*/ 0 h 27"/>
                <a:gd name="T6" fmla="*/ 87 w 87"/>
                <a:gd name="T7" fmla="*/ 0 h 27"/>
                <a:gd name="T8" fmla="*/ 87 w 87"/>
                <a:gd name="T9" fmla="*/ 7 h 27"/>
                <a:gd name="T10" fmla="*/ 6 w 87"/>
                <a:gd name="T11" fmla="*/ 7 h 27"/>
                <a:gd name="T12" fmla="*/ 6 w 87"/>
                <a:gd name="T13" fmla="*/ 20 h 27"/>
                <a:gd name="T14" fmla="*/ 87 w 87"/>
                <a:gd name="T15" fmla="*/ 20 h 27"/>
                <a:gd name="T16" fmla="*/ 87 w 87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7">
                  <a:moveTo>
                    <a:pt x="87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7" y="0"/>
                  </a:lnTo>
                  <a:lnTo>
                    <a:pt x="87" y="7"/>
                  </a:lnTo>
                  <a:lnTo>
                    <a:pt x="6" y="7"/>
                  </a:lnTo>
                  <a:lnTo>
                    <a:pt x="6" y="20"/>
                  </a:lnTo>
                  <a:lnTo>
                    <a:pt x="87" y="20"/>
                  </a:lnTo>
                  <a:lnTo>
                    <a:pt x="8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" name="Freeform 260"/>
            <p:cNvSpPr>
              <a:spLocks/>
            </p:cNvSpPr>
            <p:nvPr/>
          </p:nvSpPr>
          <p:spPr bwMode="auto">
            <a:xfrm>
              <a:off x="6798835" y="1383449"/>
              <a:ext cx="128061" cy="37996"/>
            </a:xfrm>
            <a:custGeom>
              <a:avLst/>
              <a:gdLst>
                <a:gd name="T0" fmla="*/ 81 w 91"/>
                <a:gd name="T1" fmla="*/ 27 h 27"/>
                <a:gd name="T2" fmla="*/ 0 w 91"/>
                <a:gd name="T3" fmla="*/ 27 h 27"/>
                <a:gd name="T4" fmla="*/ 0 w 91"/>
                <a:gd name="T5" fmla="*/ 0 h 27"/>
                <a:gd name="T6" fmla="*/ 91 w 91"/>
                <a:gd name="T7" fmla="*/ 0 h 27"/>
                <a:gd name="T8" fmla="*/ 91 w 91"/>
                <a:gd name="T9" fmla="*/ 6 h 27"/>
                <a:gd name="T10" fmla="*/ 7 w 91"/>
                <a:gd name="T11" fmla="*/ 6 h 27"/>
                <a:gd name="T12" fmla="*/ 7 w 91"/>
                <a:gd name="T13" fmla="*/ 20 h 27"/>
                <a:gd name="T14" fmla="*/ 81 w 91"/>
                <a:gd name="T15" fmla="*/ 20 h 27"/>
                <a:gd name="T16" fmla="*/ 81 w 91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7">
                  <a:moveTo>
                    <a:pt x="81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6"/>
                  </a:lnTo>
                  <a:lnTo>
                    <a:pt x="7" y="6"/>
                  </a:lnTo>
                  <a:lnTo>
                    <a:pt x="7" y="20"/>
                  </a:lnTo>
                  <a:lnTo>
                    <a:pt x="81" y="20"/>
                  </a:lnTo>
                  <a:lnTo>
                    <a:pt x="8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" name="Freeform 261"/>
            <p:cNvSpPr>
              <a:spLocks/>
            </p:cNvSpPr>
            <p:nvPr/>
          </p:nvSpPr>
          <p:spPr bwMode="auto">
            <a:xfrm>
              <a:off x="6790391" y="1355304"/>
              <a:ext cx="164649" cy="36589"/>
            </a:xfrm>
            <a:custGeom>
              <a:avLst/>
              <a:gdLst>
                <a:gd name="T0" fmla="*/ 97 w 117"/>
                <a:gd name="T1" fmla="*/ 26 h 26"/>
                <a:gd name="T2" fmla="*/ 0 w 117"/>
                <a:gd name="T3" fmla="*/ 26 h 26"/>
                <a:gd name="T4" fmla="*/ 0 w 117"/>
                <a:gd name="T5" fmla="*/ 0 h 26"/>
                <a:gd name="T6" fmla="*/ 117 w 117"/>
                <a:gd name="T7" fmla="*/ 0 h 26"/>
                <a:gd name="T8" fmla="*/ 117 w 117"/>
                <a:gd name="T9" fmla="*/ 6 h 26"/>
                <a:gd name="T10" fmla="*/ 6 w 117"/>
                <a:gd name="T11" fmla="*/ 6 h 26"/>
                <a:gd name="T12" fmla="*/ 6 w 117"/>
                <a:gd name="T13" fmla="*/ 20 h 26"/>
                <a:gd name="T14" fmla="*/ 97 w 117"/>
                <a:gd name="T15" fmla="*/ 20 h 26"/>
                <a:gd name="T16" fmla="*/ 97 w 117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26">
                  <a:moveTo>
                    <a:pt x="97" y="26"/>
                  </a:moveTo>
                  <a:lnTo>
                    <a:pt x="0" y="26"/>
                  </a:lnTo>
                  <a:lnTo>
                    <a:pt x="0" y="0"/>
                  </a:lnTo>
                  <a:lnTo>
                    <a:pt x="117" y="0"/>
                  </a:lnTo>
                  <a:lnTo>
                    <a:pt x="117" y="6"/>
                  </a:lnTo>
                  <a:lnTo>
                    <a:pt x="6" y="6"/>
                  </a:lnTo>
                  <a:lnTo>
                    <a:pt x="6" y="20"/>
                  </a:lnTo>
                  <a:lnTo>
                    <a:pt x="97" y="20"/>
                  </a:lnTo>
                  <a:lnTo>
                    <a:pt x="9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" name="Freeform 262"/>
            <p:cNvSpPr>
              <a:spLocks/>
            </p:cNvSpPr>
            <p:nvPr/>
          </p:nvSpPr>
          <p:spPr bwMode="auto">
            <a:xfrm>
              <a:off x="6798835" y="1325751"/>
              <a:ext cx="184351" cy="37996"/>
            </a:xfrm>
            <a:custGeom>
              <a:avLst/>
              <a:gdLst>
                <a:gd name="T0" fmla="*/ 111 w 131"/>
                <a:gd name="T1" fmla="*/ 27 h 27"/>
                <a:gd name="T2" fmla="*/ 0 w 131"/>
                <a:gd name="T3" fmla="*/ 27 h 27"/>
                <a:gd name="T4" fmla="*/ 0 w 131"/>
                <a:gd name="T5" fmla="*/ 0 h 27"/>
                <a:gd name="T6" fmla="*/ 131 w 131"/>
                <a:gd name="T7" fmla="*/ 0 h 27"/>
                <a:gd name="T8" fmla="*/ 131 w 131"/>
                <a:gd name="T9" fmla="*/ 21 h 27"/>
                <a:gd name="T10" fmla="*/ 125 w 131"/>
                <a:gd name="T11" fmla="*/ 21 h 27"/>
                <a:gd name="T12" fmla="*/ 125 w 131"/>
                <a:gd name="T13" fmla="*/ 7 h 27"/>
                <a:gd name="T14" fmla="*/ 7 w 131"/>
                <a:gd name="T15" fmla="*/ 7 h 27"/>
                <a:gd name="T16" fmla="*/ 7 w 131"/>
                <a:gd name="T17" fmla="*/ 21 h 27"/>
                <a:gd name="T18" fmla="*/ 111 w 131"/>
                <a:gd name="T19" fmla="*/ 21 h 27"/>
                <a:gd name="T20" fmla="*/ 111 w 131"/>
                <a:gd name="T2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27">
                  <a:moveTo>
                    <a:pt x="111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21"/>
                  </a:lnTo>
                  <a:lnTo>
                    <a:pt x="125" y="21"/>
                  </a:lnTo>
                  <a:lnTo>
                    <a:pt x="125" y="7"/>
                  </a:lnTo>
                  <a:lnTo>
                    <a:pt x="7" y="7"/>
                  </a:lnTo>
                  <a:lnTo>
                    <a:pt x="7" y="21"/>
                  </a:lnTo>
                  <a:lnTo>
                    <a:pt x="111" y="21"/>
                  </a:lnTo>
                  <a:lnTo>
                    <a:pt x="11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" name="Freeform 263"/>
            <p:cNvSpPr>
              <a:spLocks noEditPoints="1"/>
            </p:cNvSpPr>
            <p:nvPr/>
          </p:nvSpPr>
          <p:spPr bwMode="auto">
            <a:xfrm>
              <a:off x="6790391" y="1297606"/>
              <a:ext cx="184351" cy="37996"/>
            </a:xfrm>
            <a:custGeom>
              <a:avLst/>
              <a:gdLst>
                <a:gd name="T0" fmla="*/ 131 w 131"/>
                <a:gd name="T1" fmla="*/ 27 h 27"/>
                <a:gd name="T2" fmla="*/ 0 w 131"/>
                <a:gd name="T3" fmla="*/ 27 h 27"/>
                <a:gd name="T4" fmla="*/ 0 w 131"/>
                <a:gd name="T5" fmla="*/ 0 h 27"/>
                <a:gd name="T6" fmla="*/ 131 w 131"/>
                <a:gd name="T7" fmla="*/ 0 h 27"/>
                <a:gd name="T8" fmla="*/ 131 w 131"/>
                <a:gd name="T9" fmla="*/ 27 h 27"/>
                <a:gd name="T10" fmla="*/ 6 w 131"/>
                <a:gd name="T11" fmla="*/ 20 h 27"/>
                <a:gd name="T12" fmla="*/ 124 w 131"/>
                <a:gd name="T13" fmla="*/ 20 h 27"/>
                <a:gd name="T14" fmla="*/ 124 w 131"/>
                <a:gd name="T15" fmla="*/ 7 h 27"/>
                <a:gd name="T16" fmla="*/ 6 w 131"/>
                <a:gd name="T17" fmla="*/ 7 h 27"/>
                <a:gd name="T18" fmla="*/ 6 w 131"/>
                <a:gd name="T19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27">
                  <a:moveTo>
                    <a:pt x="131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27"/>
                  </a:lnTo>
                  <a:close/>
                  <a:moveTo>
                    <a:pt x="6" y="20"/>
                  </a:moveTo>
                  <a:lnTo>
                    <a:pt x="124" y="20"/>
                  </a:lnTo>
                  <a:lnTo>
                    <a:pt x="124" y="7"/>
                  </a:lnTo>
                  <a:lnTo>
                    <a:pt x="6" y="7"/>
                  </a:lnTo>
                  <a:lnTo>
                    <a:pt x="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3" name="Группа 472"/>
          <p:cNvGrpSpPr/>
          <p:nvPr/>
        </p:nvGrpSpPr>
        <p:grpSpPr>
          <a:xfrm>
            <a:off x="4039210" y="2443111"/>
            <a:ext cx="302560" cy="302560"/>
            <a:chOff x="4039210" y="2443111"/>
            <a:chExt cx="302560" cy="302560"/>
          </a:xfrm>
          <a:solidFill>
            <a:schemeClr val="tx1"/>
          </a:solidFill>
        </p:grpSpPr>
        <p:sp>
          <p:nvSpPr>
            <p:cNvPr id="257" name="Freeform 264"/>
            <p:cNvSpPr>
              <a:spLocks noEditPoints="1"/>
            </p:cNvSpPr>
            <p:nvPr/>
          </p:nvSpPr>
          <p:spPr bwMode="auto">
            <a:xfrm>
              <a:off x="4039210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7 w 256"/>
                <a:gd name="T3" fmla="*/ 218 h 256"/>
                <a:gd name="T4" fmla="*/ 0 w 256"/>
                <a:gd name="T5" fmla="*/ 128 h 256"/>
                <a:gd name="T6" fmla="*/ 37 w 256"/>
                <a:gd name="T7" fmla="*/ 37 h 256"/>
                <a:gd name="T8" fmla="*/ 128 w 256"/>
                <a:gd name="T9" fmla="*/ 0 h 256"/>
                <a:gd name="T10" fmla="*/ 218 w 256"/>
                <a:gd name="T11" fmla="*/ 37 h 256"/>
                <a:gd name="T12" fmla="*/ 256 w 256"/>
                <a:gd name="T13" fmla="*/ 128 h 256"/>
                <a:gd name="T14" fmla="*/ 218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1" y="243"/>
                    <a:pt x="37" y="218"/>
                  </a:cubicBezTo>
                  <a:cubicBezTo>
                    <a:pt x="13" y="194"/>
                    <a:pt x="0" y="162"/>
                    <a:pt x="0" y="128"/>
                  </a:cubicBezTo>
                  <a:cubicBezTo>
                    <a:pt x="0" y="94"/>
                    <a:pt x="13" y="62"/>
                    <a:pt x="37" y="37"/>
                  </a:cubicBezTo>
                  <a:cubicBezTo>
                    <a:pt x="61" y="13"/>
                    <a:pt x="94" y="0"/>
                    <a:pt x="128" y="0"/>
                  </a:cubicBezTo>
                  <a:cubicBezTo>
                    <a:pt x="162" y="0"/>
                    <a:pt x="194" y="13"/>
                    <a:pt x="218" y="37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8" y="218"/>
                  </a:cubicBezTo>
                  <a:cubicBezTo>
                    <a:pt x="194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3" y="43"/>
                  </a:cubicBezTo>
                  <a:cubicBezTo>
                    <a:pt x="20" y="66"/>
                    <a:pt x="8" y="96"/>
                    <a:pt x="8" y="128"/>
                  </a:cubicBezTo>
                  <a:cubicBezTo>
                    <a:pt x="8" y="160"/>
                    <a:pt x="20" y="190"/>
                    <a:pt x="43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0" y="235"/>
                    <a:pt x="213" y="213"/>
                  </a:cubicBezTo>
                  <a:cubicBezTo>
                    <a:pt x="235" y="190"/>
                    <a:pt x="248" y="160"/>
                    <a:pt x="248" y="128"/>
                  </a:cubicBezTo>
                  <a:cubicBezTo>
                    <a:pt x="248" y="96"/>
                    <a:pt x="235" y="66"/>
                    <a:pt x="213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" name="Freeform 265"/>
            <p:cNvSpPr>
              <a:spLocks/>
            </p:cNvSpPr>
            <p:nvPr/>
          </p:nvSpPr>
          <p:spPr bwMode="auto">
            <a:xfrm>
              <a:off x="4139125" y="2523325"/>
              <a:ext cx="94286" cy="151983"/>
            </a:xfrm>
            <a:custGeom>
              <a:avLst/>
              <a:gdLst>
                <a:gd name="T0" fmla="*/ 67 w 67"/>
                <a:gd name="T1" fmla="*/ 108 h 108"/>
                <a:gd name="T2" fmla="*/ 58 w 67"/>
                <a:gd name="T3" fmla="*/ 108 h 108"/>
                <a:gd name="T4" fmla="*/ 6 w 67"/>
                <a:gd name="T5" fmla="*/ 10 h 108"/>
                <a:gd name="T6" fmla="*/ 6 w 67"/>
                <a:gd name="T7" fmla="*/ 108 h 108"/>
                <a:gd name="T8" fmla="*/ 0 w 67"/>
                <a:gd name="T9" fmla="*/ 108 h 108"/>
                <a:gd name="T10" fmla="*/ 0 w 67"/>
                <a:gd name="T11" fmla="*/ 0 h 108"/>
                <a:gd name="T12" fmla="*/ 8 w 67"/>
                <a:gd name="T13" fmla="*/ 0 h 108"/>
                <a:gd name="T14" fmla="*/ 60 w 67"/>
                <a:gd name="T15" fmla="*/ 97 h 108"/>
                <a:gd name="T16" fmla="*/ 60 w 67"/>
                <a:gd name="T17" fmla="*/ 0 h 108"/>
                <a:gd name="T18" fmla="*/ 67 w 67"/>
                <a:gd name="T19" fmla="*/ 0 h 108"/>
                <a:gd name="T20" fmla="*/ 67 w 67"/>
                <a:gd name="T2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08">
                  <a:moveTo>
                    <a:pt x="67" y="108"/>
                  </a:moveTo>
                  <a:lnTo>
                    <a:pt x="58" y="108"/>
                  </a:lnTo>
                  <a:lnTo>
                    <a:pt x="6" y="10"/>
                  </a:lnTo>
                  <a:lnTo>
                    <a:pt x="6" y="108"/>
                  </a:lnTo>
                  <a:lnTo>
                    <a:pt x="0" y="108"/>
                  </a:lnTo>
                  <a:lnTo>
                    <a:pt x="0" y="0"/>
                  </a:lnTo>
                  <a:lnTo>
                    <a:pt x="8" y="0"/>
                  </a:lnTo>
                  <a:lnTo>
                    <a:pt x="60" y="97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67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" name="Rectangle 266"/>
            <p:cNvSpPr>
              <a:spLocks noChangeArrowheads="1"/>
            </p:cNvSpPr>
            <p:nvPr/>
          </p:nvSpPr>
          <p:spPr bwMode="auto">
            <a:xfrm>
              <a:off x="4119424" y="2581021"/>
              <a:ext cx="132282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" name="Rectangle 267"/>
            <p:cNvSpPr>
              <a:spLocks noChangeArrowheads="1"/>
            </p:cNvSpPr>
            <p:nvPr/>
          </p:nvSpPr>
          <p:spPr bwMode="auto">
            <a:xfrm>
              <a:off x="4119424" y="2609167"/>
              <a:ext cx="132282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4" name="Группа 473"/>
          <p:cNvGrpSpPr/>
          <p:nvPr/>
        </p:nvGrpSpPr>
        <p:grpSpPr>
          <a:xfrm>
            <a:off x="4431834" y="2443111"/>
            <a:ext cx="302560" cy="302560"/>
            <a:chOff x="4431834" y="2443111"/>
            <a:chExt cx="302560" cy="302560"/>
          </a:xfrm>
          <a:solidFill>
            <a:schemeClr val="tx1"/>
          </a:solidFill>
        </p:grpSpPr>
        <p:sp>
          <p:nvSpPr>
            <p:cNvPr id="261" name="Freeform 268"/>
            <p:cNvSpPr>
              <a:spLocks noEditPoints="1"/>
            </p:cNvSpPr>
            <p:nvPr/>
          </p:nvSpPr>
          <p:spPr bwMode="auto">
            <a:xfrm>
              <a:off x="4431834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7 w 256"/>
                <a:gd name="T3" fmla="*/ 218 h 256"/>
                <a:gd name="T4" fmla="*/ 0 w 256"/>
                <a:gd name="T5" fmla="*/ 128 h 256"/>
                <a:gd name="T6" fmla="*/ 37 w 256"/>
                <a:gd name="T7" fmla="*/ 37 h 256"/>
                <a:gd name="T8" fmla="*/ 128 w 256"/>
                <a:gd name="T9" fmla="*/ 0 h 256"/>
                <a:gd name="T10" fmla="*/ 218 w 256"/>
                <a:gd name="T11" fmla="*/ 37 h 256"/>
                <a:gd name="T12" fmla="*/ 256 w 256"/>
                <a:gd name="T13" fmla="*/ 128 h 256"/>
                <a:gd name="T14" fmla="*/ 218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7" y="218"/>
                  </a:cubicBezTo>
                  <a:cubicBezTo>
                    <a:pt x="13" y="194"/>
                    <a:pt x="0" y="162"/>
                    <a:pt x="0" y="128"/>
                  </a:cubicBezTo>
                  <a:cubicBezTo>
                    <a:pt x="0" y="94"/>
                    <a:pt x="13" y="62"/>
                    <a:pt x="37" y="37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2" y="0"/>
                    <a:pt x="194" y="13"/>
                    <a:pt x="218" y="37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8" y="218"/>
                  </a:cubicBezTo>
                  <a:cubicBezTo>
                    <a:pt x="194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3" y="43"/>
                  </a:cubicBezTo>
                  <a:cubicBezTo>
                    <a:pt x="20" y="66"/>
                    <a:pt x="8" y="96"/>
                    <a:pt x="8" y="128"/>
                  </a:cubicBezTo>
                  <a:cubicBezTo>
                    <a:pt x="8" y="160"/>
                    <a:pt x="20" y="190"/>
                    <a:pt x="43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0" y="235"/>
                    <a:pt x="213" y="213"/>
                  </a:cubicBezTo>
                  <a:cubicBezTo>
                    <a:pt x="235" y="190"/>
                    <a:pt x="248" y="160"/>
                    <a:pt x="248" y="128"/>
                  </a:cubicBezTo>
                  <a:cubicBezTo>
                    <a:pt x="248" y="96"/>
                    <a:pt x="235" y="66"/>
                    <a:pt x="213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" name="Rectangle 269"/>
            <p:cNvSpPr>
              <a:spLocks noChangeArrowheads="1"/>
            </p:cNvSpPr>
            <p:nvPr/>
          </p:nvSpPr>
          <p:spPr bwMode="auto">
            <a:xfrm>
              <a:off x="4541600" y="2519102"/>
              <a:ext cx="8444" cy="1519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" name="Freeform 270"/>
            <p:cNvSpPr>
              <a:spLocks/>
            </p:cNvSpPr>
            <p:nvPr/>
          </p:nvSpPr>
          <p:spPr bwMode="auto">
            <a:xfrm>
              <a:off x="4545821" y="2516288"/>
              <a:ext cx="90064" cy="97101"/>
            </a:xfrm>
            <a:custGeom>
              <a:avLst/>
              <a:gdLst>
                <a:gd name="T0" fmla="*/ 31 w 76"/>
                <a:gd name="T1" fmla="*/ 82 h 82"/>
                <a:gd name="T2" fmla="*/ 28 w 76"/>
                <a:gd name="T3" fmla="*/ 82 h 82"/>
                <a:gd name="T4" fmla="*/ 0 w 76"/>
                <a:gd name="T5" fmla="*/ 82 h 82"/>
                <a:gd name="T6" fmla="*/ 0 w 76"/>
                <a:gd name="T7" fmla="*/ 74 h 82"/>
                <a:gd name="T8" fmla="*/ 28 w 76"/>
                <a:gd name="T9" fmla="*/ 74 h 82"/>
                <a:gd name="T10" fmla="*/ 59 w 76"/>
                <a:gd name="T11" fmla="*/ 65 h 82"/>
                <a:gd name="T12" fmla="*/ 68 w 76"/>
                <a:gd name="T13" fmla="*/ 42 h 82"/>
                <a:gd name="T14" fmla="*/ 59 w 76"/>
                <a:gd name="T15" fmla="*/ 19 h 82"/>
                <a:gd name="T16" fmla="*/ 28 w 76"/>
                <a:gd name="T17" fmla="*/ 10 h 82"/>
                <a:gd name="T18" fmla="*/ 0 w 76"/>
                <a:gd name="T19" fmla="*/ 10 h 82"/>
                <a:gd name="T20" fmla="*/ 0 w 76"/>
                <a:gd name="T21" fmla="*/ 2 h 82"/>
                <a:gd name="T22" fmla="*/ 28 w 76"/>
                <a:gd name="T23" fmla="*/ 2 h 82"/>
                <a:gd name="T24" fmla="*/ 64 w 76"/>
                <a:gd name="T25" fmla="*/ 13 h 82"/>
                <a:gd name="T26" fmla="*/ 76 w 76"/>
                <a:gd name="T27" fmla="*/ 42 h 82"/>
                <a:gd name="T28" fmla="*/ 64 w 76"/>
                <a:gd name="T29" fmla="*/ 71 h 82"/>
                <a:gd name="T30" fmla="*/ 31 w 76"/>
                <a:gd name="T3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82">
                  <a:moveTo>
                    <a:pt x="31" y="82"/>
                  </a:moveTo>
                  <a:cubicBezTo>
                    <a:pt x="29" y="82"/>
                    <a:pt x="28" y="82"/>
                    <a:pt x="28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8" y="74"/>
                    <a:pt x="48" y="76"/>
                    <a:pt x="59" y="65"/>
                  </a:cubicBezTo>
                  <a:cubicBezTo>
                    <a:pt x="65" y="60"/>
                    <a:pt x="68" y="52"/>
                    <a:pt x="68" y="42"/>
                  </a:cubicBezTo>
                  <a:cubicBezTo>
                    <a:pt x="68" y="32"/>
                    <a:pt x="65" y="24"/>
                    <a:pt x="59" y="19"/>
                  </a:cubicBezTo>
                  <a:cubicBezTo>
                    <a:pt x="48" y="8"/>
                    <a:pt x="28" y="10"/>
                    <a:pt x="28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50" y="0"/>
                    <a:pt x="64" y="13"/>
                  </a:cubicBezTo>
                  <a:cubicBezTo>
                    <a:pt x="72" y="20"/>
                    <a:pt x="76" y="30"/>
                    <a:pt x="76" y="42"/>
                  </a:cubicBezTo>
                  <a:cubicBezTo>
                    <a:pt x="76" y="54"/>
                    <a:pt x="72" y="64"/>
                    <a:pt x="64" y="71"/>
                  </a:cubicBezTo>
                  <a:cubicBezTo>
                    <a:pt x="54" y="81"/>
                    <a:pt x="38" y="82"/>
                    <a:pt x="3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" name="Rectangle 271"/>
            <p:cNvSpPr>
              <a:spLocks noChangeArrowheads="1"/>
            </p:cNvSpPr>
            <p:nvPr/>
          </p:nvSpPr>
          <p:spPr bwMode="auto">
            <a:xfrm>
              <a:off x="4521898" y="2552876"/>
              <a:ext cx="132282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" name="Rectangle 272"/>
            <p:cNvSpPr>
              <a:spLocks noChangeArrowheads="1"/>
            </p:cNvSpPr>
            <p:nvPr/>
          </p:nvSpPr>
          <p:spPr bwMode="auto">
            <a:xfrm>
              <a:off x="4521898" y="2571171"/>
              <a:ext cx="132282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5" name="Группа 474"/>
          <p:cNvGrpSpPr/>
          <p:nvPr/>
        </p:nvGrpSpPr>
        <p:grpSpPr>
          <a:xfrm>
            <a:off x="4824457" y="2443111"/>
            <a:ext cx="303967" cy="302560"/>
            <a:chOff x="4824457" y="2443111"/>
            <a:chExt cx="303967" cy="302560"/>
          </a:xfrm>
          <a:solidFill>
            <a:schemeClr val="tx1"/>
          </a:solidFill>
        </p:grpSpPr>
        <p:sp>
          <p:nvSpPr>
            <p:cNvPr id="266" name="Freeform 273"/>
            <p:cNvSpPr>
              <a:spLocks noEditPoints="1"/>
            </p:cNvSpPr>
            <p:nvPr/>
          </p:nvSpPr>
          <p:spPr bwMode="auto">
            <a:xfrm>
              <a:off x="4824457" y="2443111"/>
              <a:ext cx="303967" cy="302560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8 h 256"/>
                <a:gd name="T4" fmla="*/ 0 w 256"/>
                <a:gd name="T5" fmla="*/ 128 h 256"/>
                <a:gd name="T6" fmla="*/ 38 w 256"/>
                <a:gd name="T7" fmla="*/ 37 h 256"/>
                <a:gd name="T8" fmla="*/ 128 w 256"/>
                <a:gd name="T9" fmla="*/ 0 h 256"/>
                <a:gd name="T10" fmla="*/ 219 w 256"/>
                <a:gd name="T11" fmla="*/ 37 h 256"/>
                <a:gd name="T12" fmla="*/ 256 w 256"/>
                <a:gd name="T13" fmla="*/ 128 h 256"/>
                <a:gd name="T14" fmla="*/ 219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8"/>
                  </a:cubicBezTo>
                  <a:cubicBezTo>
                    <a:pt x="13" y="194"/>
                    <a:pt x="0" y="162"/>
                    <a:pt x="0" y="128"/>
                  </a:cubicBezTo>
                  <a:cubicBezTo>
                    <a:pt x="0" y="94"/>
                    <a:pt x="13" y="62"/>
                    <a:pt x="38" y="37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2" y="0"/>
                    <a:pt x="194" y="13"/>
                    <a:pt x="219" y="37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8"/>
                  </a:cubicBezTo>
                  <a:cubicBezTo>
                    <a:pt x="194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3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3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0" y="235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" name="Freeform 274"/>
            <p:cNvSpPr>
              <a:spLocks/>
            </p:cNvSpPr>
            <p:nvPr/>
          </p:nvSpPr>
          <p:spPr bwMode="auto">
            <a:xfrm>
              <a:off x="4948296" y="2514881"/>
              <a:ext cx="80214" cy="164649"/>
            </a:xfrm>
            <a:custGeom>
              <a:avLst/>
              <a:gdLst>
                <a:gd name="T0" fmla="*/ 60 w 68"/>
                <a:gd name="T1" fmla="*/ 140 h 140"/>
                <a:gd name="T2" fmla="*/ 0 w 68"/>
                <a:gd name="T3" fmla="*/ 140 h 140"/>
                <a:gd name="T4" fmla="*/ 0 w 68"/>
                <a:gd name="T5" fmla="*/ 32 h 140"/>
                <a:gd name="T6" fmla="*/ 40 w 68"/>
                <a:gd name="T7" fmla="*/ 0 h 140"/>
                <a:gd name="T8" fmla="*/ 68 w 68"/>
                <a:gd name="T9" fmla="*/ 15 h 140"/>
                <a:gd name="T10" fmla="*/ 60 w 68"/>
                <a:gd name="T11" fmla="*/ 17 h 140"/>
                <a:gd name="T12" fmla="*/ 40 w 68"/>
                <a:gd name="T13" fmla="*/ 8 h 140"/>
                <a:gd name="T14" fmla="*/ 8 w 68"/>
                <a:gd name="T15" fmla="*/ 32 h 140"/>
                <a:gd name="T16" fmla="*/ 8 w 68"/>
                <a:gd name="T17" fmla="*/ 132 h 140"/>
                <a:gd name="T18" fmla="*/ 60 w 68"/>
                <a:gd name="T19" fmla="*/ 132 h 140"/>
                <a:gd name="T20" fmla="*/ 60 w 68"/>
                <a:gd name="T2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140">
                  <a:moveTo>
                    <a:pt x="60" y="14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2"/>
                    <a:pt x="15" y="0"/>
                    <a:pt x="40" y="0"/>
                  </a:cubicBezTo>
                  <a:cubicBezTo>
                    <a:pt x="62" y="0"/>
                    <a:pt x="68" y="14"/>
                    <a:pt x="68" y="15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0" y="17"/>
                    <a:pt x="56" y="8"/>
                    <a:pt x="40" y="8"/>
                  </a:cubicBezTo>
                  <a:cubicBezTo>
                    <a:pt x="28" y="8"/>
                    <a:pt x="8" y="11"/>
                    <a:pt x="8" y="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60" y="132"/>
                    <a:pt x="60" y="132"/>
                    <a:pt x="60" y="132"/>
                  </a:cubicBezTo>
                  <a:lnTo>
                    <a:pt x="6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" name="Rectangle 275"/>
            <p:cNvSpPr>
              <a:spLocks noChangeArrowheads="1"/>
            </p:cNvSpPr>
            <p:nvPr/>
          </p:nvSpPr>
          <p:spPr bwMode="auto">
            <a:xfrm>
              <a:off x="4924373" y="2671086"/>
              <a:ext cx="28145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" name="Rectangle 276"/>
            <p:cNvSpPr>
              <a:spLocks noChangeArrowheads="1"/>
            </p:cNvSpPr>
            <p:nvPr/>
          </p:nvSpPr>
          <p:spPr bwMode="auto">
            <a:xfrm>
              <a:off x="4924373" y="2589465"/>
              <a:ext cx="66141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4" name="Группа 483"/>
          <p:cNvGrpSpPr/>
          <p:nvPr/>
        </p:nvGrpSpPr>
        <p:grpSpPr>
          <a:xfrm>
            <a:off x="3306031" y="2835735"/>
            <a:ext cx="198423" cy="303967"/>
            <a:chOff x="3306031" y="2835735"/>
            <a:chExt cx="198423" cy="303967"/>
          </a:xfrm>
          <a:solidFill>
            <a:schemeClr val="tx1"/>
          </a:solidFill>
        </p:grpSpPr>
        <p:sp>
          <p:nvSpPr>
            <p:cNvPr id="270" name="Rectangle 277"/>
            <p:cNvSpPr>
              <a:spLocks noChangeArrowheads="1"/>
            </p:cNvSpPr>
            <p:nvPr/>
          </p:nvSpPr>
          <p:spPr bwMode="auto">
            <a:xfrm>
              <a:off x="3405946" y="2901875"/>
              <a:ext cx="66141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" name="Rectangle 278"/>
            <p:cNvSpPr>
              <a:spLocks noChangeArrowheads="1"/>
            </p:cNvSpPr>
            <p:nvPr/>
          </p:nvSpPr>
          <p:spPr bwMode="auto">
            <a:xfrm>
              <a:off x="3338397" y="2944093"/>
              <a:ext cx="133690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" name="Rectangle 279"/>
            <p:cNvSpPr>
              <a:spLocks noChangeArrowheads="1"/>
            </p:cNvSpPr>
            <p:nvPr/>
          </p:nvSpPr>
          <p:spPr bwMode="auto">
            <a:xfrm>
              <a:off x="3338397" y="2991939"/>
              <a:ext cx="1336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" name="Rectangle 280"/>
            <p:cNvSpPr>
              <a:spLocks noChangeArrowheads="1"/>
            </p:cNvSpPr>
            <p:nvPr/>
          </p:nvSpPr>
          <p:spPr bwMode="auto">
            <a:xfrm>
              <a:off x="3338397" y="3038379"/>
              <a:ext cx="133690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" name="Rectangle 281"/>
            <p:cNvSpPr>
              <a:spLocks noChangeArrowheads="1"/>
            </p:cNvSpPr>
            <p:nvPr/>
          </p:nvSpPr>
          <p:spPr bwMode="auto">
            <a:xfrm>
              <a:off x="3338397" y="3086226"/>
              <a:ext cx="133690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" name="Freeform 282"/>
            <p:cNvSpPr>
              <a:spLocks noEditPoints="1"/>
            </p:cNvSpPr>
            <p:nvPr/>
          </p:nvSpPr>
          <p:spPr bwMode="auto">
            <a:xfrm>
              <a:off x="3306031" y="2835735"/>
              <a:ext cx="198423" cy="303967"/>
            </a:xfrm>
            <a:custGeom>
              <a:avLst/>
              <a:gdLst>
                <a:gd name="T0" fmla="*/ 0 w 141"/>
                <a:gd name="T1" fmla="*/ 216 h 216"/>
                <a:gd name="T2" fmla="*/ 0 w 141"/>
                <a:gd name="T3" fmla="*/ 48 h 216"/>
                <a:gd name="T4" fmla="*/ 49 w 141"/>
                <a:gd name="T5" fmla="*/ 0 h 216"/>
                <a:gd name="T6" fmla="*/ 141 w 141"/>
                <a:gd name="T7" fmla="*/ 0 h 216"/>
                <a:gd name="T8" fmla="*/ 141 w 141"/>
                <a:gd name="T9" fmla="*/ 216 h 216"/>
                <a:gd name="T10" fmla="*/ 124 w 141"/>
                <a:gd name="T11" fmla="*/ 208 h 216"/>
                <a:gd name="T12" fmla="*/ 111 w 141"/>
                <a:gd name="T13" fmla="*/ 215 h 216"/>
                <a:gd name="T14" fmla="*/ 97 w 141"/>
                <a:gd name="T15" fmla="*/ 208 h 216"/>
                <a:gd name="T16" fmla="*/ 84 w 141"/>
                <a:gd name="T17" fmla="*/ 215 h 216"/>
                <a:gd name="T18" fmla="*/ 71 w 141"/>
                <a:gd name="T19" fmla="*/ 208 h 216"/>
                <a:gd name="T20" fmla="*/ 57 w 141"/>
                <a:gd name="T21" fmla="*/ 215 h 216"/>
                <a:gd name="T22" fmla="*/ 44 w 141"/>
                <a:gd name="T23" fmla="*/ 208 h 216"/>
                <a:gd name="T24" fmla="*/ 30 w 141"/>
                <a:gd name="T25" fmla="*/ 215 h 216"/>
                <a:gd name="T26" fmla="*/ 17 w 141"/>
                <a:gd name="T27" fmla="*/ 208 h 216"/>
                <a:gd name="T28" fmla="*/ 0 w 141"/>
                <a:gd name="T29" fmla="*/ 216 h 216"/>
                <a:gd name="T30" fmla="*/ 97 w 141"/>
                <a:gd name="T31" fmla="*/ 201 h 216"/>
                <a:gd name="T32" fmla="*/ 111 w 141"/>
                <a:gd name="T33" fmla="*/ 207 h 216"/>
                <a:gd name="T34" fmla="*/ 124 w 141"/>
                <a:gd name="T35" fmla="*/ 201 h 216"/>
                <a:gd name="T36" fmla="*/ 134 w 141"/>
                <a:gd name="T37" fmla="*/ 206 h 216"/>
                <a:gd name="T38" fmla="*/ 134 w 141"/>
                <a:gd name="T39" fmla="*/ 6 h 216"/>
                <a:gd name="T40" fmla="*/ 51 w 141"/>
                <a:gd name="T41" fmla="*/ 6 h 216"/>
                <a:gd name="T42" fmla="*/ 7 w 141"/>
                <a:gd name="T43" fmla="*/ 51 h 216"/>
                <a:gd name="T44" fmla="*/ 7 w 141"/>
                <a:gd name="T45" fmla="*/ 206 h 216"/>
                <a:gd name="T46" fmla="*/ 17 w 141"/>
                <a:gd name="T47" fmla="*/ 201 h 216"/>
                <a:gd name="T48" fmla="*/ 30 w 141"/>
                <a:gd name="T49" fmla="*/ 207 h 216"/>
                <a:gd name="T50" fmla="*/ 44 w 141"/>
                <a:gd name="T51" fmla="*/ 201 h 216"/>
                <a:gd name="T52" fmla="*/ 57 w 141"/>
                <a:gd name="T53" fmla="*/ 207 h 216"/>
                <a:gd name="T54" fmla="*/ 71 w 141"/>
                <a:gd name="T55" fmla="*/ 201 h 216"/>
                <a:gd name="T56" fmla="*/ 84 w 141"/>
                <a:gd name="T57" fmla="*/ 207 h 216"/>
                <a:gd name="T58" fmla="*/ 97 w 141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6">
                  <a:moveTo>
                    <a:pt x="0" y="216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6"/>
                  </a:lnTo>
                  <a:lnTo>
                    <a:pt x="124" y="208"/>
                  </a:lnTo>
                  <a:lnTo>
                    <a:pt x="111" y="215"/>
                  </a:lnTo>
                  <a:lnTo>
                    <a:pt x="97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6"/>
                  </a:lnTo>
                  <a:close/>
                  <a:moveTo>
                    <a:pt x="97" y="201"/>
                  </a:moveTo>
                  <a:lnTo>
                    <a:pt x="111" y="207"/>
                  </a:lnTo>
                  <a:lnTo>
                    <a:pt x="124" y="201"/>
                  </a:lnTo>
                  <a:lnTo>
                    <a:pt x="134" y="206"/>
                  </a:lnTo>
                  <a:lnTo>
                    <a:pt x="134" y="6"/>
                  </a:lnTo>
                  <a:lnTo>
                    <a:pt x="51" y="6"/>
                  </a:lnTo>
                  <a:lnTo>
                    <a:pt x="7" y="51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" name="Freeform 283"/>
            <p:cNvSpPr>
              <a:spLocks/>
            </p:cNvSpPr>
            <p:nvPr/>
          </p:nvSpPr>
          <p:spPr bwMode="auto">
            <a:xfrm>
              <a:off x="3310252" y="2839956"/>
              <a:ext cx="71770" cy="70363"/>
            </a:xfrm>
            <a:custGeom>
              <a:avLst/>
              <a:gdLst>
                <a:gd name="T0" fmla="*/ 51 w 51"/>
                <a:gd name="T1" fmla="*/ 50 h 50"/>
                <a:gd name="T2" fmla="*/ 0 w 51"/>
                <a:gd name="T3" fmla="*/ 50 h 50"/>
                <a:gd name="T4" fmla="*/ 0 w 51"/>
                <a:gd name="T5" fmla="*/ 44 h 50"/>
                <a:gd name="T6" fmla="*/ 44 w 51"/>
                <a:gd name="T7" fmla="*/ 44 h 50"/>
                <a:gd name="T8" fmla="*/ 44 w 51"/>
                <a:gd name="T9" fmla="*/ 0 h 50"/>
                <a:gd name="T10" fmla="*/ 51 w 51"/>
                <a:gd name="T11" fmla="*/ 0 h 50"/>
                <a:gd name="T12" fmla="*/ 51 w 51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0">
                  <a:moveTo>
                    <a:pt x="51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1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5" name="Группа 484"/>
          <p:cNvGrpSpPr/>
          <p:nvPr/>
        </p:nvGrpSpPr>
        <p:grpSpPr>
          <a:xfrm>
            <a:off x="3698654" y="2835735"/>
            <a:ext cx="198423" cy="303967"/>
            <a:chOff x="3698654" y="2835735"/>
            <a:chExt cx="198423" cy="303967"/>
          </a:xfrm>
          <a:solidFill>
            <a:schemeClr val="tx1"/>
          </a:solidFill>
        </p:grpSpPr>
        <p:sp>
          <p:nvSpPr>
            <p:cNvPr id="277" name="Freeform 284"/>
            <p:cNvSpPr>
              <a:spLocks noEditPoints="1"/>
            </p:cNvSpPr>
            <p:nvPr/>
          </p:nvSpPr>
          <p:spPr bwMode="auto">
            <a:xfrm>
              <a:off x="3698654" y="2835735"/>
              <a:ext cx="198423" cy="303967"/>
            </a:xfrm>
            <a:custGeom>
              <a:avLst/>
              <a:gdLst>
                <a:gd name="T0" fmla="*/ 0 w 141"/>
                <a:gd name="T1" fmla="*/ 216 h 216"/>
                <a:gd name="T2" fmla="*/ 0 w 141"/>
                <a:gd name="T3" fmla="*/ 48 h 216"/>
                <a:gd name="T4" fmla="*/ 49 w 141"/>
                <a:gd name="T5" fmla="*/ 0 h 216"/>
                <a:gd name="T6" fmla="*/ 141 w 141"/>
                <a:gd name="T7" fmla="*/ 0 h 216"/>
                <a:gd name="T8" fmla="*/ 141 w 141"/>
                <a:gd name="T9" fmla="*/ 216 h 216"/>
                <a:gd name="T10" fmla="*/ 124 w 141"/>
                <a:gd name="T11" fmla="*/ 208 h 216"/>
                <a:gd name="T12" fmla="*/ 111 w 141"/>
                <a:gd name="T13" fmla="*/ 215 h 216"/>
                <a:gd name="T14" fmla="*/ 98 w 141"/>
                <a:gd name="T15" fmla="*/ 208 h 216"/>
                <a:gd name="T16" fmla="*/ 84 w 141"/>
                <a:gd name="T17" fmla="*/ 215 h 216"/>
                <a:gd name="T18" fmla="*/ 71 w 141"/>
                <a:gd name="T19" fmla="*/ 208 h 216"/>
                <a:gd name="T20" fmla="*/ 57 w 141"/>
                <a:gd name="T21" fmla="*/ 215 h 216"/>
                <a:gd name="T22" fmla="*/ 44 w 141"/>
                <a:gd name="T23" fmla="*/ 208 h 216"/>
                <a:gd name="T24" fmla="*/ 30 w 141"/>
                <a:gd name="T25" fmla="*/ 215 h 216"/>
                <a:gd name="T26" fmla="*/ 17 w 141"/>
                <a:gd name="T27" fmla="*/ 208 h 216"/>
                <a:gd name="T28" fmla="*/ 0 w 141"/>
                <a:gd name="T29" fmla="*/ 216 h 216"/>
                <a:gd name="T30" fmla="*/ 98 w 141"/>
                <a:gd name="T31" fmla="*/ 201 h 216"/>
                <a:gd name="T32" fmla="*/ 111 w 141"/>
                <a:gd name="T33" fmla="*/ 207 h 216"/>
                <a:gd name="T34" fmla="*/ 124 w 141"/>
                <a:gd name="T35" fmla="*/ 201 h 216"/>
                <a:gd name="T36" fmla="*/ 135 w 141"/>
                <a:gd name="T37" fmla="*/ 206 h 216"/>
                <a:gd name="T38" fmla="*/ 135 w 141"/>
                <a:gd name="T39" fmla="*/ 6 h 216"/>
                <a:gd name="T40" fmla="*/ 51 w 141"/>
                <a:gd name="T41" fmla="*/ 6 h 216"/>
                <a:gd name="T42" fmla="*/ 7 w 141"/>
                <a:gd name="T43" fmla="*/ 51 h 216"/>
                <a:gd name="T44" fmla="*/ 7 w 141"/>
                <a:gd name="T45" fmla="*/ 206 h 216"/>
                <a:gd name="T46" fmla="*/ 17 w 141"/>
                <a:gd name="T47" fmla="*/ 201 h 216"/>
                <a:gd name="T48" fmla="*/ 30 w 141"/>
                <a:gd name="T49" fmla="*/ 207 h 216"/>
                <a:gd name="T50" fmla="*/ 44 w 141"/>
                <a:gd name="T51" fmla="*/ 201 h 216"/>
                <a:gd name="T52" fmla="*/ 57 w 141"/>
                <a:gd name="T53" fmla="*/ 207 h 216"/>
                <a:gd name="T54" fmla="*/ 71 w 141"/>
                <a:gd name="T55" fmla="*/ 201 h 216"/>
                <a:gd name="T56" fmla="*/ 84 w 141"/>
                <a:gd name="T57" fmla="*/ 207 h 216"/>
                <a:gd name="T58" fmla="*/ 98 w 141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6">
                  <a:moveTo>
                    <a:pt x="0" y="216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6"/>
                  </a:lnTo>
                  <a:lnTo>
                    <a:pt x="124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6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4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1" y="6"/>
                  </a:lnTo>
                  <a:lnTo>
                    <a:pt x="7" y="51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" name="Freeform 285"/>
            <p:cNvSpPr>
              <a:spLocks/>
            </p:cNvSpPr>
            <p:nvPr/>
          </p:nvSpPr>
          <p:spPr bwMode="auto">
            <a:xfrm>
              <a:off x="3702877" y="2839956"/>
              <a:ext cx="71770" cy="70363"/>
            </a:xfrm>
            <a:custGeom>
              <a:avLst/>
              <a:gdLst>
                <a:gd name="T0" fmla="*/ 51 w 51"/>
                <a:gd name="T1" fmla="*/ 50 h 50"/>
                <a:gd name="T2" fmla="*/ 0 w 51"/>
                <a:gd name="T3" fmla="*/ 50 h 50"/>
                <a:gd name="T4" fmla="*/ 0 w 51"/>
                <a:gd name="T5" fmla="*/ 44 h 50"/>
                <a:gd name="T6" fmla="*/ 44 w 51"/>
                <a:gd name="T7" fmla="*/ 44 h 50"/>
                <a:gd name="T8" fmla="*/ 44 w 51"/>
                <a:gd name="T9" fmla="*/ 0 h 50"/>
                <a:gd name="T10" fmla="*/ 51 w 51"/>
                <a:gd name="T11" fmla="*/ 0 h 50"/>
                <a:gd name="T12" fmla="*/ 51 w 51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0">
                  <a:moveTo>
                    <a:pt x="51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1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9" name="Rectangle 286"/>
            <p:cNvSpPr>
              <a:spLocks noChangeArrowheads="1"/>
            </p:cNvSpPr>
            <p:nvPr/>
          </p:nvSpPr>
          <p:spPr bwMode="auto">
            <a:xfrm>
              <a:off x="3764796" y="2939872"/>
              <a:ext cx="9851" cy="1224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" name="Freeform 287"/>
            <p:cNvSpPr>
              <a:spLocks/>
            </p:cNvSpPr>
            <p:nvPr/>
          </p:nvSpPr>
          <p:spPr bwMode="auto">
            <a:xfrm>
              <a:off x="3769017" y="2939872"/>
              <a:ext cx="57698" cy="60512"/>
            </a:xfrm>
            <a:custGeom>
              <a:avLst/>
              <a:gdLst>
                <a:gd name="T0" fmla="*/ 20 w 48"/>
                <a:gd name="T1" fmla="*/ 52 h 52"/>
                <a:gd name="T2" fmla="*/ 0 w 48"/>
                <a:gd name="T3" fmla="*/ 52 h 52"/>
                <a:gd name="T4" fmla="*/ 0 w 48"/>
                <a:gd name="T5" fmla="*/ 44 h 52"/>
                <a:gd name="T6" fmla="*/ 20 w 48"/>
                <a:gd name="T7" fmla="*/ 44 h 52"/>
                <a:gd name="T8" fmla="*/ 40 w 48"/>
                <a:gd name="T9" fmla="*/ 28 h 52"/>
                <a:gd name="T10" fmla="*/ 20 w 48"/>
                <a:gd name="T11" fmla="*/ 8 h 52"/>
                <a:gd name="T12" fmla="*/ 0 w 48"/>
                <a:gd name="T13" fmla="*/ 8 h 52"/>
                <a:gd name="T14" fmla="*/ 0 w 48"/>
                <a:gd name="T15" fmla="*/ 0 h 52"/>
                <a:gd name="T16" fmla="*/ 20 w 48"/>
                <a:gd name="T17" fmla="*/ 0 h 52"/>
                <a:gd name="T18" fmla="*/ 48 w 48"/>
                <a:gd name="T19" fmla="*/ 28 h 52"/>
                <a:gd name="T20" fmla="*/ 20 w 48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52">
                  <a:moveTo>
                    <a:pt x="2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1" y="44"/>
                    <a:pt x="40" y="44"/>
                    <a:pt x="40" y="28"/>
                  </a:cubicBezTo>
                  <a:cubicBezTo>
                    <a:pt x="40" y="8"/>
                    <a:pt x="21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48" y="6"/>
                    <a:pt x="48" y="28"/>
                  </a:cubicBezTo>
                  <a:cubicBezTo>
                    <a:pt x="48" y="47"/>
                    <a:pt x="29" y="52"/>
                    <a:pt x="20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" name="Freeform 288"/>
            <p:cNvSpPr>
              <a:spLocks/>
            </p:cNvSpPr>
            <p:nvPr/>
          </p:nvSpPr>
          <p:spPr bwMode="auto">
            <a:xfrm>
              <a:off x="3769017" y="2990533"/>
              <a:ext cx="67548" cy="71770"/>
            </a:xfrm>
            <a:custGeom>
              <a:avLst/>
              <a:gdLst>
                <a:gd name="T0" fmla="*/ 24 w 56"/>
                <a:gd name="T1" fmla="*/ 61 h 61"/>
                <a:gd name="T2" fmla="*/ 0 w 56"/>
                <a:gd name="T3" fmla="*/ 61 h 61"/>
                <a:gd name="T4" fmla="*/ 0 w 56"/>
                <a:gd name="T5" fmla="*/ 53 h 61"/>
                <a:gd name="T6" fmla="*/ 24 w 56"/>
                <a:gd name="T7" fmla="*/ 53 h 61"/>
                <a:gd name="T8" fmla="*/ 48 w 56"/>
                <a:gd name="T9" fmla="*/ 33 h 61"/>
                <a:gd name="T10" fmla="*/ 41 w 56"/>
                <a:gd name="T11" fmla="*/ 15 h 61"/>
                <a:gd name="T12" fmla="*/ 24 w 56"/>
                <a:gd name="T13" fmla="*/ 9 h 61"/>
                <a:gd name="T14" fmla="*/ 4 w 56"/>
                <a:gd name="T15" fmla="*/ 9 h 61"/>
                <a:gd name="T16" fmla="*/ 4 w 56"/>
                <a:gd name="T17" fmla="*/ 1 h 61"/>
                <a:gd name="T18" fmla="*/ 24 w 56"/>
                <a:gd name="T19" fmla="*/ 1 h 61"/>
                <a:gd name="T20" fmla="*/ 47 w 56"/>
                <a:gd name="T21" fmla="*/ 10 h 61"/>
                <a:gd name="T22" fmla="*/ 56 w 56"/>
                <a:gd name="T23" fmla="*/ 33 h 61"/>
                <a:gd name="T24" fmla="*/ 24 w 56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61">
                  <a:moveTo>
                    <a:pt x="24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5" y="53"/>
                    <a:pt x="48" y="53"/>
                    <a:pt x="48" y="33"/>
                  </a:cubicBezTo>
                  <a:cubicBezTo>
                    <a:pt x="48" y="25"/>
                    <a:pt x="46" y="19"/>
                    <a:pt x="41" y="15"/>
                  </a:cubicBezTo>
                  <a:cubicBezTo>
                    <a:pt x="34" y="9"/>
                    <a:pt x="24" y="9"/>
                    <a:pt x="2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38" y="0"/>
                    <a:pt x="47" y="10"/>
                  </a:cubicBezTo>
                  <a:cubicBezTo>
                    <a:pt x="53" y="15"/>
                    <a:pt x="56" y="23"/>
                    <a:pt x="56" y="33"/>
                  </a:cubicBezTo>
                  <a:cubicBezTo>
                    <a:pt x="56" y="55"/>
                    <a:pt x="35" y="61"/>
                    <a:pt x="2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" name="Rectangle 289"/>
            <p:cNvSpPr>
              <a:spLocks noChangeArrowheads="1"/>
            </p:cNvSpPr>
            <p:nvPr/>
          </p:nvSpPr>
          <p:spPr bwMode="auto">
            <a:xfrm>
              <a:off x="3792941" y="2930020"/>
              <a:ext cx="9851" cy="1421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6" name="Группа 485"/>
          <p:cNvGrpSpPr/>
          <p:nvPr/>
        </p:nvGrpSpPr>
        <p:grpSpPr>
          <a:xfrm>
            <a:off x="4091279" y="2835735"/>
            <a:ext cx="198423" cy="303967"/>
            <a:chOff x="4091279" y="2835735"/>
            <a:chExt cx="198423" cy="303967"/>
          </a:xfrm>
          <a:solidFill>
            <a:schemeClr val="tx1"/>
          </a:solidFill>
        </p:grpSpPr>
        <p:sp>
          <p:nvSpPr>
            <p:cNvPr id="283" name="Freeform 290"/>
            <p:cNvSpPr>
              <a:spLocks noEditPoints="1"/>
            </p:cNvSpPr>
            <p:nvPr/>
          </p:nvSpPr>
          <p:spPr bwMode="auto">
            <a:xfrm>
              <a:off x="4091279" y="2835735"/>
              <a:ext cx="198423" cy="303967"/>
            </a:xfrm>
            <a:custGeom>
              <a:avLst/>
              <a:gdLst>
                <a:gd name="T0" fmla="*/ 0 w 141"/>
                <a:gd name="T1" fmla="*/ 216 h 216"/>
                <a:gd name="T2" fmla="*/ 0 w 141"/>
                <a:gd name="T3" fmla="*/ 48 h 216"/>
                <a:gd name="T4" fmla="*/ 49 w 141"/>
                <a:gd name="T5" fmla="*/ 0 h 216"/>
                <a:gd name="T6" fmla="*/ 141 w 141"/>
                <a:gd name="T7" fmla="*/ 0 h 216"/>
                <a:gd name="T8" fmla="*/ 141 w 141"/>
                <a:gd name="T9" fmla="*/ 216 h 216"/>
                <a:gd name="T10" fmla="*/ 125 w 141"/>
                <a:gd name="T11" fmla="*/ 208 h 216"/>
                <a:gd name="T12" fmla="*/ 111 w 141"/>
                <a:gd name="T13" fmla="*/ 215 h 216"/>
                <a:gd name="T14" fmla="*/ 98 w 141"/>
                <a:gd name="T15" fmla="*/ 208 h 216"/>
                <a:gd name="T16" fmla="*/ 84 w 141"/>
                <a:gd name="T17" fmla="*/ 215 h 216"/>
                <a:gd name="T18" fmla="*/ 71 w 141"/>
                <a:gd name="T19" fmla="*/ 208 h 216"/>
                <a:gd name="T20" fmla="*/ 57 w 141"/>
                <a:gd name="T21" fmla="*/ 215 h 216"/>
                <a:gd name="T22" fmla="*/ 44 w 141"/>
                <a:gd name="T23" fmla="*/ 208 h 216"/>
                <a:gd name="T24" fmla="*/ 30 w 141"/>
                <a:gd name="T25" fmla="*/ 215 h 216"/>
                <a:gd name="T26" fmla="*/ 17 w 141"/>
                <a:gd name="T27" fmla="*/ 208 h 216"/>
                <a:gd name="T28" fmla="*/ 0 w 141"/>
                <a:gd name="T29" fmla="*/ 216 h 216"/>
                <a:gd name="T30" fmla="*/ 98 w 141"/>
                <a:gd name="T31" fmla="*/ 201 h 216"/>
                <a:gd name="T32" fmla="*/ 111 w 141"/>
                <a:gd name="T33" fmla="*/ 207 h 216"/>
                <a:gd name="T34" fmla="*/ 125 w 141"/>
                <a:gd name="T35" fmla="*/ 201 h 216"/>
                <a:gd name="T36" fmla="*/ 135 w 141"/>
                <a:gd name="T37" fmla="*/ 206 h 216"/>
                <a:gd name="T38" fmla="*/ 135 w 141"/>
                <a:gd name="T39" fmla="*/ 6 h 216"/>
                <a:gd name="T40" fmla="*/ 51 w 141"/>
                <a:gd name="T41" fmla="*/ 6 h 216"/>
                <a:gd name="T42" fmla="*/ 7 w 141"/>
                <a:gd name="T43" fmla="*/ 51 h 216"/>
                <a:gd name="T44" fmla="*/ 7 w 141"/>
                <a:gd name="T45" fmla="*/ 206 h 216"/>
                <a:gd name="T46" fmla="*/ 17 w 141"/>
                <a:gd name="T47" fmla="*/ 201 h 216"/>
                <a:gd name="T48" fmla="*/ 30 w 141"/>
                <a:gd name="T49" fmla="*/ 207 h 216"/>
                <a:gd name="T50" fmla="*/ 44 w 141"/>
                <a:gd name="T51" fmla="*/ 201 h 216"/>
                <a:gd name="T52" fmla="*/ 57 w 141"/>
                <a:gd name="T53" fmla="*/ 207 h 216"/>
                <a:gd name="T54" fmla="*/ 71 w 141"/>
                <a:gd name="T55" fmla="*/ 201 h 216"/>
                <a:gd name="T56" fmla="*/ 84 w 141"/>
                <a:gd name="T57" fmla="*/ 207 h 216"/>
                <a:gd name="T58" fmla="*/ 98 w 141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6">
                  <a:moveTo>
                    <a:pt x="0" y="216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6"/>
                  </a:lnTo>
                  <a:lnTo>
                    <a:pt x="125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6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5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1" y="6"/>
                  </a:lnTo>
                  <a:lnTo>
                    <a:pt x="7" y="51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" name="Freeform 291"/>
            <p:cNvSpPr>
              <a:spLocks/>
            </p:cNvSpPr>
            <p:nvPr/>
          </p:nvSpPr>
          <p:spPr bwMode="auto">
            <a:xfrm>
              <a:off x="4095500" y="2839956"/>
              <a:ext cx="71770" cy="70363"/>
            </a:xfrm>
            <a:custGeom>
              <a:avLst/>
              <a:gdLst>
                <a:gd name="T0" fmla="*/ 51 w 51"/>
                <a:gd name="T1" fmla="*/ 50 h 50"/>
                <a:gd name="T2" fmla="*/ 0 w 51"/>
                <a:gd name="T3" fmla="*/ 50 h 50"/>
                <a:gd name="T4" fmla="*/ 0 w 51"/>
                <a:gd name="T5" fmla="*/ 44 h 50"/>
                <a:gd name="T6" fmla="*/ 44 w 51"/>
                <a:gd name="T7" fmla="*/ 44 h 50"/>
                <a:gd name="T8" fmla="*/ 44 w 51"/>
                <a:gd name="T9" fmla="*/ 0 h 50"/>
                <a:gd name="T10" fmla="*/ 51 w 51"/>
                <a:gd name="T11" fmla="*/ 0 h 50"/>
                <a:gd name="T12" fmla="*/ 51 w 51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0">
                  <a:moveTo>
                    <a:pt x="51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1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" name="Freeform 292"/>
            <p:cNvSpPr>
              <a:spLocks/>
            </p:cNvSpPr>
            <p:nvPr/>
          </p:nvSpPr>
          <p:spPr bwMode="auto">
            <a:xfrm>
              <a:off x="4153198" y="2939872"/>
              <a:ext cx="90064" cy="118209"/>
            </a:xfrm>
            <a:custGeom>
              <a:avLst/>
              <a:gdLst>
                <a:gd name="T0" fmla="*/ 40 w 76"/>
                <a:gd name="T1" fmla="*/ 100 h 100"/>
                <a:gd name="T2" fmla="*/ 0 w 76"/>
                <a:gd name="T3" fmla="*/ 48 h 100"/>
                <a:gd name="T4" fmla="*/ 40 w 76"/>
                <a:gd name="T5" fmla="*/ 0 h 100"/>
                <a:gd name="T6" fmla="*/ 76 w 76"/>
                <a:gd name="T7" fmla="*/ 15 h 100"/>
                <a:gd name="T8" fmla="*/ 68 w 76"/>
                <a:gd name="T9" fmla="*/ 17 h 100"/>
                <a:gd name="T10" fmla="*/ 68 w 76"/>
                <a:gd name="T11" fmla="*/ 17 h 100"/>
                <a:gd name="T12" fmla="*/ 40 w 76"/>
                <a:gd name="T13" fmla="*/ 8 h 100"/>
                <a:gd name="T14" fmla="*/ 8 w 76"/>
                <a:gd name="T15" fmla="*/ 48 h 100"/>
                <a:gd name="T16" fmla="*/ 40 w 76"/>
                <a:gd name="T17" fmla="*/ 92 h 100"/>
                <a:gd name="T18" fmla="*/ 68 w 76"/>
                <a:gd name="T19" fmla="*/ 79 h 100"/>
                <a:gd name="T20" fmla="*/ 76 w 76"/>
                <a:gd name="T21" fmla="*/ 81 h 100"/>
                <a:gd name="T22" fmla="*/ 40 w 76"/>
                <a:gd name="T2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00">
                  <a:moveTo>
                    <a:pt x="40" y="100"/>
                  </a:moveTo>
                  <a:cubicBezTo>
                    <a:pt x="22" y="100"/>
                    <a:pt x="0" y="91"/>
                    <a:pt x="0" y="48"/>
                  </a:cubicBezTo>
                  <a:cubicBezTo>
                    <a:pt x="0" y="16"/>
                    <a:pt x="13" y="0"/>
                    <a:pt x="40" y="0"/>
                  </a:cubicBezTo>
                  <a:cubicBezTo>
                    <a:pt x="70" y="0"/>
                    <a:pt x="75" y="13"/>
                    <a:pt x="76" y="15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4" y="8"/>
                    <a:pt x="40" y="8"/>
                  </a:cubicBezTo>
                  <a:cubicBezTo>
                    <a:pt x="18" y="8"/>
                    <a:pt x="8" y="20"/>
                    <a:pt x="8" y="48"/>
                  </a:cubicBezTo>
                  <a:cubicBezTo>
                    <a:pt x="8" y="77"/>
                    <a:pt x="18" y="92"/>
                    <a:pt x="40" y="92"/>
                  </a:cubicBezTo>
                  <a:cubicBezTo>
                    <a:pt x="65" y="92"/>
                    <a:pt x="68" y="79"/>
                    <a:pt x="68" y="79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82"/>
                    <a:pt x="71" y="100"/>
                    <a:pt x="40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" name="Rectangle 293"/>
            <p:cNvSpPr>
              <a:spLocks noChangeArrowheads="1"/>
            </p:cNvSpPr>
            <p:nvPr/>
          </p:nvSpPr>
          <p:spPr bwMode="auto">
            <a:xfrm>
              <a:off x="4195415" y="2930020"/>
              <a:ext cx="9851" cy="13650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7" name="Группа 486"/>
          <p:cNvGrpSpPr/>
          <p:nvPr/>
        </p:nvGrpSpPr>
        <p:grpSpPr>
          <a:xfrm>
            <a:off x="4483902" y="2835735"/>
            <a:ext cx="198423" cy="303967"/>
            <a:chOff x="4483902" y="2835735"/>
            <a:chExt cx="198423" cy="303967"/>
          </a:xfrm>
          <a:solidFill>
            <a:schemeClr val="tx1"/>
          </a:solidFill>
        </p:grpSpPr>
        <p:sp>
          <p:nvSpPr>
            <p:cNvPr id="287" name="Freeform 294"/>
            <p:cNvSpPr>
              <a:spLocks noEditPoints="1"/>
            </p:cNvSpPr>
            <p:nvPr/>
          </p:nvSpPr>
          <p:spPr bwMode="auto">
            <a:xfrm>
              <a:off x="4483902" y="2835735"/>
              <a:ext cx="198423" cy="303967"/>
            </a:xfrm>
            <a:custGeom>
              <a:avLst/>
              <a:gdLst>
                <a:gd name="T0" fmla="*/ 0 w 141"/>
                <a:gd name="T1" fmla="*/ 216 h 216"/>
                <a:gd name="T2" fmla="*/ 0 w 141"/>
                <a:gd name="T3" fmla="*/ 48 h 216"/>
                <a:gd name="T4" fmla="*/ 49 w 141"/>
                <a:gd name="T5" fmla="*/ 0 h 216"/>
                <a:gd name="T6" fmla="*/ 141 w 141"/>
                <a:gd name="T7" fmla="*/ 0 h 216"/>
                <a:gd name="T8" fmla="*/ 141 w 141"/>
                <a:gd name="T9" fmla="*/ 216 h 216"/>
                <a:gd name="T10" fmla="*/ 125 w 141"/>
                <a:gd name="T11" fmla="*/ 208 h 216"/>
                <a:gd name="T12" fmla="*/ 111 w 141"/>
                <a:gd name="T13" fmla="*/ 215 h 216"/>
                <a:gd name="T14" fmla="*/ 98 w 141"/>
                <a:gd name="T15" fmla="*/ 208 h 216"/>
                <a:gd name="T16" fmla="*/ 84 w 141"/>
                <a:gd name="T17" fmla="*/ 215 h 216"/>
                <a:gd name="T18" fmla="*/ 71 w 141"/>
                <a:gd name="T19" fmla="*/ 208 h 216"/>
                <a:gd name="T20" fmla="*/ 57 w 141"/>
                <a:gd name="T21" fmla="*/ 215 h 216"/>
                <a:gd name="T22" fmla="*/ 44 w 141"/>
                <a:gd name="T23" fmla="*/ 208 h 216"/>
                <a:gd name="T24" fmla="*/ 30 w 141"/>
                <a:gd name="T25" fmla="*/ 215 h 216"/>
                <a:gd name="T26" fmla="*/ 17 w 141"/>
                <a:gd name="T27" fmla="*/ 208 h 216"/>
                <a:gd name="T28" fmla="*/ 0 w 141"/>
                <a:gd name="T29" fmla="*/ 216 h 216"/>
                <a:gd name="T30" fmla="*/ 98 w 141"/>
                <a:gd name="T31" fmla="*/ 201 h 216"/>
                <a:gd name="T32" fmla="*/ 111 w 141"/>
                <a:gd name="T33" fmla="*/ 207 h 216"/>
                <a:gd name="T34" fmla="*/ 125 w 141"/>
                <a:gd name="T35" fmla="*/ 201 h 216"/>
                <a:gd name="T36" fmla="*/ 135 w 141"/>
                <a:gd name="T37" fmla="*/ 206 h 216"/>
                <a:gd name="T38" fmla="*/ 135 w 141"/>
                <a:gd name="T39" fmla="*/ 6 h 216"/>
                <a:gd name="T40" fmla="*/ 52 w 141"/>
                <a:gd name="T41" fmla="*/ 6 h 216"/>
                <a:gd name="T42" fmla="*/ 7 w 141"/>
                <a:gd name="T43" fmla="*/ 51 h 216"/>
                <a:gd name="T44" fmla="*/ 7 w 141"/>
                <a:gd name="T45" fmla="*/ 206 h 216"/>
                <a:gd name="T46" fmla="*/ 17 w 141"/>
                <a:gd name="T47" fmla="*/ 201 h 216"/>
                <a:gd name="T48" fmla="*/ 30 w 141"/>
                <a:gd name="T49" fmla="*/ 207 h 216"/>
                <a:gd name="T50" fmla="*/ 44 w 141"/>
                <a:gd name="T51" fmla="*/ 201 h 216"/>
                <a:gd name="T52" fmla="*/ 57 w 141"/>
                <a:gd name="T53" fmla="*/ 207 h 216"/>
                <a:gd name="T54" fmla="*/ 71 w 141"/>
                <a:gd name="T55" fmla="*/ 201 h 216"/>
                <a:gd name="T56" fmla="*/ 84 w 141"/>
                <a:gd name="T57" fmla="*/ 207 h 216"/>
                <a:gd name="T58" fmla="*/ 98 w 141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6">
                  <a:moveTo>
                    <a:pt x="0" y="216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6"/>
                  </a:lnTo>
                  <a:lnTo>
                    <a:pt x="125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6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5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2" y="6"/>
                  </a:lnTo>
                  <a:lnTo>
                    <a:pt x="7" y="51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" name="Freeform 295"/>
            <p:cNvSpPr>
              <a:spLocks/>
            </p:cNvSpPr>
            <p:nvPr/>
          </p:nvSpPr>
          <p:spPr bwMode="auto">
            <a:xfrm>
              <a:off x="4489531" y="2839956"/>
              <a:ext cx="70363" cy="70363"/>
            </a:xfrm>
            <a:custGeom>
              <a:avLst/>
              <a:gdLst>
                <a:gd name="T0" fmla="*/ 50 w 50"/>
                <a:gd name="T1" fmla="*/ 50 h 50"/>
                <a:gd name="T2" fmla="*/ 0 w 50"/>
                <a:gd name="T3" fmla="*/ 50 h 50"/>
                <a:gd name="T4" fmla="*/ 0 w 50"/>
                <a:gd name="T5" fmla="*/ 44 h 50"/>
                <a:gd name="T6" fmla="*/ 43 w 50"/>
                <a:gd name="T7" fmla="*/ 44 h 50"/>
                <a:gd name="T8" fmla="*/ 43 w 50"/>
                <a:gd name="T9" fmla="*/ 0 h 50"/>
                <a:gd name="T10" fmla="*/ 50 w 50"/>
                <a:gd name="T11" fmla="*/ 0 h 50"/>
                <a:gd name="T12" fmla="*/ 50 w 50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50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3" y="44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" name="Freeform 296"/>
            <p:cNvSpPr>
              <a:spLocks/>
            </p:cNvSpPr>
            <p:nvPr/>
          </p:nvSpPr>
          <p:spPr bwMode="auto">
            <a:xfrm>
              <a:off x="4550043" y="2944093"/>
              <a:ext cx="71770" cy="104137"/>
            </a:xfrm>
            <a:custGeom>
              <a:avLst/>
              <a:gdLst>
                <a:gd name="T0" fmla="*/ 28 w 60"/>
                <a:gd name="T1" fmla="*/ 88 h 88"/>
                <a:gd name="T2" fmla="*/ 5 w 60"/>
                <a:gd name="T3" fmla="*/ 81 h 88"/>
                <a:gd name="T4" fmla="*/ 0 w 60"/>
                <a:gd name="T5" fmla="*/ 68 h 88"/>
                <a:gd name="T6" fmla="*/ 8 w 60"/>
                <a:gd name="T7" fmla="*/ 68 h 88"/>
                <a:gd name="T8" fmla="*/ 10 w 60"/>
                <a:gd name="T9" fmla="*/ 75 h 88"/>
                <a:gd name="T10" fmla="*/ 28 w 60"/>
                <a:gd name="T11" fmla="*/ 80 h 88"/>
                <a:gd name="T12" fmla="*/ 48 w 60"/>
                <a:gd name="T13" fmla="*/ 74 h 88"/>
                <a:gd name="T14" fmla="*/ 52 w 60"/>
                <a:gd name="T15" fmla="*/ 61 h 88"/>
                <a:gd name="T16" fmla="*/ 52 w 60"/>
                <a:gd name="T17" fmla="*/ 60 h 88"/>
                <a:gd name="T18" fmla="*/ 28 w 60"/>
                <a:gd name="T19" fmla="*/ 44 h 88"/>
                <a:gd name="T20" fmla="*/ 0 w 60"/>
                <a:gd name="T21" fmla="*/ 24 h 88"/>
                <a:gd name="T22" fmla="*/ 0 w 60"/>
                <a:gd name="T23" fmla="*/ 23 h 88"/>
                <a:gd name="T24" fmla="*/ 5 w 60"/>
                <a:gd name="T25" fmla="*/ 7 h 88"/>
                <a:gd name="T26" fmla="*/ 28 w 60"/>
                <a:gd name="T27" fmla="*/ 0 h 88"/>
                <a:gd name="T28" fmla="*/ 51 w 60"/>
                <a:gd name="T29" fmla="*/ 8 h 88"/>
                <a:gd name="T30" fmla="*/ 56 w 60"/>
                <a:gd name="T31" fmla="*/ 20 h 88"/>
                <a:gd name="T32" fmla="*/ 48 w 60"/>
                <a:gd name="T33" fmla="*/ 20 h 88"/>
                <a:gd name="T34" fmla="*/ 52 w 60"/>
                <a:gd name="T35" fmla="*/ 20 h 88"/>
                <a:gd name="T36" fmla="*/ 48 w 60"/>
                <a:gd name="T37" fmla="*/ 20 h 88"/>
                <a:gd name="T38" fmla="*/ 45 w 60"/>
                <a:gd name="T39" fmla="*/ 13 h 88"/>
                <a:gd name="T40" fmla="*/ 28 w 60"/>
                <a:gd name="T41" fmla="*/ 8 h 88"/>
                <a:gd name="T42" fmla="*/ 11 w 60"/>
                <a:gd name="T43" fmla="*/ 12 h 88"/>
                <a:gd name="T44" fmla="*/ 8 w 60"/>
                <a:gd name="T45" fmla="*/ 23 h 88"/>
                <a:gd name="T46" fmla="*/ 8 w 60"/>
                <a:gd name="T47" fmla="*/ 24 h 88"/>
                <a:gd name="T48" fmla="*/ 28 w 60"/>
                <a:gd name="T49" fmla="*/ 36 h 88"/>
                <a:gd name="T50" fmla="*/ 60 w 60"/>
                <a:gd name="T51" fmla="*/ 60 h 88"/>
                <a:gd name="T52" fmla="*/ 60 w 60"/>
                <a:gd name="T53" fmla="*/ 61 h 88"/>
                <a:gd name="T54" fmla="*/ 54 w 60"/>
                <a:gd name="T55" fmla="*/ 80 h 88"/>
                <a:gd name="T56" fmla="*/ 28 w 60"/>
                <a:gd name="T5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88">
                  <a:moveTo>
                    <a:pt x="28" y="88"/>
                  </a:moveTo>
                  <a:cubicBezTo>
                    <a:pt x="17" y="88"/>
                    <a:pt x="9" y="85"/>
                    <a:pt x="5" y="81"/>
                  </a:cubicBezTo>
                  <a:cubicBezTo>
                    <a:pt x="0" y="76"/>
                    <a:pt x="0" y="70"/>
                    <a:pt x="0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8" y="73"/>
                    <a:pt x="10" y="75"/>
                  </a:cubicBezTo>
                  <a:cubicBezTo>
                    <a:pt x="14" y="78"/>
                    <a:pt x="20" y="80"/>
                    <a:pt x="28" y="80"/>
                  </a:cubicBezTo>
                  <a:cubicBezTo>
                    <a:pt x="38" y="80"/>
                    <a:pt x="44" y="78"/>
                    <a:pt x="48" y="74"/>
                  </a:cubicBezTo>
                  <a:cubicBezTo>
                    <a:pt x="52" y="70"/>
                    <a:pt x="52" y="64"/>
                    <a:pt x="52" y="61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60"/>
                    <a:pt x="51" y="44"/>
                    <a:pt x="28" y="44"/>
                  </a:cubicBezTo>
                  <a:cubicBezTo>
                    <a:pt x="8" y="44"/>
                    <a:pt x="0" y="38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8"/>
                    <a:pt x="0" y="12"/>
                    <a:pt x="5" y="7"/>
                  </a:cubicBezTo>
                  <a:cubicBezTo>
                    <a:pt x="10" y="2"/>
                    <a:pt x="17" y="0"/>
                    <a:pt x="28" y="0"/>
                  </a:cubicBezTo>
                  <a:cubicBezTo>
                    <a:pt x="38" y="0"/>
                    <a:pt x="46" y="2"/>
                    <a:pt x="51" y="8"/>
                  </a:cubicBezTo>
                  <a:cubicBezTo>
                    <a:pt x="56" y="13"/>
                    <a:pt x="56" y="19"/>
                    <a:pt x="56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16"/>
                    <a:pt x="45" y="13"/>
                  </a:cubicBezTo>
                  <a:cubicBezTo>
                    <a:pt x="42" y="10"/>
                    <a:pt x="36" y="8"/>
                    <a:pt x="28" y="8"/>
                  </a:cubicBezTo>
                  <a:cubicBezTo>
                    <a:pt x="19" y="8"/>
                    <a:pt x="14" y="9"/>
                    <a:pt x="11" y="12"/>
                  </a:cubicBezTo>
                  <a:cubicBezTo>
                    <a:pt x="8" y="15"/>
                    <a:pt x="8" y="19"/>
                    <a:pt x="8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9"/>
                    <a:pt x="8" y="36"/>
                    <a:pt x="28" y="36"/>
                  </a:cubicBezTo>
                  <a:cubicBezTo>
                    <a:pt x="55" y="36"/>
                    <a:pt x="60" y="55"/>
                    <a:pt x="60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0" y="65"/>
                    <a:pt x="60" y="73"/>
                    <a:pt x="54" y="80"/>
                  </a:cubicBezTo>
                  <a:cubicBezTo>
                    <a:pt x="48" y="85"/>
                    <a:pt x="40" y="88"/>
                    <a:pt x="28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" name="Rectangle 297"/>
            <p:cNvSpPr>
              <a:spLocks noChangeArrowheads="1"/>
            </p:cNvSpPr>
            <p:nvPr/>
          </p:nvSpPr>
          <p:spPr bwMode="auto">
            <a:xfrm>
              <a:off x="4588039" y="2934243"/>
              <a:ext cx="9851" cy="1280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1" name="Rectangle 298"/>
            <p:cNvSpPr>
              <a:spLocks noChangeArrowheads="1"/>
            </p:cNvSpPr>
            <p:nvPr/>
          </p:nvSpPr>
          <p:spPr bwMode="auto">
            <a:xfrm>
              <a:off x="4569745" y="2934243"/>
              <a:ext cx="8444" cy="1280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8" name="Группа 487"/>
          <p:cNvGrpSpPr/>
          <p:nvPr/>
        </p:nvGrpSpPr>
        <p:grpSpPr>
          <a:xfrm>
            <a:off x="4876526" y="2835735"/>
            <a:ext cx="199830" cy="303967"/>
            <a:chOff x="4876526" y="2835735"/>
            <a:chExt cx="199830" cy="303967"/>
          </a:xfrm>
          <a:solidFill>
            <a:schemeClr val="tx1"/>
          </a:solidFill>
        </p:grpSpPr>
        <p:sp>
          <p:nvSpPr>
            <p:cNvPr id="292" name="Freeform 299"/>
            <p:cNvSpPr>
              <a:spLocks noEditPoints="1"/>
            </p:cNvSpPr>
            <p:nvPr/>
          </p:nvSpPr>
          <p:spPr bwMode="auto">
            <a:xfrm>
              <a:off x="4876526" y="2835735"/>
              <a:ext cx="199830" cy="303967"/>
            </a:xfrm>
            <a:custGeom>
              <a:avLst/>
              <a:gdLst>
                <a:gd name="T0" fmla="*/ 0 w 142"/>
                <a:gd name="T1" fmla="*/ 216 h 216"/>
                <a:gd name="T2" fmla="*/ 0 w 142"/>
                <a:gd name="T3" fmla="*/ 48 h 216"/>
                <a:gd name="T4" fmla="*/ 49 w 142"/>
                <a:gd name="T5" fmla="*/ 0 h 216"/>
                <a:gd name="T6" fmla="*/ 142 w 142"/>
                <a:gd name="T7" fmla="*/ 0 h 216"/>
                <a:gd name="T8" fmla="*/ 142 w 142"/>
                <a:gd name="T9" fmla="*/ 216 h 216"/>
                <a:gd name="T10" fmla="*/ 125 w 142"/>
                <a:gd name="T11" fmla="*/ 208 h 216"/>
                <a:gd name="T12" fmla="*/ 111 w 142"/>
                <a:gd name="T13" fmla="*/ 215 h 216"/>
                <a:gd name="T14" fmla="*/ 98 w 142"/>
                <a:gd name="T15" fmla="*/ 208 h 216"/>
                <a:gd name="T16" fmla="*/ 84 w 142"/>
                <a:gd name="T17" fmla="*/ 215 h 216"/>
                <a:gd name="T18" fmla="*/ 71 w 142"/>
                <a:gd name="T19" fmla="*/ 208 h 216"/>
                <a:gd name="T20" fmla="*/ 57 w 142"/>
                <a:gd name="T21" fmla="*/ 215 h 216"/>
                <a:gd name="T22" fmla="*/ 44 w 142"/>
                <a:gd name="T23" fmla="*/ 208 h 216"/>
                <a:gd name="T24" fmla="*/ 31 w 142"/>
                <a:gd name="T25" fmla="*/ 215 h 216"/>
                <a:gd name="T26" fmla="*/ 17 w 142"/>
                <a:gd name="T27" fmla="*/ 208 h 216"/>
                <a:gd name="T28" fmla="*/ 0 w 142"/>
                <a:gd name="T29" fmla="*/ 216 h 216"/>
                <a:gd name="T30" fmla="*/ 98 w 142"/>
                <a:gd name="T31" fmla="*/ 201 h 216"/>
                <a:gd name="T32" fmla="*/ 111 w 142"/>
                <a:gd name="T33" fmla="*/ 207 h 216"/>
                <a:gd name="T34" fmla="*/ 125 w 142"/>
                <a:gd name="T35" fmla="*/ 201 h 216"/>
                <a:gd name="T36" fmla="*/ 135 w 142"/>
                <a:gd name="T37" fmla="*/ 206 h 216"/>
                <a:gd name="T38" fmla="*/ 135 w 142"/>
                <a:gd name="T39" fmla="*/ 6 h 216"/>
                <a:gd name="T40" fmla="*/ 52 w 142"/>
                <a:gd name="T41" fmla="*/ 6 h 216"/>
                <a:gd name="T42" fmla="*/ 7 w 142"/>
                <a:gd name="T43" fmla="*/ 51 h 216"/>
                <a:gd name="T44" fmla="*/ 7 w 142"/>
                <a:gd name="T45" fmla="*/ 206 h 216"/>
                <a:gd name="T46" fmla="*/ 17 w 142"/>
                <a:gd name="T47" fmla="*/ 201 h 216"/>
                <a:gd name="T48" fmla="*/ 31 w 142"/>
                <a:gd name="T49" fmla="*/ 207 h 216"/>
                <a:gd name="T50" fmla="*/ 44 w 142"/>
                <a:gd name="T51" fmla="*/ 201 h 216"/>
                <a:gd name="T52" fmla="*/ 57 w 142"/>
                <a:gd name="T53" fmla="*/ 207 h 216"/>
                <a:gd name="T54" fmla="*/ 71 w 142"/>
                <a:gd name="T55" fmla="*/ 201 h 216"/>
                <a:gd name="T56" fmla="*/ 84 w 142"/>
                <a:gd name="T57" fmla="*/ 207 h 216"/>
                <a:gd name="T58" fmla="*/ 98 w 142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2" h="216">
                  <a:moveTo>
                    <a:pt x="0" y="216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2" y="0"/>
                  </a:lnTo>
                  <a:lnTo>
                    <a:pt x="142" y="216"/>
                  </a:lnTo>
                  <a:lnTo>
                    <a:pt x="125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1" y="215"/>
                  </a:lnTo>
                  <a:lnTo>
                    <a:pt x="17" y="208"/>
                  </a:lnTo>
                  <a:lnTo>
                    <a:pt x="0" y="216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5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2" y="6"/>
                  </a:lnTo>
                  <a:lnTo>
                    <a:pt x="7" y="51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1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3" name="Freeform 300"/>
            <p:cNvSpPr>
              <a:spLocks/>
            </p:cNvSpPr>
            <p:nvPr/>
          </p:nvSpPr>
          <p:spPr bwMode="auto">
            <a:xfrm>
              <a:off x="4882155" y="2839956"/>
              <a:ext cx="70363" cy="70363"/>
            </a:xfrm>
            <a:custGeom>
              <a:avLst/>
              <a:gdLst>
                <a:gd name="T0" fmla="*/ 50 w 50"/>
                <a:gd name="T1" fmla="*/ 50 h 50"/>
                <a:gd name="T2" fmla="*/ 0 w 50"/>
                <a:gd name="T3" fmla="*/ 50 h 50"/>
                <a:gd name="T4" fmla="*/ 0 w 50"/>
                <a:gd name="T5" fmla="*/ 44 h 50"/>
                <a:gd name="T6" fmla="*/ 43 w 50"/>
                <a:gd name="T7" fmla="*/ 44 h 50"/>
                <a:gd name="T8" fmla="*/ 43 w 50"/>
                <a:gd name="T9" fmla="*/ 0 h 50"/>
                <a:gd name="T10" fmla="*/ 50 w 50"/>
                <a:gd name="T11" fmla="*/ 0 h 50"/>
                <a:gd name="T12" fmla="*/ 50 w 50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50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3" y="44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4" name="Freeform 301"/>
            <p:cNvSpPr>
              <a:spLocks/>
            </p:cNvSpPr>
            <p:nvPr/>
          </p:nvSpPr>
          <p:spPr bwMode="auto">
            <a:xfrm>
              <a:off x="4938445" y="2939872"/>
              <a:ext cx="90064" cy="118209"/>
            </a:xfrm>
            <a:custGeom>
              <a:avLst/>
              <a:gdLst>
                <a:gd name="T0" fmla="*/ 40 w 76"/>
                <a:gd name="T1" fmla="*/ 100 h 100"/>
                <a:gd name="T2" fmla="*/ 0 w 76"/>
                <a:gd name="T3" fmla="*/ 48 h 100"/>
                <a:gd name="T4" fmla="*/ 40 w 76"/>
                <a:gd name="T5" fmla="*/ 0 h 100"/>
                <a:gd name="T6" fmla="*/ 76 w 76"/>
                <a:gd name="T7" fmla="*/ 15 h 100"/>
                <a:gd name="T8" fmla="*/ 68 w 76"/>
                <a:gd name="T9" fmla="*/ 17 h 100"/>
                <a:gd name="T10" fmla="*/ 68 w 76"/>
                <a:gd name="T11" fmla="*/ 17 h 100"/>
                <a:gd name="T12" fmla="*/ 40 w 76"/>
                <a:gd name="T13" fmla="*/ 8 h 100"/>
                <a:gd name="T14" fmla="*/ 8 w 76"/>
                <a:gd name="T15" fmla="*/ 48 h 100"/>
                <a:gd name="T16" fmla="*/ 40 w 76"/>
                <a:gd name="T17" fmla="*/ 92 h 100"/>
                <a:gd name="T18" fmla="*/ 68 w 76"/>
                <a:gd name="T19" fmla="*/ 79 h 100"/>
                <a:gd name="T20" fmla="*/ 76 w 76"/>
                <a:gd name="T21" fmla="*/ 81 h 100"/>
                <a:gd name="T22" fmla="*/ 40 w 76"/>
                <a:gd name="T2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00">
                  <a:moveTo>
                    <a:pt x="40" y="100"/>
                  </a:moveTo>
                  <a:cubicBezTo>
                    <a:pt x="22" y="100"/>
                    <a:pt x="0" y="91"/>
                    <a:pt x="0" y="48"/>
                  </a:cubicBezTo>
                  <a:cubicBezTo>
                    <a:pt x="0" y="16"/>
                    <a:pt x="13" y="0"/>
                    <a:pt x="40" y="0"/>
                  </a:cubicBezTo>
                  <a:cubicBezTo>
                    <a:pt x="70" y="0"/>
                    <a:pt x="75" y="13"/>
                    <a:pt x="76" y="15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4" y="8"/>
                    <a:pt x="40" y="8"/>
                  </a:cubicBezTo>
                  <a:cubicBezTo>
                    <a:pt x="18" y="8"/>
                    <a:pt x="8" y="20"/>
                    <a:pt x="8" y="48"/>
                  </a:cubicBezTo>
                  <a:cubicBezTo>
                    <a:pt x="8" y="77"/>
                    <a:pt x="19" y="92"/>
                    <a:pt x="40" y="92"/>
                  </a:cubicBezTo>
                  <a:cubicBezTo>
                    <a:pt x="65" y="92"/>
                    <a:pt x="68" y="79"/>
                    <a:pt x="68" y="79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82"/>
                    <a:pt x="71" y="100"/>
                    <a:pt x="40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5" name="Rectangle 302"/>
            <p:cNvSpPr>
              <a:spLocks noChangeArrowheads="1"/>
            </p:cNvSpPr>
            <p:nvPr/>
          </p:nvSpPr>
          <p:spPr bwMode="auto">
            <a:xfrm>
              <a:off x="4924373" y="2986310"/>
              <a:ext cx="70363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6" name="Rectangle 303"/>
            <p:cNvSpPr>
              <a:spLocks noChangeArrowheads="1"/>
            </p:cNvSpPr>
            <p:nvPr/>
          </p:nvSpPr>
          <p:spPr bwMode="auto">
            <a:xfrm>
              <a:off x="4924373" y="3006012"/>
              <a:ext cx="70363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9" name="Группа 488"/>
          <p:cNvGrpSpPr/>
          <p:nvPr/>
        </p:nvGrpSpPr>
        <p:grpSpPr>
          <a:xfrm>
            <a:off x="5269149" y="2835735"/>
            <a:ext cx="199830" cy="303967"/>
            <a:chOff x="5269149" y="2835735"/>
            <a:chExt cx="199830" cy="303967"/>
          </a:xfrm>
          <a:solidFill>
            <a:schemeClr val="tx1"/>
          </a:solidFill>
        </p:grpSpPr>
        <p:sp>
          <p:nvSpPr>
            <p:cNvPr id="297" name="Freeform 304"/>
            <p:cNvSpPr>
              <a:spLocks noEditPoints="1"/>
            </p:cNvSpPr>
            <p:nvPr/>
          </p:nvSpPr>
          <p:spPr bwMode="auto">
            <a:xfrm>
              <a:off x="5269149" y="2835735"/>
              <a:ext cx="199830" cy="303967"/>
            </a:xfrm>
            <a:custGeom>
              <a:avLst/>
              <a:gdLst>
                <a:gd name="T0" fmla="*/ 0 w 142"/>
                <a:gd name="T1" fmla="*/ 216 h 216"/>
                <a:gd name="T2" fmla="*/ 0 w 142"/>
                <a:gd name="T3" fmla="*/ 48 h 216"/>
                <a:gd name="T4" fmla="*/ 50 w 142"/>
                <a:gd name="T5" fmla="*/ 0 h 216"/>
                <a:gd name="T6" fmla="*/ 142 w 142"/>
                <a:gd name="T7" fmla="*/ 0 h 216"/>
                <a:gd name="T8" fmla="*/ 142 w 142"/>
                <a:gd name="T9" fmla="*/ 216 h 216"/>
                <a:gd name="T10" fmla="*/ 125 w 142"/>
                <a:gd name="T11" fmla="*/ 208 h 216"/>
                <a:gd name="T12" fmla="*/ 111 w 142"/>
                <a:gd name="T13" fmla="*/ 215 h 216"/>
                <a:gd name="T14" fmla="*/ 98 w 142"/>
                <a:gd name="T15" fmla="*/ 208 h 216"/>
                <a:gd name="T16" fmla="*/ 84 w 142"/>
                <a:gd name="T17" fmla="*/ 215 h 216"/>
                <a:gd name="T18" fmla="*/ 71 w 142"/>
                <a:gd name="T19" fmla="*/ 208 h 216"/>
                <a:gd name="T20" fmla="*/ 58 w 142"/>
                <a:gd name="T21" fmla="*/ 215 h 216"/>
                <a:gd name="T22" fmla="*/ 44 w 142"/>
                <a:gd name="T23" fmla="*/ 208 h 216"/>
                <a:gd name="T24" fmla="*/ 31 w 142"/>
                <a:gd name="T25" fmla="*/ 215 h 216"/>
                <a:gd name="T26" fmla="*/ 17 w 142"/>
                <a:gd name="T27" fmla="*/ 208 h 216"/>
                <a:gd name="T28" fmla="*/ 0 w 142"/>
                <a:gd name="T29" fmla="*/ 216 h 216"/>
                <a:gd name="T30" fmla="*/ 98 w 142"/>
                <a:gd name="T31" fmla="*/ 201 h 216"/>
                <a:gd name="T32" fmla="*/ 111 w 142"/>
                <a:gd name="T33" fmla="*/ 207 h 216"/>
                <a:gd name="T34" fmla="*/ 125 w 142"/>
                <a:gd name="T35" fmla="*/ 201 h 216"/>
                <a:gd name="T36" fmla="*/ 135 w 142"/>
                <a:gd name="T37" fmla="*/ 206 h 216"/>
                <a:gd name="T38" fmla="*/ 135 w 142"/>
                <a:gd name="T39" fmla="*/ 6 h 216"/>
                <a:gd name="T40" fmla="*/ 53 w 142"/>
                <a:gd name="T41" fmla="*/ 6 h 216"/>
                <a:gd name="T42" fmla="*/ 7 w 142"/>
                <a:gd name="T43" fmla="*/ 51 h 216"/>
                <a:gd name="T44" fmla="*/ 7 w 142"/>
                <a:gd name="T45" fmla="*/ 206 h 216"/>
                <a:gd name="T46" fmla="*/ 17 w 142"/>
                <a:gd name="T47" fmla="*/ 201 h 216"/>
                <a:gd name="T48" fmla="*/ 31 w 142"/>
                <a:gd name="T49" fmla="*/ 207 h 216"/>
                <a:gd name="T50" fmla="*/ 44 w 142"/>
                <a:gd name="T51" fmla="*/ 201 h 216"/>
                <a:gd name="T52" fmla="*/ 58 w 142"/>
                <a:gd name="T53" fmla="*/ 207 h 216"/>
                <a:gd name="T54" fmla="*/ 71 w 142"/>
                <a:gd name="T55" fmla="*/ 201 h 216"/>
                <a:gd name="T56" fmla="*/ 84 w 142"/>
                <a:gd name="T57" fmla="*/ 207 h 216"/>
                <a:gd name="T58" fmla="*/ 98 w 142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2" h="216">
                  <a:moveTo>
                    <a:pt x="0" y="216"/>
                  </a:moveTo>
                  <a:lnTo>
                    <a:pt x="0" y="48"/>
                  </a:lnTo>
                  <a:lnTo>
                    <a:pt x="50" y="0"/>
                  </a:lnTo>
                  <a:lnTo>
                    <a:pt x="142" y="0"/>
                  </a:lnTo>
                  <a:lnTo>
                    <a:pt x="142" y="216"/>
                  </a:lnTo>
                  <a:lnTo>
                    <a:pt x="125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8" y="215"/>
                  </a:lnTo>
                  <a:lnTo>
                    <a:pt x="44" y="208"/>
                  </a:lnTo>
                  <a:lnTo>
                    <a:pt x="31" y="215"/>
                  </a:lnTo>
                  <a:lnTo>
                    <a:pt x="17" y="208"/>
                  </a:lnTo>
                  <a:lnTo>
                    <a:pt x="0" y="216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5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3" y="6"/>
                  </a:lnTo>
                  <a:lnTo>
                    <a:pt x="7" y="51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1" y="207"/>
                  </a:lnTo>
                  <a:lnTo>
                    <a:pt x="44" y="201"/>
                  </a:lnTo>
                  <a:lnTo>
                    <a:pt x="58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8" name="Freeform 305"/>
            <p:cNvSpPr>
              <a:spLocks/>
            </p:cNvSpPr>
            <p:nvPr/>
          </p:nvSpPr>
          <p:spPr bwMode="auto">
            <a:xfrm>
              <a:off x="5274778" y="2839956"/>
              <a:ext cx="70363" cy="70363"/>
            </a:xfrm>
            <a:custGeom>
              <a:avLst/>
              <a:gdLst>
                <a:gd name="T0" fmla="*/ 50 w 50"/>
                <a:gd name="T1" fmla="*/ 50 h 50"/>
                <a:gd name="T2" fmla="*/ 0 w 50"/>
                <a:gd name="T3" fmla="*/ 50 h 50"/>
                <a:gd name="T4" fmla="*/ 0 w 50"/>
                <a:gd name="T5" fmla="*/ 44 h 50"/>
                <a:gd name="T6" fmla="*/ 43 w 50"/>
                <a:gd name="T7" fmla="*/ 44 h 50"/>
                <a:gd name="T8" fmla="*/ 43 w 50"/>
                <a:gd name="T9" fmla="*/ 0 h 50"/>
                <a:gd name="T10" fmla="*/ 50 w 50"/>
                <a:gd name="T11" fmla="*/ 0 h 50"/>
                <a:gd name="T12" fmla="*/ 50 w 50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50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3" y="44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9" name="Freeform 306"/>
            <p:cNvSpPr>
              <a:spLocks/>
            </p:cNvSpPr>
            <p:nvPr/>
          </p:nvSpPr>
          <p:spPr bwMode="auto">
            <a:xfrm>
              <a:off x="5340920" y="2930020"/>
              <a:ext cx="66141" cy="132282"/>
            </a:xfrm>
            <a:custGeom>
              <a:avLst/>
              <a:gdLst>
                <a:gd name="T0" fmla="*/ 7 w 47"/>
                <a:gd name="T1" fmla="*/ 94 h 94"/>
                <a:gd name="T2" fmla="*/ 0 w 47"/>
                <a:gd name="T3" fmla="*/ 94 h 94"/>
                <a:gd name="T4" fmla="*/ 0 w 47"/>
                <a:gd name="T5" fmla="*/ 0 h 94"/>
                <a:gd name="T6" fmla="*/ 47 w 47"/>
                <a:gd name="T7" fmla="*/ 0 h 94"/>
                <a:gd name="T8" fmla="*/ 47 w 47"/>
                <a:gd name="T9" fmla="*/ 7 h 94"/>
                <a:gd name="T10" fmla="*/ 7 w 47"/>
                <a:gd name="T11" fmla="*/ 7 h 94"/>
                <a:gd name="T12" fmla="*/ 7 w 47"/>
                <a:gd name="T1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94">
                  <a:moveTo>
                    <a:pt x="7" y="94"/>
                  </a:moveTo>
                  <a:lnTo>
                    <a:pt x="0" y="94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7"/>
                  </a:lnTo>
                  <a:lnTo>
                    <a:pt x="7" y="7"/>
                  </a:lnTo>
                  <a:lnTo>
                    <a:pt x="7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0" name="Rectangle 307"/>
            <p:cNvSpPr>
              <a:spLocks noChangeArrowheads="1"/>
            </p:cNvSpPr>
            <p:nvPr/>
          </p:nvSpPr>
          <p:spPr bwMode="auto">
            <a:xfrm>
              <a:off x="5345141" y="2991939"/>
              <a:ext cx="52069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1" name="Rectangle 308"/>
            <p:cNvSpPr>
              <a:spLocks noChangeArrowheads="1"/>
            </p:cNvSpPr>
            <p:nvPr/>
          </p:nvSpPr>
          <p:spPr bwMode="auto">
            <a:xfrm>
              <a:off x="5326847" y="3014456"/>
              <a:ext cx="52069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0" name="Группа 489"/>
          <p:cNvGrpSpPr/>
          <p:nvPr/>
        </p:nvGrpSpPr>
        <p:grpSpPr>
          <a:xfrm>
            <a:off x="5661774" y="2835735"/>
            <a:ext cx="199830" cy="303967"/>
            <a:chOff x="5661774" y="2835735"/>
            <a:chExt cx="199830" cy="303967"/>
          </a:xfrm>
          <a:solidFill>
            <a:schemeClr val="tx1"/>
          </a:solidFill>
        </p:grpSpPr>
        <p:sp>
          <p:nvSpPr>
            <p:cNvPr id="302" name="Freeform 309"/>
            <p:cNvSpPr>
              <a:spLocks noEditPoints="1"/>
            </p:cNvSpPr>
            <p:nvPr/>
          </p:nvSpPr>
          <p:spPr bwMode="auto">
            <a:xfrm>
              <a:off x="5661774" y="2835735"/>
              <a:ext cx="199830" cy="303967"/>
            </a:xfrm>
            <a:custGeom>
              <a:avLst/>
              <a:gdLst>
                <a:gd name="T0" fmla="*/ 0 w 142"/>
                <a:gd name="T1" fmla="*/ 216 h 216"/>
                <a:gd name="T2" fmla="*/ 0 w 142"/>
                <a:gd name="T3" fmla="*/ 48 h 216"/>
                <a:gd name="T4" fmla="*/ 50 w 142"/>
                <a:gd name="T5" fmla="*/ 0 h 216"/>
                <a:gd name="T6" fmla="*/ 142 w 142"/>
                <a:gd name="T7" fmla="*/ 0 h 216"/>
                <a:gd name="T8" fmla="*/ 142 w 142"/>
                <a:gd name="T9" fmla="*/ 216 h 216"/>
                <a:gd name="T10" fmla="*/ 125 w 142"/>
                <a:gd name="T11" fmla="*/ 208 h 216"/>
                <a:gd name="T12" fmla="*/ 111 w 142"/>
                <a:gd name="T13" fmla="*/ 215 h 216"/>
                <a:gd name="T14" fmla="*/ 98 w 142"/>
                <a:gd name="T15" fmla="*/ 208 h 216"/>
                <a:gd name="T16" fmla="*/ 85 w 142"/>
                <a:gd name="T17" fmla="*/ 215 h 216"/>
                <a:gd name="T18" fmla="*/ 71 w 142"/>
                <a:gd name="T19" fmla="*/ 208 h 216"/>
                <a:gd name="T20" fmla="*/ 58 w 142"/>
                <a:gd name="T21" fmla="*/ 215 h 216"/>
                <a:gd name="T22" fmla="*/ 44 w 142"/>
                <a:gd name="T23" fmla="*/ 208 h 216"/>
                <a:gd name="T24" fmla="*/ 31 w 142"/>
                <a:gd name="T25" fmla="*/ 215 h 216"/>
                <a:gd name="T26" fmla="*/ 17 w 142"/>
                <a:gd name="T27" fmla="*/ 208 h 216"/>
                <a:gd name="T28" fmla="*/ 0 w 142"/>
                <a:gd name="T29" fmla="*/ 216 h 216"/>
                <a:gd name="T30" fmla="*/ 98 w 142"/>
                <a:gd name="T31" fmla="*/ 201 h 216"/>
                <a:gd name="T32" fmla="*/ 111 w 142"/>
                <a:gd name="T33" fmla="*/ 207 h 216"/>
                <a:gd name="T34" fmla="*/ 125 w 142"/>
                <a:gd name="T35" fmla="*/ 201 h 216"/>
                <a:gd name="T36" fmla="*/ 135 w 142"/>
                <a:gd name="T37" fmla="*/ 206 h 216"/>
                <a:gd name="T38" fmla="*/ 135 w 142"/>
                <a:gd name="T39" fmla="*/ 6 h 216"/>
                <a:gd name="T40" fmla="*/ 53 w 142"/>
                <a:gd name="T41" fmla="*/ 6 h 216"/>
                <a:gd name="T42" fmla="*/ 7 w 142"/>
                <a:gd name="T43" fmla="*/ 51 h 216"/>
                <a:gd name="T44" fmla="*/ 7 w 142"/>
                <a:gd name="T45" fmla="*/ 206 h 216"/>
                <a:gd name="T46" fmla="*/ 17 w 142"/>
                <a:gd name="T47" fmla="*/ 201 h 216"/>
                <a:gd name="T48" fmla="*/ 31 w 142"/>
                <a:gd name="T49" fmla="*/ 207 h 216"/>
                <a:gd name="T50" fmla="*/ 44 w 142"/>
                <a:gd name="T51" fmla="*/ 201 h 216"/>
                <a:gd name="T52" fmla="*/ 58 w 142"/>
                <a:gd name="T53" fmla="*/ 207 h 216"/>
                <a:gd name="T54" fmla="*/ 71 w 142"/>
                <a:gd name="T55" fmla="*/ 201 h 216"/>
                <a:gd name="T56" fmla="*/ 85 w 142"/>
                <a:gd name="T57" fmla="*/ 207 h 216"/>
                <a:gd name="T58" fmla="*/ 98 w 142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2" h="216">
                  <a:moveTo>
                    <a:pt x="0" y="216"/>
                  </a:moveTo>
                  <a:lnTo>
                    <a:pt x="0" y="48"/>
                  </a:lnTo>
                  <a:lnTo>
                    <a:pt x="50" y="0"/>
                  </a:lnTo>
                  <a:lnTo>
                    <a:pt x="142" y="0"/>
                  </a:lnTo>
                  <a:lnTo>
                    <a:pt x="142" y="216"/>
                  </a:lnTo>
                  <a:lnTo>
                    <a:pt x="125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5" y="215"/>
                  </a:lnTo>
                  <a:lnTo>
                    <a:pt x="71" y="208"/>
                  </a:lnTo>
                  <a:lnTo>
                    <a:pt x="58" y="215"/>
                  </a:lnTo>
                  <a:lnTo>
                    <a:pt x="44" y="208"/>
                  </a:lnTo>
                  <a:lnTo>
                    <a:pt x="31" y="215"/>
                  </a:lnTo>
                  <a:lnTo>
                    <a:pt x="17" y="208"/>
                  </a:lnTo>
                  <a:lnTo>
                    <a:pt x="0" y="216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5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3" y="6"/>
                  </a:lnTo>
                  <a:lnTo>
                    <a:pt x="7" y="51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1" y="207"/>
                  </a:lnTo>
                  <a:lnTo>
                    <a:pt x="44" y="201"/>
                  </a:lnTo>
                  <a:lnTo>
                    <a:pt x="58" y="207"/>
                  </a:lnTo>
                  <a:lnTo>
                    <a:pt x="71" y="201"/>
                  </a:lnTo>
                  <a:lnTo>
                    <a:pt x="85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3" name="Freeform 310"/>
            <p:cNvSpPr>
              <a:spLocks/>
            </p:cNvSpPr>
            <p:nvPr/>
          </p:nvSpPr>
          <p:spPr bwMode="auto">
            <a:xfrm>
              <a:off x="5667403" y="2839956"/>
              <a:ext cx="70363" cy="70363"/>
            </a:xfrm>
            <a:custGeom>
              <a:avLst/>
              <a:gdLst>
                <a:gd name="T0" fmla="*/ 50 w 50"/>
                <a:gd name="T1" fmla="*/ 50 h 50"/>
                <a:gd name="T2" fmla="*/ 0 w 50"/>
                <a:gd name="T3" fmla="*/ 50 h 50"/>
                <a:gd name="T4" fmla="*/ 0 w 50"/>
                <a:gd name="T5" fmla="*/ 44 h 50"/>
                <a:gd name="T6" fmla="*/ 44 w 50"/>
                <a:gd name="T7" fmla="*/ 44 h 50"/>
                <a:gd name="T8" fmla="*/ 44 w 50"/>
                <a:gd name="T9" fmla="*/ 0 h 50"/>
                <a:gd name="T10" fmla="*/ 50 w 50"/>
                <a:gd name="T11" fmla="*/ 0 h 50"/>
                <a:gd name="T12" fmla="*/ 50 w 50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50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4" name="Freeform 311"/>
            <p:cNvSpPr>
              <a:spLocks/>
            </p:cNvSpPr>
            <p:nvPr/>
          </p:nvSpPr>
          <p:spPr bwMode="auto">
            <a:xfrm>
              <a:off x="5723693" y="2939872"/>
              <a:ext cx="90064" cy="118209"/>
            </a:xfrm>
            <a:custGeom>
              <a:avLst/>
              <a:gdLst>
                <a:gd name="T0" fmla="*/ 40 w 76"/>
                <a:gd name="T1" fmla="*/ 100 h 100"/>
                <a:gd name="T2" fmla="*/ 0 w 76"/>
                <a:gd name="T3" fmla="*/ 48 h 100"/>
                <a:gd name="T4" fmla="*/ 40 w 76"/>
                <a:gd name="T5" fmla="*/ 0 h 100"/>
                <a:gd name="T6" fmla="*/ 76 w 76"/>
                <a:gd name="T7" fmla="*/ 15 h 100"/>
                <a:gd name="T8" fmla="*/ 69 w 76"/>
                <a:gd name="T9" fmla="*/ 17 h 100"/>
                <a:gd name="T10" fmla="*/ 40 w 76"/>
                <a:gd name="T11" fmla="*/ 8 h 100"/>
                <a:gd name="T12" fmla="*/ 8 w 76"/>
                <a:gd name="T13" fmla="*/ 48 h 100"/>
                <a:gd name="T14" fmla="*/ 40 w 76"/>
                <a:gd name="T15" fmla="*/ 92 h 100"/>
                <a:gd name="T16" fmla="*/ 68 w 76"/>
                <a:gd name="T17" fmla="*/ 79 h 100"/>
                <a:gd name="T18" fmla="*/ 68 w 76"/>
                <a:gd name="T19" fmla="*/ 64 h 100"/>
                <a:gd name="T20" fmla="*/ 56 w 76"/>
                <a:gd name="T21" fmla="*/ 64 h 100"/>
                <a:gd name="T22" fmla="*/ 56 w 76"/>
                <a:gd name="T23" fmla="*/ 56 h 100"/>
                <a:gd name="T24" fmla="*/ 76 w 76"/>
                <a:gd name="T25" fmla="*/ 56 h 100"/>
                <a:gd name="T26" fmla="*/ 76 w 76"/>
                <a:gd name="T27" fmla="*/ 81 h 100"/>
                <a:gd name="T28" fmla="*/ 40 w 76"/>
                <a:gd name="T2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00">
                  <a:moveTo>
                    <a:pt x="40" y="100"/>
                  </a:moveTo>
                  <a:cubicBezTo>
                    <a:pt x="22" y="100"/>
                    <a:pt x="0" y="91"/>
                    <a:pt x="0" y="48"/>
                  </a:cubicBezTo>
                  <a:cubicBezTo>
                    <a:pt x="0" y="16"/>
                    <a:pt x="13" y="0"/>
                    <a:pt x="40" y="0"/>
                  </a:cubicBezTo>
                  <a:cubicBezTo>
                    <a:pt x="71" y="0"/>
                    <a:pt x="76" y="13"/>
                    <a:pt x="76" y="15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8" y="17"/>
                    <a:pt x="65" y="8"/>
                    <a:pt x="40" y="8"/>
                  </a:cubicBezTo>
                  <a:cubicBezTo>
                    <a:pt x="18" y="8"/>
                    <a:pt x="8" y="20"/>
                    <a:pt x="8" y="48"/>
                  </a:cubicBezTo>
                  <a:cubicBezTo>
                    <a:pt x="8" y="77"/>
                    <a:pt x="19" y="92"/>
                    <a:pt x="40" y="92"/>
                  </a:cubicBezTo>
                  <a:cubicBezTo>
                    <a:pt x="63" y="92"/>
                    <a:pt x="68" y="81"/>
                    <a:pt x="68" y="79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82"/>
                    <a:pt x="71" y="100"/>
                    <a:pt x="40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5" name="Rectangle 312"/>
            <p:cNvSpPr>
              <a:spLocks noChangeArrowheads="1"/>
            </p:cNvSpPr>
            <p:nvPr/>
          </p:nvSpPr>
          <p:spPr bwMode="auto">
            <a:xfrm>
              <a:off x="5765910" y="2930020"/>
              <a:ext cx="9851" cy="13650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1" name="Группа 490"/>
          <p:cNvGrpSpPr/>
          <p:nvPr/>
        </p:nvGrpSpPr>
        <p:grpSpPr>
          <a:xfrm>
            <a:off x="6055805" y="2835735"/>
            <a:ext cx="198423" cy="303967"/>
            <a:chOff x="6055805" y="2835735"/>
            <a:chExt cx="198423" cy="303967"/>
          </a:xfrm>
          <a:solidFill>
            <a:schemeClr val="tx1"/>
          </a:solidFill>
        </p:grpSpPr>
        <p:sp>
          <p:nvSpPr>
            <p:cNvPr id="306" name="Freeform 313"/>
            <p:cNvSpPr>
              <a:spLocks noEditPoints="1"/>
            </p:cNvSpPr>
            <p:nvPr/>
          </p:nvSpPr>
          <p:spPr bwMode="auto">
            <a:xfrm>
              <a:off x="6055805" y="2835735"/>
              <a:ext cx="198423" cy="303967"/>
            </a:xfrm>
            <a:custGeom>
              <a:avLst/>
              <a:gdLst>
                <a:gd name="T0" fmla="*/ 0 w 141"/>
                <a:gd name="T1" fmla="*/ 216 h 216"/>
                <a:gd name="T2" fmla="*/ 0 w 141"/>
                <a:gd name="T3" fmla="*/ 48 h 216"/>
                <a:gd name="T4" fmla="*/ 49 w 141"/>
                <a:gd name="T5" fmla="*/ 0 h 216"/>
                <a:gd name="T6" fmla="*/ 141 w 141"/>
                <a:gd name="T7" fmla="*/ 0 h 216"/>
                <a:gd name="T8" fmla="*/ 141 w 141"/>
                <a:gd name="T9" fmla="*/ 216 h 216"/>
                <a:gd name="T10" fmla="*/ 124 w 141"/>
                <a:gd name="T11" fmla="*/ 208 h 216"/>
                <a:gd name="T12" fmla="*/ 111 w 141"/>
                <a:gd name="T13" fmla="*/ 215 h 216"/>
                <a:gd name="T14" fmla="*/ 97 w 141"/>
                <a:gd name="T15" fmla="*/ 208 h 216"/>
                <a:gd name="T16" fmla="*/ 84 w 141"/>
                <a:gd name="T17" fmla="*/ 215 h 216"/>
                <a:gd name="T18" fmla="*/ 70 w 141"/>
                <a:gd name="T19" fmla="*/ 208 h 216"/>
                <a:gd name="T20" fmla="*/ 57 w 141"/>
                <a:gd name="T21" fmla="*/ 215 h 216"/>
                <a:gd name="T22" fmla="*/ 43 w 141"/>
                <a:gd name="T23" fmla="*/ 208 h 216"/>
                <a:gd name="T24" fmla="*/ 30 w 141"/>
                <a:gd name="T25" fmla="*/ 215 h 216"/>
                <a:gd name="T26" fmla="*/ 16 w 141"/>
                <a:gd name="T27" fmla="*/ 208 h 216"/>
                <a:gd name="T28" fmla="*/ 0 w 141"/>
                <a:gd name="T29" fmla="*/ 216 h 216"/>
                <a:gd name="T30" fmla="*/ 97 w 141"/>
                <a:gd name="T31" fmla="*/ 201 h 216"/>
                <a:gd name="T32" fmla="*/ 111 w 141"/>
                <a:gd name="T33" fmla="*/ 207 h 216"/>
                <a:gd name="T34" fmla="*/ 124 w 141"/>
                <a:gd name="T35" fmla="*/ 201 h 216"/>
                <a:gd name="T36" fmla="*/ 134 w 141"/>
                <a:gd name="T37" fmla="*/ 206 h 216"/>
                <a:gd name="T38" fmla="*/ 134 w 141"/>
                <a:gd name="T39" fmla="*/ 6 h 216"/>
                <a:gd name="T40" fmla="*/ 52 w 141"/>
                <a:gd name="T41" fmla="*/ 6 h 216"/>
                <a:gd name="T42" fmla="*/ 6 w 141"/>
                <a:gd name="T43" fmla="*/ 51 h 216"/>
                <a:gd name="T44" fmla="*/ 6 w 141"/>
                <a:gd name="T45" fmla="*/ 206 h 216"/>
                <a:gd name="T46" fmla="*/ 16 w 141"/>
                <a:gd name="T47" fmla="*/ 201 h 216"/>
                <a:gd name="T48" fmla="*/ 30 w 141"/>
                <a:gd name="T49" fmla="*/ 207 h 216"/>
                <a:gd name="T50" fmla="*/ 43 w 141"/>
                <a:gd name="T51" fmla="*/ 201 h 216"/>
                <a:gd name="T52" fmla="*/ 57 w 141"/>
                <a:gd name="T53" fmla="*/ 207 h 216"/>
                <a:gd name="T54" fmla="*/ 70 w 141"/>
                <a:gd name="T55" fmla="*/ 201 h 216"/>
                <a:gd name="T56" fmla="*/ 84 w 141"/>
                <a:gd name="T57" fmla="*/ 207 h 216"/>
                <a:gd name="T58" fmla="*/ 97 w 141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6">
                  <a:moveTo>
                    <a:pt x="0" y="216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6"/>
                  </a:lnTo>
                  <a:lnTo>
                    <a:pt x="124" y="208"/>
                  </a:lnTo>
                  <a:lnTo>
                    <a:pt x="111" y="215"/>
                  </a:lnTo>
                  <a:lnTo>
                    <a:pt x="97" y="208"/>
                  </a:lnTo>
                  <a:lnTo>
                    <a:pt x="84" y="215"/>
                  </a:lnTo>
                  <a:lnTo>
                    <a:pt x="70" y="208"/>
                  </a:lnTo>
                  <a:lnTo>
                    <a:pt x="57" y="215"/>
                  </a:lnTo>
                  <a:lnTo>
                    <a:pt x="43" y="208"/>
                  </a:lnTo>
                  <a:lnTo>
                    <a:pt x="30" y="215"/>
                  </a:lnTo>
                  <a:lnTo>
                    <a:pt x="16" y="208"/>
                  </a:lnTo>
                  <a:lnTo>
                    <a:pt x="0" y="216"/>
                  </a:lnTo>
                  <a:close/>
                  <a:moveTo>
                    <a:pt x="97" y="201"/>
                  </a:moveTo>
                  <a:lnTo>
                    <a:pt x="111" y="207"/>
                  </a:lnTo>
                  <a:lnTo>
                    <a:pt x="124" y="201"/>
                  </a:lnTo>
                  <a:lnTo>
                    <a:pt x="134" y="206"/>
                  </a:lnTo>
                  <a:lnTo>
                    <a:pt x="134" y="6"/>
                  </a:lnTo>
                  <a:lnTo>
                    <a:pt x="52" y="6"/>
                  </a:lnTo>
                  <a:lnTo>
                    <a:pt x="6" y="51"/>
                  </a:lnTo>
                  <a:lnTo>
                    <a:pt x="6" y="206"/>
                  </a:lnTo>
                  <a:lnTo>
                    <a:pt x="16" y="201"/>
                  </a:lnTo>
                  <a:lnTo>
                    <a:pt x="30" y="207"/>
                  </a:lnTo>
                  <a:lnTo>
                    <a:pt x="43" y="201"/>
                  </a:lnTo>
                  <a:lnTo>
                    <a:pt x="57" y="207"/>
                  </a:lnTo>
                  <a:lnTo>
                    <a:pt x="70" y="201"/>
                  </a:lnTo>
                  <a:lnTo>
                    <a:pt x="84" y="207"/>
                  </a:lnTo>
                  <a:lnTo>
                    <a:pt x="9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7" name="Freeform 314"/>
            <p:cNvSpPr>
              <a:spLocks/>
            </p:cNvSpPr>
            <p:nvPr/>
          </p:nvSpPr>
          <p:spPr bwMode="auto">
            <a:xfrm>
              <a:off x="6060026" y="2839956"/>
              <a:ext cx="70363" cy="70363"/>
            </a:xfrm>
            <a:custGeom>
              <a:avLst/>
              <a:gdLst>
                <a:gd name="T0" fmla="*/ 50 w 50"/>
                <a:gd name="T1" fmla="*/ 50 h 50"/>
                <a:gd name="T2" fmla="*/ 0 w 50"/>
                <a:gd name="T3" fmla="*/ 50 h 50"/>
                <a:gd name="T4" fmla="*/ 0 w 50"/>
                <a:gd name="T5" fmla="*/ 44 h 50"/>
                <a:gd name="T6" fmla="*/ 44 w 50"/>
                <a:gd name="T7" fmla="*/ 44 h 50"/>
                <a:gd name="T8" fmla="*/ 44 w 50"/>
                <a:gd name="T9" fmla="*/ 0 h 50"/>
                <a:gd name="T10" fmla="*/ 50 w 50"/>
                <a:gd name="T11" fmla="*/ 0 h 50"/>
                <a:gd name="T12" fmla="*/ 50 w 50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50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8" name="Rectangle 315"/>
            <p:cNvSpPr>
              <a:spLocks noChangeArrowheads="1"/>
            </p:cNvSpPr>
            <p:nvPr/>
          </p:nvSpPr>
          <p:spPr bwMode="auto">
            <a:xfrm>
              <a:off x="6126167" y="2930020"/>
              <a:ext cx="9851" cy="1322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9" name="Freeform 316"/>
            <p:cNvSpPr>
              <a:spLocks/>
            </p:cNvSpPr>
            <p:nvPr/>
          </p:nvSpPr>
          <p:spPr bwMode="auto">
            <a:xfrm>
              <a:off x="6123353" y="2925799"/>
              <a:ext cx="81621" cy="140725"/>
            </a:xfrm>
            <a:custGeom>
              <a:avLst/>
              <a:gdLst>
                <a:gd name="T0" fmla="*/ 54 w 58"/>
                <a:gd name="T1" fmla="*/ 100 h 100"/>
                <a:gd name="T2" fmla="*/ 0 w 58"/>
                <a:gd name="T3" fmla="*/ 47 h 100"/>
                <a:gd name="T4" fmla="*/ 47 w 58"/>
                <a:gd name="T5" fmla="*/ 0 h 100"/>
                <a:gd name="T6" fmla="*/ 52 w 58"/>
                <a:gd name="T7" fmla="*/ 5 h 100"/>
                <a:gd name="T8" fmla="*/ 10 w 58"/>
                <a:gd name="T9" fmla="*/ 47 h 100"/>
                <a:gd name="T10" fmla="*/ 58 w 58"/>
                <a:gd name="T11" fmla="*/ 94 h 100"/>
                <a:gd name="T12" fmla="*/ 54 w 58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00">
                  <a:moveTo>
                    <a:pt x="54" y="100"/>
                  </a:moveTo>
                  <a:lnTo>
                    <a:pt x="0" y="47"/>
                  </a:lnTo>
                  <a:lnTo>
                    <a:pt x="47" y="0"/>
                  </a:lnTo>
                  <a:lnTo>
                    <a:pt x="52" y="5"/>
                  </a:lnTo>
                  <a:lnTo>
                    <a:pt x="10" y="47"/>
                  </a:lnTo>
                  <a:lnTo>
                    <a:pt x="58" y="94"/>
                  </a:lnTo>
                  <a:lnTo>
                    <a:pt x="54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0" name="Rectangle 317"/>
            <p:cNvSpPr>
              <a:spLocks noChangeArrowheads="1"/>
            </p:cNvSpPr>
            <p:nvPr/>
          </p:nvSpPr>
          <p:spPr bwMode="auto">
            <a:xfrm>
              <a:off x="6107873" y="2986310"/>
              <a:ext cx="70363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2" name="Группа 491"/>
          <p:cNvGrpSpPr/>
          <p:nvPr/>
        </p:nvGrpSpPr>
        <p:grpSpPr>
          <a:xfrm>
            <a:off x="6449836" y="2835735"/>
            <a:ext cx="198423" cy="303967"/>
            <a:chOff x="6449836" y="2835735"/>
            <a:chExt cx="198423" cy="303967"/>
          </a:xfrm>
          <a:solidFill>
            <a:schemeClr val="tx1"/>
          </a:solidFill>
        </p:grpSpPr>
        <p:sp>
          <p:nvSpPr>
            <p:cNvPr id="311" name="Freeform 318"/>
            <p:cNvSpPr>
              <a:spLocks noEditPoints="1"/>
            </p:cNvSpPr>
            <p:nvPr/>
          </p:nvSpPr>
          <p:spPr bwMode="auto">
            <a:xfrm>
              <a:off x="6449836" y="2835735"/>
              <a:ext cx="198423" cy="303967"/>
            </a:xfrm>
            <a:custGeom>
              <a:avLst/>
              <a:gdLst>
                <a:gd name="T0" fmla="*/ 0 w 141"/>
                <a:gd name="T1" fmla="*/ 216 h 216"/>
                <a:gd name="T2" fmla="*/ 0 w 141"/>
                <a:gd name="T3" fmla="*/ 48 h 216"/>
                <a:gd name="T4" fmla="*/ 48 w 141"/>
                <a:gd name="T5" fmla="*/ 0 h 216"/>
                <a:gd name="T6" fmla="*/ 141 w 141"/>
                <a:gd name="T7" fmla="*/ 0 h 216"/>
                <a:gd name="T8" fmla="*/ 141 w 141"/>
                <a:gd name="T9" fmla="*/ 216 h 216"/>
                <a:gd name="T10" fmla="*/ 124 w 141"/>
                <a:gd name="T11" fmla="*/ 208 h 216"/>
                <a:gd name="T12" fmla="*/ 110 w 141"/>
                <a:gd name="T13" fmla="*/ 215 h 216"/>
                <a:gd name="T14" fmla="*/ 97 w 141"/>
                <a:gd name="T15" fmla="*/ 208 h 216"/>
                <a:gd name="T16" fmla="*/ 84 w 141"/>
                <a:gd name="T17" fmla="*/ 215 h 216"/>
                <a:gd name="T18" fmla="*/ 70 w 141"/>
                <a:gd name="T19" fmla="*/ 208 h 216"/>
                <a:gd name="T20" fmla="*/ 57 w 141"/>
                <a:gd name="T21" fmla="*/ 215 h 216"/>
                <a:gd name="T22" fmla="*/ 43 w 141"/>
                <a:gd name="T23" fmla="*/ 208 h 216"/>
                <a:gd name="T24" fmla="*/ 30 w 141"/>
                <a:gd name="T25" fmla="*/ 215 h 216"/>
                <a:gd name="T26" fmla="*/ 16 w 141"/>
                <a:gd name="T27" fmla="*/ 208 h 216"/>
                <a:gd name="T28" fmla="*/ 0 w 141"/>
                <a:gd name="T29" fmla="*/ 216 h 216"/>
                <a:gd name="T30" fmla="*/ 97 w 141"/>
                <a:gd name="T31" fmla="*/ 201 h 216"/>
                <a:gd name="T32" fmla="*/ 110 w 141"/>
                <a:gd name="T33" fmla="*/ 207 h 216"/>
                <a:gd name="T34" fmla="*/ 124 w 141"/>
                <a:gd name="T35" fmla="*/ 201 h 216"/>
                <a:gd name="T36" fmla="*/ 134 w 141"/>
                <a:gd name="T37" fmla="*/ 206 h 216"/>
                <a:gd name="T38" fmla="*/ 134 w 141"/>
                <a:gd name="T39" fmla="*/ 6 h 216"/>
                <a:gd name="T40" fmla="*/ 51 w 141"/>
                <a:gd name="T41" fmla="*/ 6 h 216"/>
                <a:gd name="T42" fmla="*/ 6 w 141"/>
                <a:gd name="T43" fmla="*/ 51 h 216"/>
                <a:gd name="T44" fmla="*/ 6 w 141"/>
                <a:gd name="T45" fmla="*/ 206 h 216"/>
                <a:gd name="T46" fmla="*/ 16 w 141"/>
                <a:gd name="T47" fmla="*/ 201 h 216"/>
                <a:gd name="T48" fmla="*/ 30 w 141"/>
                <a:gd name="T49" fmla="*/ 207 h 216"/>
                <a:gd name="T50" fmla="*/ 43 w 141"/>
                <a:gd name="T51" fmla="*/ 201 h 216"/>
                <a:gd name="T52" fmla="*/ 57 w 141"/>
                <a:gd name="T53" fmla="*/ 207 h 216"/>
                <a:gd name="T54" fmla="*/ 70 w 141"/>
                <a:gd name="T55" fmla="*/ 201 h 216"/>
                <a:gd name="T56" fmla="*/ 84 w 141"/>
                <a:gd name="T57" fmla="*/ 207 h 216"/>
                <a:gd name="T58" fmla="*/ 97 w 141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6">
                  <a:moveTo>
                    <a:pt x="0" y="216"/>
                  </a:moveTo>
                  <a:lnTo>
                    <a:pt x="0" y="48"/>
                  </a:lnTo>
                  <a:lnTo>
                    <a:pt x="48" y="0"/>
                  </a:lnTo>
                  <a:lnTo>
                    <a:pt x="141" y="0"/>
                  </a:lnTo>
                  <a:lnTo>
                    <a:pt x="141" y="216"/>
                  </a:lnTo>
                  <a:lnTo>
                    <a:pt x="124" y="208"/>
                  </a:lnTo>
                  <a:lnTo>
                    <a:pt x="110" y="215"/>
                  </a:lnTo>
                  <a:lnTo>
                    <a:pt x="97" y="208"/>
                  </a:lnTo>
                  <a:lnTo>
                    <a:pt x="84" y="215"/>
                  </a:lnTo>
                  <a:lnTo>
                    <a:pt x="70" y="208"/>
                  </a:lnTo>
                  <a:lnTo>
                    <a:pt x="57" y="215"/>
                  </a:lnTo>
                  <a:lnTo>
                    <a:pt x="43" y="208"/>
                  </a:lnTo>
                  <a:lnTo>
                    <a:pt x="30" y="215"/>
                  </a:lnTo>
                  <a:lnTo>
                    <a:pt x="16" y="208"/>
                  </a:lnTo>
                  <a:lnTo>
                    <a:pt x="0" y="216"/>
                  </a:lnTo>
                  <a:close/>
                  <a:moveTo>
                    <a:pt x="97" y="201"/>
                  </a:moveTo>
                  <a:lnTo>
                    <a:pt x="110" y="207"/>
                  </a:lnTo>
                  <a:lnTo>
                    <a:pt x="124" y="201"/>
                  </a:lnTo>
                  <a:lnTo>
                    <a:pt x="134" y="206"/>
                  </a:lnTo>
                  <a:lnTo>
                    <a:pt x="134" y="6"/>
                  </a:lnTo>
                  <a:lnTo>
                    <a:pt x="51" y="6"/>
                  </a:lnTo>
                  <a:lnTo>
                    <a:pt x="6" y="51"/>
                  </a:lnTo>
                  <a:lnTo>
                    <a:pt x="6" y="206"/>
                  </a:lnTo>
                  <a:lnTo>
                    <a:pt x="16" y="201"/>
                  </a:lnTo>
                  <a:lnTo>
                    <a:pt x="30" y="207"/>
                  </a:lnTo>
                  <a:lnTo>
                    <a:pt x="43" y="201"/>
                  </a:lnTo>
                  <a:lnTo>
                    <a:pt x="57" y="207"/>
                  </a:lnTo>
                  <a:lnTo>
                    <a:pt x="70" y="201"/>
                  </a:lnTo>
                  <a:lnTo>
                    <a:pt x="84" y="207"/>
                  </a:lnTo>
                  <a:lnTo>
                    <a:pt x="9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2" name="Freeform 319"/>
            <p:cNvSpPr>
              <a:spLocks/>
            </p:cNvSpPr>
            <p:nvPr/>
          </p:nvSpPr>
          <p:spPr bwMode="auto">
            <a:xfrm>
              <a:off x="6454057" y="2839956"/>
              <a:ext cx="70363" cy="70363"/>
            </a:xfrm>
            <a:custGeom>
              <a:avLst/>
              <a:gdLst>
                <a:gd name="T0" fmla="*/ 50 w 50"/>
                <a:gd name="T1" fmla="*/ 50 h 50"/>
                <a:gd name="T2" fmla="*/ 0 w 50"/>
                <a:gd name="T3" fmla="*/ 50 h 50"/>
                <a:gd name="T4" fmla="*/ 0 w 50"/>
                <a:gd name="T5" fmla="*/ 44 h 50"/>
                <a:gd name="T6" fmla="*/ 44 w 50"/>
                <a:gd name="T7" fmla="*/ 44 h 50"/>
                <a:gd name="T8" fmla="*/ 44 w 50"/>
                <a:gd name="T9" fmla="*/ 0 h 50"/>
                <a:gd name="T10" fmla="*/ 50 w 50"/>
                <a:gd name="T11" fmla="*/ 0 h 50"/>
                <a:gd name="T12" fmla="*/ 50 w 50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50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3" name="Freeform 320"/>
            <p:cNvSpPr>
              <a:spLocks/>
            </p:cNvSpPr>
            <p:nvPr/>
          </p:nvSpPr>
          <p:spPr bwMode="auto">
            <a:xfrm>
              <a:off x="6520198" y="2930020"/>
              <a:ext cx="64734" cy="132282"/>
            </a:xfrm>
            <a:custGeom>
              <a:avLst/>
              <a:gdLst>
                <a:gd name="T0" fmla="*/ 48 w 55"/>
                <a:gd name="T1" fmla="*/ 112 h 112"/>
                <a:gd name="T2" fmla="*/ 0 w 55"/>
                <a:gd name="T3" fmla="*/ 112 h 112"/>
                <a:gd name="T4" fmla="*/ 0 w 55"/>
                <a:gd name="T5" fmla="*/ 24 h 112"/>
                <a:gd name="T6" fmla="*/ 32 w 55"/>
                <a:gd name="T7" fmla="*/ 0 h 112"/>
                <a:gd name="T8" fmla="*/ 55 w 55"/>
                <a:gd name="T9" fmla="*/ 10 h 112"/>
                <a:gd name="T10" fmla="*/ 48 w 55"/>
                <a:gd name="T11" fmla="*/ 14 h 112"/>
                <a:gd name="T12" fmla="*/ 32 w 55"/>
                <a:gd name="T13" fmla="*/ 8 h 112"/>
                <a:gd name="T14" fmla="*/ 8 w 55"/>
                <a:gd name="T15" fmla="*/ 24 h 112"/>
                <a:gd name="T16" fmla="*/ 8 w 55"/>
                <a:gd name="T17" fmla="*/ 104 h 112"/>
                <a:gd name="T18" fmla="*/ 48 w 55"/>
                <a:gd name="T19" fmla="*/ 104 h 112"/>
                <a:gd name="T20" fmla="*/ 48 w 55"/>
                <a:gd name="T2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112">
                  <a:moveTo>
                    <a:pt x="48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8"/>
                    <a:pt x="10" y="0"/>
                    <a:pt x="32" y="0"/>
                  </a:cubicBezTo>
                  <a:cubicBezTo>
                    <a:pt x="49" y="0"/>
                    <a:pt x="55" y="9"/>
                    <a:pt x="55" y="10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4" y="8"/>
                    <a:pt x="32" y="8"/>
                  </a:cubicBezTo>
                  <a:cubicBezTo>
                    <a:pt x="10" y="8"/>
                    <a:pt x="8" y="16"/>
                    <a:pt x="8" y="2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48" y="104"/>
                    <a:pt x="48" y="104"/>
                    <a:pt x="48" y="104"/>
                  </a:cubicBezTo>
                  <a:lnTo>
                    <a:pt x="48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4" name="Rectangle 321"/>
            <p:cNvSpPr>
              <a:spLocks noChangeArrowheads="1"/>
            </p:cNvSpPr>
            <p:nvPr/>
          </p:nvSpPr>
          <p:spPr bwMode="auto">
            <a:xfrm>
              <a:off x="6501904" y="2991939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5" name="Rectangle 322"/>
            <p:cNvSpPr>
              <a:spLocks noChangeArrowheads="1"/>
            </p:cNvSpPr>
            <p:nvPr/>
          </p:nvSpPr>
          <p:spPr bwMode="auto">
            <a:xfrm>
              <a:off x="6501904" y="3010234"/>
              <a:ext cx="56290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6" name="Rectangle 323"/>
            <p:cNvSpPr>
              <a:spLocks noChangeArrowheads="1"/>
            </p:cNvSpPr>
            <p:nvPr/>
          </p:nvSpPr>
          <p:spPr bwMode="auto">
            <a:xfrm>
              <a:off x="6501904" y="3052452"/>
              <a:ext cx="22516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3" name="Группа 492"/>
          <p:cNvGrpSpPr/>
          <p:nvPr/>
        </p:nvGrpSpPr>
        <p:grpSpPr>
          <a:xfrm>
            <a:off x="6842459" y="2835735"/>
            <a:ext cx="198423" cy="303967"/>
            <a:chOff x="6842459" y="2835735"/>
            <a:chExt cx="198423" cy="303967"/>
          </a:xfrm>
          <a:solidFill>
            <a:schemeClr val="tx1"/>
          </a:solidFill>
        </p:grpSpPr>
        <p:sp>
          <p:nvSpPr>
            <p:cNvPr id="317" name="Freeform 324"/>
            <p:cNvSpPr>
              <a:spLocks noEditPoints="1"/>
            </p:cNvSpPr>
            <p:nvPr/>
          </p:nvSpPr>
          <p:spPr bwMode="auto">
            <a:xfrm>
              <a:off x="6842459" y="2835735"/>
              <a:ext cx="198423" cy="303967"/>
            </a:xfrm>
            <a:custGeom>
              <a:avLst/>
              <a:gdLst>
                <a:gd name="T0" fmla="*/ 0 w 141"/>
                <a:gd name="T1" fmla="*/ 216 h 216"/>
                <a:gd name="T2" fmla="*/ 0 w 141"/>
                <a:gd name="T3" fmla="*/ 48 h 216"/>
                <a:gd name="T4" fmla="*/ 48 w 141"/>
                <a:gd name="T5" fmla="*/ 0 h 216"/>
                <a:gd name="T6" fmla="*/ 141 w 141"/>
                <a:gd name="T7" fmla="*/ 0 h 216"/>
                <a:gd name="T8" fmla="*/ 141 w 141"/>
                <a:gd name="T9" fmla="*/ 216 h 216"/>
                <a:gd name="T10" fmla="*/ 124 w 141"/>
                <a:gd name="T11" fmla="*/ 208 h 216"/>
                <a:gd name="T12" fmla="*/ 111 w 141"/>
                <a:gd name="T13" fmla="*/ 215 h 216"/>
                <a:gd name="T14" fmla="*/ 97 w 141"/>
                <a:gd name="T15" fmla="*/ 208 h 216"/>
                <a:gd name="T16" fmla="*/ 84 w 141"/>
                <a:gd name="T17" fmla="*/ 215 h 216"/>
                <a:gd name="T18" fmla="*/ 70 w 141"/>
                <a:gd name="T19" fmla="*/ 208 h 216"/>
                <a:gd name="T20" fmla="*/ 57 w 141"/>
                <a:gd name="T21" fmla="*/ 215 h 216"/>
                <a:gd name="T22" fmla="*/ 43 w 141"/>
                <a:gd name="T23" fmla="*/ 208 h 216"/>
                <a:gd name="T24" fmla="*/ 30 w 141"/>
                <a:gd name="T25" fmla="*/ 215 h 216"/>
                <a:gd name="T26" fmla="*/ 16 w 141"/>
                <a:gd name="T27" fmla="*/ 208 h 216"/>
                <a:gd name="T28" fmla="*/ 0 w 141"/>
                <a:gd name="T29" fmla="*/ 216 h 216"/>
                <a:gd name="T30" fmla="*/ 97 w 141"/>
                <a:gd name="T31" fmla="*/ 201 h 216"/>
                <a:gd name="T32" fmla="*/ 111 w 141"/>
                <a:gd name="T33" fmla="*/ 207 h 216"/>
                <a:gd name="T34" fmla="*/ 124 w 141"/>
                <a:gd name="T35" fmla="*/ 201 h 216"/>
                <a:gd name="T36" fmla="*/ 134 w 141"/>
                <a:gd name="T37" fmla="*/ 206 h 216"/>
                <a:gd name="T38" fmla="*/ 134 w 141"/>
                <a:gd name="T39" fmla="*/ 6 h 216"/>
                <a:gd name="T40" fmla="*/ 51 w 141"/>
                <a:gd name="T41" fmla="*/ 6 h 216"/>
                <a:gd name="T42" fmla="*/ 6 w 141"/>
                <a:gd name="T43" fmla="*/ 51 h 216"/>
                <a:gd name="T44" fmla="*/ 6 w 141"/>
                <a:gd name="T45" fmla="*/ 206 h 216"/>
                <a:gd name="T46" fmla="*/ 16 w 141"/>
                <a:gd name="T47" fmla="*/ 201 h 216"/>
                <a:gd name="T48" fmla="*/ 30 w 141"/>
                <a:gd name="T49" fmla="*/ 207 h 216"/>
                <a:gd name="T50" fmla="*/ 43 w 141"/>
                <a:gd name="T51" fmla="*/ 201 h 216"/>
                <a:gd name="T52" fmla="*/ 57 w 141"/>
                <a:gd name="T53" fmla="*/ 207 h 216"/>
                <a:gd name="T54" fmla="*/ 70 w 141"/>
                <a:gd name="T55" fmla="*/ 201 h 216"/>
                <a:gd name="T56" fmla="*/ 84 w 141"/>
                <a:gd name="T57" fmla="*/ 207 h 216"/>
                <a:gd name="T58" fmla="*/ 97 w 141"/>
                <a:gd name="T59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6">
                  <a:moveTo>
                    <a:pt x="0" y="216"/>
                  </a:moveTo>
                  <a:lnTo>
                    <a:pt x="0" y="48"/>
                  </a:lnTo>
                  <a:lnTo>
                    <a:pt x="48" y="0"/>
                  </a:lnTo>
                  <a:lnTo>
                    <a:pt x="141" y="0"/>
                  </a:lnTo>
                  <a:lnTo>
                    <a:pt x="141" y="216"/>
                  </a:lnTo>
                  <a:lnTo>
                    <a:pt x="124" y="208"/>
                  </a:lnTo>
                  <a:lnTo>
                    <a:pt x="111" y="215"/>
                  </a:lnTo>
                  <a:lnTo>
                    <a:pt x="97" y="208"/>
                  </a:lnTo>
                  <a:lnTo>
                    <a:pt x="84" y="215"/>
                  </a:lnTo>
                  <a:lnTo>
                    <a:pt x="70" y="208"/>
                  </a:lnTo>
                  <a:lnTo>
                    <a:pt x="57" y="215"/>
                  </a:lnTo>
                  <a:lnTo>
                    <a:pt x="43" y="208"/>
                  </a:lnTo>
                  <a:lnTo>
                    <a:pt x="30" y="215"/>
                  </a:lnTo>
                  <a:lnTo>
                    <a:pt x="16" y="208"/>
                  </a:lnTo>
                  <a:lnTo>
                    <a:pt x="0" y="216"/>
                  </a:lnTo>
                  <a:close/>
                  <a:moveTo>
                    <a:pt x="97" y="201"/>
                  </a:moveTo>
                  <a:lnTo>
                    <a:pt x="111" y="207"/>
                  </a:lnTo>
                  <a:lnTo>
                    <a:pt x="124" y="201"/>
                  </a:lnTo>
                  <a:lnTo>
                    <a:pt x="134" y="206"/>
                  </a:lnTo>
                  <a:lnTo>
                    <a:pt x="134" y="6"/>
                  </a:lnTo>
                  <a:lnTo>
                    <a:pt x="51" y="6"/>
                  </a:lnTo>
                  <a:lnTo>
                    <a:pt x="6" y="51"/>
                  </a:lnTo>
                  <a:lnTo>
                    <a:pt x="6" y="206"/>
                  </a:lnTo>
                  <a:lnTo>
                    <a:pt x="16" y="201"/>
                  </a:lnTo>
                  <a:lnTo>
                    <a:pt x="30" y="207"/>
                  </a:lnTo>
                  <a:lnTo>
                    <a:pt x="43" y="201"/>
                  </a:lnTo>
                  <a:lnTo>
                    <a:pt x="57" y="207"/>
                  </a:lnTo>
                  <a:lnTo>
                    <a:pt x="70" y="201"/>
                  </a:lnTo>
                  <a:lnTo>
                    <a:pt x="84" y="207"/>
                  </a:lnTo>
                  <a:lnTo>
                    <a:pt x="9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8" name="Freeform 325"/>
            <p:cNvSpPr>
              <a:spLocks/>
            </p:cNvSpPr>
            <p:nvPr/>
          </p:nvSpPr>
          <p:spPr bwMode="auto">
            <a:xfrm>
              <a:off x="6846681" y="2839956"/>
              <a:ext cx="70363" cy="70363"/>
            </a:xfrm>
            <a:custGeom>
              <a:avLst/>
              <a:gdLst>
                <a:gd name="T0" fmla="*/ 50 w 50"/>
                <a:gd name="T1" fmla="*/ 50 h 50"/>
                <a:gd name="T2" fmla="*/ 0 w 50"/>
                <a:gd name="T3" fmla="*/ 50 h 50"/>
                <a:gd name="T4" fmla="*/ 0 w 50"/>
                <a:gd name="T5" fmla="*/ 44 h 50"/>
                <a:gd name="T6" fmla="*/ 44 w 50"/>
                <a:gd name="T7" fmla="*/ 44 h 50"/>
                <a:gd name="T8" fmla="*/ 44 w 50"/>
                <a:gd name="T9" fmla="*/ 0 h 50"/>
                <a:gd name="T10" fmla="*/ 50 w 50"/>
                <a:gd name="T11" fmla="*/ 0 h 50"/>
                <a:gd name="T12" fmla="*/ 50 w 50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0">
                  <a:moveTo>
                    <a:pt x="50" y="50"/>
                  </a:moveTo>
                  <a:lnTo>
                    <a:pt x="0" y="50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9" name="Freeform 326"/>
            <p:cNvSpPr>
              <a:spLocks/>
            </p:cNvSpPr>
            <p:nvPr/>
          </p:nvSpPr>
          <p:spPr bwMode="auto">
            <a:xfrm>
              <a:off x="6902971" y="2930020"/>
              <a:ext cx="80214" cy="132282"/>
            </a:xfrm>
            <a:custGeom>
              <a:avLst/>
              <a:gdLst>
                <a:gd name="T0" fmla="*/ 57 w 57"/>
                <a:gd name="T1" fmla="*/ 94 h 94"/>
                <a:gd name="T2" fmla="*/ 48 w 57"/>
                <a:gd name="T3" fmla="*/ 94 h 94"/>
                <a:gd name="T4" fmla="*/ 7 w 57"/>
                <a:gd name="T5" fmla="*/ 11 h 94"/>
                <a:gd name="T6" fmla="*/ 7 w 57"/>
                <a:gd name="T7" fmla="*/ 94 h 94"/>
                <a:gd name="T8" fmla="*/ 0 w 57"/>
                <a:gd name="T9" fmla="*/ 94 h 94"/>
                <a:gd name="T10" fmla="*/ 0 w 57"/>
                <a:gd name="T11" fmla="*/ 0 h 94"/>
                <a:gd name="T12" fmla="*/ 9 w 57"/>
                <a:gd name="T13" fmla="*/ 0 h 94"/>
                <a:gd name="T14" fmla="*/ 51 w 57"/>
                <a:gd name="T15" fmla="*/ 82 h 94"/>
                <a:gd name="T16" fmla="*/ 51 w 57"/>
                <a:gd name="T17" fmla="*/ 0 h 94"/>
                <a:gd name="T18" fmla="*/ 57 w 57"/>
                <a:gd name="T19" fmla="*/ 0 h 94"/>
                <a:gd name="T20" fmla="*/ 57 w 57"/>
                <a:gd name="T21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94">
                  <a:moveTo>
                    <a:pt x="57" y="94"/>
                  </a:moveTo>
                  <a:lnTo>
                    <a:pt x="48" y="94"/>
                  </a:lnTo>
                  <a:lnTo>
                    <a:pt x="7" y="11"/>
                  </a:lnTo>
                  <a:lnTo>
                    <a:pt x="7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9" y="0"/>
                  </a:lnTo>
                  <a:lnTo>
                    <a:pt x="51" y="82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57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0" name="Rectangle 327"/>
            <p:cNvSpPr>
              <a:spLocks noChangeArrowheads="1"/>
            </p:cNvSpPr>
            <p:nvPr/>
          </p:nvSpPr>
          <p:spPr bwMode="auto">
            <a:xfrm>
              <a:off x="6884677" y="2976460"/>
              <a:ext cx="113988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1" name="Rectangle 328"/>
            <p:cNvSpPr>
              <a:spLocks noChangeArrowheads="1"/>
            </p:cNvSpPr>
            <p:nvPr/>
          </p:nvSpPr>
          <p:spPr bwMode="auto">
            <a:xfrm>
              <a:off x="6884677" y="3006012"/>
              <a:ext cx="113988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4" name="Группа 493"/>
          <p:cNvGrpSpPr/>
          <p:nvPr/>
        </p:nvGrpSpPr>
        <p:grpSpPr>
          <a:xfrm>
            <a:off x="2126753" y="3228358"/>
            <a:ext cx="198423" cy="305374"/>
            <a:chOff x="2126753" y="3228358"/>
            <a:chExt cx="198423" cy="305374"/>
          </a:xfrm>
          <a:solidFill>
            <a:schemeClr val="tx1"/>
          </a:solidFill>
        </p:grpSpPr>
        <p:sp>
          <p:nvSpPr>
            <p:cNvPr id="322" name="Freeform 329"/>
            <p:cNvSpPr>
              <a:spLocks noEditPoints="1"/>
            </p:cNvSpPr>
            <p:nvPr/>
          </p:nvSpPr>
          <p:spPr bwMode="auto">
            <a:xfrm>
              <a:off x="2126753" y="3228358"/>
              <a:ext cx="198423" cy="305374"/>
            </a:xfrm>
            <a:custGeom>
              <a:avLst/>
              <a:gdLst>
                <a:gd name="T0" fmla="*/ 0 w 141"/>
                <a:gd name="T1" fmla="*/ 217 h 217"/>
                <a:gd name="T2" fmla="*/ 0 w 141"/>
                <a:gd name="T3" fmla="*/ 48 h 217"/>
                <a:gd name="T4" fmla="*/ 49 w 141"/>
                <a:gd name="T5" fmla="*/ 0 h 217"/>
                <a:gd name="T6" fmla="*/ 141 w 141"/>
                <a:gd name="T7" fmla="*/ 0 h 217"/>
                <a:gd name="T8" fmla="*/ 141 w 141"/>
                <a:gd name="T9" fmla="*/ 217 h 217"/>
                <a:gd name="T10" fmla="*/ 124 w 141"/>
                <a:gd name="T11" fmla="*/ 208 h 217"/>
                <a:gd name="T12" fmla="*/ 111 w 141"/>
                <a:gd name="T13" fmla="*/ 215 h 217"/>
                <a:gd name="T14" fmla="*/ 97 w 141"/>
                <a:gd name="T15" fmla="*/ 208 h 217"/>
                <a:gd name="T16" fmla="*/ 84 w 141"/>
                <a:gd name="T17" fmla="*/ 215 h 217"/>
                <a:gd name="T18" fmla="*/ 70 w 141"/>
                <a:gd name="T19" fmla="*/ 208 h 217"/>
                <a:gd name="T20" fmla="*/ 57 w 141"/>
                <a:gd name="T21" fmla="*/ 215 h 217"/>
                <a:gd name="T22" fmla="*/ 44 w 141"/>
                <a:gd name="T23" fmla="*/ 208 h 217"/>
                <a:gd name="T24" fmla="*/ 30 w 141"/>
                <a:gd name="T25" fmla="*/ 215 h 217"/>
                <a:gd name="T26" fmla="*/ 17 w 141"/>
                <a:gd name="T27" fmla="*/ 208 h 217"/>
                <a:gd name="T28" fmla="*/ 0 w 141"/>
                <a:gd name="T29" fmla="*/ 217 h 217"/>
                <a:gd name="T30" fmla="*/ 97 w 141"/>
                <a:gd name="T31" fmla="*/ 201 h 217"/>
                <a:gd name="T32" fmla="*/ 111 w 141"/>
                <a:gd name="T33" fmla="*/ 207 h 217"/>
                <a:gd name="T34" fmla="*/ 124 w 141"/>
                <a:gd name="T35" fmla="*/ 201 h 217"/>
                <a:gd name="T36" fmla="*/ 134 w 141"/>
                <a:gd name="T37" fmla="*/ 206 h 217"/>
                <a:gd name="T38" fmla="*/ 134 w 141"/>
                <a:gd name="T39" fmla="*/ 6 h 217"/>
                <a:gd name="T40" fmla="*/ 52 w 141"/>
                <a:gd name="T41" fmla="*/ 6 h 217"/>
                <a:gd name="T42" fmla="*/ 7 w 141"/>
                <a:gd name="T43" fmla="*/ 52 h 217"/>
                <a:gd name="T44" fmla="*/ 7 w 141"/>
                <a:gd name="T45" fmla="*/ 206 h 217"/>
                <a:gd name="T46" fmla="*/ 17 w 141"/>
                <a:gd name="T47" fmla="*/ 201 h 217"/>
                <a:gd name="T48" fmla="*/ 30 w 141"/>
                <a:gd name="T49" fmla="*/ 207 h 217"/>
                <a:gd name="T50" fmla="*/ 44 w 141"/>
                <a:gd name="T51" fmla="*/ 201 h 217"/>
                <a:gd name="T52" fmla="*/ 57 w 141"/>
                <a:gd name="T53" fmla="*/ 207 h 217"/>
                <a:gd name="T54" fmla="*/ 70 w 141"/>
                <a:gd name="T55" fmla="*/ 201 h 217"/>
                <a:gd name="T56" fmla="*/ 84 w 141"/>
                <a:gd name="T57" fmla="*/ 207 h 217"/>
                <a:gd name="T58" fmla="*/ 97 w 141"/>
                <a:gd name="T5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7">
                  <a:moveTo>
                    <a:pt x="0" y="217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7"/>
                  </a:lnTo>
                  <a:lnTo>
                    <a:pt x="124" y="208"/>
                  </a:lnTo>
                  <a:lnTo>
                    <a:pt x="111" y="215"/>
                  </a:lnTo>
                  <a:lnTo>
                    <a:pt x="97" y="208"/>
                  </a:lnTo>
                  <a:lnTo>
                    <a:pt x="84" y="215"/>
                  </a:lnTo>
                  <a:lnTo>
                    <a:pt x="70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7"/>
                  </a:lnTo>
                  <a:close/>
                  <a:moveTo>
                    <a:pt x="97" y="201"/>
                  </a:moveTo>
                  <a:lnTo>
                    <a:pt x="111" y="207"/>
                  </a:lnTo>
                  <a:lnTo>
                    <a:pt x="124" y="201"/>
                  </a:lnTo>
                  <a:lnTo>
                    <a:pt x="134" y="206"/>
                  </a:lnTo>
                  <a:lnTo>
                    <a:pt x="134" y="6"/>
                  </a:lnTo>
                  <a:lnTo>
                    <a:pt x="52" y="6"/>
                  </a:lnTo>
                  <a:lnTo>
                    <a:pt x="7" y="52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0" y="201"/>
                  </a:lnTo>
                  <a:lnTo>
                    <a:pt x="84" y="207"/>
                  </a:lnTo>
                  <a:lnTo>
                    <a:pt x="9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3" name="Freeform 330"/>
            <p:cNvSpPr>
              <a:spLocks/>
            </p:cNvSpPr>
            <p:nvPr/>
          </p:nvSpPr>
          <p:spPr bwMode="auto">
            <a:xfrm>
              <a:off x="2130974" y="3232580"/>
              <a:ext cx="71770" cy="71770"/>
            </a:xfrm>
            <a:custGeom>
              <a:avLst/>
              <a:gdLst>
                <a:gd name="T0" fmla="*/ 51 w 51"/>
                <a:gd name="T1" fmla="*/ 51 h 51"/>
                <a:gd name="T2" fmla="*/ 0 w 51"/>
                <a:gd name="T3" fmla="*/ 51 h 51"/>
                <a:gd name="T4" fmla="*/ 0 w 51"/>
                <a:gd name="T5" fmla="*/ 44 h 51"/>
                <a:gd name="T6" fmla="*/ 44 w 51"/>
                <a:gd name="T7" fmla="*/ 44 h 51"/>
                <a:gd name="T8" fmla="*/ 44 w 51"/>
                <a:gd name="T9" fmla="*/ 0 h 51"/>
                <a:gd name="T10" fmla="*/ 51 w 51"/>
                <a:gd name="T11" fmla="*/ 0 h 51"/>
                <a:gd name="T12" fmla="*/ 51 w 51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1">
                  <a:moveTo>
                    <a:pt x="51" y="51"/>
                  </a:moveTo>
                  <a:lnTo>
                    <a:pt x="0" y="51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1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4" name="Rectangle 331"/>
            <p:cNvSpPr>
              <a:spLocks noChangeArrowheads="1"/>
            </p:cNvSpPr>
            <p:nvPr/>
          </p:nvSpPr>
          <p:spPr bwMode="auto">
            <a:xfrm>
              <a:off x="2183043" y="3322645"/>
              <a:ext cx="9851" cy="1322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5" name="Freeform 332"/>
            <p:cNvSpPr>
              <a:spLocks/>
            </p:cNvSpPr>
            <p:nvPr/>
          </p:nvSpPr>
          <p:spPr bwMode="auto">
            <a:xfrm>
              <a:off x="2188672" y="3321237"/>
              <a:ext cx="80214" cy="87250"/>
            </a:xfrm>
            <a:custGeom>
              <a:avLst/>
              <a:gdLst>
                <a:gd name="T0" fmla="*/ 26 w 68"/>
                <a:gd name="T1" fmla="*/ 73 h 73"/>
                <a:gd name="T2" fmla="*/ 24 w 68"/>
                <a:gd name="T3" fmla="*/ 73 h 73"/>
                <a:gd name="T4" fmla="*/ 0 w 68"/>
                <a:gd name="T5" fmla="*/ 73 h 73"/>
                <a:gd name="T6" fmla="*/ 0 w 68"/>
                <a:gd name="T7" fmla="*/ 65 h 73"/>
                <a:gd name="T8" fmla="*/ 24 w 68"/>
                <a:gd name="T9" fmla="*/ 65 h 73"/>
                <a:gd name="T10" fmla="*/ 53 w 68"/>
                <a:gd name="T11" fmla="*/ 56 h 73"/>
                <a:gd name="T12" fmla="*/ 60 w 68"/>
                <a:gd name="T13" fmla="*/ 37 h 73"/>
                <a:gd name="T14" fmla="*/ 53 w 68"/>
                <a:gd name="T15" fmla="*/ 18 h 73"/>
                <a:gd name="T16" fmla="*/ 24 w 68"/>
                <a:gd name="T17" fmla="*/ 9 h 73"/>
                <a:gd name="T18" fmla="*/ 0 w 68"/>
                <a:gd name="T19" fmla="*/ 9 h 73"/>
                <a:gd name="T20" fmla="*/ 0 w 68"/>
                <a:gd name="T21" fmla="*/ 1 h 73"/>
                <a:gd name="T22" fmla="*/ 24 w 68"/>
                <a:gd name="T23" fmla="*/ 1 h 73"/>
                <a:gd name="T24" fmla="*/ 58 w 68"/>
                <a:gd name="T25" fmla="*/ 12 h 73"/>
                <a:gd name="T26" fmla="*/ 68 w 68"/>
                <a:gd name="T27" fmla="*/ 37 h 73"/>
                <a:gd name="T28" fmla="*/ 58 w 68"/>
                <a:gd name="T29" fmla="*/ 62 h 73"/>
                <a:gd name="T30" fmla="*/ 26 w 68"/>
                <a:gd name="T3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73">
                  <a:moveTo>
                    <a:pt x="26" y="73"/>
                  </a:moveTo>
                  <a:cubicBezTo>
                    <a:pt x="25" y="73"/>
                    <a:pt x="24" y="73"/>
                    <a:pt x="24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5" y="65"/>
                    <a:pt x="42" y="66"/>
                    <a:pt x="53" y="56"/>
                  </a:cubicBezTo>
                  <a:cubicBezTo>
                    <a:pt x="58" y="52"/>
                    <a:pt x="60" y="45"/>
                    <a:pt x="60" y="37"/>
                  </a:cubicBezTo>
                  <a:cubicBezTo>
                    <a:pt x="60" y="29"/>
                    <a:pt x="58" y="22"/>
                    <a:pt x="53" y="18"/>
                  </a:cubicBezTo>
                  <a:cubicBezTo>
                    <a:pt x="42" y="8"/>
                    <a:pt x="25" y="9"/>
                    <a:pt x="24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1"/>
                    <a:pt x="45" y="0"/>
                    <a:pt x="58" y="12"/>
                  </a:cubicBezTo>
                  <a:cubicBezTo>
                    <a:pt x="65" y="18"/>
                    <a:pt x="68" y="26"/>
                    <a:pt x="68" y="37"/>
                  </a:cubicBezTo>
                  <a:cubicBezTo>
                    <a:pt x="68" y="48"/>
                    <a:pt x="65" y="56"/>
                    <a:pt x="58" y="62"/>
                  </a:cubicBezTo>
                  <a:cubicBezTo>
                    <a:pt x="48" y="72"/>
                    <a:pt x="32" y="73"/>
                    <a:pt x="2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6" name="Rectangle 333"/>
            <p:cNvSpPr>
              <a:spLocks noChangeArrowheads="1"/>
            </p:cNvSpPr>
            <p:nvPr/>
          </p:nvSpPr>
          <p:spPr bwMode="auto">
            <a:xfrm>
              <a:off x="2168970" y="3350790"/>
              <a:ext cx="113988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7" name="Rectangle 334"/>
            <p:cNvSpPr>
              <a:spLocks noChangeArrowheads="1"/>
            </p:cNvSpPr>
            <p:nvPr/>
          </p:nvSpPr>
          <p:spPr bwMode="auto">
            <a:xfrm>
              <a:off x="2168970" y="3370491"/>
              <a:ext cx="113988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5" name="Группа 494"/>
          <p:cNvGrpSpPr/>
          <p:nvPr/>
        </p:nvGrpSpPr>
        <p:grpSpPr>
          <a:xfrm>
            <a:off x="2519376" y="3228358"/>
            <a:ext cx="198423" cy="305374"/>
            <a:chOff x="2519376" y="3228358"/>
            <a:chExt cx="198423" cy="305374"/>
          </a:xfrm>
          <a:solidFill>
            <a:schemeClr val="tx1"/>
          </a:solidFill>
        </p:grpSpPr>
        <p:sp>
          <p:nvSpPr>
            <p:cNvPr id="328" name="Freeform 335"/>
            <p:cNvSpPr>
              <a:spLocks noEditPoints="1"/>
            </p:cNvSpPr>
            <p:nvPr/>
          </p:nvSpPr>
          <p:spPr bwMode="auto">
            <a:xfrm>
              <a:off x="2519376" y="3228358"/>
              <a:ext cx="198423" cy="305374"/>
            </a:xfrm>
            <a:custGeom>
              <a:avLst/>
              <a:gdLst>
                <a:gd name="T0" fmla="*/ 0 w 141"/>
                <a:gd name="T1" fmla="*/ 217 h 217"/>
                <a:gd name="T2" fmla="*/ 0 w 141"/>
                <a:gd name="T3" fmla="*/ 48 h 217"/>
                <a:gd name="T4" fmla="*/ 50 w 141"/>
                <a:gd name="T5" fmla="*/ 0 h 217"/>
                <a:gd name="T6" fmla="*/ 141 w 141"/>
                <a:gd name="T7" fmla="*/ 0 h 217"/>
                <a:gd name="T8" fmla="*/ 141 w 141"/>
                <a:gd name="T9" fmla="*/ 217 h 217"/>
                <a:gd name="T10" fmla="*/ 124 w 141"/>
                <a:gd name="T11" fmla="*/ 208 h 217"/>
                <a:gd name="T12" fmla="*/ 111 w 141"/>
                <a:gd name="T13" fmla="*/ 215 h 217"/>
                <a:gd name="T14" fmla="*/ 97 w 141"/>
                <a:gd name="T15" fmla="*/ 208 h 217"/>
                <a:gd name="T16" fmla="*/ 84 w 141"/>
                <a:gd name="T17" fmla="*/ 215 h 217"/>
                <a:gd name="T18" fmla="*/ 71 w 141"/>
                <a:gd name="T19" fmla="*/ 208 h 217"/>
                <a:gd name="T20" fmla="*/ 57 w 141"/>
                <a:gd name="T21" fmla="*/ 215 h 217"/>
                <a:gd name="T22" fmla="*/ 44 w 141"/>
                <a:gd name="T23" fmla="*/ 208 h 217"/>
                <a:gd name="T24" fmla="*/ 30 w 141"/>
                <a:gd name="T25" fmla="*/ 215 h 217"/>
                <a:gd name="T26" fmla="*/ 17 w 141"/>
                <a:gd name="T27" fmla="*/ 208 h 217"/>
                <a:gd name="T28" fmla="*/ 0 w 141"/>
                <a:gd name="T29" fmla="*/ 217 h 217"/>
                <a:gd name="T30" fmla="*/ 97 w 141"/>
                <a:gd name="T31" fmla="*/ 201 h 217"/>
                <a:gd name="T32" fmla="*/ 111 w 141"/>
                <a:gd name="T33" fmla="*/ 207 h 217"/>
                <a:gd name="T34" fmla="*/ 124 w 141"/>
                <a:gd name="T35" fmla="*/ 201 h 217"/>
                <a:gd name="T36" fmla="*/ 134 w 141"/>
                <a:gd name="T37" fmla="*/ 206 h 217"/>
                <a:gd name="T38" fmla="*/ 134 w 141"/>
                <a:gd name="T39" fmla="*/ 6 h 217"/>
                <a:gd name="T40" fmla="*/ 52 w 141"/>
                <a:gd name="T41" fmla="*/ 6 h 217"/>
                <a:gd name="T42" fmla="*/ 7 w 141"/>
                <a:gd name="T43" fmla="*/ 52 h 217"/>
                <a:gd name="T44" fmla="*/ 7 w 141"/>
                <a:gd name="T45" fmla="*/ 206 h 217"/>
                <a:gd name="T46" fmla="*/ 17 w 141"/>
                <a:gd name="T47" fmla="*/ 201 h 217"/>
                <a:gd name="T48" fmla="*/ 30 w 141"/>
                <a:gd name="T49" fmla="*/ 207 h 217"/>
                <a:gd name="T50" fmla="*/ 44 w 141"/>
                <a:gd name="T51" fmla="*/ 201 h 217"/>
                <a:gd name="T52" fmla="*/ 57 w 141"/>
                <a:gd name="T53" fmla="*/ 207 h 217"/>
                <a:gd name="T54" fmla="*/ 71 w 141"/>
                <a:gd name="T55" fmla="*/ 201 h 217"/>
                <a:gd name="T56" fmla="*/ 84 w 141"/>
                <a:gd name="T57" fmla="*/ 207 h 217"/>
                <a:gd name="T58" fmla="*/ 97 w 141"/>
                <a:gd name="T5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7">
                  <a:moveTo>
                    <a:pt x="0" y="217"/>
                  </a:moveTo>
                  <a:lnTo>
                    <a:pt x="0" y="48"/>
                  </a:lnTo>
                  <a:lnTo>
                    <a:pt x="50" y="0"/>
                  </a:lnTo>
                  <a:lnTo>
                    <a:pt x="141" y="0"/>
                  </a:lnTo>
                  <a:lnTo>
                    <a:pt x="141" y="217"/>
                  </a:lnTo>
                  <a:lnTo>
                    <a:pt x="124" y="208"/>
                  </a:lnTo>
                  <a:lnTo>
                    <a:pt x="111" y="215"/>
                  </a:lnTo>
                  <a:lnTo>
                    <a:pt x="97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7"/>
                  </a:lnTo>
                  <a:close/>
                  <a:moveTo>
                    <a:pt x="97" y="201"/>
                  </a:moveTo>
                  <a:lnTo>
                    <a:pt x="111" y="207"/>
                  </a:lnTo>
                  <a:lnTo>
                    <a:pt x="124" y="201"/>
                  </a:lnTo>
                  <a:lnTo>
                    <a:pt x="134" y="206"/>
                  </a:lnTo>
                  <a:lnTo>
                    <a:pt x="134" y="6"/>
                  </a:lnTo>
                  <a:lnTo>
                    <a:pt x="52" y="6"/>
                  </a:lnTo>
                  <a:lnTo>
                    <a:pt x="7" y="52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9" name="Freeform 336"/>
            <p:cNvSpPr>
              <a:spLocks/>
            </p:cNvSpPr>
            <p:nvPr/>
          </p:nvSpPr>
          <p:spPr bwMode="auto">
            <a:xfrm>
              <a:off x="2523598" y="3232580"/>
              <a:ext cx="71770" cy="71770"/>
            </a:xfrm>
            <a:custGeom>
              <a:avLst/>
              <a:gdLst>
                <a:gd name="T0" fmla="*/ 51 w 51"/>
                <a:gd name="T1" fmla="*/ 51 h 51"/>
                <a:gd name="T2" fmla="*/ 0 w 51"/>
                <a:gd name="T3" fmla="*/ 51 h 51"/>
                <a:gd name="T4" fmla="*/ 0 w 51"/>
                <a:gd name="T5" fmla="*/ 44 h 51"/>
                <a:gd name="T6" fmla="*/ 44 w 51"/>
                <a:gd name="T7" fmla="*/ 44 h 51"/>
                <a:gd name="T8" fmla="*/ 44 w 51"/>
                <a:gd name="T9" fmla="*/ 0 h 51"/>
                <a:gd name="T10" fmla="*/ 51 w 51"/>
                <a:gd name="T11" fmla="*/ 0 h 51"/>
                <a:gd name="T12" fmla="*/ 51 w 51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1">
                  <a:moveTo>
                    <a:pt x="51" y="51"/>
                  </a:moveTo>
                  <a:lnTo>
                    <a:pt x="0" y="51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1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0" name="Freeform 337"/>
            <p:cNvSpPr>
              <a:spLocks/>
            </p:cNvSpPr>
            <p:nvPr/>
          </p:nvSpPr>
          <p:spPr bwMode="auto">
            <a:xfrm>
              <a:off x="2589739" y="3322645"/>
              <a:ext cx="66141" cy="132282"/>
            </a:xfrm>
            <a:custGeom>
              <a:avLst/>
              <a:gdLst>
                <a:gd name="T0" fmla="*/ 48 w 56"/>
                <a:gd name="T1" fmla="*/ 112 h 112"/>
                <a:gd name="T2" fmla="*/ 0 w 56"/>
                <a:gd name="T3" fmla="*/ 112 h 112"/>
                <a:gd name="T4" fmla="*/ 0 w 56"/>
                <a:gd name="T5" fmla="*/ 24 h 112"/>
                <a:gd name="T6" fmla="*/ 33 w 56"/>
                <a:gd name="T7" fmla="*/ 0 h 112"/>
                <a:gd name="T8" fmla="*/ 56 w 56"/>
                <a:gd name="T9" fmla="*/ 10 h 112"/>
                <a:gd name="T10" fmla="*/ 49 w 56"/>
                <a:gd name="T11" fmla="*/ 14 h 112"/>
                <a:gd name="T12" fmla="*/ 33 w 56"/>
                <a:gd name="T13" fmla="*/ 8 h 112"/>
                <a:gd name="T14" fmla="*/ 8 w 56"/>
                <a:gd name="T15" fmla="*/ 24 h 112"/>
                <a:gd name="T16" fmla="*/ 8 w 56"/>
                <a:gd name="T17" fmla="*/ 104 h 112"/>
                <a:gd name="T18" fmla="*/ 48 w 56"/>
                <a:gd name="T19" fmla="*/ 104 h 112"/>
                <a:gd name="T20" fmla="*/ 48 w 56"/>
                <a:gd name="T2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12">
                  <a:moveTo>
                    <a:pt x="48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8"/>
                    <a:pt x="11" y="0"/>
                    <a:pt x="33" y="0"/>
                  </a:cubicBezTo>
                  <a:cubicBezTo>
                    <a:pt x="50" y="0"/>
                    <a:pt x="55" y="9"/>
                    <a:pt x="56" y="1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5" y="8"/>
                    <a:pt x="33" y="8"/>
                  </a:cubicBezTo>
                  <a:cubicBezTo>
                    <a:pt x="11" y="8"/>
                    <a:pt x="8" y="16"/>
                    <a:pt x="8" y="2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48" y="104"/>
                    <a:pt x="48" y="104"/>
                    <a:pt x="48" y="104"/>
                  </a:cubicBezTo>
                  <a:lnTo>
                    <a:pt x="48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1" name="Rectangle 338"/>
            <p:cNvSpPr>
              <a:spLocks noChangeArrowheads="1"/>
            </p:cNvSpPr>
            <p:nvPr/>
          </p:nvSpPr>
          <p:spPr bwMode="auto">
            <a:xfrm>
              <a:off x="2571445" y="3384564"/>
              <a:ext cx="56290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2" name="Rectangle 339"/>
            <p:cNvSpPr>
              <a:spLocks noChangeArrowheads="1"/>
            </p:cNvSpPr>
            <p:nvPr/>
          </p:nvSpPr>
          <p:spPr bwMode="auto">
            <a:xfrm>
              <a:off x="2571445" y="3445075"/>
              <a:ext cx="23924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6" name="Группа 495"/>
          <p:cNvGrpSpPr/>
          <p:nvPr/>
        </p:nvGrpSpPr>
        <p:grpSpPr>
          <a:xfrm>
            <a:off x="2912000" y="3228358"/>
            <a:ext cx="198423" cy="305374"/>
            <a:chOff x="2912000" y="3228358"/>
            <a:chExt cx="198423" cy="305374"/>
          </a:xfrm>
          <a:solidFill>
            <a:schemeClr val="tx1"/>
          </a:solidFill>
        </p:grpSpPr>
        <p:sp>
          <p:nvSpPr>
            <p:cNvPr id="333" name="Freeform 340"/>
            <p:cNvSpPr>
              <a:spLocks noEditPoints="1"/>
            </p:cNvSpPr>
            <p:nvPr/>
          </p:nvSpPr>
          <p:spPr bwMode="auto">
            <a:xfrm>
              <a:off x="2912000" y="3228358"/>
              <a:ext cx="198423" cy="305374"/>
            </a:xfrm>
            <a:custGeom>
              <a:avLst/>
              <a:gdLst>
                <a:gd name="T0" fmla="*/ 0 w 141"/>
                <a:gd name="T1" fmla="*/ 217 h 217"/>
                <a:gd name="T2" fmla="*/ 0 w 141"/>
                <a:gd name="T3" fmla="*/ 48 h 217"/>
                <a:gd name="T4" fmla="*/ 50 w 141"/>
                <a:gd name="T5" fmla="*/ 0 h 217"/>
                <a:gd name="T6" fmla="*/ 141 w 141"/>
                <a:gd name="T7" fmla="*/ 0 h 217"/>
                <a:gd name="T8" fmla="*/ 141 w 141"/>
                <a:gd name="T9" fmla="*/ 217 h 217"/>
                <a:gd name="T10" fmla="*/ 124 w 141"/>
                <a:gd name="T11" fmla="*/ 208 h 217"/>
                <a:gd name="T12" fmla="*/ 111 w 141"/>
                <a:gd name="T13" fmla="*/ 215 h 217"/>
                <a:gd name="T14" fmla="*/ 98 w 141"/>
                <a:gd name="T15" fmla="*/ 208 h 217"/>
                <a:gd name="T16" fmla="*/ 84 w 141"/>
                <a:gd name="T17" fmla="*/ 215 h 217"/>
                <a:gd name="T18" fmla="*/ 71 w 141"/>
                <a:gd name="T19" fmla="*/ 208 h 217"/>
                <a:gd name="T20" fmla="*/ 57 w 141"/>
                <a:gd name="T21" fmla="*/ 215 h 217"/>
                <a:gd name="T22" fmla="*/ 44 w 141"/>
                <a:gd name="T23" fmla="*/ 208 h 217"/>
                <a:gd name="T24" fmla="*/ 30 w 141"/>
                <a:gd name="T25" fmla="*/ 215 h 217"/>
                <a:gd name="T26" fmla="*/ 17 w 141"/>
                <a:gd name="T27" fmla="*/ 208 h 217"/>
                <a:gd name="T28" fmla="*/ 0 w 141"/>
                <a:gd name="T29" fmla="*/ 217 h 217"/>
                <a:gd name="T30" fmla="*/ 98 w 141"/>
                <a:gd name="T31" fmla="*/ 201 h 217"/>
                <a:gd name="T32" fmla="*/ 111 w 141"/>
                <a:gd name="T33" fmla="*/ 207 h 217"/>
                <a:gd name="T34" fmla="*/ 124 w 141"/>
                <a:gd name="T35" fmla="*/ 201 h 217"/>
                <a:gd name="T36" fmla="*/ 135 w 141"/>
                <a:gd name="T37" fmla="*/ 206 h 217"/>
                <a:gd name="T38" fmla="*/ 135 w 141"/>
                <a:gd name="T39" fmla="*/ 6 h 217"/>
                <a:gd name="T40" fmla="*/ 52 w 141"/>
                <a:gd name="T41" fmla="*/ 6 h 217"/>
                <a:gd name="T42" fmla="*/ 7 w 141"/>
                <a:gd name="T43" fmla="*/ 52 h 217"/>
                <a:gd name="T44" fmla="*/ 7 w 141"/>
                <a:gd name="T45" fmla="*/ 206 h 217"/>
                <a:gd name="T46" fmla="*/ 17 w 141"/>
                <a:gd name="T47" fmla="*/ 201 h 217"/>
                <a:gd name="T48" fmla="*/ 30 w 141"/>
                <a:gd name="T49" fmla="*/ 207 h 217"/>
                <a:gd name="T50" fmla="*/ 44 w 141"/>
                <a:gd name="T51" fmla="*/ 201 h 217"/>
                <a:gd name="T52" fmla="*/ 57 w 141"/>
                <a:gd name="T53" fmla="*/ 207 h 217"/>
                <a:gd name="T54" fmla="*/ 71 w 141"/>
                <a:gd name="T55" fmla="*/ 201 h 217"/>
                <a:gd name="T56" fmla="*/ 84 w 141"/>
                <a:gd name="T57" fmla="*/ 207 h 217"/>
                <a:gd name="T58" fmla="*/ 98 w 141"/>
                <a:gd name="T5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7">
                  <a:moveTo>
                    <a:pt x="0" y="217"/>
                  </a:moveTo>
                  <a:lnTo>
                    <a:pt x="0" y="48"/>
                  </a:lnTo>
                  <a:lnTo>
                    <a:pt x="50" y="0"/>
                  </a:lnTo>
                  <a:lnTo>
                    <a:pt x="141" y="0"/>
                  </a:lnTo>
                  <a:lnTo>
                    <a:pt x="141" y="217"/>
                  </a:lnTo>
                  <a:lnTo>
                    <a:pt x="124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7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4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2" y="6"/>
                  </a:lnTo>
                  <a:lnTo>
                    <a:pt x="7" y="52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4" name="Freeform 341"/>
            <p:cNvSpPr>
              <a:spLocks/>
            </p:cNvSpPr>
            <p:nvPr/>
          </p:nvSpPr>
          <p:spPr bwMode="auto">
            <a:xfrm>
              <a:off x="2916221" y="3232580"/>
              <a:ext cx="71770" cy="71770"/>
            </a:xfrm>
            <a:custGeom>
              <a:avLst/>
              <a:gdLst>
                <a:gd name="T0" fmla="*/ 51 w 51"/>
                <a:gd name="T1" fmla="*/ 51 h 51"/>
                <a:gd name="T2" fmla="*/ 0 w 51"/>
                <a:gd name="T3" fmla="*/ 51 h 51"/>
                <a:gd name="T4" fmla="*/ 0 w 51"/>
                <a:gd name="T5" fmla="*/ 44 h 51"/>
                <a:gd name="T6" fmla="*/ 44 w 51"/>
                <a:gd name="T7" fmla="*/ 44 h 51"/>
                <a:gd name="T8" fmla="*/ 44 w 51"/>
                <a:gd name="T9" fmla="*/ 0 h 51"/>
                <a:gd name="T10" fmla="*/ 51 w 51"/>
                <a:gd name="T11" fmla="*/ 0 h 51"/>
                <a:gd name="T12" fmla="*/ 51 w 51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1">
                  <a:moveTo>
                    <a:pt x="51" y="51"/>
                  </a:moveTo>
                  <a:lnTo>
                    <a:pt x="0" y="51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1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5" name="Rectangle 342"/>
            <p:cNvSpPr>
              <a:spLocks noChangeArrowheads="1"/>
            </p:cNvSpPr>
            <p:nvPr/>
          </p:nvSpPr>
          <p:spPr bwMode="auto">
            <a:xfrm>
              <a:off x="2978141" y="3322645"/>
              <a:ext cx="9851" cy="1322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6" name="Freeform 343"/>
            <p:cNvSpPr>
              <a:spLocks/>
            </p:cNvSpPr>
            <p:nvPr/>
          </p:nvSpPr>
          <p:spPr bwMode="auto">
            <a:xfrm>
              <a:off x="2964068" y="3321237"/>
              <a:ext cx="99915" cy="87250"/>
            </a:xfrm>
            <a:custGeom>
              <a:avLst/>
              <a:gdLst>
                <a:gd name="T0" fmla="*/ 43 w 85"/>
                <a:gd name="T1" fmla="*/ 73 h 73"/>
                <a:gd name="T2" fmla="*/ 40 w 85"/>
                <a:gd name="T3" fmla="*/ 73 h 73"/>
                <a:gd name="T4" fmla="*/ 0 w 85"/>
                <a:gd name="T5" fmla="*/ 73 h 73"/>
                <a:gd name="T6" fmla="*/ 0 w 85"/>
                <a:gd name="T7" fmla="*/ 65 h 73"/>
                <a:gd name="T8" fmla="*/ 40 w 85"/>
                <a:gd name="T9" fmla="*/ 65 h 73"/>
                <a:gd name="T10" fmla="*/ 69 w 85"/>
                <a:gd name="T11" fmla="*/ 56 h 73"/>
                <a:gd name="T12" fmla="*/ 77 w 85"/>
                <a:gd name="T13" fmla="*/ 37 h 73"/>
                <a:gd name="T14" fmla="*/ 69 w 85"/>
                <a:gd name="T15" fmla="*/ 18 h 73"/>
                <a:gd name="T16" fmla="*/ 41 w 85"/>
                <a:gd name="T17" fmla="*/ 9 h 73"/>
                <a:gd name="T18" fmla="*/ 16 w 85"/>
                <a:gd name="T19" fmla="*/ 9 h 73"/>
                <a:gd name="T20" fmla="*/ 16 w 85"/>
                <a:gd name="T21" fmla="*/ 1 h 73"/>
                <a:gd name="T22" fmla="*/ 40 w 85"/>
                <a:gd name="T23" fmla="*/ 1 h 73"/>
                <a:gd name="T24" fmla="*/ 75 w 85"/>
                <a:gd name="T25" fmla="*/ 12 h 73"/>
                <a:gd name="T26" fmla="*/ 85 w 85"/>
                <a:gd name="T27" fmla="*/ 37 h 73"/>
                <a:gd name="T28" fmla="*/ 75 w 85"/>
                <a:gd name="T29" fmla="*/ 62 h 73"/>
                <a:gd name="T30" fmla="*/ 43 w 85"/>
                <a:gd name="T3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73">
                  <a:moveTo>
                    <a:pt x="43" y="73"/>
                  </a:moveTo>
                  <a:cubicBezTo>
                    <a:pt x="41" y="73"/>
                    <a:pt x="40" y="73"/>
                    <a:pt x="4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1" y="65"/>
                    <a:pt x="59" y="66"/>
                    <a:pt x="69" y="56"/>
                  </a:cubicBezTo>
                  <a:cubicBezTo>
                    <a:pt x="74" y="52"/>
                    <a:pt x="77" y="45"/>
                    <a:pt x="77" y="37"/>
                  </a:cubicBezTo>
                  <a:cubicBezTo>
                    <a:pt x="77" y="29"/>
                    <a:pt x="74" y="22"/>
                    <a:pt x="69" y="18"/>
                  </a:cubicBezTo>
                  <a:cubicBezTo>
                    <a:pt x="59" y="8"/>
                    <a:pt x="41" y="9"/>
                    <a:pt x="41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1"/>
                    <a:pt x="62" y="0"/>
                    <a:pt x="75" y="12"/>
                  </a:cubicBezTo>
                  <a:cubicBezTo>
                    <a:pt x="81" y="18"/>
                    <a:pt x="85" y="26"/>
                    <a:pt x="85" y="37"/>
                  </a:cubicBezTo>
                  <a:cubicBezTo>
                    <a:pt x="85" y="48"/>
                    <a:pt x="81" y="56"/>
                    <a:pt x="75" y="62"/>
                  </a:cubicBezTo>
                  <a:cubicBezTo>
                    <a:pt x="64" y="72"/>
                    <a:pt x="49" y="73"/>
                    <a:pt x="43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7" name="Rectangle 344"/>
            <p:cNvSpPr>
              <a:spLocks noChangeArrowheads="1"/>
            </p:cNvSpPr>
            <p:nvPr/>
          </p:nvSpPr>
          <p:spPr bwMode="auto">
            <a:xfrm>
              <a:off x="2964068" y="3422559"/>
              <a:ext cx="52069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7" name="Группа 496"/>
          <p:cNvGrpSpPr/>
          <p:nvPr/>
        </p:nvGrpSpPr>
        <p:grpSpPr>
          <a:xfrm>
            <a:off x="3306031" y="3228358"/>
            <a:ext cx="198423" cy="305374"/>
            <a:chOff x="3306031" y="3228358"/>
            <a:chExt cx="198423" cy="305374"/>
          </a:xfrm>
          <a:solidFill>
            <a:schemeClr val="tx1"/>
          </a:solidFill>
        </p:grpSpPr>
        <p:sp>
          <p:nvSpPr>
            <p:cNvPr id="338" name="Freeform 345"/>
            <p:cNvSpPr>
              <a:spLocks noEditPoints="1"/>
            </p:cNvSpPr>
            <p:nvPr/>
          </p:nvSpPr>
          <p:spPr bwMode="auto">
            <a:xfrm>
              <a:off x="3306031" y="3228358"/>
              <a:ext cx="198423" cy="305374"/>
            </a:xfrm>
            <a:custGeom>
              <a:avLst/>
              <a:gdLst>
                <a:gd name="T0" fmla="*/ 0 w 141"/>
                <a:gd name="T1" fmla="*/ 217 h 217"/>
                <a:gd name="T2" fmla="*/ 0 w 141"/>
                <a:gd name="T3" fmla="*/ 48 h 217"/>
                <a:gd name="T4" fmla="*/ 49 w 141"/>
                <a:gd name="T5" fmla="*/ 0 h 217"/>
                <a:gd name="T6" fmla="*/ 141 w 141"/>
                <a:gd name="T7" fmla="*/ 0 h 217"/>
                <a:gd name="T8" fmla="*/ 141 w 141"/>
                <a:gd name="T9" fmla="*/ 217 h 217"/>
                <a:gd name="T10" fmla="*/ 124 w 141"/>
                <a:gd name="T11" fmla="*/ 208 h 217"/>
                <a:gd name="T12" fmla="*/ 111 w 141"/>
                <a:gd name="T13" fmla="*/ 215 h 217"/>
                <a:gd name="T14" fmla="*/ 97 w 141"/>
                <a:gd name="T15" fmla="*/ 208 h 217"/>
                <a:gd name="T16" fmla="*/ 84 w 141"/>
                <a:gd name="T17" fmla="*/ 215 h 217"/>
                <a:gd name="T18" fmla="*/ 71 w 141"/>
                <a:gd name="T19" fmla="*/ 208 h 217"/>
                <a:gd name="T20" fmla="*/ 57 w 141"/>
                <a:gd name="T21" fmla="*/ 215 h 217"/>
                <a:gd name="T22" fmla="*/ 44 w 141"/>
                <a:gd name="T23" fmla="*/ 208 h 217"/>
                <a:gd name="T24" fmla="*/ 30 w 141"/>
                <a:gd name="T25" fmla="*/ 215 h 217"/>
                <a:gd name="T26" fmla="*/ 17 w 141"/>
                <a:gd name="T27" fmla="*/ 208 h 217"/>
                <a:gd name="T28" fmla="*/ 0 w 141"/>
                <a:gd name="T29" fmla="*/ 217 h 217"/>
                <a:gd name="T30" fmla="*/ 97 w 141"/>
                <a:gd name="T31" fmla="*/ 201 h 217"/>
                <a:gd name="T32" fmla="*/ 111 w 141"/>
                <a:gd name="T33" fmla="*/ 207 h 217"/>
                <a:gd name="T34" fmla="*/ 124 w 141"/>
                <a:gd name="T35" fmla="*/ 201 h 217"/>
                <a:gd name="T36" fmla="*/ 134 w 141"/>
                <a:gd name="T37" fmla="*/ 206 h 217"/>
                <a:gd name="T38" fmla="*/ 134 w 141"/>
                <a:gd name="T39" fmla="*/ 6 h 217"/>
                <a:gd name="T40" fmla="*/ 51 w 141"/>
                <a:gd name="T41" fmla="*/ 6 h 217"/>
                <a:gd name="T42" fmla="*/ 7 w 141"/>
                <a:gd name="T43" fmla="*/ 52 h 217"/>
                <a:gd name="T44" fmla="*/ 7 w 141"/>
                <a:gd name="T45" fmla="*/ 206 h 217"/>
                <a:gd name="T46" fmla="*/ 17 w 141"/>
                <a:gd name="T47" fmla="*/ 201 h 217"/>
                <a:gd name="T48" fmla="*/ 30 w 141"/>
                <a:gd name="T49" fmla="*/ 207 h 217"/>
                <a:gd name="T50" fmla="*/ 44 w 141"/>
                <a:gd name="T51" fmla="*/ 201 h 217"/>
                <a:gd name="T52" fmla="*/ 57 w 141"/>
                <a:gd name="T53" fmla="*/ 207 h 217"/>
                <a:gd name="T54" fmla="*/ 71 w 141"/>
                <a:gd name="T55" fmla="*/ 201 h 217"/>
                <a:gd name="T56" fmla="*/ 84 w 141"/>
                <a:gd name="T57" fmla="*/ 207 h 217"/>
                <a:gd name="T58" fmla="*/ 97 w 141"/>
                <a:gd name="T5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7">
                  <a:moveTo>
                    <a:pt x="0" y="217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7"/>
                  </a:lnTo>
                  <a:lnTo>
                    <a:pt x="124" y="208"/>
                  </a:lnTo>
                  <a:lnTo>
                    <a:pt x="111" y="215"/>
                  </a:lnTo>
                  <a:lnTo>
                    <a:pt x="97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7"/>
                  </a:lnTo>
                  <a:close/>
                  <a:moveTo>
                    <a:pt x="97" y="201"/>
                  </a:moveTo>
                  <a:lnTo>
                    <a:pt x="111" y="207"/>
                  </a:lnTo>
                  <a:lnTo>
                    <a:pt x="124" y="201"/>
                  </a:lnTo>
                  <a:lnTo>
                    <a:pt x="134" y="206"/>
                  </a:lnTo>
                  <a:lnTo>
                    <a:pt x="134" y="6"/>
                  </a:lnTo>
                  <a:lnTo>
                    <a:pt x="51" y="6"/>
                  </a:lnTo>
                  <a:lnTo>
                    <a:pt x="7" y="52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9" name="Freeform 346"/>
            <p:cNvSpPr>
              <a:spLocks/>
            </p:cNvSpPr>
            <p:nvPr/>
          </p:nvSpPr>
          <p:spPr bwMode="auto">
            <a:xfrm>
              <a:off x="3310252" y="3232580"/>
              <a:ext cx="71770" cy="71770"/>
            </a:xfrm>
            <a:custGeom>
              <a:avLst/>
              <a:gdLst>
                <a:gd name="T0" fmla="*/ 51 w 51"/>
                <a:gd name="T1" fmla="*/ 51 h 51"/>
                <a:gd name="T2" fmla="*/ 0 w 51"/>
                <a:gd name="T3" fmla="*/ 51 h 51"/>
                <a:gd name="T4" fmla="*/ 0 w 51"/>
                <a:gd name="T5" fmla="*/ 44 h 51"/>
                <a:gd name="T6" fmla="*/ 44 w 51"/>
                <a:gd name="T7" fmla="*/ 44 h 51"/>
                <a:gd name="T8" fmla="*/ 44 w 51"/>
                <a:gd name="T9" fmla="*/ 0 h 51"/>
                <a:gd name="T10" fmla="*/ 51 w 51"/>
                <a:gd name="T11" fmla="*/ 0 h 51"/>
                <a:gd name="T12" fmla="*/ 51 w 51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1">
                  <a:moveTo>
                    <a:pt x="51" y="51"/>
                  </a:moveTo>
                  <a:lnTo>
                    <a:pt x="0" y="51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1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0" name="Freeform 347"/>
            <p:cNvSpPr>
              <a:spLocks/>
            </p:cNvSpPr>
            <p:nvPr/>
          </p:nvSpPr>
          <p:spPr bwMode="auto">
            <a:xfrm>
              <a:off x="3353878" y="3322645"/>
              <a:ext cx="84435" cy="144948"/>
            </a:xfrm>
            <a:custGeom>
              <a:avLst/>
              <a:gdLst>
                <a:gd name="T0" fmla="*/ 53 w 72"/>
                <a:gd name="T1" fmla="*/ 123 h 123"/>
                <a:gd name="T2" fmla="*/ 0 w 72"/>
                <a:gd name="T3" fmla="*/ 74 h 123"/>
                <a:gd name="T4" fmla="*/ 0 w 72"/>
                <a:gd name="T5" fmla="*/ 64 h 123"/>
                <a:gd name="T6" fmla="*/ 28 w 72"/>
                <a:gd name="T7" fmla="*/ 64 h 123"/>
                <a:gd name="T8" fmla="*/ 56 w 72"/>
                <a:gd name="T9" fmla="*/ 56 h 123"/>
                <a:gd name="T10" fmla="*/ 64 w 72"/>
                <a:gd name="T11" fmla="*/ 36 h 123"/>
                <a:gd name="T12" fmla="*/ 46 w 72"/>
                <a:gd name="T13" fmla="*/ 12 h 123"/>
                <a:gd name="T14" fmla="*/ 28 w 72"/>
                <a:gd name="T15" fmla="*/ 8 h 123"/>
                <a:gd name="T16" fmla="*/ 0 w 72"/>
                <a:gd name="T17" fmla="*/ 8 h 123"/>
                <a:gd name="T18" fmla="*/ 0 w 72"/>
                <a:gd name="T19" fmla="*/ 0 h 123"/>
                <a:gd name="T20" fmla="*/ 28 w 72"/>
                <a:gd name="T21" fmla="*/ 0 h 123"/>
                <a:gd name="T22" fmla="*/ 72 w 72"/>
                <a:gd name="T23" fmla="*/ 36 h 123"/>
                <a:gd name="T24" fmla="*/ 61 w 72"/>
                <a:gd name="T25" fmla="*/ 61 h 123"/>
                <a:gd name="T26" fmla="*/ 27 w 72"/>
                <a:gd name="T27" fmla="*/ 72 h 123"/>
                <a:gd name="T28" fmla="*/ 10 w 72"/>
                <a:gd name="T29" fmla="*/ 72 h 123"/>
                <a:gd name="T30" fmla="*/ 59 w 72"/>
                <a:gd name="T31" fmla="*/ 117 h 123"/>
                <a:gd name="T32" fmla="*/ 53 w 72"/>
                <a:gd name="T33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123">
                  <a:moveTo>
                    <a:pt x="53" y="123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8" y="64"/>
                    <a:pt x="46" y="65"/>
                    <a:pt x="56" y="56"/>
                  </a:cubicBezTo>
                  <a:cubicBezTo>
                    <a:pt x="61" y="51"/>
                    <a:pt x="64" y="44"/>
                    <a:pt x="64" y="36"/>
                  </a:cubicBezTo>
                  <a:cubicBezTo>
                    <a:pt x="64" y="25"/>
                    <a:pt x="58" y="17"/>
                    <a:pt x="46" y="12"/>
                  </a:cubicBezTo>
                  <a:cubicBezTo>
                    <a:pt x="37" y="8"/>
                    <a:pt x="28" y="8"/>
                    <a:pt x="2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72" y="8"/>
                    <a:pt x="72" y="36"/>
                  </a:cubicBezTo>
                  <a:cubicBezTo>
                    <a:pt x="72" y="47"/>
                    <a:pt x="68" y="55"/>
                    <a:pt x="61" y="61"/>
                  </a:cubicBezTo>
                  <a:cubicBezTo>
                    <a:pt x="49" y="73"/>
                    <a:pt x="28" y="72"/>
                    <a:pt x="27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59" y="117"/>
                    <a:pt x="59" y="117"/>
                    <a:pt x="59" y="117"/>
                  </a:cubicBezTo>
                  <a:lnTo>
                    <a:pt x="53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1" name="Rectangle 348"/>
            <p:cNvSpPr>
              <a:spLocks noChangeArrowheads="1"/>
            </p:cNvSpPr>
            <p:nvPr/>
          </p:nvSpPr>
          <p:spPr bwMode="auto">
            <a:xfrm>
              <a:off x="3353878" y="3322645"/>
              <a:ext cx="104137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2" name="Rectangle 349"/>
            <p:cNvSpPr>
              <a:spLocks noChangeArrowheads="1"/>
            </p:cNvSpPr>
            <p:nvPr/>
          </p:nvSpPr>
          <p:spPr bwMode="auto">
            <a:xfrm>
              <a:off x="3353878" y="3346567"/>
              <a:ext cx="104137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8" name="Группа 497"/>
          <p:cNvGrpSpPr/>
          <p:nvPr/>
        </p:nvGrpSpPr>
        <p:grpSpPr>
          <a:xfrm>
            <a:off x="3698654" y="3228358"/>
            <a:ext cx="198423" cy="305374"/>
            <a:chOff x="3698654" y="3228358"/>
            <a:chExt cx="198423" cy="305374"/>
          </a:xfrm>
          <a:solidFill>
            <a:schemeClr val="tx1"/>
          </a:solidFill>
        </p:grpSpPr>
        <p:sp>
          <p:nvSpPr>
            <p:cNvPr id="343" name="Freeform 350"/>
            <p:cNvSpPr>
              <a:spLocks noEditPoints="1"/>
            </p:cNvSpPr>
            <p:nvPr/>
          </p:nvSpPr>
          <p:spPr bwMode="auto">
            <a:xfrm>
              <a:off x="3698654" y="3228358"/>
              <a:ext cx="198423" cy="305374"/>
            </a:xfrm>
            <a:custGeom>
              <a:avLst/>
              <a:gdLst>
                <a:gd name="T0" fmla="*/ 0 w 141"/>
                <a:gd name="T1" fmla="*/ 217 h 217"/>
                <a:gd name="T2" fmla="*/ 0 w 141"/>
                <a:gd name="T3" fmla="*/ 48 h 217"/>
                <a:gd name="T4" fmla="*/ 49 w 141"/>
                <a:gd name="T5" fmla="*/ 0 h 217"/>
                <a:gd name="T6" fmla="*/ 141 w 141"/>
                <a:gd name="T7" fmla="*/ 0 h 217"/>
                <a:gd name="T8" fmla="*/ 141 w 141"/>
                <a:gd name="T9" fmla="*/ 217 h 217"/>
                <a:gd name="T10" fmla="*/ 124 w 141"/>
                <a:gd name="T11" fmla="*/ 208 h 217"/>
                <a:gd name="T12" fmla="*/ 111 w 141"/>
                <a:gd name="T13" fmla="*/ 215 h 217"/>
                <a:gd name="T14" fmla="*/ 98 w 141"/>
                <a:gd name="T15" fmla="*/ 208 h 217"/>
                <a:gd name="T16" fmla="*/ 84 w 141"/>
                <a:gd name="T17" fmla="*/ 215 h 217"/>
                <a:gd name="T18" fmla="*/ 71 w 141"/>
                <a:gd name="T19" fmla="*/ 208 h 217"/>
                <a:gd name="T20" fmla="*/ 57 w 141"/>
                <a:gd name="T21" fmla="*/ 215 h 217"/>
                <a:gd name="T22" fmla="*/ 44 w 141"/>
                <a:gd name="T23" fmla="*/ 208 h 217"/>
                <a:gd name="T24" fmla="*/ 30 w 141"/>
                <a:gd name="T25" fmla="*/ 215 h 217"/>
                <a:gd name="T26" fmla="*/ 17 w 141"/>
                <a:gd name="T27" fmla="*/ 208 h 217"/>
                <a:gd name="T28" fmla="*/ 0 w 141"/>
                <a:gd name="T29" fmla="*/ 217 h 217"/>
                <a:gd name="T30" fmla="*/ 98 w 141"/>
                <a:gd name="T31" fmla="*/ 201 h 217"/>
                <a:gd name="T32" fmla="*/ 111 w 141"/>
                <a:gd name="T33" fmla="*/ 207 h 217"/>
                <a:gd name="T34" fmla="*/ 124 w 141"/>
                <a:gd name="T35" fmla="*/ 201 h 217"/>
                <a:gd name="T36" fmla="*/ 135 w 141"/>
                <a:gd name="T37" fmla="*/ 206 h 217"/>
                <a:gd name="T38" fmla="*/ 135 w 141"/>
                <a:gd name="T39" fmla="*/ 6 h 217"/>
                <a:gd name="T40" fmla="*/ 51 w 141"/>
                <a:gd name="T41" fmla="*/ 6 h 217"/>
                <a:gd name="T42" fmla="*/ 7 w 141"/>
                <a:gd name="T43" fmla="*/ 52 h 217"/>
                <a:gd name="T44" fmla="*/ 7 w 141"/>
                <a:gd name="T45" fmla="*/ 206 h 217"/>
                <a:gd name="T46" fmla="*/ 17 w 141"/>
                <a:gd name="T47" fmla="*/ 201 h 217"/>
                <a:gd name="T48" fmla="*/ 30 w 141"/>
                <a:gd name="T49" fmla="*/ 207 h 217"/>
                <a:gd name="T50" fmla="*/ 44 w 141"/>
                <a:gd name="T51" fmla="*/ 201 h 217"/>
                <a:gd name="T52" fmla="*/ 57 w 141"/>
                <a:gd name="T53" fmla="*/ 207 h 217"/>
                <a:gd name="T54" fmla="*/ 71 w 141"/>
                <a:gd name="T55" fmla="*/ 201 h 217"/>
                <a:gd name="T56" fmla="*/ 84 w 141"/>
                <a:gd name="T57" fmla="*/ 207 h 217"/>
                <a:gd name="T58" fmla="*/ 98 w 141"/>
                <a:gd name="T5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7">
                  <a:moveTo>
                    <a:pt x="0" y="217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7"/>
                  </a:lnTo>
                  <a:lnTo>
                    <a:pt x="124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7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4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1" y="6"/>
                  </a:lnTo>
                  <a:lnTo>
                    <a:pt x="7" y="52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4" name="Freeform 351"/>
            <p:cNvSpPr>
              <a:spLocks/>
            </p:cNvSpPr>
            <p:nvPr/>
          </p:nvSpPr>
          <p:spPr bwMode="auto">
            <a:xfrm>
              <a:off x="3702877" y="3232580"/>
              <a:ext cx="71770" cy="71770"/>
            </a:xfrm>
            <a:custGeom>
              <a:avLst/>
              <a:gdLst>
                <a:gd name="T0" fmla="*/ 51 w 51"/>
                <a:gd name="T1" fmla="*/ 51 h 51"/>
                <a:gd name="T2" fmla="*/ 0 w 51"/>
                <a:gd name="T3" fmla="*/ 51 h 51"/>
                <a:gd name="T4" fmla="*/ 0 w 51"/>
                <a:gd name="T5" fmla="*/ 44 h 51"/>
                <a:gd name="T6" fmla="*/ 44 w 51"/>
                <a:gd name="T7" fmla="*/ 44 h 51"/>
                <a:gd name="T8" fmla="*/ 44 w 51"/>
                <a:gd name="T9" fmla="*/ 0 h 51"/>
                <a:gd name="T10" fmla="*/ 51 w 51"/>
                <a:gd name="T11" fmla="*/ 0 h 51"/>
                <a:gd name="T12" fmla="*/ 51 w 51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1">
                  <a:moveTo>
                    <a:pt x="51" y="51"/>
                  </a:moveTo>
                  <a:lnTo>
                    <a:pt x="0" y="51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1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5" name="Rectangle 352"/>
            <p:cNvSpPr>
              <a:spLocks noChangeArrowheads="1"/>
            </p:cNvSpPr>
            <p:nvPr/>
          </p:nvSpPr>
          <p:spPr bwMode="auto">
            <a:xfrm>
              <a:off x="3792941" y="3326866"/>
              <a:ext cx="9851" cy="1280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6" name="Rectangle 353"/>
            <p:cNvSpPr>
              <a:spLocks noChangeArrowheads="1"/>
            </p:cNvSpPr>
            <p:nvPr/>
          </p:nvSpPr>
          <p:spPr bwMode="auto">
            <a:xfrm>
              <a:off x="3746501" y="3322645"/>
              <a:ext cx="104137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7" name="Freeform 354"/>
            <p:cNvSpPr>
              <a:spLocks/>
            </p:cNvSpPr>
            <p:nvPr/>
          </p:nvSpPr>
          <p:spPr bwMode="auto">
            <a:xfrm>
              <a:off x="3771832" y="3347975"/>
              <a:ext cx="52069" cy="35182"/>
            </a:xfrm>
            <a:custGeom>
              <a:avLst/>
              <a:gdLst>
                <a:gd name="T0" fmla="*/ 34 w 37"/>
                <a:gd name="T1" fmla="*/ 0 h 25"/>
                <a:gd name="T2" fmla="*/ 37 w 37"/>
                <a:gd name="T3" fmla="*/ 5 h 25"/>
                <a:gd name="T4" fmla="*/ 4 w 37"/>
                <a:gd name="T5" fmla="*/ 25 h 25"/>
                <a:gd name="T6" fmla="*/ 0 w 37"/>
                <a:gd name="T7" fmla="*/ 20 h 25"/>
                <a:gd name="T8" fmla="*/ 34 w 37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5">
                  <a:moveTo>
                    <a:pt x="34" y="0"/>
                  </a:moveTo>
                  <a:lnTo>
                    <a:pt x="37" y="5"/>
                  </a:lnTo>
                  <a:lnTo>
                    <a:pt x="4" y="25"/>
                  </a:lnTo>
                  <a:lnTo>
                    <a:pt x="0" y="2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8" name="Freeform 355"/>
            <p:cNvSpPr>
              <a:spLocks/>
            </p:cNvSpPr>
            <p:nvPr/>
          </p:nvSpPr>
          <p:spPr bwMode="auto">
            <a:xfrm>
              <a:off x="3771832" y="3370491"/>
              <a:ext cx="52069" cy="36589"/>
            </a:xfrm>
            <a:custGeom>
              <a:avLst/>
              <a:gdLst>
                <a:gd name="T0" fmla="*/ 34 w 37"/>
                <a:gd name="T1" fmla="*/ 0 h 26"/>
                <a:gd name="T2" fmla="*/ 37 w 37"/>
                <a:gd name="T3" fmla="*/ 6 h 26"/>
                <a:gd name="T4" fmla="*/ 4 w 37"/>
                <a:gd name="T5" fmla="*/ 26 h 26"/>
                <a:gd name="T6" fmla="*/ 0 w 37"/>
                <a:gd name="T7" fmla="*/ 21 h 26"/>
                <a:gd name="T8" fmla="*/ 34 w 3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6">
                  <a:moveTo>
                    <a:pt x="34" y="0"/>
                  </a:moveTo>
                  <a:lnTo>
                    <a:pt x="37" y="6"/>
                  </a:lnTo>
                  <a:lnTo>
                    <a:pt x="4" y="26"/>
                  </a:lnTo>
                  <a:lnTo>
                    <a:pt x="0" y="21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99" name="Группа 498"/>
          <p:cNvGrpSpPr/>
          <p:nvPr/>
        </p:nvGrpSpPr>
        <p:grpSpPr>
          <a:xfrm>
            <a:off x="4091279" y="3228358"/>
            <a:ext cx="198423" cy="305374"/>
            <a:chOff x="4091279" y="3228358"/>
            <a:chExt cx="198423" cy="305374"/>
          </a:xfrm>
          <a:solidFill>
            <a:schemeClr val="tx1"/>
          </a:solidFill>
        </p:grpSpPr>
        <p:sp>
          <p:nvSpPr>
            <p:cNvPr id="349" name="Freeform 356"/>
            <p:cNvSpPr>
              <a:spLocks noEditPoints="1"/>
            </p:cNvSpPr>
            <p:nvPr/>
          </p:nvSpPr>
          <p:spPr bwMode="auto">
            <a:xfrm>
              <a:off x="4091279" y="3228358"/>
              <a:ext cx="198423" cy="305374"/>
            </a:xfrm>
            <a:custGeom>
              <a:avLst/>
              <a:gdLst>
                <a:gd name="T0" fmla="*/ 0 w 141"/>
                <a:gd name="T1" fmla="*/ 217 h 217"/>
                <a:gd name="T2" fmla="*/ 0 w 141"/>
                <a:gd name="T3" fmla="*/ 48 h 217"/>
                <a:gd name="T4" fmla="*/ 49 w 141"/>
                <a:gd name="T5" fmla="*/ 0 h 217"/>
                <a:gd name="T6" fmla="*/ 141 w 141"/>
                <a:gd name="T7" fmla="*/ 0 h 217"/>
                <a:gd name="T8" fmla="*/ 141 w 141"/>
                <a:gd name="T9" fmla="*/ 217 h 217"/>
                <a:gd name="T10" fmla="*/ 125 w 141"/>
                <a:gd name="T11" fmla="*/ 208 h 217"/>
                <a:gd name="T12" fmla="*/ 111 w 141"/>
                <a:gd name="T13" fmla="*/ 215 h 217"/>
                <a:gd name="T14" fmla="*/ 98 w 141"/>
                <a:gd name="T15" fmla="*/ 208 h 217"/>
                <a:gd name="T16" fmla="*/ 84 w 141"/>
                <a:gd name="T17" fmla="*/ 215 h 217"/>
                <a:gd name="T18" fmla="*/ 71 w 141"/>
                <a:gd name="T19" fmla="*/ 208 h 217"/>
                <a:gd name="T20" fmla="*/ 57 w 141"/>
                <a:gd name="T21" fmla="*/ 215 h 217"/>
                <a:gd name="T22" fmla="*/ 44 w 141"/>
                <a:gd name="T23" fmla="*/ 208 h 217"/>
                <a:gd name="T24" fmla="*/ 30 w 141"/>
                <a:gd name="T25" fmla="*/ 215 h 217"/>
                <a:gd name="T26" fmla="*/ 17 w 141"/>
                <a:gd name="T27" fmla="*/ 208 h 217"/>
                <a:gd name="T28" fmla="*/ 0 w 141"/>
                <a:gd name="T29" fmla="*/ 217 h 217"/>
                <a:gd name="T30" fmla="*/ 98 w 141"/>
                <a:gd name="T31" fmla="*/ 201 h 217"/>
                <a:gd name="T32" fmla="*/ 111 w 141"/>
                <a:gd name="T33" fmla="*/ 207 h 217"/>
                <a:gd name="T34" fmla="*/ 125 w 141"/>
                <a:gd name="T35" fmla="*/ 201 h 217"/>
                <a:gd name="T36" fmla="*/ 135 w 141"/>
                <a:gd name="T37" fmla="*/ 206 h 217"/>
                <a:gd name="T38" fmla="*/ 135 w 141"/>
                <a:gd name="T39" fmla="*/ 6 h 217"/>
                <a:gd name="T40" fmla="*/ 51 w 141"/>
                <a:gd name="T41" fmla="*/ 6 h 217"/>
                <a:gd name="T42" fmla="*/ 7 w 141"/>
                <a:gd name="T43" fmla="*/ 52 h 217"/>
                <a:gd name="T44" fmla="*/ 7 w 141"/>
                <a:gd name="T45" fmla="*/ 206 h 217"/>
                <a:gd name="T46" fmla="*/ 17 w 141"/>
                <a:gd name="T47" fmla="*/ 201 h 217"/>
                <a:gd name="T48" fmla="*/ 30 w 141"/>
                <a:gd name="T49" fmla="*/ 207 h 217"/>
                <a:gd name="T50" fmla="*/ 44 w 141"/>
                <a:gd name="T51" fmla="*/ 201 h 217"/>
                <a:gd name="T52" fmla="*/ 57 w 141"/>
                <a:gd name="T53" fmla="*/ 207 h 217"/>
                <a:gd name="T54" fmla="*/ 71 w 141"/>
                <a:gd name="T55" fmla="*/ 201 h 217"/>
                <a:gd name="T56" fmla="*/ 84 w 141"/>
                <a:gd name="T57" fmla="*/ 207 h 217"/>
                <a:gd name="T58" fmla="*/ 98 w 141"/>
                <a:gd name="T5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7">
                  <a:moveTo>
                    <a:pt x="0" y="217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7"/>
                  </a:lnTo>
                  <a:lnTo>
                    <a:pt x="125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7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5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1" y="6"/>
                  </a:lnTo>
                  <a:lnTo>
                    <a:pt x="7" y="52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0" name="Freeform 357"/>
            <p:cNvSpPr>
              <a:spLocks/>
            </p:cNvSpPr>
            <p:nvPr/>
          </p:nvSpPr>
          <p:spPr bwMode="auto">
            <a:xfrm>
              <a:off x="4095500" y="3232580"/>
              <a:ext cx="71770" cy="71770"/>
            </a:xfrm>
            <a:custGeom>
              <a:avLst/>
              <a:gdLst>
                <a:gd name="T0" fmla="*/ 51 w 51"/>
                <a:gd name="T1" fmla="*/ 51 h 51"/>
                <a:gd name="T2" fmla="*/ 0 w 51"/>
                <a:gd name="T3" fmla="*/ 51 h 51"/>
                <a:gd name="T4" fmla="*/ 0 w 51"/>
                <a:gd name="T5" fmla="*/ 44 h 51"/>
                <a:gd name="T6" fmla="*/ 44 w 51"/>
                <a:gd name="T7" fmla="*/ 44 h 51"/>
                <a:gd name="T8" fmla="*/ 44 w 51"/>
                <a:gd name="T9" fmla="*/ 0 h 51"/>
                <a:gd name="T10" fmla="*/ 51 w 51"/>
                <a:gd name="T11" fmla="*/ 0 h 51"/>
                <a:gd name="T12" fmla="*/ 51 w 51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1">
                  <a:moveTo>
                    <a:pt x="51" y="51"/>
                  </a:moveTo>
                  <a:lnTo>
                    <a:pt x="0" y="51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1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1" name="Freeform 358"/>
            <p:cNvSpPr>
              <a:spLocks/>
            </p:cNvSpPr>
            <p:nvPr/>
          </p:nvSpPr>
          <p:spPr bwMode="auto">
            <a:xfrm>
              <a:off x="4119424" y="3321237"/>
              <a:ext cx="142133" cy="133690"/>
            </a:xfrm>
            <a:custGeom>
              <a:avLst/>
              <a:gdLst>
                <a:gd name="T0" fmla="*/ 80 w 101"/>
                <a:gd name="T1" fmla="*/ 95 h 95"/>
                <a:gd name="T2" fmla="*/ 72 w 101"/>
                <a:gd name="T3" fmla="*/ 95 h 95"/>
                <a:gd name="T4" fmla="*/ 52 w 101"/>
                <a:gd name="T5" fmla="*/ 11 h 95"/>
                <a:gd name="T6" fmla="*/ 50 w 101"/>
                <a:gd name="T7" fmla="*/ 11 h 95"/>
                <a:gd name="T8" fmla="*/ 30 w 101"/>
                <a:gd name="T9" fmla="*/ 95 h 95"/>
                <a:gd name="T10" fmla="*/ 21 w 101"/>
                <a:gd name="T11" fmla="*/ 95 h 95"/>
                <a:gd name="T12" fmla="*/ 0 w 101"/>
                <a:gd name="T13" fmla="*/ 2 h 95"/>
                <a:gd name="T14" fmla="*/ 7 w 101"/>
                <a:gd name="T15" fmla="*/ 0 h 95"/>
                <a:gd name="T16" fmla="*/ 26 w 101"/>
                <a:gd name="T17" fmla="*/ 84 h 95"/>
                <a:gd name="T18" fmla="*/ 45 w 101"/>
                <a:gd name="T19" fmla="*/ 4 h 95"/>
                <a:gd name="T20" fmla="*/ 57 w 101"/>
                <a:gd name="T21" fmla="*/ 4 h 95"/>
                <a:gd name="T22" fmla="*/ 76 w 101"/>
                <a:gd name="T23" fmla="*/ 84 h 95"/>
                <a:gd name="T24" fmla="*/ 94 w 101"/>
                <a:gd name="T25" fmla="*/ 0 h 95"/>
                <a:gd name="T26" fmla="*/ 101 w 101"/>
                <a:gd name="T27" fmla="*/ 2 h 95"/>
                <a:gd name="T28" fmla="*/ 80 w 101"/>
                <a:gd name="T2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95">
                  <a:moveTo>
                    <a:pt x="80" y="95"/>
                  </a:moveTo>
                  <a:lnTo>
                    <a:pt x="72" y="95"/>
                  </a:lnTo>
                  <a:lnTo>
                    <a:pt x="52" y="11"/>
                  </a:lnTo>
                  <a:lnTo>
                    <a:pt x="50" y="11"/>
                  </a:lnTo>
                  <a:lnTo>
                    <a:pt x="30" y="95"/>
                  </a:lnTo>
                  <a:lnTo>
                    <a:pt x="21" y="95"/>
                  </a:lnTo>
                  <a:lnTo>
                    <a:pt x="0" y="2"/>
                  </a:lnTo>
                  <a:lnTo>
                    <a:pt x="7" y="0"/>
                  </a:lnTo>
                  <a:lnTo>
                    <a:pt x="26" y="84"/>
                  </a:lnTo>
                  <a:lnTo>
                    <a:pt x="45" y="4"/>
                  </a:lnTo>
                  <a:lnTo>
                    <a:pt x="57" y="4"/>
                  </a:lnTo>
                  <a:lnTo>
                    <a:pt x="76" y="84"/>
                  </a:lnTo>
                  <a:lnTo>
                    <a:pt x="94" y="0"/>
                  </a:lnTo>
                  <a:lnTo>
                    <a:pt x="101" y="2"/>
                  </a:lnTo>
                  <a:lnTo>
                    <a:pt x="8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2" name="Rectangle 359"/>
            <p:cNvSpPr>
              <a:spLocks noChangeArrowheads="1"/>
            </p:cNvSpPr>
            <p:nvPr/>
          </p:nvSpPr>
          <p:spPr bwMode="auto">
            <a:xfrm>
              <a:off x="4115201" y="3374712"/>
              <a:ext cx="151983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3" name="Rectangle 360"/>
            <p:cNvSpPr>
              <a:spLocks noChangeArrowheads="1"/>
            </p:cNvSpPr>
            <p:nvPr/>
          </p:nvSpPr>
          <p:spPr bwMode="auto">
            <a:xfrm>
              <a:off x="4115201" y="3398636"/>
              <a:ext cx="151983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0" name="Группа 499"/>
          <p:cNvGrpSpPr/>
          <p:nvPr/>
        </p:nvGrpSpPr>
        <p:grpSpPr>
          <a:xfrm>
            <a:off x="4483902" y="3228358"/>
            <a:ext cx="198423" cy="305374"/>
            <a:chOff x="4483902" y="3228358"/>
            <a:chExt cx="198423" cy="305374"/>
          </a:xfrm>
          <a:solidFill>
            <a:schemeClr val="tx1"/>
          </a:solidFill>
        </p:grpSpPr>
        <p:sp>
          <p:nvSpPr>
            <p:cNvPr id="354" name="Freeform 361"/>
            <p:cNvSpPr>
              <a:spLocks noEditPoints="1"/>
            </p:cNvSpPr>
            <p:nvPr/>
          </p:nvSpPr>
          <p:spPr bwMode="auto">
            <a:xfrm>
              <a:off x="4483902" y="3228358"/>
              <a:ext cx="198423" cy="305374"/>
            </a:xfrm>
            <a:custGeom>
              <a:avLst/>
              <a:gdLst>
                <a:gd name="T0" fmla="*/ 0 w 141"/>
                <a:gd name="T1" fmla="*/ 217 h 217"/>
                <a:gd name="T2" fmla="*/ 0 w 141"/>
                <a:gd name="T3" fmla="*/ 48 h 217"/>
                <a:gd name="T4" fmla="*/ 49 w 141"/>
                <a:gd name="T5" fmla="*/ 0 h 217"/>
                <a:gd name="T6" fmla="*/ 141 w 141"/>
                <a:gd name="T7" fmla="*/ 0 h 217"/>
                <a:gd name="T8" fmla="*/ 141 w 141"/>
                <a:gd name="T9" fmla="*/ 217 h 217"/>
                <a:gd name="T10" fmla="*/ 125 w 141"/>
                <a:gd name="T11" fmla="*/ 208 h 217"/>
                <a:gd name="T12" fmla="*/ 111 w 141"/>
                <a:gd name="T13" fmla="*/ 215 h 217"/>
                <a:gd name="T14" fmla="*/ 98 w 141"/>
                <a:gd name="T15" fmla="*/ 208 h 217"/>
                <a:gd name="T16" fmla="*/ 84 w 141"/>
                <a:gd name="T17" fmla="*/ 215 h 217"/>
                <a:gd name="T18" fmla="*/ 71 w 141"/>
                <a:gd name="T19" fmla="*/ 208 h 217"/>
                <a:gd name="T20" fmla="*/ 57 w 141"/>
                <a:gd name="T21" fmla="*/ 215 h 217"/>
                <a:gd name="T22" fmla="*/ 44 w 141"/>
                <a:gd name="T23" fmla="*/ 208 h 217"/>
                <a:gd name="T24" fmla="*/ 30 w 141"/>
                <a:gd name="T25" fmla="*/ 215 h 217"/>
                <a:gd name="T26" fmla="*/ 17 w 141"/>
                <a:gd name="T27" fmla="*/ 208 h 217"/>
                <a:gd name="T28" fmla="*/ 0 w 141"/>
                <a:gd name="T29" fmla="*/ 217 h 217"/>
                <a:gd name="T30" fmla="*/ 98 w 141"/>
                <a:gd name="T31" fmla="*/ 201 h 217"/>
                <a:gd name="T32" fmla="*/ 111 w 141"/>
                <a:gd name="T33" fmla="*/ 207 h 217"/>
                <a:gd name="T34" fmla="*/ 125 w 141"/>
                <a:gd name="T35" fmla="*/ 201 h 217"/>
                <a:gd name="T36" fmla="*/ 135 w 141"/>
                <a:gd name="T37" fmla="*/ 206 h 217"/>
                <a:gd name="T38" fmla="*/ 135 w 141"/>
                <a:gd name="T39" fmla="*/ 6 h 217"/>
                <a:gd name="T40" fmla="*/ 52 w 141"/>
                <a:gd name="T41" fmla="*/ 6 h 217"/>
                <a:gd name="T42" fmla="*/ 7 w 141"/>
                <a:gd name="T43" fmla="*/ 52 h 217"/>
                <a:gd name="T44" fmla="*/ 7 w 141"/>
                <a:gd name="T45" fmla="*/ 206 h 217"/>
                <a:gd name="T46" fmla="*/ 17 w 141"/>
                <a:gd name="T47" fmla="*/ 201 h 217"/>
                <a:gd name="T48" fmla="*/ 30 w 141"/>
                <a:gd name="T49" fmla="*/ 207 h 217"/>
                <a:gd name="T50" fmla="*/ 44 w 141"/>
                <a:gd name="T51" fmla="*/ 201 h 217"/>
                <a:gd name="T52" fmla="*/ 57 w 141"/>
                <a:gd name="T53" fmla="*/ 207 h 217"/>
                <a:gd name="T54" fmla="*/ 71 w 141"/>
                <a:gd name="T55" fmla="*/ 201 h 217"/>
                <a:gd name="T56" fmla="*/ 84 w 141"/>
                <a:gd name="T57" fmla="*/ 207 h 217"/>
                <a:gd name="T58" fmla="*/ 98 w 141"/>
                <a:gd name="T5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217">
                  <a:moveTo>
                    <a:pt x="0" y="217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1" y="0"/>
                  </a:lnTo>
                  <a:lnTo>
                    <a:pt x="141" y="217"/>
                  </a:lnTo>
                  <a:lnTo>
                    <a:pt x="125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0" y="215"/>
                  </a:lnTo>
                  <a:lnTo>
                    <a:pt x="17" y="208"/>
                  </a:lnTo>
                  <a:lnTo>
                    <a:pt x="0" y="217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5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2" y="6"/>
                  </a:lnTo>
                  <a:lnTo>
                    <a:pt x="7" y="52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0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5" name="Freeform 362"/>
            <p:cNvSpPr>
              <a:spLocks/>
            </p:cNvSpPr>
            <p:nvPr/>
          </p:nvSpPr>
          <p:spPr bwMode="auto">
            <a:xfrm>
              <a:off x="4489531" y="3232580"/>
              <a:ext cx="70363" cy="71770"/>
            </a:xfrm>
            <a:custGeom>
              <a:avLst/>
              <a:gdLst>
                <a:gd name="T0" fmla="*/ 50 w 50"/>
                <a:gd name="T1" fmla="*/ 51 h 51"/>
                <a:gd name="T2" fmla="*/ 0 w 50"/>
                <a:gd name="T3" fmla="*/ 51 h 51"/>
                <a:gd name="T4" fmla="*/ 0 w 50"/>
                <a:gd name="T5" fmla="*/ 44 h 51"/>
                <a:gd name="T6" fmla="*/ 43 w 50"/>
                <a:gd name="T7" fmla="*/ 44 h 51"/>
                <a:gd name="T8" fmla="*/ 43 w 50"/>
                <a:gd name="T9" fmla="*/ 0 h 51"/>
                <a:gd name="T10" fmla="*/ 50 w 50"/>
                <a:gd name="T11" fmla="*/ 0 h 51"/>
                <a:gd name="T12" fmla="*/ 50 w 50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1">
                  <a:moveTo>
                    <a:pt x="50" y="51"/>
                  </a:moveTo>
                  <a:lnTo>
                    <a:pt x="0" y="51"/>
                  </a:lnTo>
                  <a:lnTo>
                    <a:pt x="0" y="44"/>
                  </a:lnTo>
                  <a:lnTo>
                    <a:pt x="43" y="44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6" name="Freeform 363"/>
            <p:cNvSpPr>
              <a:spLocks/>
            </p:cNvSpPr>
            <p:nvPr/>
          </p:nvSpPr>
          <p:spPr bwMode="auto">
            <a:xfrm>
              <a:off x="4533156" y="3329680"/>
              <a:ext cx="54883" cy="125246"/>
            </a:xfrm>
            <a:custGeom>
              <a:avLst/>
              <a:gdLst>
                <a:gd name="T0" fmla="*/ 39 w 39"/>
                <a:gd name="T1" fmla="*/ 89 h 89"/>
                <a:gd name="T2" fmla="*/ 32 w 39"/>
                <a:gd name="T3" fmla="*/ 89 h 89"/>
                <a:gd name="T4" fmla="*/ 32 w 39"/>
                <a:gd name="T5" fmla="*/ 50 h 89"/>
                <a:gd name="T6" fmla="*/ 0 w 39"/>
                <a:gd name="T7" fmla="*/ 3 h 89"/>
                <a:gd name="T8" fmla="*/ 5 w 39"/>
                <a:gd name="T9" fmla="*/ 0 h 89"/>
                <a:gd name="T10" fmla="*/ 39 w 39"/>
                <a:gd name="T11" fmla="*/ 48 h 89"/>
                <a:gd name="T12" fmla="*/ 39 w 39"/>
                <a:gd name="T1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89">
                  <a:moveTo>
                    <a:pt x="39" y="89"/>
                  </a:moveTo>
                  <a:lnTo>
                    <a:pt x="32" y="89"/>
                  </a:lnTo>
                  <a:lnTo>
                    <a:pt x="32" y="50"/>
                  </a:lnTo>
                  <a:lnTo>
                    <a:pt x="0" y="3"/>
                  </a:lnTo>
                  <a:lnTo>
                    <a:pt x="5" y="0"/>
                  </a:lnTo>
                  <a:lnTo>
                    <a:pt x="39" y="48"/>
                  </a:lnTo>
                  <a:lnTo>
                    <a:pt x="39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7" name="Freeform 364"/>
            <p:cNvSpPr>
              <a:spLocks/>
            </p:cNvSpPr>
            <p:nvPr/>
          </p:nvSpPr>
          <p:spPr bwMode="auto">
            <a:xfrm>
              <a:off x="4579595" y="3329680"/>
              <a:ext cx="54883" cy="71770"/>
            </a:xfrm>
            <a:custGeom>
              <a:avLst/>
              <a:gdLst>
                <a:gd name="T0" fmla="*/ 34 w 39"/>
                <a:gd name="T1" fmla="*/ 0 h 51"/>
                <a:gd name="T2" fmla="*/ 39 w 39"/>
                <a:gd name="T3" fmla="*/ 3 h 51"/>
                <a:gd name="T4" fmla="*/ 5 w 39"/>
                <a:gd name="T5" fmla="*/ 51 h 51"/>
                <a:gd name="T6" fmla="*/ 0 w 39"/>
                <a:gd name="T7" fmla="*/ 47 h 51"/>
                <a:gd name="T8" fmla="*/ 34 w 3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1">
                  <a:moveTo>
                    <a:pt x="34" y="0"/>
                  </a:moveTo>
                  <a:lnTo>
                    <a:pt x="39" y="3"/>
                  </a:lnTo>
                  <a:lnTo>
                    <a:pt x="5" y="51"/>
                  </a:lnTo>
                  <a:lnTo>
                    <a:pt x="0" y="47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8" name="Rectangle 365"/>
            <p:cNvSpPr>
              <a:spLocks noChangeArrowheads="1"/>
            </p:cNvSpPr>
            <p:nvPr/>
          </p:nvSpPr>
          <p:spPr bwMode="auto">
            <a:xfrm>
              <a:off x="4541600" y="3402858"/>
              <a:ext cx="84435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9" name="Rectangle 366"/>
            <p:cNvSpPr>
              <a:spLocks noChangeArrowheads="1"/>
            </p:cNvSpPr>
            <p:nvPr/>
          </p:nvSpPr>
          <p:spPr bwMode="auto">
            <a:xfrm>
              <a:off x="4593668" y="3378935"/>
              <a:ext cx="32367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0" name="Rectangle 367"/>
            <p:cNvSpPr>
              <a:spLocks noChangeArrowheads="1"/>
            </p:cNvSpPr>
            <p:nvPr/>
          </p:nvSpPr>
          <p:spPr bwMode="auto">
            <a:xfrm>
              <a:off x="4541600" y="3378935"/>
              <a:ext cx="32367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1" name="Группа 500"/>
          <p:cNvGrpSpPr/>
          <p:nvPr/>
        </p:nvGrpSpPr>
        <p:grpSpPr>
          <a:xfrm>
            <a:off x="4876526" y="3228358"/>
            <a:ext cx="199830" cy="305374"/>
            <a:chOff x="4876526" y="3228358"/>
            <a:chExt cx="199830" cy="305374"/>
          </a:xfrm>
          <a:solidFill>
            <a:schemeClr val="tx1"/>
          </a:solidFill>
        </p:grpSpPr>
        <p:sp>
          <p:nvSpPr>
            <p:cNvPr id="361" name="Freeform 368"/>
            <p:cNvSpPr>
              <a:spLocks noEditPoints="1"/>
            </p:cNvSpPr>
            <p:nvPr/>
          </p:nvSpPr>
          <p:spPr bwMode="auto">
            <a:xfrm>
              <a:off x="4876526" y="3228358"/>
              <a:ext cx="199830" cy="305374"/>
            </a:xfrm>
            <a:custGeom>
              <a:avLst/>
              <a:gdLst>
                <a:gd name="T0" fmla="*/ 0 w 142"/>
                <a:gd name="T1" fmla="*/ 217 h 217"/>
                <a:gd name="T2" fmla="*/ 0 w 142"/>
                <a:gd name="T3" fmla="*/ 48 h 217"/>
                <a:gd name="T4" fmla="*/ 49 w 142"/>
                <a:gd name="T5" fmla="*/ 0 h 217"/>
                <a:gd name="T6" fmla="*/ 142 w 142"/>
                <a:gd name="T7" fmla="*/ 0 h 217"/>
                <a:gd name="T8" fmla="*/ 142 w 142"/>
                <a:gd name="T9" fmla="*/ 217 h 217"/>
                <a:gd name="T10" fmla="*/ 125 w 142"/>
                <a:gd name="T11" fmla="*/ 208 h 217"/>
                <a:gd name="T12" fmla="*/ 111 w 142"/>
                <a:gd name="T13" fmla="*/ 215 h 217"/>
                <a:gd name="T14" fmla="*/ 98 w 142"/>
                <a:gd name="T15" fmla="*/ 208 h 217"/>
                <a:gd name="T16" fmla="*/ 84 w 142"/>
                <a:gd name="T17" fmla="*/ 215 h 217"/>
                <a:gd name="T18" fmla="*/ 71 w 142"/>
                <a:gd name="T19" fmla="*/ 208 h 217"/>
                <a:gd name="T20" fmla="*/ 57 w 142"/>
                <a:gd name="T21" fmla="*/ 215 h 217"/>
                <a:gd name="T22" fmla="*/ 44 w 142"/>
                <a:gd name="T23" fmla="*/ 208 h 217"/>
                <a:gd name="T24" fmla="*/ 31 w 142"/>
                <a:gd name="T25" fmla="*/ 215 h 217"/>
                <a:gd name="T26" fmla="*/ 17 w 142"/>
                <a:gd name="T27" fmla="*/ 208 h 217"/>
                <a:gd name="T28" fmla="*/ 0 w 142"/>
                <a:gd name="T29" fmla="*/ 217 h 217"/>
                <a:gd name="T30" fmla="*/ 98 w 142"/>
                <a:gd name="T31" fmla="*/ 201 h 217"/>
                <a:gd name="T32" fmla="*/ 111 w 142"/>
                <a:gd name="T33" fmla="*/ 207 h 217"/>
                <a:gd name="T34" fmla="*/ 125 w 142"/>
                <a:gd name="T35" fmla="*/ 201 h 217"/>
                <a:gd name="T36" fmla="*/ 135 w 142"/>
                <a:gd name="T37" fmla="*/ 206 h 217"/>
                <a:gd name="T38" fmla="*/ 135 w 142"/>
                <a:gd name="T39" fmla="*/ 6 h 217"/>
                <a:gd name="T40" fmla="*/ 52 w 142"/>
                <a:gd name="T41" fmla="*/ 6 h 217"/>
                <a:gd name="T42" fmla="*/ 7 w 142"/>
                <a:gd name="T43" fmla="*/ 52 h 217"/>
                <a:gd name="T44" fmla="*/ 7 w 142"/>
                <a:gd name="T45" fmla="*/ 206 h 217"/>
                <a:gd name="T46" fmla="*/ 17 w 142"/>
                <a:gd name="T47" fmla="*/ 201 h 217"/>
                <a:gd name="T48" fmla="*/ 31 w 142"/>
                <a:gd name="T49" fmla="*/ 207 h 217"/>
                <a:gd name="T50" fmla="*/ 44 w 142"/>
                <a:gd name="T51" fmla="*/ 201 h 217"/>
                <a:gd name="T52" fmla="*/ 57 w 142"/>
                <a:gd name="T53" fmla="*/ 207 h 217"/>
                <a:gd name="T54" fmla="*/ 71 w 142"/>
                <a:gd name="T55" fmla="*/ 201 h 217"/>
                <a:gd name="T56" fmla="*/ 84 w 142"/>
                <a:gd name="T57" fmla="*/ 207 h 217"/>
                <a:gd name="T58" fmla="*/ 98 w 142"/>
                <a:gd name="T5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2" h="217">
                  <a:moveTo>
                    <a:pt x="0" y="217"/>
                  </a:moveTo>
                  <a:lnTo>
                    <a:pt x="0" y="48"/>
                  </a:lnTo>
                  <a:lnTo>
                    <a:pt x="49" y="0"/>
                  </a:lnTo>
                  <a:lnTo>
                    <a:pt x="142" y="0"/>
                  </a:lnTo>
                  <a:lnTo>
                    <a:pt x="142" y="217"/>
                  </a:lnTo>
                  <a:lnTo>
                    <a:pt x="125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7" y="215"/>
                  </a:lnTo>
                  <a:lnTo>
                    <a:pt x="44" y="208"/>
                  </a:lnTo>
                  <a:lnTo>
                    <a:pt x="31" y="215"/>
                  </a:lnTo>
                  <a:lnTo>
                    <a:pt x="17" y="208"/>
                  </a:lnTo>
                  <a:lnTo>
                    <a:pt x="0" y="217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5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2" y="6"/>
                  </a:lnTo>
                  <a:lnTo>
                    <a:pt x="7" y="52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1" y="207"/>
                  </a:lnTo>
                  <a:lnTo>
                    <a:pt x="44" y="201"/>
                  </a:lnTo>
                  <a:lnTo>
                    <a:pt x="57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2" name="Freeform 369"/>
            <p:cNvSpPr>
              <a:spLocks/>
            </p:cNvSpPr>
            <p:nvPr/>
          </p:nvSpPr>
          <p:spPr bwMode="auto">
            <a:xfrm>
              <a:off x="4882155" y="3232580"/>
              <a:ext cx="70363" cy="71770"/>
            </a:xfrm>
            <a:custGeom>
              <a:avLst/>
              <a:gdLst>
                <a:gd name="T0" fmla="*/ 50 w 50"/>
                <a:gd name="T1" fmla="*/ 51 h 51"/>
                <a:gd name="T2" fmla="*/ 0 w 50"/>
                <a:gd name="T3" fmla="*/ 51 h 51"/>
                <a:gd name="T4" fmla="*/ 0 w 50"/>
                <a:gd name="T5" fmla="*/ 44 h 51"/>
                <a:gd name="T6" fmla="*/ 43 w 50"/>
                <a:gd name="T7" fmla="*/ 44 h 51"/>
                <a:gd name="T8" fmla="*/ 43 w 50"/>
                <a:gd name="T9" fmla="*/ 0 h 51"/>
                <a:gd name="T10" fmla="*/ 50 w 50"/>
                <a:gd name="T11" fmla="*/ 0 h 51"/>
                <a:gd name="T12" fmla="*/ 50 w 50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1">
                  <a:moveTo>
                    <a:pt x="50" y="51"/>
                  </a:moveTo>
                  <a:lnTo>
                    <a:pt x="0" y="51"/>
                  </a:lnTo>
                  <a:lnTo>
                    <a:pt x="0" y="44"/>
                  </a:lnTo>
                  <a:lnTo>
                    <a:pt x="43" y="44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3" name="Rectangle 370"/>
            <p:cNvSpPr>
              <a:spLocks noChangeArrowheads="1"/>
            </p:cNvSpPr>
            <p:nvPr/>
          </p:nvSpPr>
          <p:spPr bwMode="auto">
            <a:xfrm>
              <a:off x="4928594" y="3322645"/>
              <a:ext cx="95693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4" name="Rectangle 371"/>
            <p:cNvSpPr>
              <a:spLocks noChangeArrowheads="1"/>
            </p:cNvSpPr>
            <p:nvPr/>
          </p:nvSpPr>
          <p:spPr bwMode="auto">
            <a:xfrm>
              <a:off x="4914522" y="3346567"/>
              <a:ext cx="123838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5" name="Freeform 372"/>
            <p:cNvSpPr>
              <a:spLocks/>
            </p:cNvSpPr>
            <p:nvPr/>
          </p:nvSpPr>
          <p:spPr bwMode="auto">
            <a:xfrm>
              <a:off x="4928594" y="3356419"/>
              <a:ext cx="33774" cy="98508"/>
            </a:xfrm>
            <a:custGeom>
              <a:avLst/>
              <a:gdLst>
                <a:gd name="T0" fmla="*/ 12 w 28"/>
                <a:gd name="T1" fmla="*/ 84 h 84"/>
                <a:gd name="T2" fmla="*/ 0 w 28"/>
                <a:gd name="T3" fmla="*/ 84 h 84"/>
                <a:gd name="T4" fmla="*/ 0 w 28"/>
                <a:gd name="T5" fmla="*/ 76 h 84"/>
                <a:gd name="T6" fmla="*/ 12 w 28"/>
                <a:gd name="T7" fmla="*/ 76 h 84"/>
                <a:gd name="T8" fmla="*/ 20 w 28"/>
                <a:gd name="T9" fmla="*/ 64 h 84"/>
                <a:gd name="T10" fmla="*/ 20 w 28"/>
                <a:gd name="T11" fmla="*/ 0 h 84"/>
                <a:gd name="T12" fmla="*/ 28 w 28"/>
                <a:gd name="T13" fmla="*/ 0 h 84"/>
                <a:gd name="T14" fmla="*/ 28 w 28"/>
                <a:gd name="T15" fmla="*/ 65 h 84"/>
                <a:gd name="T16" fmla="*/ 12 w 28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84">
                  <a:moveTo>
                    <a:pt x="12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7" y="76"/>
                    <a:pt x="20" y="65"/>
                    <a:pt x="20" y="6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72"/>
                    <a:pt x="22" y="84"/>
                    <a:pt x="12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6" name="Freeform 373"/>
            <p:cNvSpPr>
              <a:spLocks/>
            </p:cNvSpPr>
            <p:nvPr/>
          </p:nvSpPr>
          <p:spPr bwMode="auto">
            <a:xfrm>
              <a:off x="4990513" y="3356419"/>
              <a:ext cx="33774" cy="98508"/>
            </a:xfrm>
            <a:custGeom>
              <a:avLst/>
              <a:gdLst>
                <a:gd name="T0" fmla="*/ 28 w 28"/>
                <a:gd name="T1" fmla="*/ 84 h 84"/>
                <a:gd name="T2" fmla="*/ 20 w 28"/>
                <a:gd name="T3" fmla="*/ 84 h 84"/>
                <a:gd name="T4" fmla="*/ 0 w 28"/>
                <a:gd name="T5" fmla="*/ 69 h 84"/>
                <a:gd name="T6" fmla="*/ 0 w 28"/>
                <a:gd name="T7" fmla="*/ 68 h 84"/>
                <a:gd name="T8" fmla="*/ 0 w 28"/>
                <a:gd name="T9" fmla="*/ 0 h 84"/>
                <a:gd name="T10" fmla="*/ 8 w 28"/>
                <a:gd name="T11" fmla="*/ 0 h 84"/>
                <a:gd name="T12" fmla="*/ 8 w 28"/>
                <a:gd name="T13" fmla="*/ 67 h 84"/>
                <a:gd name="T14" fmla="*/ 20 w 28"/>
                <a:gd name="T15" fmla="*/ 76 h 84"/>
                <a:gd name="T16" fmla="*/ 28 w 28"/>
                <a:gd name="T17" fmla="*/ 76 h 84"/>
                <a:gd name="T18" fmla="*/ 28 w 2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84">
                  <a:moveTo>
                    <a:pt x="28" y="84"/>
                  </a:moveTo>
                  <a:cubicBezTo>
                    <a:pt x="20" y="84"/>
                    <a:pt x="20" y="84"/>
                    <a:pt x="20" y="84"/>
                  </a:cubicBezTo>
                  <a:cubicBezTo>
                    <a:pt x="7" y="84"/>
                    <a:pt x="1" y="74"/>
                    <a:pt x="0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9"/>
                    <a:pt x="11" y="76"/>
                    <a:pt x="20" y="76"/>
                  </a:cubicBezTo>
                  <a:cubicBezTo>
                    <a:pt x="28" y="76"/>
                    <a:pt x="28" y="76"/>
                    <a:pt x="28" y="76"/>
                  </a:cubicBezTo>
                  <a:lnTo>
                    <a:pt x="28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2" name="Группа 501"/>
          <p:cNvGrpSpPr/>
          <p:nvPr/>
        </p:nvGrpSpPr>
        <p:grpSpPr>
          <a:xfrm>
            <a:off x="5269149" y="3228358"/>
            <a:ext cx="199830" cy="305374"/>
            <a:chOff x="5269149" y="3228358"/>
            <a:chExt cx="199830" cy="305374"/>
          </a:xfrm>
          <a:solidFill>
            <a:schemeClr val="tx1"/>
          </a:solidFill>
        </p:grpSpPr>
        <p:sp>
          <p:nvSpPr>
            <p:cNvPr id="367" name="Freeform 374"/>
            <p:cNvSpPr>
              <a:spLocks noEditPoints="1"/>
            </p:cNvSpPr>
            <p:nvPr/>
          </p:nvSpPr>
          <p:spPr bwMode="auto">
            <a:xfrm>
              <a:off x="5269149" y="3228358"/>
              <a:ext cx="199830" cy="305374"/>
            </a:xfrm>
            <a:custGeom>
              <a:avLst/>
              <a:gdLst>
                <a:gd name="T0" fmla="*/ 0 w 142"/>
                <a:gd name="T1" fmla="*/ 217 h 217"/>
                <a:gd name="T2" fmla="*/ 0 w 142"/>
                <a:gd name="T3" fmla="*/ 48 h 217"/>
                <a:gd name="T4" fmla="*/ 50 w 142"/>
                <a:gd name="T5" fmla="*/ 0 h 217"/>
                <a:gd name="T6" fmla="*/ 142 w 142"/>
                <a:gd name="T7" fmla="*/ 0 h 217"/>
                <a:gd name="T8" fmla="*/ 142 w 142"/>
                <a:gd name="T9" fmla="*/ 217 h 217"/>
                <a:gd name="T10" fmla="*/ 125 w 142"/>
                <a:gd name="T11" fmla="*/ 208 h 217"/>
                <a:gd name="T12" fmla="*/ 111 w 142"/>
                <a:gd name="T13" fmla="*/ 215 h 217"/>
                <a:gd name="T14" fmla="*/ 98 w 142"/>
                <a:gd name="T15" fmla="*/ 208 h 217"/>
                <a:gd name="T16" fmla="*/ 84 w 142"/>
                <a:gd name="T17" fmla="*/ 215 h 217"/>
                <a:gd name="T18" fmla="*/ 71 w 142"/>
                <a:gd name="T19" fmla="*/ 208 h 217"/>
                <a:gd name="T20" fmla="*/ 58 w 142"/>
                <a:gd name="T21" fmla="*/ 215 h 217"/>
                <a:gd name="T22" fmla="*/ 44 w 142"/>
                <a:gd name="T23" fmla="*/ 208 h 217"/>
                <a:gd name="T24" fmla="*/ 31 w 142"/>
                <a:gd name="T25" fmla="*/ 215 h 217"/>
                <a:gd name="T26" fmla="*/ 17 w 142"/>
                <a:gd name="T27" fmla="*/ 208 h 217"/>
                <a:gd name="T28" fmla="*/ 0 w 142"/>
                <a:gd name="T29" fmla="*/ 217 h 217"/>
                <a:gd name="T30" fmla="*/ 98 w 142"/>
                <a:gd name="T31" fmla="*/ 201 h 217"/>
                <a:gd name="T32" fmla="*/ 111 w 142"/>
                <a:gd name="T33" fmla="*/ 207 h 217"/>
                <a:gd name="T34" fmla="*/ 125 w 142"/>
                <a:gd name="T35" fmla="*/ 201 h 217"/>
                <a:gd name="T36" fmla="*/ 135 w 142"/>
                <a:gd name="T37" fmla="*/ 206 h 217"/>
                <a:gd name="T38" fmla="*/ 135 w 142"/>
                <a:gd name="T39" fmla="*/ 6 h 217"/>
                <a:gd name="T40" fmla="*/ 53 w 142"/>
                <a:gd name="T41" fmla="*/ 6 h 217"/>
                <a:gd name="T42" fmla="*/ 7 w 142"/>
                <a:gd name="T43" fmla="*/ 52 h 217"/>
                <a:gd name="T44" fmla="*/ 7 w 142"/>
                <a:gd name="T45" fmla="*/ 206 h 217"/>
                <a:gd name="T46" fmla="*/ 17 w 142"/>
                <a:gd name="T47" fmla="*/ 201 h 217"/>
                <a:gd name="T48" fmla="*/ 31 w 142"/>
                <a:gd name="T49" fmla="*/ 207 h 217"/>
                <a:gd name="T50" fmla="*/ 44 w 142"/>
                <a:gd name="T51" fmla="*/ 201 h 217"/>
                <a:gd name="T52" fmla="*/ 58 w 142"/>
                <a:gd name="T53" fmla="*/ 207 h 217"/>
                <a:gd name="T54" fmla="*/ 71 w 142"/>
                <a:gd name="T55" fmla="*/ 201 h 217"/>
                <a:gd name="T56" fmla="*/ 84 w 142"/>
                <a:gd name="T57" fmla="*/ 207 h 217"/>
                <a:gd name="T58" fmla="*/ 98 w 142"/>
                <a:gd name="T5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2" h="217">
                  <a:moveTo>
                    <a:pt x="0" y="217"/>
                  </a:moveTo>
                  <a:lnTo>
                    <a:pt x="0" y="48"/>
                  </a:lnTo>
                  <a:lnTo>
                    <a:pt x="50" y="0"/>
                  </a:lnTo>
                  <a:lnTo>
                    <a:pt x="142" y="0"/>
                  </a:lnTo>
                  <a:lnTo>
                    <a:pt x="142" y="217"/>
                  </a:lnTo>
                  <a:lnTo>
                    <a:pt x="125" y="208"/>
                  </a:lnTo>
                  <a:lnTo>
                    <a:pt x="111" y="215"/>
                  </a:lnTo>
                  <a:lnTo>
                    <a:pt x="98" y="208"/>
                  </a:lnTo>
                  <a:lnTo>
                    <a:pt x="84" y="215"/>
                  </a:lnTo>
                  <a:lnTo>
                    <a:pt x="71" y="208"/>
                  </a:lnTo>
                  <a:lnTo>
                    <a:pt x="58" y="215"/>
                  </a:lnTo>
                  <a:lnTo>
                    <a:pt x="44" y="208"/>
                  </a:lnTo>
                  <a:lnTo>
                    <a:pt x="31" y="215"/>
                  </a:lnTo>
                  <a:lnTo>
                    <a:pt x="17" y="208"/>
                  </a:lnTo>
                  <a:lnTo>
                    <a:pt x="0" y="217"/>
                  </a:lnTo>
                  <a:close/>
                  <a:moveTo>
                    <a:pt x="98" y="201"/>
                  </a:moveTo>
                  <a:lnTo>
                    <a:pt x="111" y="207"/>
                  </a:lnTo>
                  <a:lnTo>
                    <a:pt x="125" y="201"/>
                  </a:lnTo>
                  <a:lnTo>
                    <a:pt x="135" y="206"/>
                  </a:lnTo>
                  <a:lnTo>
                    <a:pt x="135" y="6"/>
                  </a:lnTo>
                  <a:lnTo>
                    <a:pt x="53" y="6"/>
                  </a:lnTo>
                  <a:lnTo>
                    <a:pt x="7" y="52"/>
                  </a:lnTo>
                  <a:lnTo>
                    <a:pt x="7" y="206"/>
                  </a:lnTo>
                  <a:lnTo>
                    <a:pt x="17" y="201"/>
                  </a:lnTo>
                  <a:lnTo>
                    <a:pt x="31" y="207"/>
                  </a:lnTo>
                  <a:lnTo>
                    <a:pt x="44" y="201"/>
                  </a:lnTo>
                  <a:lnTo>
                    <a:pt x="58" y="207"/>
                  </a:lnTo>
                  <a:lnTo>
                    <a:pt x="71" y="201"/>
                  </a:lnTo>
                  <a:lnTo>
                    <a:pt x="84" y="207"/>
                  </a:lnTo>
                  <a:lnTo>
                    <a:pt x="98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8" name="Freeform 375"/>
            <p:cNvSpPr>
              <a:spLocks/>
            </p:cNvSpPr>
            <p:nvPr/>
          </p:nvSpPr>
          <p:spPr bwMode="auto">
            <a:xfrm>
              <a:off x="5274778" y="3232580"/>
              <a:ext cx="70363" cy="71770"/>
            </a:xfrm>
            <a:custGeom>
              <a:avLst/>
              <a:gdLst>
                <a:gd name="T0" fmla="*/ 50 w 50"/>
                <a:gd name="T1" fmla="*/ 51 h 51"/>
                <a:gd name="T2" fmla="*/ 0 w 50"/>
                <a:gd name="T3" fmla="*/ 51 h 51"/>
                <a:gd name="T4" fmla="*/ 0 w 50"/>
                <a:gd name="T5" fmla="*/ 44 h 51"/>
                <a:gd name="T6" fmla="*/ 43 w 50"/>
                <a:gd name="T7" fmla="*/ 44 h 51"/>
                <a:gd name="T8" fmla="*/ 43 w 50"/>
                <a:gd name="T9" fmla="*/ 0 h 51"/>
                <a:gd name="T10" fmla="*/ 50 w 50"/>
                <a:gd name="T11" fmla="*/ 0 h 51"/>
                <a:gd name="T12" fmla="*/ 50 w 50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1">
                  <a:moveTo>
                    <a:pt x="50" y="51"/>
                  </a:moveTo>
                  <a:lnTo>
                    <a:pt x="0" y="51"/>
                  </a:lnTo>
                  <a:lnTo>
                    <a:pt x="0" y="44"/>
                  </a:lnTo>
                  <a:lnTo>
                    <a:pt x="43" y="44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9" name="Freeform 376"/>
            <p:cNvSpPr>
              <a:spLocks/>
            </p:cNvSpPr>
            <p:nvPr/>
          </p:nvSpPr>
          <p:spPr bwMode="auto">
            <a:xfrm>
              <a:off x="5331069" y="3332495"/>
              <a:ext cx="90064" cy="118209"/>
            </a:xfrm>
            <a:custGeom>
              <a:avLst/>
              <a:gdLst>
                <a:gd name="T0" fmla="*/ 40 w 76"/>
                <a:gd name="T1" fmla="*/ 100 h 100"/>
                <a:gd name="T2" fmla="*/ 0 w 76"/>
                <a:gd name="T3" fmla="*/ 48 h 100"/>
                <a:gd name="T4" fmla="*/ 40 w 76"/>
                <a:gd name="T5" fmla="*/ 0 h 100"/>
                <a:gd name="T6" fmla="*/ 76 w 76"/>
                <a:gd name="T7" fmla="*/ 15 h 100"/>
                <a:gd name="T8" fmla="*/ 68 w 76"/>
                <a:gd name="T9" fmla="*/ 17 h 100"/>
                <a:gd name="T10" fmla="*/ 68 w 76"/>
                <a:gd name="T11" fmla="*/ 17 h 100"/>
                <a:gd name="T12" fmla="*/ 40 w 76"/>
                <a:gd name="T13" fmla="*/ 8 h 100"/>
                <a:gd name="T14" fmla="*/ 8 w 76"/>
                <a:gd name="T15" fmla="*/ 48 h 100"/>
                <a:gd name="T16" fmla="*/ 40 w 76"/>
                <a:gd name="T17" fmla="*/ 92 h 100"/>
                <a:gd name="T18" fmla="*/ 68 w 76"/>
                <a:gd name="T19" fmla="*/ 79 h 100"/>
                <a:gd name="T20" fmla="*/ 76 w 76"/>
                <a:gd name="T21" fmla="*/ 81 h 100"/>
                <a:gd name="T22" fmla="*/ 40 w 76"/>
                <a:gd name="T2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00">
                  <a:moveTo>
                    <a:pt x="40" y="100"/>
                  </a:moveTo>
                  <a:cubicBezTo>
                    <a:pt x="22" y="100"/>
                    <a:pt x="0" y="91"/>
                    <a:pt x="0" y="48"/>
                  </a:cubicBezTo>
                  <a:cubicBezTo>
                    <a:pt x="0" y="16"/>
                    <a:pt x="13" y="0"/>
                    <a:pt x="40" y="0"/>
                  </a:cubicBezTo>
                  <a:cubicBezTo>
                    <a:pt x="71" y="0"/>
                    <a:pt x="76" y="13"/>
                    <a:pt x="76" y="15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4" y="8"/>
                    <a:pt x="40" y="8"/>
                  </a:cubicBezTo>
                  <a:cubicBezTo>
                    <a:pt x="18" y="8"/>
                    <a:pt x="8" y="20"/>
                    <a:pt x="8" y="48"/>
                  </a:cubicBezTo>
                  <a:cubicBezTo>
                    <a:pt x="8" y="78"/>
                    <a:pt x="19" y="92"/>
                    <a:pt x="40" y="92"/>
                  </a:cubicBezTo>
                  <a:cubicBezTo>
                    <a:pt x="65" y="92"/>
                    <a:pt x="68" y="79"/>
                    <a:pt x="68" y="79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82"/>
                    <a:pt x="71" y="100"/>
                    <a:pt x="40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0" name="Freeform 377"/>
            <p:cNvSpPr>
              <a:spLocks/>
            </p:cNvSpPr>
            <p:nvPr/>
          </p:nvSpPr>
          <p:spPr bwMode="auto">
            <a:xfrm>
              <a:off x="5328254" y="3319830"/>
              <a:ext cx="73177" cy="133690"/>
            </a:xfrm>
            <a:custGeom>
              <a:avLst/>
              <a:gdLst>
                <a:gd name="T0" fmla="*/ 46 w 52"/>
                <a:gd name="T1" fmla="*/ 0 h 95"/>
                <a:gd name="T2" fmla="*/ 52 w 52"/>
                <a:gd name="T3" fmla="*/ 4 h 95"/>
                <a:gd name="T4" fmla="*/ 5 w 52"/>
                <a:gd name="T5" fmla="*/ 95 h 95"/>
                <a:gd name="T6" fmla="*/ 0 w 52"/>
                <a:gd name="T7" fmla="*/ 91 h 95"/>
                <a:gd name="T8" fmla="*/ 46 w 52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5">
                  <a:moveTo>
                    <a:pt x="46" y="0"/>
                  </a:moveTo>
                  <a:lnTo>
                    <a:pt x="52" y="4"/>
                  </a:lnTo>
                  <a:lnTo>
                    <a:pt x="5" y="95"/>
                  </a:lnTo>
                  <a:lnTo>
                    <a:pt x="0" y="9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1" name="Freeform 378"/>
            <p:cNvSpPr>
              <a:spLocks/>
            </p:cNvSpPr>
            <p:nvPr/>
          </p:nvSpPr>
          <p:spPr bwMode="auto">
            <a:xfrm>
              <a:off x="5346549" y="3325459"/>
              <a:ext cx="74585" cy="132282"/>
            </a:xfrm>
            <a:custGeom>
              <a:avLst/>
              <a:gdLst>
                <a:gd name="T0" fmla="*/ 47 w 53"/>
                <a:gd name="T1" fmla="*/ 0 h 94"/>
                <a:gd name="T2" fmla="*/ 53 w 53"/>
                <a:gd name="T3" fmla="*/ 3 h 94"/>
                <a:gd name="T4" fmla="*/ 6 w 53"/>
                <a:gd name="T5" fmla="*/ 94 h 94"/>
                <a:gd name="T6" fmla="*/ 0 w 53"/>
                <a:gd name="T7" fmla="*/ 91 h 94"/>
                <a:gd name="T8" fmla="*/ 47 w 53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4">
                  <a:moveTo>
                    <a:pt x="47" y="0"/>
                  </a:moveTo>
                  <a:lnTo>
                    <a:pt x="53" y="3"/>
                  </a:lnTo>
                  <a:lnTo>
                    <a:pt x="6" y="94"/>
                  </a:lnTo>
                  <a:lnTo>
                    <a:pt x="0" y="91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1" name="Группа 480"/>
          <p:cNvGrpSpPr/>
          <p:nvPr/>
        </p:nvGrpSpPr>
        <p:grpSpPr>
          <a:xfrm>
            <a:off x="2074684" y="2835735"/>
            <a:ext cx="302560" cy="303967"/>
            <a:chOff x="2074684" y="2835735"/>
            <a:chExt cx="302560" cy="303967"/>
          </a:xfrm>
          <a:solidFill>
            <a:schemeClr val="tx1"/>
          </a:solidFill>
        </p:grpSpPr>
        <p:sp>
          <p:nvSpPr>
            <p:cNvPr id="372" name="Freeform 379"/>
            <p:cNvSpPr>
              <a:spLocks noEditPoints="1"/>
            </p:cNvSpPr>
            <p:nvPr/>
          </p:nvSpPr>
          <p:spPr bwMode="auto">
            <a:xfrm>
              <a:off x="2074684" y="2835735"/>
              <a:ext cx="302560" cy="303967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9 h 256"/>
                <a:gd name="T4" fmla="*/ 0 w 256"/>
                <a:gd name="T5" fmla="*/ 128 h 256"/>
                <a:gd name="T6" fmla="*/ 38 w 256"/>
                <a:gd name="T7" fmla="*/ 38 h 256"/>
                <a:gd name="T8" fmla="*/ 128 w 256"/>
                <a:gd name="T9" fmla="*/ 0 h 256"/>
                <a:gd name="T10" fmla="*/ 219 w 256"/>
                <a:gd name="T11" fmla="*/ 38 h 256"/>
                <a:gd name="T12" fmla="*/ 256 w 256"/>
                <a:gd name="T13" fmla="*/ 128 h 256"/>
                <a:gd name="T14" fmla="*/ 219 w 256"/>
                <a:gd name="T15" fmla="*/ 219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9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2"/>
                    <a:pt x="38" y="38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2" y="0"/>
                    <a:pt x="195" y="13"/>
                    <a:pt x="219" y="38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9"/>
                  </a:cubicBezTo>
                  <a:cubicBezTo>
                    <a:pt x="195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1"/>
                    <a:pt x="43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3" y="213"/>
                  </a:cubicBezTo>
                  <a:cubicBezTo>
                    <a:pt x="66" y="236"/>
                    <a:pt x="96" y="248"/>
                    <a:pt x="128" y="248"/>
                  </a:cubicBezTo>
                  <a:cubicBezTo>
                    <a:pt x="160" y="248"/>
                    <a:pt x="190" y="236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0" y="21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3" name="Rectangle 380"/>
            <p:cNvSpPr>
              <a:spLocks noChangeArrowheads="1"/>
            </p:cNvSpPr>
            <p:nvPr/>
          </p:nvSpPr>
          <p:spPr bwMode="auto">
            <a:xfrm>
              <a:off x="2183043" y="2911726"/>
              <a:ext cx="9851" cy="1519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4" name="Freeform 381"/>
            <p:cNvSpPr>
              <a:spLocks/>
            </p:cNvSpPr>
            <p:nvPr/>
          </p:nvSpPr>
          <p:spPr bwMode="auto">
            <a:xfrm>
              <a:off x="2164748" y="2910319"/>
              <a:ext cx="112580" cy="95693"/>
            </a:xfrm>
            <a:custGeom>
              <a:avLst/>
              <a:gdLst>
                <a:gd name="T0" fmla="*/ 52 w 96"/>
                <a:gd name="T1" fmla="*/ 82 h 82"/>
                <a:gd name="T2" fmla="*/ 48 w 96"/>
                <a:gd name="T3" fmla="*/ 82 h 82"/>
                <a:gd name="T4" fmla="*/ 0 w 96"/>
                <a:gd name="T5" fmla="*/ 82 h 82"/>
                <a:gd name="T6" fmla="*/ 0 w 96"/>
                <a:gd name="T7" fmla="*/ 74 h 82"/>
                <a:gd name="T8" fmla="*/ 48 w 96"/>
                <a:gd name="T9" fmla="*/ 74 h 82"/>
                <a:gd name="T10" fmla="*/ 79 w 96"/>
                <a:gd name="T11" fmla="*/ 65 h 82"/>
                <a:gd name="T12" fmla="*/ 88 w 96"/>
                <a:gd name="T13" fmla="*/ 42 h 82"/>
                <a:gd name="T14" fmla="*/ 79 w 96"/>
                <a:gd name="T15" fmla="*/ 19 h 82"/>
                <a:gd name="T16" fmla="*/ 49 w 96"/>
                <a:gd name="T17" fmla="*/ 10 h 82"/>
                <a:gd name="T18" fmla="*/ 20 w 96"/>
                <a:gd name="T19" fmla="*/ 10 h 82"/>
                <a:gd name="T20" fmla="*/ 20 w 96"/>
                <a:gd name="T21" fmla="*/ 2 h 82"/>
                <a:gd name="T22" fmla="*/ 48 w 96"/>
                <a:gd name="T23" fmla="*/ 2 h 82"/>
                <a:gd name="T24" fmla="*/ 85 w 96"/>
                <a:gd name="T25" fmla="*/ 13 h 82"/>
                <a:gd name="T26" fmla="*/ 96 w 96"/>
                <a:gd name="T27" fmla="*/ 42 h 82"/>
                <a:gd name="T28" fmla="*/ 85 w 96"/>
                <a:gd name="T29" fmla="*/ 71 h 82"/>
                <a:gd name="T30" fmla="*/ 52 w 96"/>
                <a:gd name="T3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82">
                  <a:moveTo>
                    <a:pt x="52" y="82"/>
                  </a:moveTo>
                  <a:cubicBezTo>
                    <a:pt x="49" y="82"/>
                    <a:pt x="48" y="82"/>
                    <a:pt x="48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68" y="76"/>
                    <a:pt x="79" y="65"/>
                  </a:cubicBezTo>
                  <a:cubicBezTo>
                    <a:pt x="85" y="60"/>
                    <a:pt x="88" y="52"/>
                    <a:pt x="88" y="42"/>
                  </a:cubicBezTo>
                  <a:cubicBezTo>
                    <a:pt x="88" y="32"/>
                    <a:pt x="85" y="24"/>
                    <a:pt x="79" y="19"/>
                  </a:cubicBezTo>
                  <a:cubicBezTo>
                    <a:pt x="68" y="8"/>
                    <a:pt x="49" y="10"/>
                    <a:pt x="49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9" y="2"/>
                    <a:pt x="71" y="0"/>
                    <a:pt x="85" y="13"/>
                  </a:cubicBezTo>
                  <a:cubicBezTo>
                    <a:pt x="92" y="20"/>
                    <a:pt x="96" y="30"/>
                    <a:pt x="96" y="42"/>
                  </a:cubicBezTo>
                  <a:cubicBezTo>
                    <a:pt x="96" y="54"/>
                    <a:pt x="92" y="64"/>
                    <a:pt x="85" y="71"/>
                  </a:cubicBezTo>
                  <a:cubicBezTo>
                    <a:pt x="74" y="81"/>
                    <a:pt x="59" y="82"/>
                    <a:pt x="52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5" name="Rectangle 382"/>
            <p:cNvSpPr>
              <a:spLocks noChangeArrowheads="1"/>
            </p:cNvSpPr>
            <p:nvPr/>
          </p:nvSpPr>
          <p:spPr bwMode="auto">
            <a:xfrm>
              <a:off x="2164748" y="3025714"/>
              <a:ext cx="60512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2" name="Группа 481"/>
          <p:cNvGrpSpPr/>
          <p:nvPr/>
        </p:nvGrpSpPr>
        <p:grpSpPr>
          <a:xfrm>
            <a:off x="2467308" y="2835735"/>
            <a:ext cx="302560" cy="303967"/>
            <a:chOff x="2467308" y="2835735"/>
            <a:chExt cx="302560" cy="303967"/>
          </a:xfrm>
          <a:solidFill>
            <a:schemeClr val="tx1"/>
          </a:solidFill>
        </p:grpSpPr>
        <p:sp>
          <p:nvSpPr>
            <p:cNvPr id="376" name="Freeform 383"/>
            <p:cNvSpPr>
              <a:spLocks noEditPoints="1"/>
            </p:cNvSpPr>
            <p:nvPr/>
          </p:nvSpPr>
          <p:spPr bwMode="auto">
            <a:xfrm>
              <a:off x="2467308" y="2835735"/>
              <a:ext cx="302560" cy="303967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9 h 256"/>
                <a:gd name="T4" fmla="*/ 0 w 256"/>
                <a:gd name="T5" fmla="*/ 128 h 256"/>
                <a:gd name="T6" fmla="*/ 38 w 256"/>
                <a:gd name="T7" fmla="*/ 38 h 256"/>
                <a:gd name="T8" fmla="*/ 128 w 256"/>
                <a:gd name="T9" fmla="*/ 0 h 256"/>
                <a:gd name="T10" fmla="*/ 219 w 256"/>
                <a:gd name="T11" fmla="*/ 38 h 256"/>
                <a:gd name="T12" fmla="*/ 256 w 256"/>
                <a:gd name="T13" fmla="*/ 128 h 256"/>
                <a:gd name="T14" fmla="*/ 219 w 256"/>
                <a:gd name="T15" fmla="*/ 219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9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2"/>
                    <a:pt x="38" y="38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3" y="0"/>
                    <a:pt x="195" y="13"/>
                    <a:pt x="219" y="38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9"/>
                  </a:cubicBezTo>
                  <a:cubicBezTo>
                    <a:pt x="195" y="243"/>
                    <a:pt x="163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1"/>
                    <a:pt x="43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3" y="213"/>
                  </a:cubicBezTo>
                  <a:cubicBezTo>
                    <a:pt x="66" y="236"/>
                    <a:pt x="96" y="248"/>
                    <a:pt x="128" y="248"/>
                  </a:cubicBezTo>
                  <a:cubicBezTo>
                    <a:pt x="160" y="248"/>
                    <a:pt x="191" y="236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1" y="21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7" name="Freeform 384"/>
            <p:cNvSpPr>
              <a:spLocks/>
            </p:cNvSpPr>
            <p:nvPr/>
          </p:nvSpPr>
          <p:spPr bwMode="auto">
            <a:xfrm>
              <a:off x="2561593" y="2911726"/>
              <a:ext cx="94286" cy="164649"/>
            </a:xfrm>
            <a:custGeom>
              <a:avLst/>
              <a:gdLst>
                <a:gd name="T0" fmla="*/ 62 w 80"/>
                <a:gd name="T1" fmla="*/ 139 h 139"/>
                <a:gd name="T2" fmla="*/ 0 w 80"/>
                <a:gd name="T3" fmla="*/ 82 h 139"/>
                <a:gd name="T4" fmla="*/ 0 w 80"/>
                <a:gd name="T5" fmla="*/ 72 h 139"/>
                <a:gd name="T6" fmla="*/ 32 w 80"/>
                <a:gd name="T7" fmla="*/ 72 h 139"/>
                <a:gd name="T8" fmla="*/ 64 w 80"/>
                <a:gd name="T9" fmla="*/ 63 h 139"/>
                <a:gd name="T10" fmla="*/ 72 w 80"/>
                <a:gd name="T11" fmla="*/ 40 h 139"/>
                <a:gd name="T12" fmla="*/ 53 w 80"/>
                <a:gd name="T13" fmla="*/ 12 h 139"/>
                <a:gd name="T14" fmla="*/ 32 w 80"/>
                <a:gd name="T15" fmla="*/ 8 h 139"/>
                <a:gd name="T16" fmla="*/ 0 w 80"/>
                <a:gd name="T17" fmla="*/ 8 h 139"/>
                <a:gd name="T18" fmla="*/ 0 w 80"/>
                <a:gd name="T19" fmla="*/ 0 h 139"/>
                <a:gd name="T20" fmla="*/ 32 w 80"/>
                <a:gd name="T21" fmla="*/ 0 h 139"/>
                <a:gd name="T22" fmla="*/ 80 w 80"/>
                <a:gd name="T23" fmla="*/ 40 h 139"/>
                <a:gd name="T24" fmla="*/ 69 w 80"/>
                <a:gd name="T25" fmla="*/ 69 h 139"/>
                <a:gd name="T26" fmla="*/ 32 w 80"/>
                <a:gd name="T27" fmla="*/ 80 h 139"/>
                <a:gd name="T28" fmla="*/ 10 w 80"/>
                <a:gd name="T29" fmla="*/ 80 h 139"/>
                <a:gd name="T30" fmla="*/ 67 w 80"/>
                <a:gd name="T31" fmla="*/ 133 h 139"/>
                <a:gd name="T32" fmla="*/ 62 w 80"/>
                <a:gd name="T3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139">
                  <a:moveTo>
                    <a:pt x="62" y="139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3" y="72"/>
                    <a:pt x="52" y="74"/>
                    <a:pt x="64" y="63"/>
                  </a:cubicBezTo>
                  <a:cubicBezTo>
                    <a:pt x="69" y="58"/>
                    <a:pt x="72" y="50"/>
                    <a:pt x="72" y="40"/>
                  </a:cubicBezTo>
                  <a:cubicBezTo>
                    <a:pt x="72" y="27"/>
                    <a:pt x="66" y="18"/>
                    <a:pt x="53" y="12"/>
                  </a:cubicBezTo>
                  <a:cubicBezTo>
                    <a:pt x="43" y="8"/>
                    <a:pt x="32" y="8"/>
                    <a:pt x="3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9" y="0"/>
                    <a:pt x="80" y="8"/>
                    <a:pt x="80" y="40"/>
                  </a:cubicBezTo>
                  <a:cubicBezTo>
                    <a:pt x="80" y="52"/>
                    <a:pt x="76" y="62"/>
                    <a:pt x="69" y="69"/>
                  </a:cubicBezTo>
                  <a:cubicBezTo>
                    <a:pt x="55" y="82"/>
                    <a:pt x="33" y="80"/>
                    <a:pt x="32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67" y="133"/>
                    <a:pt x="67" y="133"/>
                    <a:pt x="67" y="133"/>
                  </a:cubicBezTo>
                  <a:lnTo>
                    <a:pt x="62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8" name="Rectangle 385"/>
            <p:cNvSpPr>
              <a:spLocks noChangeArrowheads="1"/>
            </p:cNvSpPr>
            <p:nvPr/>
          </p:nvSpPr>
          <p:spPr bwMode="auto">
            <a:xfrm>
              <a:off x="2561593" y="2911726"/>
              <a:ext cx="113988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9" name="Rectangle 386"/>
            <p:cNvSpPr>
              <a:spLocks noChangeArrowheads="1"/>
            </p:cNvSpPr>
            <p:nvPr/>
          </p:nvSpPr>
          <p:spPr bwMode="auto">
            <a:xfrm>
              <a:off x="2561593" y="2939872"/>
              <a:ext cx="113988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7" name="Группа 506"/>
          <p:cNvGrpSpPr/>
          <p:nvPr/>
        </p:nvGrpSpPr>
        <p:grpSpPr>
          <a:xfrm>
            <a:off x="2074684" y="3640684"/>
            <a:ext cx="302560" cy="265971"/>
            <a:chOff x="2074684" y="3640684"/>
            <a:chExt cx="302560" cy="265971"/>
          </a:xfrm>
          <a:solidFill>
            <a:schemeClr val="tx1"/>
          </a:solidFill>
        </p:grpSpPr>
        <p:sp>
          <p:nvSpPr>
            <p:cNvPr id="380" name="Freeform 387"/>
            <p:cNvSpPr>
              <a:spLocks noEditPoints="1"/>
            </p:cNvSpPr>
            <p:nvPr/>
          </p:nvSpPr>
          <p:spPr bwMode="auto">
            <a:xfrm>
              <a:off x="2074684" y="3640684"/>
              <a:ext cx="302560" cy="265971"/>
            </a:xfrm>
            <a:custGeom>
              <a:avLst/>
              <a:gdLst>
                <a:gd name="T0" fmla="*/ 215 w 215"/>
                <a:gd name="T1" fmla="*/ 189 h 189"/>
                <a:gd name="T2" fmla="*/ 0 w 215"/>
                <a:gd name="T3" fmla="*/ 189 h 189"/>
                <a:gd name="T4" fmla="*/ 0 w 215"/>
                <a:gd name="T5" fmla="*/ 0 h 189"/>
                <a:gd name="T6" fmla="*/ 215 w 215"/>
                <a:gd name="T7" fmla="*/ 0 h 189"/>
                <a:gd name="T8" fmla="*/ 215 w 215"/>
                <a:gd name="T9" fmla="*/ 189 h 189"/>
                <a:gd name="T10" fmla="*/ 7 w 215"/>
                <a:gd name="T11" fmla="*/ 182 h 189"/>
                <a:gd name="T12" fmla="*/ 208 w 215"/>
                <a:gd name="T13" fmla="*/ 182 h 189"/>
                <a:gd name="T14" fmla="*/ 208 w 215"/>
                <a:gd name="T15" fmla="*/ 7 h 189"/>
                <a:gd name="T16" fmla="*/ 7 w 215"/>
                <a:gd name="T17" fmla="*/ 7 h 189"/>
                <a:gd name="T18" fmla="*/ 7 w 215"/>
                <a:gd name="T19" fmla="*/ 18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5" h="189">
                  <a:moveTo>
                    <a:pt x="215" y="189"/>
                  </a:moveTo>
                  <a:lnTo>
                    <a:pt x="0" y="189"/>
                  </a:lnTo>
                  <a:lnTo>
                    <a:pt x="0" y="0"/>
                  </a:lnTo>
                  <a:lnTo>
                    <a:pt x="215" y="0"/>
                  </a:lnTo>
                  <a:lnTo>
                    <a:pt x="215" y="189"/>
                  </a:lnTo>
                  <a:close/>
                  <a:moveTo>
                    <a:pt x="7" y="182"/>
                  </a:moveTo>
                  <a:lnTo>
                    <a:pt x="208" y="182"/>
                  </a:lnTo>
                  <a:lnTo>
                    <a:pt x="208" y="7"/>
                  </a:lnTo>
                  <a:lnTo>
                    <a:pt x="7" y="7"/>
                  </a:lnTo>
                  <a:lnTo>
                    <a:pt x="7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1" name="Freeform 388"/>
            <p:cNvSpPr>
              <a:spLocks noEditPoints="1"/>
            </p:cNvSpPr>
            <p:nvPr/>
          </p:nvSpPr>
          <p:spPr bwMode="auto">
            <a:xfrm>
              <a:off x="2121124" y="3668829"/>
              <a:ext cx="227975" cy="208274"/>
            </a:xfrm>
            <a:custGeom>
              <a:avLst/>
              <a:gdLst>
                <a:gd name="T0" fmla="*/ 162 w 162"/>
                <a:gd name="T1" fmla="*/ 148 h 148"/>
                <a:gd name="T2" fmla="*/ 0 w 162"/>
                <a:gd name="T3" fmla="*/ 148 h 148"/>
                <a:gd name="T4" fmla="*/ 0 w 162"/>
                <a:gd name="T5" fmla="*/ 0 h 148"/>
                <a:gd name="T6" fmla="*/ 162 w 162"/>
                <a:gd name="T7" fmla="*/ 0 h 148"/>
                <a:gd name="T8" fmla="*/ 162 w 162"/>
                <a:gd name="T9" fmla="*/ 148 h 148"/>
                <a:gd name="T10" fmla="*/ 7 w 162"/>
                <a:gd name="T11" fmla="*/ 142 h 148"/>
                <a:gd name="T12" fmla="*/ 155 w 162"/>
                <a:gd name="T13" fmla="*/ 142 h 148"/>
                <a:gd name="T14" fmla="*/ 155 w 162"/>
                <a:gd name="T15" fmla="*/ 7 h 148"/>
                <a:gd name="T16" fmla="*/ 7 w 162"/>
                <a:gd name="T17" fmla="*/ 7 h 148"/>
                <a:gd name="T18" fmla="*/ 7 w 162"/>
                <a:gd name="T19" fmla="*/ 14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48">
                  <a:moveTo>
                    <a:pt x="162" y="148"/>
                  </a:moveTo>
                  <a:lnTo>
                    <a:pt x="0" y="148"/>
                  </a:lnTo>
                  <a:lnTo>
                    <a:pt x="0" y="0"/>
                  </a:lnTo>
                  <a:lnTo>
                    <a:pt x="162" y="0"/>
                  </a:lnTo>
                  <a:lnTo>
                    <a:pt x="162" y="148"/>
                  </a:lnTo>
                  <a:close/>
                  <a:moveTo>
                    <a:pt x="7" y="142"/>
                  </a:moveTo>
                  <a:lnTo>
                    <a:pt x="155" y="142"/>
                  </a:lnTo>
                  <a:lnTo>
                    <a:pt x="155" y="7"/>
                  </a:lnTo>
                  <a:lnTo>
                    <a:pt x="7" y="7"/>
                  </a:lnTo>
                  <a:lnTo>
                    <a:pt x="7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2" name="Rectangle 389"/>
            <p:cNvSpPr>
              <a:spLocks noChangeArrowheads="1"/>
            </p:cNvSpPr>
            <p:nvPr/>
          </p:nvSpPr>
          <p:spPr bwMode="auto">
            <a:xfrm>
              <a:off x="2102829" y="3698381"/>
              <a:ext cx="28145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3" name="Rectangle 390"/>
            <p:cNvSpPr>
              <a:spLocks noChangeArrowheads="1"/>
            </p:cNvSpPr>
            <p:nvPr/>
          </p:nvSpPr>
          <p:spPr bwMode="auto">
            <a:xfrm>
              <a:off x="2102829" y="3744821"/>
              <a:ext cx="28145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4" name="Rectangle 391"/>
            <p:cNvSpPr>
              <a:spLocks noChangeArrowheads="1"/>
            </p:cNvSpPr>
            <p:nvPr/>
          </p:nvSpPr>
          <p:spPr bwMode="auto">
            <a:xfrm>
              <a:off x="2102829" y="3792667"/>
              <a:ext cx="28145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5" name="Rectangle 392"/>
            <p:cNvSpPr>
              <a:spLocks noChangeArrowheads="1"/>
            </p:cNvSpPr>
            <p:nvPr/>
          </p:nvSpPr>
          <p:spPr bwMode="auto">
            <a:xfrm>
              <a:off x="2102829" y="3839106"/>
              <a:ext cx="28145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6" name="Freeform 393"/>
            <p:cNvSpPr>
              <a:spLocks noEditPoints="1"/>
            </p:cNvSpPr>
            <p:nvPr/>
          </p:nvSpPr>
          <p:spPr bwMode="auto">
            <a:xfrm>
              <a:off x="2263256" y="3754671"/>
              <a:ext cx="37996" cy="37996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1"/>
                    <a:pt x="12" y="24"/>
                    <a:pt x="16" y="24"/>
                  </a:cubicBezTo>
                  <a:cubicBezTo>
                    <a:pt x="21" y="24"/>
                    <a:pt x="24" y="21"/>
                    <a:pt x="24" y="16"/>
                  </a:cubicBezTo>
                  <a:cubicBezTo>
                    <a:pt x="24" y="12"/>
                    <a:pt x="21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7" name="Freeform 394"/>
            <p:cNvSpPr>
              <a:spLocks noEditPoints="1"/>
            </p:cNvSpPr>
            <p:nvPr/>
          </p:nvSpPr>
          <p:spPr bwMode="auto">
            <a:xfrm>
              <a:off x="2235111" y="3726526"/>
              <a:ext cx="94286" cy="94286"/>
            </a:xfrm>
            <a:custGeom>
              <a:avLst/>
              <a:gdLst>
                <a:gd name="T0" fmla="*/ 40 w 80"/>
                <a:gd name="T1" fmla="*/ 80 h 80"/>
                <a:gd name="T2" fmla="*/ 0 w 80"/>
                <a:gd name="T3" fmla="*/ 40 h 80"/>
                <a:gd name="T4" fmla="*/ 40 w 80"/>
                <a:gd name="T5" fmla="*/ 0 h 80"/>
                <a:gd name="T6" fmla="*/ 80 w 80"/>
                <a:gd name="T7" fmla="*/ 40 h 80"/>
                <a:gd name="T8" fmla="*/ 40 w 80"/>
                <a:gd name="T9" fmla="*/ 80 h 80"/>
                <a:gd name="T10" fmla="*/ 40 w 80"/>
                <a:gd name="T11" fmla="*/ 8 h 80"/>
                <a:gd name="T12" fmla="*/ 8 w 80"/>
                <a:gd name="T13" fmla="*/ 40 h 80"/>
                <a:gd name="T14" fmla="*/ 40 w 80"/>
                <a:gd name="T15" fmla="*/ 72 h 80"/>
                <a:gd name="T16" fmla="*/ 72 w 80"/>
                <a:gd name="T17" fmla="*/ 40 h 80"/>
                <a:gd name="T18" fmla="*/ 40 w 80"/>
                <a:gd name="T19" fmla="*/ 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62" y="0"/>
                    <a:pt x="80" y="18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8"/>
                  </a:moveTo>
                  <a:cubicBezTo>
                    <a:pt x="23" y="8"/>
                    <a:pt x="8" y="23"/>
                    <a:pt x="8" y="40"/>
                  </a:cubicBezTo>
                  <a:cubicBezTo>
                    <a:pt x="8" y="58"/>
                    <a:pt x="23" y="72"/>
                    <a:pt x="40" y="72"/>
                  </a:cubicBezTo>
                  <a:cubicBezTo>
                    <a:pt x="58" y="72"/>
                    <a:pt x="72" y="58"/>
                    <a:pt x="72" y="40"/>
                  </a:cubicBezTo>
                  <a:cubicBezTo>
                    <a:pt x="72" y="23"/>
                    <a:pt x="58" y="8"/>
                    <a:pt x="4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8" name="Rectangle 395"/>
            <p:cNvSpPr>
              <a:spLocks noChangeArrowheads="1"/>
            </p:cNvSpPr>
            <p:nvPr/>
          </p:nvSpPr>
          <p:spPr bwMode="auto">
            <a:xfrm>
              <a:off x="2240740" y="3768743"/>
              <a:ext cx="28145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9" name="Rectangle 396"/>
            <p:cNvSpPr>
              <a:spLocks noChangeArrowheads="1"/>
            </p:cNvSpPr>
            <p:nvPr/>
          </p:nvSpPr>
          <p:spPr bwMode="auto">
            <a:xfrm>
              <a:off x="2277328" y="3730748"/>
              <a:ext cx="9851" cy="2814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0" name="Rectangle 397"/>
            <p:cNvSpPr>
              <a:spLocks noChangeArrowheads="1"/>
            </p:cNvSpPr>
            <p:nvPr/>
          </p:nvSpPr>
          <p:spPr bwMode="auto">
            <a:xfrm>
              <a:off x="2297030" y="3768743"/>
              <a:ext cx="28145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1" name="Rectangle 398"/>
            <p:cNvSpPr>
              <a:spLocks noChangeArrowheads="1"/>
            </p:cNvSpPr>
            <p:nvPr/>
          </p:nvSpPr>
          <p:spPr bwMode="auto">
            <a:xfrm>
              <a:off x="2277328" y="3787038"/>
              <a:ext cx="9851" cy="295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2" name="Freeform 399"/>
            <p:cNvSpPr>
              <a:spLocks/>
            </p:cNvSpPr>
            <p:nvPr/>
          </p:nvSpPr>
          <p:spPr bwMode="auto">
            <a:xfrm>
              <a:off x="2288586" y="3780001"/>
              <a:ext cx="26738" cy="25331"/>
            </a:xfrm>
            <a:custGeom>
              <a:avLst/>
              <a:gdLst>
                <a:gd name="T0" fmla="*/ 5 w 19"/>
                <a:gd name="T1" fmla="*/ 0 h 18"/>
                <a:gd name="T2" fmla="*/ 19 w 19"/>
                <a:gd name="T3" fmla="*/ 13 h 18"/>
                <a:gd name="T4" fmla="*/ 13 w 19"/>
                <a:gd name="T5" fmla="*/ 18 h 18"/>
                <a:gd name="T6" fmla="*/ 0 w 19"/>
                <a:gd name="T7" fmla="*/ 5 h 18"/>
                <a:gd name="T8" fmla="*/ 5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5" y="0"/>
                  </a:moveTo>
                  <a:lnTo>
                    <a:pt x="19" y="13"/>
                  </a:lnTo>
                  <a:lnTo>
                    <a:pt x="13" y="1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3" name="Freeform 400"/>
            <p:cNvSpPr>
              <a:spLocks/>
            </p:cNvSpPr>
            <p:nvPr/>
          </p:nvSpPr>
          <p:spPr bwMode="auto">
            <a:xfrm>
              <a:off x="2288586" y="3742006"/>
              <a:ext cx="26738" cy="25331"/>
            </a:xfrm>
            <a:custGeom>
              <a:avLst/>
              <a:gdLst>
                <a:gd name="T0" fmla="*/ 13 w 19"/>
                <a:gd name="T1" fmla="*/ 0 h 18"/>
                <a:gd name="T2" fmla="*/ 19 w 19"/>
                <a:gd name="T3" fmla="*/ 5 h 18"/>
                <a:gd name="T4" fmla="*/ 5 w 19"/>
                <a:gd name="T5" fmla="*/ 18 h 18"/>
                <a:gd name="T6" fmla="*/ 0 w 19"/>
                <a:gd name="T7" fmla="*/ 13 h 18"/>
                <a:gd name="T8" fmla="*/ 13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3" y="0"/>
                  </a:moveTo>
                  <a:lnTo>
                    <a:pt x="19" y="5"/>
                  </a:lnTo>
                  <a:lnTo>
                    <a:pt x="5" y="18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4" name="Freeform 401"/>
            <p:cNvSpPr>
              <a:spLocks/>
            </p:cNvSpPr>
            <p:nvPr/>
          </p:nvSpPr>
          <p:spPr bwMode="auto">
            <a:xfrm>
              <a:off x="2250591" y="3742006"/>
              <a:ext cx="26738" cy="25331"/>
            </a:xfrm>
            <a:custGeom>
              <a:avLst/>
              <a:gdLst>
                <a:gd name="T0" fmla="*/ 5 w 19"/>
                <a:gd name="T1" fmla="*/ 0 h 18"/>
                <a:gd name="T2" fmla="*/ 19 w 19"/>
                <a:gd name="T3" fmla="*/ 13 h 18"/>
                <a:gd name="T4" fmla="*/ 14 w 19"/>
                <a:gd name="T5" fmla="*/ 18 h 18"/>
                <a:gd name="T6" fmla="*/ 0 w 19"/>
                <a:gd name="T7" fmla="*/ 5 h 18"/>
                <a:gd name="T8" fmla="*/ 5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5" y="0"/>
                  </a:moveTo>
                  <a:lnTo>
                    <a:pt x="19" y="13"/>
                  </a:lnTo>
                  <a:lnTo>
                    <a:pt x="14" y="1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5" name="Freeform 402"/>
            <p:cNvSpPr>
              <a:spLocks/>
            </p:cNvSpPr>
            <p:nvPr/>
          </p:nvSpPr>
          <p:spPr bwMode="auto">
            <a:xfrm>
              <a:off x="2250591" y="3780001"/>
              <a:ext cx="26738" cy="25331"/>
            </a:xfrm>
            <a:custGeom>
              <a:avLst/>
              <a:gdLst>
                <a:gd name="T0" fmla="*/ 14 w 19"/>
                <a:gd name="T1" fmla="*/ 0 h 18"/>
                <a:gd name="T2" fmla="*/ 19 w 19"/>
                <a:gd name="T3" fmla="*/ 5 h 18"/>
                <a:gd name="T4" fmla="*/ 5 w 19"/>
                <a:gd name="T5" fmla="*/ 18 h 18"/>
                <a:gd name="T6" fmla="*/ 0 w 19"/>
                <a:gd name="T7" fmla="*/ 13 h 18"/>
                <a:gd name="T8" fmla="*/ 14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lnTo>
                    <a:pt x="19" y="5"/>
                  </a:lnTo>
                  <a:lnTo>
                    <a:pt x="5" y="18"/>
                  </a:lnTo>
                  <a:lnTo>
                    <a:pt x="0" y="13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3" name="Группа 502"/>
          <p:cNvGrpSpPr/>
          <p:nvPr/>
        </p:nvGrpSpPr>
        <p:grpSpPr>
          <a:xfrm>
            <a:off x="5609705" y="3228358"/>
            <a:ext cx="305374" cy="305374"/>
            <a:chOff x="5609705" y="3228358"/>
            <a:chExt cx="305374" cy="305374"/>
          </a:xfrm>
          <a:solidFill>
            <a:schemeClr val="tx1"/>
          </a:solidFill>
        </p:grpSpPr>
        <p:sp>
          <p:nvSpPr>
            <p:cNvPr id="396" name="Freeform 403"/>
            <p:cNvSpPr>
              <a:spLocks noEditPoints="1"/>
            </p:cNvSpPr>
            <p:nvPr/>
          </p:nvSpPr>
          <p:spPr bwMode="auto">
            <a:xfrm>
              <a:off x="5609705" y="3228358"/>
              <a:ext cx="305374" cy="305374"/>
            </a:xfrm>
            <a:custGeom>
              <a:avLst/>
              <a:gdLst>
                <a:gd name="T0" fmla="*/ 131 w 217"/>
                <a:gd name="T1" fmla="*/ 217 h 217"/>
                <a:gd name="T2" fmla="*/ 0 w 217"/>
                <a:gd name="T3" fmla="*/ 86 h 217"/>
                <a:gd name="T4" fmla="*/ 0 w 217"/>
                <a:gd name="T5" fmla="*/ 0 h 217"/>
                <a:gd name="T6" fmla="*/ 85 w 217"/>
                <a:gd name="T7" fmla="*/ 0 h 217"/>
                <a:gd name="T8" fmla="*/ 217 w 217"/>
                <a:gd name="T9" fmla="*/ 131 h 217"/>
                <a:gd name="T10" fmla="*/ 131 w 217"/>
                <a:gd name="T11" fmla="*/ 217 h 217"/>
                <a:gd name="T12" fmla="*/ 6 w 217"/>
                <a:gd name="T13" fmla="*/ 83 h 217"/>
                <a:gd name="T14" fmla="*/ 131 w 217"/>
                <a:gd name="T15" fmla="*/ 207 h 217"/>
                <a:gd name="T16" fmla="*/ 207 w 217"/>
                <a:gd name="T17" fmla="*/ 131 h 217"/>
                <a:gd name="T18" fmla="*/ 83 w 217"/>
                <a:gd name="T19" fmla="*/ 6 h 217"/>
                <a:gd name="T20" fmla="*/ 6 w 217"/>
                <a:gd name="T21" fmla="*/ 6 h 217"/>
                <a:gd name="T22" fmla="*/ 6 w 217"/>
                <a:gd name="T23" fmla="*/ 8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7" h="217">
                  <a:moveTo>
                    <a:pt x="131" y="217"/>
                  </a:moveTo>
                  <a:lnTo>
                    <a:pt x="0" y="86"/>
                  </a:lnTo>
                  <a:lnTo>
                    <a:pt x="0" y="0"/>
                  </a:lnTo>
                  <a:lnTo>
                    <a:pt x="85" y="0"/>
                  </a:lnTo>
                  <a:lnTo>
                    <a:pt x="217" y="131"/>
                  </a:lnTo>
                  <a:lnTo>
                    <a:pt x="131" y="217"/>
                  </a:lnTo>
                  <a:close/>
                  <a:moveTo>
                    <a:pt x="6" y="83"/>
                  </a:moveTo>
                  <a:lnTo>
                    <a:pt x="131" y="207"/>
                  </a:lnTo>
                  <a:lnTo>
                    <a:pt x="207" y="131"/>
                  </a:lnTo>
                  <a:lnTo>
                    <a:pt x="83" y="6"/>
                  </a:lnTo>
                  <a:lnTo>
                    <a:pt x="6" y="6"/>
                  </a:lnTo>
                  <a:lnTo>
                    <a:pt x="6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7" name="Freeform 404"/>
            <p:cNvSpPr>
              <a:spLocks noEditPoints="1"/>
            </p:cNvSpPr>
            <p:nvPr/>
          </p:nvSpPr>
          <p:spPr bwMode="auto">
            <a:xfrm>
              <a:off x="5656145" y="3274798"/>
              <a:ext cx="66141" cy="66141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8 w 56"/>
                <a:gd name="T13" fmla="*/ 28 h 56"/>
                <a:gd name="T14" fmla="*/ 28 w 56"/>
                <a:gd name="T15" fmla="*/ 48 h 56"/>
                <a:gd name="T16" fmla="*/ 4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3" y="56"/>
                    <a:pt x="0" y="44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6"/>
                    <a:pt x="28" y="56"/>
                  </a:cubicBezTo>
                  <a:close/>
                  <a:moveTo>
                    <a:pt x="28" y="8"/>
                  </a:moveTo>
                  <a:cubicBezTo>
                    <a:pt x="17" y="8"/>
                    <a:pt x="8" y="17"/>
                    <a:pt x="8" y="28"/>
                  </a:cubicBezTo>
                  <a:cubicBezTo>
                    <a:pt x="8" y="39"/>
                    <a:pt x="17" y="48"/>
                    <a:pt x="28" y="48"/>
                  </a:cubicBezTo>
                  <a:cubicBezTo>
                    <a:pt x="40" y="48"/>
                    <a:pt x="48" y="39"/>
                    <a:pt x="48" y="28"/>
                  </a:cubicBezTo>
                  <a:cubicBezTo>
                    <a:pt x="48" y="17"/>
                    <a:pt x="40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4" name="Группа 503"/>
          <p:cNvGrpSpPr/>
          <p:nvPr/>
        </p:nvGrpSpPr>
        <p:grpSpPr>
          <a:xfrm>
            <a:off x="6003736" y="3246653"/>
            <a:ext cx="303967" cy="267378"/>
            <a:chOff x="6003736" y="3246653"/>
            <a:chExt cx="303967" cy="267378"/>
          </a:xfrm>
          <a:solidFill>
            <a:schemeClr val="tx1"/>
          </a:solidFill>
        </p:grpSpPr>
        <p:sp>
          <p:nvSpPr>
            <p:cNvPr id="398" name="Freeform 405"/>
            <p:cNvSpPr>
              <a:spLocks noEditPoints="1"/>
            </p:cNvSpPr>
            <p:nvPr/>
          </p:nvSpPr>
          <p:spPr bwMode="auto">
            <a:xfrm>
              <a:off x="6003736" y="3246653"/>
              <a:ext cx="265971" cy="267378"/>
            </a:xfrm>
            <a:custGeom>
              <a:avLst/>
              <a:gdLst>
                <a:gd name="T0" fmla="*/ 114 w 189"/>
                <a:gd name="T1" fmla="*/ 190 h 190"/>
                <a:gd name="T2" fmla="*/ 0 w 189"/>
                <a:gd name="T3" fmla="*/ 76 h 190"/>
                <a:gd name="T4" fmla="*/ 0 w 189"/>
                <a:gd name="T5" fmla="*/ 0 h 190"/>
                <a:gd name="T6" fmla="*/ 74 w 189"/>
                <a:gd name="T7" fmla="*/ 0 h 190"/>
                <a:gd name="T8" fmla="*/ 189 w 189"/>
                <a:gd name="T9" fmla="*/ 115 h 190"/>
                <a:gd name="T10" fmla="*/ 114 w 189"/>
                <a:gd name="T11" fmla="*/ 190 h 190"/>
                <a:gd name="T12" fmla="*/ 6 w 189"/>
                <a:gd name="T13" fmla="*/ 73 h 190"/>
                <a:gd name="T14" fmla="*/ 114 w 189"/>
                <a:gd name="T15" fmla="*/ 181 h 190"/>
                <a:gd name="T16" fmla="*/ 179 w 189"/>
                <a:gd name="T17" fmla="*/ 115 h 190"/>
                <a:gd name="T18" fmla="*/ 72 w 189"/>
                <a:gd name="T19" fmla="*/ 7 h 190"/>
                <a:gd name="T20" fmla="*/ 6 w 189"/>
                <a:gd name="T21" fmla="*/ 7 h 190"/>
                <a:gd name="T22" fmla="*/ 6 w 189"/>
                <a:gd name="T23" fmla="*/ 7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190">
                  <a:moveTo>
                    <a:pt x="114" y="190"/>
                  </a:moveTo>
                  <a:lnTo>
                    <a:pt x="0" y="76"/>
                  </a:lnTo>
                  <a:lnTo>
                    <a:pt x="0" y="0"/>
                  </a:lnTo>
                  <a:lnTo>
                    <a:pt x="74" y="0"/>
                  </a:lnTo>
                  <a:lnTo>
                    <a:pt x="189" y="115"/>
                  </a:lnTo>
                  <a:lnTo>
                    <a:pt x="114" y="190"/>
                  </a:lnTo>
                  <a:close/>
                  <a:moveTo>
                    <a:pt x="6" y="73"/>
                  </a:moveTo>
                  <a:lnTo>
                    <a:pt x="114" y="181"/>
                  </a:lnTo>
                  <a:lnTo>
                    <a:pt x="179" y="115"/>
                  </a:lnTo>
                  <a:lnTo>
                    <a:pt x="72" y="7"/>
                  </a:lnTo>
                  <a:lnTo>
                    <a:pt x="6" y="7"/>
                  </a:lnTo>
                  <a:lnTo>
                    <a:pt x="6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9" name="Freeform 407"/>
            <p:cNvSpPr>
              <a:spLocks/>
            </p:cNvSpPr>
            <p:nvPr/>
          </p:nvSpPr>
          <p:spPr bwMode="auto">
            <a:xfrm>
              <a:off x="6140239" y="3249466"/>
              <a:ext cx="167464" cy="261749"/>
            </a:xfrm>
            <a:custGeom>
              <a:avLst/>
              <a:gdLst>
                <a:gd name="T0" fmla="*/ 46 w 119"/>
                <a:gd name="T1" fmla="*/ 186 h 186"/>
                <a:gd name="T2" fmla="*/ 41 w 119"/>
                <a:gd name="T3" fmla="*/ 182 h 186"/>
                <a:gd name="T4" fmla="*/ 109 w 119"/>
                <a:gd name="T5" fmla="*/ 113 h 186"/>
                <a:gd name="T6" fmla="*/ 0 w 119"/>
                <a:gd name="T7" fmla="*/ 4 h 186"/>
                <a:gd name="T8" fmla="*/ 5 w 119"/>
                <a:gd name="T9" fmla="*/ 0 h 186"/>
                <a:gd name="T10" fmla="*/ 119 w 119"/>
                <a:gd name="T11" fmla="*/ 113 h 186"/>
                <a:gd name="T12" fmla="*/ 46 w 119"/>
                <a:gd name="T1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86">
                  <a:moveTo>
                    <a:pt x="46" y="186"/>
                  </a:moveTo>
                  <a:lnTo>
                    <a:pt x="41" y="182"/>
                  </a:lnTo>
                  <a:lnTo>
                    <a:pt x="109" y="113"/>
                  </a:lnTo>
                  <a:lnTo>
                    <a:pt x="0" y="4"/>
                  </a:lnTo>
                  <a:lnTo>
                    <a:pt x="5" y="0"/>
                  </a:lnTo>
                  <a:lnTo>
                    <a:pt x="119" y="113"/>
                  </a:lnTo>
                  <a:lnTo>
                    <a:pt x="46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0" name="Freeform 408"/>
            <p:cNvSpPr>
              <a:spLocks noEditPoints="1"/>
            </p:cNvSpPr>
            <p:nvPr/>
          </p:nvSpPr>
          <p:spPr bwMode="auto">
            <a:xfrm>
              <a:off x="6040324" y="3284648"/>
              <a:ext cx="57698" cy="56290"/>
            </a:xfrm>
            <a:custGeom>
              <a:avLst/>
              <a:gdLst>
                <a:gd name="T0" fmla="*/ 24 w 48"/>
                <a:gd name="T1" fmla="*/ 48 h 48"/>
                <a:gd name="T2" fmla="*/ 0 w 48"/>
                <a:gd name="T3" fmla="*/ 24 h 48"/>
                <a:gd name="T4" fmla="*/ 24 w 48"/>
                <a:gd name="T5" fmla="*/ 0 h 48"/>
                <a:gd name="T6" fmla="*/ 48 w 48"/>
                <a:gd name="T7" fmla="*/ 24 h 48"/>
                <a:gd name="T8" fmla="*/ 24 w 48"/>
                <a:gd name="T9" fmla="*/ 48 h 48"/>
                <a:gd name="T10" fmla="*/ 24 w 48"/>
                <a:gd name="T11" fmla="*/ 8 h 48"/>
                <a:gd name="T12" fmla="*/ 8 w 48"/>
                <a:gd name="T13" fmla="*/ 24 h 48"/>
                <a:gd name="T14" fmla="*/ 24 w 48"/>
                <a:gd name="T15" fmla="*/ 40 h 48"/>
                <a:gd name="T16" fmla="*/ 40 w 48"/>
                <a:gd name="T17" fmla="*/ 24 h 48"/>
                <a:gd name="T18" fmla="*/ 24 w 48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10" y="48"/>
                    <a:pt x="0" y="38"/>
                    <a:pt x="0" y="24"/>
                  </a:cubicBezTo>
                  <a:cubicBezTo>
                    <a:pt x="0" y="11"/>
                    <a:pt x="10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ubicBezTo>
                    <a:pt x="48" y="38"/>
                    <a:pt x="37" y="48"/>
                    <a:pt x="24" y="48"/>
                  </a:cubicBezTo>
                  <a:close/>
                  <a:moveTo>
                    <a:pt x="24" y="8"/>
                  </a:moveTo>
                  <a:cubicBezTo>
                    <a:pt x="15" y="8"/>
                    <a:pt x="8" y="16"/>
                    <a:pt x="8" y="24"/>
                  </a:cubicBezTo>
                  <a:cubicBezTo>
                    <a:pt x="8" y="33"/>
                    <a:pt x="15" y="40"/>
                    <a:pt x="24" y="40"/>
                  </a:cubicBezTo>
                  <a:cubicBezTo>
                    <a:pt x="32" y="40"/>
                    <a:pt x="40" y="33"/>
                    <a:pt x="40" y="24"/>
                  </a:cubicBezTo>
                  <a:cubicBezTo>
                    <a:pt x="40" y="16"/>
                    <a:pt x="32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5" name="Группа 504"/>
          <p:cNvGrpSpPr/>
          <p:nvPr/>
        </p:nvGrpSpPr>
        <p:grpSpPr>
          <a:xfrm>
            <a:off x="6394952" y="3228358"/>
            <a:ext cx="306781" cy="306781"/>
            <a:chOff x="6394952" y="3228358"/>
            <a:chExt cx="306781" cy="306781"/>
          </a:xfrm>
          <a:solidFill>
            <a:schemeClr val="tx1"/>
          </a:solidFill>
        </p:grpSpPr>
        <p:sp>
          <p:nvSpPr>
            <p:cNvPr id="401" name="Freeform 409"/>
            <p:cNvSpPr>
              <a:spLocks noEditPoints="1"/>
            </p:cNvSpPr>
            <p:nvPr/>
          </p:nvSpPr>
          <p:spPr bwMode="auto">
            <a:xfrm>
              <a:off x="6394952" y="3228358"/>
              <a:ext cx="306781" cy="306781"/>
            </a:xfrm>
            <a:custGeom>
              <a:avLst/>
              <a:gdLst>
                <a:gd name="T0" fmla="*/ 98 w 259"/>
                <a:gd name="T1" fmla="*/ 259 h 259"/>
                <a:gd name="T2" fmla="*/ 68 w 259"/>
                <a:gd name="T3" fmla="*/ 229 h 259"/>
                <a:gd name="T4" fmla="*/ 71 w 259"/>
                <a:gd name="T5" fmla="*/ 226 h 259"/>
                <a:gd name="T6" fmla="*/ 78 w 259"/>
                <a:gd name="T7" fmla="*/ 209 h 259"/>
                <a:gd name="T8" fmla="*/ 50 w 259"/>
                <a:gd name="T9" fmla="*/ 181 h 259"/>
                <a:gd name="T10" fmla="*/ 32 w 259"/>
                <a:gd name="T11" fmla="*/ 188 h 259"/>
                <a:gd name="T12" fmla="*/ 30 w 259"/>
                <a:gd name="T13" fmla="*/ 191 h 259"/>
                <a:gd name="T14" fmla="*/ 0 w 259"/>
                <a:gd name="T15" fmla="*/ 161 h 259"/>
                <a:gd name="T16" fmla="*/ 162 w 259"/>
                <a:gd name="T17" fmla="*/ 0 h 259"/>
                <a:gd name="T18" fmla="*/ 191 w 259"/>
                <a:gd name="T19" fmla="*/ 29 h 259"/>
                <a:gd name="T20" fmla="*/ 188 w 259"/>
                <a:gd name="T21" fmla="*/ 32 h 259"/>
                <a:gd name="T22" fmla="*/ 182 w 259"/>
                <a:gd name="T23" fmla="*/ 49 h 259"/>
                <a:gd name="T24" fmla="*/ 210 w 259"/>
                <a:gd name="T25" fmla="*/ 77 h 259"/>
                <a:gd name="T26" fmla="*/ 227 w 259"/>
                <a:gd name="T27" fmla="*/ 70 h 259"/>
                <a:gd name="T28" fmla="*/ 230 w 259"/>
                <a:gd name="T29" fmla="*/ 68 h 259"/>
                <a:gd name="T30" fmla="*/ 259 w 259"/>
                <a:gd name="T31" fmla="*/ 97 h 259"/>
                <a:gd name="T32" fmla="*/ 98 w 259"/>
                <a:gd name="T33" fmla="*/ 259 h 259"/>
                <a:gd name="T34" fmla="*/ 79 w 259"/>
                <a:gd name="T35" fmla="*/ 229 h 259"/>
                <a:gd name="T36" fmla="*/ 98 w 259"/>
                <a:gd name="T37" fmla="*/ 248 h 259"/>
                <a:gd name="T38" fmla="*/ 248 w 259"/>
                <a:gd name="T39" fmla="*/ 97 h 259"/>
                <a:gd name="T40" fmla="*/ 229 w 259"/>
                <a:gd name="T41" fmla="*/ 79 h 259"/>
                <a:gd name="T42" fmla="*/ 210 w 259"/>
                <a:gd name="T43" fmla="*/ 85 h 259"/>
                <a:gd name="T44" fmla="*/ 174 w 259"/>
                <a:gd name="T45" fmla="*/ 49 h 259"/>
                <a:gd name="T46" fmla="*/ 180 w 259"/>
                <a:gd name="T47" fmla="*/ 29 h 259"/>
                <a:gd name="T48" fmla="*/ 162 w 259"/>
                <a:gd name="T49" fmla="*/ 11 h 259"/>
                <a:gd name="T50" fmla="*/ 11 w 259"/>
                <a:gd name="T51" fmla="*/ 161 h 259"/>
                <a:gd name="T52" fmla="*/ 30 w 259"/>
                <a:gd name="T53" fmla="*/ 180 h 259"/>
                <a:gd name="T54" fmla="*/ 50 w 259"/>
                <a:gd name="T55" fmla="*/ 173 h 259"/>
                <a:gd name="T56" fmla="*/ 86 w 259"/>
                <a:gd name="T57" fmla="*/ 209 h 259"/>
                <a:gd name="T58" fmla="*/ 79 w 259"/>
                <a:gd name="T59" fmla="*/ 22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9" h="259">
                  <a:moveTo>
                    <a:pt x="98" y="259"/>
                  </a:moveTo>
                  <a:cubicBezTo>
                    <a:pt x="68" y="229"/>
                    <a:pt x="68" y="229"/>
                    <a:pt x="68" y="229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6" y="221"/>
                    <a:pt x="78" y="217"/>
                    <a:pt x="78" y="209"/>
                  </a:cubicBezTo>
                  <a:cubicBezTo>
                    <a:pt x="78" y="193"/>
                    <a:pt x="66" y="181"/>
                    <a:pt x="50" y="181"/>
                  </a:cubicBezTo>
                  <a:cubicBezTo>
                    <a:pt x="42" y="181"/>
                    <a:pt x="38" y="183"/>
                    <a:pt x="32" y="188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3" y="37"/>
                    <a:pt x="182" y="41"/>
                    <a:pt x="182" y="49"/>
                  </a:cubicBezTo>
                  <a:cubicBezTo>
                    <a:pt x="182" y="65"/>
                    <a:pt x="193" y="77"/>
                    <a:pt x="210" y="77"/>
                  </a:cubicBezTo>
                  <a:cubicBezTo>
                    <a:pt x="218" y="77"/>
                    <a:pt x="221" y="76"/>
                    <a:pt x="227" y="70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59" y="97"/>
                    <a:pt x="259" y="97"/>
                    <a:pt x="259" y="97"/>
                  </a:cubicBezTo>
                  <a:lnTo>
                    <a:pt x="98" y="259"/>
                  </a:lnTo>
                  <a:close/>
                  <a:moveTo>
                    <a:pt x="79" y="229"/>
                  </a:moveTo>
                  <a:cubicBezTo>
                    <a:pt x="98" y="248"/>
                    <a:pt x="98" y="248"/>
                    <a:pt x="98" y="248"/>
                  </a:cubicBezTo>
                  <a:cubicBezTo>
                    <a:pt x="248" y="97"/>
                    <a:pt x="248" y="97"/>
                    <a:pt x="248" y="97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24" y="84"/>
                    <a:pt x="218" y="85"/>
                    <a:pt x="210" y="85"/>
                  </a:cubicBezTo>
                  <a:cubicBezTo>
                    <a:pt x="189" y="85"/>
                    <a:pt x="174" y="70"/>
                    <a:pt x="174" y="49"/>
                  </a:cubicBezTo>
                  <a:cubicBezTo>
                    <a:pt x="174" y="40"/>
                    <a:pt x="175" y="35"/>
                    <a:pt x="180" y="29"/>
                  </a:cubicBezTo>
                  <a:cubicBezTo>
                    <a:pt x="162" y="11"/>
                    <a:pt x="162" y="11"/>
                    <a:pt x="162" y="11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5" y="175"/>
                    <a:pt x="41" y="173"/>
                    <a:pt x="50" y="173"/>
                  </a:cubicBezTo>
                  <a:cubicBezTo>
                    <a:pt x="70" y="173"/>
                    <a:pt x="86" y="189"/>
                    <a:pt x="86" y="209"/>
                  </a:cubicBezTo>
                  <a:cubicBezTo>
                    <a:pt x="86" y="218"/>
                    <a:pt x="84" y="223"/>
                    <a:pt x="79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2" name="Freeform 410"/>
            <p:cNvSpPr>
              <a:spLocks/>
            </p:cNvSpPr>
            <p:nvPr/>
          </p:nvSpPr>
          <p:spPr bwMode="auto">
            <a:xfrm>
              <a:off x="6515976" y="3295906"/>
              <a:ext cx="25331" cy="26738"/>
            </a:xfrm>
            <a:custGeom>
              <a:avLst/>
              <a:gdLst>
                <a:gd name="T0" fmla="*/ 5 w 18"/>
                <a:gd name="T1" fmla="*/ 0 h 19"/>
                <a:gd name="T2" fmla="*/ 18 w 18"/>
                <a:gd name="T3" fmla="*/ 14 h 19"/>
                <a:gd name="T4" fmla="*/ 14 w 18"/>
                <a:gd name="T5" fmla="*/ 19 h 19"/>
                <a:gd name="T6" fmla="*/ 0 w 18"/>
                <a:gd name="T7" fmla="*/ 6 h 19"/>
                <a:gd name="T8" fmla="*/ 5 w 1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5" y="0"/>
                  </a:moveTo>
                  <a:lnTo>
                    <a:pt x="18" y="14"/>
                  </a:lnTo>
                  <a:lnTo>
                    <a:pt x="14" y="19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3" name="Freeform 411"/>
            <p:cNvSpPr>
              <a:spLocks/>
            </p:cNvSpPr>
            <p:nvPr/>
          </p:nvSpPr>
          <p:spPr bwMode="auto">
            <a:xfrm>
              <a:off x="6606040" y="3385970"/>
              <a:ext cx="25331" cy="26738"/>
            </a:xfrm>
            <a:custGeom>
              <a:avLst/>
              <a:gdLst>
                <a:gd name="T0" fmla="*/ 5 w 18"/>
                <a:gd name="T1" fmla="*/ 0 h 19"/>
                <a:gd name="T2" fmla="*/ 18 w 18"/>
                <a:gd name="T3" fmla="*/ 14 h 19"/>
                <a:gd name="T4" fmla="*/ 14 w 18"/>
                <a:gd name="T5" fmla="*/ 19 h 19"/>
                <a:gd name="T6" fmla="*/ 0 w 18"/>
                <a:gd name="T7" fmla="*/ 5 h 19"/>
                <a:gd name="T8" fmla="*/ 5 w 1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5" y="0"/>
                  </a:moveTo>
                  <a:lnTo>
                    <a:pt x="18" y="14"/>
                  </a:lnTo>
                  <a:lnTo>
                    <a:pt x="14" y="19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4" name="Freeform 412"/>
            <p:cNvSpPr>
              <a:spLocks/>
            </p:cNvSpPr>
            <p:nvPr/>
          </p:nvSpPr>
          <p:spPr bwMode="auto">
            <a:xfrm>
              <a:off x="6545528" y="3325458"/>
              <a:ext cx="23924" cy="25331"/>
            </a:xfrm>
            <a:custGeom>
              <a:avLst/>
              <a:gdLst>
                <a:gd name="T0" fmla="*/ 4 w 17"/>
                <a:gd name="T1" fmla="*/ 0 h 18"/>
                <a:gd name="T2" fmla="*/ 17 w 17"/>
                <a:gd name="T3" fmla="*/ 13 h 18"/>
                <a:gd name="T4" fmla="*/ 13 w 17"/>
                <a:gd name="T5" fmla="*/ 18 h 18"/>
                <a:gd name="T6" fmla="*/ 0 w 17"/>
                <a:gd name="T7" fmla="*/ 5 h 18"/>
                <a:gd name="T8" fmla="*/ 4 w 1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4" y="0"/>
                  </a:moveTo>
                  <a:lnTo>
                    <a:pt x="17" y="13"/>
                  </a:lnTo>
                  <a:lnTo>
                    <a:pt x="13" y="18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5" name="Freeform 413"/>
            <p:cNvSpPr>
              <a:spLocks/>
            </p:cNvSpPr>
            <p:nvPr/>
          </p:nvSpPr>
          <p:spPr bwMode="auto">
            <a:xfrm>
              <a:off x="6577895" y="3357825"/>
              <a:ext cx="25331" cy="26738"/>
            </a:xfrm>
            <a:custGeom>
              <a:avLst/>
              <a:gdLst>
                <a:gd name="T0" fmla="*/ 4 w 18"/>
                <a:gd name="T1" fmla="*/ 0 h 19"/>
                <a:gd name="T2" fmla="*/ 18 w 18"/>
                <a:gd name="T3" fmla="*/ 14 h 19"/>
                <a:gd name="T4" fmla="*/ 14 w 18"/>
                <a:gd name="T5" fmla="*/ 19 h 19"/>
                <a:gd name="T6" fmla="*/ 0 w 18"/>
                <a:gd name="T7" fmla="*/ 5 h 19"/>
                <a:gd name="T8" fmla="*/ 4 w 1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4" y="0"/>
                  </a:moveTo>
                  <a:lnTo>
                    <a:pt x="18" y="14"/>
                  </a:lnTo>
                  <a:lnTo>
                    <a:pt x="14" y="19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0" name="Группа 479"/>
          <p:cNvGrpSpPr/>
          <p:nvPr/>
        </p:nvGrpSpPr>
        <p:grpSpPr>
          <a:xfrm>
            <a:off x="6790390" y="2443111"/>
            <a:ext cx="302560" cy="302560"/>
            <a:chOff x="6790390" y="2443111"/>
            <a:chExt cx="302560" cy="302560"/>
          </a:xfrm>
          <a:solidFill>
            <a:schemeClr val="tx1"/>
          </a:solidFill>
        </p:grpSpPr>
        <p:sp>
          <p:nvSpPr>
            <p:cNvPr id="406" name="Freeform 414"/>
            <p:cNvSpPr>
              <a:spLocks noEditPoints="1"/>
            </p:cNvSpPr>
            <p:nvPr/>
          </p:nvSpPr>
          <p:spPr bwMode="auto">
            <a:xfrm>
              <a:off x="6790390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7 w 256"/>
                <a:gd name="T3" fmla="*/ 218 h 256"/>
                <a:gd name="T4" fmla="*/ 0 w 256"/>
                <a:gd name="T5" fmla="*/ 128 h 256"/>
                <a:gd name="T6" fmla="*/ 37 w 256"/>
                <a:gd name="T7" fmla="*/ 37 h 256"/>
                <a:gd name="T8" fmla="*/ 128 w 256"/>
                <a:gd name="T9" fmla="*/ 0 h 256"/>
                <a:gd name="T10" fmla="*/ 218 w 256"/>
                <a:gd name="T11" fmla="*/ 37 h 256"/>
                <a:gd name="T12" fmla="*/ 256 w 256"/>
                <a:gd name="T13" fmla="*/ 128 h 256"/>
                <a:gd name="T14" fmla="*/ 218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3" y="256"/>
                    <a:pt x="61" y="243"/>
                    <a:pt x="37" y="218"/>
                  </a:cubicBezTo>
                  <a:cubicBezTo>
                    <a:pt x="13" y="194"/>
                    <a:pt x="0" y="162"/>
                    <a:pt x="0" y="128"/>
                  </a:cubicBezTo>
                  <a:cubicBezTo>
                    <a:pt x="0" y="94"/>
                    <a:pt x="13" y="62"/>
                    <a:pt x="37" y="37"/>
                  </a:cubicBezTo>
                  <a:cubicBezTo>
                    <a:pt x="61" y="13"/>
                    <a:pt x="93" y="0"/>
                    <a:pt x="128" y="0"/>
                  </a:cubicBezTo>
                  <a:cubicBezTo>
                    <a:pt x="162" y="0"/>
                    <a:pt x="194" y="13"/>
                    <a:pt x="218" y="37"/>
                  </a:cubicBezTo>
                  <a:cubicBezTo>
                    <a:pt x="242" y="62"/>
                    <a:pt x="256" y="94"/>
                    <a:pt x="256" y="128"/>
                  </a:cubicBezTo>
                  <a:cubicBezTo>
                    <a:pt x="256" y="162"/>
                    <a:pt x="242" y="194"/>
                    <a:pt x="218" y="218"/>
                  </a:cubicBezTo>
                  <a:cubicBezTo>
                    <a:pt x="194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5" y="20"/>
                    <a:pt x="43" y="43"/>
                  </a:cubicBezTo>
                  <a:cubicBezTo>
                    <a:pt x="20" y="66"/>
                    <a:pt x="8" y="96"/>
                    <a:pt x="8" y="128"/>
                  </a:cubicBezTo>
                  <a:cubicBezTo>
                    <a:pt x="8" y="160"/>
                    <a:pt x="20" y="190"/>
                    <a:pt x="43" y="213"/>
                  </a:cubicBezTo>
                  <a:cubicBezTo>
                    <a:pt x="65" y="235"/>
                    <a:pt x="96" y="248"/>
                    <a:pt x="128" y="248"/>
                  </a:cubicBezTo>
                  <a:cubicBezTo>
                    <a:pt x="160" y="248"/>
                    <a:pt x="190" y="235"/>
                    <a:pt x="213" y="213"/>
                  </a:cubicBezTo>
                  <a:cubicBezTo>
                    <a:pt x="235" y="190"/>
                    <a:pt x="248" y="160"/>
                    <a:pt x="248" y="128"/>
                  </a:cubicBezTo>
                  <a:cubicBezTo>
                    <a:pt x="248" y="96"/>
                    <a:pt x="235" y="66"/>
                    <a:pt x="213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7" name="Rectangle 415"/>
            <p:cNvSpPr>
              <a:spLocks noChangeArrowheads="1"/>
            </p:cNvSpPr>
            <p:nvPr/>
          </p:nvSpPr>
          <p:spPr bwMode="auto">
            <a:xfrm>
              <a:off x="6936745" y="2523324"/>
              <a:ext cx="9851" cy="1660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8" name="Rectangle 416"/>
            <p:cNvSpPr>
              <a:spLocks noChangeArrowheads="1"/>
            </p:cNvSpPr>
            <p:nvPr/>
          </p:nvSpPr>
          <p:spPr bwMode="auto">
            <a:xfrm>
              <a:off x="6874825" y="2519102"/>
              <a:ext cx="132282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9" name="Freeform 417"/>
            <p:cNvSpPr>
              <a:spLocks/>
            </p:cNvSpPr>
            <p:nvPr/>
          </p:nvSpPr>
          <p:spPr bwMode="auto">
            <a:xfrm>
              <a:off x="6905785" y="2552876"/>
              <a:ext cx="70363" cy="45032"/>
            </a:xfrm>
            <a:custGeom>
              <a:avLst/>
              <a:gdLst>
                <a:gd name="T0" fmla="*/ 47 w 50"/>
                <a:gd name="T1" fmla="*/ 0 h 32"/>
                <a:gd name="T2" fmla="*/ 50 w 50"/>
                <a:gd name="T3" fmla="*/ 5 h 32"/>
                <a:gd name="T4" fmla="*/ 3 w 50"/>
                <a:gd name="T5" fmla="*/ 32 h 32"/>
                <a:gd name="T6" fmla="*/ 0 w 50"/>
                <a:gd name="T7" fmla="*/ 26 h 32"/>
                <a:gd name="T8" fmla="*/ 47 w 50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2">
                  <a:moveTo>
                    <a:pt x="47" y="0"/>
                  </a:moveTo>
                  <a:lnTo>
                    <a:pt x="50" y="5"/>
                  </a:lnTo>
                  <a:lnTo>
                    <a:pt x="3" y="32"/>
                  </a:lnTo>
                  <a:lnTo>
                    <a:pt x="0" y="26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0" name="Freeform 418"/>
            <p:cNvSpPr>
              <a:spLocks/>
            </p:cNvSpPr>
            <p:nvPr/>
          </p:nvSpPr>
          <p:spPr bwMode="auto">
            <a:xfrm>
              <a:off x="6905785" y="2581021"/>
              <a:ext cx="70363" cy="46440"/>
            </a:xfrm>
            <a:custGeom>
              <a:avLst/>
              <a:gdLst>
                <a:gd name="T0" fmla="*/ 47 w 50"/>
                <a:gd name="T1" fmla="*/ 0 h 33"/>
                <a:gd name="T2" fmla="*/ 50 w 50"/>
                <a:gd name="T3" fmla="*/ 6 h 33"/>
                <a:gd name="T4" fmla="*/ 3 w 50"/>
                <a:gd name="T5" fmla="*/ 33 h 33"/>
                <a:gd name="T6" fmla="*/ 0 w 50"/>
                <a:gd name="T7" fmla="*/ 27 h 33"/>
                <a:gd name="T8" fmla="*/ 47 w 5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3">
                  <a:moveTo>
                    <a:pt x="47" y="0"/>
                  </a:moveTo>
                  <a:lnTo>
                    <a:pt x="50" y="6"/>
                  </a:lnTo>
                  <a:lnTo>
                    <a:pt x="3" y="33"/>
                  </a:lnTo>
                  <a:lnTo>
                    <a:pt x="0" y="27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08" name="Группа 507"/>
          <p:cNvGrpSpPr/>
          <p:nvPr/>
        </p:nvGrpSpPr>
        <p:grpSpPr>
          <a:xfrm>
            <a:off x="2467307" y="3660384"/>
            <a:ext cx="302560" cy="226569"/>
            <a:chOff x="2467307" y="3660384"/>
            <a:chExt cx="302560" cy="226569"/>
          </a:xfrm>
          <a:solidFill>
            <a:schemeClr val="tx1"/>
          </a:solidFill>
        </p:grpSpPr>
        <p:sp>
          <p:nvSpPr>
            <p:cNvPr id="411" name="Freeform 419"/>
            <p:cNvSpPr>
              <a:spLocks/>
            </p:cNvSpPr>
            <p:nvPr/>
          </p:nvSpPr>
          <p:spPr bwMode="auto">
            <a:xfrm>
              <a:off x="2467307" y="3688530"/>
              <a:ext cx="292709" cy="198423"/>
            </a:xfrm>
            <a:custGeom>
              <a:avLst/>
              <a:gdLst>
                <a:gd name="T0" fmla="*/ 208 w 208"/>
                <a:gd name="T1" fmla="*/ 141 h 141"/>
                <a:gd name="T2" fmla="*/ 0 w 208"/>
                <a:gd name="T3" fmla="*/ 141 h 141"/>
                <a:gd name="T4" fmla="*/ 0 w 208"/>
                <a:gd name="T5" fmla="*/ 0 h 141"/>
                <a:gd name="T6" fmla="*/ 208 w 208"/>
                <a:gd name="T7" fmla="*/ 0 h 141"/>
                <a:gd name="T8" fmla="*/ 208 w 208"/>
                <a:gd name="T9" fmla="*/ 40 h 141"/>
                <a:gd name="T10" fmla="*/ 202 w 208"/>
                <a:gd name="T11" fmla="*/ 40 h 141"/>
                <a:gd name="T12" fmla="*/ 202 w 208"/>
                <a:gd name="T13" fmla="*/ 7 h 141"/>
                <a:gd name="T14" fmla="*/ 7 w 208"/>
                <a:gd name="T15" fmla="*/ 7 h 141"/>
                <a:gd name="T16" fmla="*/ 7 w 208"/>
                <a:gd name="T17" fmla="*/ 134 h 141"/>
                <a:gd name="T18" fmla="*/ 202 w 208"/>
                <a:gd name="T19" fmla="*/ 134 h 141"/>
                <a:gd name="T20" fmla="*/ 202 w 208"/>
                <a:gd name="T21" fmla="*/ 101 h 141"/>
                <a:gd name="T22" fmla="*/ 208 w 208"/>
                <a:gd name="T23" fmla="*/ 101 h 141"/>
                <a:gd name="T24" fmla="*/ 208 w 208"/>
                <a:gd name="T2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8" h="141">
                  <a:moveTo>
                    <a:pt x="208" y="141"/>
                  </a:moveTo>
                  <a:lnTo>
                    <a:pt x="0" y="141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40"/>
                  </a:lnTo>
                  <a:lnTo>
                    <a:pt x="202" y="40"/>
                  </a:lnTo>
                  <a:lnTo>
                    <a:pt x="202" y="7"/>
                  </a:lnTo>
                  <a:lnTo>
                    <a:pt x="7" y="7"/>
                  </a:lnTo>
                  <a:lnTo>
                    <a:pt x="7" y="134"/>
                  </a:lnTo>
                  <a:lnTo>
                    <a:pt x="202" y="134"/>
                  </a:lnTo>
                  <a:lnTo>
                    <a:pt x="202" y="101"/>
                  </a:lnTo>
                  <a:lnTo>
                    <a:pt x="208" y="101"/>
                  </a:lnTo>
                  <a:lnTo>
                    <a:pt x="208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2" name="Freeform 420"/>
            <p:cNvSpPr>
              <a:spLocks/>
            </p:cNvSpPr>
            <p:nvPr/>
          </p:nvSpPr>
          <p:spPr bwMode="auto">
            <a:xfrm>
              <a:off x="2495452" y="3660384"/>
              <a:ext cx="232197" cy="32367"/>
            </a:xfrm>
            <a:custGeom>
              <a:avLst/>
              <a:gdLst>
                <a:gd name="T0" fmla="*/ 165 w 165"/>
                <a:gd name="T1" fmla="*/ 23 h 23"/>
                <a:gd name="T2" fmla="*/ 158 w 165"/>
                <a:gd name="T3" fmla="*/ 23 h 23"/>
                <a:gd name="T4" fmla="*/ 158 w 165"/>
                <a:gd name="T5" fmla="*/ 6 h 23"/>
                <a:gd name="T6" fmla="*/ 0 w 165"/>
                <a:gd name="T7" fmla="*/ 6 h 23"/>
                <a:gd name="T8" fmla="*/ 0 w 165"/>
                <a:gd name="T9" fmla="*/ 0 h 23"/>
                <a:gd name="T10" fmla="*/ 165 w 165"/>
                <a:gd name="T11" fmla="*/ 0 h 23"/>
                <a:gd name="T12" fmla="*/ 165 w 165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23">
                  <a:moveTo>
                    <a:pt x="165" y="23"/>
                  </a:moveTo>
                  <a:lnTo>
                    <a:pt x="158" y="23"/>
                  </a:lnTo>
                  <a:lnTo>
                    <a:pt x="158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165" y="0"/>
                  </a:lnTo>
                  <a:lnTo>
                    <a:pt x="165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3" name="Freeform 421"/>
            <p:cNvSpPr>
              <a:spLocks/>
            </p:cNvSpPr>
            <p:nvPr/>
          </p:nvSpPr>
          <p:spPr bwMode="auto">
            <a:xfrm>
              <a:off x="2467307" y="3660384"/>
              <a:ext cx="28145" cy="28145"/>
            </a:xfrm>
            <a:custGeom>
              <a:avLst/>
              <a:gdLst>
                <a:gd name="T0" fmla="*/ 8 w 24"/>
                <a:gd name="T1" fmla="*/ 24 h 24"/>
                <a:gd name="T2" fmla="*/ 0 w 24"/>
                <a:gd name="T3" fmla="*/ 24 h 24"/>
                <a:gd name="T4" fmla="*/ 24 w 24"/>
                <a:gd name="T5" fmla="*/ 0 h 24"/>
                <a:gd name="T6" fmla="*/ 24 w 24"/>
                <a:gd name="T7" fmla="*/ 8 h 24"/>
                <a:gd name="T8" fmla="*/ 8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6" y="8"/>
                    <a:pt x="8" y="15"/>
                    <a:pt x="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6" name="Freeform 422"/>
            <p:cNvSpPr>
              <a:spLocks noEditPoints="1"/>
            </p:cNvSpPr>
            <p:nvPr/>
          </p:nvSpPr>
          <p:spPr bwMode="auto">
            <a:xfrm>
              <a:off x="2624919" y="3740598"/>
              <a:ext cx="144948" cy="94286"/>
            </a:xfrm>
            <a:custGeom>
              <a:avLst/>
              <a:gdLst>
                <a:gd name="T0" fmla="*/ 123 w 123"/>
                <a:gd name="T1" fmla="*/ 80 h 80"/>
                <a:gd name="T2" fmla="*/ 40 w 123"/>
                <a:gd name="T3" fmla="*/ 80 h 80"/>
                <a:gd name="T4" fmla="*/ 0 w 123"/>
                <a:gd name="T5" fmla="*/ 40 h 80"/>
                <a:gd name="T6" fmla="*/ 40 w 123"/>
                <a:gd name="T7" fmla="*/ 0 h 80"/>
                <a:gd name="T8" fmla="*/ 123 w 123"/>
                <a:gd name="T9" fmla="*/ 0 h 80"/>
                <a:gd name="T10" fmla="*/ 123 w 123"/>
                <a:gd name="T11" fmla="*/ 80 h 80"/>
                <a:gd name="T12" fmla="*/ 40 w 123"/>
                <a:gd name="T13" fmla="*/ 8 h 80"/>
                <a:gd name="T14" fmla="*/ 8 w 123"/>
                <a:gd name="T15" fmla="*/ 40 h 80"/>
                <a:gd name="T16" fmla="*/ 40 w 123"/>
                <a:gd name="T17" fmla="*/ 72 h 80"/>
                <a:gd name="T18" fmla="*/ 115 w 123"/>
                <a:gd name="T19" fmla="*/ 72 h 80"/>
                <a:gd name="T20" fmla="*/ 115 w 123"/>
                <a:gd name="T21" fmla="*/ 8 h 80"/>
                <a:gd name="T22" fmla="*/ 40 w 123"/>
                <a:gd name="T23" fmla="*/ 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80">
                  <a:moveTo>
                    <a:pt x="123" y="80"/>
                  </a:moveTo>
                  <a:cubicBezTo>
                    <a:pt x="40" y="80"/>
                    <a:pt x="40" y="80"/>
                    <a:pt x="40" y="80"/>
                  </a:cubicBezTo>
                  <a:cubicBezTo>
                    <a:pt x="18" y="80"/>
                    <a:pt x="0" y="62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23" y="0"/>
                    <a:pt x="123" y="0"/>
                    <a:pt x="123" y="0"/>
                  </a:cubicBezTo>
                  <a:lnTo>
                    <a:pt x="123" y="80"/>
                  </a:lnTo>
                  <a:close/>
                  <a:moveTo>
                    <a:pt x="40" y="8"/>
                  </a:moveTo>
                  <a:cubicBezTo>
                    <a:pt x="22" y="8"/>
                    <a:pt x="8" y="23"/>
                    <a:pt x="8" y="40"/>
                  </a:cubicBezTo>
                  <a:cubicBezTo>
                    <a:pt x="8" y="58"/>
                    <a:pt x="22" y="72"/>
                    <a:pt x="40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5" y="8"/>
                    <a:pt x="115" y="8"/>
                    <a:pt x="115" y="8"/>
                  </a:cubicBez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7" name="Freeform 423"/>
            <p:cNvSpPr>
              <a:spLocks noEditPoints="1"/>
            </p:cNvSpPr>
            <p:nvPr/>
          </p:nvSpPr>
          <p:spPr bwMode="auto">
            <a:xfrm>
              <a:off x="2655879" y="3768743"/>
              <a:ext cx="37996" cy="37996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5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1"/>
                    <a:pt x="12" y="24"/>
                    <a:pt x="16" y="24"/>
                  </a:cubicBezTo>
                  <a:cubicBezTo>
                    <a:pt x="21" y="24"/>
                    <a:pt x="24" y="21"/>
                    <a:pt x="24" y="16"/>
                  </a:cubicBezTo>
                  <a:cubicBezTo>
                    <a:pt x="24" y="12"/>
                    <a:pt x="21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83" name="Группа 482"/>
          <p:cNvGrpSpPr/>
          <p:nvPr/>
        </p:nvGrpSpPr>
        <p:grpSpPr>
          <a:xfrm>
            <a:off x="2859931" y="2835734"/>
            <a:ext cx="302560" cy="303967"/>
            <a:chOff x="2859931" y="2835734"/>
            <a:chExt cx="302560" cy="303967"/>
          </a:xfrm>
          <a:solidFill>
            <a:schemeClr val="tx1"/>
          </a:solidFill>
        </p:grpSpPr>
        <p:sp>
          <p:nvSpPr>
            <p:cNvPr id="418" name="Freeform 424"/>
            <p:cNvSpPr>
              <a:spLocks noEditPoints="1"/>
            </p:cNvSpPr>
            <p:nvPr/>
          </p:nvSpPr>
          <p:spPr bwMode="auto">
            <a:xfrm>
              <a:off x="2859931" y="2835734"/>
              <a:ext cx="302560" cy="303967"/>
            </a:xfrm>
            <a:custGeom>
              <a:avLst/>
              <a:gdLst>
                <a:gd name="T0" fmla="*/ 128 w 256"/>
                <a:gd name="T1" fmla="*/ 256 h 256"/>
                <a:gd name="T2" fmla="*/ 38 w 256"/>
                <a:gd name="T3" fmla="*/ 219 h 256"/>
                <a:gd name="T4" fmla="*/ 0 w 256"/>
                <a:gd name="T5" fmla="*/ 128 h 256"/>
                <a:gd name="T6" fmla="*/ 38 w 256"/>
                <a:gd name="T7" fmla="*/ 38 h 256"/>
                <a:gd name="T8" fmla="*/ 128 w 256"/>
                <a:gd name="T9" fmla="*/ 0 h 256"/>
                <a:gd name="T10" fmla="*/ 219 w 256"/>
                <a:gd name="T11" fmla="*/ 38 h 256"/>
                <a:gd name="T12" fmla="*/ 256 w 256"/>
                <a:gd name="T13" fmla="*/ 128 h 256"/>
                <a:gd name="T14" fmla="*/ 219 w 256"/>
                <a:gd name="T15" fmla="*/ 219 h 256"/>
                <a:gd name="T16" fmla="*/ 128 w 256"/>
                <a:gd name="T17" fmla="*/ 256 h 256"/>
                <a:gd name="T18" fmla="*/ 128 w 256"/>
                <a:gd name="T19" fmla="*/ 8 h 256"/>
                <a:gd name="T20" fmla="*/ 44 w 256"/>
                <a:gd name="T21" fmla="*/ 43 h 256"/>
                <a:gd name="T22" fmla="*/ 8 w 256"/>
                <a:gd name="T23" fmla="*/ 128 h 256"/>
                <a:gd name="T24" fmla="*/ 44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2" y="243"/>
                    <a:pt x="38" y="219"/>
                  </a:cubicBezTo>
                  <a:cubicBezTo>
                    <a:pt x="14" y="194"/>
                    <a:pt x="0" y="162"/>
                    <a:pt x="0" y="128"/>
                  </a:cubicBezTo>
                  <a:cubicBezTo>
                    <a:pt x="0" y="94"/>
                    <a:pt x="14" y="62"/>
                    <a:pt x="38" y="38"/>
                  </a:cubicBezTo>
                  <a:cubicBezTo>
                    <a:pt x="62" y="13"/>
                    <a:pt x="94" y="0"/>
                    <a:pt x="128" y="0"/>
                  </a:cubicBezTo>
                  <a:cubicBezTo>
                    <a:pt x="163" y="0"/>
                    <a:pt x="195" y="13"/>
                    <a:pt x="219" y="38"/>
                  </a:cubicBezTo>
                  <a:cubicBezTo>
                    <a:pt x="243" y="62"/>
                    <a:pt x="256" y="94"/>
                    <a:pt x="256" y="128"/>
                  </a:cubicBezTo>
                  <a:cubicBezTo>
                    <a:pt x="256" y="162"/>
                    <a:pt x="243" y="194"/>
                    <a:pt x="219" y="219"/>
                  </a:cubicBezTo>
                  <a:cubicBezTo>
                    <a:pt x="195" y="243"/>
                    <a:pt x="163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1"/>
                    <a:pt x="44" y="43"/>
                  </a:cubicBezTo>
                  <a:cubicBezTo>
                    <a:pt x="21" y="66"/>
                    <a:pt x="8" y="96"/>
                    <a:pt x="8" y="128"/>
                  </a:cubicBezTo>
                  <a:cubicBezTo>
                    <a:pt x="8" y="160"/>
                    <a:pt x="21" y="190"/>
                    <a:pt x="44" y="213"/>
                  </a:cubicBezTo>
                  <a:cubicBezTo>
                    <a:pt x="66" y="236"/>
                    <a:pt x="96" y="248"/>
                    <a:pt x="128" y="248"/>
                  </a:cubicBezTo>
                  <a:cubicBezTo>
                    <a:pt x="161" y="248"/>
                    <a:pt x="191" y="236"/>
                    <a:pt x="213" y="213"/>
                  </a:cubicBezTo>
                  <a:cubicBezTo>
                    <a:pt x="236" y="190"/>
                    <a:pt x="248" y="160"/>
                    <a:pt x="248" y="128"/>
                  </a:cubicBezTo>
                  <a:cubicBezTo>
                    <a:pt x="248" y="96"/>
                    <a:pt x="236" y="66"/>
                    <a:pt x="213" y="43"/>
                  </a:cubicBezTo>
                  <a:cubicBezTo>
                    <a:pt x="191" y="21"/>
                    <a:pt x="161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9" name="Freeform 425"/>
            <p:cNvSpPr>
              <a:spLocks/>
            </p:cNvSpPr>
            <p:nvPr/>
          </p:nvSpPr>
          <p:spPr bwMode="auto">
            <a:xfrm>
              <a:off x="2927479" y="2910319"/>
              <a:ext cx="168870" cy="157612"/>
            </a:xfrm>
            <a:custGeom>
              <a:avLst/>
              <a:gdLst>
                <a:gd name="T0" fmla="*/ 93 w 120"/>
                <a:gd name="T1" fmla="*/ 112 h 112"/>
                <a:gd name="T2" fmla="*/ 84 w 120"/>
                <a:gd name="T3" fmla="*/ 112 h 112"/>
                <a:gd name="T4" fmla="*/ 60 w 120"/>
                <a:gd name="T5" fmla="*/ 11 h 112"/>
                <a:gd name="T6" fmla="*/ 60 w 120"/>
                <a:gd name="T7" fmla="*/ 11 h 112"/>
                <a:gd name="T8" fmla="*/ 36 w 120"/>
                <a:gd name="T9" fmla="*/ 112 h 112"/>
                <a:gd name="T10" fmla="*/ 27 w 120"/>
                <a:gd name="T11" fmla="*/ 112 h 112"/>
                <a:gd name="T12" fmla="*/ 0 w 120"/>
                <a:gd name="T13" fmla="*/ 2 h 112"/>
                <a:gd name="T14" fmla="*/ 6 w 120"/>
                <a:gd name="T15" fmla="*/ 0 h 112"/>
                <a:gd name="T16" fmla="*/ 31 w 120"/>
                <a:gd name="T17" fmla="*/ 101 h 112"/>
                <a:gd name="T18" fmla="*/ 54 w 120"/>
                <a:gd name="T19" fmla="*/ 5 h 112"/>
                <a:gd name="T20" fmla="*/ 66 w 120"/>
                <a:gd name="T21" fmla="*/ 5 h 112"/>
                <a:gd name="T22" fmla="*/ 89 w 120"/>
                <a:gd name="T23" fmla="*/ 101 h 112"/>
                <a:gd name="T24" fmla="*/ 114 w 120"/>
                <a:gd name="T25" fmla="*/ 0 h 112"/>
                <a:gd name="T26" fmla="*/ 120 w 120"/>
                <a:gd name="T27" fmla="*/ 2 h 112"/>
                <a:gd name="T28" fmla="*/ 93 w 120"/>
                <a:gd name="T2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12">
                  <a:moveTo>
                    <a:pt x="93" y="112"/>
                  </a:moveTo>
                  <a:lnTo>
                    <a:pt x="84" y="112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36" y="112"/>
                  </a:lnTo>
                  <a:lnTo>
                    <a:pt x="27" y="112"/>
                  </a:lnTo>
                  <a:lnTo>
                    <a:pt x="0" y="2"/>
                  </a:lnTo>
                  <a:lnTo>
                    <a:pt x="6" y="0"/>
                  </a:lnTo>
                  <a:lnTo>
                    <a:pt x="31" y="101"/>
                  </a:lnTo>
                  <a:lnTo>
                    <a:pt x="54" y="5"/>
                  </a:lnTo>
                  <a:lnTo>
                    <a:pt x="66" y="5"/>
                  </a:lnTo>
                  <a:lnTo>
                    <a:pt x="89" y="101"/>
                  </a:lnTo>
                  <a:lnTo>
                    <a:pt x="114" y="0"/>
                  </a:lnTo>
                  <a:lnTo>
                    <a:pt x="120" y="2"/>
                  </a:lnTo>
                  <a:lnTo>
                    <a:pt x="93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0" name="Rectangle 426"/>
            <p:cNvSpPr>
              <a:spLocks noChangeArrowheads="1"/>
            </p:cNvSpPr>
            <p:nvPr/>
          </p:nvSpPr>
          <p:spPr bwMode="auto">
            <a:xfrm>
              <a:off x="2921850" y="2973645"/>
              <a:ext cx="180128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1" name="Rectangle 427"/>
            <p:cNvSpPr>
              <a:spLocks noChangeArrowheads="1"/>
            </p:cNvSpPr>
            <p:nvPr/>
          </p:nvSpPr>
          <p:spPr bwMode="auto">
            <a:xfrm>
              <a:off x="2921850" y="3001790"/>
              <a:ext cx="180128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2" name="Группа 471"/>
          <p:cNvGrpSpPr/>
          <p:nvPr/>
        </p:nvGrpSpPr>
        <p:grpSpPr>
          <a:xfrm>
            <a:off x="3646586" y="2443111"/>
            <a:ext cx="302560" cy="302560"/>
            <a:chOff x="3646586" y="2443111"/>
            <a:chExt cx="302560" cy="302560"/>
          </a:xfrm>
          <a:solidFill>
            <a:schemeClr val="tx1"/>
          </a:solidFill>
        </p:grpSpPr>
        <p:sp>
          <p:nvSpPr>
            <p:cNvPr id="422" name="Freeform 428"/>
            <p:cNvSpPr>
              <a:spLocks noEditPoints="1"/>
            </p:cNvSpPr>
            <p:nvPr/>
          </p:nvSpPr>
          <p:spPr bwMode="auto">
            <a:xfrm>
              <a:off x="3646586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7 w 256"/>
                <a:gd name="T3" fmla="*/ 218 h 256"/>
                <a:gd name="T4" fmla="*/ 0 w 256"/>
                <a:gd name="T5" fmla="*/ 128 h 256"/>
                <a:gd name="T6" fmla="*/ 37 w 256"/>
                <a:gd name="T7" fmla="*/ 37 h 256"/>
                <a:gd name="T8" fmla="*/ 128 w 256"/>
                <a:gd name="T9" fmla="*/ 0 h 256"/>
                <a:gd name="T10" fmla="*/ 218 w 256"/>
                <a:gd name="T11" fmla="*/ 37 h 256"/>
                <a:gd name="T12" fmla="*/ 256 w 256"/>
                <a:gd name="T13" fmla="*/ 128 h 256"/>
                <a:gd name="T14" fmla="*/ 218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3 w 256"/>
                <a:gd name="T29" fmla="*/ 213 h 256"/>
                <a:gd name="T30" fmla="*/ 248 w 256"/>
                <a:gd name="T31" fmla="*/ 128 h 256"/>
                <a:gd name="T32" fmla="*/ 213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4" y="256"/>
                    <a:pt x="61" y="243"/>
                    <a:pt x="37" y="218"/>
                  </a:cubicBezTo>
                  <a:cubicBezTo>
                    <a:pt x="13" y="194"/>
                    <a:pt x="0" y="162"/>
                    <a:pt x="0" y="128"/>
                  </a:cubicBezTo>
                  <a:cubicBezTo>
                    <a:pt x="0" y="94"/>
                    <a:pt x="13" y="62"/>
                    <a:pt x="37" y="37"/>
                  </a:cubicBezTo>
                  <a:cubicBezTo>
                    <a:pt x="61" y="13"/>
                    <a:pt x="94" y="0"/>
                    <a:pt x="128" y="0"/>
                  </a:cubicBezTo>
                  <a:cubicBezTo>
                    <a:pt x="162" y="0"/>
                    <a:pt x="194" y="13"/>
                    <a:pt x="218" y="37"/>
                  </a:cubicBezTo>
                  <a:cubicBezTo>
                    <a:pt x="242" y="62"/>
                    <a:pt x="256" y="94"/>
                    <a:pt x="256" y="128"/>
                  </a:cubicBezTo>
                  <a:cubicBezTo>
                    <a:pt x="256" y="162"/>
                    <a:pt x="242" y="194"/>
                    <a:pt x="218" y="218"/>
                  </a:cubicBezTo>
                  <a:cubicBezTo>
                    <a:pt x="194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6" y="20"/>
                    <a:pt x="43" y="43"/>
                  </a:cubicBezTo>
                  <a:cubicBezTo>
                    <a:pt x="20" y="66"/>
                    <a:pt x="8" y="96"/>
                    <a:pt x="8" y="128"/>
                  </a:cubicBezTo>
                  <a:cubicBezTo>
                    <a:pt x="8" y="160"/>
                    <a:pt x="20" y="190"/>
                    <a:pt x="43" y="213"/>
                  </a:cubicBezTo>
                  <a:cubicBezTo>
                    <a:pt x="66" y="235"/>
                    <a:pt x="96" y="248"/>
                    <a:pt x="128" y="248"/>
                  </a:cubicBezTo>
                  <a:cubicBezTo>
                    <a:pt x="160" y="248"/>
                    <a:pt x="190" y="235"/>
                    <a:pt x="213" y="213"/>
                  </a:cubicBezTo>
                  <a:cubicBezTo>
                    <a:pt x="235" y="190"/>
                    <a:pt x="248" y="160"/>
                    <a:pt x="248" y="128"/>
                  </a:cubicBezTo>
                  <a:cubicBezTo>
                    <a:pt x="248" y="96"/>
                    <a:pt x="235" y="66"/>
                    <a:pt x="213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3" name="Freeform 429"/>
            <p:cNvSpPr>
              <a:spLocks/>
            </p:cNvSpPr>
            <p:nvPr/>
          </p:nvSpPr>
          <p:spPr bwMode="auto">
            <a:xfrm>
              <a:off x="3736650" y="2516288"/>
              <a:ext cx="66141" cy="154798"/>
            </a:xfrm>
            <a:custGeom>
              <a:avLst/>
              <a:gdLst>
                <a:gd name="T0" fmla="*/ 47 w 47"/>
                <a:gd name="T1" fmla="*/ 110 h 110"/>
                <a:gd name="T2" fmla="*/ 40 w 47"/>
                <a:gd name="T3" fmla="*/ 110 h 110"/>
                <a:gd name="T4" fmla="*/ 40 w 47"/>
                <a:gd name="T5" fmla="*/ 60 h 110"/>
                <a:gd name="T6" fmla="*/ 0 w 47"/>
                <a:gd name="T7" fmla="*/ 4 h 110"/>
                <a:gd name="T8" fmla="*/ 6 w 47"/>
                <a:gd name="T9" fmla="*/ 0 h 110"/>
                <a:gd name="T10" fmla="*/ 47 w 47"/>
                <a:gd name="T11" fmla="*/ 58 h 110"/>
                <a:gd name="T12" fmla="*/ 47 w 47"/>
                <a:gd name="T13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0">
                  <a:moveTo>
                    <a:pt x="47" y="110"/>
                  </a:moveTo>
                  <a:lnTo>
                    <a:pt x="40" y="110"/>
                  </a:lnTo>
                  <a:lnTo>
                    <a:pt x="40" y="60"/>
                  </a:lnTo>
                  <a:lnTo>
                    <a:pt x="0" y="4"/>
                  </a:lnTo>
                  <a:lnTo>
                    <a:pt x="6" y="0"/>
                  </a:lnTo>
                  <a:lnTo>
                    <a:pt x="47" y="58"/>
                  </a:lnTo>
                  <a:lnTo>
                    <a:pt x="4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4" name="Freeform 430"/>
            <p:cNvSpPr>
              <a:spLocks/>
            </p:cNvSpPr>
            <p:nvPr/>
          </p:nvSpPr>
          <p:spPr bwMode="auto">
            <a:xfrm>
              <a:off x="3792940" y="2516288"/>
              <a:ext cx="66141" cy="85843"/>
            </a:xfrm>
            <a:custGeom>
              <a:avLst/>
              <a:gdLst>
                <a:gd name="T0" fmla="*/ 41 w 47"/>
                <a:gd name="T1" fmla="*/ 0 h 61"/>
                <a:gd name="T2" fmla="*/ 47 w 47"/>
                <a:gd name="T3" fmla="*/ 4 h 61"/>
                <a:gd name="T4" fmla="*/ 6 w 47"/>
                <a:gd name="T5" fmla="*/ 61 h 61"/>
                <a:gd name="T6" fmla="*/ 0 w 47"/>
                <a:gd name="T7" fmla="*/ 58 h 61"/>
                <a:gd name="T8" fmla="*/ 41 w 47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1">
                  <a:moveTo>
                    <a:pt x="41" y="0"/>
                  </a:moveTo>
                  <a:lnTo>
                    <a:pt x="47" y="4"/>
                  </a:lnTo>
                  <a:lnTo>
                    <a:pt x="6" y="61"/>
                  </a:lnTo>
                  <a:lnTo>
                    <a:pt x="0" y="58"/>
                  </a:ln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5" name="Rectangle 431"/>
            <p:cNvSpPr>
              <a:spLocks noChangeArrowheads="1"/>
            </p:cNvSpPr>
            <p:nvPr/>
          </p:nvSpPr>
          <p:spPr bwMode="auto">
            <a:xfrm>
              <a:off x="3746501" y="2609167"/>
              <a:ext cx="104137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6" name="Rectangle 432"/>
            <p:cNvSpPr>
              <a:spLocks noChangeArrowheads="1"/>
            </p:cNvSpPr>
            <p:nvPr/>
          </p:nvSpPr>
          <p:spPr bwMode="auto">
            <a:xfrm>
              <a:off x="3807012" y="2581021"/>
              <a:ext cx="43625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7" name="Rectangle 433"/>
            <p:cNvSpPr>
              <a:spLocks noChangeArrowheads="1"/>
            </p:cNvSpPr>
            <p:nvPr/>
          </p:nvSpPr>
          <p:spPr bwMode="auto">
            <a:xfrm>
              <a:off x="3746501" y="2581021"/>
              <a:ext cx="42218" cy="84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71" name="Группа 470"/>
          <p:cNvGrpSpPr/>
          <p:nvPr/>
        </p:nvGrpSpPr>
        <p:grpSpPr>
          <a:xfrm>
            <a:off x="3253962" y="2443111"/>
            <a:ext cx="302560" cy="302560"/>
            <a:chOff x="3253962" y="2443111"/>
            <a:chExt cx="302560" cy="302560"/>
          </a:xfrm>
          <a:solidFill>
            <a:schemeClr val="tx1"/>
          </a:solidFill>
        </p:grpSpPr>
        <p:sp>
          <p:nvSpPr>
            <p:cNvPr id="428" name="Freeform 434"/>
            <p:cNvSpPr>
              <a:spLocks noEditPoints="1"/>
            </p:cNvSpPr>
            <p:nvPr/>
          </p:nvSpPr>
          <p:spPr bwMode="auto">
            <a:xfrm>
              <a:off x="3253962" y="2443111"/>
              <a:ext cx="302560" cy="302560"/>
            </a:xfrm>
            <a:custGeom>
              <a:avLst/>
              <a:gdLst>
                <a:gd name="T0" fmla="*/ 128 w 256"/>
                <a:gd name="T1" fmla="*/ 256 h 256"/>
                <a:gd name="T2" fmla="*/ 37 w 256"/>
                <a:gd name="T3" fmla="*/ 218 h 256"/>
                <a:gd name="T4" fmla="*/ 0 w 256"/>
                <a:gd name="T5" fmla="*/ 128 h 256"/>
                <a:gd name="T6" fmla="*/ 37 w 256"/>
                <a:gd name="T7" fmla="*/ 37 h 256"/>
                <a:gd name="T8" fmla="*/ 128 w 256"/>
                <a:gd name="T9" fmla="*/ 0 h 256"/>
                <a:gd name="T10" fmla="*/ 218 w 256"/>
                <a:gd name="T11" fmla="*/ 37 h 256"/>
                <a:gd name="T12" fmla="*/ 256 w 256"/>
                <a:gd name="T13" fmla="*/ 128 h 256"/>
                <a:gd name="T14" fmla="*/ 218 w 256"/>
                <a:gd name="T15" fmla="*/ 218 h 256"/>
                <a:gd name="T16" fmla="*/ 128 w 256"/>
                <a:gd name="T17" fmla="*/ 256 h 256"/>
                <a:gd name="T18" fmla="*/ 128 w 256"/>
                <a:gd name="T19" fmla="*/ 8 h 256"/>
                <a:gd name="T20" fmla="*/ 43 w 256"/>
                <a:gd name="T21" fmla="*/ 43 h 256"/>
                <a:gd name="T22" fmla="*/ 8 w 256"/>
                <a:gd name="T23" fmla="*/ 128 h 256"/>
                <a:gd name="T24" fmla="*/ 43 w 256"/>
                <a:gd name="T25" fmla="*/ 213 h 256"/>
                <a:gd name="T26" fmla="*/ 128 w 256"/>
                <a:gd name="T27" fmla="*/ 248 h 256"/>
                <a:gd name="T28" fmla="*/ 212 w 256"/>
                <a:gd name="T29" fmla="*/ 213 h 256"/>
                <a:gd name="T30" fmla="*/ 248 w 256"/>
                <a:gd name="T31" fmla="*/ 128 h 256"/>
                <a:gd name="T32" fmla="*/ 212 w 256"/>
                <a:gd name="T33" fmla="*/ 43 h 256"/>
                <a:gd name="T34" fmla="*/ 128 w 256"/>
                <a:gd name="T35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93" y="256"/>
                    <a:pt x="61" y="243"/>
                    <a:pt x="37" y="218"/>
                  </a:cubicBezTo>
                  <a:cubicBezTo>
                    <a:pt x="13" y="194"/>
                    <a:pt x="0" y="162"/>
                    <a:pt x="0" y="128"/>
                  </a:cubicBezTo>
                  <a:cubicBezTo>
                    <a:pt x="0" y="94"/>
                    <a:pt x="13" y="62"/>
                    <a:pt x="37" y="37"/>
                  </a:cubicBezTo>
                  <a:cubicBezTo>
                    <a:pt x="61" y="13"/>
                    <a:pt x="93" y="0"/>
                    <a:pt x="128" y="0"/>
                  </a:cubicBezTo>
                  <a:cubicBezTo>
                    <a:pt x="162" y="0"/>
                    <a:pt x="194" y="13"/>
                    <a:pt x="218" y="37"/>
                  </a:cubicBezTo>
                  <a:cubicBezTo>
                    <a:pt x="242" y="62"/>
                    <a:pt x="256" y="94"/>
                    <a:pt x="256" y="128"/>
                  </a:cubicBezTo>
                  <a:cubicBezTo>
                    <a:pt x="256" y="162"/>
                    <a:pt x="242" y="194"/>
                    <a:pt x="218" y="218"/>
                  </a:cubicBezTo>
                  <a:cubicBezTo>
                    <a:pt x="194" y="243"/>
                    <a:pt x="162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96" y="8"/>
                    <a:pt x="65" y="20"/>
                    <a:pt x="43" y="43"/>
                  </a:cubicBezTo>
                  <a:cubicBezTo>
                    <a:pt x="20" y="66"/>
                    <a:pt x="8" y="96"/>
                    <a:pt x="8" y="128"/>
                  </a:cubicBezTo>
                  <a:cubicBezTo>
                    <a:pt x="8" y="160"/>
                    <a:pt x="20" y="190"/>
                    <a:pt x="43" y="213"/>
                  </a:cubicBezTo>
                  <a:cubicBezTo>
                    <a:pt x="65" y="235"/>
                    <a:pt x="96" y="248"/>
                    <a:pt x="128" y="248"/>
                  </a:cubicBezTo>
                  <a:cubicBezTo>
                    <a:pt x="160" y="248"/>
                    <a:pt x="190" y="235"/>
                    <a:pt x="212" y="213"/>
                  </a:cubicBezTo>
                  <a:cubicBezTo>
                    <a:pt x="235" y="190"/>
                    <a:pt x="248" y="160"/>
                    <a:pt x="248" y="128"/>
                  </a:cubicBezTo>
                  <a:cubicBezTo>
                    <a:pt x="248" y="96"/>
                    <a:pt x="235" y="66"/>
                    <a:pt x="212" y="43"/>
                  </a:cubicBezTo>
                  <a:cubicBezTo>
                    <a:pt x="190" y="20"/>
                    <a:pt x="160" y="8"/>
                    <a:pt x="1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9" name="Rectangle 435"/>
            <p:cNvSpPr>
              <a:spLocks noChangeArrowheads="1"/>
            </p:cNvSpPr>
            <p:nvPr/>
          </p:nvSpPr>
          <p:spPr bwMode="auto">
            <a:xfrm>
              <a:off x="3348248" y="2519102"/>
              <a:ext cx="113988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0" name="Rectangle 436"/>
            <p:cNvSpPr>
              <a:spLocks noChangeArrowheads="1"/>
            </p:cNvSpPr>
            <p:nvPr/>
          </p:nvSpPr>
          <p:spPr bwMode="auto">
            <a:xfrm>
              <a:off x="3329954" y="2547247"/>
              <a:ext cx="150577" cy="98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1" name="Freeform 437"/>
            <p:cNvSpPr>
              <a:spLocks/>
            </p:cNvSpPr>
            <p:nvPr/>
          </p:nvSpPr>
          <p:spPr bwMode="auto">
            <a:xfrm>
              <a:off x="3344026" y="2552876"/>
              <a:ext cx="37996" cy="122431"/>
            </a:xfrm>
            <a:custGeom>
              <a:avLst/>
              <a:gdLst>
                <a:gd name="T0" fmla="*/ 16 w 32"/>
                <a:gd name="T1" fmla="*/ 104 h 104"/>
                <a:gd name="T2" fmla="*/ 0 w 32"/>
                <a:gd name="T3" fmla="*/ 104 h 104"/>
                <a:gd name="T4" fmla="*/ 0 w 32"/>
                <a:gd name="T5" fmla="*/ 96 h 104"/>
                <a:gd name="T6" fmla="*/ 16 w 32"/>
                <a:gd name="T7" fmla="*/ 96 h 104"/>
                <a:gd name="T8" fmla="*/ 24 w 32"/>
                <a:gd name="T9" fmla="*/ 80 h 104"/>
                <a:gd name="T10" fmla="*/ 24 w 32"/>
                <a:gd name="T11" fmla="*/ 0 h 104"/>
                <a:gd name="T12" fmla="*/ 32 w 32"/>
                <a:gd name="T13" fmla="*/ 0 h 104"/>
                <a:gd name="T14" fmla="*/ 32 w 32"/>
                <a:gd name="T15" fmla="*/ 80 h 104"/>
                <a:gd name="T16" fmla="*/ 16 w 32"/>
                <a:gd name="T1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04">
                  <a:moveTo>
                    <a:pt x="16" y="104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23" y="96"/>
                    <a:pt x="24" y="80"/>
                    <a:pt x="24" y="8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2" y="89"/>
                    <a:pt x="28" y="104"/>
                    <a:pt x="16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2" name="Freeform 438"/>
            <p:cNvSpPr>
              <a:spLocks/>
            </p:cNvSpPr>
            <p:nvPr/>
          </p:nvSpPr>
          <p:spPr bwMode="auto">
            <a:xfrm>
              <a:off x="3424239" y="2552876"/>
              <a:ext cx="33774" cy="122431"/>
            </a:xfrm>
            <a:custGeom>
              <a:avLst/>
              <a:gdLst>
                <a:gd name="T0" fmla="*/ 28 w 28"/>
                <a:gd name="T1" fmla="*/ 104 h 104"/>
                <a:gd name="T2" fmla="*/ 20 w 28"/>
                <a:gd name="T3" fmla="*/ 104 h 104"/>
                <a:gd name="T4" fmla="*/ 0 w 28"/>
                <a:gd name="T5" fmla="*/ 84 h 104"/>
                <a:gd name="T6" fmla="*/ 0 w 28"/>
                <a:gd name="T7" fmla="*/ 0 h 104"/>
                <a:gd name="T8" fmla="*/ 8 w 28"/>
                <a:gd name="T9" fmla="*/ 0 h 104"/>
                <a:gd name="T10" fmla="*/ 8 w 28"/>
                <a:gd name="T11" fmla="*/ 84 h 104"/>
                <a:gd name="T12" fmla="*/ 20 w 28"/>
                <a:gd name="T13" fmla="*/ 96 h 104"/>
                <a:gd name="T14" fmla="*/ 28 w 28"/>
                <a:gd name="T15" fmla="*/ 96 h 104"/>
                <a:gd name="T16" fmla="*/ 28 w 28"/>
                <a:gd name="T1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04">
                  <a:moveTo>
                    <a:pt x="28" y="104"/>
                  </a:moveTo>
                  <a:cubicBezTo>
                    <a:pt x="20" y="104"/>
                    <a:pt x="20" y="104"/>
                    <a:pt x="20" y="104"/>
                  </a:cubicBezTo>
                  <a:cubicBezTo>
                    <a:pt x="4" y="104"/>
                    <a:pt x="0" y="91"/>
                    <a:pt x="0" y="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6"/>
                    <a:pt x="8" y="96"/>
                    <a:pt x="20" y="96"/>
                  </a:cubicBezTo>
                  <a:cubicBezTo>
                    <a:pt x="28" y="96"/>
                    <a:pt x="28" y="96"/>
                    <a:pt x="28" y="96"/>
                  </a:cubicBezTo>
                  <a:lnTo>
                    <a:pt x="28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2427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4121779" y="411510"/>
            <a:ext cx="93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Music</a:t>
            </a:r>
            <a:endParaRPr lang="uk-UA" sz="24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2073276" y="1349664"/>
            <a:ext cx="303353" cy="304378"/>
            <a:chOff x="2073276" y="1349664"/>
            <a:chExt cx="303353" cy="304378"/>
          </a:xfrm>
          <a:solidFill>
            <a:schemeClr val="tx1"/>
          </a:solidFill>
        </p:grpSpPr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2154239" y="1444974"/>
              <a:ext cx="75839" cy="112732"/>
            </a:xfrm>
            <a:custGeom>
              <a:avLst/>
              <a:gdLst>
                <a:gd name="T0" fmla="*/ 0 w 74"/>
                <a:gd name="T1" fmla="*/ 51 h 110"/>
                <a:gd name="T2" fmla="*/ 0 w 74"/>
                <a:gd name="T3" fmla="*/ 59 h 110"/>
                <a:gd name="T4" fmla="*/ 66 w 74"/>
                <a:gd name="T5" fmla="*/ 110 h 110"/>
                <a:gd name="T6" fmla="*/ 74 w 74"/>
                <a:gd name="T7" fmla="*/ 106 h 110"/>
                <a:gd name="T8" fmla="*/ 74 w 74"/>
                <a:gd name="T9" fmla="*/ 5 h 110"/>
                <a:gd name="T10" fmla="*/ 66 w 74"/>
                <a:gd name="T11" fmla="*/ 0 h 110"/>
                <a:gd name="T12" fmla="*/ 0 w 74"/>
                <a:gd name="T13" fmla="*/ 51 h 110"/>
                <a:gd name="T14" fmla="*/ 64 w 74"/>
                <a:gd name="T15" fmla="*/ 96 h 110"/>
                <a:gd name="T16" fmla="*/ 12 w 74"/>
                <a:gd name="T17" fmla="*/ 56 h 110"/>
                <a:gd name="T18" fmla="*/ 64 w 74"/>
                <a:gd name="T19" fmla="*/ 14 h 110"/>
                <a:gd name="T20" fmla="*/ 64 w 74"/>
                <a:gd name="T21" fmla="*/ 9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10">
                  <a:moveTo>
                    <a:pt x="0" y="51"/>
                  </a:moveTo>
                  <a:lnTo>
                    <a:pt x="0" y="59"/>
                  </a:lnTo>
                  <a:lnTo>
                    <a:pt x="66" y="110"/>
                  </a:lnTo>
                  <a:lnTo>
                    <a:pt x="74" y="106"/>
                  </a:lnTo>
                  <a:lnTo>
                    <a:pt x="74" y="5"/>
                  </a:lnTo>
                  <a:lnTo>
                    <a:pt x="66" y="0"/>
                  </a:lnTo>
                  <a:lnTo>
                    <a:pt x="0" y="51"/>
                  </a:lnTo>
                  <a:close/>
                  <a:moveTo>
                    <a:pt x="64" y="96"/>
                  </a:moveTo>
                  <a:lnTo>
                    <a:pt x="12" y="56"/>
                  </a:lnTo>
                  <a:lnTo>
                    <a:pt x="64" y="14"/>
                  </a:lnTo>
                  <a:lnTo>
                    <a:pt x="64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2248524" y="1444974"/>
              <a:ext cx="75839" cy="112732"/>
            </a:xfrm>
            <a:custGeom>
              <a:avLst/>
              <a:gdLst>
                <a:gd name="T0" fmla="*/ 0 w 74"/>
                <a:gd name="T1" fmla="*/ 51 h 110"/>
                <a:gd name="T2" fmla="*/ 0 w 74"/>
                <a:gd name="T3" fmla="*/ 59 h 110"/>
                <a:gd name="T4" fmla="*/ 66 w 74"/>
                <a:gd name="T5" fmla="*/ 110 h 110"/>
                <a:gd name="T6" fmla="*/ 74 w 74"/>
                <a:gd name="T7" fmla="*/ 106 h 110"/>
                <a:gd name="T8" fmla="*/ 74 w 74"/>
                <a:gd name="T9" fmla="*/ 5 h 110"/>
                <a:gd name="T10" fmla="*/ 66 w 74"/>
                <a:gd name="T11" fmla="*/ 0 h 110"/>
                <a:gd name="T12" fmla="*/ 0 w 74"/>
                <a:gd name="T13" fmla="*/ 51 h 110"/>
                <a:gd name="T14" fmla="*/ 65 w 74"/>
                <a:gd name="T15" fmla="*/ 96 h 110"/>
                <a:gd name="T16" fmla="*/ 13 w 74"/>
                <a:gd name="T17" fmla="*/ 56 h 110"/>
                <a:gd name="T18" fmla="*/ 65 w 74"/>
                <a:gd name="T19" fmla="*/ 14 h 110"/>
                <a:gd name="T20" fmla="*/ 65 w 74"/>
                <a:gd name="T21" fmla="*/ 9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10">
                  <a:moveTo>
                    <a:pt x="0" y="51"/>
                  </a:moveTo>
                  <a:lnTo>
                    <a:pt x="0" y="59"/>
                  </a:lnTo>
                  <a:lnTo>
                    <a:pt x="66" y="110"/>
                  </a:lnTo>
                  <a:lnTo>
                    <a:pt x="74" y="106"/>
                  </a:lnTo>
                  <a:lnTo>
                    <a:pt x="74" y="5"/>
                  </a:lnTo>
                  <a:lnTo>
                    <a:pt x="66" y="0"/>
                  </a:lnTo>
                  <a:lnTo>
                    <a:pt x="0" y="51"/>
                  </a:lnTo>
                  <a:close/>
                  <a:moveTo>
                    <a:pt x="65" y="96"/>
                  </a:moveTo>
                  <a:lnTo>
                    <a:pt x="13" y="56"/>
                  </a:lnTo>
                  <a:lnTo>
                    <a:pt x="65" y="14"/>
                  </a:lnTo>
                  <a:lnTo>
                    <a:pt x="65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125543" y="1459322"/>
              <a:ext cx="9223" cy="850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2073276" y="1349664"/>
              <a:ext cx="303353" cy="304378"/>
            </a:xfrm>
            <a:custGeom>
              <a:avLst/>
              <a:gdLst>
                <a:gd name="T0" fmla="*/ 128 w 256"/>
                <a:gd name="T1" fmla="*/ 0 h 256"/>
                <a:gd name="T2" fmla="*/ 38 w 256"/>
                <a:gd name="T3" fmla="*/ 37 h 256"/>
                <a:gd name="T4" fmla="*/ 0 w 256"/>
                <a:gd name="T5" fmla="*/ 128 h 256"/>
                <a:gd name="T6" fmla="*/ 38 w 256"/>
                <a:gd name="T7" fmla="*/ 218 h 256"/>
                <a:gd name="T8" fmla="*/ 128 w 256"/>
                <a:gd name="T9" fmla="*/ 256 h 256"/>
                <a:gd name="T10" fmla="*/ 219 w 256"/>
                <a:gd name="T11" fmla="*/ 218 h 256"/>
                <a:gd name="T12" fmla="*/ 256 w 256"/>
                <a:gd name="T13" fmla="*/ 128 h 256"/>
                <a:gd name="T14" fmla="*/ 219 w 256"/>
                <a:gd name="T15" fmla="*/ 37 h 256"/>
                <a:gd name="T16" fmla="*/ 128 w 256"/>
                <a:gd name="T17" fmla="*/ 0 h 256"/>
                <a:gd name="T18" fmla="*/ 213 w 256"/>
                <a:gd name="T19" fmla="*/ 212 h 256"/>
                <a:gd name="T20" fmla="*/ 128 w 256"/>
                <a:gd name="T21" fmla="*/ 248 h 256"/>
                <a:gd name="T22" fmla="*/ 43 w 256"/>
                <a:gd name="T23" fmla="*/ 212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3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ubicBezTo>
                    <a:pt x="162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3"/>
                    <a:pt x="243" y="61"/>
                    <a:pt x="219" y="37"/>
                  </a:cubicBezTo>
                  <a:cubicBezTo>
                    <a:pt x="195" y="13"/>
                    <a:pt x="162" y="0"/>
                    <a:pt x="128" y="0"/>
                  </a:cubicBezTo>
                  <a:close/>
                  <a:moveTo>
                    <a:pt x="213" y="212"/>
                  </a:moveTo>
                  <a:cubicBezTo>
                    <a:pt x="190" y="235"/>
                    <a:pt x="160" y="248"/>
                    <a:pt x="128" y="248"/>
                  </a:cubicBezTo>
                  <a:cubicBezTo>
                    <a:pt x="96" y="248"/>
                    <a:pt x="66" y="235"/>
                    <a:pt x="43" y="212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5"/>
                    <a:pt x="43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6" y="65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2494486" y="1349664"/>
            <a:ext cx="245962" cy="304378"/>
          </a:xfrm>
          <a:custGeom>
            <a:avLst/>
            <a:gdLst>
              <a:gd name="T0" fmla="*/ 180 w 208"/>
              <a:gd name="T1" fmla="*/ 100 h 256"/>
              <a:gd name="T2" fmla="*/ 124 w 208"/>
              <a:gd name="T3" fmla="*/ 26 h 256"/>
              <a:gd name="T4" fmla="*/ 124 w 208"/>
              <a:gd name="T5" fmla="*/ 0 h 256"/>
              <a:gd name="T6" fmla="*/ 84 w 208"/>
              <a:gd name="T7" fmla="*/ 0 h 256"/>
              <a:gd name="T8" fmla="*/ 84 w 208"/>
              <a:gd name="T9" fmla="*/ 26 h 256"/>
              <a:gd name="T10" fmla="*/ 28 w 208"/>
              <a:gd name="T11" fmla="*/ 100 h 256"/>
              <a:gd name="T12" fmla="*/ 28 w 208"/>
              <a:gd name="T13" fmla="*/ 174 h 256"/>
              <a:gd name="T14" fmla="*/ 0 w 208"/>
              <a:gd name="T15" fmla="*/ 202 h 256"/>
              <a:gd name="T16" fmla="*/ 0 w 208"/>
              <a:gd name="T17" fmla="*/ 224 h 256"/>
              <a:gd name="T18" fmla="*/ 65 w 208"/>
              <a:gd name="T19" fmla="*/ 224 h 256"/>
              <a:gd name="T20" fmla="*/ 100 w 208"/>
              <a:gd name="T21" fmla="*/ 256 h 256"/>
              <a:gd name="T22" fmla="*/ 136 w 208"/>
              <a:gd name="T23" fmla="*/ 224 h 256"/>
              <a:gd name="T24" fmla="*/ 208 w 208"/>
              <a:gd name="T25" fmla="*/ 224 h 256"/>
              <a:gd name="T26" fmla="*/ 208 w 208"/>
              <a:gd name="T27" fmla="*/ 202 h 256"/>
              <a:gd name="T28" fmla="*/ 180 w 208"/>
              <a:gd name="T29" fmla="*/ 174 h 256"/>
              <a:gd name="T30" fmla="*/ 180 w 208"/>
              <a:gd name="T31" fmla="*/ 100 h 256"/>
              <a:gd name="T32" fmla="*/ 172 w 208"/>
              <a:gd name="T33" fmla="*/ 160 h 256"/>
              <a:gd name="T34" fmla="*/ 36 w 208"/>
              <a:gd name="T35" fmla="*/ 160 h 256"/>
              <a:gd name="T36" fmla="*/ 36 w 208"/>
              <a:gd name="T37" fmla="*/ 144 h 256"/>
              <a:gd name="T38" fmla="*/ 172 w 208"/>
              <a:gd name="T39" fmla="*/ 144 h 256"/>
              <a:gd name="T40" fmla="*/ 172 w 208"/>
              <a:gd name="T41" fmla="*/ 160 h 256"/>
              <a:gd name="T42" fmla="*/ 92 w 208"/>
              <a:gd name="T43" fmla="*/ 8 h 256"/>
              <a:gd name="T44" fmla="*/ 116 w 208"/>
              <a:gd name="T45" fmla="*/ 8 h 256"/>
              <a:gd name="T46" fmla="*/ 116 w 208"/>
              <a:gd name="T47" fmla="*/ 25 h 256"/>
              <a:gd name="T48" fmla="*/ 104 w 208"/>
              <a:gd name="T49" fmla="*/ 24 h 256"/>
              <a:gd name="T50" fmla="*/ 92 w 208"/>
              <a:gd name="T51" fmla="*/ 25 h 256"/>
              <a:gd name="T52" fmla="*/ 92 w 208"/>
              <a:gd name="T53" fmla="*/ 8 h 256"/>
              <a:gd name="T54" fmla="*/ 104 w 208"/>
              <a:gd name="T55" fmla="*/ 32 h 256"/>
              <a:gd name="T56" fmla="*/ 172 w 208"/>
              <a:gd name="T57" fmla="*/ 100 h 256"/>
              <a:gd name="T58" fmla="*/ 172 w 208"/>
              <a:gd name="T59" fmla="*/ 136 h 256"/>
              <a:gd name="T60" fmla="*/ 36 w 208"/>
              <a:gd name="T61" fmla="*/ 136 h 256"/>
              <a:gd name="T62" fmla="*/ 36 w 208"/>
              <a:gd name="T63" fmla="*/ 100 h 256"/>
              <a:gd name="T64" fmla="*/ 104 w 208"/>
              <a:gd name="T65" fmla="*/ 32 h 256"/>
              <a:gd name="T66" fmla="*/ 100 w 208"/>
              <a:gd name="T67" fmla="*/ 248 h 256"/>
              <a:gd name="T68" fmla="*/ 73 w 208"/>
              <a:gd name="T69" fmla="*/ 224 h 256"/>
              <a:gd name="T70" fmla="*/ 128 w 208"/>
              <a:gd name="T71" fmla="*/ 224 h 256"/>
              <a:gd name="T72" fmla="*/ 100 w 208"/>
              <a:gd name="T73" fmla="*/ 248 h 256"/>
              <a:gd name="T74" fmla="*/ 200 w 208"/>
              <a:gd name="T75" fmla="*/ 205 h 256"/>
              <a:gd name="T76" fmla="*/ 200 w 208"/>
              <a:gd name="T77" fmla="*/ 216 h 256"/>
              <a:gd name="T78" fmla="*/ 8 w 208"/>
              <a:gd name="T79" fmla="*/ 216 h 256"/>
              <a:gd name="T80" fmla="*/ 8 w 208"/>
              <a:gd name="T81" fmla="*/ 205 h 256"/>
              <a:gd name="T82" fmla="*/ 36 w 208"/>
              <a:gd name="T83" fmla="*/ 177 h 256"/>
              <a:gd name="T84" fmla="*/ 36 w 208"/>
              <a:gd name="T85" fmla="*/ 168 h 256"/>
              <a:gd name="T86" fmla="*/ 172 w 208"/>
              <a:gd name="T87" fmla="*/ 168 h 256"/>
              <a:gd name="T88" fmla="*/ 172 w 208"/>
              <a:gd name="T89" fmla="*/ 177 h 256"/>
              <a:gd name="T90" fmla="*/ 200 w 208"/>
              <a:gd name="T91" fmla="*/ 205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8" h="256">
                <a:moveTo>
                  <a:pt x="180" y="100"/>
                </a:moveTo>
                <a:cubicBezTo>
                  <a:pt x="180" y="65"/>
                  <a:pt x="157" y="35"/>
                  <a:pt x="124" y="26"/>
                </a:cubicBezTo>
                <a:cubicBezTo>
                  <a:pt x="124" y="0"/>
                  <a:pt x="124" y="0"/>
                  <a:pt x="12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26"/>
                  <a:pt x="84" y="26"/>
                  <a:pt x="84" y="26"/>
                </a:cubicBezTo>
                <a:cubicBezTo>
                  <a:pt x="52" y="35"/>
                  <a:pt x="28" y="65"/>
                  <a:pt x="28" y="100"/>
                </a:cubicBezTo>
                <a:cubicBezTo>
                  <a:pt x="28" y="174"/>
                  <a:pt x="28" y="174"/>
                  <a:pt x="28" y="174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24"/>
                  <a:pt x="0" y="224"/>
                  <a:pt x="0" y="224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7" y="242"/>
                  <a:pt x="82" y="256"/>
                  <a:pt x="100" y="256"/>
                </a:cubicBezTo>
                <a:cubicBezTo>
                  <a:pt x="119" y="256"/>
                  <a:pt x="134" y="242"/>
                  <a:pt x="136" y="224"/>
                </a:cubicBezTo>
                <a:cubicBezTo>
                  <a:pt x="208" y="224"/>
                  <a:pt x="208" y="224"/>
                  <a:pt x="208" y="224"/>
                </a:cubicBezTo>
                <a:cubicBezTo>
                  <a:pt x="208" y="202"/>
                  <a:pt x="208" y="202"/>
                  <a:pt x="208" y="202"/>
                </a:cubicBezTo>
                <a:cubicBezTo>
                  <a:pt x="180" y="174"/>
                  <a:pt x="180" y="174"/>
                  <a:pt x="180" y="174"/>
                </a:cubicBezTo>
                <a:lnTo>
                  <a:pt x="180" y="100"/>
                </a:lnTo>
                <a:close/>
                <a:moveTo>
                  <a:pt x="172" y="160"/>
                </a:moveTo>
                <a:cubicBezTo>
                  <a:pt x="36" y="160"/>
                  <a:pt x="36" y="160"/>
                  <a:pt x="36" y="160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172" y="144"/>
                  <a:pt x="172" y="144"/>
                  <a:pt x="172" y="144"/>
                </a:cubicBezTo>
                <a:lnTo>
                  <a:pt x="172" y="160"/>
                </a:lnTo>
                <a:close/>
                <a:moveTo>
                  <a:pt x="92" y="8"/>
                </a:moveTo>
                <a:cubicBezTo>
                  <a:pt x="116" y="8"/>
                  <a:pt x="116" y="8"/>
                  <a:pt x="116" y="8"/>
                </a:cubicBezTo>
                <a:cubicBezTo>
                  <a:pt x="116" y="25"/>
                  <a:pt x="116" y="25"/>
                  <a:pt x="116" y="25"/>
                </a:cubicBezTo>
                <a:cubicBezTo>
                  <a:pt x="112" y="24"/>
                  <a:pt x="108" y="24"/>
                  <a:pt x="104" y="24"/>
                </a:cubicBezTo>
                <a:cubicBezTo>
                  <a:pt x="100" y="24"/>
                  <a:pt x="96" y="24"/>
                  <a:pt x="92" y="25"/>
                </a:cubicBezTo>
                <a:lnTo>
                  <a:pt x="92" y="8"/>
                </a:lnTo>
                <a:close/>
                <a:moveTo>
                  <a:pt x="104" y="32"/>
                </a:moveTo>
                <a:cubicBezTo>
                  <a:pt x="142" y="32"/>
                  <a:pt x="172" y="62"/>
                  <a:pt x="172" y="100"/>
                </a:cubicBezTo>
                <a:cubicBezTo>
                  <a:pt x="172" y="136"/>
                  <a:pt x="172" y="136"/>
                  <a:pt x="172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62"/>
                  <a:pt x="67" y="32"/>
                  <a:pt x="104" y="32"/>
                </a:cubicBezTo>
                <a:close/>
                <a:moveTo>
                  <a:pt x="100" y="248"/>
                </a:moveTo>
                <a:cubicBezTo>
                  <a:pt x="86" y="248"/>
                  <a:pt x="75" y="237"/>
                  <a:pt x="73" y="224"/>
                </a:cubicBezTo>
                <a:cubicBezTo>
                  <a:pt x="128" y="224"/>
                  <a:pt x="128" y="224"/>
                  <a:pt x="128" y="224"/>
                </a:cubicBezTo>
                <a:cubicBezTo>
                  <a:pt x="126" y="237"/>
                  <a:pt x="114" y="248"/>
                  <a:pt x="100" y="248"/>
                </a:cubicBezTo>
                <a:close/>
                <a:moveTo>
                  <a:pt x="200" y="205"/>
                </a:moveTo>
                <a:cubicBezTo>
                  <a:pt x="200" y="216"/>
                  <a:pt x="200" y="216"/>
                  <a:pt x="200" y="216"/>
                </a:cubicBezTo>
                <a:cubicBezTo>
                  <a:pt x="8" y="216"/>
                  <a:pt x="8" y="216"/>
                  <a:pt x="8" y="216"/>
                </a:cubicBezTo>
                <a:cubicBezTo>
                  <a:pt x="8" y="205"/>
                  <a:pt x="8" y="205"/>
                  <a:pt x="8" y="205"/>
                </a:cubicBezTo>
                <a:cubicBezTo>
                  <a:pt x="36" y="177"/>
                  <a:pt x="36" y="177"/>
                  <a:pt x="36" y="177"/>
                </a:cubicBezTo>
                <a:cubicBezTo>
                  <a:pt x="36" y="168"/>
                  <a:pt x="36" y="168"/>
                  <a:pt x="36" y="168"/>
                </a:cubicBezTo>
                <a:cubicBezTo>
                  <a:pt x="172" y="168"/>
                  <a:pt x="172" y="168"/>
                  <a:pt x="172" y="168"/>
                </a:cubicBezTo>
                <a:cubicBezTo>
                  <a:pt x="172" y="177"/>
                  <a:pt x="172" y="177"/>
                  <a:pt x="172" y="177"/>
                </a:cubicBezTo>
                <a:lnTo>
                  <a:pt x="200" y="2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" name="Freeform 11"/>
          <p:cNvSpPr>
            <a:spLocks noEditPoints="1"/>
          </p:cNvSpPr>
          <p:nvPr/>
        </p:nvSpPr>
        <p:spPr bwMode="auto">
          <a:xfrm>
            <a:off x="2859330" y="1349664"/>
            <a:ext cx="302328" cy="304378"/>
          </a:xfrm>
          <a:custGeom>
            <a:avLst/>
            <a:gdLst>
              <a:gd name="T0" fmla="*/ 128 w 256"/>
              <a:gd name="T1" fmla="*/ 0 h 256"/>
              <a:gd name="T2" fmla="*/ 38 w 256"/>
              <a:gd name="T3" fmla="*/ 37 h 256"/>
              <a:gd name="T4" fmla="*/ 0 w 256"/>
              <a:gd name="T5" fmla="*/ 128 h 256"/>
              <a:gd name="T6" fmla="*/ 38 w 256"/>
              <a:gd name="T7" fmla="*/ 218 h 256"/>
              <a:gd name="T8" fmla="*/ 128 w 256"/>
              <a:gd name="T9" fmla="*/ 256 h 256"/>
              <a:gd name="T10" fmla="*/ 128 w 256"/>
              <a:gd name="T11" fmla="*/ 256 h 256"/>
              <a:gd name="T12" fmla="*/ 128 w 256"/>
              <a:gd name="T13" fmla="*/ 256 h 256"/>
              <a:gd name="T14" fmla="*/ 256 w 256"/>
              <a:gd name="T15" fmla="*/ 128 h 256"/>
              <a:gd name="T16" fmla="*/ 219 w 256"/>
              <a:gd name="T17" fmla="*/ 37 h 256"/>
              <a:gd name="T18" fmla="*/ 128 w 256"/>
              <a:gd name="T19" fmla="*/ 0 h 256"/>
              <a:gd name="T20" fmla="*/ 44 w 256"/>
              <a:gd name="T21" fmla="*/ 43 h 256"/>
              <a:gd name="T22" fmla="*/ 70 w 256"/>
              <a:gd name="T23" fmla="*/ 23 h 256"/>
              <a:gd name="T24" fmla="*/ 115 w 256"/>
              <a:gd name="T25" fmla="*/ 103 h 256"/>
              <a:gd name="T26" fmla="*/ 109 w 256"/>
              <a:gd name="T27" fmla="*/ 108 h 256"/>
              <a:gd name="T28" fmla="*/ 104 w 256"/>
              <a:gd name="T29" fmla="*/ 114 h 256"/>
              <a:gd name="T30" fmla="*/ 25 w 256"/>
              <a:gd name="T31" fmla="*/ 66 h 256"/>
              <a:gd name="T32" fmla="*/ 44 w 256"/>
              <a:gd name="T33" fmla="*/ 43 h 256"/>
              <a:gd name="T34" fmla="*/ 128 w 256"/>
              <a:gd name="T35" fmla="*/ 148 h 256"/>
              <a:gd name="T36" fmla="*/ 114 w 256"/>
              <a:gd name="T37" fmla="*/ 142 h 256"/>
              <a:gd name="T38" fmla="*/ 114 w 256"/>
              <a:gd name="T39" fmla="*/ 113 h 256"/>
              <a:gd name="T40" fmla="*/ 128 w 256"/>
              <a:gd name="T41" fmla="*/ 108 h 256"/>
              <a:gd name="T42" fmla="*/ 143 w 256"/>
              <a:gd name="T43" fmla="*/ 113 h 256"/>
              <a:gd name="T44" fmla="*/ 143 w 256"/>
              <a:gd name="T45" fmla="*/ 142 h 256"/>
              <a:gd name="T46" fmla="*/ 128 w 256"/>
              <a:gd name="T47" fmla="*/ 148 h 256"/>
              <a:gd name="T48" fmla="*/ 128 w 256"/>
              <a:gd name="T49" fmla="*/ 248 h 256"/>
              <a:gd name="T50" fmla="*/ 128 w 256"/>
              <a:gd name="T51" fmla="*/ 252 h 256"/>
              <a:gd name="T52" fmla="*/ 128 w 256"/>
              <a:gd name="T53" fmla="*/ 248 h 256"/>
              <a:gd name="T54" fmla="*/ 128 w 256"/>
              <a:gd name="T55" fmla="*/ 248 h 256"/>
              <a:gd name="T56" fmla="*/ 44 w 256"/>
              <a:gd name="T57" fmla="*/ 212 h 256"/>
              <a:gd name="T58" fmla="*/ 8 w 256"/>
              <a:gd name="T59" fmla="*/ 128 h 256"/>
              <a:gd name="T60" fmla="*/ 22 w 256"/>
              <a:gd name="T61" fmla="*/ 73 h 256"/>
              <a:gd name="T62" fmla="*/ 101 w 256"/>
              <a:gd name="T63" fmla="*/ 122 h 256"/>
              <a:gd name="T64" fmla="*/ 109 w 256"/>
              <a:gd name="T65" fmla="*/ 147 h 256"/>
              <a:gd name="T66" fmla="*/ 128 w 256"/>
              <a:gd name="T67" fmla="*/ 156 h 256"/>
              <a:gd name="T68" fmla="*/ 134 w 256"/>
              <a:gd name="T69" fmla="*/ 155 h 256"/>
              <a:gd name="T70" fmla="*/ 183 w 256"/>
              <a:gd name="T71" fmla="*/ 234 h 256"/>
              <a:gd name="T72" fmla="*/ 128 w 256"/>
              <a:gd name="T73" fmla="*/ 248 h 256"/>
              <a:gd name="T74" fmla="*/ 190 w 256"/>
              <a:gd name="T75" fmla="*/ 231 h 256"/>
              <a:gd name="T76" fmla="*/ 142 w 256"/>
              <a:gd name="T77" fmla="*/ 152 h 256"/>
              <a:gd name="T78" fmla="*/ 148 w 256"/>
              <a:gd name="T79" fmla="*/ 147 h 256"/>
              <a:gd name="T80" fmla="*/ 153 w 256"/>
              <a:gd name="T81" fmla="*/ 141 h 256"/>
              <a:gd name="T82" fmla="*/ 231 w 256"/>
              <a:gd name="T83" fmla="*/ 189 h 256"/>
              <a:gd name="T84" fmla="*/ 190 w 256"/>
              <a:gd name="T85" fmla="*/ 231 h 256"/>
              <a:gd name="T86" fmla="*/ 235 w 256"/>
              <a:gd name="T87" fmla="*/ 182 h 256"/>
              <a:gd name="T88" fmla="*/ 156 w 256"/>
              <a:gd name="T89" fmla="*/ 133 h 256"/>
              <a:gd name="T90" fmla="*/ 148 w 256"/>
              <a:gd name="T91" fmla="*/ 108 h 256"/>
              <a:gd name="T92" fmla="*/ 128 w 256"/>
              <a:gd name="T93" fmla="*/ 100 h 256"/>
              <a:gd name="T94" fmla="*/ 123 w 256"/>
              <a:gd name="T95" fmla="*/ 100 h 256"/>
              <a:gd name="T96" fmla="*/ 77 w 256"/>
              <a:gd name="T97" fmla="*/ 19 h 256"/>
              <a:gd name="T98" fmla="*/ 128 w 256"/>
              <a:gd name="T99" fmla="*/ 8 h 256"/>
              <a:gd name="T100" fmla="*/ 213 w 256"/>
              <a:gd name="T101" fmla="*/ 43 h 256"/>
              <a:gd name="T102" fmla="*/ 248 w 256"/>
              <a:gd name="T103" fmla="*/ 128 h 256"/>
              <a:gd name="T104" fmla="*/ 235 w 256"/>
              <a:gd name="T105" fmla="*/ 18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94" y="0"/>
                  <a:pt x="62" y="13"/>
                  <a:pt x="38" y="37"/>
                </a:cubicBezTo>
                <a:cubicBezTo>
                  <a:pt x="14" y="61"/>
                  <a:pt x="0" y="93"/>
                  <a:pt x="0" y="128"/>
                </a:cubicBezTo>
                <a:cubicBezTo>
                  <a:pt x="0" y="162"/>
                  <a:pt x="14" y="194"/>
                  <a:pt x="38" y="218"/>
                </a:cubicBezTo>
                <a:cubicBezTo>
                  <a:pt x="62" y="242"/>
                  <a:pt x="94" y="256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99" y="256"/>
                  <a:pt x="256" y="198"/>
                  <a:pt x="256" y="128"/>
                </a:cubicBezTo>
                <a:cubicBezTo>
                  <a:pt x="256" y="93"/>
                  <a:pt x="243" y="61"/>
                  <a:pt x="219" y="37"/>
                </a:cubicBezTo>
                <a:cubicBezTo>
                  <a:pt x="195" y="13"/>
                  <a:pt x="163" y="0"/>
                  <a:pt x="128" y="0"/>
                </a:cubicBezTo>
                <a:close/>
                <a:moveTo>
                  <a:pt x="44" y="43"/>
                </a:moveTo>
                <a:cubicBezTo>
                  <a:pt x="51" y="35"/>
                  <a:pt x="60" y="28"/>
                  <a:pt x="70" y="23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3" y="104"/>
                  <a:pt x="111" y="106"/>
                  <a:pt x="109" y="108"/>
                </a:cubicBezTo>
                <a:cubicBezTo>
                  <a:pt x="107" y="110"/>
                  <a:pt x="105" y="112"/>
                  <a:pt x="104" y="114"/>
                </a:cubicBezTo>
                <a:cubicBezTo>
                  <a:pt x="25" y="66"/>
                  <a:pt x="25" y="66"/>
                  <a:pt x="25" y="66"/>
                </a:cubicBezTo>
                <a:cubicBezTo>
                  <a:pt x="30" y="58"/>
                  <a:pt x="37" y="50"/>
                  <a:pt x="44" y="43"/>
                </a:cubicBezTo>
                <a:close/>
                <a:moveTo>
                  <a:pt x="128" y="148"/>
                </a:moveTo>
                <a:cubicBezTo>
                  <a:pt x="123" y="148"/>
                  <a:pt x="118" y="146"/>
                  <a:pt x="114" y="142"/>
                </a:cubicBezTo>
                <a:cubicBezTo>
                  <a:pt x="107" y="134"/>
                  <a:pt x="107" y="121"/>
                  <a:pt x="114" y="113"/>
                </a:cubicBezTo>
                <a:cubicBezTo>
                  <a:pt x="118" y="110"/>
                  <a:pt x="123" y="108"/>
                  <a:pt x="128" y="108"/>
                </a:cubicBezTo>
                <a:cubicBezTo>
                  <a:pt x="134" y="108"/>
                  <a:pt x="139" y="110"/>
                  <a:pt x="143" y="113"/>
                </a:cubicBezTo>
                <a:cubicBezTo>
                  <a:pt x="150" y="121"/>
                  <a:pt x="150" y="134"/>
                  <a:pt x="143" y="142"/>
                </a:cubicBezTo>
                <a:cubicBezTo>
                  <a:pt x="139" y="146"/>
                  <a:pt x="134" y="148"/>
                  <a:pt x="128" y="148"/>
                </a:cubicBezTo>
                <a:close/>
                <a:moveTo>
                  <a:pt x="128" y="248"/>
                </a:moveTo>
                <a:cubicBezTo>
                  <a:pt x="128" y="252"/>
                  <a:pt x="128" y="252"/>
                  <a:pt x="128" y="252"/>
                </a:cubicBezTo>
                <a:cubicBezTo>
                  <a:pt x="128" y="248"/>
                  <a:pt x="128" y="248"/>
                  <a:pt x="128" y="248"/>
                </a:cubicBezTo>
                <a:cubicBezTo>
                  <a:pt x="128" y="248"/>
                  <a:pt x="128" y="248"/>
                  <a:pt x="128" y="248"/>
                </a:cubicBezTo>
                <a:cubicBezTo>
                  <a:pt x="96" y="248"/>
                  <a:pt x="66" y="235"/>
                  <a:pt x="44" y="212"/>
                </a:cubicBezTo>
                <a:cubicBezTo>
                  <a:pt x="21" y="190"/>
                  <a:pt x="8" y="160"/>
                  <a:pt x="8" y="128"/>
                </a:cubicBezTo>
                <a:cubicBezTo>
                  <a:pt x="8" y="108"/>
                  <a:pt x="13" y="90"/>
                  <a:pt x="22" y="73"/>
                </a:cubicBezTo>
                <a:cubicBezTo>
                  <a:pt x="101" y="122"/>
                  <a:pt x="101" y="122"/>
                  <a:pt x="101" y="122"/>
                </a:cubicBezTo>
                <a:cubicBezTo>
                  <a:pt x="99" y="131"/>
                  <a:pt x="102" y="141"/>
                  <a:pt x="109" y="147"/>
                </a:cubicBezTo>
                <a:cubicBezTo>
                  <a:pt x="114" y="153"/>
                  <a:pt x="121" y="156"/>
                  <a:pt x="128" y="156"/>
                </a:cubicBezTo>
                <a:cubicBezTo>
                  <a:pt x="130" y="156"/>
                  <a:pt x="132" y="155"/>
                  <a:pt x="134" y="155"/>
                </a:cubicBezTo>
                <a:cubicBezTo>
                  <a:pt x="183" y="234"/>
                  <a:pt x="183" y="234"/>
                  <a:pt x="183" y="234"/>
                </a:cubicBezTo>
                <a:cubicBezTo>
                  <a:pt x="167" y="243"/>
                  <a:pt x="148" y="248"/>
                  <a:pt x="128" y="248"/>
                </a:cubicBezTo>
                <a:close/>
                <a:moveTo>
                  <a:pt x="190" y="231"/>
                </a:moveTo>
                <a:cubicBezTo>
                  <a:pt x="142" y="152"/>
                  <a:pt x="142" y="152"/>
                  <a:pt x="142" y="152"/>
                </a:cubicBezTo>
                <a:cubicBezTo>
                  <a:pt x="144" y="151"/>
                  <a:pt x="146" y="149"/>
                  <a:pt x="148" y="147"/>
                </a:cubicBezTo>
                <a:cubicBezTo>
                  <a:pt x="150" y="145"/>
                  <a:pt x="152" y="143"/>
                  <a:pt x="153" y="141"/>
                </a:cubicBezTo>
                <a:cubicBezTo>
                  <a:pt x="231" y="189"/>
                  <a:pt x="231" y="189"/>
                  <a:pt x="231" y="189"/>
                </a:cubicBezTo>
                <a:cubicBezTo>
                  <a:pt x="221" y="206"/>
                  <a:pt x="207" y="220"/>
                  <a:pt x="190" y="231"/>
                </a:cubicBezTo>
                <a:close/>
                <a:moveTo>
                  <a:pt x="235" y="182"/>
                </a:moveTo>
                <a:cubicBezTo>
                  <a:pt x="156" y="133"/>
                  <a:pt x="156" y="133"/>
                  <a:pt x="156" y="133"/>
                </a:cubicBezTo>
                <a:cubicBezTo>
                  <a:pt x="158" y="124"/>
                  <a:pt x="155" y="115"/>
                  <a:pt x="148" y="108"/>
                </a:cubicBezTo>
                <a:cubicBezTo>
                  <a:pt x="143" y="103"/>
                  <a:pt x="136" y="100"/>
                  <a:pt x="128" y="100"/>
                </a:cubicBezTo>
                <a:cubicBezTo>
                  <a:pt x="127" y="100"/>
                  <a:pt x="125" y="100"/>
                  <a:pt x="123" y="100"/>
                </a:cubicBezTo>
                <a:cubicBezTo>
                  <a:pt x="77" y="19"/>
                  <a:pt x="77" y="19"/>
                  <a:pt x="77" y="19"/>
                </a:cubicBezTo>
                <a:cubicBezTo>
                  <a:pt x="93" y="12"/>
                  <a:pt x="110" y="8"/>
                  <a:pt x="128" y="8"/>
                </a:cubicBezTo>
                <a:cubicBezTo>
                  <a:pt x="161" y="8"/>
                  <a:pt x="191" y="20"/>
                  <a:pt x="213" y="43"/>
                </a:cubicBezTo>
                <a:cubicBezTo>
                  <a:pt x="236" y="65"/>
                  <a:pt x="248" y="96"/>
                  <a:pt x="248" y="128"/>
                </a:cubicBezTo>
                <a:cubicBezTo>
                  <a:pt x="248" y="147"/>
                  <a:pt x="244" y="166"/>
                  <a:pt x="235" y="18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3252869" y="1349664"/>
            <a:ext cx="302328" cy="302328"/>
          </a:xfrm>
          <a:custGeom>
            <a:avLst/>
            <a:gdLst>
              <a:gd name="T0" fmla="*/ 137 w 255"/>
              <a:gd name="T1" fmla="*/ 156 h 255"/>
              <a:gd name="T2" fmla="*/ 95 w 255"/>
              <a:gd name="T3" fmla="*/ 160 h 255"/>
              <a:gd name="T4" fmla="*/ 87 w 255"/>
              <a:gd name="T5" fmla="*/ 139 h 255"/>
              <a:gd name="T6" fmla="*/ 95 w 255"/>
              <a:gd name="T7" fmla="*/ 118 h 255"/>
              <a:gd name="T8" fmla="*/ 207 w 255"/>
              <a:gd name="T9" fmla="*/ 6 h 255"/>
              <a:gd name="T10" fmla="*/ 201 w 255"/>
              <a:gd name="T11" fmla="*/ 0 h 255"/>
              <a:gd name="T12" fmla="*/ 89 w 255"/>
              <a:gd name="T13" fmla="*/ 112 h 255"/>
              <a:gd name="T14" fmla="*/ 79 w 255"/>
              <a:gd name="T15" fmla="*/ 139 h 255"/>
              <a:gd name="T16" fmla="*/ 87 w 255"/>
              <a:gd name="T17" fmla="*/ 163 h 255"/>
              <a:gd name="T18" fmla="*/ 31 w 255"/>
              <a:gd name="T19" fmla="*/ 218 h 255"/>
              <a:gd name="T20" fmla="*/ 20 w 255"/>
              <a:gd name="T21" fmla="*/ 215 h 255"/>
              <a:gd name="T22" fmla="*/ 0 w 255"/>
              <a:gd name="T23" fmla="*/ 235 h 255"/>
              <a:gd name="T24" fmla="*/ 20 w 255"/>
              <a:gd name="T25" fmla="*/ 255 h 255"/>
              <a:gd name="T26" fmla="*/ 40 w 255"/>
              <a:gd name="T27" fmla="*/ 235 h 255"/>
              <a:gd name="T28" fmla="*/ 37 w 255"/>
              <a:gd name="T29" fmla="*/ 224 h 255"/>
              <a:gd name="T30" fmla="*/ 92 w 255"/>
              <a:gd name="T31" fmla="*/ 168 h 255"/>
              <a:gd name="T32" fmla="*/ 112 w 255"/>
              <a:gd name="T33" fmla="*/ 175 h 255"/>
              <a:gd name="T34" fmla="*/ 143 w 255"/>
              <a:gd name="T35" fmla="*/ 162 h 255"/>
              <a:gd name="T36" fmla="*/ 255 w 255"/>
              <a:gd name="T37" fmla="*/ 50 h 255"/>
              <a:gd name="T38" fmla="*/ 249 w 255"/>
              <a:gd name="T39" fmla="*/ 44 h 255"/>
              <a:gd name="T40" fmla="*/ 137 w 255"/>
              <a:gd name="T41" fmla="*/ 156 h 255"/>
              <a:gd name="T42" fmla="*/ 20 w 255"/>
              <a:gd name="T43" fmla="*/ 247 h 255"/>
              <a:gd name="T44" fmla="*/ 8 w 255"/>
              <a:gd name="T45" fmla="*/ 235 h 255"/>
              <a:gd name="T46" fmla="*/ 20 w 255"/>
              <a:gd name="T47" fmla="*/ 223 h 255"/>
              <a:gd name="T48" fmla="*/ 32 w 255"/>
              <a:gd name="T49" fmla="*/ 235 h 255"/>
              <a:gd name="T50" fmla="*/ 20 w 255"/>
              <a:gd name="T51" fmla="*/ 247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5" h="255">
                <a:moveTo>
                  <a:pt x="137" y="156"/>
                </a:moveTo>
                <a:cubicBezTo>
                  <a:pt x="126" y="167"/>
                  <a:pt x="106" y="171"/>
                  <a:pt x="95" y="160"/>
                </a:cubicBezTo>
                <a:cubicBezTo>
                  <a:pt x="90" y="155"/>
                  <a:pt x="87" y="147"/>
                  <a:pt x="87" y="139"/>
                </a:cubicBezTo>
                <a:cubicBezTo>
                  <a:pt x="87" y="131"/>
                  <a:pt x="90" y="123"/>
                  <a:pt x="95" y="118"/>
                </a:cubicBezTo>
                <a:cubicBezTo>
                  <a:pt x="207" y="6"/>
                  <a:pt x="207" y="6"/>
                  <a:pt x="207" y="6"/>
                </a:cubicBezTo>
                <a:cubicBezTo>
                  <a:pt x="201" y="0"/>
                  <a:pt x="201" y="0"/>
                  <a:pt x="201" y="0"/>
                </a:cubicBezTo>
                <a:cubicBezTo>
                  <a:pt x="89" y="112"/>
                  <a:pt x="89" y="112"/>
                  <a:pt x="89" y="112"/>
                </a:cubicBezTo>
                <a:cubicBezTo>
                  <a:pt x="83" y="119"/>
                  <a:pt x="79" y="129"/>
                  <a:pt x="79" y="139"/>
                </a:cubicBezTo>
                <a:cubicBezTo>
                  <a:pt x="79" y="148"/>
                  <a:pt x="82" y="156"/>
                  <a:pt x="87" y="163"/>
                </a:cubicBezTo>
                <a:cubicBezTo>
                  <a:pt x="31" y="218"/>
                  <a:pt x="31" y="218"/>
                  <a:pt x="31" y="218"/>
                </a:cubicBezTo>
                <a:cubicBezTo>
                  <a:pt x="28" y="216"/>
                  <a:pt x="24" y="215"/>
                  <a:pt x="20" y="215"/>
                </a:cubicBezTo>
                <a:cubicBezTo>
                  <a:pt x="9" y="215"/>
                  <a:pt x="0" y="224"/>
                  <a:pt x="0" y="235"/>
                </a:cubicBezTo>
                <a:cubicBezTo>
                  <a:pt x="0" y="246"/>
                  <a:pt x="9" y="255"/>
                  <a:pt x="20" y="255"/>
                </a:cubicBezTo>
                <a:cubicBezTo>
                  <a:pt x="31" y="255"/>
                  <a:pt x="40" y="246"/>
                  <a:pt x="40" y="235"/>
                </a:cubicBezTo>
                <a:cubicBezTo>
                  <a:pt x="40" y="231"/>
                  <a:pt x="39" y="227"/>
                  <a:pt x="37" y="22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8" y="173"/>
                  <a:pt x="105" y="175"/>
                  <a:pt x="112" y="175"/>
                </a:cubicBezTo>
                <a:cubicBezTo>
                  <a:pt x="123" y="175"/>
                  <a:pt x="135" y="170"/>
                  <a:pt x="143" y="162"/>
                </a:cubicBezTo>
                <a:cubicBezTo>
                  <a:pt x="255" y="50"/>
                  <a:pt x="255" y="50"/>
                  <a:pt x="255" y="50"/>
                </a:cubicBezTo>
                <a:cubicBezTo>
                  <a:pt x="249" y="44"/>
                  <a:pt x="249" y="44"/>
                  <a:pt x="249" y="44"/>
                </a:cubicBezTo>
                <a:lnTo>
                  <a:pt x="137" y="156"/>
                </a:lnTo>
                <a:close/>
                <a:moveTo>
                  <a:pt x="20" y="247"/>
                </a:moveTo>
                <a:cubicBezTo>
                  <a:pt x="14" y="247"/>
                  <a:pt x="8" y="242"/>
                  <a:pt x="8" y="235"/>
                </a:cubicBezTo>
                <a:cubicBezTo>
                  <a:pt x="8" y="228"/>
                  <a:pt x="14" y="223"/>
                  <a:pt x="20" y="223"/>
                </a:cubicBezTo>
                <a:cubicBezTo>
                  <a:pt x="27" y="223"/>
                  <a:pt x="32" y="228"/>
                  <a:pt x="32" y="235"/>
                </a:cubicBezTo>
                <a:cubicBezTo>
                  <a:pt x="32" y="242"/>
                  <a:pt x="27" y="247"/>
                  <a:pt x="20" y="2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" name="Группа 2"/>
          <p:cNvGrpSpPr/>
          <p:nvPr/>
        </p:nvGrpSpPr>
        <p:grpSpPr>
          <a:xfrm>
            <a:off x="3646409" y="1349664"/>
            <a:ext cx="302328" cy="304378"/>
            <a:chOff x="3646409" y="1349664"/>
            <a:chExt cx="302328" cy="304378"/>
          </a:xfrm>
          <a:solidFill>
            <a:schemeClr val="tx1"/>
          </a:solidFill>
        </p:grpSpPr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3741719" y="1439850"/>
              <a:ext cx="111708" cy="75839"/>
            </a:xfrm>
            <a:custGeom>
              <a:avLst/>
              <a:gdLst>
                <a:gd name="T0" fmla="*/ 51 w 109"/>
                <a:gd name="T1" fmla="*/ 0 h 74"/>
                <a:gd name="T2" fmla="*/ 0 w 109"/>
                <a:gd name="T3" fmla="*/ 65 h 74"/>
                <a:gd name="T4" fmla="*/ 4 w 109"/>
                <a:gd name="T5" fmla="*/ 74 h 74"/>
                <a:gd name="T6" fmla="*/ 105 w 109"/>
                <a:gd name="T7" fmla="*/ 74 h 74"/>
                <a:gd name="T8" fmla="*/ 109 w 109"/>
                <a:gd name="T9" fmla="*/ 65 h 74"/>
                <a:gd name="T10" fmla="*/ 58 w 109"/>
                <a:gd name="T11" fmla="*/ 0 h 74"/>
                <a:gd name="T12" fmla="*/ 51 w 109"/>
                <a:gd name="T13" fmla="*/ 0 h 74"/>
                <a:gd name="T14" fmla="*/ 13 w 109"/>
                <a:gd name="T15" fmla="*/ 65 h 74"/>
                <a:gd name="T16" fmla="*/ 55 w 109"/>
                <a:gd name="T17" fmla="*/ 12 h 74"/>
                <a:gd name="T18" fmla="*/ 95 w 109"/>
                <a:gd name="T19" fmla="*/ 65 h 74"/>
                <a:gd name="T20" fmla="*/ 13 w 109"/>
                <a:gd name="T21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74">
                  <a:moveTo>
                    <a:pt x="51" y="0"/>
                  </a:moveTo>
                  <a:lnTo>
                    <a:pt x="0" y="65"/>
                  </a:lnTo>
                  <a:lnTo>
                    <a:pt x="4" y="74"/>
                  </a:lnTo>
                  <a:lnTo>
                    <a:pt x="105" y="74"/>
                  </a:lnTo>
                  <a:lnTo>
                    <a:pt x="109" y="65"/>
                  </a:lnTo>
                  <a:lnTo>
                    <a:pt x="58" y="0"/>
                  </a:lnTo>
                  <a:lnTo>
                    <a:pt x="51" y="0"/>
                  </a:lnTo>
                  <a:close/>
                  <a:moveTo>
                    <a:pt x="13" y="65"/>
                  </a:moveTo>
                  <a:lnTo>
                    <a:pt x="55" y="12"/>
                  </a:lnTo>
                  <a:lnTo>
                    <a:pt x="95" y="65"/>
                  </a:lnTo>
                  <a:lnTo>
                    <a:pt x="13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3749918" y="1535160"/>
              <a:ext cx="95310" cy="92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Freeform 15"/>
            <p:cNvSpPr>
              <a:spLocks noEditPoints="1"/>
            </p:cNvSpPr>
            <p:nvPr/>
          </p:nvSpPr>
          <p:spPr bwMode="auto">
            <a:xfrm>
              <a:off x="3646409" y="1349664"/>
              <a:ext cx="302328" cy="304378"/>
            </a:xfrm>
            <a:custGeom>
              <a:avLst/>
              <a:gdLst>
                <a:gd name="T0" fmla="*/ 128 w 256"/>
                <a:gd name="T1" fmla="*/ 0 h 256"/>
                <a:gd name="T2" fmla="*/ 37 w 256"/>
                <a:gd name="T3" fmla="*/ 37 h 256"/>
                <a:gd name="T4" fmla="*/ 0 w 256"/>
                <a:gd name="T5" fmla="*/ 128 h 256"/>
                <a:gd name="T6" fmla="*/ 37 w 256"/>
                <a:gd name="T7" fmla="*/ 218 h 256"/>
                <a:gd name="T8" fmla="*/ 128 w 256"/>
                <a:gd name="T9" fmla="*/ 256 h 256"/>
                <a:gd name="T10" fmla="*/ 218 w 256"/>
                <a:gd name="T11" fmla="*/ 218 h 256"/>
                <a:gd name="T12" fmla="*/ 256 w 256"/>
                <a:gd name="T13" fmla="*/ 128 h 256"/>
                <a:gd name="T14" fmla="*/ 218 w 256"/>
                <a:gd name="T15" fmla="*/ 37 h 256"/>
                <a:gd name="T16" fmla="*/ 128 w 256"/>
                <a:gd name="T17" fmla="*/ 0 h 256"/>
                <a:gd name="T18" fmla="*/ 213 w 256"/>
                <a:gd name="T19" fmla="*/ 212 h 256"/>
                <a:gd name="T20" fmla="*/ 128 w 256"/>
                <a:gd name="T21" fmla="*/ 248 h 256"/>
                <a:gd name="T22" fmla="*/ 43 w 256"/>
                <a:gd name="T23" fmla="*/ 212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1" y="13"/>
                    <a:pt x="37" y="37"/>
                  </a:cubicBezTo>
                  <a:cubicBezTo>
                    <a:pt x="13" y="61"/>
                    <a:pt x="0" y="93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4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2" y="194"/>
                    <a:pt x="256" y="162"/>
                    <a:pt x="256" y="128"/>
                  </a:cubicBezTo>
                  <a:cubicBezTo>
                    <a:pt x="256" y="93"/>
                    <a:pt x="242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lose/>
                  <a:moveTo>
                    <a:pt x="213" y="212"/>
                  </a:moveTo>
                  <a:cubicBezTo>
                    <a:pt x="190" y="235"/>
                    <a:pt x="160" y="248"/>
                    <a:pt x="128" y="248"/>
                  </a:cubicBezTo>
                  <a:cubicBezTo>
                    <a:pt x="96" y="248"/>
                    <a:pt x="66" y="235"/>
                    <a:pt x="43" y="212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5"/>
                    <a:pt x="43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5" y="65"/>
                    <a:pt x="248" y="96"/>
                    <a:pt x="248" y="128"/>
                  </a:cubicBezTo>
                  <a:cubicBezTo>
                    <a:pt x="248" y="160"/>
                    <a:pt x="235" y="190"/>
                    <a:pt x="213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91" name="Группа 90"/>
          <p:cNvGrpSpPr/>
          <p:nvPr/>
        </p:nvGrpSpPr>
        <p:grpSpPr>
          <a:xfrm>
            <a:off x="4038923" y="1349664"/>
            <a:ext cx="303353" cy="304378"/>
            <a:chOff x="4038923" y="1349664"/>
            <a:chExt cx="303353" cy="304378"/>
          </a:xfrm>
          <a:solidFill>
            <a:schemeClr val="tx1"/>
          </a:solidFill>
        </p:grpSpPr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4185475" y="1444974"/>
              <a:ext cx="75839" cy="112732"/>
            </a:xfrm>
            <a:custGeom>
              <a:avLst/>
              <a:gdLst>
                <a:gd name="T0" fmla="*/ 0 w 74"/>
                <a:gd name="T1" fmla="*/ 5 h 110"/>
                <a:gd name="T2" fmla="*/ 0 w 74"/>
                <a:gd name="T3" fmla="*/ 106 h 110"/>
                <a:gd name="T4" fmla="*/ 8 w 74"/>
                <a:gd name="T5" fmla="*/ 110 h 110"/>
                <a:gd name="T6" fmla="*/ 74 w 74"/>
                <a:gd name="T7" fmla="*/ 59 h 110"/>
                <a:gd name="T8" fmla="*/ 74 w 74"/>
                <a:gd name="T9" fmla="*/ 51 h 110"/>
                <a:gd name="T10" fmla="*/ 8 w 74"/>
                <a:gd name="T11" fmla="*/ 0 h 110"/>
                <a:gd name="T12" fmla="*/ 0 w 74"/>
                <a:gd name="T13" fmla="*/ 5 h 110"/>
                <a:gd name="T14" fmla="*/ 9 w 74"/>
                <a:gd name="T15" fmla="*/ 14 h 110"/>
                <a:gd name="T16" fmla="*/ 61 w 74"/>
                <a:gd name="T17" fmla="*/ 56 h 110"/>
                <a:gd name="T18" fmla="*/ 9 w 74"/>
                <a:gd name="T19" fmla="*/ 96 h 110"/>
                <a:gd name="T20" fmla="*/ 9 w 74"/>
                <a:gd name="T21" fmla="*/ 1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10">
                  <a:moveTo>
                    <a:pt x="0" y="5"/>
                  </a:moveTo>
                  <a:lnTo>
                    <a:pt x="0" y="106"/>
                  </a:lnTo>
                  <a:lnTo>
                    <a:pt x="8" y="110"/>
                  </a:lnTo>
                  <a:lnTo>
                    <a:pt x="74" y="59"/>
                  </a:lnTo>
                  <a:lnTo>
                    <a:pt x="74" y="51"/>
                  </a:lnTo>
                  <a:lnTo>
                    <a:pt x="8" y="0"/>
                  </a:lnTo>
                  <a:lnTo>
                    <a:pt x="0" y="5"/>
                  </a:lnTo>
                  <a:close/>
                  <a:moveTo>
                    <a:pt x="9" y="14"/>
                  </a:moveTo>
                  <a:lnTo>
                    <a:pt x="61" y="56"/>
                  </a:lnTo>
                  <a:lnTo>
                    <a:pt x="9" y="96"/>
                  </a:lnTo>
                  <a:lnTo>
                    <a:pt x="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Freeform 17"/>
            <p:cNvSpPr>
              <a:spLocks noEditPoints="1"/>
            </p:cNvSpPr>
            <p:nvPr/>
          </p:nvSpPr>
          <p:spPr bwMode="auto">
            <a:xfrm>
              <a:off x="4091190" y="1444974"/>
              <a:ext cx="75839" cy="112732"/>
            </a:xfrm>
            <a:custGeom>
              <a:avLst/>
              <a:gdLst>
                <a:gd name="T0" fmla="*/ 0 w 74"/>
                <a:gd name="T1" fmla="*/ 5 h 110"/>
                <a:gd name="T2" fmla="*/ 0 w 74"/>
                <a:gd name="T3" fmla="*/ 106 h 110"/>
                <a:gd name="T4" fmla="*/ 8 w 74"/>
                <a:gd name="T5" fmla="*/ 110 h 110"/>
                <a:gd name="T6" fmla="*/ 74 w 74"/>
                <a:gd name="T7" fmla="*/ 59 h 110"/>
                <a:gd name="T8" fmla="*/ 74 w 74"/>
                <a:gd name="T9" fmla="*/ 51 h 110"/>
                <a:gd name="T10" fmla="*/ 8 w 74"/>
                <a:gd name="T11" fmla="*/ 0 h 110"/>
                <a:gd name="T12" fmla="*/ 0 w 74"/>
                <a:gd name="T13" fmla="*/ 5 h 110"/>
                <a:gd name="T14" fmla="*/ 9 w 74"/>
                <a:gd name="T15" fmla="*/ 14 h 110"/>
                <a:gd name="T16" fmla="*/ 61 w 74"/>
                <a:gd name="T17" fmla="*/ 56 h 110"/>
                <a:gd name="T18" fmla="*/ 9 w 74"/>
                <a:gd name="T19" fmla="*/ 96 h 110"/>
                <a:gd name="T20" fmla="*/ 9 w 74"/>
                <a:gd name="T21" fmla="*/ 1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10">
                  <a:moveTo>
                    <a:pt x="0" y="5"/>
                  </a:moveTo>
                  <a:lnTo>
                    <a:pt x="0" y="106"/>
                  </a:lnTo>
                  <a:lnTo>
                    <a:pt x="8" y="110"/>
                  </a:lnTo>
                  <a:lnTo>
                    <a:pt x="74" y="59"/>
                  </a:lnTo>
                  <a:lnTo>
                    <a:pt x="74" y="51"/>
                  </a:lnTo>
                  <a:lnTo>
                    <a:pt x="8" y="0"/>
                  </a:lnTo>
                  <a:lnTo>
                    <a:pt x="0" y="5"/>
                  </a:lnTo>
                  <a:close/>
                  <a:moveTo>
                    <a:pt x="9" y="14"/>
                  </a:moveTo>
                  <a:lnTo>
                    <a:pt x="61" y="56"/>
                  </a:lnTo>
                  <a:lnTo>
                    <a:pt x="9" y="96"/>
                  </a:lnTo>
                  <a:lnTo>
                    <a:pt x="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280785" y="1459322"/>
              <a:ext cx="9223" cy="850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4038923" y="1349664"/>
              <a:ext cx="303353" cy="304378"/>
            </a:xfrm>
            <a:custGeom>
              <a:avLst/>
              <a:gdLst>
                <a:gd name="T0" fmla="*/ 128 w 256"/>
                <a:gd name="T1" fmla="*/ 0 h 256"/>
                <a:gd name="T2" fmla="*/ 37 w 256"/>
                <a:gd name="T3" fmla="*/ 37 h 256"/>
                <a:gd name="T4" fmla="*/ 0 w 256"/>
                <a:gd name="T5" fmla="*/ 128 h 256"/>
                <a:gd name="T6" fmla="*/ 37 w 256"/>
                <a:gd name="T7" fmla="*/ 218 h 256"/>
                <a:gd name="T8" fmla="*/ 128 w 256"/>
                <a:gd name="T9" fmla="*/ 256 h 256"/>
                <a:gd name="T10" fmla="*/ 218 w 256"/>
                <a:gd name="T11" fmla="*/ 218 h 256"/>
                <a:gd name="T12" fmla="*/ 256 w 256"/>
                <a:gd name="T13" fmla="*/ 128 h 256"/>
                <a:gd name="T14" fmla="*/ 218 w 256"/>
                <a:gd name="T15" fmla="*/ 37 h 256"/>
                <a:gd name="T16" fmla="*/ 128 w 256"/>
                <a:gd name="T17" fmla="*/ 0 h 256"/>
                <a:gd name="T18" fmla="*/ 213 w 256"/>
                <a:gd name="T19" fmla="*/ 212 h 256"/>
                <a:gd name="T20" fmla="*/ 128 w 256"/>
                <a:gd name="T21" fmla="*/ 248 h 256"/>
                <a:gd name="T22" fmla="*/ 43 w 256"/>
                <a:gd name="T23" fmla="*/ 212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1" y="13"/>
                    <a:pt x="37" y="37"/>
                  </a:cubicBezTo>
                  <a:cubicBezTo>
                    <a:pt x="13" y="61"/>
                    <a:pt x="0" y="93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4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3"/>
                    <a:pt x="243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lose/>
                  <a:moveTo>
                    <a:pt x="213" y="212"/>
                  </a:moveTo>
                  <a:cubicBezTo>
                    <a:pt x="190" y="235"/>
                    <a:pt x="160" y="248"/>
                    <a:pt x="128" y="248"/>
                  </a:cubicBezTo>
                  <a:cubicBezTo>
                    <a:pt x="96" y="248"/>
                    <a:pt x="66" y="235"/>
                    <a:pt x="43" y="212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5"/>
                    <a:pt x="43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5" y="65"/>
                    <a:pt x="248" y="96"/>
                    <a:pt x="248" y="128"/>
                  </a:cubicBezTo>
                  <a:cubicBezTo>
                    <a:pt x="248" y="160"/>
                    <a:pt x="235" y="190"/>
                    <a:pt x="213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4431437" y="1349664"/>
            <a:ext cx="303353" cy="304378"/>
            <a:chOff x="4431437" y="1349664"/>
            <a:chExt cx="303353" cy="304378"/>
          </a:xfrm>
          <a:solidFill>
            <a:schemeClr val="tx1"/>
          </a:solidFill>
        </p:grpSpPr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4597462" y="1444974"/>
              <a:ext cx="75839" cy="112732"/>
            </a:xfrm>
            <a:custGeom>
              <a:avLst/>
              <a:gdLst>
                <a:gd name="T0" fmla="*/ 0 w 74"/>
                <a:gd name="T1" fmla="*/ 5 h 110"/>
                <a:gd name="T2" fmla="*/ 0 w 74"/>
                <a:gd name="T3" fmla="*/ 106 h 110"/>
                <a:gd name="T4" fmla="*/ 8 w 74"/>
                <a:gd name="T5" fmla="*/ 110 h 110"/>
                <a:gd name="T6" fmla="*/ 74 w 74"/>
                <a:gd name="T7" fmla="*/ 59 h 110"/>
                <a:gd name="T8" fmla="*/ 74 w 74"/>
                <a:gd name="T9" fmla="*/ 51 h 110"/>
                <a:gd name="T10" fmla="*/ 8 w 74"/>
                <a:gd name="T11" fmla="*/ 0 h 110"/>
                <a:gd name="T12" fmla="*/ 0 w 74"/>
                <a:gd name="T13" fmla="*/ 5 h 110"/>
                <a:gd name="T14" fmla="*/ 9 w 74"/>
                <a:gd name="T15" fmla="*/ 14 h 110"/>
                <a:gd name="T16" fmla="*/ 61 w 74"/>
                <a:gd name="T17" fmla="*/ 56 h 110"/>
                <a:gd name="T18" fmla="*/ 9 w 74"/>
                <a:gd name="T19" fmla="*/ 96 h 110"/>
                <a:gd name="T20" fmla="*/ 9 w 74"/>
                <a:gd name="T21" fmla="*/ 1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10">
                  <a:moveTo>
                    <a:pt x="0" y="5"/>
                  </a:moveTo>
                  <a:lnTo>
                    <a:pt x="0" y="106"/>
                  </a:lnTo>
                  <a:lnTo>
                    <a:pt x="8" y="110"/>
                  </a:lnTo>
                  <a:lnTo>
                    <a:pt x="74" y="59"/>
                  </a:lnTo>
                  <a:lnTo>
                    <a:pt x="74" y="51"/>
                  </a:lnTo>
                  <a:lnTo>
                    <a:pt x="8" y="0"/>
                  </a:lnTo>
                  <a:lnTo>
                    <a:pt x="0" y="5"/>
                  </a:lnTo>
                  <a:close/>
                  <a:moveTo>
                    <a:pt x="9" y="14"/>
                  </a:moveTo>
                  <a:lnTo>
                    <a:pt x="61" y="56"/>
                  </a:lnTo>
                  <a:lnTo>
                    <a:pt x="9" y="96"/>
                  </a:lnTo>
                  <a:lnTo>
                    <a:pt x="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4503176" y="1444974"/>
              <a:ext cx="75839" cy="112732"/>
            </a:xfrm>
            <a:custGeom>
              <a:avLst/>
              <a:gdLst>
                <a:gd name="T0" fmla="*/ 0 w 74"/>
                <a:gd name="T1" fmla="*/ 5 h 110"/>
                <a:gd name="T2" fmla="*/ 0 w 74"/>
                <a:gd name="T3" fmla="*/ 106 h 110"/>
                <a:gd name="T4" fmla="*/ 8 w 74"/>
                <a:gd name="T5" fmla="*/ 110 h 110"/>
                <a:gd name="T6" fmla="*/ 74 w 74"/>
                <a:gd name="T7" fmla="*/ 59 h 110"/>
                <a:gd name="T8" fmla="*/ 74 w 74"/>
                <a:gd name="T9" fmla="*/ 51 h 110"/>
                <a:gd name="T10" fmla="*/ 8 w 74"/>
                <a:gd name="T11" fmla="*/ 0 h 110"/>
                <a:gd name="T12" fmla="*/ 0 w 74"/>
                <a:gd name="T13" fmla="*/ 5 h 110"/>
                <a:gd name="T14" fmla="*/ 9 w 74"/>
                <a:gd name="T15" fmla="*/ 14 h 110"/>
                <a:gd name="T16" fmla="*/ 61 w 74"/>
                <a:gd name="T17" fmla="*/ 56 h 110"/>
                <a:gd name="T18" fmla="*/ 9 w 74"/>
                <a:gd name="T19" fmla="*/ 96 h 110"/>
                <a:gd name="T20" fmla="*/ 9 w 74"/>
                <a:gd name="T21" fmla="*/ 1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10">
                  <a:moveTo>
                    <a:pt x="0" y="5"/>
                  </a:moveTo>
                  <a:lnTo>
                    <a:pt x="0" y="106"/>
                  </a:lnTo>
                  <a:lnTo>
                    <a:pt x="8" y="110"/>
                  </a:lnTo>
                  <a:lnTo>
                    <a:pt x="74" y="59"/>
                  </a:lnTo>
                  <a:lnTo>
                    <a:pt x="74" y="51"/>
                  </a:lnTo>
                  <a:lnTo>
                    <a:pt x="8" y="0"/>
                  </a:lnTo>
                  <a:lnTo>
                    <a:pt x="0" y="5"/>
                  </a:lnTo>
                  <a:close/>
                  <a:moveTo>
                    <a:pt x="9" y="14"/>
                  </a:moveTo>
                  <a:lnTo>
                    <a:pt x="61" y="56"/>
                  </a:lnTo>
                  <a:lnTo>
                    <a:pt x="9" y="96"/>
                  </a:lnTo>
                  <a:lnTo>
                    <a:pt x="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Freeform 22"/>
            <p:cNvSpPr>
              <a:spLocks noEditPoints="1"/>
            </p:cNvSpPr>
            <p:nvPr/>
          </p:nvSpPr>
          <p:spPr bwMode="auto">
            <a:xfrm>
              <a:off x="4431437" y="1349664"/>
              <a:ext cx="303353" cy="304378"/>
            </a:xfrm>
            <a:custGeom>
              <a:avLst/>
              <a:gdLst>
                <a:gd name="T0" fmla="*/ 128 w 256"/>
                <a:gd name="T1" fmla="*/ 0 h 256"/>
                <a:gd name="T2" fmla="*/ 37 w 256"/>
                <a:gd name="T3" fmla="*/ 37 h 256"/>
                <a:gd name="T4" fmla="*/ 0 w 256"/>
                <a:gd name="T5" fmla="*/ 128 h 256"/>
                <a:gd name="T6" fmla="*/ 37 w 256"/>
                <a:gd name="T7" fmla="*/ 218 h 256"/>
                <a:gd name="T8" fmla="*/ 128 w 256"/>
                <a:gd name="T9" fmla="*/ 256 h 256"/>
                <a:gd name="T10" fmla="*/ 218 w 256"/>
                <a:gd name="T11" fmla="*/ 218 h 256"/>
                <a:gd name="T12" fmla="*/ 256 w 256"/>
                <a:gd name="T13" fmla="*/ 128 h 256"/>
                <a:gd name="T14" fmla="*/ 218 w 256"/>
                <a:gd name="T15" fmla="*/ 37 h 256"/>
                <a:gd name="T16" fmla="*/ 128 w 256"/>
                <a:gd name="T17" fmla="*/ 0 h 256"/>
                <a:gd name="T18" fmla="*/ 213 w 256"/>
                <a:gd name="T19" fmla="*/ 212 h 256"/>
                <a:gd name="T20" fmla="*/ 128 w 256"/>
                <a:gd name="T21" fmla="*/ 248 h 256"/>
                <a:gd name="T22" fmla="*/ 43 w 256"/>
                <a:gd name="T23" fmla="*/ 212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3"/>
                    <a:pt x="37" y="37"/>
                  </a:cubicBezTo>
                  <a:cubicBezTo>
                    <a:pt x="13" y="61"/>
                    <a:pt x="0" y="93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2" y="242"/>
                    <a:pt x="94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3"/>
                    <a:pt x="243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lose/>
                  <a:moveTo>
                    <a:pt x="213" y="212"/>
                  </a:moveTo>
                  <a:cubicBezTo>
                    <a:pt x="190" y="235"/>
                    <a:pt x="160" y="248"/>
                    <a:pt x="128" y="248"/>
                  </a:cubicBezTo>
                  <a:cubicBezTo>
                    <a:pt x="96" y="248"/>
                    <a:pt x="66" y="235"/>
                    <a:pt x="43" y="212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5"/>
                    <a:pt x="43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5" y="65"/>
                    <a:pt x="248" y="96"/>
                    <a:pt x="248" y="128"/>
                  </a:cubicBezTo>
                  <a:cubicBezTo>
                    <a:pt x="248" y="160"/>
                    <a:pt x="235" y="190"/>
                    <a:pt x="213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2" name="Freeform 23"/>
          <p:cNvSpPr>
            <a:spLocks noEditPoints="1"/>
          </p:cNvSpPr>
          <p:nvPr/>
        </p:nvSpPr>
        <p:spPr bwMode="auto">
          <a:xfrm>
            <a:off x="4824976" y="1397832"/>
            <a:ext cx="302328" cy="208042"/>
          </a:xfrm>
          <a:custGeom>
            <a:avLst/>
            <a:gdLst>
              <a:gd name="T0" fmla="*/ 212 w 256"/>
              <a:gd name="T1" fmla="*/ 88 h 176"/>
              <a:gd name="T2" fmla="*/ 208 w 256"/>
              <a:gd name="T3" fmla="*/ 88 h 176"/>
              <a:gd name="T4" fmla="*/ 208 w 256"/>
              <a:gd name="T5" fmla="*/ 68 h 176"/>
              <a:gd name="T6" fmla="*/ 128 w 256"/>
              <a:gd name="T7" fmla="*/ 0 h 176"/>
              <a:gd name="T8" fmla="*/ 48 w 256"/>
              <a:gd name="T9" fmla="*/ 68 h 176"/>
              <a:gd name="T10" fmla="*/ 48 w 256"/>
              <a:gd name="T11" fmla="*/ 88 h 176"/>
              <a:gd name="T12" fmla="*/ 44 w 256"/>
              <a:gd name="T13" fmla="*/ 88 h 176"/>
              <a:gd name="T14" fmla="*/ 0 w 256"/>
              <a:gd name="T15" fmla="*/ 132 h 176"/>
              <a:gd name="T16" fmla="*/ 44 w 256"/>
              <a:gd name="T17" fmla="*/ 176 h 176"/>
              <a:gd name="T18" fmla="*/ 56 w 256"/>
              <a:gd name="T19" fmla="*/ 176 h 176"/>
              <a:gd name="T20" fmla="*/ 56 w 256"/>
              <a:gd name="T21" fmla="*/ 104 h 176"/>
              <a:gd name="T22" fmla="*/ 56 w 256"/>
              <a:gd name="T23" fmla="*/ 88 h 176"/>
              <a:gd name="T24" fmla="*/ 56 w 256"/>
              <a:gd name="T25" fmla="*/ 68 h 176"/>
              <a:gd name="T26" fmla="*/ 128 w 256"/>
              <a:gd name="T27" fmla="*/ 8 h 176"/>
              <a:gd name="T28" fmla="*/ 200 w 256"/>
              <a:gd name="T29" fmla="*/ 68 h 176"/>
              <a:gd name="T30" fmla="*/ 200 w 256"/>
              <a:gd name="T31" fmla="*/ 88 h 176"/>
              <a:gd name="T32" fmla="*/ 200 w 256"/>
              <a:gd name="T33" fmla="*/ 92 h 176"/>
              <a:gd name="T34" fmla="*/ 200 w 256"/>
              <a:gd name="T35" fmla="*/ 176 h 176"/>
              <a:gd name="T36" fmla="*/ 212 w 256"/>
              <a:gd name="T37" fmla="*/ 176 h 176"/>
              <a:gd name="T38" fmla="*/ 256 w 256"/>
              <a:gd name="T39" fmla="*/ 132 h 176"/>
              <a:gd name="T40" fmla="*/ 212 w 256"/>
              <a:gd name="T41" fmla="*/ 88 h 176"/>
              <a:gd name="T42" fmla="*/ 48 w 256"/>
              <a:gd name="T43" fmla="*/ 168 h 176"/>
              <a:gd name="T44" fmla="*/ 44 w 256"/>
              <a:gd name="T45" fmla="*/ 168 h 176"/>
              <a:gd name="T46" fmla="*/ 8 w 256"/>
              <a:gd name="T47" fmla="*/ 132 h 176"/>
              <a:gd name="T48" fmla="*/ 44 w 256"/>
              <a:gd name="T49" fmla="*/ 96 h 176"/>
              <a:gd name="T50" fmla="*/ 48 w 256"/>
              <a:gd name="T51" fmla="*/ 96 h 176"/>
              <a:gd name="T52" fmla="*/ 48 w 256"/>
              <a:gd name="T53" fmla="*/ 104 h 176"/>
              <a:gd name="T54" fmla="*/ 48 w 256"/>
              <a:gd name="T55" fmla="*/ 168 h 176"/>
              <a:gd name="T56" fmla="*/ 212 w 256"/>
              <a:gd name="T57" fmla="*/ 168 h 176"/>
              <a:gd name="T58" fmla="*/ 208 w 256"/>
              <a:gd name="T59" fmla="*/ 168 h 176"/>
              <a:gd name="T60" fmla="*/ 208 w 256"/>
              <a:gd name="T61" fmla="*/ 96 h 176"/>
              <a:gd name="T62" fmla="*/ 212 w 256"/>
              <a:gd name="T63" fmla="*/ 96 h 176"/>
              <a:gd name="T64" fmla="*/ 248 w 256"/>
              <a:gd name="T65" fmla="*/ 132 h 176"/>
              <a:gd name="T66" fmla="*/ 212 w 256"/>
              <a:gd name="T67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6" h="176">
                <a:moveTo>
                  <a:pt x="212" y="88"/>
                </a:moveTo>
                <a:cubicBezTo>
                  <a:pt x="208" y="88"/>
                  <a:pt x="208" y="88"/>
                  <a:pt x="208" y="88"/>
                </a:cubicBezTo>
                <a:cubicBezTo>
                  <a:pt x="208" y="68"/>
                  <a:pt x="208" y="68"/>
                  <a:pt x="208" y="68"/>
                </a:cubicBezTo>
                <a:cubicBezTo>
                  <a:pt x="208" y="67"/>
                  <a:pt x="207" y="0"/>
                  <a:pt x="128" y="0"/>
                </a:cubicBezTo>
                <a:cubicBezTo>
                  <a:pt x="49" y="0"/>
                  <a:pt x="48" y="67"/>
                  <a:pt x="48" y="68"/>
                </a:cubicBezTo>
                <a:cubicBezTo>
                  <a:pt x="48" y="88"/>
                  <a:pt x="48" y="88"/>
                  <a:pt x="48" y="88"/>
                </a:cubicBezTo>
                <a:cubicBezTo>
                  <a:pt x="44" y="88"/>
                  <a:pt x="44" y="88"/>
                  <a:pt x="44" y="88"/>
                </a:cubicBezTo>
                <a:cubicBezTo>
                  <a:pt x="20" y="88"/>
                  <a:pt x="0" y="107"/>
                  <a:pt x="0" y="132"/>
                </a:cubicBezTo>
                <a:cubicBezTo>
                  <a:pt x="0" y="156"/>
                  <a:pt x="20" y="176"/>
                  <a:pt x="44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5"/>
                  <a:pt x="57" y="8"/>
                  <a:pt x="128" y="8"/>
                </a:cubicBezTo>
                <a:cubicBezTo>
                  <a:pt x="199" y="8"/>
                  <a:pt x="200" y="65"/>
                  <a:pt x="200" y="6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00" y="176"/>
                  <a:pt x="200" y="176"/>
                  <a:pt x="200" y="176"/>
                </a:cubicBezTo>
                <a:cubicBezTo>
                  <a:pt x="212" y="176"/>
                  <a:pt x="212" y="176"/>
                  <a:pt x="212" y="176"/>
                </a:cubicBezTo>
                <a:cubicBezTo>
                  <a:pt x="236" y="176"/>
                  <a:pt x="256" y="156"/>
                  <a:pt x="256" y="132"/>
                </a:cubicBezTo>
                <a:cubicBezTo>
                  <a:pt x="256" y="107"/>
                  <a:pt x="236" y="88"/>
                  <a:pt x="212" y="88"/>
                </a:cubicBezTo>
                <a:close/>
                <a:moveTo>
                  <a:pt x="48" y="168"/>
                </a:moveTo>
                <a:cubicBezTo>
                  <a:pt x="44" y="168"/>
                  <a:pt x="44" y="168"/>
                  <a:pt x="44" y="168"/>
                </a:cubicBezTo>
                <a:cubicBezTo>
                  <a:pt x="24" y="168"/>
                  <a:pt x="8" y="151"/>
                  <a:pt x="8" y="132"/>
                </a:cubicBezTo>
                <a:cubicBezTo>
                  <a:pt x="8" y="112"/>
                  <a:pt x="24" y="96"/>
                  <a:pt x="44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lnTo>
                  <a:pt x="48" y="168"/>
                </a:lnTo>
                <a:close/>
                <a:moveTo>
                  <a:pt x="212" y="168"/>
                </a:moveTo>
                <a:cubicBezTo>
                  <a:pt x="208" y="168"/>
                  <a:pt x="208" y="168"/>
                  <a:pt x="208" y="168"/>
                </a:cubicBezTo>
                <a:cubicBezTo>
                  <a:pt x="208" y="96"/>
                  <a:pt x="208" y="96"/>
                  <a:pt x="208" y="96"/>
                </a:cubicBezTo>
                <a:cubicBezTo>
                  <a:pt x="212" y="96"/>
                  <a:pt x="212" y="96"/>
                  <a:pt x="212" y="96"/>
                </a:cubicBezTo>
                <a:cubicBezTo>
                  <a:pt x="232" y="96"/>
                  <a:pt x="248" y="112"/>
                  <a:pt x="248" y="132"/>
                </a:cubicBezTo>
                <a:cubicBezTo>
                  <a:pt x="248" y="151"/>
                  <a:pt x="232" y="168"/>
                  <a:pt x="212" y="1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93" name="Группа 92"/>
          <p:cNvGrpSpPr/>
          <p:nvPr/>
        </p:nvGrpSpPr>
        <p:grpSpPr>
          <a:xfrm>
            <a:off x="5288205" y="1349664"/>
            <a:ext cx="160900" cy="304378"/>
            <a:chOff x="5288205" y="1349664"/>
            <a:chExt cx="160900" cy="304378"/>
          </a:xfrm>
          <a:solidFill>
            <a:schemeClr val="tx1"/>
          </a:solidFill>
        </p:grpSpPr>
        <p:sp>
          <p:nvSpPr>
            <p:cNvPr id="23" name="Freeform 24"/>
            <p:cNvSpPr>
              <a:spLocks noEditPoints="1"/>
            </p:cNvSpPr>
            <p:nvPr/>
          </p:nvSpPr>
          <p:spPr bwMode="auto">
            <a:xfrm>
              <a:off x="5288205" y="1349664"/>
              <a:ext cx="160900" cy="304378"/>
            </a:xfrm>
            <a:custGeom>
              <a:avLst/>
              <a:gdLst>
                <a:gd name="T0" fmla="*/ 0 w 157"/>
                <a:gd name="T1" fmla="*/ 297 h 297"/>
                <a:gd name="T2" fmla="*/ 157 w 157"/>
                <a:gd name="T3" fmla="*/ 297 h 297"/>
                <a:gd name="T4" fmla="*/ 157 w 157"/>
                <a:gd name="T5" fmla="*/ 0 h 297"/>
                <a:gd name="T6" fmla="*/ 0 w 157"/>
                <a:gd name="T7" fmla="*/ 0 h 297"/>
                <a:gd name="T8" fmla="*/ 0 w 157"/>
                <a:gd name="T9" fmla="*/ 297 h 297"/>
                <a:gd name="T10" fmla="*/ 10 w 157"/>
                <a:gd name="T11" fmla="*/ 287 h 297"/>
                <a:gd name="T12" fmla="*/ 10 w 157"/>
                <a:gd name="T13" fmla="*/ 172 h 297"/>
                <a:gd name="T14" fmla="*/ 148 w 157"/>
                <a:gd name="T15" fmla="*/ 172 h 297"/>
                <a:gd name="T16" fmla="*/ 148 w 157"/>
                <a:gd name="T17" fmla="*/ 287 h 297"/>
                <a:gd name="T18" fmla="*/ 10 w 157"/>
                <a:gd name="T19" fmla="*/ 287 h 297"/>
                <a:gd name="T20" fmla="*/ 10 w 157"/>
                <a:gd name="T21" fmla="*/ 162 h 297"/>
                <a:gd name="T22" fmla="*/ 10 w 157"/>
                <a:gd name="T23" fmla="*/ 28 h 297"/>
                <a:gd name="T24" fmla="*/ 148 w 157"/>
                <a:gd name="T25" fmla="*/ 28 h 297"/>
                <a:gd name="T26" fmla="*/ 148 w 157"/>
                <a:gd name="T27" fmla="*/ 162 h 297"/>
                <a:gd name="T28" fmla="*/ 10 w 157"/>
                <a:gd name="T29" fmla="*/ 162 h 297"/>
                <a:gd name="T30" fmla="*/ 148 w 157"/>
                <a:gd name="T31" fmla="*/ 10 h 297"/>
                <a:gd name="T32" fmla="*/ 148 w 157"/>
                <a:gd name="T33" fmla="*/ 19 h 297"/>
                <a:gd name="T34" fmla="*/ 10 w 157"/>
                <a:gd name="T35" fmla="*/ 19 h 297"/>
                <a:gd name="T36" fmla="*/ 10 w 157"/>
                <a:gd name="T37" fmla="*/ 10 h 297"/>
                <a:gd name="T38" fmla="*/ 148 w 157"/>
                <a:gd name="T39" fmla="*/ 1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7" h="297">
                  <a:moveTo>
                    <a:pt x="0" y="297"/>
                  </a:moveTo>
                  <a:lnTo>
                    <a:pt x="157" y="297"/>
                  </a:lnTo>
                  <a:lnTo>
                    <a:pt x="157" y="0"/>
                  </a:lnTo>
                  <a:lnTo>
                    <a:pt x="0" y="0"/>
                  </a:lnTo>
                  <a:lnTo>
                    <a:pt x="0" y="297"/>
                  </a:lnTo>
                  <a:close/>
                  <a:moveTo>
                    <a:pt x="10" y="287"/>
                  </a:moveTo>
                  <a:lnTo>
                    <a:pt x="10" y="172"/>
                  </a:lnTo>
                  <a:lnTo>
                    <a:pt x="148" y="172"/>
                  </a:lnTo>
                  <a:lnTo>
                    <a:pt x="148" y="287"/>
                  </a:lnTo>
                  <a:lnTo>
                    <a:pt x="10" y="287"/>
                  </a:lnTo>
                  <a:close/>
                  <a:moveTo>
                    <a:pt x="10" y="162"/>
                  </a:moveTo>
                  <a:lnTo>
                    <a:pt x="10" y="28"/>
                  </a:lnTo>
                  <a:lnTo>
                    <a:pt x="148" y="28"/>
                  </a:lnTo>
                  <a:lnTo>
                    <a:pt x="148" y="162"/>
                  </a:lnTo>
                  <a:lnTo>
                    <a:pt x="10" y="162"/>
                  </a:lnTo>
                  <a:close/>
                  <a:moveTo>
                    <a:pt x="148" y="10"/>
                  </a:moveTo>
                  <a:lnTo>
                    <a:pt x="148" y="19"/>
                  </a:lnTo>
                  <a:lnTo>
                    <a:pt x="10" y="19"/>
                  </a:lnTo>
                  <a:lnTo>
                    <a:pt x="10" y="10"/>
                  </a:lnTo>
                  <a:lnTo>
                    <a:pt x="14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Freeform 25"/>
            <p:cNvSpPr>
              <a:spLocks noEditPoints="1"/>
            </p:cNvSpPr>
            <p:nvPr/>
          </p:nvSpPr>
          <p:spPr bwMode="auto">
            <a:xfrm>
              <a:off x="5316901" y="1535160"/>
              <a:ext cx="99410" cy="99410"/>
            </a:xfrm>
            <a:custGeom>
              <a:avLst/>
              <a:gdLst>
                <a:gd name="T0" fmla="*/ 42 w 84"/>
                <a:gd name="T1" fmla="*/ 0 h 84"/>
                <a:gd name="T2" fmla="*/ 0 w 84"/>
                <a:gd name="T3" fmla="*/ 42 h 84"/>
                <a:gd name="T4" fmla="*/ 42 w 84"/>
                <a:gd name="T5" fmla="*/ 84 h 84"/>
                <a:gd name="T6" fmla="*/ 84 w 84"/>
                <a:gd name="T7" fmla="*/ 42 h 84"/>
                <a:gd name="T8" fmla="*/ 42 w 84"/>
                <a:gd name="T9" fmla="*/ 0 h 84"/>
                <a:gd name="T10" fmla="*/ 42 w 84"/>
                <a:gd name="T11" fmla="*/ 76 h 84"/>
                <a:gd name="T12" fmla="*/ 8 w 84"/>
                <a:gd name="T13" fmla="*/ 42 h 84"/>
                <a:gd name="T14" fmla="*/ 42 w 84"/>
                <a:gd name="T15" fmla="*/ 8 h 84"/>
                <a:gd name="T16" fmla="*/ 76 w 84"/>
                <a:gd name="T17" fmla="*/ 42 h 84"/>
                <a:gd name="T18" fmla="*/ 42 w 84"/>
                <a:gd name="T1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0" y="18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8"/>
                    <a:pt x="65" y="0"/>
                    <a:pt x="42" y="0"/>
                  </a:cubicBezTo>
                  <a:close/>
                  <a:moveTo>
                    <a:pt x="42" y="76"/>
                  </a:moveTo>
                  <a:cubicBezTo>
                    <a:pt x="23" y="76"/>
                    <a:pt x="8" y="60"/>
                    <a:pt x="8" y="42"/>
                  </a:cubicBezTo>
                  <a:cubicBezTo>
                    <a:pt x="8" y="23"/>
                    <a:pt x="23" y="8"/>
                    <a:pt x="42" y="8"/>
                  </a:cubicBezTo>
                  <a:cubicBezTo>
                    <a:pt x="61" y="8"/>
                    <a:pt x="76" y="23"/>
                    <a:pt x="76" y="42"/>
                  </a:cubicBezTo>
                  <a:cubicBezTo>
                    <a:pt x="76" y="60"/>
                    <a:pt x="61" y="76"/>
                    <a:pt x="42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Freeform 26"/>
            <p:cNvSpPr>
              <a:spLocks noEditPoints="1"/>
            </p:cNvSpPr>
            <p:nvPr/>
          </p:nvSpPr>
          <p:spPr bwMode="auto">
            <a:xfrm>
              <a:off x="5349695" y="1567955"/>
              <a:ext cx="33820" cy="33820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20 h 28"/>
                <a:gd name="T12" fmla="*/ 8 w 28"/>
                <a:gd name="T13" fmla="*/ 14 h 28"/>
                <a:gd name="T14" fmla="*/ 14 w 28"/>
                <a:gd name="T15" fmla="*/ 8 h 28"/>
                <a:gd name="T16" fmla="*/ 20 w 28"/>
                <a:gd name="T17" fmla="*/ 14 h 28"/>
                <a:gd name="T18" fmla="*/ 14 w 28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0"/>
                  </a:moveTo>
                  <a:cubicBezTo>
                    <a:pt x="11" y="20"/>
                    <a:pt x="8" y="17"/>
                    <a:pt x="8" y="14"/>
                  </a:cubicBezTo>
                  <a:cubicBezTo>
                    <a:pt x="8" y="10"/>
                    <a:pt x="11" y="8"/>
                    <a:pt x="14" y="8"/>
                  </a:cubicBezTo>
                  <a:cubicBezTo>
                    <a:pt x="17" y="8"/>
                    <a:pt x="20" y="10"/>
                    <a:pt x="20" y="14"/>
                  </a:cubicBezTo>
                  <a:cubicBezTo>
                    <a:pt x="20" y="17"/>
                    <a:pt x="17" y="20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5662272" y="1349664"/>
            <a:ext cx="198819" cy="304378"/>
            <a:chOff x="5662272" y="1349664"/>
            <a:chExt cx="198819" cy="304378"/>
          </a:xfrm>
          <a:solidFill>
            <a:schemeClr val="tx1"/>
          </a:solidFill>
        </p:grpSpPr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5662272" y="1349664"/>
              <a:ext cx="198819" cy="304378"/>
            </a:xfrm>
            <a:custGeom>
              <a:avLst/>
              <a:gdLst>
                <a:gd name="T0" fmla="*/ 0 w 194"/>
                <a:gd name="T1" fmla="*/ 297 h 297"/>
                <a:gd name="T2" fmla="*/ 194 w 194"/>
                <a:gd name="T3" fmla="*/ 297 h 297"/>
                <a:gd name="T4" fmla="*/ 194 w 194"/>
                <a:gd name="T5" fmla="*/ 0 h 297"/>
                <a:gd name="T6" fmla="*/ 0 w 194"/>
                <a:gd name="T7" fmla="*/ 0 h 297"/>
                <a:gd name="T8" fmla="*/ 0 w 194"/>
                <a:gd name="T9" fmla="*/ 297 h 297"/>
                <a:gd name="T10" fmla="*/ 9 w 194"/>
                <a:gd name="T11" fmla="*/ 10 h 297"/>
                <a:gd name="T12" fmla="*/ 185 w 194"/>
                <a:gd name="T13" fmla="*/ 10 h 297"/>
                <a:gd name="T14" fmla="*/ 185 w 194"/>
                <a:gd name="T15" fmla="*/ 287 h 297"/>
                <a:gd name="T16" fmla="*/ 9 w 194"/>
                <a:gd name="T17" fmla="*/ 287 h 297"/>
                <a:gd name="T18" fmla="*/ 9 w 194"/>
                <a:gd name="T19" fmla="*/ 1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297">
                  <a:moveTo>
                    <a:pt x="0" y="297"/>
                  </a:moveTo>
                  <a:lnTo>
                    <a:pt x="194" y="297"/>
                  </a:lnTo>
                  <a:lnTo>
                    <a:pt x="194" y="0"/>
                  </a:lnTo>
                  <a:lnTo>
                    <a:pt x="0" y="0"/>
                  </a:lnTo>
                  <a:lnTo>
                    <a:pt x="0" y="297"/>
                  </a:lnTo>
                  <a:close/>
                  <a:moveTo>
                    <a:pt x="9" y="10"/>
                  </a:moveTo>
                  <a:lnTo>
                    <a:pt x="185" y="10"/>
                  </a:lnTo>
                  <a:lnTo>
                    <a:pt x="185" y="287"/>
                  </a:lnTo>
                  <a:lnTo>
                    <a:pt x="9" y="287"/>
                  </a:lnTo>
                  <a:lnTo>
                    <a:pt x="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Freeform 28"/>
            <p:cNvSpPr>
              <a:spLocks noEditPoints="1"/>
            </p:cNvSpPr>
            <p:nvPr/>
          </p:nvSpPr>
          <p:spPr bwMode="auto">
            <a:xfrm>
              <a:off x="5700191" y="1488018"/>
              <a:ext cx="122981" cy="122981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2 w 104"/>
                <a:gd name="T11" fmla="*/ 96 h 104"/>
                <a:gd name="T12" fmla="*/ 8 w 104"/>
                <a:gd name="T13" fmla="*/ 52 h 104"/>
                <a:gd name="T14" fmla="*/ 52 w 104"/>
                <a:gd name="T15" fmla="*/ 8 h 104"/>
                <a:gd name="T16" fmla="*/ 96 w 104"/>
                <a:gd name="T17" fmla="*/ 52 h 104"/>
                <a:gd name="T18" fmla="*/ 52 w 104"/>
                <a:gd name="T19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0"/>
                    <a:pt x="24" y="104"/>
                    <a:pt x="52" y="104"/>
                  </a:cubicBezTo>
                  <a:cubicBezTo>
                    <a:pt x="81" y="104"/>
                    <a:pt x="104" y="80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96"/>
                  </a:moveTo>
                  <a:cubicBezTo>
                    <a:pt x="28" y="96"/>
                    <a:pt x="8" y="76"/>
                    <a:pt x="8" y="52"/>
                  </a:cubicBezTo>
                  <a:cubicBezTo>
                    <a:pt x="8" y="27"/>
                    <a:pt x="28" y="8"/>
                    <a:pt x="52" y="8"/>
                  </a:cubicBezTo>
                  <a:cubicBezTo>
                    <a:pt x="77" y="8"/>
                    <a:pt x="96" y="27"/>
                    <a:pt x="96" y="52"/>
                  </a:cubicBezTo>
                  <a:cubicBezTo>
                    <a:pt x="96" y="76"/>
                    <a:pt x="77" y="96"/>
                    <a:pt x="5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Freeform 29"/>
            <p:cNvSpPr>
              <a:spLocks noEditPoints="1"/>
            </p:cNvSpPr>
            <p:nvPr/>
          </p:nvSpPr>
          <p:spPr bwMode="auto">
            <a:xfrm>
              <a:off x="5728886" y="1392707"/>
              <a:ext cx="66614" cy="66614"/>
            </a:xfrm>
            <a:custGeom>
              <a:avLst/>
              <a:gdLst>
                <a:gd name="T0" fmla="*/ 28 w 56"/>
                <a:gd name="T1" fmla="*/ 56 h 56"/>
                <a:gd name="T2" fmla="*/ 56 w 56"/>
                <a:gd name="T3" fmla="*/ 28 h 56"/>
                <a:gd name="T4" fmla="*/ 28 w 56"/>
                <a:gd name="T5" fmla="*/ 0 h 56"/>
                <a:gd name="T6" fmla="*/ 0 w 56"/>
                <a:gd name="T7" fmla="*/ 28 h 56"/>
                <a:gd name="T8" fmla="*/ 28 w 56"/>
                <a:gd name="T9" fmla="*/ 56 h 56"/>
                <a:gd name="T10" fmla="*/ 28 w 56"/>
                <a:gd name="T11" fmla="*/ 8 h 56"/>
                <a:gd name="T12" fmla="*/ 48 w 56"/>
                <a:gd name="T13" fmla="*/ 28 h 56"/>
                <a:gd name="T14" fmla="*/ 28 w 56"/>
                <a:gd name="T15" fmla="*/ 48 h 56"/>
                <a:gd name="T16" fmla="*/ 8 w 56"/>
                <a:gd name="T17" fmla="*/ 28 h 56"/>
                <a:gd name="T18" fmla="*/ 28 w 56"/>
                <a:gd name="T19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44" y="56"/>
                    <a:pt x="56" y="43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3" y="0"/>
                    <a:pt x="0" y="12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lose/>
                  <a:moveTo>
                    <a:pt x="28" y="8"/>
                  </a:move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Freeform 30"/>
            <p:cNvSpPr>
              <a:spLocks noEditPoints="1"/>
            </p:cNvSpPr>
            <p:nvPr/>
          </p:nvSpPr>
          <p:spPr bwMode="auto">
            <a:xfrm>
              <a:off x="5745284" y="1533110"/>
              <a:ext cx="32795" cy="32795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20 h 28"/>
                <a:gd name="T12" fmla="*/ 8 w 28"/>
                <a:gd name="T13" fmla="*/ 14 h 28"/>
                <a:gd name="T14" fmla="*/ 14 w 28"/>
                <a:gd name="T15" fmla="*/ 8 h 28"/>
                <a:gd name="T16" fmla="*/ 20 w 28"/>
                <a:gd name="T17" fmla="*/ 14 h 28"/>
                <a:gd name="T18" fmla="*/ 14 w 28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0"/>
                  </a:moveTo>
                  <a:cubicBezTo>
                    <a:pt x="11" y="20"/>
                    <a:pt x="8" y="17"/>
                    <a:pt x="8" y="14"/>
                  </a:cubicBezTo>
                  <a:cubicBezTo>
                    <a:pt x="8" y="10"/>
                    <a:pt x="11" y="8"/>
                    <a:pt x="14" y="8"/>
                  </a:cubicBezTo>
                  <a:cubicBezTo>
                    <a:pt x="18" y="8"/>
                    <a:pt x="20" y="10"/>
                    <a:pt x="20" y="14"/>
                  </a:cubicBezTo>
                  <a:cubicBezTo>
                    <a:pt x="20" y="17"/>
                    <a:pt x="18" y="20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0" name="Freeform 31"/>
          <p:cNvSpPr>
            <a:spLocks noEditPoints="1"/>
          </p:cNvSpPr>
          <p:nvPr/>
        </p:nvSpPr>
        <p:spPr bwMode="auto">
          <a:xfrm>
            <a:off x="6025066" y="1349664"/>
            <a:ext cx="261335" cy="304378"/>
          </a:xfrm>
          <a:custGeom>
            <a:avLst/>
            <a:gdLst>
              <a:gd name="T0" fmla="*/ 161 w 221"/>
              <a:gd name="T1" fmla="*/ 0 h 256"/>
              <a:gd name="T2" fmla="*/ 101 w 221"/>
              <a:gd name="T3" fmla="*/ 60 h 256"/>
              <a:gd name="T4" fmla="*/ 104 w 221"/>
              <a:gd name="T5" fmla="*/ 79 h 256"/>
              <a:gd name="T6" fmla="*/ 0 w 221"/>
              <a:gd name="T7" fmla="*/ 184 h 256"/>
              <a:gd name="T8" fmla="*/ 16 w 221"/>
              <a:gd name="T9" fmla="*/ 200 h 256"/>
              <a:gd name="T10" fmla="*/ 0 w 221"/>
              <a:gd name="T11" fmla="*/ 216 h 256"/>
              <a:gd name="T12" fmla="*/ 40 w 221"/>
              <a:gd name="T13" fmla="*/ 256 h 256"/>
              <a:gd name="T14" fmla="*/ 63 w 221"/>
              <a:gd name="T15" fmla="*/ 256 h 256"/>
              <a:gd name="T16" fmla="*/ 149 w 221"/>
              <a:gd name="T17" fmla="*/ 169 h 256"/>
              <a:gd name="T18" fmla="*/ 164 w 221"/>
              <a:gd name="T19" fmla="*/ 184 h 256"/>
              <a:gd name="T20" fmla="*/ 138 w 221"/>
              <a:gd name="T21" fmla="*/ 209 h 256"/>
              <a:gd name="T22" fmla="*/ 144 w 221"/>
              <a:gd name="T23" fmla="*/ 214 h 256"/>
              <a:gd name="T24" fmla="*/ 175 w 221"/>
              <a:gd name="T25" fmla="*/ 184 h 256"/>
              <a:gd name="T26" fmla="*/ 149 w 221"/>
              <a:gd name="T27" fmla="*/ 158 h 256"/>
              <a:gd name="T28" fmla="*/ 60 w 221"/>
              <a:gd name="T29" fmla="*/ 248 h 256"/>
              <a:gd name="T30" fmla="*/ 43 w 221"/>
              <a:gd name="T31" fmla="*/ 248 h 256"/>
              <a:gd name="T32" fmla="*/ 11 w 221"/>
              <a:gd name="T33" fmla="*/ 216 h 256"/>
              <a:gd name="T34" fmla="*/ 21 w 221"/>
              <a:gd name="T35" fmla="*/ 205 h 256"/>
              <a:gd name="T36" fmla="*/ 37 w 221"/>
              <a:gd name="T37" fmla="*/ 221 h 256"/>
              <a:gd name="T38" fmla="*/ 142 w 221"/>
              <a:gd name="T39" fmla="*/ 116 h 256"/>
              <a:gd name="T40" fmla="*/ 161 w 221"/>
              <a:gd name="T41" fmla="*/ 120 h 256"/>
              <a:gd name="T42" fmla="*/ 221 w 221"/>
              <a:gd name="T43" fmla="*/ 60 h 256"/>
              <a:gd name="T44" fmla="*/ 161 w 221"/>
              <a:gd name="T45" fmla="*/ 0 h 256"/>
              <a:gd name="T46" fmla="*/ 11 w 221"/>
              <a:gd name="T47" fmla="*/ 184 h 256"/>
              <a:gd name="T48" fmla="*/ 77 w 221"/>
              <a:gd name="T49" fmla="*/ 117 h 256"/>
              <a:gd name="T50" fmla="*/ 104 w 221"/>
              <a:gd name="T51" fmla="*/ 144 h 256"/>
              <a:gd name="T52" fmla="*/ 37 w 221"/>
              <a:gd name="T53" fmla="*/ 210 h 256"/>
              <a:gd name="T54" fmla="*/ 11 w 221"/>
              <a:gd name="T55" fmla="*/ 184 h 256"/>
              <a:gd name="T56" fmla="*/ 109 w 221"/>
              <a:gd name="T57" fmla="*/ 138 h 256"/>
              <a:gd name="T58" fmla="*/ 83 w 221"/>
              <a:gd name="T59" fmla="*/ 112 h 256"/>
              <a:gd name="T60" fmla="*/ 108 w 221"/>
              <a:gd name="T61" fmla="*/ 87 h 256"/>
              <a:gd name="T62" fmla="*/ 134 w 221"/>
              <a:gd name="T63" fmla="*/ 113 h 256"/>
              <a:gd name="T64" fmla="*/ 109 w 221"/>
              <a:gd name="T65" fmla="*/ 138 h 256"/>
              <a:gd name="T66" fmla="*/ 161 w 221"/>
              <a:gd name="T67" fmla="*/ 112 h 256"/>
              <a:gd name="T68" fmla="*/ 109 w 221"/>
              <a:gd name="T69" fmla="*/ 60 h 256"/>
              <a:gd name="T70" fmla="*/ 161 w 221"/>
              <a:gd name="T71" fmla="*/ 8 h 256"/>
              <a:gd name="T72" fmla="*/ 213 w 221"/>
              <a:gd name="T73" fmla="*/ 60 h 256"/>
              <a:gd name="T74" fmla="*/ 161 w 221"/>
              <a:gd name="T75" fmla="*/ 11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1" h="256">
                <a:moveTo>
                  <a:pt x="161" y="0"/>
                </a:moveTo>
                <a:cubicBezTo>
                  <a:pt x="128" y="0"/>
                  <a:pt x="101" y="27"/>
                  <a:pt x="101" y="60"/>
                </a:cubicBezTo>
                <a:cubicBezTo>
                  <a:pt x="101" y="66"/>
                  <a:pt x="102" y="73"/>
                  <a:pt x="104" y="79"/>
                </a:cubicBezTo>
                <a:cubicBezTo>
                  <a:pt x="0" y="184"/>
                  <a:pt x="0" y="184"/>
                  <a:pt x="0" y="184"/>
                </a:cubicBezTo>
                <a:cubicBezTo>
                  <a:pt x="16" y="200"/>
                  <a:pt x="16" y="200"/>
                  <a:pt x="16" y="200"/>
                </a:cubicBezTo>
                <a:cubicBezTo>
                  <a:pt x="0" y="216"/>
                  <a:pt x="0" y="216"/>
                  <a:pt x="0" y="216"/>
                </a:cubicBezTo>
                <a:cubicBezTo>
                  <a:pt x="40" y="256"/>
                  <a:pt x="40" y="256"/>
                  <a:pt x="40" y="256"/>
                </a:cubicBezTo>
                <a:cubicBezTo>
                  <a:pt x="63" y="256"/>
                  <a:pt x="63" y="256"/>
                  <a:pt x="63" y="256"/>
                </a:cubicBezTo>
                <a:cubicBezTo>
                  <a:pt x="149" y="169"/>
                  <a:pt x="149" y="169"/>
                  <a:pt x="149" y="169"/>
                </a:cubicBezTo>
                <a:cubicBezTo>
                  <a:pt x="164" y="184"/>
                  <a:pt x="164" y="184"/>
                  <a:pt x="164" y="184"/>
                </a:cubicBezTo>
                <a:cubicBezTo>
                  <a:pt x="138" y="209"/>
                  <a:pt x="138" y="209"/>
                  <a:pt x="138" y="209"/>
                </a:cubicBezTo>
                <a:cubicBezTo>
                  <a:pt x="144" y="214"/>
                  <a:pt x="144" y="214"/>
                  <a:pt x="144" y="214"/>
                </a:cubicBezTo>
                <a:cubicBezTo>
                  <a:pt x="175" y="184"/>
                  <a:pt x="175" y="184"/>
                  <a:pt x="175" y="184"/>
                </a:cubicBezTo>
                <a:cubicBezTo>
                  <a:pt x="149" y="158"/>
                  <a:pt x="149" y="158"/>
                  <a:pt x="149" y="158"/>
                </a:cubicBezTo>
                <a:cubicBezTo>
                  <a:pt x="60" y="248"/>
                  <a:pt x="60" y="248"/>
                  <a:pt x="60" y="248"/>
                </a:cubicBezTo>
                <a:cubicBezTo>
                  <a:pt x="43" y="248"/>
                  <a:pt x="43" y="248"/>
                  <a:pt x="43" y="248"/>
                </a:cubicBezTo>
                <a:cubicBezTo>
                  <a:pt x="11" y="216"/>
                  <a:pt x="11" y="216"/>
                  <a:pt x="11" y="216"/>
                </a:cubicBezTo>
                <a:cubicBezTo>
                  <a:pt x="21" y="205"/>
                  <a:pt x="21" y="205"/>
                  <a:pt x="21" y="205"/>
                </a:cubicBezTo>
                <a:cubicBezTo>
                  <a:pt x="37" y="221"/>
                  <a:pt x="37" y="221"/>
                  <a:pt x="37" y="221"/>
                </a:cubicBezTo>
                <a:cubicBezTo>
                  <a:pt x="142" y="116"/>
                  <a:pt x="142" y="116"/>
                  <a:pt x="142" y="116"/>
                </a:cubicBezTo>
                <a:cubicBezTo>
                  <a:pt x="148" y="118"/>
                  <a:pt x="155" y="120"/>
                  <a:pt x="161" y="120"/>
                </a:cubicBezTo>
                <a:cubicBezTo>
                  <a:pt x="194" y="120"/>
                  <a:pt x="221" y="93"/>
                  <a:pt x="221" y="60"/>
                </a:cubicBezTo>
                <a:cubicBezTo>
                  <a:pt x="221" y="27"/>
                  <a:pt x="194" y="0"/>
                  <a:pt x="161" y="0"/>
                </a:cubicBezTo>
                <a:close/>
                <a:moveTo>
                  <a:pt x="11" y="184"/>
                </a:moveTo>
                <a:cubicBezTo>
                  <a:pt x="77" y="117"/>
                  <a:pt x="77" y="117"/>
                  <a:pt x="77" y="117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37" y="210"/>
                  <a:pt x="37" y="210"/>
                  <a:pt x="37" y="210"/>
                </a:cubicBezTo>
                <a:lnTo>
                  <a:pt x="11" y="184"/>
                </a:lnTo>
                <a:close/>
                <a:moveTo>
                  <a:pt x="109" y="138"/>
                </a:moveTo>
                <a:cubicBezTo>
                  <a:pt x="83" y="112"/>
                  <a:pt x="83" y="112"/>
                  <a:pt x="83" y="112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4" y="98"/>
                  <a:pt x="123" y="107"/>
                  <a:pt x="134" y="113"/>
                </a:cubicBezTo>
                <a:lnTo>
                  <a:pt x="109" y="138"/>
                </a:lnTo>
                <a:close/>
                <a:moveTo>
                  <a:pt x="161" y="112"/>
                </a:moveTo>
                <a:cubicBezTo>
                  <a:pt x="133" y="112"/>
                  <a:pt x="109" y="88"/>
                  <a:pt x="109" y="60"/>
                </a:cubicBezTo>
                <a:cubicBezTo>
                  <a:pt x="109" y="31"/>
                  <a:pt x="133" y="8"/>
                  <a:pt x="161" y="8"/>
                </a:cubicBezTo>
                <a:cubicBezTo>
                  <a:pt x="190" y="8"/>
                  <a:pt x="213" y="31"/>
                  <a:pt x="213" y="60"/>
                </a:cubicBezTo>
                <a:cubicBezTo>
                  <a:pt x="213" y="88"/>
                  <a:pt x="190" y="112"/>
                  <a:pt x="161" y="1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95" name="Группа 94"/>
          <p:cNvGrpSpPr/>
          <p:nvPr/>
        </p:nvGrpSpPr>
        <p:grpSpPr>
          <a:xfrm>
            <a:off x="6397084" y="1349664"/>
            <a:ext cx="303353" cy="304378"/>
            <a:chOff x="6397084" y="1349664"/>
            <a:chExt cx="303353" cy="304378"/>
          </a:xfrm>
          <a:solidFill>
            <a:schemeClr val="tx1"/>
          </a:solidFill>
        </p:grpSpPr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397084" y="1349664"/>
              <a:ext cx="303353" cy="304378"/>
            </a:xfrm>
            <a:custGeom>
              <a:avLst/>
              <a:gdLst>
                <a:gd name="T0" fmla="*/ 0 w 296"/>
                <a:gd name="T1" fmla="*/ 297 h 297"/>
                <a:gd name="T2" fmla="*/ 296 w 296"/>
                <a:gd name="T3" fmla="*/ 297 h 297"/>
                <a:gd name="T4" fmla="*/ 296 w 296"/>
                <a:gd name="T5" fmla="*/ 0 h 297"/>
                <a:gd name="T6" fmla="*/ 0 w 296"/>
                <a:gd name="T7" fmla="*/ 0 h 297"/>
                <a:gd name="T8" fmla="*/ 0 w 296"/>
                <a:gd name="T9" fmla="*/ 297 h 297"/>
                <a:gd name="T10" fmla="*/ 9 w 296"/>
                <a:gd name="T11" fmla="*/ 10 h 297"/>
                <a:gd name="T12" fmla="*/ 287 w 296"/>
                <a:gd name="T13" fmla="*/ 10 h 297"/>
                <a:gd name="T14" fmla="*/ 287 w 296"/>
                <a:gd name="T15" fmla="*/ 287 h 297"/>
                <a:gd name="T16" fmla="*/ 9 w 296"/>
                <a:gd name="T17" fmla="*/ 287 h 297"/>
                <a:gd name="T18" fmla="*/ 9 w 296"/>
                <a:gd name="T19" fmla="*/ 1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7">
                  <a:moveTo>
                    <a:pt x="0" y="297"/>
                  </a:moveTo>
                  <a:lnTo>
                    <a:pt x="296" y="297"/>
                  </a:lnTo>
                  <a:lnTo>
                    <a:pt x="296" y="0"/>
                  </a:lnTo>
                  <a:lnTo>
                    <a:pt x="0" y="0"/>
                  </a:lnTo>
                  <a:lnTo>
                    <a:pt x="0" y="297"/>
                  </a:lnTo>
                  <a:close/>
                  <a:moveTo>
                    <a:pt x="9" y="10"/>
                  </a:moveTo>
                  <a:lnTo>
                    <a:pt x="287" y="10"/>
                  </a:lnTo>
                  <a:lnTo>
                    <a:pt x="287" y="287"/>
                  </a:lnTo>
                  <a:lnTo>
                    <a:pt x="9" y="287"/>
                  </a:lnTo>
                  <a:lnTo>
                    <a:pt x="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6444227" y="1397832"/>
              <a:ext cx="57391" cy="208042"/>
            </a:xfrm>
            <a:custGeom>
              <a:avLst/>
              <a:gdLst>
                <a:gd name="T0" fmla="*/ 33 w 56"/>
                <a:gd name="T1" fmla="*/ 0 h 203"/>
                <a:gd name="T2" fmla="*/ 24 w 56"/>
                <a:gd name="T3" fmla="*/ 0 h 203"/>
                <a:gd name="T4" fmla="*/ 24 w 56"/>
                <a:gd name="T5" fmla="*/ 14 h 203"/>
                <a:gd name="T6" fmla="*/ 0 w 56"/>
                <a:gd name="T7" fmla="*/ 14 h 203"/>
                <a:gd name="T8" fmla="*/ 0 w 56"/>
                <a:gd name="T9" fmla="*/ 23 h 203"/>
                <a:gd name="T10" fmla="*/ 24 w 56"/>
                <a:gd name="T11" fmla="*/ 23 h 203"/>
                <a:gd name="T12" fmla="*/ 24 w 56"/>
                <a:gd name="T13" fmla="*/ 203 h 203"/>
                <a:gd name="T14" fmla="*/ 33 w 56"/>
                <a:gd name="T15" fmla="*/ 203 h 203"/>
                <a:gd name="T16" fmla="*/ 33 w 56"/>
                <a:gd name="T17" fmla="*/ 23 h 203"/>
                <a:gd name="T18" fmla="*/ 56 w 56"/>
                <a:gd name="T19" fmla="*/ 23 h 203"/>
                <a:gd name="T20" fmla="*/ 56 w 56"/>
                <a:gd name="T21" fmla="*/ 14 h 203"/>
                <a:gd name="T22" fmla="*/ 33 w 56"/>
                <a:gd name="T23" fmla="*/ 14 h 203"/>
                <a:gd name="T24" fmla="*/ 33 w 56"/>
                <a:gd name="T2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03">
                  <a:moveTo>
                    <a:pt x="33" y="0"/>
                  </a:moveTo>
                  <a:lnTo>
                    <a:pt x="24" y="0"/>
                  </a:lnTo>
                  <a:lnTo>
                    <a:pt x="24" y="14"/>
                  </a:lnTo>
                  <a:lnTo>
                    <a:pt x="0" y="14"/>
                  </a:lnTo>
                  <a:lnTo>
                    <a:pt x="0" y="23"/>
                  </a:lnTo>
                  <a:lnTo>
                    <a:pt x="24" y="23"/>
                  </a:lnTo>
                  <a:lnTo>
                    <a:pt x="24" y="203"/>
                  </a:lnTo>
                  <a:lnTo>
                    <a:pt x="33" y="203"/>
                  </a:lnTo>
                  <a:lnTo>
                    <a:pt x="33" y="23"/>
                  </a:lnTo>
                  <a:lnTo>
                    <a:pt x="56" y="23"/>
                  </a:lnTo>
                  <a:lnTo>
                    <a:pt x="56" y="14"/>
                  </a:lnTo>
                  <a:lnTo>
                    <a:pt x="33" y="14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6595903" y="1397832"/>
              <a:ext cx="57391" cy="208042"/>
            </a:xfrm>
            <a:custGeom>
              <a:avLst/>
              <a:gdLst>
                <a:gd name="T0" fmla="*/ 33 w 56"/>
                <a:gd name="T1" fmla="*/ 0 h 203"/>
                <a:gd name="T2" fmla="*/ 23 w 56"/>
                <a:gd name="T3" fmla="*/ 0 h 203"/>
                <a:gd name="T4" fmla="*/ 23 w 56"/>
                <a:gd name="T5" fmla="*/ 180 h 203"/>
                <a:gd name="T6" fmla="*/ 0 w 56"/>
                <a:gd name="T7" fmla="*/ 180 h 203"/>
                <a:gd name="T8" fmla="*/ 0 w 56"/>
                <a:gd name="T9" fmla="*/ 189 h 203"/>
                <a:gd name="T10" fmla="*/ 23 w 56"/>
                <a:gd name="T11" fmla="*/ 189 h 203"/>
                <a:gd name="T12" fmla="*/ 23 w 56"/>
                <a:gd name="T13" fmla="*/ 203 h 203"/>
                <a:gd name="T14" fmla="*/ 33 w 56"/>
                <a:gd name="T15" fmla="*/ 203 h 203"/>
                <a:gd name="T16" fmla="*/ 33 w 56"/>
                <a:gd name="T17" fmla="*/ 189 h 203"/>
                <a:gd name="T18" fmla="*/ 56 w 56"/>
                <a:gd name="T19" fmla="*/ 189 h 203"/>
                <a:gd name="T20" fmla="*/ 56 w 56"/>
                <a:gd name="T21" fmla="*/ 180 h 203"/>
                <a:gd name="T22" fmla="*/ 33 w 56"/>
                <a:gd name="T23" fmla="*/ 180 h 203"/>
                <a:gd name="T24" fmla="*/ 33 w 56"/>
                <a:gd name="T2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03">
                  <a:moveTo>
                    <a:pt x="33" y="0"/>
                  </a:moveTo>
                  <a:lnTo>
                    <a:pt x="23" y="0"/>
                  </a:lnTo>
                  <a:lnTo>
                    <a:pt x="23" y="180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23" y="189"/>
                  </a:lnTo>
                  <a:lnTo>
                    <a:pt x="23" y="203"/>
                  </a:lnTo>
                  <a:lnTo>
                    <a:pt x="33" y="203"/>
                  </a:lnTo>
                  <a:lnTo>
                    <a:pt x="33" y="189"/>
                  </a:lnTo>
                  <a:lnTo>
                    <a:pt x="56" y="189"/>
                  </a:lnTo>
                  <a:lnTo>
                    <a:pt x="56" y="180"/>
                  </a:lnTo>
                  <a:lnTo>
                    <a:pt x="33" y="180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6520065" y="1397832"/>
              <a:ext cx="57391" cy="208042"/>
            </a:xfrm>
            <a:custGeom>
              <a:avLst/>
              <a:gdLst>
                <a:gd name="T0" fmla="*/ 33 w 56"/>
                <a:gd name="T1" fmla="*/ 0 h 203"/>
                <a:gd name="T2" fmla="*/ 23 w 56"/>
                <a:gd name="T3" fmla="*/ 0 h 203"/>
                <a:gd name="T4" fmla="*/ 23 w 56"/>
                <a:gd name="T5" fmla="*/ 97 h 203"/>
                <a:gd name="T6" fmla="*/ 0 w 56"/>
                <a:gd name="T7" fmla="*/ 97 h 203"/>
                <a:gd name="T8" fmla="*/ 0 w 56"/>
                <a:gd name="T9" fmla="*/ 106 h 203"/>
                <a:gd name="T10" fmla="*/ 23 w 56"/>
                <a:gd name="T11" fmla="*/ 106 h 203"/>
                <a:gd name="T12" fmla="*/ 23 w 56"/>
                <a:gd name="T13" fmla="*/ 203 h 203"/>
                <a:gd name="T14" fmla="*/ 33 w 56"/>
                <a:gd name="T15" fmla="*/ 203 h 203"/>
                <a:gd name="T16" fmla="*/ 33 w 56"/>
                <a:gd name="T17" fmla="*/ 106 h 203"/>
                <a:gd name="T18" fmla="*/ 56 w 56"/>
                <a:gd name="T19" fmla="*/ 106 h 203"/>
                <a:gd name="T20" fmla="*/ 56 w 56"/>
                <a:gd name="T21" fmla="*/ 97 h 203"/>
                <a:gd name="T22" fmla="*/ 33 w 56"/>
                <a:gd name="T23" fmla="*/ 97 h 203"/>
                <a:gd name="T24" fmla="*/ 33 w 56"/>
                <a:gd name="T2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03">
                  <a:moveTo>
                    <a:pt x="33" y="0"/>
                  </a:moveTo>
                  <a:lnTo>
                    <a:pt x="23" y="0"/>
                  </a:lnTo>
                  <a:lnTo>
                    <a:pt x="23" y="97"/>
                  </a:lnTo>
                  <a:lnTo>
                    <a:pt x="0" y="97"/>
                  </a:lnTo>
                  <a:lnTo>
                    <a:pt x="0" y="106"/>
                  </a:lnTo>
                  <a:lnTo>
                    <a:pt x="23" y="106"/>
                  </a:lnTo>
                  <a:lnTo>
                    <a:pt x="23" y="203"/>
                  </a:lnTo>
                  <a:lnTo>
                    <a:pt x="33" y="203"/>
                  </a:lnTo>
                  <a:lnTo>
                    <a:pt x="33" y="106"/>
                  </a:lnTo>
                  <a:lnTo>
                    <a:pt x="56" y="106"/>
                  </a:lnTo>
                  <a:lnTo>
                    <a:pt x="56" y="97"/>
                  </a:lnTo>
                  <a:lnTo>
                    <a:pt x="33" y="97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4" name="Группа 383"/>
          <p:cNvGrpSpPr/>
          <p:nvPr/>
        </p:nvGrpSpPr>
        <p:grpSpPr>
          <a:xfrm>
            <a:off x="6803946" y="1347614"/>
            <a:ext cx="273632" cy="307453"/>
            <a:chOff x="6803946" y="1347614"/>
            <a:chExt cx="273632" cy="307453"/>
          </a:xfrm>
          <a:solidFill>
            <a:schemeClr val="tx1"/>
          </a:solidFill>
        </p:grpSpPr>
        <p:sp>
          <p:nvSpPr>
            <p:cNvPr id="35" name="Freeform 36"/>
            <p:cNvSpPr>
              <a:spLocks noEditPoints="1"/>
            </p:cNvSpPr>
            <p:nvPr/>
          </p:nvSpPr>
          <p:spPr bwMode="auto">
            <a:xfrm>
              <a:off x="6803946" y="1347614"/>
              <a:ext cx="151676" cy="307453"/>
            </a:xfrm>
            <a:custGeom>
              <a:avLst/>
              <a:gdLst>
                <a:gd name="T0" fmla="*/ 148 w 148"/>
                <a:gd name="T1" fmla="*/ 300 h 300"/>
                <a:gd name="T2" fmla="*/ 148 w 148"/>
                <a:gd name="T3" fmla="*/ 0 h 300"/>
                <a:gd name="T4" fmla="*/ 59 w 148"/>
                <a:gd name="T5" fmla="*/ 90 h 300"/>
                <a:gd name="T6" fmla="*/ 0 w 148"/>
                <a:gd name="T7" fmla="*/ 90 h 300"/>
                <a:gd name="T8" fmla="*/ 0 w 148"/>
                <a:gd name="T9" fmla="*/ 211 h 300"/>
                <a:gd name="T10" fmla="*/ 59 w 148"/>
                <a:gd name="T11" fmla="*/ 211 h 300"/>
                <a:gd name="T12" fmla="*/ 148 w 148"/>
                <a:gd name="T13" fmla="*/ 300 h 300"/>
                <a:gd name="T14" fmla="*/ 10 w 148"/>
                <a:gd name="T15" fmla="*/ 100 h 300"/>
                <a:gd name="T16" fmla="*/ 63 w 148"/>
                <a:gd name="T17" fmla="*/ 100 h 300"/>
                <a:gd name="T18" fmla="*/ 139 w 148"/>
                <a:gd name="T19" fmla="*/ 22 h 300"/>
                <a:gd name="T20" fmla="*/ 139 w 148"/>
                <a:gd name="T21" fmla="*/ 278 h 300"/>
                <a:gd name="T22" fmla="*/ 63 w 148"/>
                <a:gd name="T23" fmla="*/ 201 h 300"/>
                <a:gd name="T24" fmla="*/ 10 w 148"/>
                <a:gd name="T25" fmla="*/ 201 h 300"/>
                <a:gd name="T26" fmla="*/ 10 w 148"/>
                <a:gd name="T27" fmla="*/ 1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300">
                  <a:moveTo>
                    <a:pt x="148" y="300"/>
                  </a:moveTo>
                  <a:lnTo>
                    <a:pt x="148" y="0"/>
                  </a:lnTo>
                  <a:lnTo>
                    <a:pt x="59" y="90"/>
                  </a:lnTo>
                  <a:lnTo>
                    <a:pt x="0" y="90"/>
                  </a:lnTo>
                  <a:lnTo>
                    <a:pt x="0" y="211"/>
                  </a:lnTo>
                  <a:lnTo>
                    <a:pt x="59" y="211"/>
                  </a:lnTo>
                  <a:lnTo>
                    <a:pt x="148" y="300"/>
                  </a:lnTo>
                  <a:close/>
                  <a:moveTo>
                    <a:pt x="10" y="100"/>
                  </a:moveTo>
                  <a:lnTo>
                    <a:pt x="63" y="100"/>
                  </a:lnTo>
                  <a:lnTo>
                    <a:pt x="139" y="22"/>
                  </a:lnTo>
                  <a:lnTo>
                    <a:pt x="139" y="278"/>
                  </a:lnTo>
                  <a:lnTo>
                    <a:pt x="63" y="201"/>
                  </a:lnTo>
                  <a:lnTo>
                    <a:pt x="10" y="201"/>
                  </a:lnTo>
                  <a:lnTo>
                    <a:pt x="1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6985343" y="1455222"/>
              <a:ext cx="92235" cy="91211"/>
            </a:xfrm>
            <a:custGeom>
              <a:avLst/>
              <a:gdLst>
                <a:gd name="T0" fmla="*/ 83 w 90"/>
                <a:gd name="T1" fmla="*/ 0 h 89"/>
                <a:gd name="T2" fmla="*/ 45 w 90"/>
                <a:gd name="T3" fmla="*/ 39 h 89"/>
                <a:gd name="T4" fmla="*/ 7 w 90"/>
                <a:gd name="T5" fmla="*/ 0 h 89"/>
                <a:gd name="T6" fmla="*/ 0 w 90"/>
                <a:gd name="T7" fmla="*/ 6 h 89"/>
                <a:gd name="T8" fmla="*/ 39 w 90"/>
                <a:gd name="T9" fmla="*/ 46 h 89"/>
                <a:gd name="T10" fmla="*/ 0 w 90"/>
                <a:gd name="T11" fmla="*/ 84 h 89"/>
                <a:gd name="T12" fmla="*/ 7 w 90"/>
                <a:gd name="T13" fmla="*/ 89 h 89"/>
                <a:gd name="T14" fmla="*/ 45 w 90"/>
                <a:gd name="T15" fmla="*/ 51 h 89"/>
                <a:gd name="T16" fmla="*/ 83 w 90"/>
                <a:gd name="T17" fmla="*/ 89 h 89"/>
                <a:gd name="T18" fmla="*/ 90 w 90"/>
                <a:gd name="T19" fmla="*/ 84 h 89"/>
                <a:gd name="T20" fmla="*/ 52 w 90"/>
                <a:gd name="T21" fmla="*/ 46 h 89"/>
                <a:gd name="T22" fmla="*/ 90 w 90"/>
                <a:gd name="T23" fmla="*/ 6 h 89"/>
                <a:gd name="T24" fmla="*/ 83 w 90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89">
                  <a:moveTo>
                    <a:pt x="83" y="0"/>
                  </a:moveTo>
                  <a:lnTo>
                    <a:pt x="45" y="39"/>
                  </a:lnTo>
                  <a:lnTo>
                    <a:pt x="7" y="0"/>
                  </a:lnTo>
                  <a:lnTo>
                    <a:pt x="0" y="6"/>
                  </a:lnTo>
                  <a:lnTo>
                    <a:pt x="39" y="46"/>
                  </a:lnTo>
                  <a:lnTo>
                    <a:pt x="0" y="84"/>
                  </a:lnTo>
                  <a:lnTo>
                    <a:pt x="7" y="89"/>
                  </a:lnTo>
                  <a:lnTo>
                    <a:pt x="45" y="51"/>
                  </a:lnTo>
                  <a:lnTo>
                    <a:pt x="83" y="89"/>
                  </a:lnTo>
                  <a:lnTo>
                    <a:pt x="90" y="84"/>
                  </a:lnTo>
                  <a:lnTo>
                    <a:pt x="52" y="46"/>
                  </a:lnTo>
                  <a:lnTo>
                    <a:pt x="90" y="6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7" name="Freeform 38"/>
          <p:cNvSpPr>
            <a:spLocks noEditPoints="1"/>
          </p:cNvSpPr>
          <p:nvPr/>
        </p:nvSpPr>
        <p:spPr bwMode="auto">
          <a:xfrm>
            <a:off x="2116319" y="1742178"/>
            <a:ext cx="217266" cy="305403"/>
          </a:xfrm>
          <a:custGeom>
            <a:avLst/>
            <a:gdLst>
              <a:gd name="T0" fmla="*/ 148 w 184"/>
              <a:gd name="T1" fmla="*/ 161 h 257"/>
              <a:gd name="T2" fmla="*/ 112 w 184"/>
              <a:gd name="T3" fmla="*/ 197 h 257"/>
              <a:gd name="T4" fmla="*/ 148 w 184"/>
              <a:gd name="T5" fmla="*/ 233 h 257"/>
              <a:gd name="T6" fmla="*/ 184 w 184"/>
              <a:gd name="T7" fmla="*/ 197 h 257"/>
              <a:gd name="T8" fmla="*/ 184 w 184"/>
              <a:gd name="T9" fmla="*/ 0 h 257"/>
              <a:gd name="T10" fmla="*/ 64 w 184"/>
              <a:gd name="T11" fmla="*/ 26 h 257"/>
              <a:gd name="T12" fmla="*/ 64 w 184"/>
              <a:gd name="T13" fmla="*/ 199 h 257"/>
              <a:gd name="T14" fmla="*/ 36 w 184"/>
              <a:gd name="T15" fmla="*/ 185 h 257"/>
              <a:gd name="T16" fmla="*/ 0 w 184"/>
              <a:gd name="T17" fmla="*/ 221 h 257"/>
              <a:gd name="T18" fmla="*/ 36 w 184"/>
              <a:gd name="T19" fmla="*/ 257 h 257"/>
              <a:gd name="T20" fmla="*/ 72 w 184"/>
              <a:gd name="T21" fmla="*/ 221 h 257"/>
              <a:gd name="T22" fmla="*/ 72 w 184"/>
              <a:gd name="T23" fmla="*/ 96 h 257"/>
              <a:gd name="T24" fmla="*/ 176 w 184"/>
              <a:gd name="T25" fmla="*/ 74 h 257"/>
              <a:gd name="T26" fmla="*/ 176 w 184"/>
              <a:gd name="T27" fmla="*/ 175 h 257"/>
              <a:gd name="T28" fmla="*/ 148 w 184"/>
              <a:gd name="T29" fmla="*/ 161 h 257"/>
              <a:gd name="T30" fmla="*/ 36 w 184"/>
              <a:gd name="T31" fmla="*/ 249 h 257"/>
              <a:gd name="T32" fmla="*/ 8 w 184"/>
              <a:gd name="T33" fmla="*/ 221 h 257"/>
              <a:gd name="T34" fmla="*/ 36 w 184"/>
              <a:gd name="T35" fmla="*/ 193 h 257"/>
              <a:gd name="T36" fmla="*/ 64 w 184"/>
              <a:gd name="T37" fmla="*/ 221 h 257"/>
              <a:gd name="T38" fmla="*/ 36 w 184"/>
              <a:gd name="T39" fmla="*/ 249 h 257"/>
              <a:gd name="T40" fmla="*/ 72 w 184"/>
              <a:gd name="T41" fmla="*/ 88 h 257"/>
              <a:gd name="T42" fmla="*/ 72 w 184"/>
              <a:gd name="T43" fmla="*/ 32 h 257"/>
              <a:gd name="T44" fmla="*/ 176 w 184"/>
              <a:gd name="T45" fmla="*/ 10 h 257"/>
              <a:gd name="T46" fmla="*/ 176 w 184"/>
              <a:gd name="T47" fmla="*/ 66 h 257"/>
              <a:gd name="T48" fmla="*/ 72 w 184"/>
              <a:gd name="T49" fmla="*/ 88 h 257"/>
              <a:gd name="T50" fmla="*/ 148 w 184"/>
              <a:gd name="T51" fmla="*/ 225 h 257"/>
              <a:gd name="T52" fmla="*/ 120 w 184"/>
              <a:gd name="T53" fmla="*/ 197 h 257"/>
              <a:gd name="T54" fmla="*/ 148 w 184"/>
              <a:gd name="T55" fmla="*/ 169 h 257"/>
              <a:gd name="T56" fmla="*/ 176 w 184"/>
              <a:gd name="T57" fmla="*/ 197 h 257"/>
              <a:gd name="T58" fmla="*/ 148 w 184"/>
              <a:gd name="T59" fmla="*/ 225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4" h="257">
                <a:moveTo>
                  <a:pt x="148" y="161"/>
                </a:moveTo>
                <a:cubicBezTo>
                  <a:pt x="128" y="161"/>
                  <a:pt x="112" y="177"/>
                  <a:pt x="112" y="197"/>
                </a:cubicBezTo>
                <a:cubicBezTo>
                  <a:pt x="112" y="217"/>
                  <a:pt x="128" y="233"/>
                  <a:pt x="148" y="233"/>
                </a:cubicBezTo>
                <a:cubicBezTo>
                  <a:pt x="168" y="233"/>
                  <a:pt x="184" y="217"/>
                  <a:pt x="184" y="197"/>
                </a:cubicBezTo>
                <a:cubicBezTo>
                  <a:pt x="184" y="0"/>
                  <a:pt x="184" y="0"/>
                  <a:pt x="184" y="0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199"/>
                  <a:pt x="64" y="199"/>
                  <a:pt x="64" y="199"/>
                </a:cubicBezTo>
                <a:cubicBezTo>
                  <a:pt x="58" y="190"/>
                  <a:pt x="48" y="185"/>
                  <a:pt x="36" y="185"/>
                </a:cubicBezTo>
                <a:cubicBezTo>
                  <a:pt x="16" y="185"/>
                  <a:pt x="0" y="201"/>
                  <a:pt x="0" y="221"/>
                </a:cubicBezTo>
                <a:cubicBezTo>
                  <a:pt x="0" y="241"/>
                  <a:pt x="16" y="257"/>
                  <a:pt x="36" y="257"/>
                </a:cubicBezTo>
                <a:cubicBezTo>
                  <a:pt x="56" y="257"/>
                  <a:pt x="72" y="241"/>
                  <a:pt x="72" y="221"/>
                </a:cubicBezTo>
                <a:cubicBezTo>
                  <a:pt x="72" y="96"/>
                  <a:pt x="72" y="96"/>
                  <a:pt x="72" y="96"/>
                </a:cubicBezTo>
                <a:cubicBezTo>
                  <a:pt x="176" y="74"/>
                  <a:pt x="176" y="74"/>
                  <a:pt x="176" y="74"/>
                </a:cubicBezTo>
                <a:cubicBezTo>
                  <a:pt x="176" y="175"/>
                  <a:pt x="176" y="175"/>
                  <a:pt x="176" y="175"/>
                </a:cubicBezTo>
                <a:cubicBezTo>
                  <a:pt x="170" y="166"/>
                  <a:pt x="160" y="161"/>
                  <a:pt x="148" y="161"/>
                </a:cubicBezTo>
                <a:close/>
                <a:moveTo>
                  <a:pt x="36" y="249"/>
                </a:moveTo>
                <a:cubicBezTo>
                  <a:pt x="21" y="249"/>
                  <a:pt x="8" y="237"/>
                  <a:pt x="8" y="221"/>
                </a:cubicBezTo>
                <a:cubicBezTo>
                  <a:pt x="8" y="206"/>
                  <a:pt x="21" y="193"/>
                  <a:pt x="36" y="193"/>
                </a:cubicBezTo>
                <a:cubicBezTo>
                  <a:pt x="52" y="193"/>
                  <a:pt x="64" y="206"/>
                  <a:pt x="64" y="221"/>
                </a:cubicBezTo>
                <a:cubicBezTo>
                  <a:pt x="64" y="237"/>
                  <a:pt x="52" y="249"/>
                  <a:pt x="36" y="249"/>
                </a:cubicBezTo>
                <a:close/>
                <a:moveTo>
                  <a:pt x="72" y="88"/>
                </a:moveTo>
                <a:cubicBezTo>
                  <a:pt x="72" y="32"/>
                  <a:pt x="72" y="32"/>
                  <a:pt x="72" y="32"/>
                </a:cubicBezTo>
                <a:cubicBezTo>
                  <a:pt x="176" y="10"/>
                  <a:pt x="176" y="10"/>
                  <a:pt x="176" y="10"/>
                </a:cubicBezTo>
                <a:cubicBezTo>
                  <a:pt x="176" y="66"/>
                  <a:pt x="176" y="66"/>
                  <a:pt x="176" y="66"/>
                </a:cubicBezTo>
                <a:lnTo>
                  <a:pt x="72" y="88"/>
                </a:lnTo>
                <a:close/>
                <a:moveTo>
                  <a:pt x="148" y="225"/>
                </a:moveTo>
                <a:cubicBezTo>
                  <a:pt x="133" y="225"/>
                  <a:pt x="120" y="213"/>
                  <a:pt x="120" y="197"/>
                </a:cubicBezTo>
                <a:cubicBezTo>
                  <a:pt x="120" y="182"/>
                  <a:pt x="133" y="169"/>
                  <a:pt x="148" y="169"/>
                </a:cubicBezTo>
                <a:cubicBezTo>
                  <a:pt x="164" y="169"/>
                  <a:pt x="176" y="182"/>
                  <a:pt x="176" y="197"/>
                </a:cubicBezTo>
                <a:cubicBezTo>
                  <a:pt x="176" y="213"/>
                  <a:pt x="164" y="225"/>
                  <a:pt x="148" y="2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8" name="Freeform 39"/>
          <p:cNvSpPr>
            <a:spLocks noEditPoints="1"/>
          </p:cNvSpPr>
          <p:nvPr/>
        </p:nvSpPr>
        <p:spPr bwMode="auto">
          <a:xfrm>
            <a:off x="2528306" y="1742178"/>
            <a:ext cx="179348" cy="305403"/>
          </a:xfrm>
          <a:custGeom>
            <a:avLst/>
            <a:gdLst>
              <a:gd name="T0" fmla="*/ 72 w 152"/>
              <a:gd name="T1" fmla="*/ 221 h 257"/>
              <a:gd name="T2" fmla="*/ 72 w 152"/>
              <a:gd name="T3" fmla="*/ 88 h 257"/>
              <a:gd name="T4" fmla="*/ 152 w 152"/>
              <a:gd name="T5" fmla="*/ 64 h 257"/>
              <a:gd name="T6" fmla="*/ 152 w 152"/>
              <a:gd name="T7" fmla="*/ 0 h 257"/>
              <a:gd name="T8" fmla="*/ 64 w 152"/>
              <a:gd name="T9" fmla="*/ 26 h 257"/>
              <a:gd name="T10" fmla="*/ 64 w 152"/>
              <a:gd name="T11" fmla="*/ 199 h 257"/>
              <a:gd name="T12" fmla="*/ 36 w 152"/>
              <a:gd name="T13" fmla="*/ 185 h 257"/>
              <a:gd name="T14" fmla="*/ 0 w 152"/>
              <a:gd name="T15" fmla="*/ 221 h 257"/>
              <a:gd name="T16" fmla="*/ 36 w 152"/>
              <a:gd name="T17" fmla="*/ 257 h 257"/>
              <a:gd name="T18" fmla="*/ 72 w 152"/>
              <a:gd name="T19" fmla="*/ 221 h 257"/>
              <a:gd name="T20" fmla="*/ 72 w 152"/>
              <a:gd name="T21" fmla="*/ 32 h 257"/>
              <a:gd name="T22" fmla="*/ 144 w 152"/>
              <a:gd name="T23" fmla="*/ 11 h 257"/>
              <a:gd name="T24" fmla="*/ 144 w 152"/>
              <a:gd name="T25" fmla="*/ 58 h 257"/>
              <a:gd name="T26" fmla="*/ 72 w 152"/>
              <a:gd name="T27" fmla="*/ 80 h 257"/>
              <a:gd name="T28" fmla="*/ 72 w 152"/>
              <a:gd name="T29" fmla="*/ 32 h 257"/>
              <a:gd name="T30" fmla="*/ 8 w 152"/>
              <a:gd name="T31" fmla="*/ 221 h 257"/>
              <a:gd name="T32" fmla="*/ 36 w 152"/>
              <a:gd name="T33" fmla="*/ 193 h 257"/>
              <a:gd name="T34" fmla="*/ 64 w 152"/>
              <a:gd name="T35" fmla="*/ 221 h 257"/>
              <a:gd name="T36" fmla="*/ 36 w 152"/>
              <a:gd name="T37" fmla="*/ 249 h 257"/>
              <a:gd name="T38" fmla="*/ 8 w 152"/>
              <a:gd name="T39" fmla="*/ 22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257">
                <a:moveTo>
                  <a:pt x="72" y="221"/>
                </a:moveTo>
                <a:cubicBezTo>
                  <a:pt x="72" y="88"/>
                  <a:pt x="72" y="88"/>
                  <a:pt x="72" y="88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2" y="0"/>
                  <a:pt x="152" y="0"/>
                  <a:pt x="152" y="0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199"/>
                  <a:pt x="64" y="199"/>
                  <a:pt x="64" y="199"/>
                </a:cubicBezTo>
                <a:cubicBezTo>
                  <a:pt x="58" y="191"/>
                  <a:pt x="48" y="185"/>
                  <a:pt x="36" y="185"/>
                </a:cubicBezTo>
                <a:cubicBezTo>
                  <a:pt x="16" y="185"/>
                  <a:pt x="0" y="202"/>
                  <a:pt x="0" y="221"/>
                </a:cubicBezTo>
                <a:cubicBezTo>
                  <a:pt x="0" y="241"/>
                  <a:pt x="16" y="257"/>
                  <a:pt x="36" y="257"/>
                </a:cubicBezTo>
                <a:cubicBezTo>
                  <a:pt x="56" y="257"/>
                  <a:pt x="72" y="241"/>
                  <a:pt x="72" y="221"/>
                </a:cubicBezTo>
                <a:close/>
                <a:moveTo>
                  <a:pt x="72" y="32"/>
                </a:moveTo>
                <a:cubicBezTo>
                  <a:pt x="144" y="11"/>
                  <a:pt x="144" y="11"/>
                  <a:pt x="144" y="11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72" y="80"/>
                  <a:pt x="72" y="80"/>
                  <a:pt x="72" y="80"/>
                </a:cubicBezTo>
                <a:lnTo>
                  <a:pt x="72" y="32"/>
                </a:lnTo>
                <a:close/>
                <a:moveTo>
                  <a:pt x="8" y="221"/>
                </a:moveTo>
                <a:cubicBezTo>
                  <a:pt x="8" y="206"/>
                  <a:pt x="21" y="193"/>
                  <a:pt x="36" y="193"/>
                </a:cubicBezTo>
                <a:cubicBezTo>
                  <a:pt x="52" y="193"/>
                  <a:pt x="64" y="206"/>
                  <a:pt x="64" y="221"/>
                </a:cubicBezTo>
                <a:cubicBezTo>
                  <a:pt x="64" y="237"/>
                  <a:pt x="52" y="249"/>
                  <a:pt x="36" y="249"/>
                </a:cubicBezTo>
                <a:cubicBezTo>
                  <a:pt x="21" y="249"/>
                  <a:pt x="8" y="237"/>
                  <a:pt x="8" y="22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85" name="Группа 384"/>
          <p:cNvGrpSpPr/>
          <p:nvPr/>
        </p:nvGrpSpPr>
        <p:grpSpPr>
          <a:xfrm>
            <a:off x="2859330" y="1744227"/>
            <a:ext cx="302328" cy="303353"/>
            <a:chOff x="2859330" y="1744227"/>
            <a:chExt cx="302328" cy="303353"/>
          </a:xfrm>
          <a:solidFill>
            <a:schemeClr val="tx1"/>
          </a:solidFill>
        </p:grpSpPr>
        <p:sp>
          <p:nvSpPr>
            <p:cNvPr id="39" name="Rectangle 40"/>
            <p:cNvSpPr>
              <a:spLocks noChangeArrowheads="1"/>
            </p:cNvSpPr>
            <p:nvPr/>
          </p:nvSpPr>
          <p:spPr bwMode="auto">
            <a:xfrm>
              <a:off x="2973087" y="1852861"/>
              <a:ext cx="9223" cy="850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Rectangle 41"/>
            <p:cNvSpPr>
              <a:spLocks noChangeArrowheads="1"/>
            </p:cNvSpPr>
            <p:nvPr/>
          </p:nvSpPr>
          <p:spPr bwMode="auto">
            <a:xfrm>
              <a:off x="3034578" y="1852861"/>
              <a:ext cx="9223" cy="850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2859330" y="1744227"/>
              <a:ext cx="302328" cy="303353"/>
            </a:xfrm>
            <a:custGeom>
              <a:avLst/>
              <a:gdLst>
                <a:gd name="T0" fmla="*/ 128 w 256"/>
                <a:gd name="T1" fmla="*/ 0 h 256"/>
                <a:gd name="T2" fmla="*/ 38 w 256"/>
                <a:gd name="T3" fmla="*/ 37 h 256"/>
                <a:gd name="T4" fmla="*/ 0 w 256"/>
                <a:gd name="T5" fmla="*/ 128 h 256"/>
                <a:gd name="T6" fmla="*/ 38 w 256"/>
                <a:gd name="T7" fmla="*/ 218 h 256"/>
                <a:gd name="T8" fmla="*/ 128 w 256"/>
                <a:gd name="T9" fmla="*/ 256 h 256"/>
                <a:gd name="T10" fmla="*/ 219 w 256"/>
                <a:gd name="T11" fmla="*/ 218 h 256"/>
                <a:gd name="T12" fmla="*/ 256 w 256"/>
                <a:gd name="T13" fmla="*/ 128 h 256"/>
                <a:gd name="T14" fmla="*/ 219 w 256"/>
                <a:gd name="T15" fmla="*/ 37 h 256"/>
                <a:gd name="T16" fmla="*/ 128 w 256"/>
                <a:gd name="T17" fmla="*/ 0 h 256"/>
                <a:gd name="T18" fmla="*/ 213 w 256"/>
                <a:gd name="T19" fmla="*/ 213 h 256"/>
                <a:gd name="T20" fmla="*/ 128 w 256"/>
                <a:gd name="T21" fmla="*/ 248 h 256"/>
                <a:gd name="T22" fmla="*/ 44 w 256"/>
                <a:gd name="T23" fmla="*/ 213 h 256"/>
                <a:gd name="T24" fmla="*/ 8 w 256"/>
                <a:gd name="T25" fmla="*/ 128 h 256"/>
                <a:gd name="T26" fmla="*/ 44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4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ubicBezTo>
                    <a:pt x="163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1"/>
                    <a:pt x="219" y="37"/>
                  </a:cubicBezTo>
                  <a:cubicBezTo>
                    <a:pt x="195" y="13"/>
                    <a:pt x="163" y="0"/>
                    <a:pt x="128" y="0"/>
                  </a:cubicBezTo>
                  <a:close/>
                  <a:moveTo>
                    <a:pt x="213" y="213"/>
                  </a:moveTo>
                  <a:cubicBezTo>
                    <a:pt x="191" y="235"/>
                    <a:pt x="161" y="248"/>
                    <a:pt x="128" y="248"/>
                  </a:cubicBezTo>
                  <a:cubicBezTo>
                    <a:pt x="96" y="248"/>
                    <a:pt x="66" y="235"/>
                    <a:pt x="44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4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1" y="8"/>
                    <a:pt x="191" y="20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6" name="Группа 385"/>
          <p:cNvGrpSpPr/>
          <p:nvPr/>
        </p:nvGrpSpPr>
        <p:grpSpPr>
          <a:xfrm>
            <a:off x="3252869" y="1744227"/>
            <a:ext cx="303353" cy="303353"/>
            <a:chOff x="3252869" y="1744227"/>
            <a:chExt cx="303353" cy="303353"/>
          </a:xfrm>
          <a:solidFill>
            <a:schemeClr val="tx1"/>
          </a:solidFill>
        </p:grpSpPr>
        <p:sp>
          <p:nvSpPr>
            <p:cNvPr id="42" name="Freeform 43"/>
            <p:cNvSpPr>
              <a:spLocks noEditPoints="1"/>
            </p:cNvSpPr>
            <p:nvPr/>
          </p:nvSpPr>
          <p:spPr bwMode="auto">
            <a:xfrm>
              <a:off x="3375850" y="1839538"/>
              <a:ext cx="75839" cy="111708"/>
            </a:xfrm>
            <a:custGeom>
              <a:avLst/>
              <a:gdLst>
                <a:gd name="T0" fmla="*/ 0 w 74"/>
                <a:gd name="T1" fmla="*/ 4 h 109"/>
                <a:gd name="T2" fmla="*/ 0 w 74"/>
                <a:gd name="T3" fmla="*/ 105 h 109"/>
                <a:gd name="T4" fmla="*/ 9 w 74"/>
                <a:gd name="T5" fmla="*/ 109 h 109"/>
                <a:gd name="T6" fmla="*/ 74 w 74"/>
                <a:gd name="T7" fmla="*/ 58 h 109"/>
                <a:gd name="T8" fmla="*/ 74 w 74"/>
                <a:gd name="T9" fmla="*/ 51 h 109"/>
                <a:gd name="T10" fmla="*/ 9 w 74"/>
                <a:gd name="T11" fmla="*/ 0 h 109"/>
                <a:gd name="T12" fmla="*/ 0 w 74"/>
                <a:gd name="T13" fmla="*/ 4 h 109"/>
                <a:gd name="T14" fmla="*/ 10 w 74"/>
                <a:gd name="T15" fmla="*/ 13 h 109"/>
                <a:gd name="T16" fmla="*/ 62 w 74"/>
                <a:gd name="T17" fmla="*/ 55 h 109"/>
                <a:gd name="T18" fmla="*/ 10 w 74"/>
                <a:gd name="T19" fmla="*/ 95 h 109"/>
                <a:gd name="T20" fmla="*/ 10 w 74"/>
                <a:gd name="T21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09">
                  <a:moveTo>
                    <a:pt x="0" y="4"/>
                  </a:moveTo>
                  <a:lnTo>
                    <a:pt x="0" y="105"/>
                  </a:lnTo>
                  <a:lnTo>
                    <a:pt x="9" y="109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9" y="0"/>
                  </a:lnTo>
                  <a:lnTo>
                    <a:pt x="0" y="4"/>
                  </a:lnTo>
                  <a:close/>
                  <a:moveTo>
                    <a:pt x="10" y="13"/>
                  </a:moveTo>
                  <a:lnTo>
                    <a:pt x="62" y="55"/>
                  </a:lnTo>
                  <a:lnTo>
                    <a:pt x="10" y="95"/>
                  </a:lnTo>
                  <a:lnTo>
                    <a:pt x="1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3252869" y="1744227"/>
              <a:ext cx="303353" cy="303353"/>
            </a:xfrm>
            <a:custGeom>
              <a:avLst/>
              <a:gdLst>
                <a:gd name="T0" fmla="*/ 128 w 256"/>
                <a:gd name="T1" fmla="*/ 0 h 256"/>
                <a:gd name="T2" fmla="*/ 37 w 256"/>
                <a:gd name="T3" fmla="*/ 37 h 256"/>
                <a:gd name="T4" fmla="*/ 0 w 256"/>
                <a:gd name="T5" fmla="*/ 128 h 256"/>
                <a:gd name="T6" fmla="*/ 37 w 256"/>
                <a:gd name="T7" fmla="*/ 218 h 256"/>
                <a:gd name="T8" fmla="*/ 128 w 256"/>
                <a:gd name="T9" fmla="*/ 256 h 256"/>
                <a:gd name="T10" fmla="*/ 218 w 256"/>
                <a:gd name="T11" fmla="*/ 218 h 256"/>
                <a:gd name="T12" fmla="*/ 256 w 256"/>
                <a:gd name="T13" fmla="*/ 128 h 256"/>
                <a:gd name="T14" fmla="*/ 218 w 256"/>
                <a:gd name="T15" fmla="*/ 37 h 256"/>
                <a:gd name="T16" fmla="*/ 128 w 256"/>
                <a:gd name="T17" fmla="*/ 0 h 256"/>
                <a:gd name="T18" fmla="*/ 212 w 256"/>
                <a:gd name="T19" fmla="*/ 213 h 256"/>
                <a:gd name="T20" fmla="*/ 128 w 256"/>
                <a:gd name="T21" fmla="*/ 248 h 256"/>
                <a:gd name="T22" fmla="*/ 43 w 256"/>
                <a:gd name="T23" fmla="*/ 213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2 w 256"/>
                <a:gd name="T31" fmla="*/ 43 h 256"/>
                <a:gd name="T32" fmla="*/ 248 w 256"/>
                <a:gd name="T33" fmla="*/ 128 h 256"/>
                <a:gd name="T34" fmla="*/ 212 w 256"/>
                <a:gd name="T35" fmla="*/ 21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3" y="0"/>
                    <a:pt x="61" y="13"/>
                    <a:pt x="37" y="37"/>
                  </a:cubicBezTo>
                  <a:cubicBezTo>
                    <a:pt x="13" y="61"/>
                    <a:pt x="0" y="94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3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2" y="194"/>
                    <a:pt x="256" y="162"/>
                    <a:pt x="256" y="128"/>
                  </a:cubicBezTo>
                  <a:cubicBezTo>
                    <a:pt x="256" y="94"/>
                    <a:pt x="242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lose/>
                  <a:moveTo>
                    <a:pt x="212" y="213"/>
                  </a:moveTo>
                  <a:cubicBezTo>
                    <a:pt x="190" y="235"/>
                    <a:pt x="160" y="248"/>
                    <a:pt x="128" y="248"/>
                  </a:cubicBezTo>
                  <a:cubicBezTo>
                    <a:pt x="96" y="248"/>
                    <a:pt x="65" y="235"/>
                    <a:pt x="43" y="213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6"/>
                    <a:pt x="43" y="43"/>
                  </a:cubicBezTo>
                  <a:cubicBezTo>
                    <a:pt x="65" y="20"/>
                    <a:pt x="96" y="8"/>
                    <a:pt x="128" y="8"/>
                  </a:cubicBezTo>
                  <a:cubicBezTo>
                    <a:pt x="160" y="8"/>
                    <a:pt x="190" y="20"/>
                    <a:pt x="212" y="43"/>
                  </a:cubicBezTo>
                  <a:cubicBezTo>
                    <a:pt x="235" y="66"/>
                    <a:pt x="248" y="96"/>
                    <a:pt x="248" y="128"/>
                  </a:cubicBezTo>
                  <a:cubicBezTo>
                    <a:pt x="248" y="160"/>
                    <a:pt x="235" y="190"/>
                    <a:pt x="212" y="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7" name="Группа 386"/>
          <p:cNvGrpSpPr/>
          <p:nvPr/>
        </p:nvGrpSpPr>
        <p:grpSpPr>
          <a:xfrm>
            <a:off x="3655632" y="1742178"/>
            <a:ext cx="283882" cy="305403"/>
            <a:chOff x="3655632" y="1742178"/>
            <a:chExt cx="283882" cy="305403"/>
          </a:xfrm>
          <a:solidFill>
            <a:schemeClr val="tx1"/>
          </a:solidFill>
        </p:grpSpPr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3760166" y="1742178"/>
              <a:ext cx="179348" cy="305403"/>
            </a:xfrm>
            <a:custGeom>
              <a:avLst/>
              <a:gdLst>
                <a:gd name="T0" fmla="*/ 64 w 152"/>
                <a:gd name="T1" fmla="*/ 199 h 257"/>
                <a:gd name="T2" fmla="*/ 36 w 152"/>
                <a:gd name="T3" fmla="*/ 185 h 257"/>
                <a:gd name="T4" fmla="*/ 0 w 152"/>
                <a:gd name="T5" fmla="*/ 221 h 257"/>
                <a:gd name="T6" fmla="*/ 36 w 152"/>
                <a:gd name="T7" fmla="*/ 257 h 257"/>
                <a:gd name="T8" fmla="*/ 72 w 152"/>
                <a:gd name="T9" fmla="*/ 221 h 257"/>
                <a:gd name="T10" fmla="*/ 72 w 152"/>
                <a:gd name="T11" fmla="*/ 88 h 257"/>
                <a:gd name="T12" fmla="*/ 152 w 152"/>
                <a:gd name="T13" fmla="*/ 64 h 257"/>
                <a:gd name="T14" fmla="*/ 152 w 152"/>
                <a:gd name="T15" fmla="*/ 0 h 257"/>
                <a:gd name="T16" fmla="*/ 64 w 152"/>
                <a:gd name="T17" fmla="*/ 26 h 257"/>
                <a:gd name="T18" fmla="*/ 64 w 152"/>
                <a:gd name="T19" fmla="*/ 199 h 257"/>
                <a:gd name="T20" fmla="*/ 36 w 152"/>
                <a:gd name="T21" fmla="*/ 249 h 257"/>
                <a:gd name="T22" fmla="*/ 8 w 152"/>
                <a:gd name="T23" fmla="*/ 221 h 257"/>
                <a:gd name="T24" fmla="*/ 36 w 152"/>
                <a:gd name="T25" fmla="*/ 193 h 257"/>
                <a:gd name="T26" fmla="*/ 64 w 152"/>
                <a:gd name="T27" fmla="*/ 221 h 257"/>
                <a:gd name="T28" fmla="*/ 36 w 152"/>
                <a:gd name="T29" fmla="*/ 249 h 257"/>
                <a:gd name="T30" fmla="*/ 72 w 152"/>
                <a:gd name="T31" fmla="*/ 32 h 257"/>
                <a:gd name="T32" fmla="*/ 144 w 152"/>
                <a:gd name="T33" fmla="*/ 11 h 257"/>
                <a:gd name="T34" fmla="*/ 144 w 152"/>
                <a:gd name="T35" fmla="*/ 58 h 257"/>
                <a:gd name="T36" fmla="*/ 72 w 152"/>
                <a:gd name="T37" fmla="*/ 80 h 257"/>
                <a:gd name="T38" fmla="*/ 72 w 152"/>
                <a:gd name="T39" fmla="*/ 3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7">
                  <a:moveTo>
                    <a:pt x="64" y="199"/>
                  </a:moveTo>
                  <a:cubicBezTo>
                    <a:pt x="57" y="191"/>
                    <a:pt x="47" y="185"/>
                    <a:pt x="36" y="185"/>
                  </a:cubicBezTo>
                  <a:cubicBezTo>
                    <a:pt x="16" y="185"/>
                    <a:pt x="0" y="202"/>
                    <a:pt x="0" y="221"/>
                  </a:cubicBezTo>
                  <a:cubicBezTo>
                    <a:pt x="0" y="241"/>
                    <a:pt x="16" y="257"/>
                    <a:pt x="36" y="257"/>
                  </a:cubicBezTo>
                  <a:cubicBezTo>
                    <a:pt x="56" y="257"/>
                    <a:pt x="72" y="241"/>
                    <a:pt x="72" y="221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64" y="26"/>
                    <a:pt x="64" y="26"/>
                    <a:pt x="64" y="26"/>
                  </a:cubicBezTo>
                  <a:lnTo>
                    <a:pt x="64" y="199"/>
                  </a:lnTo>
                  <a:close/>
                  <a:moveTo>
                    <a:pt x="36" y="249"/>
                  </a:moveTo>
                  <a:cubicBezTo>
                    <a:pt x="20" y="249"/>
                    <a:pt x="8" y="237"/>
                    <a:pt x="8" y="221"/>
                  </a:cubicBezTo>
                  <a:cubicBezTo>
                    <a:pt x="8" y="206"/>
                    <a:pt x="20" y="193"/>
                    <a:pt x="36" y="193"/>
                  </a:cubicBezTo>
                  <a:cubicBezTo>
                    <a:pt x="51" y="193"/>
                    <a:pt x="64" y="206"/>
                    <a:pt x="64" y="221"/>
                  </a:cubicBezTo>
                  <a:cubicBezTo>
                    <a:pt x="64" y="237"/>
                    <a:pt x="51" y="249"/>
                    <a:pt x="36" y="249"/>
                  </a:cubicBezTo>
                  <a:close/>
                  <a:moveTo>
                    <a:pt x="72" y="32"/>
                  </a:moveTo>
                  <a:cubicBezTo>
                    <a:pt x="144" y="11"/>
                    <a:pt x="144" y="11"/>
                    <a:pt x="144" y="11"/>
                  </a:cubicBezTo>
                  <a:cubicBezTo>
                    <a:pt x="144" y="58"/>
                    <a:pt x="144" y="58"/>
                    <a:pt x="144" y="58"/>
                  </a:cubicBezTo>
                  <a:cubicBezTo>
                    <a:pt x="72" y="80"/>
                    <a:pt x="72" y="80"/>
                    <a:pt x="72" y="80"/>
                  </a:cubicBezTo>
                  <a:lnTo>
                    <a:pt x="7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Rectangle 46"/>
            <p:cNvSpPr>
              <a:spLocks noChangeArrowheads="1"/>
            </p:cNvSpPr>
            <p:nvPr/>
          </p:nvSpPr>
          <p:spPr bwMode="auto">
            <a:xfrm>
              <a:off x="3655632" y="1814942"/>
              <a:ext cx="160900" cy="92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Rectangle 47"/>
            <p:cNvSpPr>
              <a:spLocks noChangeArrowheads="1"/>
            </p:cNvSpPr>
            <p:nvPr/>
          </p:nvSpPr>
          <p:spPr bwMode="auto">
            <a:xfrm>
              <a:off x="3655632" y="1862085"/>
              <a:ext cx="160900" cy="92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Rectangle 48"/>
            <p:cNvSpPr>
              <a:spLocks noChangeArrowheads="1"/>
            </p:cNvSpPr>
            <p:nvPr/>
          </p:nvSpPr>
          <p:spPr bwMode="auto">
            <a:xfrm>
              <a:off x="3655632" y="1909227"/>
              <a:ext cx="160900" cy="102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8" name="Группа 387"/>
          <p:cNvGrpSpPr/>
          <p:nvPr/>
        </p:nvGrpSpPr>
        <p:grpSpPr>
          <a:xfrm>
            <a:off x="4038923" y="1777023"/>
            <a:ext cx="303353" cy="236738"/>
            <a:chOff x="4038923" y="1777023"/>
            <a:chExt cx="303353" cy="236738"/>
          </a:xfrm>
          <a:solidFill>
            <a:schemeClr val="tx1"/>
          </a:solidFill>
        </p:grpSpPr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4067618" y="1871308"/>
              <a:ext cx="108633" cy="109658"/>
            </a:xfrm>
            <a:custGeom>
              <a:avLst/>
              <a:gdLst>
                <a:gd name="T0" fmla="*/ 46 w 92"/>
                <a:gd name="T1" fmla="*/ 92 h 92"/>
                <a:gd name="T2" fmla="*/ 92 w 92"/>
                <a:gd name="T3" fmla="*/ 46 h 92"/>
                <a:gd name="T4" fmla="*/ 46 w 92"/>
                <a:gd name="T5" fmla="*/ 0 h 92"/>
                <a:gd name="T6" fmla="*/ 0 w 92"/>
                <a:gd name="T7" fmla="*/ 46 h 92"/>
                <a:gd name="T8" fmla="*/ 46 w 92"/>
                <a:gd name="T9" fmla="*/ 92 h 92"/>
                <a:gd name="T10" fmla="*/ 12 w 92"/>
                <a:gd name="T11" fmla="*/ 64 h 92"/>
                <a:gd name="T12" fmla="*/ 28 w 92"/>
                <a:gd name="T13" fmla="*/ 64 h 92"/>
                <a:gd name="T14" fmla="*/ 28 w 92"/>
                <a:gd name="T15" fmla="*/ 79 h 92"/>
                <a:gd name="T16" fmla="*/ 12 w 92"/>
                <a:gd name="T17" fmla="*/ 64 h 92"/>
                <a:gd name="T18" fmla="*/ 36 w 92"/>
                <a:gd name="T19" fmla="*/ 82 h 92"/>
                <a:gd name="T20" fmla="*/ 36 w 92"/>
                <a:gd name="T21" fmla="*/ 64 h 92"/>
                <a:gd name="T22" fmla="*/ 56 w 92"/>
                <a:gd name="T23" fmla="*/ 64 h 92"/>
                <a:gd name="T24" fmla="*/ 56 w 92"/>
                <a:gd name="T25" fmla="*/ 82 h 92"/>
                <a:gd name="T26" fmla="*/ 46 w 92"/>
                <a:gd name="T27" fmla="*/ 84 h 92"/>
                <a:gd name="T28" fmla="*/ 36 w 92"/>
                <a:gd name="T29" fmla="*/ 82 h 92"/>
                <a:gd name="T30" fmla="*/ 36 w 92"/>
                <a:gd name="T31" fmla="*/ 56 h 92"/>
                <a:gd name="T32" fmla="*/ 36 w 92"/>
                <a:gd name="T33" fmla="*/ 36 h 92"/>
                <a:gd name="T34" fmla="*/ 56 w 92"/>
                <a:gd name="T35" fmla="*/ 36 h 92"/>
                <a:gd name="T36" fmla="*/ 56 w 92"/>
                <a:gd name="T37" fmla="*/ 56 h 92"/>
                <a:gd name="T38" fmla="*/ 36 w 92"/>
                <a:gd name="T39" fmla="*/ 56 h 92"/>
                <a:gd name="T40" fmla="*/ 64 w 92"/>
                <a:gd name="T41" fmla="*/ 79 h 92"/>
                <a:gd name="T42" fmla="*/ 64 w 92"/>
                <a:gd name="T43" fmla="*/ 64 h 92"/>
                <a:gd name="T44" fmla="*/ 79 w 92"/>
                <a:gd name="T45" fmla="*/ 64 h 92"/>
                <a:gd name="T46" fmla="*/ 64 w 92"/>
                <a:gd name="T47" fmla="*/ 79 h 92"/>
                <a:gd name="T48" fmla="*/ 82 w 92"/>
                <a:gd name="T49" fmla="*/ 56 h 92"/>
                <a:gd name="T50" fmla="*/ 64 w 92"/>
                <a:gd name="T51" fmla="*/ 56 h 92"/>
                <a:gd name="T52" fmla="*/ 64 w 92"/>
                <a:gd name="T53" fmla="*/ 36 h 92"/>
                <a:gd name="T54" fmla="*/ 82 w 92"/>
                <a:gd name="T55" fmla="*/ 36 h 92"/>
                <a:gd name="T56" fmla="*/ 84 w 92"/>
                <a:gd name="T57" fmla="*/ 46 h 92"/>
                <a:gd name="T58" fmla="*/ 82 w 92"/>
                <a:gd name="T59" fmla="*/ 56 h 92"/>
                <a:gd name="T60" fmla="*/ 79 w 92"/>
                <a:gd name="T61" fmla="*/ 28 h 92"/>
                <a:gd name="T62" fmla="*/ 64 w 92"/>
                <a:gd name="T63" fmla="*/ 28 h 92"/>
                <a:gd name="T64" fmla="*/ 64 w 92"/>
                <a:gd name="T65" fmla="*/ 12 h 92"/>
                <a:gd name="T66" fmla="*/ 79 w 92"/>
                <a:gd name="T67" fmla="*/ 28 h 92"/>
                <a:gd name="T68" fmla="*/ 56 w 92"/>
                <a:gd name="T69" fmla="*/ 9 h 92"/>
                <a:gd name="T70" fmla="*/ 56 w 92"/>
                <a:gd name="T71" fmla="*/ 28 h 92"/>
                <a:gd name="T72" fmla="*/ 36 w 92"/>
                <a:gd name="T73" fmla="*/ 28 h 92"/>
                <a:gd name="T74" fmla="*/ 36 w 92"/>
                <a:gd name="T75" fmla="*/ 9 h 92"/>
                <a:gd name="T76" fmla="*/ 46 w 92"/>
                <a:gd name="T77" fmla="*/ 8 h 92"/>
                <a:gd name="T78" fmla="*/ 56 w 92"/>
                <a:gd name="T79" fmla="*/ 9 h 92"/>
                <a:gd name="T80" fmla="*/ 28 w 92"/>
                <a:gd name="T81" fmla="*/ 12 h 92"/>
                <a:gd name="T82" fmla="*/ 28 w 92"/>
                <a:gd name="T83" fmla="*/ 28 h 92"/>
                <a:gd name="T84" fmla="*/ 12 w 92"/>
                <a:gd name="T85" fmla="*/ 28 h 92"/>
                <a:gd name="T86" fmla="*/ 28 w 92"/>
                <a:gd name="T87" fmla="*/ 12 h 92"/>
                <a:gd name="T88" fmla="*/ 9 w 92"/>
                <a:gd name="T89" fmla="*/ 36 h 92"/>
                <a:gd name="T90" fmla="*/ 28 w 92"/>
                <a:gd name="T91" fmla="*/ 36 h 92"/>
                <a:gd name="T92" fmla="*/ 28 w 92"/>
                <a:gd name="T93" fmla="*/ 56 h 92"/>
                <a:gd name="T94" fmla="*/ 9 w 92"/>
                <a:gd name="T95" fmla="*/ 56 h 92"/>
                <a:gd name="T96" fmla="*/ 8 w 92"/>
                <a:gd name="T97" fmla="*/ 46 h 92"/>
                <a:gd name="T98" fmla="*/ 9 w 92"/>
                <a:gd name="T99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71" y="92"/>
                    <a:pt x="92" y="71"/>
                    <a:pt x="92" y="46"/>
                  </a:cubicBezTo>
                  <a:cubicBezTo>
                    <a:pt x="92" y="20"/>
                    <a:pt x="71" y="0"/>
                    <a:pt x="46" y="0"/>
                  </a:cubicBezTo>
                  <a:cubicBezTo>
                    <a:pt x="20" y="0"/>
                    <a:pt x="0" y="20"/>
                    <a:pt x="0" y="46"/>
                  </a:cubicBezTo>
                  <a:cubicBezTo>
                    <a:pt x="0" y="71"/>
                    <a:pt x="20" y="92"/>
                    <a:pt x="46" y="92"/>
                  </a:cubicBezTo>
                  <a:close/>
                  <a:moveTo>
                    <a:pt x="12" y="64"/>
                  </a:moveTo>
                  <a:cubicBezTo>
                    <a:pt x="28" y="64"/>
                    <a:pt x="28" y="64"/>
                    <a:pt x="28" y="64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1" y="76"/>
                    <a:pt x="16" y="70"/>
                    <a:pt x="12" y="64"/>
                  </a:cubicBezTo>
                  <a:close/>
                  <a:moveTo>
                    <a:pt x="36" y="82"/>
                  </a:moveTo>
                  <a:cubicBezTo>
                    <a:pt x="36" y="64"/>
                    <a:pt x="36" y="64"/>
                    <a:pt x="36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3" y="83"/>
                    <a:pt x="49" y="84"/>
                    <a:pt x="46" y="84"/>
                  </a:cubicBezTo>
                  <a:cubicBezTo>
                    <a:pt x="42" y="84"/>
                    <a:pt x="39" y="83"/>
                    <a:pt x="36" y="82"/>
                  </a:cubicBezTo>
                  <a:close/>
                  <a:moveTo>
                    <a:pt x="36" y="56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6"/>
                    <a:pt x="56" y="56"/>
                    <a:pt x="56" y="56"/>
                  </a:cubicBezTo>
                  <a:lnTo>
                    <a:pt x="36" y="56"/>
                  </a:lnTo>
                  <a:close/>
                  <a:moveTo>
                    <a:pt x="64" y="79"/>
                  </a:moveTo>
                  <a:cubicBezTo>
                    <a:pt x="64" y="64"/>
                    <a:pt x="64" y="64"/>
                    <a:pt x="64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6" y="70"/>
                    <a:pt x="70" y="76"/>
                    <a:pt x="64" y="79"/>
                  </a:cubicBezTo>
                  <a:close/>
                  <a:moveTo>
                    <a:pt x="82" y="56"/>
                  </a:moveTo>
                  <a:cubicBezTo>
                    <a:pt x="64" y="56"/>
                    <a:pt x="64" y="56"/>
                    <a:pt x="64" y="5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3" y="39"/>
                    <a:pt x="84" y="42"/>
                    <a:pt x="84" y="46"/>
                  </a:cubicBezTo>
                  <a:cubicBezTo>
                    <a:pt x="84" y="49"/>
                    <a:pt x="83" y="53"/>
                    <a:pt x="82" y="56"/>
                  </a:cubicBezTo>
                  <a:close/>
                  <a:moveTo>
                    <a:pt x="79" y="28"/>
                  </a:moveTo>
                  <a:cubicBezTo>
                    <a:pt x="64" y="28"/>
                    <a:pt x="64" y="28"/>
                    <a:pt x="64" y="28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70" y="16"/>
                    <a:pt x="76" y="21"/>
                    <a:pt x="79" y="28"/>
                  </a:cubicBezTo>
                  <a:close/>
                  <a:moveTo>
                    <a:pt x="56" y="9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9" y="8"/>
                    <a:pt x="42" y="8"/>
                    <a:pt x="46" y="8"/>
                  </a:cubicBezTo>
                  <a:cubicBezTo>
                    <a:pt x="49" y="8"/>
                    <a:pt x="53" y="8"/>
                    <a:pt x="56" y="9"/>
                  </a:cubicBezTo>
                  <a:close/>
                  <a:moveTo>
                    <a:pt x="28" y="12"/>
                  </a:moveTo>
                  <a:cubicBezTo>
                    <a:pt x="28" y="28"/>
                    <a:pt x="28" y="28"/>
                    <a:pt x="28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1"/>
                    <a:pt x="21" y="16"/>
                    <a:pt x="28" y="12"/>
                  </a:cubicBezTo>
                  <a:close/>
                  <a:moveTo>
                    <a:pt x="9" y="36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8" y="53"/>
                    <a:pt x="8" y="49"/>
                    <a:pt x="8" y="46"/>
                  </a:cubicBezTo>
                  <a:cubicBezTo>
                    <a:pt x="8" y="42"/>
                    <a:pt x="8" y="39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Freeform 50"/>
            <p:cNvSpPr>
              <a:spLocks noEditPoints="1"/>
            </p:cNvSpPr>
            <p:nvPr/>
          </p:nvSpPr>
          <p:spPr bwMode="auto">
            <a:xfrm>
              <a:off x="4194699" y="1905128"/>
              <a:ext cx="118882" cy="80963"/>
            </a:xfrm>
            <a:custGeom>
              <a:avLst/>
              <a:gdLst>
                <a:gd name="T0" fmla="*/ 116 w 116"/>
                <a:gd name="T1" fmla="*/ 0 h 79"/>
                <a:gd name="T2" fmla="*/ 0 w 116"/>
                <a:gd name="T3" fmla="*/ 0 h 79"/>
                <a:gd name="T4" fmla="*/ 0 w 116"/>
                <a:gd name="T5" fmla="*/ 79 h 79"/>
                <a:gd name="T6" fmla="*/ 116 w 116"/>
                <a:gd name="T7" fmla="*/ 79 h 79"/>
                <a:gd name="T8" fmla="*/ 116 w 116"/>
                <a:gd name="T9" fmla="*/ 0 h 79"/>
                <a:gd name="T10" fmla="*/ 107 w 116"/>
                <a:gd name="T11" fmla="*/ 69 h 79"/>
                <a:gd name="T12" fmla="*/ 10 w 116"/>
                <a:gd name="T13" fmla="*/ 69 h 79"/>
                <a:gd name="T14" fmla="*/ 10 w 116"/>
                <a:gd name="T15" fmla="*/ 9 h 79"/>
                <a:gd name="T16" fmla="*/ 107 w 116"/>
                <a:gd name="T17" fmla="*/ 9 h 79"/>
                <a:gd name="T18" fmla="*/ 107 w 116"/>
                <a:gd name="T1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79">
                  <a:moveTo>
                    <a:pt x="116" y="0"/>
                  </a:moveTo>
                  <a:lnTo>
                    <a:pt x="0" y="0"/>
                  </a:lnTo>
                  <a:lnTo>
                    <a:pt x="0" y="79"/>
                  </a:lnTo>
                  <a:lnTo>
                    <a:pt x="116" y="79"/>
                  </a:lnTo>
                  <a:lnTo>
                    <a:pt x="116" y="0"/>
                  </a:lnTo>
                  <a:close/>
                  <a:moveTo>
                    <a:pt x="107" y="69"/>
                  </a:moveTo>
                  <a:lnTo>
                    <a:pt x="10" y="69"/>
                  </a:lnTo>
                  <a:lnTo>
                    <a:pt x="10" y="9"/>
                  </a:lnTo>
                  <a:lnTo>
                    <a:pt x="107" y="9"/>
                  </a:lnTo>
                  <a:lnTo>
                    <a:pt x="107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Freeform 51"/>
            <p:cNvSpPr>
              <a:spLocks noEditPoints="1"/>
            </p:cNvSpPr>
            <p:nvPr/>
          </p:nvSpPr>
          <p:spPr bwMode="auto">
            <a:xfrm>
              <a:off x="4280785" y="1867209"/>
              <a:ext cx="32795" cy="28696"/>
            </a:xfrm>
            <a:custGeom>
              <a:avLst/>
              <a:gdLst>
                <a:gd name="T0" fmla="*/ 32 w 32"/>
                <a:gd name="T1" fmla="*/ 0 h 28"/>
                <a:gd name="T2" fmla="*/ 0 w 32"/>
                <a:gd name="T3" fmla="*/ 0 h 28"/>
                <a:gd name="T4" fmla="*/ 0 w 32"/>
                <a:gd name="T5" fmla="*/ 28 h 28"/>
                <a:gd name="T6" fmla="*/ 32 w 32"/>
                <a:gd name="T7" fmla="*/ 28 h 28"/>
                <a:gd name="T8" fmla="*/ 32 w 32"/>
                <a:gd name="T9" fmla="*/ 0 h 28"/>
                <a:gd name="T10" fmla="*/ 23 w 32"/>
                <a:gd name="T11" fmla="*/ 18 h 28"/>
                <a:gd name="T12" fmla="*/ 9 w 32"/>
                <a:gd name="T13" fmla="*/ 18 h 28"/>
                <a:gd name="T14" fmla="*/ 9 w 32"/>
                <a:gd name="T15" fmla="*/ 9 h 28"/>
                <a:gd name="T16" fmla="*/ 23 w 32"/>
                <a:gd name="T17" fmla="*/ 9 h 28"/>
                <a:gd name="T18" fmla="*/ 23 w 32"/>
                <a:gd name="T19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32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32" y="28"/>
                  </a:lnTo>
                  <a:lnTo>
                    <a:pt x="32" y="0"/>
                  </a:lnTo>
                  <a:close/>
                  <a:moveTo>
                    <a:pt x="23" y="18"/>
                  </a:moveTo>
                  <a:lnTo>
                    <a:pt x="9" y="18"/>
                  </a:lnTo>
                  <a:lnTo>
                    <a:pt x="9" y="9"/>
                  </a:lnTo>
                  <a:lnTo>
                    <a:pt x="23" y="9"/>
                  </a:lnTo>
                  <a:lnTo>
                    <a:pt x="2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Freeform 52"/>
            <p:cNvSpPr>
              <a:spLocks noEditPoints="1"/>
            </p:cNvSpPr>
            <p:nvPr/>
          </p:nvSpPr>
          <p:spPr bwMode="auto">
            <a:xfrm>
              <a:off x="4237742" y="1867209"/>
              <a:ext cx="32795" cy="28696"/>
            </a:xfrm>
            <a:custGeom>
              <a:avLst/>
              <a:gdLst>
                <a:gd name="T0" fmla="*/ 32 w 32"/>
                <a:gd name="T1" fmla="*/ 0 h 28"/>
                <a:gd name="T2" fmla="*/ 0 w 32"/>
                <a:gd name="T3" fmla="*/ 0 h 28"/>
                <a:gd name="T4" fmla="*/ 0 w 32"/>
                <a:gd name="T5" fmla="*/ 28 h 28"/>
                <a:gd name="T6" fmla="*/ 32 w 32"/>
                <a:gd name="T7" fmla="*/ 28 h 28"/>
                <a:gd name="T8" fmla="*/ 32 w 32"/>
                <a:gd name="T9" fmla="*/ 0 h 28"/>
                <a:gd name="T10" fmla="*/ 23 w 32"/>
                <a:gd name="T11" fmla="*/ 18 h 28"/>
                <a:gd name="T12" fmla="*/ 9 w 32"/>
                <a:gd name="T13" fmla="*/ 18 h 28"/>
                <a:gd name="T14" fmla="*/ 9 w 32"/>
                <a:gd name="T15" fmla="*/ 9 h 28"/>
                <a:gd name="T16" fmla="*/ 23 w 32"/>
                <a:gd name="T17" fmla="*/ 9 h 28"/>
                <a:gd name="T18" fmla="*/ 23 w 32"/>
                <a:gd name="T19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32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32" y="28"/>
                  </a:lnTo>
                  <a:lnTo>
                    <a:pt x="32" y="0"/>
                  </a:lnTo>
                  <a:close/>
                  <a:moveTo>
                    <a:pt x="23" y="18"/>
                  </a:moveTo>
                  <a:lnTo>
                    <a:pt x="9" y="18"/>
                  </a:lnTo>
                  <a:lnTo>
                    <a:pt x="9" y="9"/>
                  </a:lnTo>
                  <a:lnTo>
                    <a:pt x="23" y="9"/>
                  </a:lnTo>
                  <a:lnTo>
                    <a:pt x="2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Freeform 53"/>
            <p:cNvSpPr>
              <a:spLocks noEditPoints="1"/>
            </p:cNvSpPr>
            <p:nvPr/>
          </p:nvSpPr>
          <p:spPr bwMode="auto">
            <a:xfrm>
              <a:off x="4194699" y="1867209"/>
              <a:ext cx="33820" cy="28696"/>
            </a:xfrm>
            <a:custGeom>
              <a:avLst/>
              <a:gdLst>
                <a:gd name="T0" fmla="*/ 33 w 33"/>
                <a:gd name="T1" fmla="*/ 0 h 28"/>
                <a:gd name="T2" fmla="*/ 0 w 33"/>
                <a:gd name="T3" fmla="*/ 0 h 28"/>
                <a:gd name="T4" fmla="*/ 0 w 33"/>
                <a:gd name="T5" fmla="*/ 28 h 28"/>
                <a:gd name="T6" fmla="*/ 33 w 33"/>
                <a:gd name="T7" fmla="*/ 28 h 28"/>
                <a:gd name="T8" fmla="*/ 33 w 33"/>
                <a:gd name="T9" fmla="*/ 0 h 28"/>
                <a:gd name="T10" fmla="*/ 24 w 33"/>
                <a:gd name="T11" fmla="*/ 18 h 28"/>
                <a:gd name="T12" fmla="*/ 10 w 33"/>
                <a:gd name="T13" fmla="*/ 18 h 28"/>
                <a:gd name="T14" fmla="*/ 10 w 33"/>
                <a:gd name="T15" fmla="*/ 9 h 28"/>
                <a:gd name="T16" fmla="*/ 24 w 33"/>
                <a:gd name="T17" fmla="*/ 9 h 28"/>
                <a:gd name="T18" fmla="*/ 24 w 33"/>
                <a:gd name="T19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8">
                  <a:moveTo>
                    <a:pt x="33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33" y="28"/>
                  </a:lnTo>
                  <a:lnTo>
                    <a:pt x="33" y="0"/>
                  </a:lnTo>
                  <a:close/>
                  <a:moveTo>
                    <a:pt x="24" y="18"/>
                  </a:moveTo>
                  <a:lnTo>
                    <a:pt x="10" y="18"/>
                  </a:lnTo>
                  <a:lnTo>
                    <a:pt x="10" y="9"/>
                  </a:lnTo>
                  <a:lnTo>
                    <a:pt x="24" y="9"/>
                  </a:lnTo>
                  <a:lnTo>
                    <a:pt x="2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Freeform 54"/>
            <p:cNvSpPr>
              <a:spLocks noEditPoints="1"/>
            </p:cNvSpPr>
            <p:nvPr/>
          </p:nvSpPr>
          <p:spPr bwMode="auto">
            <a:xfrm>
              <a:off x="4038923" y="1777023"/>
              <a:ext cx="303353" cy="236738"/>
            </a:xfrm>
            <a:custGeom>
              <a:avLst/>
              <a:gdLst>
                <a:gd name="T0" fmla="*/ 277 w 296"/>
                <a:gd name="T1" fmla="*/ 0 h 231"/>
                <a:gd name="T2" fmla="*/ 19 w 296"/>
                <a:gd name="T3" fmla="*/ 0 h 231"/>
                <a:gd name="T4" fmla="*/ 19 w 296"/>
                <a:gd name="T5" fmla="*/ 60 h 231"/>
                <a:gd name="T6" fmla="*/ 0 w 296"/>
                <a:gd name="T7" fmla="*/ 60 h 231"/>
                <a:gd name="T8" fmla="*/ 0 w 296"/>
                <a:gd name="T9" fmla="*/ 231 h 231"/>
                <a:gd name="T10" fmla="*/ 296 w 296"/>
                <a:gd name="T11" fmla="*/ 231 h 231"/>
                <a:gd name="T12" fmla="*/ 296 w 296"/>
                <a:gd name="T13" fmla="*/ 60 h 231"/>
                <a:gd name="T14" fmla="*/ 277 w 296"/>
                <a:gd name="T15" fmla="*/ 60 h 231"/>
                <a:gd name="T16" fmla="*/ 277 w 296"/>
                <a:gd name="T17" fmla="*/ 0 h 231"/>
                <a:gd name="T18" fmla="*/ 268 w 296"/>
                <a:gd name="T19" fmla="*/ 9 h 231"/>
                <a:gd name="T20" fmla="*/ 268 w 296"/>
                <a:gd name="T21" fmla="*/ 18 h 231"/>
                <a:gd name="T22" fmla="*/ 28 w 296"/>
                <a:gd name="T23" fmla="*/ 18 h 231"/>
                <a:gd name="T24" fmla="*/ 28 w 296"/>
                <a:gd name="T25" fmla="*/ 9 h 231"/>
                <a:gd name="T26" fmla="*/ 268 w 296"/>
                <a:gd name="T27" fmla="*/ 9 h 231"/>
                <a:gd name="T28" fmla="*/ 28 w 296"/>
                <a:gd name="T29" fmla="*/ 28 h 231"/>
                <a:gd name="T30" fmla="*/ 268 w 296"/>
                <a:gd name="T31" fmla="*/ 28 h 231"/>
                <a:gd name="T32" fmla="*/ 268 w 296"/>
                <a:gd name="T33" fmla="*/ 60 h 231"/>
                <a:gd name="T34" fmla="*/ 28 w 296"/>
                <a:gd name="T35" fmla="*/ 60 h 231"/>
                <a:gd name="T36" fmla="*/ 28 w 296"/>
                <a:gd name="T37" fmla="*/ 28 h 231"/>
                <a:gd name="T38" fmla="*/ 286 w 296"/>
                <a:gd name="T39" fmla="*/ 222 h 231"/>
                <a:gd name="T40" fmla="*/ 9 w 296"/>
                <a:gd name="T41" fmla="*/ 222 h 231"/>
                <a:gd name="T42" fmla="*/ 9 w 296"/>
                <a:gd name="T43" fmla="*/ 69 h 231"/>
                <a:gd name="T44" fmla="*/ 286 w 296"/>
                <a:gd name="T45" fmla="*/ 69 h 231"/>
                <a:gd name="T46" fmla="*/ 286 w 296"/>
                <a:gd name="T47" fmla="*/ 22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6" h="231">
                  <a:moveTo>
                    <a:pt x="277" y="0"/>
                  </a:moveTo>
                  <a:lnTo>
                    <a:pt x="19" y="0"/>
                  </a:lnTo>
                  <a:lnTo>
                    <a:pt x="19" y="60"/>
                  </a:lnTo>
                  <a:lnTo>
                    <a:pt x="0" y="60"/>
                  </a:lnTo>
                  <a:lnTo>
                    <a:pt x="0" y="231"/>
                  </a:lnTo>
                  <a:lnTo>
                    <a:pt x="296" y="231"/>
                  </a:lnTo>
                  <a:lnTo>
                    <a:pt x="296" y="60"/>
                  </a:lnTo>
                  <a:lnTo>
                    <a:pt x="277" y="60"/>
                  </a:lnTo>
                  <a:lnTo>
                    <a:pt x="277" y="0"/>
                  </a:lnTo>
                  <a:close/>
                  <a:moveTo>
                    <a:pt x="268" y="9"/>
                  </a:moveTo>
                  <a:lnTo>
                    <a:pt x="268" y="18"/>
                  </a:lnTo>
                  <a:lnTo>
                    <a:pt x="28" y="18"/>
                  </a:lnTo>
                  <a:lnTo>
                    <a:pt x="28" y="9"/>
                  </a:lnTo>
                  <a:lnTo>
                    <a:pt x="268" y="9"/>
                  </a:lnTo>
                  <a:close/>
                  <a:moveTo>
                    <a:pt x="28" y="28"/>
                  </a:moveTo>
                  <a:lnTo>
                    <a:pt x="268" y="28"/>
                  </a:lnTo>
                  <a:lnTo>
                    <a:pt x="268" y="60"/>
                  </a:lnTo>
                  <a:lnTo>
                    <a:pt x="28" y="60"/>
                  </a:lnTo>
                  <a:lnTo>
                    <a:pt x="28" y="28"/>
                  </a:lnTo>
                  <a:close/>
                  <a:moveTo>
                    <a:pt x="286" y="222"/>
                  </a:moveTo>
                  <a:lnTo>
                    <a:pt x="9" y="222"/>
                  </a:lnTo>
                  <a:lnTo>
                    <a:pt x="9" y="69"/>
                  </a:lnTo>
                  <a:lnTo>
                    <a:pt x="286" y="69"/>
                  </a:lnTo>
                  <a:lnTo>
                    <a:pt x="286" y="2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9" name="Группа 388"/>
          <p:cNvGrpSpPr/>
          <p:nvPr/>
        </p:nvGrpSpPr>
        <p:grpSpPr>
          <a:xfrm>
            <a:off x="4431437" y="1757551"/>
            <a:ext cx="303353" cy="275682"/>
            <a:chOff x="4431437" y="1757551"/>
            <a:chExt cx="303353" cy="275682"/>
          </a:xfrm>
          <a:solidFill>
            <a:schemeClr val="tx1"/>
          </a:solidFill>
        </p:grpSpPr>
        <p:sp>
          <p:nvSpPr>
            <p:cNvPr id="54" name="Freeform 55"/>
            <p:cNvSpPr>
              <a:spLocks noEditPoints="1"/>
            </p:cNvSpPr>
            <p:nvPr/>
          </p:nvSpPr>
          <p:spPr bwMode="auto">
            <a:xfrm>
              <a:off x="4460133" y="1871308"/>
              <a:ext cx="132205" cy="133229"/>
            </a:xfrm>
            <a:custGeom>
              <a:avLst/>
              <a:gdLst>
                <a:gd name="T0" fmla="*/ 56 w 112"/>
                <a:gd name="T1" fmla="*/ 112 h 112"/>
                <a:gd name="T2" fmla="*/ 112 w 112"/>
                <a:gd name="T3" fmla="*/ 56 h 112"/>
                <a:gd name="T4" fmla="*/ 56 w 112"/>
                <a:gd name="T5" fmla="*/ 0 h 112"/>
                <a:gd name="T6" fmla="*/ 0 w 112"/>
                <a:gd name="T7" fmla="*/ 56 h 112"/>
                <a:gd name="T8" fmla="*/ 56 w 112"/>
                <a:gd name="T9" fmla="*/ 112 h 112"/>
                <a:gd name="T10" fmla="*/ 14 w 112"/>
                <a:gd name="T11" fmla="*/ 80 h 112"/>
                <a:gd name="T12" fmla="*/ 32 w 112"/>
                <a:gd name="T13" fmla="*/ 80 h 112"/>
                <a:gd name="T14" fmla="*/ 32 w 112"/>
                <a:gd name="T15" fmla="*/ 97 h 112"/>
                <a:gd name="T16" fmla="*/ 14 w 112"/>
                <a:gd name="T17" fmla="*/ 80 h 112"/>
                <a:gd name="T18" fmla="*/ 40 w 112"/>
                <a:gd name="T19" fmla="*/ 101 h 112"/>
                <a:gd name="T20" fmla="*/ 40 w 112"/>
                <a:gd name="T21" fmla="*/ 80 h 112"/>
                <a:gd name="T22" fmla="*/ 72 w 112"/>
                <a:gd name="T23" fmla="*/ 80 h 112"/>
                <a:gd name="T24" fmla="*/ 72 w 112"/>
                <a:gd name="T25" fmla="*/ 101 h 112"/>
                <a:gd name="T26" fmla="*/ 56 w 112"/>
                <a:gd name="T27" fmla="*/ 104 h 112"/>
                <a:gd name="T28" fmla="*/ 40 w 112"/>
                <a:gd name="T29" fmla="*/ 101 h 112"/>
                <a:gd name="T30" fmla="*/ 40 w 112"/>
                <a:gd name="T31" fmla="*/ 72 h 112"/>
                <a:gd name="T32" fmla="*/ 40 w 112"/>
                <a:gd name="T33" fmla="*/ 40 h 112"/>
                <a:gd name="T34" fmla="*/ 72 w 112"/>
                <a:gd name="T35" fmla="*/ 40 h 112"/>
                <a:gd name="T36" fmla="*/ 72 w 112"/>
                <a:gd name="T37" fmla="*/ 72 h 112"/>
                <a:gd name="T38" fmla="*/ 40 w 112"/>
                <a:gd name="T39" fmla="*/ 72 h 112"/>
                <a:gd name="T40" fmla="*/ 80 w 112"/>
                <a:gd name="T41" fmla="*/ 97 h 112"/>
                <a:gd name="T42" fmla="*/ 80 w 112"/>
                <a:gd name="T43" fmla="*/ 80 h 112"/>
                <a:gd name="T44" fmla="*/ 97 w 112"/>
                <a:gd name="T45" fmla="*/ 80 h 112"/>
                <a:gd name="T46" fmla="*/ 80 w 112"/>
                <a:gd name="T47" fmla="*/ 97 h 112"/>
                <a:gd name="T48" fmla="*/ 101 w 112"/>
                <a:gd name="T49" fmla="*/ 72 h 112"/>
                <a:gd name="T50" fmla="*/ 80 w 112"/>
                <a:gd name="T51" fmla="*/ 72 h 112"/>
                <a:gd name="T52" fmla="*/ 80 w 112"/>
                <a:gd name="T53" fmla="*/ 40 h 112"/>
                <a:gd name="T54" fmla="*/ 101 w 112"/>
                <a:gd name="T55" fmla="*/ 40 h 112"/>
                <a:gd name="T56" fmla="*/ 104 w 112"/>
                <a:gd name="T57" fmla="*/ 56 h 112"/>
                <a:gd name="T58" fmla="*/ 101 w 112"/>
                <a:gd name="T59" fmla="*/ 72 h 112"/>
                <a:gd name="T60" fmla="*/ 97 w 112"/>
                <a:gd name="T61" fmla="*/ 32 h 112"/>
                <a:gd name="T62" fmla="*/ 80 w 112"/>
                <a:gd name="T63" fmla="*/ 32 h 112"/>
                <a:gd name="T64" fmla="*/ 80 w 112"/>
                <a:gd name="T65" fmla="*/ 14 h 112"/>
                <a:gd name="T66" fmla="*/ 97 w 112"/>
                <a:gd name="T67" fmla="*/ 32 h 112"/>
                <a:gd name="T68" fmla="*/ 72 w 112"/>
                <a:gd name="T69" fmla="*/ 10 h 112"/>
                <a:gd name="T70" fmla="*/ 72 w 112"/>
                <a:gd name="T71" fmla="*/ 32 h 112"/>
                <a:gd name="T72" fmla="*/ 40 w 112"/>
                <a:gd name="T73" fmla="*/ 32 h 112"/>
                <a:gd name="T74" fmla="*/ 40 w 112"/>
                <a:gd name="T75" fmla="*/ 10 h 112"/>
                <a:gd name="T76" fmla="*/ 56 w 112"/>
                <a:gd name="T77" fmla="*/ 8 h 112"/>
                <a:gd name="T78" fmla="*/ 72 w 112"/>
                <a:gd name="T79" fmla="*/ 10 h 112"/>
                <a:gd name="T80" fmla="*/ 32 w 112"/>
                <a:gd name="T81" fmla="*/ 14 h 112"/>
                <a:gd name="T82" fmla="*/ 32 w 112"/>
                <a:gd name="T83" fmla="*/ 32 h 112"/>
                <a:gd name="T84" fmla="*/ 14 w 112"/>
                <a:gd name="T85" fmla="*/ 32 h 112"/>
                <a:gd name="T86" fmla="*/ 32 w 112"/>
                <a:gd name="T87" fmla="*/ 14 h 112"/>
                <a:gd name="T88" fmla="*/ 11 w 112"/>
                <a:gd name="T89" fmla="*/ 40 h 112"/>
                <a:gd name="T90" fmla="*/ 32 w 112"/>
                <a:gd name="T91" fmla="*/ 40 h 112"/>
                <a:gd name="T92" fmla="*/ 32 w 112"/>
                <a:gd name="T93" fmla="*/ 72 h 112"/>
                <a:gd name="T94" fmla="*/ 11 w 112"/>
                <a:gd name="T95" fmla="*/ 72 h 112"/>
                <a:gd name="T96" fmla="*/ 8 w 112"/>
                <a:gd name="T97" fmla="*/ 56 h 112"/>
                <a:gd name="T98" fmla="*/ 11 w 112"/>
                <a:gd name="T99" fmla="*/ 4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112">
                  <a:moveTo>
                    <a:pt x="56" y="112"/>
                  </a:move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lose/>
                  <a:moveTo>
                    <a:pt x="14" y="80"/>
                  </a:moveTo>
                  <a:cubicBezTo>
                    <a:pt x="32" y="80"/>
                    <a:pt x="32" y="80"/>
                    <a:pt x="32" y="80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25" y="93"/>
                    <a:pt x="19" y="87"/>
                    <a:pt x="14" y="80"/>
                  </a:cubicBezTo>
                  <a:close/>
                  <a:moveTo>
                    <a:pt x="40" y="101"/>
                  </a:moveTo>
                  <a:cubicBezTo>
                    <a:pt x="40" y="80"/>
                    <a:pt x="40" y="80"/>
                    <a:pt x="40" y="80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67" y="103"/>
                    <a:pt x="62" y="104"/>
                    <a:pt x="56" y="104"/>
                  </a:cubicBezTo>
                  <a:cubicBezTo>
                    <a:pt x="50" y="104"/>
                    <a:pt x="45" y="103"/>
                    <a:pt x="40" y="101"/>
                  </a:cubicBezTo>
                  <a:close/>
                  <a:moveTo>
                    <a:pt x="40" y="72"/>
                  </a:moveTo>
                  <a:cubicBezTo>
                    <a:pt x="40" y="40"/>
                    <a:pt x="40" y="40"/>
                    <a:pt x="40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72"/>
                    <a:pt x="72" y="72"/>
                    <a:pt x="72" y="72"/>
                  </a:cubicBezTo>
                  <a:lnTo>
                    <a:pt x="40" y="72"/>
                  </a:lnTo>
                  <a:close/>
                  <a:moveTo>
                    <a:pt x="80" y="97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3" y="87"/>
                    <a:pt x="87" y="93"/>
                    <a:pt x="80" y="97"/>
                  </a:cubicBezTo>
                  <a:close/>
                  <a:moveTo>
                    <a:pt x="101" y="72"/>
                  </a:moveTo>
                  <a:cubicBezTo>
                    <a:pt x="80" y="72"/>
                    <a:pt x="80" y="72"/>
                    <a:pt x="80" y="72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3" y="45"/>
                    <a:pt x="104" y="50"/>
                    <a:pt x="104" y="56"/>
                  </a:cubicBezTo>
                  <a:cubicBezTo>
                    <a:pt x="104" y="61"/>
                    <a:pt x="103" y="67"/>
                    <a:pt x="101" y="72"/>
                  </a:cubicBezTo>
                  <a:close/>
                  <a:moveTo>
                    <a:pt x="97" y="32"/>
                  </a:moveTo>
                  <a:cubicBezTo>
                    <a:pt x="80" y="32"/>
                    <a:pt x="80" y="32"/>
                    <a:pt x="80" y="32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7" y="18"/>
                    <a:pt x="93" y="24"/>
                    <a:pt x="97" y="32"/>
                  </a:cubicBezTo>
                  <a:close/>
                  <a:moveTo>
                    <a:pt x="72" y="10"/>
                  </a:moveTo>
                  <a:cubicBezTo>
                    <a:pt x="72" y="32"/>
                    <a:pt x="72" y="32"/>
                    <a:pt x="72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5" y="9"/>
                    <a:pt x="50" y="8"/>
                    <a:pt x="56" y="8"/>
                  </a:cubicBezTo>
                  <a:cubicBezTo>
                    <a:pt x="62" y="8"/>
                    <a:pt x="67" y="9"/>
                    <a:pt x="72" y="10"/>
                  </a:cubicBezTo>
                  <a:close/>
                  <a:moveTo>
                    <a:pt x="32" y="14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9" y="24"/>
                    <a:pt x="25" y="18"/>
                    <a:pt x="32" y="14"/>
                  </a:cubicBezTo>
                  <a:close/>
                  <a:moveTo>
                    <a:pt x="11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9" y="67"/>
                    <a:pt x="8" y="61"/>
                    <a:pt x="8" y="56"/>
                  </a:cubicBezTo>
                  <a:cubicBezTo>
                    <a:pt x="8" y="50"/>
                    <a:pt x="9" y="45"/>
                    <a:pt x="1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Freeform 56"/>
            <p:cNvSpPr>
              <a:spLocks noEditPoints="1"/>
            </p:cNvSpPr>
            <p:nvPr/>
          </p:nvSpPr>
          <p:spPr bwMode="auto">
            <a:xfrm>
              <a:off x="4630256" y="1871308"/>
              <a:ext cx="33820" cy="28696"/>
            </a:xfrm>
            <a:custGeom>
              <a:avLst/>
              <a:gdLst>
                <a:gd name="T0" fmla="*/ 33 w 33"/>
                <a:gd name="T1" fmla="*/ 0 h 28"/>
                <a:gd name="T2" fmla="*/ 0 w 33"/>
                <a:gd name="T3" fmla="*/ 0 h 28"/>
                <a:gd name="T4" fmla="*/ 0 w 33"/>
                <a:gd name="T5" fmla="*/ 28 h 28"/>
                <a:gd name="T6" fmla="*/ 33 w 33"/>
                <a:gd name="T7" fmla="*/ 28 h 28"/>
                <a:gd name="T8" fmla="*/ 33 w 33"/>
                <a:gd name="T9" fmla="*/ 0 h 28"/>
                <a:gd name="T10" fmla="*/ 23 w 33"/>
                <a:gd name="T11" fmla="*/ 19 h 28"/>
                <a:gd name="T12" fmla="*/ 10 w 33"/>
                <a:gd name="T13" fmla="*/ 19 h 28"/>
                <a:gd name="T14" fmla="*/ 10 w 33"/>
                <a:gd name="T15" fmla="*/ 10 h 28"/>
                <a:gd name="T16" fmla="*/ 23 w 33"/>
                <a:gd name="T17" fmla="*/ 10 h 28"/>
                <a:gd name="T18" fmla="*/ 23 w 33"/>
                <a:gd name="T19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8">
                  <a:moveTo>
                    <a:pt x="33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33" y="28"/>
                  </a:lnTo>
                  <a:lnTo>
                    <a:pt x="33" y="0"/>
                  </a:lnTo>
                  <a:close/>
                  <a:moveTo>
                    <a:pt x="23" y="19"/>
                  </a:moveTo>
                  <a:lnTo>
                    <a:pt x="10" y="19"/>
                  </a:lnTo>
                  <a:lnTo>
                    <a:pt x="10" y="10"/>
                  </a:lnTo>
                  <a:lnTo>
                    <a:pt x="23" y="10"/>
                  </a:lnTo>
                  <a:lnTo>
                    <a:pt x="2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" name="Freeform 57"/>
            <p:cNvSpPr>
              <a:spLocks noEditPoints="1"/>
            </p:cNvSpPr>
            <p:nvPr/>
          </p:nvSpPr>
          <p:spPr bwMode="auto">
            <a:xfrm>
              <a:off x="4673300" y="1871308"/>
              <a:ext cx="32795" cy="28696"/>
            </a:xfrm>
            <a:custGeom>
              <a:avLst/>
              <a:gdLst>
                <a:gd name="T0" fmla="*/ 32 w 32"/>
                <a:gd name="T1" fmla="*/ 0 h 28"/>
                <a:gd name="T2" fmla="*/ 0 w 32"/>
                <a:gd name="T3" fmla="*/ 0 h 28"/>
                <a:gd name="T4" fmla="*/ 0 w 32"/>
                <a:gd name="T5" fmla="*/ 28 h 28"/>
                <a:gd name="T6" fmla="*/ 32 w 32"/>
                <a:gd name="T7" fmla="*/ 28 h 28"/>
                <a:gd name="T8" fmla="*/ 32 w 32"/>
                <a:gd name="T9" fmla="*/ 0 h 28"/>
                <a:gd name="T10" fmla="*/ 23 w 32"/>
                <a:gd name="T11" fmla="*/ 19 h 28"/>
                <a:gd name="T12" fmla="*/ 9 w 32"/>
                <a:gd name="T13" fmla="*/ 19 h 28"/>
                <a:gd name="T14" fmla="*/ 9 w 32"/>
                <a:gd name="T15" fmla="*/ 10 h 28"/>
                <a:gd name="T16" fmla="*/ 23 w 32"/>
                <a:gd name="T17" fmla="*/ 10 h 28"/>
                <a:gd name="T18" fmla="*/ 23 w 32"/>
                <a:gd name="T19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32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32" y="28"/>
                  </a:lnTo>
                  <a:lnTo>
                    <a:pt x="32" y="0"/>
                  </a:lnTo>
                  <a:close/>
                  <a:moveTo>
                    <a:pt x="23" y="19"/>
                  </a:moveTo>
                  <a:lnTo>
                    <a:pt x="9" y="19"/>
                  </a:lnTo>
                  <a:lnTo>
                    <a:pt x="9" y="10"/>
                  </a:lnTo>
                  <a:lnTo>
                    <a:pt x="23" y="10"/>
                  </a:lnTo>
                  <a:lnTo>
                    <a:pt x="2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Freeform 58"/>
            <p:cNvSpPr>
              <a:spLocks noEditPoints="1"/>
            </p:cNvSpPr>
            <p:nvPr/>
          </p:nvSpPr>
          <p:spPr bwMode="auto">
            <a:xfrm>
              <a:off x="4649729" y="1947147"/>
              <a:ext cx="56366" cy="57391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0 w 48"/>
                <a:gd name="T15" fmla="*/ 8 h 48"/>
                <a:gd name="T16" fmla="*/ 20 w 48"/>
                <a:gd name="T17" fmla="*/ 20 h 48"/>
                <a:gd name="T18" fmla="*/ 28 w 48"/>
                <a:gd name="T19" fmla="*/ 20 h 48"/>
                <a:gd name="T20" fmla="*/ 28 w 48"/>
                <a:gd name="T21" fmla="*/ 8 h 48"/>
                <a:gd name="T22" fmla="*/ 40 w 48"/>
                <a:gd name="T23" fmla="*/ 24 h 48"/>
                <a:gd name="T24" fmla="*/ 24 w 48"/>
                <a:gd name="T25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0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0"/>
                    <a:pt x="37" y="0"/>
                    <a:pt x="24" y="0"/>
                  </a:cubicBezTo>
                  <a:close/>
                  <a:moveTo>
                    <a:pt x="24" y="40"/>
                  </a:moveTo>
                  <a:cubicBezTo>
                    <a:pt x="15" y="40"/>
                    <a:pt x="8" y="32"/>
                    <a:pt x="8" y="24"/>
                  </a:cubicBezTo>
                  <a:cubicBezTo>
                    <a:pt x="8" y="16"/>
                    <a:pt x="13" y="10"/>
                    <a:pt x="20" y="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5" y="10"/>
                    <a:pt x="40" y="16"/>
                    <a:pt x="40" y="24"/>
                  </a:cubicBezTo>
                  <a:cubicBezTo>
                    <a:pt x="40" y="32"/>
                    <a:pt x="33" y="40"/>
                    <a:pt x="2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" name="Freeform 59"/>
            <p:cNvSpPr>
              <a:spLocks noEditPoints="1"/>
            </p:cNvSpPr>
            <p:nvPr/>
          </p:nvSpPr>
          <p:spPr bwMode="auto">
            <a:xfrm>
              <a:off x="4431437" y="1757551"/>
              <a:ext cx="303353" cy="275682"/>
            </a:xfrm>
            <a:custGeom>
              <a:avLst/>
              <a:gdLst>
                <a:gd name="T0" fmla="*/ 47 w 296"/>
                <a:gd name="T1" fmla="*/ 65 h 269"/>
                <a:gd name="T2" fmla="*/ 33 w 296"/>
                <a:gd name="T3" fmla="*/ 65 h 269"/>
                <a:gd name="T4" fmla="*/ 33 w 296"/>
                <a:gd name="T5" fmla="*/ 64 h 269"/>
                <a:gd name="T6" fmla="*/ 246 w 296"/>
                <a:gd name="T7" fmla="*/ 10 h 269"/>
                <a:gd name="T8" fmla="*/ 244 w 296"/>
                <a:gd name="T9" fmla="*/ 0 h 269"/>
                <a:gd name="T10" fmla="*/ 23 w 296"/>
                <a:gd name="T11" fmla="*/ 57 h 269"/>
                <a:gd name="T12" fmla="*/ 23 w 296"/>
                <a:gd name="T13" fmla="*/ 65 h 269"/>
                <a:gd name="T14" fmla="*/ 10 w 296"/>
                <a:gd name="T15" fmla="*/ 65 h 269"/>
                <a:gd name="T16" fmla="*/ 10 w 296"/>
                <a:gd name="T17" fmla="*/ 84 h 269"/>
                <a:gd name="T18" fmla="*/ 0 w 296"/>
                <a:gd name="T19" fmla="*/ 84 h 269"/>
                <a:gd name="T20" fmla="*/ 0 w 296"/>
                <a:gd name="T21" fmla="*/ 269 h 269"/>
                <a:gd name="T22" fmla="*/ 296 w 296"/>
                <a:gd name="T23" fmla="*/ 269 h 269"/>
                <a:gd name="T24" fmla="*/ 296 w 296"/>
                <a:gd name="T25" fmla="*/ 84 h 269"/>
                <a:gd name="T26" fmla="*/ 47 w 296"/>
                <a:gd name="T27" fmla="*/ 84 h 269"/>
                <a:gd name="T28" fmla="*/ 47 w 296"/>
                <a:gd name="T29" fmla="*/ 65 h 269"/>
                <a:gd name="T30" fmla="*/ 19 w 296"/>
                <a:gd name="T31" fmla="*/ 74 h 269"/>
                <a:gd name="T32" fmla="*/ 37 w 296"/>
                <a:gd name="T33" fmla="*/ 74 h 269"/>
                <a:gd name="T34" fmla="*/ 37 w 296"/>
                <a:gd name="T35" fmla="*/ 84 h 269"/>
                <a:gd name="T36" fmla="*/ 19 w 296"/>
                <a:gd name="T37" fmla="*/ 84 h 269"/>
                <a:gd name="T38" fmla="*/ 19 w 296"/>
                <a:gd name="T39" fmla="*/ 74 h 269"/>
                <a:gd name="T40" fmla="*/ 287 w 296"/>
                <a:gd name="T41" fmla="*/ 260 h 269"/>
                <a:gd name="T42" fmla="*/ 10 w 296"/>
                <a:gd name="T43" fmla="*/ 260 h 269"/>
                <a:gd name="T44" fmla="*/ 10 w 296"/>
                <a:gd name="T45" fmla="*/ 93 h 269"/>
                <a:gd name="T46" fmla="*/ 287 w 296"/>
                <a:gd name="T47" fmla="*/ 93 h 269"/>
                <a:gd name="T48" fmla="*/ 287 w 296"/>
                <a:gd name="T49" fmla="*/ 26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6" h="269">
                  <a:moveTo>
                    <a:pt x="47" y="65"/>
                  </a:moveTo>
                  <a:lnTo>
                    <a:pt x="33" y="65"/>
                  </a:lnTo>
                  <a:lnTo>
                    <a:pt x="33" y="64"/>
                  </a:lnTo>
                  <a:lnTo>
                    <a:pt x="246" y="10"/>
                  </a:lnTo>
                  <a:lnTo>
                    <a:pt x="244" y="0"/>
                  </a:lnTo>
                  <a:lnTo>
                    <a:pt x="23" y="57"/>
                  </a:lnTo>
                  <a:lnTo>
                    <a:pt x="23" y="65"/>
                  </a:lnTo>
                  <a:lnTo>
                    <a:pt x="10" y="65"/>
                  </a:lnTo>
                  <a:lnTo>
                    <a:pt x="10" y="84"/>
                  </a:lnTo>
                  <a:lnTo>
                    <a:pt x="0" y="84"/>
                  </a:lnTo>
                  <a:lnTo>
                    <a:pt x="0" y="269"/>
                  </a:lnTo>
                  <a:lnTo>
                    <a:pt x="296" y="269"/>
                  </a:lnTo>
                  <a:lnTo>
                    <a:pt x="296" y="84"/>
                  </a:lnTo>
                  <a:lnTo>
                    <a:pt x="47" y="84"/>
                  </a:lnTo>
                  <a:lnTo>
                    <a:pt x="47" y="65"/>
                  </a:lnTo>
                  <a:close/>
                  <a:moveTo>
                    <a:pt x="19" y="74"/>
                  </a:moveTo>
                  <a:lnTo>
                    <a:pt x="37" y="74"/>
                  </a:lnTo>
                  <a:lnTo>
                    <a:pt x="37" y="84"/>
                  </a:lnTo>
                  <a:lnTo>
                    <a:pt x="19" y="84"/>
                  </a:lnTo>
                  <a:lnTo>
                    <a:pt x="19" y="74"/>
                  </a:lnTo>
                  <a:close/>
                  <a:moveTo>
                    <a:pt x="287" y="260"/>
                  </a:moveTo>
                  <a:lnTo>
                    <a:pt x="10" y="260"/>
                  </a:lnTo>
                  <a:lnTo>
                    <a:pt x="10" y="93"/>
                  </a:lnTo>
                  <a:lnTo>
                    <a:pt x="287" y="93"/>
                  </a:lnTo>
                  <a:lnTo>
                    <a:pt x="287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0" name="Группа 389"/>
          <p:cNvGrpSpPr/>
          <p:nvPr/>
        </p:nvGrpSpPr>
        <p:grpSpPr>
          <a:xfrm>
            <a:off x="4824976" y="1744227"/>
            <a:ext cx="302328" cy="303353"/>
            <a:chOff x="4824976" y="1744227"/>
            <a:chExt cx="302328" cy="303353"/>
          </a:xfrm>
          <a:solidFill>
            <a:schemeClr val="tx1"/>
          </a:solidFill>
        </p:grpSpPr>
        <p:sp>
          <p:nvSpPr>
            <p:cNvPr id="59" name="Freeform 60"/>
            <p:cNvSpPr>
              <a:spLocks noEditPoints="1"/>
            </p:cNvSpPr>
            <p:nvPr/>
          </p:nvSpPr>
          <p:spPr bwMode="auto">
            <a:xfrm>
              <a:off x="4824976" y="1744227"/>
              <a:ext cx="302328" cy="303353"/>
            </a:xfrm>
            <a:custGeom>
              <a:avLst/>
              <a:gdLst>
                <a:gd name="T0" fmla="*/ 128 w 256"/>
                <a:gd name="T1" fmla="*/ 0 h 256"/>
                <a:gd name="T2" fmla="*/ 38 w 256"/>
                <a:gd name="T3" fmla="*/ 37 h 256"/>
                <a:gd name="T4" fmla="*/ 0 w 256"/>
                <a:gd name="T5" fmla="*/ 128 h 256"/>
                <a:gd name="T6" fmla="*/ 38 w 256"/>
                <a:gd name="T7" fmla="*/ 218 h 256"/>
                <a:gd name="T8" fmla="*/ 128 w 256"/>
                <a:gd name="T9" fmla="*/ 256 h 256"/>
                <a:gd name="T10" fmla="*/ 128 w 256"/>
                <a:gd name="T11" fmla="*/ 256 h 256"/>
                <a:gd name="T12" fmla="*/ 128 w 256"/>
                <a:gd name="T13" fmla="*/ 256 h 256"/>
                <a:gd name="T14" fmla="*/ 256 w 256"/>
                <a:gd name="T15" fmla="*/ 128 h 256"/>
                <a:gd name="T16" fmla="*/ 219 w 256"/>
                <a:gd name="T17" fmla="*/ 37 h 256"/>
                <a:gd name="T18" fmla="*/ 128 w 256"/>
                <a:gd name="T19" fmla="*/ 0 h 256"/>
                <a:gd name="T20" fmla="*/ 128 w 256"/>
                <a:gd name="T21" fmla="*/ 248 h 256"/>
                <a:gd name="T22" fmla="*/ 128 w 256"/>
                <a:gd name="T23" fmla="*/ 252 h 256"/>
                <a:gd name="T24" fmla="*/ 128 w 256"/>
                <a:gd name="T25" fmla="*/ 248 h 256"/>
                <a:gd name="T26" fmla="*/ 128 w 256"/>
                <a:gd name="T27" fmla="*/ 248 h 256"/>
                <a:gd name="T28" fmla="*/ 43 w 256"/>
                <a:gd name="T29" fmla="*/ 213 h 256"/>
                <a:gd name="T30" fmla="*/ 8 w 256"/>
                <a:gd name="T31" fmla="*/ 128 h 256"/>
                <a:gd name="T32" fmla="*/ 43 w 256"/>
                <a:gd name="T33" fmla="*/ 43 h 256"/>
                <a:gd name="T34" fmla="*/ 128 w 256"/>
                <a:gd name="T35" fmla="*/ 8 h 256"/>
                <a:gd name="T36" fmla="*/ 213 w 256"/>
                <a:gd name="T37" fmla="*/ 43 h 256"/>
                <a:gd name="T38" fmla="*/ 248 w 256"/>
                <a:gd name="T39" fmla="*/ 128 h 256"/>
                <a:gd name="T40" fmla="*/ 128 w 256"/>
                <a:gd name="T41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3"/>
                    <a:pt x="38" y="37"/>
                  </a:cubicBezTo>
                  <a:cubicBezTo>
                    <a:pt x="13" y="61"/>
                    <a:pt x="0" y="94"/>
                    <a:pt x="0" y="128"/>
                  </a:cubicBezTo>
                  <a:cubicBezTo>
                    <a:pt x="0" y="162"/>
                    <a:pt x="13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94"/>
                    <a:pt x="243" y="61"/>
                    <a:pt x="219" y="37"/>
                  </a:cubicBezTo>
                  <a:cubicBezTo>
                    <a:pt x="194" y="13"/>
                    <a:pt x="162" y="0"/>
                    <a:pt x="128" y="0"/>
                  </a:cubicBezTo>
                  <a:close/>
                  <a:moveTo>
                    <a:pt x="128" y="248"/>
                  </a:moveTo>
                  <a:cubicBezTo>
                    <a:pt x="128" y="252"/>
                    <a:pt x="128" y="252"/>
                    <a:pt x="128" y="252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8" y="248"/>
                    <a:pt x="128" y="248"/>
                  </a:cubicBezTo>
                  <a:cubicBezTo>
                    <a:pt x="96" y="248"/>
                    <a:pt x="66" y="235"/>
                    <a:pt x="43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3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94"/>
                    <a:pt x="196" y="248"/>
                    <a:pt x="12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Freeform 61"/>
            <p:cNvSpPr>
              <a:spLocks noEditPoints="1"/>
            </p:cNvSpPr>
            <p:nvPr/>
          </p:nvSpPr>
          <p:spPr bwMode="auto">
            <a:xfrm>
              <a:off x="4933610" y="1852861"/>
              <a:ext cx="85062" cy="85062"/>
            </a:xfrm>
            <a:custGeom>
              <a:avLst/>
              <a:gdLst>
                <a:gd name="T0" fmla="*/ 36 w 72"/>
                <a:gd name="T1" fmla="*/ 0 h 72"/>
                <a:gd name="T2" fmla="*/ 0 w 72"/>
                <a:gd name="T3" fmla="*/ 36 h 72"/>
                <a:gd name="T4" fmla="*/ 36 w 72"/>
                <a:gd name="T5" fmla="*/ 72 h 72"/>
                <a:gd name="T6" fmla="*/ 36 w 72"/>
                <a:gd name="T7" fmla="*/ 72 h 72"/>
                <a:gd name="T8" fmla="*/ 72 w 72"/>
                <a:gd name="T9" fmla="*/ 36 h 72"/>
                <a:gd name="T10" fmla="*/ 36 w 72"/>
                <a:gd name="T11" fmla="*/ 0 h 72"/>
                <a:gd name="T12" fmla="*/ 36 w 72"/>
                <a:gd name="T13" fmla="*/ 64 h 72"/>
                <a:gd name="T14" fmla="*/ 8 w 72"/>
                <a:gd name="T15" fmla="*/ 36 h 72"/>
                <a:gd name="T16" fmla="*/ 36 w 72"/>
                <a:gd name="T17" fmla="*/ 8 h 72"/>
                <a:gd name="T18" fmla="*/ 64 w 72"/>
                <a:gd name="T19" fmla="*/ 36 h 72"/>
                <a:gd name="T20" fmla="*/ 36 w 72"/>
                <a:gd name="T21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36" y="64"/>
                  </a:moveTo>
                  <a:cubicBezTo>
                    <a:pt x="21" y="64"/>
                    <a:pt x="8" y="51"/>
                    <a:pt x="8" y="36"/>
                  </a:cubicBezTo>
                  <a:cubicBezTo>
                    <a:pt x="8" y="20"/>
                    <a:pt x="21" y="8"/>
                    <a:pt x="36" y="8"/>
                  </a:cubicBezTo>
                  <a:cubicBezTo>
                    <a:pt x="52" y="8"/>
                    <a:pt x="64" y="20"/>
                    <a:pt x="64" y="36"/>
                  </a:cubicBezTo>
                  <a:cubicBezTo>
                    <a:pt x="64" y="51"/>
                    <a:pt x="52" y="64"/>
                    <a:pt x="36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4895691" y="1895905"/>
              <a:ext cx="80963" cy="79938"/>
            </a:xfrm>
            <a:custGeom>
              <a:avLst/>
              <a:gdLst>
                <a:gd name="T0" fmla="*/ 68 w 68"/>
                <a:gd name="T1" fmla="*/ 68 h 68"/>
                <a:gd name="T2" fmla="*/ 68 w 68"/>
                <a:gd name="T3" fmla="*/ 60 h 68"/>
                <a:gd name="T4" fmla="*/ 8 w 68"/>
                <a:gd name="T5" fmla="*/ 0 h 68"/>
                <a:gd name="T6" fmla="*/ 0 w 68"/>
                <a:gd name="T7" fmla="*/ 0 h 68"/>
                <a:gd name="T8" fmla="*/ 68 w 68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8" y="68"/>
                  </a:moveTo>
                  <a:cubicBezTo>
                    <a:pt x="68" y="60"/>
                    <a:pt x="68" y="60"/>
                    <a:pt x="68" y="60"/>
                  </a:cubicBezTo>
                  <a:cubicBezTo>
                    <a:pt x="35" y="60"/>
                    <a:pt x="8" y="33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7"/>
                    <a:pt x="31" y="68"/>
                    <a:pt x="6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4976653" y="1814942"/>
              <a:ext cx="79938" cy="80963"/>
            </a:xfrm>
            <a:custGeom>
              <a:avLst/>
              <a:gdLst>
                <a:gd name="T0" fmla="*/ 0 w 68"/>
                <a:gd name="T1" fmla="*/ 0 h 68"/>
                <a:gd name="T2" fmla="*/ 0 w 68"/>
                <a:gd name="T3" fmla="*/ 8 h 68"/>
                <a:gd name="T4" fmla="*/ 60 w 68"/>
                <a:gd name="T5" fmla="*/ 68 h 68"/>
                <a:gd name="T6" fmla="*/ 68 w 68"/>
                <a:gd name="T7" fmla="*/ 68 h 68"/>
                <a:gd name="T8" fmla="*/ 0 w 6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33" y="8"/>
                    <a:pt x="60" y="35"/>
                    <a:pt x="60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30"/>
                    <a:pt x="38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4862895" y="1895905"/>
              <a:ext cx="113757" cy="113757"/>
            </a:xfrm>
            <a:custGeom>
              <a:avLst/>
              <a:gdLst>
                <a:gd name="T0" fmla="*/ 8 w 96"/>
                <a:gd name="T1" fmla="*/ 0 h 96"/>
                <a:gd name="T2" fmla="*/ 0 w 96"/>
                <a:gd name="T3" fmla="*/ 0 h 96"/>
                <a:gd name="T4" fmla="*/ 96 w 96"/>
                <a:gd name="T5" fmla="*/ 96 h 96"/>
                <a:gd name="T6" fmla="*/ 96 w 96"/>
                <a:gd name="T7" fmla="*/ 88 h 96"/>
                <a:gd name="T8" fmla="*/ 8 w 96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44" y="96"/>
                    <a:pt x="96" y="96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48" y="88"/>
                    <a:pt x="8" y="48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4976653" y="1782147"/>
              <a:ext cx="112732" cy="113757"/>
            </a:xfrm>
            <a:custGeom>
              <a:avLst/>
              <a:gdLst>
                <a:gd name="T0" fmla="*/ 0 w 96"/>
                <a:gd name="T1" fmla="*/ 0 h 96"/>
                <a:gd name="T2" fmla="*/ 0 w 96"/>
                <a:gd name="T3" fmla="*/ 8 h 96"/>
                <a:gd name="T4" fmla="*/ 88 w 96"/>
                <a:gd name="T5" fmla="*/ 96 h 96"/>
                <a:gd name="T6" fmla="*/ 96 w 96"/>
                <a:gd name="T7" fmla="*/ 96 h 96"/>
                <a:gd name="T8" fmla="*/ 0 w 96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9" y="8"/>
                    <a:pt x="88" y="47"/>
                    <a:pt x="88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43"/>
                    <a:pt x="5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1" name="Группа 390"/>
          <p:cNvGrpSpPr/>
          <p:nvPr/>
        </p:nvGrpSpPr>
        <p:grpSpPr>
          <a:xfrm>
            <a:off x="5217491" y="1744227"/>
            <a:ext cx="303353" cy="303353"/>
            <a:chOff x="5217491" y="1744227"/>
            <a:chExt cx="303353" cy="303353"/>
          </a:xfrm>
          <a:solidFill>
            <a:schemeClr val="tx1"/>
          </a:solidFill>
        </p:grpSpPr>
        <p:sp>
          <p:nvSpPr>
            <p:cNvPr id="65" name="Freeform 66"/>
            <p:cNvSpPr>
              <a:spLocks noEditPoints="1"/>
            </p:cNvSpPr>
            <p:nvPr/>
          </p:nvSpPr>
          <p:spPr bwMode="auto">
            <a:xfrm>
              <a:off x="5217491" y="1744227"/>
              <a:ext cx="303353" cy="303353"/>
            </a:xfrm>
            <a:custGeom>
              <a:avLst/>
              <a:gdLst>
                <a:gd name="T0" fmla="*/ 0 w 296"/>
                <a:gd name="T1" fmla="*/ 296 h 296"/>
                <a:gd name="T2" fmla="*/ 296 w 296"/>
                <a:gd name="T3" fmla="*/ 296 h 296"/>
                <a:gd name="T4" fmla="*/ 296 w 296"/>
                <a:gd name="T5" fmla="*/ 0 h 296"/>
                <a:gd name="T6" fmla="*/ 0 w 296"/>
                <a:gd name="T7" fmla="*/ 0 h 296"/>
                <a:gd name="T8" fmla="*/ 0 w 296"/>
                <a:gd name="T9" fmla="*/ 296 h 296"/>
                <a:gd name="T10" fmla="*/ 9 w 296"/>
                <a:gd name="T11" fmla="*/ 9 h 296"/>
                <a:gd name="T12" fmla="*/ 286 w 296"/>
                <a:gd name="T13" fmla="*/ 9 h 296"/>
                <a:gd name="T14" fmla="*/ 286 w 296"/>
                <a:gd name="T15" fmla="*/ 286 h 296"/>
                <a:gd name="T16" fmla="*/ 9 w 296"/>
                <a:gd name="T17" fmla="*/ 286 h 296"/>
                <a:gd name="T18" fmla="*/ 9 w 296"/>
                <a:gd name="T19" fmla="*/ 9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0" y="296"/>
                  </a:moveTo>
                  <a:lnTo>
                    <a:pt x="296" y="296"/>
                  </a:lnTo>
                  <a:lnTo>
                    <a:pt x="296" y="0"/>
                  </a:lnTo>
                  <a:lnTo>
                    <a:pt x="0" y="0"/>
                  </a:lnTo>
                  <a:lnTo>
                    <a:pt x="0" y="296"/>
                  </a:lnTo>
                  <a:close/>
                  <a:moveTo>
                    <a:pt x="9" y="9"/>
                  </a:moveTo>
                  <a:lnTo>
                    <a:pt x="286" y="9"/>
                  </a:lnTo>
                  <a:lnTo>
                    <a:pt x="286" y="286"/>
                  </a:lnTo>
                  <a:lnTo>
                    <a:pt x="9" y="286"/>
                  </a:lnTo>
                  <a:lnTo>
                    <a:pt x="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Freeform 67"/>
            <p:cNvSpPr>
              <a:spLocks noEditPoints="1"/>
            </p:cNvSpPr>
            <p:nvPr/>
          </p:nvSpPr>
          <p:spPr bwMode="auto">
            <a:xfrm>
              <a:off x="5454230" y="1771899"/>
              <a:ext cx="37919" cy="222391"/>
            </a:xfrm>
            <a:custGeom>
              <a:avLst/>
              <a:gdLst>
                <a:gd name="T0" fmla="*/ 9 w 37"/>
                <a:gd name="T1" fmla="*/ 47 h 217"/>
                <a:gd name="T2" fmla="*/ 28 w 37"/>
                <a:gd name="T3" fmla="*/ 47 h 217"/>
                <a:gd name="T4" fmla="*/ 28 w 37"/>
                <a:gd name="T5" fmla="*/ 177 h 217"/>
                <a:gd name="T6" fmla="*/ 2 w 37"/>
                <a:gd name="T7" fmla="*/ 190 h 217"/>
                <a:gd name="T8" fmla="*/ 0 w 37"/>
                <a:gd name="T9" fmla="*/ 195 h 217"/>
                <a:gd name="T10" fmla="*/ 0 w 37"/>
                <a:gd name="T11" fmla="*/ 213 h 217"/>
                <a:gd name="T12" fmla="*/ 7 w 37"/>
                <a:gd name="T13" fmla="*/ 217 h 217"/>
                <a:gd name="T14" fmla="*/ 35 w 37"/>
                <a:gd name="T15" fmla="*/ 203 h 217"/>
                <a:gd name="T16" fmla="*/ 37 w 37"/>
                <a:gd name="T17" fmla="*/ 199 h 217"/>
                <a:gd name="T18" fmla="*/ 37 w 37"/>
                <a:gd name="T19" fmla="*/ 195 h 217"/>
                <a:gd name="T20" fmla="*/ 37 w 37"/>
                <a:gd name="T21" fmla="*/ 181 h 217"/>
                <a:gd name="T22" fmla="*/ 37 w 37"/>
                <a:gd name="T23" fmla="*/ 47 h 217"/>
                <a:gd name="T24" fmla="*/ 37 w 37"/>
                <a:gd name="T25" fmla="*/ 42 h 217"/>
                <a:gd name="T26" fmla="*/ 37 w 37"/>
                <a:gd name="T27" fmla="*/ 0 h 217"/>
                <a:gd name="T28" fmla="*/ 9 w 37"/>
                <a:gd name="T29" fmla="*/ 0 h 217"/>
                <a:gd name="T30" fmla="*/ 9 w 37"/>
                <a:gd name="T31" fmla="*/ 47 h 217"/>
                <a:gd name="T32" fmla="*/ 28 w 37"/>
                <a:gd name="T33" fmla="*/ 196 h 217"/>
                <a:gd name="T34" fmla="*/ 9 w 37"/>
                <a:gd name="T35" fmla="*/ 205 h 217"/>
                <a:gd name="T36" fmla="*/ 9 w 37"/>
                <a:gd name="T37" fmla="*/ 197 h 217"/>
                <a:gd name="T38" fmla="*/ 28 w 37"/>
                <a:gd name="T39" fmla="*/ 188 h 217"/>
                <a:gd name="T40" fmla="*/ 28 w 37"/>
                <a:gd name="T41" fmla="*/ 195 h 217"/>
                <a:gd name="T42" fmla="*/ 28 w 37"/>
                <a:gd name="T43" fmla="*/ 196 h 217"/>
                <a:gd name="T44" fmla="*/ 18 w 37"/>
                <a:gd name="T45" fmla="*/ 10 h 217"/>
                <a:gd name="T46" fmla="*/ 28 w 37"/>
                <a:gd name="T47" fmla="*/ 10 h 217"/>
                <a:gd name="T48" fmla="*/ 28 w 37"/>
                <a:gd name="T49" fmla="*/ 37 h 217"/>
                <a:gd name="T50" fmla="*/ 18 w 37"/>
                <a:gd name="T51" fmla="*/ 37 h 217"/>
                <a:gd name="T52" fmla="*/ 18 w 37"/>
                <a:gd name="T53" fmla="*/ 1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217">
                  <a:moveTo>
                    <a:pt x="9" y="47"/>
                  </a:moveTo>
                  <a:lnTo>
                    <a:pt x="28" y="47"/>
                  </a:lnTo>
                  <a:lnTo>
                    <a:pt x="28" y="177"/>
                  </a:lnTo>
                  <a:lnTo>
                    <a:pt x="2" y="190"/>
                  </a:lnTo>
                  <a:lnTo>
                    <a:pt x="0" y="195"/>
                  </a:lnTo>
                  <a:lnTo>
                    <a:pt x="0" y="213"/>
                  </a:lnTo>
                  <a:lnTo>
                    <a:pt x="7" y="217"/>
                  </a:lnTo>
                  <a:lnTo>
                    <a:pt x="35" y="203"/>
                  </a:lnTo>
                  <a:lnTo>
                    <a:pt x="37" y="199"/>
                  </a:lnTo>
                  <a:lnTo>
                    <a:pt x="37" y="195"/>
                  </a:lnTo>
                  <a:lnTo>
                    <a:pt x="37" y="181"/>
                  </a:lnTo>
                  <a:lnTo>
                    <a:pt x="37" y="47"/>
                  </a:lnTo>
                  <a:lnTo>
                    <a:pt x="37" y="42"/>
                  </a:lnTo>
                  <a:lnTo>
                    <a:pt x="37" y="0"/>
                  </a:lnTo>
                  <a:lnTo>
                    <a:pt x="9" y="0"/>
                  </a:lnTo>
                  <a:lnTo>
                    <a:pt x="9" y="47"/>
                  </a:lnTo>
                  <a:close/>
                  <a:moveTo>
                    <a:pt x="28" y="196"/>
                  </a:moveTo>
                  <a:lnTo>
                    <a:pt x="9" y="205"/>
                  </a:lnTo>
                  <a:lnTo>
                    <a:pt x="9" y="197"/>
                  </a:lnTo>
                  <a:lnTo>
                    <a:pt x="28" y="188"/>
                  </a:lnTo>
                  <a:lnTo>
                    <a:pt x="28" y="195"/>
                  </a:lnTo>
                  <a:lnTo>
                    <a:pt x="28" y="196"/>
                  </a:lnTo>
                  <a:close/>
                  <a:moveTo>
                    <a:pt x="18" y="10"/>
                  </a:moveTo>
                  <a:lnTo>
                    <a:pt x="28" y="10"/>
                  </a:lnTo>
                  <a:lnTo>
                    <a:pt x="28" y="37"/>
                  </a:lnTo>
                  <a:lnTo>
                    <a:pt x="18" y="37"/>
                  </a:lnTo>
                  <a:lnTo>
                    <a:pt x="1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Freeform 68"/>
            <p:cNvSpPr>
              <a:spLocks noEditPoints="1"/>
            </p:cNvSpPr>
            <p:nvPr/>
          </p:nvSpPr>
          <p:spPr bwMode="auto">
            <a:xfrm>
              <a:off x="5236963" y="1762675"/>
              <a:ext cx="222391" cy="223415"/>
            </a:xfrm>
            <a:custGeom>
              <a:avLst/>
              <a:gdLst>
                <a:gd name="T0" fmla="*/ 94 w 188"/>
                <a:gd name="T1" fmla="*/ 0 h 188"/>
                <a:gd name="T2" fmla="*/ 0 w 188"/>
                <a:gd name="T3" fmla="*/ 94 h 188"/>
                <a:gd name="T4" fmla="*/ 94 w 188"/>
                <a:gd name="T5" fmla="*/ 188 h 188"/>
                <a:gd name="T6" fmla="*/ 188 w 188"/>
                <a:gd name="T7" fmla="*/ 94 h 188"/>
                <a:gd name="T8" fmla="*/ 94 w 188"/>
                <a:gd name="T9" fmla="*/ 0 h 188"/>
                <a:gd name="T10" fmla="*/ 94 w 188"/>
                <a:gd name="T11" fmla="*/ 180 h 188"/>
                <a:gd name="T12" fmla="*/ 8 w 188"/>
                <a:gd name="T13" fmla="*/ 94 h 188"/>
                <a:gd name="T14" fmla="*/ 94 w 188"/>
                <a:gd name="T15" fmla="*/ 8 h 188"/>
                <a:gd name="T16" fmla="*/ 180 w 188"/>
                <a:gd name="T17" fmla="*/ 94 h 188"/>
                <a:gd name="T18" fmla="*/ 94 w 188"/>
                <a:gd name="T19" fmla="*/ 18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lose/>
                  <a:moveTo>
                    <a:pt x="94" y="180"/>
                  </a:moveTo>
                  <a:cubicBezTo>
                    <a:pt x="47" y="180"/>
                    <a:pt x="8" y="141"/>
                    <a:pt x="8" y="94"/>
                  </a:cubicBezTo>
                  <a:cubicBezTo>
                    <a:pt x="8" y="46"/>
                    <a:pt x="47" y="8"/>
                    <a:pt x="94" y="8"/>
                  </a:cubicBezTo>
                  <a:cubicBezTo>
                    <a:pt x="142" y="8"/>
                    <a:pt x="180" y="46"/>
                    <a:pt x="180" y="94"/>
                  </a:cubicBezTo>
                  <a:cubicBezTo>
                    <a:pt x="180" y="141"/>
                    <a:pt x="142" y="180"/>
                    <a:pt x="9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Freeform 69"/>
            <p:cNvSpPr>
              <a:spLocks noEditPoints="1"/>
            </p:cNvSpPr>
            <p:nvPr/>
          </p:nvSpPr>
          <p:spPr bwMode="auto">
            <a:xfrm>
              <a:off x="5314851" y="1840563"/>
              <a:ext cx="65590" cy="66614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48 h 56"/>
                <a:gd name="T12" fmla="*/ 8 w 56"/>
                <a:gd name="T13" fmla="*/ 28 h 56"/>
                <a:gd name="T14" fmla="*/ 28 w 56"/>
                <a:gd name="T15" fmla="*/ 8 h 56"/>
                <a:gd name="T16" fmla="*/ 48 w 56"/>
                <a:gd name="T17" fmla="*/ 28 h 56"/>
                <a:gd name="T18" fmla="*/ 28 w 56"/>
                <a:gd name="T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4" y="56"/>
                    <a:pt x="56" y="43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Freeform 70"/>
            <p:cNvSpPr>
              <a:spLocks noEditPoints="1"/>
            </p:cNvSpPr>
            <p:nvPr/>
          </p:nvSpPr>
          <p:spPr bwMode="auto">
            <a:xfrm>
              <a:off x="5236963" y="2004538"/>
              <a:ext cx="36895" cy="23571"/>
            </a:xfrm>
            <a:custGeom>
              <a:avLst/>
              <a:gdLst>
                <a:gd name="T0" fmla="*/ 0 w 36"/>
                <a:gd name="T1" fmla="*/ 23 h 23"/>
                <a:gd name="T2" fmla="*/ 36 w 36"/>
                <a:gd name="T3" fmla="*/ 23 h 23"/>
                <a:gd name="T4" fmla="*/ 36 w 36"/>
                <a:gd name="T5" fmla="*/ 0 h 23"/>
                <a:gd name="T6" fmla="*/ 0 w 36"/>
                <a:gd name="T7" fmla="*/ 0 h 23"/>
                <a:gd name="T8" fmla="*/ 0 w 36"/>
                <a:gd name="T9" fmla="*/ 23 h 23"/>
                <a:gd name="T10" fmla="*/ 9 w 36"/>
                <a:gd name="T11" fmla="*/ 9 h 23"/>
                <a:gd name="T12" fmla="*/ 27 w 36"/>
                <a:gd name="T13" fmla="*/ 9 h 23"/>
                <a:gd name="T14" fmla="*/ 27 w 36"/>
                <a:gd name="T15" fmla="*/ 14 h 23"/>
                <a:gd name="T16" fmla="*/ 9 w 36"/>
                <a:gd name="T17" fmla="*/ 14 h 23"/>
                <a:gd name="T18" fmla="*/ 9 w 36"/>
                <a:gd name="T1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3">
                  <a:moveTo>
                    <a:pt x="0" y="23"/>
                  </a:moveTo>
                  <a:lnTo>
                    <a:pt x="36" y="23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23"/>
                  </a:lnTo>
                  <a:close/>
                  <a:moveTo>
                    <a:pt x="9" y="9"/>
                  </a:moveTo>
                  <a:lnTo>
                    <a:pt x="27" y="9"/>
                  </a:lnTo>
                  <a:lnTo>
                    <a:pt x="27" y="14"/>
                  </a:lnTo>
                  <a:lnTo>
                    <a:pt x="9" y="14"/>
                  </a:lnTo>
                  <a:lnTo>
                    <a:pt x="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Freeform 71"/>
            <p:cNvSpPr>
              <a:spLocks noEditPoints="1"/>
            </p:cNvSpPr>
            <p:nvPr/>
          </p:nvSpPr>
          <p:spPr bwMode="auto">
            <a:xfrm>
              <a:off x="5284105" y="2004538"/>
              <a:ext cx="37919" cy="23571"/>
            </a:xfrm>
            <a:custGeom>
              <a:avLst/>
              <a:gdLst>
                <a:gd name="T0" fmla="*/ 0 w 37"/>
                <a:gd name="T1" fmla="*/ 23 h 23"/>
                <a:gd name="T2" fmla="*/ 37 w 37"/>
                <a:gd name="T3" fmla="*/ 23 h 23"/>
                <a:gd name="T4" fmla="*/ 37 w 37"/>
                <a:gd name="T5" fmla="*/ 0 h 23"/>
                <a:gd name="T6" fmla="*/ 0 w 37"/>
                <a:gd name="T7" fmla="*/ 0 h 23"/>
                <a:gd name="T8" fmla="*/ 0 w 37"/>
                <a:gd name="T9" fmla="*/ 23 h 23"/>
                <a:gd name="T10" fmla="*/ 9 w 37"/>
                <a:gd name="T11" fmla="*/ 9 h 23"/>
                <a:gd name="T12" fmla="*/ 27 w 37"/>
                <a:gd name="T13" fmla="*/ 9 h 23"/>
                <a:gd name="T14" fmla="*/ 27 w 37"/>
                <a:gd name="T15" fmla="*/ 14 h 23"/>
                <a:gd name="T16" fmla="*/ 9 w 37"/>
                <a:gd name="T17" fmla="*/ 14 h 23"/>
                <a:gd name="T18" fmla="*/ 9 w 37"/>
                <a:gd name="T1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23">
                  <a:moveTo>
                    <a:pt x="0" y="23"/>
                  </a:moveTo>
                  <a:lnTo>
                    <a:pt x="37" y="23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23"/>
                  </a:lnTo>
                  <a:close/>
                  <a:moveTo>
                    <a:pt x="9" y="9"/>
                  </a:moveTo>
                  <a:lnTo>
                    <a:pt x="27" y="9"/>
                  </a:lnTo>
                  <a:lnTo>
                    <a:pt x="27" y="14"/>
                  </a:lnTo>
                  <a:lnTo>
                    <a:pt x="9" y="14"/>
                  </a:lnTo>
                  <a:lnTo>
                    <a:pt x="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2" name="Группа 391"/>
          <p:cNvGrpSpPr/>
          <p:nvPr/>
        </p:nvGrpSpPr>
        <p:grpSpPr>
          <a:xfrm>
            <a:off x="5612055" y="1814942"/>
            <a:ext cx="300279" cy="160900"/>
            <a:chOff x="5612055" y="1814942"/>
            <a:chExt cx="300279" cy="160900"/>
          </a:xfrm>
          <a:solidFill>
            <a:schemeClr val="tx1"/>
          </a:solidFill>
        </p:grpSpPr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5647925" y="1814942"/>
              <a:ext cx="264409" cy="122981"/>
            </a:xfrm>
            <a:custGeom>
              <a:avLst/>
              <a:gdLst>
                <a:gd name="T0" fmla="*/ 217 w 258"/>
                <a:gd name="T1" fmla="*/ 104 h 120"/>
                <a:gd name="T2" fmla="*/ 193 w 258"/>
                <a:gd name="T3" fmla="*/ 80 h 120"/>
                <a:gd name="T4" fmla="*/ 186 w 258"/>
                <a:gd name="T5" fmla="*/ 87 h 120"/>
                <a:gd name="T6" fmla="*/ 219 w 258"/>
                <a:gd name="T7" fmla="*/ 120 h 120"/>
                <a:gd name="T8" fmla="*/ 226 w 258"/>
                <a:gd name="T9" fmla="*/ 120 h 120"/>
                <a:gd name="T10" fmla="*/ 258 w 258"/>
                <a:gd name="T11" fmla="*/ 87 h 120"/>
                <a:gd name="T12" fmla="*/ 251 w 258"/>
                <a:gd name="T13" fmla="*/ 80 h 120"/>
                <a:gd name="T14" fmla="*/ 227 w 258"/>
                <a:gd name="T15" fmla="*/ 104 h 120"/>
                <a:gd name="T16" fmla="*/ 227 w 258"/>
                <a:gd name="T17" fmla="*/ 0 h 120"/>
                <a:gd name="T18" fmla="*/ 0 w 258"/>
                <a:gd name="T19" fmla="*/ 0 h 120"/>
                <a:gd name="T20" fmla="*/ 0 w 258"/>
                <a:gd name="T21" fmla="*/ 9 h 120"/>
                <a:gd name="T22" fmla="*/ 217 w 258"/>
                <a:gd name="T23" fmla="*/ 9 h 120"/>
                <a:gd name="T24" fmla="*/ 217 w 258"/>
                <a:gd name="T25" fmla="*/ 10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120">
                  <a:moveTo>
                    <a:pt x="217" y="104"/>
                  </a:moveTo>
                  <a:lnTo>
                    <a:pt x="193" y="80"/>
                  </a:lnTo>
                  <a:lnTo>
                    <a:pt x="186" y="87"/>
                  </a:lnTo>
                  <a:lnTo>
                    <a:pt x="219" y="120"/>
                  </a:lnTo>
                  <a:lnTo>
                    <a:pt x="226" y="120"/>
                  </a:lnTo>
                  <a:lnTo>
                    <a:pt x="258" y="87"/>
                  </a:lnTo>
                  <a:lnTo>
                    <a:pt x="251" y="80"/>
                  </a:lnTo>
                  <a:lnTo>
                    <a:pt x="227" y="10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17" y="9"/>
                  </a:lnTo>
                  <a:lnTo>
                    <a:pt x="217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5612055" y="1852861"/>
              <a:ext cx="263384" cy="122981"/>
            </a:xfrm>
            <a:custGeom>
              <a:avLst/>
              <a:gdLst>
                <a:gd name="T0" fmla="*/ 31 w 257"/>
                <a:gd name="T1" fmla="*/ 15 h 120"/>
                <a:gd name="T2" fmla="*/ 31 w 257"/>
                <a:gd name="T3" fmla="*/ 120 h 120"/>
                <a:gd name="T4" fmla="*/ 257 w 257"/>
                <a:gd name="T5" fmla="*/ 120 h 120"/>
                <a:gd name="T6" fmla="*/ 257 w 257"/>
                <a:gd name="T7" fmla="*/ 111 h 120"/>
                <a:gd name="T8" fmla="*/ 40 w 257"/>
                <a:gd name="T9" fmla="*/ 111 h 120"/>
                <a:gd name="T10" fmla="*/ 40 w 257"/>
                <a:gd name="T11" fmla="*/ 15 h 120"/>
                <a:gd name="T12" fmla="*/ 64 w 257"/>
                <a:gd name="T13" fmla="*/ 40 h 120"/>
                <a:gd name="T14" fmla="*/ 71 w 257"/>
                <a:gd name="T15" fmla="*/ 32 h 120"/>
                <a:gd name="T16" fmla="*/ 39 w 257"/>
                <a:gd name="T17" fmla="*/ 0 h 120"/>
                <a:gd name="T18" fmla="*/ 32 w 257"/>
                <a:gd name="T19" fmla="*/ 0 h 120"/>
                <a:gd name="T20" fmla="*/ 0 w 257"/>
                <a:gd name="T21" fmla="*/ 32 h 120"/>
                <a:gd name="T22" fmla="*/ 6 w 257"/>
                <a:gd name="T23" fmla="*/ 39 h 120"/>
                <a:gd name="T24" fmla="*/ 31 w 257"/>
                <a:gd name="T25" fmla="*/ 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7" h="120">
                  <a:moveTo>
                    <a:pt x="31" y="15"/>
                  </a:moveTo>
                  <a:lnTo>
                    <a:pt x="31" y="120"/>
                  </a:lnTo>
                  <a:lnTo>
                    <a:pt x="257" y="120"/>
                  </a:lnTo>
                  <a:lnTo>
                    <a:pt x="257" y="111"/>
                  </a:lnTo>
                  <a:lnTo>
                    <a:pt x="40" y="111"/>
                  </a:lnTo>
                  <a:lnTo>
                    <a:pt x="40" y="15"/>
                  </a:lnTo>
                  <a:lnTo>
                    <a:pt x="64" y="40"/>
                  </a:lnTo>
                  <a:lnTo>
                    <a:pt x="71" y="32"/>
                  </a:lnTo>
                  <a:lnTo>
                    <a:pt x="39" y="0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6" y="39"/>
                  </a:lnTo>
                  <a:lnTo>
                    <a:pt x="3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3" name="Группа 392"/>
          <p:cNvGrpSpPr/>
          <p:nvPr/>
        </p:nvGrpSpPr>
        <p:grpSpPr>
          <a:xfrm>
            <a:off x="6003544" y="1744227"/>
            <a:ext cx="302328" cy="303353"/>
            <a:chOff x="6003544" y="1744227"/>
            <a:chExt cx="302328" cy="303353"/>
          </a:xfrm>
          <a:solidFill>
            <a:schemeClr val="tx1"/>
          </a:solidFill>
        </p:grpSpPr>
        <p:sp>
          <p:nvSpPr>
            <p:cNvPr id="73" name="Freeform 74"/>
            <p:cNvSpPr>
              <a:spLocks noEditPoints="1"/>
            </p:cNvSpPr>
            <p:nvPr/>
          </p:nvSpPr>
          <p:spPr bwMode="auto">
            <a:xfrm>
              <a:off x="6065035" y="1839538"/>
              <a:ext cx="75839" cy="111708"/>
            </a:xfrm>
            <a:custGeom>
              <a:avLst/>
              <a:gdLst>
                <a:gd name="T0" fmla="*/ 0 w 74"/>
                <a:gd name="T1" fmla="*/ 51 h 109"/>
                <a:gd name="T2" fmla="*/ 0 w 74"/>
                <a:gd name="T3" fmla="*/ 58 h 109"/>
                <a:gd name="T4" fmla="*/ 66 w 74"/>
                <a:gd name="T5" fmla="*/ 109 h 109"/>
                <a:gd name="T6" fmla="*/ 74 w 74"/>
                <a:gd name="T7" fmla="*/ 105 h 109"/>
                <a:gd name="T8" fmla="*/ 74 w 74"/>
                <a:gd name="T9" fmla="*/ 4 h 109"/>
                <a:gd name="T10" fmla="*/ 66 w 74"/>
                <a:gd name="T11" fmla="*/ 0 h 109"/>
                <a:gd name="T12" fmla="*/ 0 w 74"/>
                <a:gd name="T13" fmla="*/ 51 h 109"/>
                <a:gd name="T14" fmla="*/ 64 w 74"/>
                <a:gd name="T15" fmla="*/ 95 h 109"/>
                <a:gd name="T16" fmla="*/ 12 w 74"/>
                <a:gd name="T17" fmla="*/ 55 h 109"/>
                <a:gd name="T18" fmla="*/ 64 w 74"/>
                <a:gd name="T19" fmla="*/ 13 h 109"/>
                <a:gd name="T20" fmla="*/ 64 w 74"/>
                <a:gd name="T21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09">
                  <a:moveTo>
                    <a:pt x="0" y="51"/>
                  </a:moveTo>
                  <a:lnTo>
                    <a:pt x="0" y="58"/>
                  </a:lnTo>
                  <a:lnTo>
                    <a:pt x="66" y="109"/>
                  </a:lnTo>
                  <a:lnTo>
                    <a:pt x="74" y="105"/>
                  </a:lnTo>
                  <a:lnTo>
                    <a:pt x="74" y="4"/>
                  </a:lnTo>
                  <a:lnTo>
                    <a:pt x="66" y="0"/>
                  </a:lnTo>
                  <a:lnTo>
                    <a:pt x="0" y="51"/>
                  </a:lnTo>
                  <a:close/>
                  <a:moveTo>
                    <a:pt x="64" y="95"/>
                  </a:moveTo>
                  <a:lnTo>
                    <a:pt x="12" y="55"/>
                  </a:lnTo>
                  <a:lnTo>
                    <a:pt x="64" y="13"/>
                  </a:lnTo>
                  <a:lnTo>
                    <a:pt x="64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Freeform 75"/>
            <p:cNvSpPr>
              <a:spLocks noEditPoints="1"/>
            </p:cNvSpPr>
            <p:nvPr/>
          </p:nvSpPr>
          <p:spPr bwMode="auto">
            <a:xfrm>
              <a:off x="6159320" y="1839538"/>
              <a:ext cx="75839" cy="111708"/>
            </a:xfrm>
            <a:custGeom>
              <a:avLst/>
              <a:gdLst>
                <a:gd name="T0" fmla="*/ 0 w 74"/>
                <a:gd name="T1" fmla="*/ 51 h 109"/>
                <a:gd name="T2" fmla="*/ 0 w 74"/>
                <a:gd name="T3" fmla="*/ 58 h 109"/>
                <a:gd name="T4" fmla="*/ 66 w 74"/>
                <a:gd name="T5" fmla="*/ 109 h 109"/>
                <a:gd name="T6" fmla="*/ 74 w 74"/>
                <a:gd name="T7" fmla="*/ 105 h 109"/>
                <a:gd name="T8" fmla="*/ 74 w 74"/>
                <a:gd name="T9" fmla="*/ 4 h 109"/>
                <a:gd name="T10" fmla="*/ 66 w 74"/>
                <a:gd name="T11" fmla="*/ 0 h 109"/>
                <a:gd name="T12" fmla="*/ 0 w 74"/>
                <a:gd name="T13" fmla="*/ 51 h 109"/>
                <a:gd name="T14" fmla="*/ 65 w 74"/>
                <a:gd name="T15" fmla="*/ 95 h 109"/>
                <a:gd name="T16" fmla="*/ 13 w 74"/>
                <a:gd name="T17" fmla="*/ 55 h 109"/>
                <a:gd name="T18" fmla="*/ 65 w 74"/>
                <a:gd name="T19" fmla="*/ 13 h 109"/>
                <a:gd name="T20" fmla="*/ 65 w 74"/>
                <a:gd name="T21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09">
                  <a:moveTo>
                    <a:pt x="0" y="51"/>
                  </a:moveTo>
                  <a:lnTo>
                    <a:pt x="0" y="58"/>
                  </a:lnTo>
                  <a:lnTo>
                    <a:pt x="66" y="109"/>
                  </a:lnTo>
                  <a:lnTo>
                    <a:pt x="74" y="105"/>
                  </a:lnTo>
                  <a:lnTo>
                    <a:pt x="74" y="4"/>
                  </a:lnTo>
                  <a:lnTo>
                    <a:pt x="66" y="0"/>
                  </a:lnTo>
                  <a:lnTo>
                    <a:pt x="0" y="51"/>
                  </a:lnTo>
                  <a:close/>
                  <a:moveTo>
                    <a:pt x="65" y="95"/>
                  </a:moveTo>
                  <a:lnTo>
                    <a:pt x="13" y="55"/>
                  </a:lnTo>
                  <a:lnTo>
                    <a:pt x="65" y="13"/>
                  </a:lnTo>
                  <a:lnTo>
                    <a:pt x="65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Freeform 76"/>
            <p:cNvSpPr>
              <a:spLocks noEditPoints="1"/>
            </p:cNvSpPr>
            <p:nvPr/>
          </p:nvSpPr>
          <p:spPr bwMode="auto">
            <a:xfrm>
              <a:off x="6003544" y="1744227"/>
              <a:ext cx="302328" cy="303353"/>
            </a:xfrm>
            <a:custGeom>
              <a:avLst/>
              <a:gdLst>
                <a:gd name="T0" fmla="*/ 128 w 256"/>
                <a:gd name="T1" fmla="*/ 0 h 256"/>
                <a:gd name="T2" fmla="*/ 38 w 256"/>
                <a:gd name="T3" fmla="*/ 37 h 256"/>
                <a:gd name="T4" fmla="*/ 0 w 256"/>
                <a:gd name="T5" fmla="*/ 128 h 256"/>
                <a:gd name="T6" fmla="*/ 38 w 256"/>
                <a:gd name="T7" fmla="*/ 218 h 256"/>
                <a:gd name="T8" fmla="*/ 128 w 256"/>
                <a:gd name="T9" fmla="*/ 256 h 256"/>
                <a:gd name="T10" fmla="*/ 219 w 256"/>
                <a:gd name="T11" fmla="*/ 218 h 256"/>
                <a:gd name="T12" fmla="*/ 256 w 256"/>
                <a:gd name="T13" fmla="*/ 128 h 256"/>
                <a:gd name="T14" fmla="*/ 219 w 256"/>
                <a:gd name="T15" fmla="*/ 37 h 256"/>
                <a:gd name="T16" fmla="*/ 128 w 256"/>
                <a:gd name="T17" fmla="*/ 0 h 256"/>
                <a:gd name="T18" fmla="*/ 213 w 256"/>
                <a:gd name="T19" fmla="*/ 213 h 256"/>
                <a:gd name="T20" fmla="*/ 128 w 256"/>
                <a:gd name="T21" fmla="*/ 248 h 256"/>
                <a:gd name="T22" fmla="*/ 44 w 256"/>
                <a:gd name="T23" fmla="*/ 213 h 256"/>
                <a:gd name="T24" fmla="*/ 8 w 256"/>
                <a:gd name="T25" fmla="*/ 128 h 256"/>
                <a:gd name="T26" fmla="*/ 44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3"/>
                    <a:pt x="38" y="37"/>
                  </a:cubicBezTo>
                  <a:cubicBezTo>
                    <a:pt x="14" y="61"/>
                    <a:pt x="0" y="94"/>
                    <a:pt x="0" y="128"/>
                  </a:cubicBezTo>
                  <a:cubicBezTo>
                    <a:pt x="0" y="162"/>
                    <a:pt x="14" y="194"/>
                    <a:pt x="38" y="218"/>
                  </a:cubicBezTo>
                  <a:cubicBezTo>
                    <a:pt x="62" y="242"/>
                    <a:pt x="94" y="256"/>
                    <a:pt x="128" y="256"/>
                  </a:cubicBezTo>
                  <a:cubicBezTo>
                    <a:pt x="163" y="256"/>
                    <a:pt x="195" y="242"/>
                    <a:pt x="219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1"/>
                    <a:pt x="219" y="37"/>
                  </a:cubicBezTo>
                  <a:cubicBezTo>
                    <a:pt x="195" y="13"/>
                    <a:pt x="163" y="0"/>
                    <a:pt x="128" y="0"/>
                  </a:cubicBezTo>
                  <a:close/>
                  <a:moveTo>
                    <a:pt x="213" y="213"/>
                  </a:moveTo>
                  <a:cubicBezTo>
                    <a:pt x="191" y="235"/>
                    <a:pt x="160" y="248"/>
                    <a:pt x="128" y="248"/>
                  </a:cubicBezTo>
                  <a:cubicBezTo>
                    <a:pt x="96" y="248"/>
                    <a:pt x="66" y="235"/>
                    <a:pt x="44" y="213"/>
                  </a:cubicBezTo>
                  <a:cubicBezTo>
                    <a:pt x="21" y="190"/>
                    <a:pt x="8" y="160"/>
                    <a:pt x="8" y="128"/>
                  </a:cubicBezTo>
                  <a:cubicBezTo>
                    <a:pt x="8" y="96"/>
                    <a:pt x="21" y="66"/>
                    <a:pt x="44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1" y="20"/>
                    <a:pt x="213" y="43"/>
                  </a:cubicBezTo>
                  <a:cubicBezTo>
                    <a:pt x="236" y="66"/>
                    <a:pt x="248" y="96"/>
                    <a:pt x="248" y="128"/>
                  </a:cubicBezTo>
                  <a:cubicBezTo>
                    <a:pt x="248" y="160"/>
                    <a:pt x="236" y="190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4" name="Группа 393"/>
          <p:cNvGrpSpPr/>
          <p:nvPr/>
        </p:nvGrpSpPr>
        <p:grpSpPr>
          <a:xfrm>
            <a:off x="6397084" y="1783172"/>
            <a:ext cx="303353" cy="224439"/>
            <a:chOff x="6397084" y="1783172"/>
            <a:chExt cx="303353" cy="224439"/>
          </a:xfrm>
          <a:solidFill>
            <a:schemeClr val="tx1"/>
          </a:solidFill>
        </p:grpSpPr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6397084" y="1814942"/>
              <a:ext cx="120931" cy="55342"/>
            </a:xfrm>
            <a:custGeom>
              <a:avLst/>
              <a:gdLst>
                <a:gd name="T0" fmla="*/ 112 w 118"/>
                <a:gd name="T1" fmla="*/ 54 h 54"/>
                <a:gd name="T2" fmla="*/ 118 w 118"/>
                <a:gd name="T3" fmla="*/ 47 h 54"/>
                <a:gd name="T4" fmla="*/ 71 w 118"/>
                <a:gd name="T5" fmla="*/ 0 h 54"/>
                <a:gd name="T6" fmla="*/ 0 w 118"/>
                <a:gd name="T7" fmla="*/ 0 h 54"/>
                <a:gd name="T8" fmla="*/ 0 w 118"/>
                <a:gd name="T9" fmla="*/ 9 h 54"/>
                <a:gd name="T10" fmla="*/ 67 w 118"/>
                <a:gd name="T11" fmla="*/ 9 h 54"/>
                <a:gd name="T12" fmla="*/ 112 w 118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54">
                  <a:moveTo>
                    <a:pt x="112" y="54"/>
                  </a:moveTo>
                  <a:lnTo>
                    <a:pt x="118" y="47"/>
                  </a:lnTo>
                  <a:lnTo>
                    <a:pt x="7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7" y="9"/>
                  </a:lnTo>
                  <a:lnTo>
                    <a:pt x="112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6397084" y="1783172"/>
              <a:ext cx="303353" cy="192670"/>
            </a:xfrm>
            <a:custGeom>
              <a:avLst/>
              <a:gdLst>
                <a:gd name="T0" fmla="*/ 255 w 296"/>
                <a:gd name="T1" fmla="*/ 7 h 188"/>
                <a:gd name="T2" fmla="*/ 280 w 296"/>
                <a:gd name="T3" fmla="*/ 31 h 188"/>
                <a:gd name="T4" fmla="*/ 215 w 296"/>
                <a:gd name="T5" fmla="*/ 31 h 188"/>
                <a:gd name="T6" fmla="*/ 67 w 296"/>
                <a:gd name="T7" fmla="*/ 179 h 188"/>
                <a:gd name="T8" fmla="*/ 0 w 296"/>
                <a:gd name="T9" fmla="*/ 179 h 188"/>
                <a:gd name="T10" fmla="*/ 0 w 296"/>
                <a:gd name="T11" fmla="*/ 188 h 188"/>
                <a:gd name="T12" fmla="*/ 71 w 296"/>
                <a:gd name="T13" fmla="*/ 188 h 188"/>
                <a:gd name="T14" fmla="*/ 218 w 296"/>
                <a:gd name="T15" fmla="*/ 40 h 188"/>
                <a:gd name="T16" fmla="*/ 280 w 296"/>
                <a:gd name="T17" fmla="*/ 40 h 188"/>
                <a:gd name="T18" fmla="*/ 255 w 296"/>
                <a:gd name="T19" fmla="*/ 64 h 188"/>
                <a:gd name="T20" fmla="*/ 262 w 296"/>
                <a:gd name="T21" fmla="*/ 71 h 188"/>
                <a:gd name="T22" fmla="*/ 296 w 296"/>
                <a:gd name="T23" fmla="*/ 39 h 188"/>
                <a:gd name="T24" fmla="*/ 296 w 296"/>
                <a:gd name="T25" fmla="*/ 32 h 188"/>
                <a:gd name="T26" fmla="*/ 262 w 296"/>
                <a:gd name="T27" fmla="*/ 0 h 188"/>
                <a:gd name="T28" fmla="*/ 255 w 296"/>
                <a:gd name="T29" fmla="*/ 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6" h="188">
                  <a:moveTo>
                    <a:pt x="255" y="7"/>
                  </a:moveTo>
                  <a:lnTo>
                    <a:pt x="280" y="31"/>
                  </a:lnTo>
                  <a:lnTo>
                    <a:pt x="215" y="31"/>
                  </a:lnTo>
                  <a:lnTo>
                    <a:pt x="67" y="179"/>
                  </a:lnTo>
                  <a:lnTo>
                    <a:pt x="0" y="179"/>
                  </a:lnTo>
                  <a:lnTo>
                    <a:pt x="0" y="188"/>
                  </a:lnTo>
                  <a:lnTo>
                    <a:pt x="71" y="188"/>
                  </a:lnTo>
                  <a:lnTo>
                    <a:pt x="218" y="40"/>
                  </a:lnTo>
                  <a:lnTo>
                    <a:pt x="280" y="40"/>
                  </a:lnTo>
                  <a:lnTo>
                    <a:pt x="255" y="64"/>
                  </a:lnTo>
                  <a:lnTo>
                    <a:pt x="262" y="71"/>
                  </a:lnTo>
                  <a:lnTo>
                    <a:pt x="296" y="39"/>
                  </a:lnTo>
                  <a:lnTo>
                    <a:pt x="296" y="32"/>
                  </a:lnTo>
                  <a:lnTo>
                    <a:pt x="262" y="0"/>
                  </a:lnTo>
                  <a:lnTo>
                    <a:pt x="25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6569257" y="1920500"/>
              <a:ext cx="131179" cy="87111"/>
            </a:xfrm>
            <a:custGeom>
              <a:avLst/>
              <a:gdLst>
                <a:gd name="T0" fmla="*/ 87 w 128"/>
                <a:gd name="T1" fmla="*/ 21 h 85"/>
                <a:gd name="T2" fmla="*/ 112 w 128"/>
                <a:gd name="T3" fmla="*/ 45 h 85"/>
                <a:gd name="T4" fmla="*/ 50 w 128"/>
                <a:gd name="T5" fmla="*/ 45 h 85"/>
                <a:gd name="T6" fmla="*/ 5 w 128"/>
                <a:gd name="T7" fmla="*/ 0 h 85"/>
                <a:gd name="T8" fmla="*/ 0 w 128"/>
                <a:gd name="T9" fmla="*/ 7 h 85"/>
                <a:gd name="T10" fmla="*/ 47 w 128"/>
                <a:gd name="T11" fmla="*/ 54 h 85"/>
                <a:gd name="T12" fmla="*/ 112 w 128"/>
                <a:gd name="T13" fmla="*/ 54 h 85"/>
                <a:gd name="T14" fmla="*/ 87 w 128"/>
                <a:gd name="T15" fmla="*/ 79 h 85"/>
                <a:gd name="T16" fmla="*/ 94 w 128"/>
                <a:gd name="T17" fmla="*/ 85 h 85"/>
                <a:gd name="T18" fmla="*/ 128 w 128"/>
                <a:gd name="T19" fmla="*/ 53 h 85"/>
                <a:gd name="T20" fmla="*/ 128 w 128"/>
                <a:gd name="T21" fmla="*/ 46 h 85"/>
                <a:gd name="T22" fmla="*/ 94 w 128"/>
                <a:gd name="T23" fmla="*/ 14 h 85"/>
                <a:gd name="T24" fmla="*/ 87 w 128"/>
                <a:gd name="T25" fmla="*/ 2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85">
                  <a:moveTo>
                    <a:pt x="87" y="21"/>
                  </a:moveTo>
                  <a:lnTo>
                    <a:pt x="112" y="45"/>
                  </a:lnTo>
                  <a:lnTo>
                    <a:pt x="50" y="45"/>
                  </a:lnTo>
                  <a:lnTo>
                    <a:pt x="5" y="0"/>
                  </a:lnTo>
                  <a:lnTo>
                    <a:pt x="0" y="7"/>
                  </a:lnTo>
                  <a:lnTo>
                    <a:pt x="47" y="54"/>
                  </a:lnTo>
                  <a:lnTo>
                    <a:pt x="112" y="54"/>
                  </a:lnTo>
                  <a:lnTo>
                    <a:pt x="87" y="79"/>
                  </a:lnTo>
                  <a:lnTo>
                    <a:pt x="94" y="85"/>
                  </a:lnTo>
                  <a:lnTo>
                    <a:pt x="128" y="53"/>
                  </a:lnTo>
                  <a:lnTo>
                    <a:pt x="128" y="46"/>
                  </a:lnTo>
                  <a:lnTo>
                    <a:pt x="94" y="14"/>
                  </a:lnTo>
                  <a:lnTo>
                    <a:pt x="87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5" name="Группа 394"/>
          <p:cNvGrpSpPr/>
          <p:nvPr/>
        </p:nvGrpSpPr>
        <p:grpSpPr>
          <a:xfrm>
            <a:off x="6790623" y="1744227"/>
            <a:ext cx="302328" cy="303353"/>
            <a:chOff x="6790623" y="1744227"/>
            <a:chExt cx="302328" cy="303353"/>
          </a:xfrm>
          <a:solidFill>
            <a:schemeClr val="tx1"/>
          </a:solidFill>
        </p:grpSpPr>
        <p:sp>
          <p:nvSpPr>
            <p:cNvPr id="79" name="Freeform 80"/>
            <p:cNvSpPr>
              <a:spLocks noEditPoints="1"/>
            </p:cNvSpPr>
            <p:nvPr/>
          </p:nvSpPr>
          <p:spPr bwMode="auto">
            <a:xfrm>
              <a:off x="6890032" y="1843638"/>
              <a:ext cx="103509" cy="103509"/>
            </a:xfrm>
            <a:custGeom>
              <a:avLst/>
              <a:gdLst>
                <a:gd name="T0" fmla="*/ 4 w 101"/>
                <a:gd name="T1" fmla="*/ 0 h 101"/>
                <a:gd name="T2" fmla="*/ 0 w 101"/>
                <a:gd name="T3" fmla="*/ 4 h 101"/>
                <a:gd name="T4" fmla="*/ 0 w 101"/>
                <a:gd name="T5" fmla="*/ 97 h 101"/>
                <a:gd name="T6" fmla="*/ 4 w 101"/>
                <a:gd name="T7" fmla="*/ 101 h 101"/>
                <a:gd name="T8" fmla="*/ 97 w 101"/>
                <a:gd name="T9" fmla="*/ 101 h 101"/>
                <a:gd name="T10" fmla="*/ 101 w 101"/>
                <a:gd name="T11" fmla="*/ 97 h 101"/>
                <a:gd name="T12" fmla="*/ 101 w 101"/>
                <a:gd name="T13" fmla="*/ 4 h 101"/>
                <a:gd name="T14" fmla="*/ 97 w 101"/>
                <a:gd name="T15" fmla="*/ 0 h 101"/>
                <a:gd name="T16" fmla="*/ 4 w 101"/>
                <a:gd name="T17" fmla="*/ 0 h 101"/>
                <a:gd name="T18" fmla="*/ 92 w 101"/>
                <a:gd name="T19" fmla="*/ 92 h 101"/>
                <a:gd name="T20" fmla="*/ 9 w 101"/>
                <a:gd name="T21" fmla="*/ 92 h 101"/>
                <a:gd name="T22" fmla="*/ 9 w 101"/>
                <a:gd name="T23" fmla="*/ 9 h 101"/>
                <a:gd name="T24" fmla="*/ 92 w 101"/>
                <a:gd name="T25" fmla="*/ 9 h 101"/>
                <a:gd name="T26" fmla="*/ 92 w 101"/>
                <a:gd name="T27" fmla="*/ 9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101">
                  <a:moveTo>
                    <a:pt x="4" y="0"/>
                  </a:moveTo>
                  <a:lnTo>
                    <a:pt x="0" y="4"/>
                  </a:lnTo>
                  <a:lnTo>
                    <a:pt x="0" y="97"/>
                  </a:lnTo>
                  <a:lnTo>
                    <a:pt x="4" y="101"/>
                  </a:lnTo>
                  <a:lnTo>
                    <a:pt x="97" y="101"/>
                  </a:lnTo>
                  <a:lnTo>
                    <a:pt x="101" y="97"/>
                  </a:lnTo>
                  <a:lnTo>
                    <a:pt x="101" y="4"/>
                  </a:lnTo>
                  <a:lnTo>
                    <a:pt x="97" y="0"/>
                  </a:lnTo>
                  <a:lnTo>
                    <a:pt x="4" y="0"/>
                  </a:lnTo>
                  <a:close/>
                  <a:moveTo>
                    <a:pt x="92" y="92"/>
                  </a:moveTo>
                  <a:lnTo>
                    <a:pt x="9" y="92"/>
                  </a:lnTo>
                  <a:lnTo>
                    <a:pt x="9" y="9"/>
                  </a:lnTo>
                  <a:lnTo>
                    <a:pt x="92" y="9"/>
                  </a:lnTo>
                  <a:lnTo>
                    <a:pt x="92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Freeform 81"/>
            <p:cNvSpPr>
              <a:spLocks noEditPoints="1"/>
            </p:cNvSpPr>
            <p:nvPr/>
          </p:nvSpPr>
          <p:spPr bwMode="auto">
            <a:xfrm>
              <a:off x="6790623" y="1744227"/>
              <a:ext cx="302328" cy="303353"/>
            </a:xfrm>
            <a:custGeom>
              <a:avLst/>
              <a:gdLst>
                <a:gd name="T0" fmla="*/ 128 w 256"/>
                <a:gd name="T1" fmla="*/ 0 h 256"/>
                <a:gd name="T2" fmla="*/ 37 w 256"/>
                <a:gd name="T3" fmla="*/ 37 h 256"/>
                <a:gd name="T4" fmla="*/ 0 w 256"/>
                <a:gd name="T5" fmla="*/ 128 h 256"/>
                <a:gd name="T6" fmla="*/ 37 w 256"/>
                <a:gd name="T7" fmla="*/ 218 h 256"/>
                <a:gd name="T8" fmla="*/ 128 w 256"/>
                <a:gd name="T9" fmla="*/ 256 h 256"/>
                <a:gd name="T10" fmla="*/ 218 w 256"/>
                <a:gd name="T11" fmla="*/ 218 h 256"/>
                <a:gd name="T12" fmla="*/ 256 w 256"/>
                <a:gd name="T13" fmla="*/ 128 h 256"/>
                <a:gd name="T14" fmla="*/ 218 w 256"/>
                <a:gd name="T15" fmla="*/ 37 h 256"/>
                <a:gd name="T16" fmla="*/ 128 w 256"/>
                <a:gd name="T17" fmla="*/ 0 h 256"/>
                <a:gd name="T18" fmla="*/ 213 w 256"/>
                <a:gd name="T19" fmla="*/ 213 h 256"/>
                <a:gd name="T20" fmla="*/ 128 w 256"/>
                <a:gd name="T21" fmla="*/ 248 h 256"/>
                <a:gd name="T22" fmla="*/ 43 w 256"/>
                <a:gd name="T23" fmla="*/ 213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3" y="0"/>
                    <a:pt x="61" y="13"/>
                    <a:pt x="37" y="37"/>
                  </a:cubicBezTo>
                  <a:cubicBezTo>
                    <a:pt x="13" y="61"/>
                    <a:pt x="0" y="94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3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2" y="194"/>
                    <a:pt x="256" y="162"/>
                    <a:pt x="256" y="128"/>
                  </a:cubicBezTo>
                  <a:cubicBezTo>
                    <a:pt x="256" y="94"/>
                    <a:pt x="242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lose/>
                  <a:moveTo>
                    <a:pt x="213" y="213"/>
                  </a:moveTo>
                  <a:cubicBezTo>
                    <a:pt x="190" y="235"/>
                    <a:pt x="160" y="248"/>
                    <a:pt x="128" y="248"/>
                  </a:cubicBezTo>
                  <a:cubicBezTo>
                    <a:pt x="96" y="248"/>
                    <a:pt x="65" y="235"/>
                    <a:pt x="43" y="213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6"/>
                    <a:pt x="43" y="43"/>
                  </a:cubicBezTo>
                  <a:cubicBezTo>
                    <a:pt x="65" y="20"/>
                    <a:pt x="96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5" y="66"/>
                    <a:pt x="248" y="96"/>
                    <a:pt x="248" y="128"/>
                  </a:cubicBezTo>
                  <a:cubicBezTo>
                    <a:pt x="248" y="160"/>
                    <a:pt x="235" y="190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6" name="Группа 395"/>
          <p:cNvGrpSpPr/>
          <p:nvPr/>
        </p:nvGrpSpPr>
        <p:grpSpPr>
          <a:xfrm>
            <a:off x="2073276" y="2184910"/>
            <a:ext cx="303353" cy="208042"/>
            <a:chOff x="2073276" y="2184910"/>
            <a:chExt cx="303353" cy="208042"/>
          </a:xfrm>
          <a:solidFill>
            <a:schemeClr val="tx1"/>
          </a:solidFill>
        </p:grpSpPr>
        <p:sp>
          <p:nvSpPr>
            <p:cNvPr id="81" name="Freeform 82"/>
            <p:cNvSpPr>
              <a:spLocks noEditPoints="1"/>
            </p:cNvSpPr>
            <p:nvPr/>
          </p:nvSpPr>
          <p:spPr bwMode="auto">
            <a:xfrm>
              <a:off x="2073276" y="2184910"/>
              <a:ext cx="303353" cy="208042"/>
            </a:xfrm>
            <a:custGeom>
              <a:avLst/>
              <a:gdLst>
                <a:gd name="T0" fmla="*/ 0 w 296"/>
                <a:gd name="T1" fmla="*/ 203 h 203"/>
                <a:gd name="T2" fmla="*/ 296 w 296"/>
                <a:gd name="T3" fmla="*/ 203 h 203"/>
                <a:gd name="T4" fmla="*/ 296 w 296"/>
                <a:gd name="T5" fmla="*/ 0 h 203"/>
                <a:gd name="T6" fmla="*/ 0 w 296"/>
                <a:gd name="T7" fmla="*/ 0 h 203"/>
                <a:gd name="T8" fmla="*/ 0 w 296"/>
                <a:gd name="T9" fmla="*/ 203 h 203"/>
                <a:gd name="T10" fmla="*/ 39 w 296"/>
                <a:gd name="T11" fmla="*/ 194 h 203"/>
                <a:gd name="T12" fmla="*/ 50 w 296"/>
                <a:gd name="T13" fmla="*/ 157 h 203"/>
                <a:gd name="T14" fmla="*/ 246 w 296"/>
                <a:gd name="T15" fmla="*/ 157 h 203"/>
                <a:gd name="T16" fmla="*/ 258 w 296"/>
                <a:gd name="T17" fmla="*/ 194 h 203"/>
                <a:gd name="T18" fmla="*/ 39 w 296"/>
                <a:gd name="T19" fmla="*/ 194 h 203"/>
                <a:gd name="T20" fmla="*/ 9 w 296"/>
                <a:gd name="T21" fmla="*/ 9 h 203"/>
                <a:gd name="T22" fmla="*/ 287 w 296"/>
                <a:gd name="T23" fmla="*/ 9 h 203"/>
                <a:gd name="T24" fmla="*/ 287 w 296"/>
                <a:gd name="T25" fmla="*/ 194 h 203"/>
                <a:gd name="T26" fmla="*/ 267 w 296"/>
                <a:gd name="T27" fmla="*/ 194 h 203"/>
                <a:gd name="T28" fmla="*/ 253 w 296"/>
                <a:gd name="T29" fmla="*/ 148 h 203"/>
                <a:gd name="T30" fmla="*/ 43 w 296"/>
                <a:gd name="T31" fmla="*/ 148 h 203"/>
                <a:gd name="T32" fmla="*/ 29 w 296"/>
                <a:gd name="T33" fmla="*/ 194 h 203"/>
                <a:gd name="T34" fmla="*/ 9 w 296"/>
                <a:gd name="T35" fmla="*/ 194 h 203"/>
                <a:gd name="T36" fmla="*/ 9 w 296"/>
                <a:gd name="T37" fmla="*/ 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6" h="203">
                  <a:moveTo>
                    <a:pt x="0" y="203"/>
                  </a:moveTo>
                  <a:lnTo>
                    <a:pt x="296" y="203"/>
                  </a:lnTo>
                  <a:lnTo>
                    <a:pt x="296" y="0"/>
                  </a:lnTo>
                  <a:lnTo>
                    <a:pt x="0" y="0"/>
                  </a:lnTo>
                  <a:lnTo>
                    <a:pt x="0" y="203"/>
                  </a:lnTo>
                  <a:close/>
                  <a:moveTo>
                    <a:pt x="39" y="194"/>
                  </a:moveTo>
                  <a:lnTo>
                    <a:pt x="50" y="157"/>
                  </a:lnTo>
                  <a:lnTo>
                    <a:pt x="246" y="157"/>
                  </a:lnTo>
                  <a:lnTo>
                    <a:pt x="258" y="194"/>
                  </a:lnTo>
                  <a:lnTo>
                    <a:pt x="39" y="194"/>
                  </a:lnTo>
                  <a:close/>
                  <a:moveTo>
                    <a:pt x="9" y="9"/>
                  </a:moveTo>
                  <a:lnTo>
                    <a:pt x="287" y="9"/>
                  </a:lnTo>
                  <a:lnTo>
                    <a:pt x="287" y="194"/>
                  </a:lnTo>
                  <a:lnTo>
                    <a:pt x="267" y="194"/>
                  </a:lnTo>
                  <a:lnTo>
                    <a:pt x="253" y="148"/>
                  </a:lnTo>
                  <a:lnTo>
                    <a:pt x="43" y="148"/>
                  </a:lnTo>
                  <a:lnTo>
                    <a:pt x="29" y="194"/>
                  </a:lnTo>
                  <a:lnTo>
                    <a:pt x="9" y="194"/>
                  </a:lnTo>
                  <a:lnTo>
                    <a:pt x="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Freeform 83"/>
            <p:cNvSpPr>
              <a:spLocks noEditPoints="1"/>
            </p:cNvSpPr>
            <p:nvPr/>
          </p:nvSpPr>
          <p:spPr bwMode="auto">
            <a:xfrm>
              <a:off x="2116319" y="2251524"/>
              <a:ext cx="65590" cy="6559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48 h 56"/>
                <a:gd name="T12" fmla="*/ 8 w 56"/>
                <a:gd name="T13" fmla="*/ 28 h 56"/>
                <a:gd name="T14" fmla="*/ 28 w 56"/>
                <a:gd name="T15" fmla="*/ 8 h 56"/>
                <a:gd name="T16" fmla="*/ 48 w 56"/>
                <a:gd name="T17" fmla="*/ 28 h 56"/>
                <a:gd name="T18" fmla="*/ 28 w 56"/>
                <a:gd name="T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4" y="56"/>
                    <a:pt x="56" y="43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Freeform 84"/>
            <p:cNvSpPr>
              <a:spLocks noEditPoints="1"/>
            </p:cNvSpPr>
            <p:nvPr/>
          </p:nvSpPr>
          <p:spPr bwMode="auto">
            <a:xfrm>
              <a:off x="2267996" y="2251524"/>
              <a:ext cx="65590" cy="65590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48 h 56"/>
                <a:gd name="T12" fmla="*/ 8 w 56"/>
                <a:gd name="T13" fmla="*/ 28 h 56"/>
                <a:gd name="T14" fmla="*/ 28 w 56"/>
                <a:gd name="T15" fmla="*/ 8 h 56"/>
                <a:gd name="T16" fmla="*/ 48 w 56"/>
                <a:gd name="T17" fmla="*/ 28 h 56"/>
                <a:gd name="T18" fmla="*/ 28 w 56"/>
                <a:gd name="T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4" y="56"/>
                    <a:pt x="56" y="43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Freeform 85"/>
            <p:cNvSpPr>
              <a:spLocks noEditPoints="1"/>
            </p:cNvSpPr>
            <p:nvPr/>
          </p:nvSpPr>
          <p:spPr bwMode="auto">
            <a:xfrm>
              <a:off x="2092748" y="2203357"/>
              <a:ext cx="269534" cy="28696"/>
            </a:xfrm>
            <a:custGeom>
              <a:avLst/>
              <a:gdLst>
                <a:gd name="T0" fmla="*/ 263 w 263"/>
                <a:gd name="T1" fmla="*/ 0 h 28"/>
                <a:gd name="T2" fmla="*/ 0 w 263"/>
                <a:gd name="T3" fmla="*/ 0 h 28"/>
                <a:gd name="T4" fmla="*/ 0 w 263"/>
                <a:gd name="T5" fmla="*/ 28 h 28"/>
                <a:gd name="T6" fmla="*/ 263 w 263"/>
                <a:gd name="T7" fmla="*/ 28 h 28"/>
                <a:gd name="T8" fmla="*/ 263 w 263"/>
                <a:gd name="T9" fmla="*/ 0 h 28"/>
                <a:gd name="T10" fmla="*/ 254 w 263"/>
                <a:gd name="T11" fmla="*/ 19 h 28"/>
                <a:gd name="T12" fmla="*/ 9 w 263"/>
                <a:gd name="T13" fmla="*/ 19 h 28"/>
                <a:gd name="T14" fmla="*/ 9 w 263"/>
                <a:gd name="T15" fmla="*/ 10 h 28"/>
                <a:gd name="T16" fmla="*/ 254 w 263"/>
                <a:gd name="T17" fmla="*/ 10 h 28"/>
                <a:gd name="T18" fmla="*/ 254 w 263"/>
                <a:gd name="T19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8">
                  <a:moveTo>
                    <a:pt x="263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63" y="28"/>
                  </a:lnTo>
                  <a:lnTo>
                    <a:pt x="263" y="0"/>
                  </a:lnTo>
                  <a:close/>
                  <a:moveTo>
                    <a:pt x="254" y="19"/>
                  </a:moveTo>
                  <a:lnTo>
                    <a:pt x="9" y="19"/>
                  </a:lnTo>
                  <a:lnTo>
                    <a:pt x="9" y="10"/>
                  </a:lnTo>
                  <a:lnTo>
                    <a:pt x="254" y="10"/>
                  </a:lnTo>
                  <a:lnTo>
                    <a:pt x="25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Freeform 86"/>
            <p:cNvSpPr>
              <a:spLocks noEditPoints="1"/>
            </p:cNvSpPr>
            <p:nvPr/>
          </p:nvSpPr>
          <p:spPr bwMode="auto">
            <a:xfrm>
              <a:off x="2192158" y="2265872"/>
              <a:ext cx="65590" cy="37919"/>
            </a:xfrm>
            <a:custGeom>
              <a:avLst/>
              <a:gdLst>
                <a:gd name="T0" fmla="*/ 0 w 64"/>
                <a:gd name="T1" fmla="*/ 37 h 37"/>
                <a:gd name="T2" fmla="*/ 64 w 64"/>
                <a:gd name="T3" fmla="*/ 37 h 37"/>
                <a:gd name="T4" fmla="*/ 64 w 64"/>
                <a:gd name="T5" fmla="*/ 0 h 37"/>
                <a:gd name="T6" fmla="*/ 0 w 64"/>
                <a:gd name="T7" fmla="*/ 0 h 37"/>
                <a:gd name="T8" fmla="*/ 0 w 64"/>
                <a:gd name="T9" fmla="*/ 37 h 37"/>
                <a:gd name="T10" fmla="*/ 9 w 64"/>
                <a:gd name="T11" fmla="*/ 9 h 37"/>
                <a:gd name="T12" fmla="*/ 55 w 64"/>
                <a:gd name="T13" fmla="*/ 9 h 37"/>
                <a:gd name="T14" fmla="*/ 55 w 64"/>
                <a:gd name="T15" fmla="*/ 27 h 37"/>
                <a:gd name="T16" fmla="*/ 9 w 64"/>
                <a:gd name="T17" fmla="*/ 27 h 37"/>
                <a:gd name="T18" fmla="*/ 9 w 64"/>
                <a:gd name="T19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37">
                  <a:moveTo>
                    <a:pt x="0" y="37"/>
                  </a:moveTo>
                  <a:lnTo>
                    <a:pt x="64" y="37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37"/>
                  </a:lnTo>
                  <a:close/>
                  <a:moveTo>
                    <a:pt x="9" y="9"/>
                  </a:moveTo>
                  <a:lnTo>
                    <a:pt x="55" y="9"/>
                  </a:lnTo>
                  <a:lnTo>
                    <a:pt x="55" y="27"/>
                  </a:lnTo>
                  <a:lnTo>
                    <a:pt x="9" y="27"/>
                  </a:lnTo>
                  <a:lnTo>
                    <a:pt x="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7" name="Группа 396"/>
          <p:cNvGrpSpPr/>
          <p:nvPr/>
        </p:nvGrpSpPr>
        <p:grpSpPr>
          <a:xfrm>
            <a:off x="2499610" y="2134692"/>
            <a:ext cx="236739" cy="307453"/>
            <a:chOff x="2499610" y="2134692"/>
            <a:chExt cx="236739" cy="307453"/>
          </a:xfrm>
          <a:solidFill>
            <a:schemeClr val="tx1"/>
          </a:solidFill>
        </p:grpSpPr>
        <p:sp>
          <p:nvSpPr>
            <p:cNvPr id="86" name="Freeform 87"/>
            <p:cNvSpPr>
              <a:spLocks noEditPoints="1"/>
            </p:cNvSpPr>
            <p:nvPr/>
          </p:nvSpPr>
          <p:spPr bwMode="auto">
            <a:xfrm>
              <a:off x="2499610" y="2134692"/>
              <a:ext cx="151676" cy="307453"/>
            </a:xfrm>
            <a:custGeom>
              <a:avLst/>
              <a:gdLst>
                <a:gd name="T0" fmla="*/ 148 w 148"/>
                <a:gd name="T1" fmla="*/ 300 h 300"/>
                <a:gd name="T2" fmla="*/ 148 w 148"/>
                <a:gd name="T3" fmla="*/ 0 h 300"/>
                <a:gd name="T4" fmla="*/ 59 w 148"/>
                <a:gd name="T5" fmla="*/ 91 h 300"/>
                <a:gd name="T6" fmla="*/ 0 w 148"/>
                <a:gd name="T7" fmla="*/ 91 h 300"/>
                <a:gd name="T8" fmla="*/ 0 w 148"/>
                <a:gd name="T9" fmla="*/ 211 h 300"/>
                <a:gd name="T10" fmla="*/ 59 w 148"/>
                <a:gd name="T11" fmla="*/ 211 h 300"/>
                <a:gd name="T12" fmla="*/ 148 w 148"/>
                <a:gd name="T13" fmla="*/ 300 h 300"/>
                <a:gd name="T14" fmla="*/ 9 w 148"/>
                <a:gd name="T15" fmla="*/ 100 h 300"/>
                <a:gd name="T16" fmla="*/ 62 w 148"/>
                <a:gd name="T17" fmla="*/ 100 h 300"/>
                <a:gd name="T18" fmla="*/ 138 w 148"/>
                <a:gd name="T19" fmla="*/ 22 h 300"/>
                <a:gd name="T20" fmla="*/ 138 w 148"/>
                <a:gd name="T21" fmla="*/ 278 h 300"/>
                <a:gd name="T22" fmla="*/ 62 w 148"/>
                <a:gd name="T23" fmla="*/ 202 h 300"/>
                <a:gd name="T24" fmla="*/ 9 w 148"/>
                <a:gd name="T25" fmla="*/ 202 h 300"/>
                <a:gd name="T26" fmla="*/ 9 w 148"/>
                <a:gd name="T27" fmla="*/ 1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300">
                  <a:moveTo>
                    <a:pt x="148" y="300"/>
                  </a:moveTo>
                  <a:lnTo>
                    <a:pt x="148" y="0"/>
                  </a:lnTo>
                  <a:lnTo>
                    <a:pt x="59" y="91"/>
                  </a:lnTo>
                  <a:lnTo>
                    <a:pt x="0" y="91"/>
                  </a:lnTo>
                  <a:lnTo>
                    <a:pt x="0" y="211"/>
                  </a:lnTo>
                  <a:lnTo>
                    <a:pt x="59" y="211"/>
                  </a:lnTo>
                  <a:lnTo>
                    <a:pt x="148" y="300"/>
                  </a:lnTo>
                  <a:close/>
                  <a:moveTo>
                    <a:pt x="9" y="100"/>
                  </a:moveTo>
                  <a:lnTo>
                    <a:pt x="62" y="100"/>
                  </a:lnTo>
                  <a:lnTo>
                    <a:pt x="138" y="22"/>
                  </a:lnTo>
                  <a:lnTo>
                    <a:pt x="138" y="278"/>
                  </a:lnTo>
                  <a:lnTo>
                    <a:pt x="62" y="202"/>
                  </a:lnTo>
                  <a:lnTo>
                    <a:pt x="9" y="202"/>
                  </a:lnTo>
                  <a:lnTo>
                    <a:pt x="9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2684082" y="2237176"/>
              <a:ext cx="52267" cy="104534"/>
            </a:xfrm>
            <a:custGeom>
              <a:avLst/>
              <a:gdLst>
                <a:gd name="T0" fmla="*/ 0 w 44"/>
                <a:gd name="T1" fmla="*/ 80 h 88"/>
                <a:gd name="T2" fmla="*/ 0 w 44"/>
                <a:gd name="T3" fmla="*/ 88 h 88"/>
                <a:gd name="T4" fmla="*/ 44 w 44"/>
                <a:gd name="T5" fmla="*/ 44 h 88"/>
                <a:gd name="T6" fmla="*/ 0 w 44"/>
                <a:gd name="T7" fmla="*/ 0 h 88"/>
                <a:gd name="T8" fmla="*/ 0 w 44"/>
                <a:gd name="T9" fmla="*/ 8 h 88"/>
                <a:gd name="T10" fmla="*/ 36 w 44"/>
                <a:gd name="T11" fmla="*/ 44 h 88"/>
                <a:gd name="T12" fmla="*/ 0 w 44"/>
                <a:gd name="T13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88">
                  <a:moveTo>
                    <a:pt x="0" y="8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25" y="88"/>
                    <a:pt x="44" y="68"/>
                    <a:pt x="44" y="44"/>
                  </a:cubicBezTo>
                  <a:cubicBezTo>
                    <a:pt x="44" y="20"/>
                    <a:pt x="25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0" y="8"/>
                    <a:pt x="36" y="24"/>
                    <a:pt x="36" y="44"/>
                  </a:cubicBezTo>
                  <a:cubicBezTo>
                    <a:pt x="36" y="64"/>
                    <a:pt x="20" y="80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98" name="Группа 397"/>
          <p:cNvGrpSpPr/>
          <p:nvPr/>
        </p:nvGrpSpPr>
        <p:grpSpPr>
          <a:xfrm>
            <a:off x="2868553" y="2134692"/>
            <a:ext cx="283882" cy="307453"/>
            <a:chOff x="2868553" y="2134692"/>
            <a:chExt cx="283882" cy="307453"/>
          </a:xfrm>
          <a:solidFill>
            <a:schemeClr val="tx1"/>
          </a:solidFill>
        </p:grpSpPr>
        <p:sp>
          <p:nvSpPr>
            <p:cNvPr id="88" name="Freeform 89"/>
            <p:cNvSpPr>
              <a:spLocks noEditPoints="1"/>
            </p:cNvSpPr>
            <p:nvPr/>
          </p:nvSpPr>
          <p:spPr bwMode="auto">
            <a:xfrm>
              <a:off x="2868553" y="2134692"/>
              <a:ext cx="151676" cy="307453"/>
            </a:xfrm>
            <a:custGeom>
              <a:avLst/>
              <a:gdLst>
                <a:gd name="T0" fmla="*/ 148 w 148"/>
                <a:gd name="T1" fmla="*/ 300 h 300"/>
                <a:gd name="T2" fmla="*/ 148 w 148"/>
                <a:gd name="T3" fmla="*/ 0 h 300"/>
                <a:gd name="T4" fmla="*/ 59 w 148"/>
                <a:gd name="T5" fmla="*/ 91 h 300"/>
                <a:gd name="T6" fmla="*/ 0 w 148"/>
                <a:gd name="T7" fmla="*/ 91 h 300"/>
                <a:gd name="T8" fmla="*/ 0 w 148"/>
                <a:gd name="T9" fmla="*/ 211 h 300"/>
                <a:gd name="T10" fmla="*/ 59 w 148"/>
                <a:gd name="T11" fmla="*/ 211 h 300"/>
                <a:gd name="T12" fmla="*/ 148 w 148"/>
                <a:gd name="T13" fmla="*/ 300 h 300"/>
                <a:gd name="T14" fmla="*/ 9 w 148"/>
                <a:gd name="T15" fmla="*/ 100 h 300"/>
                <a:gd name="T16" fmla="*/ 62 w 148"/>
                <a:gd name="T17" fmla="*/ 100 h 300"/>
                <a:gd name="T18" fmla="*/ 139 w 148"/>
                <a:gd name="T19" fmla="*/ 22 h 300"/>
                <a:gd name="T20" fmla="*/ 139 w 148"/>
                <a:gd name="T21" fmla="*/ 278 h 300"/>
                <a:gd name="T22" fmla="*/ 62 w 148"/>
                <a:gd name="T23" fmla="*/ 202 h 300"/>
                <a:gd name="T24" fmla="*/ 9 w 148"/>
                <a:gd name="T25" fmla="*/ 202 h 300"/>
                <a:gd name="T26" fmla="*/ 9 w 148"/>
                <a:gd name="T27" fmla="*/ 1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300">
                  <a:moveTo>
                    <a:pt x="148" y="300"/>
                  </a:moveTo>
                  <a:lnTo>
                    <a:pt x="148" y="0"/>
                  </a:lnTo>
                  <a:lnTo>
                    <a:pt x="59" y="91"/>
                  </a:lnTo>
                  <a:lnTo>
                    <a:pt x="0" y="91"/>
                  </a:lnTo>
                  <a:lnTo>
                    <a:pt x="0" y="211"/>
                  </a:lnTo>
                  <a:lnTo>
                    <a:pt x="59" y="211"/>
                  </a:lnTo>
                  <a:lnTo>
                    <a:pt x="148" y="300"/>
                  </a:lnTo>
                  <a:close/>
                  <a:moveTo>
                    <a:pt x="9" y="100"/>
                  </a:moveTo>
                  <a:lnTo>
                    <a:pt x="62" y="100"/>
                  </a:lnTo>
                  <a:lnTo>
                    <a:pt x="139" y="22"/>
                  </a:lnTo>
                  <a:lnTo>
                    <a:pt x="139" y="278"/>
                  </a:lnTo>
                  <a:lnTo>
                    <a:pt x="62" y="202"/>
                  </a:lnTo>
                  <a:lnTo>
                    <a:pt x="9" y="202"/>
                  </a:lnTo>
                  <a:lnTo>
                    <a:pt x="9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3053025" y="2237176"/>
              <a:ext cx="52267" cy="104534"/>
            </a:xfrm>
            <a:custGeom>
              <a:avLst/>
              <a:gdLst>
                <a:gd name="T0" fmla="*/ 0 w 44"/>
                <a:gd name="T1" fmla="*/ 80 h 88"/>
                <a:gd name="T2" fmla="*/ 0 w 44"/>
                <a:gd name="T3" fmla="*/ 88 h 88"/>
                <a:gd name="T4" fmla="*/ 44 w 44"/>
                <a:gd name="T5" fmla="*/ 44 h 88"/>
                <a:gd name="T6" fmla="*/ 0 w 44"/>
                <a:gd name="T7" fmla="*/ 0 h 88"/>
                <a:gd name="T8" fmla="*/ 0 w 44"/>
                <a:gd name="T9" fmla="*/ 8 h 88"/>
                <a:gd name="T10" fmla="*/ 36 w 44"/>
                <a:gd name="T11" fmla="*/ 44 h 88"/>
                <a:gd name="T12" fmla="*/ 0 w 44"/>
                <a:gd name="T13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88">
                  <a:moveTo>
                    <a:pt x="0" y="8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25" y="88"/>
                    <a:pt x="44" y="68"/>
                    <a:pt x="44" y="44"/>
                  </a:cubicBezTo>
                  <a:cubicBezTo>
                    <a:pt x="44" y="20"/>
                    <a:pt x="25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0" y="8"/>
                    <a:pt x="36" y="24"/>
                    <a:pt x="36" y="44"/>
                  </a:cubicBezTo>
                  <a:cubicBezTo>
                    <a:pt x="36" y="64"/>
                    <a:pt x="20" y="80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3053025" y="2189009"/>
              <a:ext cx="99410" cy="199844"/>
            </a:xfrm>
            <a:custGeom>
              <a:avLst/>
              <a:gdLst>
                <a:gd name="T0" fmla="*/ 0 w 84"/>
                <a:gd name="T1" fmla="*/ 168 h 168"/>
                <a:gd name="T2" fmla="*/ 84 w 84"/>
                <a:gd name="T3" fmla="*/ 84 h 168"/>
                <a:gd name="T4" fmla="*/ 0 w 84"/>
                <a:gd name="T5" fmla="*/ 0 h 168"/>
                <a:gd name="T6" fmla="*/ 0 w 84"/>
                <a:gd name="T7" fmla="*/ 8 h 168"/>
                <a:gd name="T8" fmla="*/ 76 w 84"/>
                <a:gd name="T9" fmla="*/ 84 h 168"/>
                <a:gd name="T10" fmla="*/ 0 w 84"/>
                <a:gd name="T11" fmla="*/ 160 h 168"/>
                <a:gd name="T12" fmla="*/ 0 w 84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68">
                  <a:moveTo>
                    <a:pt x="0" y="168"/>
                  </a:moveTo>
                  <a:cubicBezTo>
                    <a:pt x="47" y="168"/>
                    <a:pt x="84" y="130"/>
                    <a:pt x="84" y="84"/>
                  </a:cubicBezTo>
                  <a:cubicBezTo>
                    <a:pt x="84" y="38"/>
                    <a:pt x="47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2" y="8"/>
                    <a:pt x="76" y="42"/>
                    <a:pt x="76" y="84"/>
                  </a:cubicBezTo>
                  <a:cubicBezTo>
                    <a:pt x="76" y="126"/>
                    <a:pt x="42" y="160"/>
                    <a:pt x="0" y="160"/>
                  </a:cubicBez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77069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3933972" y="411510"/>
            <a:ext cx="1305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Software</a:t>
            </a:r>
            <a:endParaRPr lang="uk-UA" sz="24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2054226" y="1245265"/>
            <a:ext cx="303212" cy="304800"/>
            <a:chOff x="2054226" y="1245265"/>
            <a:chExt cx="303212" cy="304800"/>
          </a:xfrm>
        </p:grpSpPr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2054226" y="1445290"/>
              <a:ext cx="104775" cy="104775"/>
            </a:xfrm>
            <a:custGeom>
              <a:avLst/>
              <a:gdLst>
                <a:gd name="T0" fmla="*/ 36 w 66"/>
                <a:gd name="T1" fmla="*/ 34 h 66"/>
                <a:gd name="T2" fmla="*/ 61 w 66"/>
                <a:gd name="T3" fmla="*/ 9 h 66"/>
                <a:gd name="T4" fmla="*/ 66 w 66"/>
                <a:gd name="T5" fmla="*/ 9 h 66"/>
                <a:gd name="T6" fmla="*/ 66 w 66"/>
                <a:gd name="T7" fmla="*/ 3 h 66"/>
                <a:gd name="T8" fmla="*/ 63 w 66"/>
                <a:gd name="T9" fmla="*/ 3 h 66"/>
                <a:gd name="T10" fmla="*/ 63 w 66"/>
                <a:gd name="T11" fmla="*/ 0 h 66"/>
                <a:gd name="T12" fmla="*/ 57 w 66"/>
                <a:gd name="T13" fmla="*/ 0 h 66"/>
                <a:gd name="T14" fmla="*/ 57 w 66"/>
                <a:gd name="T15" fmla="*/ 4 h 66"/>
                <a:gd name="T16" fmla="*/ 32 w 66"/>
                <a:gd name="T17" fmla="*/ 30 h 66"/>
                <a:gd name="T18" fmla="*/ 0 w 66"/>
                <a:gd name="T19" fmla="*/ 30 h 66"/>
                <a:gd name="T20" fmla="*/ 0 w 66"/>
                <a:gd name="T21" fmla="*/ 66 h 66"/>
                <a:gd name="T22" fmla="*/ 36 w 66"/>
                <a:gd name="T23" fmla="*/ 66 h 66"/>
                <a:gd name="T24" fmla="*/ 36 w 66"/>
                <a:gd name="T25" fmla="*/ 34 h 66"/>
                <a:gd name="T26" fmla="*/ 30 w 66"/>
                <a:gd name="T27" fmla="*/ 60 h 66"/>
                <a:gd name="T28" fmla="*/ 6 w 66"/>
                <a:gd name="T29" fmla="*/ 60 h 66"/>
                <a:gd name="T30" fmla="*/ 6 w 66"/>
                <a:gd name="T31" fmla="*/ 36 h 66"/>
                <a:gd name="T32" fmla="*/ 30 w 66"/>
                <a:gd name="T33" fmla="*/ 36 h 66"/>
                <a:gd name="T34" fmla="*/ 30 w 66"/>
                <a:gd name="T35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66">
                  <a:moveTo>
                    <a:pt x="36" y="34"/>
                  </a:moveTo>
                  <a:lnTo>
                    <a:pt x="61" y="9"/>
                  </a:lnTo>
                  <a:lnTo>
                    <a:pt x="66" y="9"/>
                  </a:lnTo>
                  <a:lnTo>
                    <a:pt x="66" y="3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7" y="4"/>
                  </a:lnTo>
                  <a:lnTo>
                    <a:pt x="32" y="30"/>
                  </a:lnTo>
                  <a:lnTo>
                    <a:pt x="0" y="30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34"/>
                  </a:lnTo>
                  <a:close/>
                  <a:moveTo>
                    <a:pt x="30" y="60"/>
                  </a:moveTo>
                  <a:lnTo>
                    <a:pt x="6" y="60"/>
                  </a:lnTo>
                  <a:lnTo>
                    <a:pt x="6" y="36"/>
                  </a:lnTo>
                  <a:lnTo>
                    <a:pt x="30" y="36"/>
                  </a:lnTo>
                  <a:lnTo>
                    <a:pt x="30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Freeform 13"/>
            <p:cNvSpPr>
              <a:spLocks noEditPoints="1"/>
            </p:cNvSpPr>
            <p:nvPr/>
          </p:nvSpPr>
          <p:spPr bwMode="auto">
            <a:xfrm>
              <a:off x="2252663" y="1245265"/>
              <a:ext cx="104775" cy="104775"/>
            </a:xfrm>
            <a:custGeom>
              <a:avLst/>
              <a:gdLst>
                <a:gd name="T0" fmla="*/ 30 w 66"/>
                <a:gd name="T1" fmla="*/ 32 h 66"/>
                <a:gd name="T2" fmla="*/ 6 w 66"/>
                <a:gd name="T3" fmla="*/ 57 h 66"/>
                <a:gd name="T4" fmla="*/ 0 w 66"/>
                <a:gd name="T5" fmla="*/ 57 h 66"/>
                <a:gd name="T6" fmla="*/ 0 w 66"/>
                <a:gd name="T7" fmla="*/ 63 h 66"/>
                <a:gd name="T8" fmla="*/ 3 w 66"/>
                <a:gd name="T9" fmla="*/ 63 h 66"/>
                <a:gd name="T10" fmla="*/ 3 w 66"/>
                <a:gd name="T11" fmla="*/ 66 h 66"/>
                <a:gd name="T12" fmla="*/ 9 w 66"/>
                <a:gd name="T13" fmla="*/ 66 h 66"/>
                <a:gd name="T14" fmla="*/ 9 w 66"/>
                <a:gd name="T15" fmla="*/ 61 h 66"/>
                <a:gd name="T16" fmla="*/ 35 w 66"/>
                <a:gd name="T17" fmla="*/ 36 h 66"/>
                <a:gd name="T18" fmla="*/ 66 w 66"/>
                <a:gd name="T19" fmla="*/ 36 h 66"/>
                <a:gd name="T20" fmla="*/ 66 w 66"/>
                <a:gd name="T21" fmla="*/ 0 h 66"/>
                <a:gd name="T22" fmla="*/ 30 w 66"/>
                <a:gd name="T23" fmla="*/ 0 h 66"/>
                <a:gd name="T24" fmla="*/ 30 w 66"/>
                <a:gd name="T25" fmla="*/ 32 h 66"/>
                <a:gd name="T26" fmla="*/ 36 w 66"/>
                <a:gd name="T27" fmla="*/ 6 h 66"/>
                <a:gd name="T28" fmla="*/ 60 w 66"/>
                <a:gd name="T29" fmla="*/ 6 h 66"/>
                <a:gd name="T30" fmla="*/ 60 w 66"/>
                <a:gd name="T31" fmla="*/ 30 h 66"/>
                <a:gd name="T32" fmla="*/ 36 w 66"/>
                <a:gd name="T33" fmla="*/ 30 h 66"/>
                <a:gd name="T34" fmla="*/ 36 w 66"/>
                <a:gd name="T35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66">
                  <a:moveTo>
                    <a:pt x="30" y="32"/>
                  </a:moveTo>
                  <a:lnTo>
                    <a:pt x="6" y="57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66"/>
                  </a:lnTo>
                  <a:lnTo>
                    <a:pt x="9" y="66"/>
                  </a:lnTo>
                  <a:lnTo>
                    <a:pt x="9" y="61"/>
                  </a:lnTo>
                  <a:lnTo>
                    <a:pt x="35" y="36"/>
                  </a:lnTo>
                  <a:lnTo>
                    <a:pt x="66" y="36"/>
                  </a:lnTo>
                  <a:lnTo>
                    <a:pt x="66" y="0"/>
                  </a:lnTo>
                  <a:lnTo>
                    <a:pt x="30" y="0"/>
                  </a:lnTo>
                  <a:lnTo>
                    <a:pt x="30" y="32"/>
                  </a:lnTo>
                  <a:close/>
                  <a:moveTo>
                    <a:pt x="36" y="6"/>
                  </a:moveTo>
                  <a:lnTo>
                    <a:pt x="60" y="6"/>
                  </a:lnTo>
                  <a:lnTo>
                    <a:pt x="60" y="30"/>
                  </a:lnTo>
                  <a:lnTo>
                    <a:pt x="36" y="30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Rectangle 14"/>
            <p:cNvSpPr>
              <a:spLocks noChangeArrowheads="1"/>
            </p:cNvSpPr>
            <p:nvPr/>
          </p:nvSpPr>
          <p:spPr bwMode="auto">
            <a:xfrm>
              <a:off x="2168526" y="133575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225676" y="1335753"/>
              <a:ext cx="174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Rectangle 16"/>
            <p:cNvSpPr>
              <a:spLocks noChangeArrowheads="1"/>
            </p:cNvSpPr>
            <p:nvPr/>
          </p:nvSpPr>
          <p:spPr bwMode="auto">
            <a:xfrm>
              <a:off x="2197101" y="133575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144713" y="1335753"/>
              <a:ext cx="14288" cy="14288"/>
            </a:xfrm>
            <a:custGeom>
              <a:avLst/>
              <a:gdLst>
                <a:gd name="T0" fmla="*/ 6 w 9"/>
                <a:gd name="T1" fmla="*/ 6 h 9"/>
                <a:gd name="T2" fmla="*/ 9 w 9"/>
                <a:gd name="T3" fmla="*/ 6 h 9"/>
                <a:gd name="T4" fmla="*/ 9 w 9"/>
                <a:gd name="T5" fmla="*/ 0 h 9"/>
                <a:gd name="T6" fmla="*/ 0 w 9"/>
                <a:gd name="T7" fmla="*/ 0 h 9"/>
                <a:gd name="T8" fmla="*/ 0 w 9"/>
                <a:gd name="T9" fmla="*/ 9 h 9"/>
                <a:gd name="T10" fmla="*/ 6 w 9"/>
                <a:gd name="T11" fmla="*/ 9 h 9"/>
                <a:gd name="T12" fmla="*/ 6 w 9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6" y="6"/>
                  </a:moveTo>
                  <a:lnTo>
                    <a:pt x="9" y="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2144713" y="14167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2144713" y="13595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2144713" y="13881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2168526" y="145005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197101" y="145005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2225676" y="1450053"/>
              <a:ext cx="174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2252663" y="1445290"/>
              <a:ext cx="14288" cy="14288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3 h 9"/>
                <a:gd name="T4" fmla="*/ 0 w 9"/>
                <a:gd name="T5" fmla="*/ 9 h 9"/>
                <a:gd name="T6" fmla="*/ 9 w 9"/>
                <a:gd name="T7" fmla="*/ 9 h 9"/>
                <a:gd name="T8" fmla="*/ 9 w 9"/>
                <a:gd name="T9" fmla="*/ 0 h 9"/>
                <a:gd name="T10" fmla="*/ 3 w 9"/>
                <a:gd name="T11" fmla="*/ 0 h 9"/>
                <a:gd name="T12" fmla="*/ 3 w 9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3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2257426" y="13881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2257426" y="14167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2257426" y="13595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2173288" y="1364328"/>
              <a:ext cx="65088" cy="66675"/>
            </a:xfrm>
            <a:custGeom>
              <a:avLst/>
              <a:gdLst>
                <a:gd name="T0" fmla="*/ 0 w 41"/>
                <a:gd name="T1" fmla="*/ 24 h 42"/>
                <a:gd name="T2" fmla="*/ 18 w 41"/>
                <a:gd name="T3" fmla="*/ 24 h 42"/>
                <a:gd name="T4" fmla="*/ 18 w 41"/>
                <a:gd name="T5" fmla="*/ 42 h 42"/>
                <a:gd name="T6" fmla="*/ 24 w 41"/>
                <a:gd name="T7" fmla="*/ 42 h 42"/>
                <a:gd name="T8" fmla="*/ 24 w 41"/>
                <a:gd name="T9" fmla="*/ 24 h 42"/>
                <a:gd name="T10" fmla="*/ 41 w 41"/>
                <a:gd name="T11" fmla="*/ 24 h 42"/>
                <a:gd name="T12" fmla="*/ 41 w 41"/>
                <a:gd name="T13" fmla="*/ 18 h 42"/>
                <a:gd name="T14" fmla="*/ 24 w 41"/>
                <a:gd name="T15" fmla="*/ 18 h 42"/>
                <a:gd name="T16" fmla="*/ 24 w 41"/>
                <a:gd name="T17" fmla="*/ 0 h 42"/>
                <a:gd name="T18" fmla="*/ 18 w 41"/>
                <a:gd name="T19" fmla="*/ 0 h 42"/>
                <a:gd name="T20" fmla="*/ 18 w 41"/>
                <a:gd name="T21" fmla="*/ 18 h 42"/>
                <a:gd name="T22" fmla="*/ 0 w 41"/>
                <a:gd name="T23" fmla="*/ 18 h 42"/>
                <a:gd name="T24" fmla="*/ 0 w 41"/>
                <a:gd name="T25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42">
                  <a:moveTo>
                    <a:pt x="0" y="24"/>
                  </a:moveTo>
                  <a:lnTo>
                    <a:pt x="18" y="24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24" y="24"/>
                  </a:lnTo>
                  <a:lnTo>
                    <a:pt x="41" y="24"/>
                  </a:lnTo>
                  <a:lnTo>
                    <a:pt x="41" y="18"/>
                  </a:lnTo>
                  <a:lnTo>
                    <a:pt x="24" y="18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8" y="18"/>
                  </a:lnTo>
                  <a:lnTo>
                    <a:pt x="0" y="1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2" name="Freeform 29"/>
          <p:cNvSpPr>
            <a:spLocks noEditPoints="1"/>
          </p:cNvSpPr>
          <p:nvPr/>
        </p:nvSpPr>
        <p:spPr bwMode="auto">
          <a:xfrm>
            <a:off x="2447926" y="1297653"/>
            <a:ext cx="304800" cy="200025"/>
          </a:xfrm>
          <a:custGeom>
            <a:avLst/>
            <a:gdLst>
              <a:gd name="T0" fmla="*/ 128 w 256"/>
              <a:gd name="T1" fmla="*/ 168 h 168"/>
              <a:gd name="T2" fmla="*/ 256 w 256"/>
              <a:gd name="T3" fmla="*/ 84 h 168"/>
              <a:gd name="T4" fmla="*/ 128 w 256"/>
              <a:gd name="T5" fmla="*/ 0 h 168"/>
              <a:gd name="T6" fmla="*/ 0 w 256"/>
              <a:gd name="T7" fmla="*/ 84 h 168"/>
              <a:gd name="T8" fmla="*/ 128 w 256"/>
              <a:gd name="T9" fmla="*/ 168 h 168"/>
              <a:gd name="T10" fmla="*/ 9 w 256"/>
              <a:gd name="T11" fmla="*/ 88 h 168"/>
              <a:gd name="T12" fmla="*/ 124 w 256"/>
              <a:gd name="T13" fmla="*/ 88 h 168"/>
              <a:gd name="T14" fmla="*/ 124 w 256"/>
              <a:gd name="T15" fmla="*/ 160 h 168"/>
              <a:gd name="T16" fmla="*/ 9 w 256"/>
              <a:gd name="T17" fmla="*/ 88 h 168"/>
              <a:gd name="T18" fmla="*/ 132 w 256"/>
              <a:gd name="T19" fmla="*/ 160 h 168"/>
              <a:gd name="T20" fmla="*/ 132 w 256"/>
              <a:gd name="T21" fmla="*/ 88 h 168"/>
              <a:gd name="T22" fmla="*/ 248 w 256"/>
              <a:gd name="T23" fmla="*/ 88 h 168"/>
              <a:gd name="T24" fmla="*/ 132 w 256"/>
              <a:gd name="T25" fmla="*/ 160 h 168"/>
              <a:gd name="T26" fmla="*/ 248 w 256"/>
              <a:gd name="T27" fmla="*/ 80 h 168"/>
              <a:gd name="T28" fmla="*/ 132 w 256"/>
              <a:gd name="T29" fmla="*/ 80 h 168"/>
              <a:gd name="T30" fmla="*/ 132 w 256"/>
              <a:gd name="T31" fmla="*/ 8 h 168"/>
              <a:gd name="T32" fmla="*/ 248 w 256"/>
              <a:gd name="T33" fmla="*/ 80 h 168"/>
              <a:gd name="T34" fmla="*/ 124 w 256"/>
              <a:gd name="T35" fmla="*/ 8 h 168"/>
              <a:gd name="T36" fmla="*/ 124 w 256"/>
              <a:gd name="T37" fmla="*/ 80 h 168"/>
              <a:gd name="T38" fmla="*/ 9 w 256"/>
              <a:gd name="T39" fmla="*/ 80 h 168"/>
              <a:gd name="T40" fmla="*/ 124 w 256"/>
              <a:gd name="T41" fmla="*/ 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6" h="168">
                <a:moveTo>
                  <a:pt x="128" y="168"/>
                </a:moveTo>
                <a:cubicBezTo>
                  <a:pt x="199" y="168"/>
                  <a:pt x="256" y="130"/>
                  <a:pt x="256" y="84"/>
                </a:cubicBezTo>
                <a:cubicBezTo>
                  <a:pt x="256" y="37"/>
                  <a:pt x="199" y="0"/>
                  <a:pt x="128" y="0"/>
                </a:cubicBezTo>
                <a:cubicBezTo>
                  <a:pt x="58" y="0"/>
                  <a:pt x="0" y="37"/>
                  <a:pt x="0" y="84"/>
                </a:cubicBezTo>
                <a:cubicBezTo>
                  <a:pt x="0" y="130"/>
                  <a:pt x="58" y="168"/>
                  <a:pt x="128" y="168"/>
                </a:cubicBezTo>
                <a:close/>
                <a:moveTo>
                  <a:pt x="9" y="88"/>
                </a:moveTo>
                <a:cubicBezTo>
                  <a:pt x="124" y="88"/>
                  <a:pt x="124" y="88"/>
                  <a:pt x="124" y="88"/>
                </a:cubicBezTo>
                <a:cubicBezTo>
                  <a:pt x="124" y="160"/>
                  <a:pt x="124" y="160"/>
                  <a:pt x="124" y="160"/>
                </a:cubicBezTo>
                <a:cubicBezTo>
                  <a:pt x="62" y="158"/>
                  <a:pt x="12" y="127"/>
                  <a:pt x="9" y="88"/>
                </a:cubicBezTo>
                <a:close/>
                <a:moveTo>
                  <a:pt x="132" y="160"/>
                </a:moveTo>
                <a:cubicBezTo>
                  <a:pt x="132" y="88"/>
                  <a:pt x="132" y="88"/>
                  <a:pt x="132" y="88"/>
                </a:cubicBezTo>
                <a:cubicBezTo>
                  <a:pt x="248" y="88"/>
                  <a:pt x="248" y="88"/>
                  <a:pt x="248" y="88"/>
                </a:cubicBezTo>
                <a:cubicBezTo>
                  <a:pt x="245" y="127"/>
                  <a:pt x="195" y="158"/>
                  <a:pt x="132" y="160"/>
                </a:cubicBezTo>
                <a:close/>
                <a:moveTo>
                  <a:pt x="248" y="80"/>
                </a:moveTo>
                <a:cubicBezTo>
                  <a:pt x="132" y="80"/>
                  <a:pt x="132" y="80"/>
                  <a:pt x="132" y="80"/>
                </a:cubicBezTo>
                <a:cubicBezTo>
                  <a:pt x="132" y="8"/>
                  <a:pt x="132" y="8"/>
                  <a:pt x="132" y="8"/>
                </a:cubicBezTo>
                <a:cubicBezTo>
                  <a:pt x="195" y="9"/>
                  <a:pt x="245" y="40"/>
                  <a:pt x="248" y="80"/>
                </a:cubicBezTo>
                <a:close/>
                <a:moveTo>
                  <a:pt x="124" y="8"/>
                </a:moveTo>
                <a:cubicBezTo>
                  <a:pt x="124" y="80"/>
                  <a:pt x="124" y="80"/>
                  <a:pt x="124" y="80"/>
                </a:cubicBezTo>
                <a:cubicBezTo>
                  <a:pt x="9" y="80"/>
                  <a:pt x="9" y="80"/>
                  <a:pt x="9" y="80"/>
                </a:cubicBezTo>
                <a:cubicBezTo>
                  <a:pt x="12" y="40"/>
                  <a:pt x="62" y="9"/>
                  <a:pt x="124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" name="Freeform 30"/>
          <p:cNvSpPr>
            <a:spLocks noEditPoints="1"/>
          </p:cNvSpPr>
          <p:nvPr/>
        </p:nvSpPr>
        <p:spPr bwMode="auto">
          <a:xfrm>
            <a:off x="2843213" y="1264315"/>
            <a:ext cx="303213" cy="266700"/>
          </a:xfrm>
          <a:custGeom>
            <a:avLst/>
            <a:gdLst>
              <a:gd name="T0" fmla="*/ 143 w 191"/>
              <a:gd name="T1" fmla="*/ 168 h 168"/>
              <a:gd name="T2" fmla="*/ 191 w 191"/>
              <a:gd name="T3" fmla="*/ 84 h 168"/>
              <a:gd name="T4" fmla="*/ 143 w 191"/>
              <a:gd name="T5" fmla="*/ 0 h 168"/>
              <a:gd name="T6" fmla="*/ 48 w 191"/>
              <a:gd name="T7" fmla="*/ 0 h 168"/>
              <a:gd name="T8" fmla="*/ 0 w 191"/>
              <a:gd name="T9" fmla="*/ 84 h 168"/>
              <a:gd name="T10" fmla="*/ 48 w 191"/>
              <a:gd name="T11" fmla="*/ 168 h 168"/>
              <a:gd name="T12" fmla="*/ 143 w 191"/>
              <a:gd name="T13" fmla="*/ 168 h 168"/>
              <a:gd name="T14" fmla="*/ 56 w 191"/>
              <a:gd name="T15" fmla="*/ 162 h 168"/>
              <a:gd name="T16" fmla="*/ 95 w 191"/>
              <a:gd name="T17" fmla="*/ 90 h 168"/>
              <a:gd name="T18" fmla="*/ 136 w 191"/>
              <a:gd name="T19" fmla="*/ 162 h 168"/>
              <a:gd name="T20" fmla="*/ 56 w 191"/>
              <a:gd name="T21" fmla="*/ 162 h 168"/>
              <a:gd name="T22" fmla="*/ 184 w 191"/>
              <a:gd name="T23" fmla="*/ 84 h 168"/>
              <a:gd name="T24" fmla="*/ 141 w 191"/>
              <a:gd name="T25" fmla="*/ 160 h 168"/>
              <a:gd name="T26" fmla="*/ 99 w 191"/>
              <a:gd name="T27" fmla="*/ 84 h 168"/>
              <a:gd name="T28" fmla="*/ 141 w 191"/>
              <a:gd name="T29" fmla="*/ 8 h 168"/>
              <a:gd name="T30" fmla="*/ 184 w 191"/>
              <a:gd name="T31" fmla="*/ 84 h 168"/>
              <a:gd name="T32" fmla="*/ 95 w 191"/>
              <a:gd name="T33" fmla="*/ 77 h 168"/>
              <a:gd name="T34" fmla="*/ 56 w 191"/>
              <a:gd name="T35" fmla="*/ 6 h 168"/>
              <a:gd name="T36" fmla="*/ 136 w 191"/>
              <a:gd name="T37" fmla="*/ 6 h 168"/>
              <a:gd name="T38" fmla="*/ 95 w 191"/>
              <a:gd name="T39" fmla="*/ 77 h 168"/>
              <a:gd name="T40" fmla="*/ 50 w 191"/>
              <a:gd name="T41" fmla="*/ 8 h 168"/>
              <a:gd name="T42" fmla="*/ 92 w 191"/>
              <a:gd name="T43" fmla="*/ 84 h 168"/>
              <a:gd name="T44" fmla="*/ 50 w 191"/>
              <a:gd name="T45" fmla="*/ 160 h 168"/>
              <a:gd name="T46" fmla="*/ 7 w 191"/>
              <a:gd name="T47" fmla="*/ 84 h 168"/>
              <a:gd name="T48" fmla="*/ 50 w 191"/>
              <a:gd name="T49" fmla="*/ 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1" h="168">
                <a:moveTo>
                  <a:pt x="143" y="168"/>
                </a:moveTo>
                <a:lnTo>
                  <a:pt x="191" y="84"/>
                </a:lnTo>
                <a:lnTo>
                  <a:pt x="143" y="0"/>
                </a:lnTo>
                <a:lnTo>
                  <a:pt x="48" y="0"/>
                </a:lnTo>
                <a:lnTo>
                  <a:pt x="0" y="84"/>
                </a:lnTo>
                <a:lnTo>
                  <a:pt x="48" y="168"/>
                </a:lnTo>
                <a:lnTo>
                  <a:pt x="143" y="168"/>
                </a:lnTo>
                <a:close/>
                <a:moveTo>
                  <a:pt x="56" y="162"/>
                </a:moveTo>
                <a:lnTo>
                  <a:pt x="95" y="90"/>
                </a:lnTo>
                <a:lnTo>
                  <a:pt x="136" y="162"/>
                </a:lnTo>
                <a:lnTo>
                  <a:pt x="56" y="162"/>
                </a:lnTo>
                <a:close/>
                <a:moveTo>
                  <a:pt x="184" y="84"/>
                </a:moveTo>
                <a:lnTo>
                  <a:pt x="141" y="160"/>
                </a:lnTo>
                <a:lnTo>
                  <a:pt x="99" y="84"/>
                </a:lnTo>
                <a:lnTo>
                  <a:pt x="141" y="8"/>
                </a:lnTo>
                <a:lnTo>
                  <a:pt x="184" y="84"/>
                </a:lnTo>
                <a:close/>
                <a:moveTo>
                  <a:pt x="95" y="77"/>
                </a:moveTo>
                <a:lnTo>
                  <a:pt x="56" y="6"/>
                </a:lnTo>
                <a:lnTo>
                  <a:pt x="136" y="6"/>
                </a:lnTo>
                <a:lnTo>
                  <a:pt x="95" y="77"/>
                </a:lnTo>
                <a:close/>
                <a:moveTo>
                  <a:pt x="50" y="8"/>
                </a:moveTo>
                <a:lnTo>
                  <a:pt x="92" y="84"/>
                </a:lnTo>
                <a:lnTo>
                  <a:pt x="50" y="160"/>
                </a:lnTo>
                <a:lnTo>
                  <a:pt x="7" y="84"/>
                </a:lnTo>
                <a:lnTo>
                  <a:pt x="50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" name="Freeform 31"/>
          <p:cNvSpPr>
            <a:spLocks noEditPoints="1"/>
          </p:cNvSpPr>
          <p:nvPr/>
        </p:nvSpPr>
        <p:spPr bwMode="auto">
          <a:xfrm>
            <a:off x="3238501" y="1297653"/>
            <a:ext cx="303213" cy="200025"/>
          </a:xfrm>
          <a:custGeom>
            <a:avLst/>
            <a:gdLst>
              <a:gd name="T0" fmla="*/ 0 w 191"/>
              <a:gd name="T1" fmla="*/ 126 h 126"/>
              <a:gd name="T2" fmla="*/ 191 w 191"/>
              <a:gd name="T3" fmla="*/ 126 h 126"/>
              <a:gd name="T4" fmla="*/ 191 w 191"/>
              <a:gd name="T5" fmla="*/ 0 h 126"/>
              <a:gd name="T6" fmla="*/ 0 w 191"/>
              <a:gd name="T7" fmla="*/ 0 h 126"/>
              <a:gd name="T8" fmla="*/ 0 w 191"/>
              <a:gd name="T9" fmla="*/ 126 h 126"/>
              <a:gd name="T10" fmla="*/ 101 w 191"/>
              <a:gd name="T11" fmla="*/ 63 h 126"/>
              <a:gd name="T12" fmla="*/ 185 w 191"/>
              <a:gd name="T13" fmla="*/ 8 h 126"/>
              <a:gd name="T14" fmla="*/ 185 w 191"/>
              <a:gd name="T15" fmla="*/ 117 h 126"/>
              <a:gd name="T16" fmla="*/ 101 w 191"/>
              <a:gd name="T17" fmla="*/ 63 h 126"/>
              <a:gd name="T18" fmla="*/ 178 w 191"/>
              <a:gd name="T19" fmla="*/ 120 h 126"/>
              <a:gd name="T20" fmla="*/ 12 w 191"/>
              <a:gd name="T21" fmla="*/ 120 h 126"/>
              <a:gd name="T22" fmla="*/ 96 w 191"/>
              <a:gd name="T23" fmla="*/ 66 h 126"/>
              <a:gd name="T24" fmla="*/ 178 w 191"/>
              <a:gd name="T25" fmla="*/ 120 h 126"/>
              <a:gd name="T26" fmla="*/ 96 w 191"/>
              <a:gd name="T27" fmla="*/ 59 h 126"/>
              <a:gd name="T28" fmla="*/ 12 w 191"/>
              <a:gd name="T29" fmla="*/ 6 h 126"/>
              <a:gd name="T30" fmla="*/ 178 w 191"/>
              <a:gd name="T31" fmla="*/ 6 h 126"/>
              <a:gd name="T32" fmla="*/ 96 w 191"/>
              <a:gd name="T33" fmla="*/ 59 h 126"/>
              <a:gd name="T34" fmla="*/ 90 w 191"/>
              <a:gd name="T35" fmla="*/ 63 h 126"/>
              <a:gd name="T36" fmla="*/ 6 w 191"/>
              <a:gd name="T37" fmla="*/ 117 h 126"/>
              <a:gd name="T38" fmla="*/ 6 w 191"/>
              <a:gd name="T39" fmla="*/ 8 h 126"/>
              <a:gd name="T40" fmla="*/ 90 w 191"/>
              <a:gd name="T41" fmla="*/ 6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1" h="126">
                <a:moveTo>
                  <a:pt x="0" y="126"/>
                </a:moveTo>
                <a:lnTo>
                  <a:pt x="191" y="126"/>
                </a:lnTo>
                <a:lnTo>
                  <a:pt x="191" y="0"/>
                </a:lnTo>
                <a:lnTo>
                  <a:pt x="0" y="0"/>
                </a:lnTo>
                <a:lnTo>
                  <a:pt x="0" y="126"/>
                </a:lnTo>
                <a:close/>
                <a:moveTo>
                  <a:pt x="101" y="63"/>
                </a:moveTo>
                <a:lnTo>
                  <a:pt x="185" y="8"/>
                </a:lnTo>
                <a:lnTo>
                  <a:pt x="185" y="117"/>
                </a:lnTo>
                <a:lnTo>
                  <a:pt x="101" y="63"/>
                </a:lnTo>
                <a:close/>
                <a:moveTo>
                  <a:pt x="178" y="120"/>
                </a:moveTo>
                <a:lnTo>
                  <a:pt x="12" y="120"/>
                </a:lnTo>
                <a:lnTo>
                  <a:pt x="96" y="66"/>
                </a:lnTo>
                <a:lnTo>
                  <a:pt x="178" y="120"/>
                </a:lnTo>
                <a:close/>
                <a:moveTo>
                  <a:pt x="96" y="59"/>
                </a:moveTo>
                <a:lnTo>
                  <a:pt x="12" y="6"/>
                </a:lnTo>
                <a:lnTo>
                  <a:pt x="178" y="6"/>
                </a:lnTo>
                <a:lnTo>
                  <a:pt x="96" y="59"/>
                </a:lnTo>
                <a:close/>
                <a:moveTo>
                  <a:pt x="90" y="63"/>
                </a:moveTo>
                <a:lnTo>
                  <a:pt x="6" y="117"/>
                </a:lnTo>
                <a:lnTo>
                  <a:pt x="6" y="8"/>
                </a:lnTo>
                <a:lnTo>
                  <a:pt x="90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5" name="Freeform 32"/>
          <p:cNvSpPr>
            <a:spLocks noEditPoints="1"/>
          </p:cNvSpPr>
          <p:nvPr/>
        </p:nvSpPr>
        <p:spPr bwMode="auto">
          <a:xfrm>
            <a:off x="3632201" y="1297653"/>
            <a:ext cx="304800" cy="200025"/>
          </a:xfrm>
          <a:custGeom>
            <a:avLst/>
            <a:gdLst>
              <a:gd name="T0" fmla="*/ 52 w 256"/>
              <a:gd name="T1" fmla="*/ 168 h 168"/>
              <a:gd name="T2" fmla="*/ 204 w 256"/>
              <a:gd name="T3" fmla="*/ 168 h 168"/>
              <a:gd name="T4" fmla="*/ 256 w 256"/>
              <a:gd name="T5" fmla="*/ 116 h 168"/>
              <a:gd name="T6" fmla="*/ 256 w 256"/>
              <a:gd name="T7" fmla="*/ 52 h 168"/>
              <a:gd name="T8" fmla="*/ 204 w 256"/>
              <a:gd name="T9" fmla="*/ 0 h 168"/>
              <a:gd name="T10" fmla="*/ 52 w 256"/>
              <a:gd name="T11" fmla="*/ 0 h 168"/>
              <a:gd name="T12" fmla="*/ 0 w 256"/>
              <a:gd name="T13" fmla="*/ 52 h 168"/>
              <a:gd name="T14" fmla="*/ 0 w 256"/>
              <a:gd name="T15" fmla="*/ 116 h 168"/>
              <a:gd name="T16" fmla="*/ 52 w 256"/>
              <a:gd name="T17" fmla="*/ 168 h 168"/>
              <a:gd name="T18" fmla="*/ 52 w 256"/>
              <a:gd name="T19" fmla="*/ 160 h 168"/>
              <a:gd name="T20" fmla="*/ 27 w 256"/>
              <a:gd name="T21" fmla="*/ 152 h 168"/>
              <a:gd name="T22" fmla="*/ 128 w 256"/>
              <a:gd name="T23" fmla="*/ 88 h 168"/>
              <a:gd name="T24" fmla="*/ 229 w 256"/>
              <a:gd name="T25" fmla="*/ 152 h 168"/>
              <a:gd name="T26" fmla="*/ 204 w 256"/>
              <a:gd name="T27" fmla="*/ 160 h 168"/>
              <a:gd name="T28" fmla="*/ 52 w 256"/>
              <a:gd name="T29" fmla="*/ 160 h 168"/>
              <a:gd name="T30" fmla="*/ 248 w 256"/>
              <a:gd name="T31" fmla="*/ 52 h 168"/>
              <a:gd name="T32" fmla="*/ 248 w 256"/>
              <a:gd name="T33" fmla="*/ 116 h 168"/>
              <a:gd name="T34" fmla="*/ 235 w 256"/>
              <a:gd name="T35" fmla="*/ 146 h 168"/>
              <a:gd name="T36" fmla="*/ 135 w 256"/>
              <a:gd name="T37" fmla="*/ 84 h 168"/>
              <a:gd name="T38" fmla="*/ 235 w 256"/>
              <a:gd name="T39" fmla="*/ 21 h 168"/>
              <a:gd name="T40" fmla="*/ 248 w 256"/>
              <a:gd name="T41" fmla="*/ 52 h 168"/>
              <a:gd name="T42" fmla="*/ 204 w 256"/>
              <a:gd name="T43" fmla="*/ 8 h 168"/>
              <a:gd name="T44" fmla="*/ 229 w 256"/>
              <a:gd name="T45" fmla="*/ 15 h 168"/>
              <a:gd name="T46" fmla="*/ 128 w 256"/>
              <a:gd name="T47" fmla="*/ 79 h 168"/>
              <a:gd name="T48" fmla="*/ 27 w 256"/>
              <a:gd name="T49" fmla="*/ 15 h 168"/>
              <a:gd name="T50" fmla="*/ 52 w 256"/>
              <a:gd name="T51" fmla="*/ 8 h 168"/>
              <a:gd name="T52" fmla="*/ 204 w 256"/>
              <a:gd name="T53" fmla="*/ 8 h 168"/>
              <a:gd name="T54" fmla="*/ 8 w 256"/>
              <a:gd name="T55" fmla="*/ 52 h 168"/>
              <a:gd name="T56" fmla="*/ 20 w 256"/>
              <a:gd name="T57" fmla="*/ 21 h 168"/>
              <a:gd name="T58" fmla="*/ 120 w 256"/>
              <a:gd name="T59" fmla="*/ 84 h 168"/>
              <a:gd name="T60" fmla="*/ 20 w 256"/>
              <a:gd name="T61" fmla="*/ 146 h 168"/>
              <a:gd name="T62" fmla="*/ 8 w 256"/>
              <a:gd name="T63" fmla="*/ 116 h 168"/>
              <a:gd name="T64" fmla="*/ 8 w 256"/>
              <a:gd name="T65" fmla="*/ 5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6" h="168">
                <a:moveTo>
                  <a:pt x="52" y="168"/>
                </a:moveTo>
                <a:cubicBezTo>
                  <a:pt x="204" y="168"/>
                  <a:pt x="204" y="168"/>
                  <a:pt x="204" y="168"/>
                </a:cubicBezTo>
                <a:cubicBezTo>
                  <a:pt x="232" y="168"/>
                  <a:pt x="256" y="144"/>
                  <a:pt x="256" y="116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6" y="23"/>
                  <a:pt x="232" y="0"/>
                  <a:pt x="20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44"/>
                  <a:pt x="23" y="168"/>
                  <a:pt x="52" y="168"/>
                </a:cubicBezTo>
                <a:close/>
                <a:moveTo>
                  <a:pt x="52" y="160"/>
                </a:moveTo>
                <a:cubicBezTo>
                  <a:pt x="42" y="160"/>
                  <a:pt x="34" y="157"/>
                  <a:pt x="27" y="152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229" y="152"/>
                  <a:pt x="229" y="152"/>
                  <a:pt x="229" y="152"/>
                </a:cubicBezTo>
                <a:cubicBezTo>
                  <a:pt x="222" y="157"/>
                  <a:pt x="213" y="160"/>
                  <a:pt x="204" y="160"/>
                </a:cubicBezTo>
                <a:lnTo>
                  <a:pt x="52" y="160"/>
                </a:lnTo>
                <a:close/>
                <a:moveTo>
                  <a:pt x="248" y="52"/>
                </a:moveTo>
                <a:cubicBezTo>
                  <a:pt x="248" y="116"/>
                  <a:pt x="248" y="116"/>
                  <a:pt x="248" y="116"/>
                </a:cubicBezTo>
                <a:cubicBezTo>
                  <a:pt x="248" y="128"/>
                  <a:pt x="243" y="138"/>
                  <a:pt x="235" y="146"/>
                </a:cubicBezTo>
                <a:cubicBezTo>
                  <a:pt x="135" y="84"/>
                  <a:pt x="135" y="84"/>
                  <a:pt x="135" y="84"/>
                </a:cubicBezTo>
                <a:cubicBezTo>
                  <a:pt x="235" y="21"/>
                  <a:pt x="235" y="21"/>
                  <a:pt x="235" y="21"/>
                </a:cubicBezTo>
                <a:cubicBezTo>
                  <a:pt x="243" y="29"/>
                  <a:pt x="248" y="40"/>
                  <a:pt x="248" y="52"/>
                </a:cubicBezTo>
                <a:close/>
                <a:moveTo>
                  <a:pt x="204" y="8"/>
                </a:moveTo>
                <a:cubicBezTo>
                  <a:pt x="213" y="8"/>
                  <a:pt x="222" y="10"/>
                  <a:pt x="229" y="15"/>
                </a:cubicBezTo>
                <a:cubicBezTo>
                  <a:pt x="128" y="79"/>
                  <a:pt x="128" y="79"/>
                  <a:pt x="128" y="79"/>
                </a:cubicBezTo>
                <a:cubicBezTo>
                  <a:pt x="27" y="15"/>
                  <a:pt x="27" y="15"/>
                  <a:pt x="27" y="15"/>
                </a:cubicBezTo>
                <a:cubicBezTo>
                  <a:pt x="34" y="10"/>
                  <a:pt x="42" y="8"/>
                  <a:pt x="52" y="8"/>
                </a:cubicBezTo>
                <a:lnTo>
                  <a:pt x="204" y="8"/>
                </a:lnTo>
                <a:close/>
                <a:moveTo>
                  <a:pt x="8" y="52"/>
                </a:moveTo>
                <a:cubicBezTo>
                  <a:pt x="8" y="40"/>
                  <a:pt x="13" y="29"/>
                  <a:pt x="20" y="21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20" y="146"/>
                  <a:pt x="20" y="146"/>
                  <a:pt x="20" y="146"/>
                </a:cubicBezTo>
                <a:cubicBezTo>
                  <a:pt x="13" y="138"/>
                  <a:pt x="8" y="128"/>
                  <a:pt x="8" y="116"/>
                </a:cubicBezTo>
                <a:lnTo>
                  <a:pt x="8" y="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" name="Группа 2"/>
          <p:cNvGrpSpPr/>
          <p:nvPr/>
        </p:nvGrpSpPr>
        <p:grpSpPr>
          <a:xfrm>
            <a:off x="4078288" y="1245265"/>
            <a:ext cx="200025" cy="304800"/>
            <a:chOff x="4078288" y="1245265"/>
            <a:chExt cx="200025" cy="304800"/>
          </a:xfrm>
        </p:grpSpPr>
        <p:sp>
          <p:nvSpPr>
            <p:cNvPr id="26" name="Freeform 33"/>
            <p:cNvSpPr>
              <a:spLocks noEditPoints="1"/>
            </p:cNvSpPr>
            <p:nvPr/>
          </p:nvSpPr>
          <p:spPr bwMode="auto">
            <a:xfrm>
              <a:off x="4078288" y="1288128"/>
              <a:ext cx="157163" cy="209550"/>
            </a:xfrm>
            <a:custGeom>
              <a:avLst/>
              <a:gdLst>
                <a:gd name="T0" fmla="*/ 0 w 99"/>
                <a:gd name="T1" fmla="*/ 129 h 132"/>
                <a:gd name="T2" fmla="*/ 6 w 99"/>
                <a:gd name="T3" fmla="*/ 131 h 132"/>
                <a:gd name="T4" fmla="*/ 21 w 99"/>
                <a:gd name="T5" fmla="*/ 90 h 132"/>
                <a:gd name="T6" fmla="*/ 78 w 99"/>
                <a:gd name="T7" fmla="*/ 90 h 132"/>
                <a:gd name="T8" fmla="*/ 93 w 99"/>
                <a:gd name="T9" fmla="*/ 132 h 132"/>
                <a:gd name="T10" fmla="*/ 99 w 99"/>
                <a:gd name="T11" fmla="*/ 130 h 132"/>
                <a:gd name="T12" fmla="*/ 54 w 99"/>
                <a:gd name="T13" fmla="*/ 0 h 132"/>
                <a:gd name="T14" fmla="*/ 46 w 99"/>
                <a:gd name="T15" fmla="*/ 0 h 132"/>
                <a:gd name="T16" fmla="*/ 0 w 99"/>
                <a:gd name="T17" fmla="*/ 129 h 132"/>
                <a:gd name="T18" fmla="*/ 76 w 99"/>
                <a:gd name="T19" fmla="*/ 84 h 132"/>
                <a:gd name="T20" fmla="*/ 23 w 99"/>
                <a:gd name="T21" fmla="*/ 84 h 132"/>
                <a:gd name="T22" fmla="*/ 50 w 99"/>
                <a:gd name="T23" fmla="*/ 8 h 132"/>
                <a:gd name="T24" fmla="*/ 76 w 99"/>
                <a:gd name="T25" fmla="*/ 8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32">
                  <a:moveTo>
                    <a:pt x="0" y="129"/>
                  </a:moveTo>
                  <a:lnTo>
                    <a:pt x="6" y="131"/>
                  </a:lnTo>
                  <a:lnTo>
                    <a:pt x="21" y="90"/>
                  </a:lnTo>
                  <a:lnTo>
                    <a:pt x="78" y="90"/>
                  </a:lnTo>
                  <a:lnTo>
                    <a:pt x="93" y="132"/>
                  </a:lnTo>
                  <a:lnTo>
                    <a:pt x="99" y="130"/>
                  </a:lnTo>
                  <a:lnTo>
                    <a:pt x="54" y="0"/>
                  </a:lnTo>
                  <a:lnTo>
                    <a:pt x="46" y="0"/>
                  </a:lnTo>
                  <a:lnTo>
                    <a:pt x="0" y="129"/>
                  </a:lnTo>
                  <a:close/>
                  <a:moveTo>
                    <a:pt x="76" y="84"/>
                  </a:moveTo>
                  <a:lnTo>
                    <a:pt x="23" y="84"/>
                  </a:lnTo>
                  <a:lnTo>
                    <a:pt x="50" y="8"/>
                  </a:lnTo>
                  <a:lnTo>
                    <a:pt x="76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Rectangle 34"/>
            <p:cNvSpPr>
              <a:spLocks noChangeArrowheads="1"/>
            </p:cNvSpPr>
            <p:nvPr/>
          </p:nvSpPr>
          <p:spPr bwMode="auto">
            <a:xfrm>
              <a:off x="4268788" y="1245265"/>
              <a:ext cx="9525" cy="304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8" name="Freeform 35"/>
          <p:cNvSpPr>
            <a:spLocks noEditPoints="1"/>
          </p:cNvSpPr>
          <p:nvPr/>
        </p:nvSpPr>
        <p:spPr bwMode="auto">
          <a:xfrm>
            <a:off x="4421188" y="1245265"/>
            <a:ext cx="304800" cy="304800"/>
          </a:xfrm>
          <a:custGeom>
            <a:avLst/>
            <a:gdLst>
              <a:gd name="T0" fmla="*/ 162 w 192"/>
              <a:gd name="T1" fmla="*/ 34 h 192"/>
              <a:gd name="T2" fmla="*/ 191 w 192"/>
              <a:gd name="T3" fmla="*/ 5 h 192"/>
              <a:gd name="T4" fmla="*/ 186 w 192"/>
              <a:gd name="T5" fmla="*/ 1 h 192"/>
              <a:gd name="T6" fmla="*/ 157 w 192"/>
              <a:gd name="T7" fmla="*/ 30 h 192"/>
              <a:gd name="T8" fmla="*/ 36 w 192"/>
              <a:gd name="T9" fmla="*/ 30 h 192"/>
              <a:gd name="T10" fmla="*/ 36 w 192"/>
              <a:gd name="T11" fmla="*/ 0 h 192"/>
              <a:gd name="T12" fmla="*/ 30 w 192"/>
              <a:gd name="T13" fmla="*/ 0 h 192"/>
              <a:gd name="T14" fmla="*/ 30 w 192"/>
              <a:gd name="T15" fmla="*/ 30 h 192"/>
              <a:gd name="T16" fmla="*/ 0 w 192"/>
              <a:gd name="T17" fmla="*/ 30 h 192"/>
              <a:gd name="T18" fmla="*/ 0 w 192"/>
              <a:gd name="T19" fmla="*/ 36 h 192"/>
              <a:gd name="T20" fmla="*/ 30 w 192"/>
              <a:gd name="T21" fmla="*/ 36 h 192"/>
              <a:gd name="T22" fmla="*/ 30 w 192"/>
              <a:gd name="T23" fmla="*/ 162 h 192"/>
              <a:gd name="T24" fmla="*/ 156 w 192"/>
              <a:gd name="T25" fmla="*/ 162 h 192"/>
              <a:gd name="T26" fmla="*/ 156 w 192"/>
              <a:gd name="T27" fmla="*/ 192 h 192"/>
              <a:gd name="T28" fmla="*/ 162 w 192"/>
              <a:gd name="T29" fmla="*/ 192 h 192"/>
              <a:gd name="T30" fmla="*/ 162 w 192"/>
              <a:gd name="T31" fmla="*/ 162 h 192"/>
              <a:gd name="T32" fmla="*/ 192 w 192"/>
              <a:gd name="T33" fmla="*/ 162 h 192"/>
              <a:gd name="T34" fmla="*/ 192 w 192"/>
              <a:gd name="T35" fmla="*/ 156 h 192"/>
              <a:gd name="T36" fmla="*/ 162 w 192"/>
              <a:gd name="T37" fmla="*/ 156 h 192"/>
              <a:gd name="T38" fmla="*/ 162 w 192"/>
              <a:gd name="T39" fmla="*/ 34 h 192"/>
              <a:gd name="T40" fmla="*/ 151 w 192"/>
              <a:gd name="T41" fmla="*/ 36 h 192"/>
              <a:gd name="T42" fmla="*/ 36 w 192"/>
              <a:gd name="T43" fmla="*/ 151 h 192"/>
              <a:gd name="T44" fmla="*/ 36 w 192"/>
              <a:gd name="T45" fmla="*/ 36 h 192"/>
              <a:gd name="T46" fmla="*/ 151 w 192"/>
              <a:gd name="T47" fmla="*/ 36 h 192"/>
              <a:gd name="T48" fmla="*/ 40 w 192"/>
              <a:gd name="T49" fmla="*/ 156 h 192"/>
              <a:gd name="T50" fmla="*/ 156 w 192"/>
              <a:gd name="T51" fmla="*/ 40 h 192"/>
              <a:gd name="T52" fmla="*/ 156 w 192"/>
              <a:gd name="T53" fmla="*/ 156 h 192"/>
              <a:gd name="T54" fmla="*/ 40 w 192"/>
              <a:gd name="T55" fmla="*/ 15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92">
                <a:moveTo>
                  <a:pt x="162" y="34"/>
                </a:moveTo>
                <a:lnTo>
                  <a:pt x="191" y="5"/>
                </a:lnTo>
                <a:lnTo>
                  <a:pt x="186" y="1"/>
                </a:lnTo>
                <a:lnTo>
                  <a:pt x="157" y="30"/>
                </a:lnTo>
                <a:lnTo>
                  <a:pt x="36" y="30"/>
                </a:lnTo>
                <a:lnTo>
                  <a:pt x="36" y="0"/>
                </a:lnTo>
                <a:lnTo>
                  <a:pt x="30" y="0"/>
                </a:lnTo>
                <a:lnTo>
                  <a:pt x="30" y="30"/>
                </a:lnTo>
                <a:lnTo>
                  <a:pt x="0" y="30"/>
                </a:lnTo>
                <a:lnTo>
                  <a:pt x="0" y="36"/>
                </a:lnTo>
                <a:lnTo>
                  <a:pt x="30" y="36"/>
                </a:lnTo>
                <a:lnTo>
                  <a:pt x="30" y="162"/>
                </a:lnTo>
                <a:lnTo>
                  <a:pt x="156" y="162"/>
                </a:lnTo>
                <a:lnTo>
                  <a:pt x="156" y="192"/>
                </a:lnTo>
                <a:lnTo>
                  <a:pt x="162" y="192"/>
                </a:lnTo>
                <a:lnTo>
                  <a:pt x="162" y="162"/>
                </a:lnTo>
                <a:lnTo>
                  <a:pt x="192" y="162"/>
                </a:lnTo>
                <a:lnTo>
                  <a:pt x="192" y="156"/>
                </a:lnTo>
                <a:lnTo>
                  <a:pt x="162" y="156"/>
                </a:lnTo>
                <a:lnTo>
                  <a:pt x="162" y="34"/>
                </a:lnTo>
                <a:close/>
                <a:moveTo>
                  <a:pt x="151" y="36"/>
                </a:moveTo>
                <a:lnTo>
                  <a:pt x="36" y="151"/>
                </a:lnTo>
                <a:lnTo>
                  <a:pt x="36" y="36"/>
                </a:lnTo>
                <a:lnTo>
                  <a:pt x="151" y="36"/>
                </a:lnTo>
                <a:close/>
                <a:moveTo>
                  <a:pt x="40" y="156"/>
                </a:moveTo>
                <a:lnTo>
                  <a:pt x="156" y="40"/>
                </a:lnTo>
                <a:lnTo>
                  <a:pt x="156" y="156"/>
                </a:lnTo>
                <a:lnTo>
                  <a:pt x="40" y="1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" name="Freeform 36"/>
          <p:cNvSpPr>
            <a:spLocks noEditPoints="1"/>
          </p:cNvSpPr>
          <p:nvPr/>
        </p:nvSpPr>
        <p:spPr bwMode="auto">
          <a:xfrm>
            <a:off x="4814888" y="1243678"/>
            <a:ext cx="306388" cy="306388"/>
          </a:xfrm>
          <a:custGeom>
            <a:avLst/>
            <a:gdLst>
              <a:gd name="T0" fmla="*/ 218 w 258"/>
              <a:gd name="T1" fmla="*/ 0 h 257"/>
              <a:gd name="T2" fmla="*/ 216 w 258"/>
              <a:gd name="T3" fmla="*/ 0 h 257"/>
              <a:gd name="T4" fmla="*/ 215 w 258"/>
              <a:gd name="T5" fmla="*/ 1 h 257"/>
              <a:gd name="T6" fmla="*/ 199 w 258"/>
              <a:gd name="T7" fmla="*/ 17 h 257"/>
              <a:gd name="T8" fmla="*/ 154 w 258"/>
              <a:gd name="T9" fmla="*/ 62 h 257"/>
              <a:gd name="T10" fmla="*/ 138 w 258"/>
              <a:gd name="T11" fmla="*/ 46 h 257"/>
              <a:gd name="T12" fmla="*/ 116 w 258"/>
              <a:gd name="T13" fmla="*/ 68 h 257"/>
              <a:gd name="T14" fmla="*/ 134 w 258"/>
              <a:gd name="T15" fmla="*/ 86 h 257"/>
              <a:gd name="T16" fmla="*/ 14 w 258"/>
              <a:gd name="T17" fmla="*/ 214 h 257"/>
              <a:gd name="T18" fmla="*/ 14 w 258"/>
              <a:gd name="T19" fmla="*/ 222 h 257"/>
              <a:gd name="T20" fmla="*/ 0 w 258"/>
              <a:gd name="T21" fmla="*/ 236 h 257"/>
              <a:gd name="T22" fmla="*/ 22 w 258"/>
              <a:gd name="T23" fmla="*/ 257 h 257"/>
              <a:gd name="T24" fmla="*/ 36 w 258"/>
              <a:gd name="T25" fmla="*/ 244 h 257"/>
              <a:gd name="T26" fmla="*/ 43 w 258"/>
              <a:gd name="T27" fmla="*/ 244 h 257"/>
              <a:gd name="T28" fmla="*/ 172 w 258"/>
              <a:gd name="T29" fmla="*/ 123 h 257"/>
              <a:gd name="T30" fmla="*/ 190 w 258"/>
              <a:gd name="T31" fmla="*/ 141 h 257"/>
              <a:gd name="T32" fmla="*/ 212 w 258"/>
              <a:gd name="T33" fmla="*/ 120 h 257"/>
              <a:gd name="T34" fmla="*/ 196 w 258"/>
              <a:gd name="T35" fmla="*/ 104 h 257"/>
              <a:gd name="T36" fmla="*/ 258 w 258"/>
              <a:gd name="T37" fmla="*/ 41 h 257"/>
              <a:gd name="T38" fmla="*/ 258 w 258"/>
              <a:gd name="T39" fmla="*/ 40 h 257"/>
              <a:gd name="T40" fmla="*/ 218 w 258"/>
              <a:gd name="T41" fmla="*/ 0 h 257"/>
              <a:gd name="T42" fmla="*/ 40 w 258"/>
              <a:gd name="T43" fmla="*/ 236 h 257"/>
              <a:gd name="T44" fmla="*/ 32 w 258"/>
              <a:gd name="T45" fmla="*/ 236 h 257"/>
              <a:gd name="T46" fmla="*/ 22 w 258"/>
              <a:gd name="T47" fmla="*/ 246 h 257"/>
              <a:gd name="T48" fmla="*/ 12 w 258"/>
              <a:gd name="T49" fmla="*/ 236 h 257"/>
              <a:gd name="T50" fmla="*/ 22 w 258"/>
              <a:gd name="T51" fmla="*/ 225 h 257"/>
              <a:gd name="T52" fmla="*/ 22 w 258"/>
              <a:gd name="T53" fmla="*/ 217 h 257"/>
              <a:gd name="T54" fmla="*/ 140 w 258"/>
              <a:gd name="T55" fmla="*/ 91 h 257"/>
              <a:gd name="T56" fmla="*/ 166 w 258"/>
              <a:gd name="T57" fmla="*/ 118 h 257"/>
              <a:gd name="T58" fmla="*/ 40 w 258"/>
              <a:gd name="T59" fmla="*/ 236 h 257"/>
              <a:gd name="T60" fmla="*/ 190 w 258"/>
              <a:gd name="T61" fmla="*/ 130 h 257"/>
              <a:gd name="T62" fmla="*/ 128 w 258"/>
              <a:gd name="T63" fmla="*/ 68 h 257"/>
              <a:gd name="T64" fmla="*/ 138 w 258"/>
              <a:gd name="T65" fmla="*/ 57 h 257"/>
              <a:gd name="T66" fmla="*/ 200 w 258"/>
              <a:gd name="T67" fmla="*/ 120 h 257"/>
              <a:gd name="T68" fmla="*/ 190 w 258"/>
              <a:gd name="T69" fmla="*/ 130 h 257"/>
              <a:gd name="T70" fmla="*/ 190 w 258"/>
              <a:gd name="T71" fmla="*/ 98 h 257"/>
              <a:gd name="T72" fmla="*/ 160 w 258"/>
              <a:gd name="T73" fmla="*/ 68 h 257"/>
              <a:gd name="T74" fmla="*/ 205 w 258"/>
              <a:gd name="T75" fmla="*/ 23 h 257"/>
              <a:gd name="T76" fmla="*/ 219 w 258"/>
              <a:gd name="T77" fmla="*/ 8 h 257"/>
              <a:gd name="T78" fmla="*/ 250 w 258"/>
              <a:gd name="T79" fmla="*/ 38 h 257"/>
              <a:gd name="T80" fmla="*/ 190 w 258"/>
              <a:gd name="T81" fmla="*/ 9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8" h="257">
                <a:moveTo>
                  <a:pt x="218" y="0"/>
                </a:moveTo>
                <a:cubicBezTo>
                  <a:pt x="216" y="0"/>
                  <a:pt x="216" y="0"/>
                  <a:pt x="216" y="0"/>
                </a:cubicBezTo>
                <a:cubicBezTo>
                  <a:pt x="215" y="1"/>
                  <a:pt x="215" y="1"/>
                  <a:pt x="215" y="1"/>
                </a:cubicBezTo>
                <a:cubicBezTo>
                  <a:pt x="215" y="1"/>
                  <a:pt x="205" y="11"/>
                  <a:pt x="199" y="17"/>
                </a:cubicBezTo>
                <a:cubicBezTo>
                  <a:pt x="154" y="62"/>
                  <a:pt x="154" y="62"/>
                  <a:pt x="154" y="62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34" y="86"/>
                  <a:pt x="134" y="86"/>
                  <a:pt x="134" y="86"/>
                </a:cubicBezTo>
                <a:cubicBezTo>
                  <a:pt x="14" y="214"/>
                  <a:pt x="14" y="214"/>
                  <a:pt x="14" y="214"/>
                </a:cubicBezTo>
                <a:cubicBezTo>
                  <a:pt x="14" y="222"/>
                  <a:pt x="14" y="222"/>
                  <a:pt x="14" y="222"/>
                </a:cubicBezTo>
                <a:cubicBezTo>
                  <a:pt x="0" y="236"/>
                  <a:pt x="0" y="236"/>
                  <a:pt x="0" y="236"/>
                </a:cubicBezTo>
                <a:cubicBezTo>
                  <a:pt x="22" y="257"/>
                  <a:pt x="22" y="257"/>
                  <a:pt x="22" y="257"/>
                </a:cubicBezTo>
                <a:cubicBezTo>
                  <a:pt x="36" y="244"/>
                  <a:pt x="36" y="244"/>
                  <a:pt x="36" y="244"/>
                </a:cubicBezTo>
                <a:cubicBezTo>
                  <a:pt x="43" y="244"/>
                  <a:pt x="43" y="244"/>
                  <a:pt x="43" y="244"/>
                </a:cubicBezTo>
                <a:cubicBezTo>
                  <a:pt x="172" y="123"/>
                  <a:pt x="172" y="123"/>
                  <a:pt x="172" y="123"/>
                </a:cubicBezTo>
                <a:cubicBezTo>
                  <a:pt x="190" y="141"/>
                  <a:pt x="190" y="141"/>
                  <a:pt x="190" y="141"/>
                </a:cubicBezTo>
                <a:cubicBezTo>
                  <a:pt x="212" y="120"/>
                  <a:pt x="212" y="120"/>
                  <a:pt x="212" y="120"/>
                </a:cubicBezTo>
                <a:cubicBezTo>
                  <a:pt x="196" y="104"/>
                  <a:pt x="196" y="104"/>
                  <a:pt x="196" y="104"/>
                </a:cubicBezTo>
                <a:cubicBezTo>
                  <a:pt x="258" y="41"/>
                  <a:pt x="258" y="41"/>
                  <a:pt x="258" y="41"/>
                </a:cubicBezTo>
                <a:cubicBezTo>
                  <a:pt x="258" y="40"/>
                  <a:pt x="258" y="40"/>
                  <a:pt x="258" y="40"/>
                </a:cubicBezTo>
                <a:cubicBezTo>
                  <a:pt x="258" y="20"/>
                  <a:pt x="238" y="0"/>
                  <a:pt x="218" y="0"/>
                </a:cubicBezTo>
                <a:close/>
                <a:moveTo>
                  <a:pt x="40" y="236"/>
                </a:moveTo>
                <a:cubicBezTo>
                  <a:pt x="32" y="236"/>
                  <a:pt x="32" y="236"/>
                  <a:pt x="32" y="236"/>
                </a:cubicBezTo>
                <a:cubicBezTo>
                  <a:pt x="22" y="246"/>
                  <a:pt x="22" y="246"/>
                  <a:pt x="22" y="246"/>
                </a:cubicBezTo>
                <a:cubicBezTo>
                  <a:pt x="12" y="236"/>
                  <a:pt x="12" y="236"/>
                  <a:pt x="12" y="236"/>
                </a:cubicBezTo>
                <a:cubicBezTo>
                  <a:pt x="22" y="225"/>
                  <a:pt x="22" y="225"/>
                  <a:pt x="22" y="225"/>
                </a:cubicBezTo>
                <a:cubicBezTo>
                  <a:pt x="22" y="217"/>
                  <a:pt x="22" y="217"/>
                  <a:pt x="22" y="217"/>
                </a:cubicBezTo>
                <a:cubicBezTo>
                  <a:pt x="140" y="91"/>
                  <a:pt x="140" y="91"/>
                  <a:pt x="140" y="91"/>
                </a:cubicBezTo>
                <a:cubicBezTo>
                  <a:pt x="166" y="118"/>
                  <a:pt x="166" y="118"/>
                  <a:pt x="166" y="118"/>
                </a:cubicBezTo>
                <a:lnTo>
                  <a:pt x="40" y="236"/>
                </a:lnTo>
                <a:close/>
                <a:moveTo>
                  <a:pt x="190" y="130"/>
                </a:moveTo>
                <a:cubicBezTo>
                  <a:pt x="128" y="68"/>
                  <a:pt x="128" y="68"/>
                  <a:pt x="128" y="68"/>
                </a:cubicBezTo>
                <a:cubicBezTo>
                  <a:pt x="138" y="57"/>
                  <a:pt x="138" y="57"/>
                  <a:pt x="138" y="57"/>
                </a:cubicBezTo>
                <a:cubicBezTo>
                  <a:pt x="200" y="120"/>
                  <a:pt x="200" y="120"/>
                  <a:pt x="200" y="120"/>
                </a:cubicBezTo>
                <a:lnTo>
                  <a:pt x="190" y="130"/>
                </a:lnTo>
                <a:close/>
                <a:moveTo>
                  <a:pt x="190" y="98"/>
                </a:moveTo>
                <a:cubicBezTo>
                  <a:pt x="160" y="68"/>
                  <a:pt x="160" y="68"/>
                  <a:pt x="160" y="68"/>
                </a:cubicBezTo>
                <a:cubicBezTo>
                  <a:pt x="205" y="23"/>
                  <a:pt x="205" y="23"/>
                  <a:pt x="205" y="23"/>
                </a:cubicBezTo>
                <a:cubicBezTo>
                  <a:pt x="209" y="18"/>
                  <a:pt x="217" y="11"/>
                  <a:pt x="219" y="8"/>
                </a:cubicBezTo>
                <a:cubicBezTo>
                  <a:pt x="234" y="9"/>
                  <a:pt x="249" y="24"/>
                  <a:pt x="250" y="38"/>
                </a:cubicBezTo>
                <a:lnTo>
                  <a:pt x="190" y="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" name="Группа 3"/>
          <p:cNvGrpSpPr/>
          <p:nvPr/>
        </p:nvGrpSpPr>
        <p:grpSpPr>
          <a:xfrm>
            <a:off x="5210176" y="1245265"/>
            <a:ext cx="303213" cy="304800"/>
            <a:chOff x="5210176" y="1245265"/>
            <a:chExt cx="303213" cy="304800"/>
          </a:xfrm>
        </p:grpSpPr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5224463" y="1316703"/>
              <a:ext cx="138113" cy="173038"/>
            </a:xfrm>
            <a:custGeom>
              <a:avLst/>
              <a:gdLst>
                <a:gd name="T0" fmla="*/ 18 w 87"/>
                <a:gd name="T1" fmla="*/ 75 h 109"/>
                <a:gd name="T2" fmla="*/ 69 w 87"/>
                <a:gd name="T3" fmla="*/ 75 h 109"/>
                <a:gd name="T4" fmla="*/ 81 w 87"/>
                <a:gd name="T5" fmla="*/ 109 h 109"/>
                <a:gd name="T6" fmla="*/ 87 w 87"/>
                <a:gd name="T7" fmla="*/ 106 h 109"/>
                <a:gd name="T8" fmla="*/ 47 w 87"/>
                <a:gd name="T9" fmla="*/ 0 h 109"/>
                <a:gd name="T10" fmla="*/ 39 w 87"/>
                <a:gd name="T11" fmla="*/ 0 h 109"/>
                <a:gd name="T12" fmla="*/ 0 w 87"/>
                <a:gd name="T13" fmla="*/ 106 h 109"/>
                <a:gd name="T14" fmla="*/ 6 w 87"/>
                <a:gd name="T15" fmla="*/ 109 h 109"/>
                <a:gd name="T16" fmla="*/ 18 w 87"/>
                <a:gd name="T17" fmla="*/ 75 h 109"/>
                <a:gd name="T18" fmla="*/ 43 w 87"/>
                <a:gd name="T19" fmla="*/ 8 h 109"/>
                <a:gd name="T20" fmla="*/ 66 w 87"/>
                <a:gd name="T21" fmla="*/ 69 h 109"/>
                <a:gd name="T22" fmla="*/ 21 w 87"/>
                <a:gd name="T23" fmla="*/ 69 h 109"/>
                <a:gd name="T24" fmla="*/ 43 w 87"/>
                <a:gd name="T25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9">
                  <a:moveTo>
                    <a:pt x="18" y="75"/>
                  </a:moveTo>
                  <a:lnTo>
                    <a:pt x="69" y="75"/>
                  </a:lnTo>
                  <a:lnTo>
                    <a:pt x="81" y="109"/>
                  </a:lnTo>
                  <a:lnTo>
                    <a:pt x="87" y="106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0" y="106"/>
                  </a:lnTo>
                  <a:lnTo>
                    <a:pt x="6" y="109"/>
                  </a:lnTo>
                  <a:lnTo>
                    <a:pt x="18" y="75"/>
                  </a:lnTo>
                  <a:close/>
                  <a:moveTo>
                    <a:pt x="43" y="8"/>
                  </a:moveTo>
                  <a:lnTo>
                    <a:pt x="66" y="69"/>
                  </a:lnTo>
                  <a:lnTo>
                    <a:pt x="21" y="69"/>
                  </a:lnTo>
                  <a:lnTo>
                    <a:pt x="4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Freeform 38"/>
            <p:cNvSpPr>
              <a:spLocks noEditPoints="1"/>
            </p:cNvSpPr>
            <p:nvPr/>
          </p:nvSpPr>
          <p:spPr bwMode="auto">
            <a:xfrm>
              <a:off x="5362576" y="1316703"/>
              <a:ext cx="136525" cy="173038"/>
            </a:xfrm>
            <a:custGeom>
              <a:avLst/>
              <a:gdLst>
                <a:gd name="T0" fmla="*/ 18 w 86"/>
                <a:gd name="T1" fmla="*/ 75 h 109"/>
                <a:gd name="T2" fmla="*/ 68 w 86"/>
                <a:gd name="T3" fmla="*/ 75 h 109"/>
                <a:gd name="T4" fmla="*/ 80 w 86"/>
                <a:gd name="T5" fmla="*/ 109 h 109"/>
                <a:gd name="T6" fmla="*/ 86 w 86"/>
                <a:gd name="T7" fmla="*/ 106 h 109"/>
                <a:gd name="T8" fmla="*/ 47 w 86"/>
                <a:gd name="T9" fmla="*/ 0 h 109"/>
                <a:gd name="T10" fmla="*/ 39 w 86"/>
                <a:gd name="T11" fmla="*/ 0 h 109"/>
                <a:gd name="T12" fmla="*/ 0 w 86"/>
                <a:gd name="T13" fmla="*/ 106 h 109"/>
                <a:gd name="T14" fmla="*/ 6 w 86"/>
                <a:gd name="T15" fmla="*/ 109 h 109"/>
                <a:gd name="T16" fmla="*/ 18 w 86"/>
                <a:gd name="T17" fmla="*/ 75 h 109"/>
                <a:gd name="T18" fmla="*/ 43 w 86"/>
                <a:gd name="T19" fmla="*/ 8 h 109"/>
                <a:gd name="T20" fmla="*/ 66 w 86"/>
                <a:gd name="T21" fmla="*/ 69 h 109"/>
                <a:gd name="T22" fmla="*/ 21 w 86"/>
                <a:gd name="T23" fmla="*/ 69 h 109"/>
                <a:gd name="T24" fmla="*/ 43 w 86"/>
                <a:gd name="T25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109">
                  <a:moveTo>
                    <a:pt x="18" y="75"/>
                  </a:moveTo>
                  <a:lnTo>
                    <a:pt x="68" y="75"/>
                  </a:lnTo>
                  <a:lnTo>
                    <a:pt x="80" y="109"/>
                  </a:lnTo>
                  <a:lnTo>
                    <a:pt x="86" y="106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0" y="106"/>
                  </a:lnTo>
                  <a:lnTo>
                    <a:pt x="6" y="109"/>
                  </a:lnTo>
                  <a:lnTo>
                    <a:pt x="18" y="75"/>
                  </a:lnTo>
                  <a:close/>
                  <a:moveTo>
                    <a:pt x="43" y="8"/>
                  </a:moveTo>
                  <a:lnTo>
                    <a:pt x="66" y="69"/>
                  </a:lnTo>
                  <a:lnTo>
                    <a:pt x="21" y="69"/>
                  </a:lnTo>
                  <a:lnTo>
                    <a:pt x="4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Freeform 39"/>
            <p:cNvSpPr>
              <a:spLocks noEditPoints="1"/>
            </p:cNvSpPr>
            <p:nvPr/>
          </p:nvSpPr>
          <p:spPr bwMode="auto">
            <a:xfrm>
              <a:off x="5210176" y="1245265"/>
              <a:ext cx="303213" cy="304800"/>
            </a:xfrm>
            <a:custGeom>
              <a:avLst/>
              <a:gdLst>
                <a:gd name="T0" fmla="*/ 191 w 191"/>
                <a:gd name="T1" fmla="*/ 0 h 192"/>
                <a:gd name="T2" fmla="*/ 0 w 191"/>
                <a:gd name="T3" fmla="*/ 0 h 192"/>
                <a:gd name="T4" fmla="*/ 0 w 191"/>
                <a:gd name="T5" fmla="*/ 192 h 192"/>
                <a:gd name="T6" fmla="*/ 191 w 191"/>
                <a:gd name="T7" fmla="*/ 192 h 192"/>
                <a:gd name="T8" fmla="*/ 191 w 191"/>
                <a:gd name="T9" fmla="*/ 0 h 192"/>
                <a:gd name="T10" fmla="*/ 185 w 191"/>
                <a:gd name="T11" fmla="*/ 186 h 192"/>
                <a:gd name="T12" fmla="*/ 6 w 191"/>
                <a:gd name="T13" fmla="*/ 186 h 192"/>
                <a:gd name="T14" fmla="*/ 6 w 191"/>
                <a:gd name="T15" fmla="*/ 6 h 192"/>
                <a:gd name="T16" fmla="*/ 185 w 191"/>
                <a:gd name="T17" fmla="*/ 6 h 192"/>
                <a:gd name="T18" fmla="*/ 185 w 191"/>
                <a:gd name="T19" fmla="*/ 18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2">
                  <a:moveTo>
                    <a:pt x="191" y="0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191" y="192"/>
                  </a:lnTo>
                  <a:lnTo>
                    <a:pt x="191" y="0"/>
                  </a:lnTo>
                  <a:close/>
                  <a:moveTo>
                    <a:pt x="185" y="186"/>
                  </a:moveTo>
                  <a:lnTo>
                    <a:pt x="6" y="186"/>
                  </a:lnTo>
                  <a:lnTo>
                    <a:pt x="6" y="6"/>
                  </a:lnTo>
                  <a:lnTo>
                    <a:pt x="185" y="6"/>
                  </a:lnTo>
                  <a:lnTo>
                    <a:pt x="185" y="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6" name="Rectangle 43"/>
          <p:cNvSpPr>
            <a:spLocks noChangeArrowheads="1"/>
          </p:cNvSpPr>
          <p:nvPr/>
        </p:nvSpPr>
        <p:spPr bwMode="auto">
          <a:xfrm>
            <a:off x="5794376" y="1407190"/>
            <a:ext cx="10477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14" name="Группа 413"/>
          <p:cNvGrpSpPr/>
          <p:nvPr/>
        </p:nvGrpSpPr>
        <p:grpSpPr>
          <a:xfrm>
            <a:off x="5613401" y="1245265"/>
            <a:ext cx="276225" cy="304801"/>
            <a:chOff x="5613401" y="1245265"/>
            <a:chExt cx="276225" cy="304801"/>
          </a:xfrm>
        </p:grpSpPr>
        <p:sp>
          <p:nvSpPr>
            <p:cNvPr id="33" name="Freeform 40"/>
            <p:cNvSpPr>
              <a:spLocks noEditPoints="1"/>
            </p:cNvSpPr>
            <p:nvPr/>
          </p:nvSpPr>
          <p:spPr bwMode="auto">
            <a:xfrm>
              <a:off x="5624513" y="1245265"/>
              <a:ext cx="155575" cy="206375"/>
            </a:xfrm>
            <a:custGeom>
              <a:avLst/>
              <a:gdLst>
                <a:gd name="T0" fmla="*/ 78 w 98"/>
                <a:gd name="T1" fmla="*/ 90 h 130"/>
                <a:gd name="T2" fmla="*/ 93 w 98"/>
                <a:gd name="T3" fmla="*/ 130 h 130"/>
                <a:gd name="T4" fmla="*/ 98 w 98"/>
                <a:gd name="T5" fmla="*/ 127 h 130"/>
                <a:gd name="T6" fmla="*/ 52 w 98"/>
                <a:gd name="T7" fmla="*/ 0 h 130"/>
                <a:gd name="T8" fmla="*/ 45 w 98"/>
                <a:gd name="T9" fmla="*/ 0 h 130"/>
                <a:gd name="T10" fmla="*/ 0 w 98"/>
                <a:gd name="T11" fmla="*/ 127 h 130"/>
                <a:gd name="T12" fmla="*/ 5 w 98"/>
                <a:gd name="T13" fmla="*/ 130 h 130"/>
                <a:gd name="T14" fmla="*/ 19 w 98"/>
                <a:gd name="T15" fmla="*/ 90 h 130"/>
                <a:gd name="T16" fmla="*/ 78 w 98"/>
                <a:gd name="T17" fmla="*/ 90 h 130"/>
                <a:gd name="T18" fmla="*/ 49 w 98"/>
                <a:gd name="T19" fmla="*/ 8 h 130"/>
                <a:gd name="T20" fmla="*/ 76 w 98"/>
                <a:gd name="T21" fmla="*/ 84 h 130"/>
                <a:gd name="T22" fmla="*/ 22 w 98"/>
                <a:gd name="T23" fmla="*/ 84 h 130"/>
                <a:gd name="T24" fmla="*/ 49 w 98"/>
                <a:gd name="T25" fmla="*/ 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0">
                  <a:moveTo>
                    <a:pt x="78" y="90"/>
                  </a:moveTo>
                  <a:lnTo>
                    <a:pt x="93" y="130"/>
                  </a:lnTo>
                  <a:lnTo>
                    <a:pt x="98" y="127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0" y="127"/>
                  </a:lnTo>
                  <a:lnTo>
                    <a:pt x="5" y="130"/>
                  </a:lnTo>
                  <a:lnTo>
                    <a:pt x="19" y="90"/>
                  </a:lnTo>
                  <a:lnTo>
                    <a:pt x="78" y="90"/>
                  </a:lnTo>
                  <a:close/>
                  <a:moveTo>
                    <a:pt x="49" y="8"/>
                  </a:moveTo>
                  <a:lnTo>
                    <a:pt x="76" y="84"/>
                  </a:lnTo>
                  <a:lnTo>
                    <a:pt x="22" y="84"/>
                  </a:lnTo>
                  <a:lnTo>
                    <a:pt x="49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Freeform 41"/>
            <p:cNvSpPr>
              <a:spLocks noEditPoints="1"/>
            </p:cNvSpPr>
            <p:nvPr/>
          </p:nvSpPr>
          <p:spPr bwMode="auto">
            <a:xfrm>
              <a:off x="5800726" y="1278603"/>
              <a:ext cx="88900" cy="115888"/>
            </a:xfrm>
            <a:custGeom>
              <a:avLst/>
              <a:gdLst>
                <a:gd name="T0" fmla="*/ 24 w 56"/>
                <a:gd name="T1" fmla="*/ 0 h 73"/>
                <a:gd name="T2" fmla="*/ 0 w 56"/>
                <a:gd name="T3" fmla="*/ 70 h 73"/>
                <a:gd name="T4" fmla="*/ 5 w 56"/>
                <a:gd name="T5" fmla="*/ 73 h 73"/>
                <a:gd name="T6" fmla="*/ 12 w 56"/>
                <a:gd name="T7" fmla="*/ 54 h 73"/>
                <a:gd name="T8" fmla="*/ 44 w 56"/>
                <a:gd name="T9" fmla="*/ 54 h 73"/>
                <a:gd name="T10" fmla="*/ 51 w 56"/>
                <a:gd name="T11" fmla="*/ 73 h 73"/>
                <a:gd name="T12" fmla="*/ 56 w 56"/>
                <a:gd name="T13" fmla="*/ 70 h 73"/>
                <a:gd name="T14" fmla="*/ 31 w 56"/>
                <a:gd name="T15" fmla="*/ 0 h 73"/>
                <a:gd name="T16" fmla="*/ 24 w 56"/>
                <a:gd name="T17" fmla="*/ 0 h 73"/>
                <a:gd name="T18" fmla="*/ 14 w 56"/>
                <a:gd name="T19" fmla="*/ 48 h 73"/>
                <a:gd name="T20" fmla="*/ 27 w 56"/>
                <a:gd name="T21" fmla="*/ 8 h 73"/>
                <a:gd name="T22" fmla="*/ 42 w 56"/>
                <a:gd name="T23" fmla="*/ 48 h 73"/>
                <a:gd name="T24" fmla="*/ 14 w 56"/>
                <a:gd name="T25" fmla="*/ 4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3">
                  <a:moveTo>
                    <a:pt x="24" y="0"/>
                  </a:moveTo>
                  <a:lnTo>
                    <a:pt x="0" y="70"/>
                  </a:lnTo>
                  <a:lnTo>
                    <a:pt x="5" y="73"/>
                  </a:lnTo>
                  <a:lnTo>
                    <a:pt x="12" y="54"/>
                  </a:lnTo>
                  <a:lnTo>
                    <a:pt x="44" y="54"/>
                  </a:lnTo>
                  <a:lnTo>
                    <a:pt x="51" y="73"/>
                  </a:lnTo>
                  <a:lnTo>
                    <a:pt x="56" y="70"/>
                  </a:lnTo>
                  <a:lnTo>
                    <a:pt x="31" y="0"/>
                  </a:lnTo>
                  <a:lnTo>
                    <a:pt x="24" y="0"/>
                  </a:lnTo>
                  <a:close/>
                  <a:moveTo>
                    <a:pt x="14" y="48"/>
                  </a:moveTo>
                  <a:lnTo>
                    <a:pt x="27" y="8"/>
                  </a:lnTo>
                  <a:lnTo>
                    <a:pt x="42" y="48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Rectangle 42"/>
            <p:cNvSpPr>
              <a:spLocks noChangeArrowheads="1"/>
            </p:cNvSpPr>
            <p:nvPr/>
          </p:nvSpPr>
          <p:spPr bwMode="auto">
            <a:xfrm>
              <a:off x="5613401" y="1464340"/>
              <a:ext cx="1714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Freeform 44"/>
            <p:cNvSpPr>
              <a:spLocks/>
            </p:cNvSpPr>
            <p:nvPr/>
          </p:nvSpPr>
          <p:spPr bwMode="auto">
            <a:xfrm>
              <a:off x="5810251" y="1431003"/>
              <a:ext cx="73025" cy="119063"/>
            </a:xfrm>
            <a:custGeom>
              <a:avLst/>
              <a:gdLst>
                <a:gd name="T0" fmla="*/ 26 w 46"/>
                <a:gd name="T1" fmla="*/ 75 h 75"/>
                <a:gd name="T2" fmla="*/ 26 w 46"/>
                <a:gd name="T3" fmla="*/ 10 h 75"/>
                <a:gd name="T4" fmla="*/ 42 w 46"/>
                <a:gd name="T5" fmla="*/ 25 h 75"/>
                <a:gd name="T6" fmla="*/ 46 w 46"/>
                <a:gd name="T7" fmla="*/ 21 h 75"/>
                <a:gd name="T8" fmla="*/ 25 w 46"/>
                <a:gd name="T9" fmla="*/ 0 h 75"/>
                <a:gd name="T10" fmla="*/ 21 w 46"/>
                <a:gd name="T11" fmla="*/ 0 h 75"/>
                <a:gd name="T12" fmla="*/ 0 w 46"/>
                <a:gd name="T13" fmla="*/ 21 h 75"/>
                <a:gd name="T14" fmla="*/ 4 w 46"/>
                <a:gd name="T15" fmla="*/ 25 h 75"/>
                <a:gd name="T16" fmla="*/ 20 w 46"/>
                <a:gd name="T17" fmla="*/ 10 h 75"/>
                <a:gd name="T18" fmla="*/ 20 w 46"/>
                <a:gd name="T19" fmla="*/ 75 h 75"/>
                <a:gd name="T20" fmla="*/ 26 w 46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75">
                  <a:moveTo>
                    <a:pt x="26" y="75"/>
                  </a:moveTo>
                  <a:lnTo>
                    <a:pt x="26" y="10"/>
                  </a:lnTo>
                  <a:lnTo>
                    <a:pt x="42" y="25"/>
                  </a:lnTo>
                  <a:lnTo>
                    <a:pt x="46" y="21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4" y="25"/>
                  </a:lnTo>
                  <a:lnTo>
                    <a:pt x="20" y="10"/>
                  </a:lnTo>
                  <a:lnTo>
                    <a:pt x="20" y="75"/>
                  </a:lnTo>
                  <a:lnTo>
                    <a:pt x="26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6" name="Группа 595"/>
          <p:cNvGrpSpPr/>
          <p:nvPr/>
        </p:nvGrpSpPr>
        <p:grpSpPr>
          <a:xfrm>
            <a:off x="6003926" y="1248440"/>
            <a:ext cx="293688" cy="298451"/>
            <a:chOff x="6003926" y="1248440"/>
            <a:chExt cx="293688" cy="298451"/>
          </a:xfrm>
        </p:grpSpPr>
        <p:sp>
          <p:nvSpPr>
            <p:cNvPr id="38" name="Freeform 45"/>
            <p:cNvSpPr>
              <a:spLocks noEditPoints="1"/>
            </p:cNvSpPr>
            <p:nvPr/>
          </p:nvSpPr>
          <p:spPr bwMode="auto">
            <a:xfrm>
              <a:off x="6075363" y="1248440"/>
              <a:ext cx="155575" cy="206375"/>
            </a:xfrm>
            <a:custGeom>
              <a:avLst/>
              <a:gdLst>
                <a:gd name="T0" fmla="*/ 79 w 98"/>
                <a:gd name="T1" fmla="*/ 89 h 130"/>
                <a:gd name="T2" fmla="*/ 93 w 98"/>
                <a:gd name="T3" fmla="*/ 130 h 130"/>
                <a:gd name="T4" fmla="*/ 98 w 98"/>
                <a:gd name="T5" fmla="*/ 128 h 130"/>
                <a:gd name="T6" fmla="*/ 53 w 98"/>
                <a:gd name="T7" fmla="*/ 0 h 130"/>
                <a:gd name="T8" fmla="*/ 46 w 98"/>
                <a:gd name="T9" fmla="*/ 0 h 130"/>
                <a:gd name="T10" fmla="*/ 0 w 98"/>
                <a:gd name="T11" fmla="*/ 128 h 130"/>
                <a:gd name="T12" fmla="*/ 5 w 98"/>
                <a:gd name="T13" fmla="*/ 130 h 130"/>
                <a:gd name="T14" fmla="*/ 20 w 98"/>
                <a:gd name="T15" fmla="*/ 89 h 130"/>
                <a:gd name="T16" fmla="*/ 79 w 98"/>
                <a:gd name="T17" fmla="*/ 89 h 130"/>
                <a:gd name="T18" fmla="*/ 49 w 98"/>
                <a:gd name="T19" fmla="*/ 7 h 130"/>
                <a:gd name="T20" fmla="*/ 77 w 98"/>
                <a:gd name="T21" fmla="*/ 83 h 130"/>
                <a:gd name="T22" fmla="*/ 22 w 98"/>
                <a:gd name="T23" fmla="*/ 83 h 130"/>
                <a:gd name="T24" fmla="*/ 49 w 98"/>
                <a:gd name="T25" fmla="*/ 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0">
                  <a:moveTo>
                    <a:pt x="79" y="89"/>
                  </a:moveTo>
                  <a:lnTo>
                    <a:pt x="93" y="130"/>
                  </a:lnTo>
                  <a:lnTo>
                    <a:pt x="98" y="128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0" y="128"/>
                  </a:lnTo>
                  <a:lnTo>
                    <a:pt x="5" y="130"/>
                  </a:lnTo>
                  <a:lnTo>
                    <a:pt x="20" y="89"/>
                  </a:lnTo>
                  <a:lnTo>
                    <a:pt x="79" y="89"/>
                  </a:lnTo>
                  <a:close/>
                  <a:moveTo>
                    <a:pt x="49" y="7"/>
                  </a:moveTo>
                  <a:lnTo>
                    <a:pt x="77" y="83"/>
                  </a:lnTo>
                  <a:lnTo>
                    <a:pt x="22" y="83"/>
                  </a:lnTo>
                  <a:lnTo>
                    <a:pt x="49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Freeform 46"/>
            <p:cNvSpPr>
              <a:spLocks/>
            </p:cNvSpPr>
            <p:nvPr/>
          </p:nvSpPr>
          <p:spPr bwMode="auto">
            <a:xfrm>
              <a:off x="6003926" y="1472278"/>
              <a:ext cx="293688" cy="74613"/>
            </a:xfrm>
            <a:custGeom>
              <a:avLst/>
              <a:gdLst>
                <a:gd name="T0" fmla="*/ 21 w 185"/>
                <a:gd name="T1" fmla="*/ 0 h 47"/>
                <a:gd name="T2" fmla="*/ 0 w 185"/>
                <a:gd name="T3" fmla="*/ 21 h 47"/>
                <a:gd name="T4" fmla="*/ 0 w 185"/>
                <a:gd name="T5" fmla="*/ 26 h 47"/>
                <a:gd name="T6" fmla="*/ 21 w 185"/>
                <a:gd name="T7" fmla="*/ 47 h 47"/>
                <a:gd name="T8" fmla="*/ 26 w 185"/>
                <a:gd name="T9" fmla="*/ 42 h 47"/>
                <a:gd name="T10" fmla="*/ 10 w 185"/>
                <a:gd name="T11" fmla="*/ 26 h 47"/>
                <a:gd name="T12" fmla="*/ 175 w 185"/>
                <a:gd name="T13" fmla="*/ 26 h 47"/>
                <a:gd name="T14" fmla="*/ 160 w 185"/>
                <a:gd name="T15" fmla="*/ 42 h 47"/>
                <a:gd name="T16" fmla="*/ 164 w 185"/>
                <a:gd name="T17" fmla="*/ 47 h 47"/>
                <a:gd name="T18" fmla="*/ 185 w 185"/>
                <a:gd name="T19" fmla="*/ 26 h 47"/>
                <a:gd name="T20" fmla="*/ 185 w 185"/>
                <a:gd name="T21" fmla="*/ 21 h 47"/>
                <a:gd name="T22" fmla="*/ 164 w 185"/>
                <a:gd name="T23" fmla="*/ 0 h 47"/>
                <a:gd name="T24" fmla="*/ 160 w 185"/>
                <a:gd name="T25" fmla="*/ 5 h 47"/>
                <a:gd name="T26" fmla="*/ 175 w 185"/>
                <a:gd name="T27" fmla="*/ 20 h 47"/>
                <a:gd name="T28" fmla="*/ 10 w 185"/>
                <a:gd name="T29" fmla="*/ 20 h 47"/>
                <a:gd name="T30" fmla="*/ 26 w 185"/>
                <a:gd name="T31" fmla="*/ 5 h 47"/>
                <a:gd name="T32" fmla="*/ 21 w 185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5" h="47">
                  <a:moveTo>
                    <a:pt x="21" y="0"/>
                  </a:moveTo>
                  <a:lnTo>
                    <a:pt x="0" y="21"/>
                  </a:lnTo>
                  <a:lnTo>
                    <a:pt x="0" y="26"/>
                  </a:lnTo>
                  <a:lnTo>
                    <a:pt x="21" y="47"/>
                  </a:lnTo>
                  <a:lnTo>
                    <a:pt x="26" y="42"/>
                  </a:lnTo>
                  <a:lnTo>
                    <a:pt x="10" y="26"/>
                  </a:lnTo>
                  <a:lnTo>
                    <a:pt x="175" y="26"/>
                  </a:lnTo>
                  <a:lnTo>
                    <a:pt x="160" y="42"/>
                  </a:lnTo>
                  <a:lnTo>
                    <a:pt x="164" y="47"/>
                  </a:lnTo>
                  <a:lnTo>
                    <a:pt x="185" y="26"/>
                  </a:lnTo>
                  <a:lnTo>
                    <a:pt x="185" y="21"/>
                  </a:lnTo>
                  <a:lnTo>
                    <a:pt x="164" y="0"/>
                  </a:lnTo>
                  <a:lnTo>
                    <a:pt x="160" y="5"/>
                  </a:lnTo>
                  <a:lnTo>
                    <a:pt x="175" y="20"/>
                  </a:lnTo>
                  <a:lnTo>
                    <a:pt x="10" y="20"/>
                  </a:lnTo>
                  <a:lnTo>
                    <a:pt x="26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7" name="Группа 596"/>
          <p:cNvGrpSpPr/>
          <p:nvPr/>
        </p:nvGrpSpPr>
        <p:grpSpPr>
          <a:xfrm>
            <a:off x="6399213" y="1283365"/>
            <a:ext cx="293688" cy="250825"/>
            <a:chOff x="6399213" y="1283365"/>
            <a:chExt cx="293688" cy="250825"/>
          </a:xfrm>
        </p:grpSpPr>
        <p:sp>
          <p:nvSpPr>
            <p:cNvPr id="40" name="Freeform 47"/>
            <p:cNvSpPr>
              <a:spLocks noEditPoints="1"/>
            </p:cNvSpPr>
            <p:nvPr/>
          </p:nvSpPr>
          <p:spPr bwMode="auto">
            <a:xfrm>
              <a:off x="6413501" y="1283365"/>
              <a:ext cx="88900" cy="115888"/>
            </a:xfrm>
            <a:custGeom>
              <a:avLst/>
              <a:gdLst>
                <a:gd name="T0" fmla="*/ 24 w 56"/>
                <a:gd name="T1" fmla="*/ 0 h 73"/>
                <a:gd name="T2" fmla="*/ 0 w 56"/>
                <a:gd name="T3" fmla="*/ 71 h 73"/>
                <a:gd name="T4" fmla="*/ 5 w 56"/>
                <a:gd name="T5" fmla="*/ 73 h 73"/>
                <a:gd name="T6" fmla="*/ 12 w 56"/>
                <a:gd name="T7" fmla="*/ 54 h 73"/>
                <a:gd name="T8" fmla="*/ 44 w 56"/>
                <a:gd name="T9" fmla="*/ 54 h 73"/>
                <a:gd name="T10" fmla="*/ 51 w 56"/>
                <a:gd name="T11" fmla="*/ 73 h 73"/>
                <a:gd name="T12" fmla="*/ 56 w 56"/>
                <a:gd name="T13" fmla="*/ 71 h 73"/>
                <a:gd name="T14" fmla="*/ 31 w 56"/>
                <a:gd name="T15" fmla="*/ 0 h 73"/>
                <a:gd name="T16" fmla="*/ 24 w 56"/>
                <a:gd name="T17" fmla="*/ 0 h 73"/>
                <a:gd name="T18" fmla="*/ 14 w 56"/>
                <a:gd name="T19" fmla="*/ 48 h 73"/>
                <a:gd name="T20" fmla="*/ 28 w 56"/>
                <a:gd name="T21" fmla="*/ 8 h 73"/>
                <a:gd name="T22" fmla="*/ 42 w 56"/>
                <a:gd name="T23" fmla="*/ 48 h 73"/>
                <a:gd name="T24" fmla="*/ 14 w 56"/>
                <a:gd name="T25" fmla="*/ 4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3">
                  <a:moveTo>
                    <a:pt x="24" y="0"/>
                  </a:moveTo>
                  <a:lnTo>
                    <a:pt x="0" y="71"/>
                  </a:lnTo>
                  <a:lnTo>
                    <a:pt x="5" y="73"/>
                  </a:lnTo>
                  <a:lnTo>
                    <a:pt x="12" y="54"/>
                  </a:lnTo>
                  <a:lnTo>
                    <a:pt x="44" y="54"/>
                  </a:lnTo>
                  <a:lnTo>
                    <a:pt x="51" y="73"/>
                  </a:lnTo>
                  <a:lnTo>
                    <a:pt x="56" y="71"/>
                  </a:lnTo>
                  <a:lnTo>
                    <a:pt x="31" y="0"/>
                  </a:lnTo>
                  <a:lnTo>
                    <a:pt x="24" y="0"/>
                  </a:lnTo>
                  <a:close/>
                  <a:moveTo>
                    <a:pt x="14" y="48"/>
                  </a:moveTo>
                  <a:lnTo>
                    <a:pt x="28" y="8"/>
                  </a:lnTo>
                  <a:lnTo>
                    <a:pt x="42" y="48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Freeform 48"/>
            <p:cNvSpPr>
              <a:spLocks noEditPoints="1"/>
            </p:cNvSpPr>
            <p:nvPr/>
          </p:nvSpPr>
          <p:spPr bwMode="auto">
            <a:xfrm>
              <a:off x="6588126" y="1283365"/>
              <a:ext cx="90488" cy="115888"/>
            </a:xfrm>
            <a:custGeom>
              <a:avLst/>
              <a:gdLst>
                <a:gd name="T0" fmla="*/ 0 w 57"/>
                <a:gd name="T1" fmla="*/ 71 h 73"/>
                <a:gd name="T2" fmla="*/ 6 w 57"/>
                <a:gd name="T3" fmla="*/ 73 h 73"/>
                <a:gd name="T4" fmla="*/ 12 w 57"/>
                <a:gd name="T5" fmla="*/ 54 h 73"/>
                <a:gd name="T6" fmla="*/ 45 w 57"/>
                <a:gd name="T7" fmla="*/ 54 h 73"/>
                <a:gd name="T8" fmla="*/ 51 w 57"/>
                <a:gd name="T9" fmla="*/ 73 h 73"/>
                <a:gd name="T10" fmla="*/ 57 w 57"/>
                <a:gd name="T11" fmla="*/ 71 h 73"/>
                <a:gd name="T12" fmla="*/ 32 w 57"/>
                <a:gd name="T13" fmla="*/ 0 h 73"/>
                <a:gd name="T14" fmla="*/ 25 w 57"/>
                <a:gd name="T15" fmla="*/ 0 h 73"/>
                <a:gd name="T16" fmla="*/ 0 w 57"/>
                <a:gd name="T17" fmla="*/ 71 h 73"/>
                <a:gd name="T18" fmla="*/ 42 w 57"/>
                <a:gd name="T19" fmla="*/ 48 h 73"/>
                <a:gd name="T20" fmla="*/ 15 w 57"/>
                <a:gd name="T21" fmla="*/ 48 h 73"/>
                <a:gd name="T22" fmla="*/ 29 w 57"/>
                <a:gd name="T23" fmla="*/ 8 h 73"/>
                <a:gd name="T24" fmla="*/ 42 w 57"/>
                <a:gd name="T25" fmla="*/ 4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73">
                  <a:moveTo>
                    <a:pt x="0" y="71"/>
                  </a:moveTo>
                  <a:lnTo>
                    <a:pt x="6" y="73"/>
                  </a:lnTo>
                  <a:lnTo>
                    <a:pt x="12" y="54"/>
                  </a:lnTo>
                  <a:lnTo>
                    <a:pt x="45" y="54"/>
                  </a:lnTo>
                  <a:lnTo>
                    <a:pt x="51" y="73"/>
                  </a:lnTo>
                  <a:lnTo>
                    <a:pt x="57" y="7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0" y="71"/>
                  </a:lnTo>
                  <a:close/>
                  <a:moveTo>
                    <a:pt x="42" y="48"/>
                  </a:moveTo>
                  <a:lnTo>
                    <a:pt x="15" y="48"/>
                  </a:lnTo>
                  <a:lnTo>
                    <a:pt x="29" y="8"/>
                  </a:lnTo>
                  <a:lnTo>
                    <a:pt x="42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Rectangle 50"/>
            <p:cNvSpPr>
              <a:spLocks noChangeArrowheads="1"/>
            </p:cNvSpPr>
            <p:nvPr/>
          </p:nvSpPr>
          <p:spPr bwMode="auto">
            <a:xfrm>
              <a:off x="6542088" y="13929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Rectangle 51"/>
            <p:cNvSpPr>
              <a:spLocks noChangeArrowheads="1"/>
            </p:cNvSpPr>
            <p:nvPr/>
          </p:nvSpPr>
          <p:spPr bwMode="auto">
            <a:xfrm>
              <a:off x="6542088" y="133575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Rectangle 52"/>
            <p:cNvSpPr>
              <a:spLocks noChangeArrowheads="1"/>
            </p:cNvSpPr>
            <p:nvPr/>
          </p:nvSpPr>
          <p:spPr bwMode="auto">
            <a:xfrm>
              <a:off x="6542088" y="13071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Rectangle 53"/>
            <p:cNvSpPr>
              <a:spLocks noChangeArrowheads="1"/>
            </p:cNvSpPr>
            <p:nvPr/>
          </p:nvSpPr>
          <p:spPr bwMode="auto">
            <a:xfrm>
              <a:off x="6542088" y="13643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Rectangle 55"/>
            <p:cNvSpPr>
              <a:spLocks noChangeArrowheads="1"/>
            </p:cNvSpPr>
            <p:nvPr/>
          </p:nvSpPr>
          <p:spPr bwMode="auto">
            <a:xfrm>
              <a:off x="6542088" y="1421478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6399213" y="1461165"/>
              <a:ext cx="293688" cy="73025"/>
            </a:xfrm>
            <a:custGeom>
              <a:avLst/>
              <a:gdLst>
                <a:gd name="T0" fmla="*/ 164 w 185"/>
                <a:gd name="T1" fmla="*/ 46 h 46"/>
                <a:gd name="T2" fmla="*/ 185 w 185"/>
                <a:gd name="T3" fmla="*/ 25 h 46"/>
                <a:gd name="T4" fmla="*/ 185 w 185"/>
                <a:gd name="T5" fmla="*/ 21 h 46"/>
                <a:gd name="T6" fmla="*/ 164 w 185"/>
                <a:gd name="T7" fmla="*/ 0 h 46"/>
                <a:gd name="T8" fmla="*/ 159 w 185"/>
                <a:gd name="T9" fmla="*/ 4 h 46"/>
                <a:gd name="T10" fmla="*/ 175 w 185"/>
                <a:gd name="T11" fmla="*/ 20 h 46"/>
                <a:gd name="T12" fmla="*/ 9 w 185"/>
                <a:gd name="T13" fmla="*/ 20 h 46"/>
                <a:gd name="T14" fmla="*/ 25 w 185"/>
                <a:gd name="T15" fmla="*/ 4 h 46"/>
                <a:gd name="T16" fmla="*/ 21 w 185"/>
                <a:gd name="T17" fmla="*/ 0 h 46"/>
                <a:gd name="T18" fmla="*/ 0 w 185"/>
                <a:gd name="T19" fmla="*/ 21 h 46"/>
                <a:gd name="T20" fmla="*/ 0 w 185"/>
                <a:gd name="T21" fmla="*/ 25 h 46"/>
                <a:gd name="T22" fmla="*/ 21 w 185"/>
                <a:gd name="T23" fmla="*/ 46 h 46"/>
                <a:gd name="T24" fmla="*/ 25 w 185"/>
                <a:gd name="T25" fmla="*/ 42 h 46"/>
                <a:gd name="T26" fmla="*/ 9 w 185"/>
                <a:gd name="T27" fmla="*/ 26 h 46"/>
                <a:gd name="T28" fmla="*/ 175 w 185"/>
                <a:gd name="T29" fmla="*/ 26 h 46"/>
                <a:gd name="T30" fmla="*/ 159 w 185"/>
                <a:gd name="T31" fmla="*/ 42 h 46"/>
                <a:gd name="T32" fmla="*/ 164 w 185"/>
                <a:gd name="T3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5" h="46">
                  <a:moveTo>
                    <a:pt x="164" y="46"/>
                  </a:moveTo>
                  <a:lnTo>
                    <a:pt x="185" y="25"/>
                  </a:lnTo>
                  <a:lnTo>
                    <a:pt x="185" y="21"/>
                  </a:lnTo>
                  <a:lnTo>
                    <a:pt x="164" y="0"/>
                  </a:lnTo>
                  <a:lnTo>
                    <a:pt x="159" y="4"/>
                  </a:lnTo>
                  <a:lnTo>
                    <a:pt x="175" y="20"/>
                  </a:lnTo>
                  <a:lnTo>
                    <a:pt x="9" y="20"/>
                  </a:lnTo>
                  <a:lnTo>
                    <a:pt x="25" y="4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21" y="46"/>
                  </a:lnTo>
                  <a:lnTo>
                    <a:pt x="25" y="42"/>
                  </a:lnTo>
                  <a:lnTo>
                    <a:pt x="9" y="26"/>
                  </a:lnTo>
                  <a:lnTo>
                    <a:pt x="175" y="26"/>
                  </a:lnTo>
                  <a:lnTo>
                    <a:pt x="159" y="42"/>
                  </a:lnTo>
                  <a:lnTo>
                    <a:pt x="164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8" name="Группа 597"/>
          <p:cNvGrpSpPr/>
          <p:nvPr/>
        </p:nvGrpSpPr>
        <p:grpSpPr>
          <a:xfrm>
            <a:off x="6805613" y="1248440"/>
            <a:ext cx="269875" cy="298451"/>
            <a:chOff x="6805613" y="1248440"/>
            <a:chExt cx="269875" cy="298451"/>
          </a:xfrm>
        </p:grpSpPr>
        <p:sp>
          <p:nvSpPr>
            <p:cNvPr id="48" name="Freeform 57"/>
            <p:cNvSpPr>
              <a:spLocks noEditPoints="1"/>
            </p:cNvSpPr>
            <p:nvPr/>
          </p:nvSpPr>
          <p:spPr bwMode="auto">
            <a:xfrm>
              <a:off x="6951663" y="1248440"/>
              <a:ext cx="90488" cy="114300"/>
            </a:xfrm>
            <a:custGeom>
              <a:avLst/>
              <a:gdLst>
                <a:gd name="T0" fmla="*/ 24 w 57"/>
                <a:gd name="T1" fmla="*/ 0 h 72"/>
                <a:gd name="T2" fmla="*/ 0 w 57"/>
                <a:gd name="T3" fmla="*/ 70 h 72"/>
                <a:gd name="T4" fmla="*/ 6 w 57"/>
                <a:gd name="T5" fmla="*/ 72 h 72"/>
                <a:gd name="T6" fmla="*/ 12 w 57"/>
                <a:gd name="T7" fmla="*/ 54 h 72"/>
                <a:gd name="T8" fmla="*/ 45 w 57"/>
                <a:gd name="T9" fmla="*/ 54 h 72"/>
                <a:gd name="T10" fmla="*/ 51 w 57"/>
                <a:gd name="T11" fmla="*/ 72 h 72"/>
                <a:gd name="T12" fmla="*/ 57 w 57"/>
                <a:gd name="T13" fmla="*/ 70 h 72"/>
                <a:gd name="T14" fmla="*/ 32 w 57"/>
                <a:gd name="T15" fmla="*/ 0 h 72"/>
                <a:gd name="T16" fmla="*/ 24 w 57"/>
                <a:gd name="T17" fmla="*/ 0 h 72"/>
                <a:gd name="T18" fmla="*/ 14 w 57"/>
                <a:gd name="T19" fmla="*/ 48 h 72"/>
                <a:gd name="T20" fmla="*/ 28 w 57"/>
                <a:gd name="T21" fmla="*/ 7 h 72"/>
                <a:gd name="T22" fmla="*/ 42 w 57"/>
                <a:gd name="T23" fmla="*/ 48 h 72"/>
                <a:gd name="T24" fmla="*/ 14 w 57"/>
                <a:gd name="T25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72">
                  <a:moveTo>
                    <a:pt x="24" y="0"/>
                  </a:moveTo>
                  <a:lnTo>
                    <a:pt x="0" y="70"/>
                  </a:lnTo>
                  <a:lnTo>
                    <a:pt x="6" y="72"/>
                  </a:lnTo>
                  <a:lnTo>
                    <a:pt x="12" y="54"/>
                  </a:lnTo>
                  <a:lnTo>
                    <a:pt x="45" y="54"/>
                  </a:lnTo>
                  <a:lnTo>
                    <a:pt x="51" y="72"/>
                  </a:lnTo>
                  <a:lnTo>
                    <a:pt x="57" y="70"/>
                  </a:lnTo>
                  <a:lnTo>
                    <a:pt x="32" y="0"/>
                  </a:lnTo>
                  <a:lnTo>
                    <a:pt x="24" y="0"/>
                  </a:lnTo>
                  <a:close/>
                  <a:moveTo>
                    <a:pt x="14" y="48"/>
                  </a:moveTo>
                  <a:lnTo>
                    <a:pt x="28" y="7"/>
                  </a:lnTo>
                  <a:lnTo>
                    <a:pt x="42" y="48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Rectangle 58"/>
            <p:cNvSpPr>
              <a:spLocks noChangeArrowheads="1"/>
            </p:cNvSpPr>
            <p:nvPr/>
          </p:nvSpPr>
          <p:spPr bwMode="auto">
            <a:xfrm>
              <a:off x="6913563" y="1375440"/>
              <a:ext cx="1619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Freeform 59"/>
            <p:cNvSpPr>
              <a:spLocks noEditPoints="1"/>
            </p:cNvSpPr>
            <p:nvPr/>
          </p:nvSpPr>
          <p:spPr bwMode="auto">
            <a:xfrm>
              <a:off x="6951663" y="1404015"/>
              <a:ext cx="90488" cy="115888"/>
            </a:xfrm>
            <a:custGeom>
              <a:avLst/>
              <a:gdLst>
                <a:gd name="T0" fmla="*/ 44 w 57"/>
                <a:gd name="T1" fmla="*/ 54 h 73"/>
                <a:gd name="T2" fmla="*/ 51 w 57"/>
                <a:gd name="T3" fmla="*/ 73 h 73"/>
                <a:gd name="T4" fmla="*/ 57 w 57"/>
                <a:gd name="T5" fmla="*/ 71 h 73"/>
                <a:gd name="T6" fmla="*/ 32 w 57"/>
                <a:gd name="T7" fmla="*/ 0 h 73"/>
                <a:gd name="T8" fmla="*/ 24 w 57"/>
                <a:gd name="T9" fmla="*/ 0 h 73"/>
                <a:gd name="T10" fmla="*/ 0 w 57"/>
                <a:gd name="T11" fmla="*/ 71 h 73"/>
                <a:gd name="T12" fmla="*/ 6 w 57"/>
                <a:gd name="T13" fmla="*/ 73 h 73"/>
                <a:gd name="T14" fmla="*/ 12 w 57"/>
                <a:gd name="T15" fmla="*/ 54 h 73"/>
                <a:gd name="T16" fmla="*/ 44 w 57"/>
                <a:gd name="T17" fmla="*/ 54 h 73"/>
                <a:gd name="T18" fmla="*/ 28 w 57"/>
                <a:gd name="T19" fmla="*/ 8 h 73"/>
                <a:gd name="T20" fmla="*/ 42 w 57"/>
                <a:gd name="T21" fmla="*/ 48 h 73"/>
                <a:gd name="T22" fmla="*/ 14 w 57"/>
                <a:gd name="T23" fmla="*/ 48 h 73"/>
                <a:gd name="T24" fmla="*/ 28 w 57"/>
                <a:gd name="T25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73">
                  <a:moveTo>
                    <a:pt x="44" y="54"/>
                  </a:moveTo>
                  <a:lnTo>
                    <a:pt x="51" y="73"/>
                  </a:lnTo>
                  <a:lnTo>
                    <a:pt x="57" y="71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71"/>
                  </a:lnTo>
                  <a:lnTo>
                    <a:pt x="6" y="73"/>
                  </a:lnTo>
                  <a:lnTo>
                    <a:pt x="12" y="54"/>
                  </a:lnTo>
                  <a:lnTo>
                    <a:pt x="44" y="54"/>
                  </a:lnTo>
                  <a:close/>
                  <a:moveTo>
                    <a:pt x="28" y="8"/>
                  </a:moveTo>
                  <a:lnTo>
                    <a:pt x="42" y="48"/>
                  </a:lnTo>
                  <a:lnTo>
                    <a:pt x="14" y="48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Rectangle 60"/>
            <p:cNvSpPr>
              <a:spLocks noChangeArrowheads="1"/>
            </p:cNvSpPr>
            <p:nvPr/>
          </p:nvSpPr>
          <p:spPr bwMode="auto">
            <a:xfrm>
              <a:off x="6913563" y="1532603"/>
              <a:ext cx="1619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6805613" y="1370678"/>
              <a:ext cx="73025" cy="176213"/>
            </a:xfrm>
            <a:custGeom>
              <a:avLst/>
              <a:gdLst>
                <a:gd name="T0" fmla="*/ 42 w 46"/>
                <a:gd name="T1" fmla="*/ 26 h 111"/>
                <a:gd name="T2" fmla="*/ 46 w 46"/>
                <a:gd name="T3" fmla="*/ 21 h 111"/>
                <a:gd name="T4" fmla="*/ 25 w 46"/>
                <a:gd name="T5" fmla="*/ 0 h 111"/>
                <a:gd name="T6" fmla="*/ 21 w 46"/>
                <a:gd name="T7" fmla="*/ 0 h 111"/>
                <a:gd name="T8" fmla="*/ 0 w 46"/>
                <a:gd name="T9" fmla="*/ 21 h 111"/>
                <a:gd name="T10" fmla="*/ 4 w 46"/>
                <a:gd name="T11" fmla="*/ 26 h 111"/>
                <a:gd name="T12" fmla="*/ 20 w 46"/>
                <a:gd name="T13" fmla="*/ 10 h 111"/>
                <a:gd name="T14" fmla="*/ 20 w 46"/>
                <a:gd name="T15" fmla="*/ 101 h 111"/>
                <a:gd name="T16" fmla="*/ 4 w 46"/>
                <a:gd name="T17" fmla="*/ 85 h 111"/>
                <a:gd name="T18" fmla="*/ 0 w 46"/>
                <a:gd name="T19" fmla="*/ 90 h 111"/>
                <a:gd name="T20" fmla="*/ 21 w 46"/>
                <a:gd name="T21" fmla="*/ 111 h 111"/>
                <a:gd name="T22" fmla="*/ 25 w 46"/>
                <a:gd name="T23" fmla="*/ 111 h 111"/>
                <a:gd name="T24" fmla="*/ 46 w 46"/>
                <a:gd name="T25" fmla="*/ 90 h 111"/>
                <a:gd name="T26" fmla="*/ 42 w 46"/>
                <a:gd name="T27" fmla="*/ 85 h 111"/>
                <a:gd name="T28" fmla="*/ 26 w 46"/>
                <a:gd name="T29" fmla="*/ 101 h 111"/>
                <a:gd name="T30" fmla="*/ 26 w 46"/>
                <a:gd name="T31" fmla="*/ 10 h 111"/>
                <a:gd name="T32" fmla="*/ 42 w 46"/>
                <a:gd name="T33" fmla="*/ 2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11">
                  <a:moveTo>
                    <a:pt x="42" y="26"/>
                  </a:moveTo>
                  <a:lnTo>
                    <a:pt x="46" y="21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4" y="26"/>
                  </a:lnTo>
                  <a:lnTo>
                    <a:pt x="20" y="10"/>
                  </a:lnTo>
                  <a:lnTo>
                    <a:pt x="20" y="101"/>
                  </a:lnTo>
                  <a:lnTo>
                    <a:pt x="4" y="85"/>
                  </a:lnTo>
                  <a:lnTo>
                    <a:pt x="0" y="90"/>
                  </a:lnTo>
                  <a:lnTo>
                    <a:pt x="21" y="111"/>
                  </a:lnTo>
                  <a:lnTo>
                    <a:pt x="25" y="111"/>
                  </a:lnTo>
                  <a:lnTo>
                    <a:pt x="46" y="90"/>
                  </a:lnTo>
                  <a:lnTo>
                    <a:pt x="42" y="85"/>
                  </a:lnTo>
                  <a:lnTo>
                    <a:pt x="26" y="101"/>
                  </a:lnTo>
                  <a:lnTo>
                    <a:pt x="26" y="10"/>
                  </a:lnTo>
                  <a:lnTo>
                    <a:pt x="42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9" name="Группа 598"/>
          <p:cNvGrpSpPr/>
          <p:nvPr/>
        </p:nvGrpSpPr>
        <p:grpSpPr>
          <a:xfrm>
            <a:off x="2054226" y="1640553"/>
            <a:ext cx="303213" cy="303213"/>
            <a:chOff x="2054226" y="1640553"/>
            <a:chExt cx="303213" cy="303213"/>
          </a:xfrm>
        </p:grpSpPr>
        <p:sp>
          <p:nvSpPr>
            <p:cNvPr id="53" name="Freeform 62"/>
            <p:cNvSpPr>
              <a:spLocks noEditPoints="1"/>
            </p:cNvSpPr>
            <p:nvPr/>
          </p:nvSpPr>
          <p:spPr bwMode="auto">
            <a:xfrm>
              <a:off x="2182813" y="1640553"/>
              <a:ext cx="155575" cy="206375"/>
            </a:xfrm>
            <a:custGeom>
              <a:avLst/>
              <a:gdLst>
                <a:gd name="T0" fmla="*/ 78 w 98"/>
                <a:gd name="T1" fmla="*/ 89 h 130"/>
                <a:gd name="T2" fmla="*/ 92 w 98"/>
                <a:gd name="T3" fmla="*/ 130 h 130"/>
                <a:gd name="T4" fmla="*/ 98 w 98"/>
                <a:gd name="T5" fmla="*/ 128 h 130"/>
                <a:gd name="T6" fmla="*/ 53 w 98"/>
                <a:gd name="T7" fmla="*/ 0 h 130"/>
                <a:gd name="T8" fmla="*/ 45 w 98"/>
                <a:gd name="T9" fmla="*/ 0 h 130"/>
                <a:gd name="T10" fmla="*/ 0 w 98"/>
                <a:gd name="T11" fmla="*/ 128 h 130"/>
                <a:gd name="T12" fmla="*/ 6 w 98"/>
                <a:gd name="T13" fmla="*/ 130 h 130"/>
                <a:gd name="T14" fmla="*/ 20 w 98"/>
                <a:gd name="T15" fmla="*/ 89 h 130"/>
                <a:gd name="T16" fmla="*/ 78 w 98"/>
                <a:gd name="T17" fmla="*/ 89 h 130"/>
                <a:gd name="T18" fmla="*/ 49 w 98"/>
                <a:gd name="T19" fmla="*/ 8 h 130"/>
                <a:gd name="T20" fmla="*/ 77 w 98"/>
                <a:gd name="T21" fmla="*/ 83 h 130"/>
                <a:gd name="T22" fmla="*/ 22 w 98"/>
                <a:gd name="T23" fmla="*/ 83 h 130"/>
                <a:gd name="T24" fmla="*/ 49 w 98"/>
                <a:gd name="T25" fmla="*/ 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0">
                  <a:moveTo>
                    <a:pt x="78" y="89"/>
                  </a:moveTo>
                  <a:lnTo>
                    <a:pt x="92" y="130"/>
                  </a:lnTo>
                  <a:lnTo>
                    <a:pt x="98" y="128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0" y="128"/>
                  </a:lnTo>
                  <a:lnTo>
                    <a:pt x="6" y="130"/>
                  </a:lnTo>
                  <a:lnTo>
                    <a:pt x="20" y="89"/>
                  </a:lnTo>
                  <a:lnTo>
                    <a:pt x="78" y="89"/>
                  </a:lnTo>
                  <a:close/>
                  <a:moveTo>
                    <a:pt x="49" y="8"/>
                  </a:moveTo>
                  <a:lnTo>
                    <a:pt x="77" y="83"/>
                  </a:lnTo>
                  <a:lnTo>
                    <a:pt x="22" y="83"/>
                  </a:lnTo>
                  <a:lnTo>
                    <a:pt x="49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Freeform 63"/>
            <p:cNvSpPr>
              <a:spLocks noEditPoints="1"/>
            </p:cNvSpPr>
            <p:nvPr/>
          </p:nvSpPr>
          <p:spPr bwMode="auto">
            <a:xfrm>
              <a:off x="2073276" y="1731040"/>
              <a:ext cx="90488" cy="115888"/>
            </a:xfrm>
            <a:custGeom>
              <a:avLst/>
              <a:gdLst>
                <a:gd name="T0" fmla="*/ 45 w 57"/>
                <a:gd name="T1" fmla="*/ 53 h 73"/>
                <a:gd name="T2" fmla="*/ 51 w 57"/>
                <a:gd name="T3" fmla="*/ 73 h 73"/>
                <a:gd name="T4" fmla="*/ 57 w 57"/>
                <a:gd name="T5" fmla="*/ 71 h 73"/>
                <a:gd name="T6" fmla="*/ 32 w 57"/>
                <a:gd name="T7" fmla="*/ 0 h 73"/>
                <a:gd name="T8" fmla="*/ 24 w 57"/>
                <a:gd name="T9" fmla="*/ 0 h 73"/>
                <a:gd name="T10" fmla="*/ 0 w 57"/>
                <a:gd name="T11" fmla="*/ 71 h 73"/>
                <a:gd name="T12" fmla="*/ 6 w 57"/>
                <a:gd name="T13" fmla="*/ 73 h 73"/>
                <a:gd name="T14" fmla="*/ 12 w 57"/>
                <a:gd name="T15" fmla="*/ 53 h 73"/>
                <a:gd name="T16" fmla="*/ 45 w 57"/>
                <a:gd name="T17" fmla="*/ 53 h 73"/>
                <a:gd name="T18" fmla="*/ 28 w 57"/>
                <a:gd name="T19" fmla="*/ 8 h 73"/>
                <a:gd name="T20" fmla="*/ 42 w 57"/>
                <a:gd name="T21" fmla="*/ 47 h 73"/>
                <a:gd name="T22" fmla="*/ 15 w 57"/>
                <a:gd name="T23" fmla="*/ 47 h 73"/>
                <a:gd name="T24" fmla="*/ 28 w 57"/>
                <a:gd name="T25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73">
                  <a:moveTo>
                    <a:pt x="45" y="53"/>
                  </a:moveTo>
                  <a:lnTo>
                    <a:pt x="51" y="73"/>
                  </a:lnTo>
                  <a:lnTo>
                    <a:pt x="57" y="71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71"/>
                  </a:lnTo>
                  <a:lnTo>
                    <a:pt x="6" y="73"/>
                  </a:lnTo>
                  <a:lnTo>
                    <a:pt x="12" y="53"/>
                  </a:lnTo>
                  <a:lnTo>
                    <a:pt x="45" y="53"/>
                  </a:lnTo>
                  <a:close/>
                  <a:moveTo>
                    <a:pt x="28" y="8"/>
                  </a:moveTo>
                  <a:lnTo>
                    <a:pt x="42" y="47"/>
                  </a:lnTo>
                  <a:lnTo>
                    <a:pt x="15" y="47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2054226" y="1869153"/>
              <a:ext cx="303213" cy="74613"/>
            </a:xfrm>
            <a:custGeom>
              <a:avLst/>
              <a:gdLst>
                <a:gd name="T0" fmla="*/ 170 w 191"/>
                <a:gd name="T1" fmla="*/ 47 h 47"/>
                <a:gd name="T2" fmla="*/ 191 w 191"/>
                <a:gd name="T3" fmla="*/ 26 h 47"/>
                <a:gd name="T4" fmla="*/ 191 w 191"/>
                <a:gd name="T5" fmla="*/ 21 h 47"/>
                <a:gd name="T6" fmla="*/ 170 w 191"/>
                <a:gd name="T7" fmla="*/ 0 h 47"/>
                <a:gd name="T8" fmla="*/ 166 w 191"/>
                <a:gd name="T9" fmla="*/ 5 h 47"/>
                <a:gd name="T10" fmla="*/ 182 w 191"/>
                <a:gd name="T11" fmla="*/ 20 h 47"/>
                <a:gd name="T12" fmla="*/ 10 w 191"/>
                <a:gd name="T13" fmla="*/ 20 h 47"/>
                <a:gd name="T14" fmla="*/ 26 w 191"/>
                <a:gd name="T15" fmla="*/ 5 h 47"/>
                <a:gd name="T16" fmla="*/ 21 w 191"/>
                <a:gd name="T17" fmla="*/ 0 h 47"/>
                <a:gd name="T18" fmla="*/ 0 w 191"/>
                <a:gd name="T19" fmla="*/ 21 h 47"/>
                <a:gd name="T20" fmla="*/ 0 w 191"/>
                <a:gd name="T21" fmla="*/ 26 h 47"/>
                <a:gd name="T22" fmla="*/ 21 w 191"/>
                <a:gd name="T23" fmla="*/ 47 h 47"/>
                <a:gd name="T24" fmla="*/ 26 w 191"/>
                <a:gd name="T25" fmla="*/ 42 h 47"/>
                <a:gd name="T26" fmla="*/ 10 w 191"/>
                <a:gd name="T27" fmla="*/ 26 h 47"/>
                <a:gd name="T28" fmla="*/ 182 w 191"/>
                <a:gd name="T29" fmla="*/ 26 h 47"/>
                <a:gd name="T30" fmla="*/ 166 w 191"/>
                <a:gd name="T31" fmla="*/ 42 h 47"/>
                <a:gd name="T32" fmla="*/ 170 w 191"/>
                <a:gd name="T3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1" h="47">
                  <a:moveTo>
                    <a:pt x="170" y="47"/>
                  </a:moveTo>
                  <a:lnTo>
                    <a:pt x="191" y="26"/>
                  </a:lnTo>
                  <a:lnTo>
                    <a:pt x="191" y="21"/>
                  </a:lnTo>
                  <a:lnTo>
                    <a:pt x="170" y="0"/>
                  </a:lnTo>
                  <a:lnTo>
                    <a:pt x="166" y="5"/>
                  </a:lnTo>
                  <a:lnTo>
                    <a:pt x="182" y="20"/>
                  </a:lnTo>
                  <a:lnTo>
                    <a:pt x="10" y="20"/>
                  </a:lnTo>
                  <a:lnTo>
                    <a:pt x="26" y="5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21" y="47"/>
                  </a:lnTo>
                  <a:lnTo>
                    <a:pt x="26" y="42"/>
                  </a:lnTo>
                  <a:lnTo>
                    <a:pt x="10" y="26"/>
                  </a:lnTo>
                  <a:lnTo>
                    <a:pt x="182" y="26"/>
                  </a:lnTo>
                  <a:lnTo>
                    <a:pt x="166" y="42"/>
                  </a:lnTo>
                  <a:lnTo>
                    <a:pt x="17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0" name="Группа 599"/>
          <p:cNvGrpSpPr/>
          <p:nvPr/>
        </p:nvGrpSpPr>
        <p:grpSpPr>
          <a:xfrm>
            <a:off x="2447926" y="1640553"/>
            <a:ext cx="304800" cy="303213"/>
            <a:chOff x="2447926" y="1640553"/>
            <a:chExt cx="304800" cy="303213"/>
          </a:xfrm>
        </p:grpSpPr>
        <p:sp>
          <p:nvSpPr>
            <p:cNvPr id="56" name="Freeform 65"/>
            <p:cNvSpPr>
              <a:spLocks noEditPoints="1"/>
            </p:cNvSpPr>
            <p:nvPr/>
          </p:nvSpPr>
          <p:spPr bwMode="auto">
            <a:xfrm>
              <a:off x="2473326" y="1678653"/>
              <a:ext cx="155575" cy="204788"/>
            </a:xfrm>
            <a:custGeom>
              <a:avLst/>
              <a:gdLst>
                <a:gd name="T0" fmla="*/ 46 w 98"/>
                <a:gd name="T1" fmla="*/ 0 h 129"/>
                <a:gd name="T2" fmla="*/ 0 w 98"/>
                <a:gd name="T3" fmla="*/ 127 h 129"/>
                <a:gd name="T4" fmla="*/ 5 w 98"/>
                <a:gd name="T5" fmla="*/ 129 h 129"/>
                <a:gd name="T6" fmla="*/ 19 w 98"/>
                <a:gd name="T7" fmla="*/ 89 h 129"/>
                <a:gd name="T8" fmla="*/ 78 w 98"/>
                <a:gd name="T9" fmla="*/ 89 h 129"/>
                <a:gd name="T10" fmla="*/ 93 w 98"/>
                <a:gd name="T11" fmla="*/ 129 h 129"/>
                <a:gd name="T12" fmla="*/ 98 w 98"/>
                <a:gd name="T13" fmla="*/ 127 h 129"/>
                <a:gd name="T14" fmla="*/ 52 w 98"/>
                <a:gd name="T15" fmla="*/ 0 h 129"/>
                <a:gd name="T16" fmla="*/ 46 w 98"/>
                <a:gd name="T17" fmla="*/ 0 h 129"/>
                <a:gd name="T18" fmla="*/ 22 w 98"/>
                <a:gd name="T19" fmla="*/ 83 h 129"/>
                <a:gd name="T20" fmla="*/ 49 w 98"/>
                <a:gd name="T21" fmla="*/ 7 h 129"/>
                <a:gd name="T22" fmla="*/ 76 w 98"/>
                <a:gd name="T23" fmla="*/ 83 h 129"/>
                <a:gd name="T24" fmla="*/ 22 w 98"/>
                <a:gd name="T25" fmla="*/ 8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29">
                  <a:moveTo>
                    <a:pt x="46" y="0"/>
                  </a:moveTo>
                  <a:lnTo>
                    <a:pt x="0" y="127"/>
                  </a:lnTo>
                  <a:lnTo>
                    <a:pt x="5" y="129"/>
                  </a:lnTo>
                  <a:lnTo>
                    <a:pt x="19" y="89"/>
                  </a:lnTo>
                  <a:lnTo>
                    <a:pt x="78" y="89"/>
                  </a:lnTo>
                  <a:lnTo>
                    <a:pt x="93" y="129"/>
                  </a:lnTo>
                  <a:lnTo>
                    <a:pt x="98" y="127"/>
                  </a:lnTo>
                  <a:lnTo>
                    <a:pt x="52" y="0"/>
                  </a:lnTo>
                  <a:lnTo>
                    <a:pt x="46" y="0"/>
                  </a:lnTo>
                  <a:close/>
                  <a:moveTo>
                    <a:pt x="22" y="83"/>
                  </a:moveTo>
                  <a:lnTo>
                    <a:pt x="49" y="7"/>
                  </a:lnTo>
                  <a:lnTo>
                    <a:pt x="76" y="83"/>
                  </a:lnTo>
                  <a:lnTo>
                    <a:pt x="22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Freeform 66"/>
            <p:cNvSpPr>
              <a:spLocks noEditPoints="1"/>
            </p:cNvSpPr>
            <p:nvPr/>
          </p:nvSpPr>
          <p:spPr bwMode="auto">
            <a:xfrm>
              <a:off x="2640013" y="1767553"/>
              <a:ext cx="88900" cy="115888"/>
            </a:xfrm>
            <a:custGeom>
              <a:avLst/>
              <a:gdLst>
                <a:gd name="T0" fmla="*/ 24 w 56"/>
                <a:gd name="T1" fmla="*/ 0 h 73"/>
                <a:gd name="T2" fmla="*/ 0 w 56"/>
                <a:gd name="T3" fmla="*/ 71 h 73"/>
                <a:gd name="T4" fmla="*/ 5 w 56"/>
                <a:gd name="T5" fmla="*/ 73 h 73"/>
                <a:gd name="T6" fmla="*/ 12 w 56"/>
                <a:gd name="T7" fmla="*/ 54 h 73"/>
                <a:gd name="T8" fmla="*/ 44 w 56"/>
                <a:gd name="T9" fmla="*/ 54 h 73"/>
                <a:gd name="T10" fmla="*/ 51 w 56"/>
                <a:gd name="T11" fmla="*/ 73 h 73"/>
                <a:gd name="T12" fmla="*/ 56 w 56"/>
                <a:gd name="T13" fmla="*/ 71 h 73"/>
                <a:gd name="T14" fmla="*/ 31 w 56"/>
                <a:gd name="T15" fmla="*/ 0 h 73"/>
                <a:gd name="T16" fmla="*/ 24 w 56"/>
                <a:gd name="T17" fmla="*/ 0 h 73"/>
                <a:gd name="T18" fmla="*/ 14 w 56"/>
                <a:gd name="T19" fmla="*/ 48 h 73"/>
                <a:gd name="T20" fmla="*/ 27 w 56"/>
                <a:gd name="T21" fmla="*/ 8 h 73"/>
                <a:gd name="T22" fmla="*/ 42 w 56"/>
                <a:gd name="T23" fmla="*/ 48 h 73"/>
                <a:gd name="T24" fmla="*/ 14 w 56"/>
                <a:gd name="T25" fmla="*/ 4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3">
                  <a:moveTo>
                    <a:pt x="24" y="0"/>
                  </a:moveTo>
                  <a:lnTo>
                    <a:pt x="0" y="71"/>
                  </a:lnTo>
                  <a:lnTo>
                    <a:pt x="5" y="73"/>
                  </a:lnTo>
                  <a:lnTo>
                    <a:pt x="12" y="54"/>
                  </a:lnTo>
                  <a:lnTo>
                    <a:pt x="44" y="54"/>
                  </a:lnTo>
                  <a:lnTo>
                    <a:pt x="51" y="73"/>
                  </a:lnTo>
                  <a:lnTo>
                    <a:pt x="56" y="71"/>
                  </a:lnTo>
                  <a:lnTo>
                    <a:pt x="31" y="0"/>
                  </a:lnTo>
                  <a:lnTo>
                    <a:pt x="24" y="0"/>
                  </a:lnTo>
                  <a:close/>
                  <a:moveTo>
                    <a:pt x="14" y="48"/>
                  </a:moveTo>
                  <a:lnTo>
                    <a:pt x="27" y="8"/>
                  </a:lnTo>
                  <a:lnTo>
                    <a:pt x="42" y="48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" name="Freeform 67"/>
            <p:cNvSpPr>
              <a:spLocks noEditPoints="1"/>
            </p:cNvSpPr>
            <p:nvPr/>
          </p:nvSpPr>
          <p:spPr bwMode="auto">
            <a:xfrm>
              <a:off x="2447926" y="1640553"/>
              <a:ext cx="304800" cy="303213"/>
            </a:xfrm>
            <a:custGeom>
              <a:avLst/>
              <a:gdLst>
                <a:gd name="T0" fmla="*/ 0 w 192"/>
                <a:gd name="T1" fmla="*/ 191 h 191"/>
                <a:gd name="T2" fmla="*/ 192 w 192"/>
                <a:gd name="T3" fmla="*/ 191 h 191"/>
                <a:gd name="T4" fmla="*/ 192 w 192"/>
                <a:gd name="T5" fmla="*/ 0 h 191"/>
                <a:gd name="T6" fmla="*/ 0 w 192"/>
                <a:gd name="T7" fmla="*/ 0 h 191"/>
                <a:gd name="T8" fmla="*/ 0 w 192"/>
                <a:gd name="T9" fmla="*/ 191 h 191"/>
                <a:gd name="T10" fmla="*/ 6 w 192"/>
                <a:gd name="T11" fmla="*/ 6 h 191"/>
                <a:gd name="T12" fmla="*/ 186 w 192"/>
                <a:gd name="T13" fmla="*/ 6 h 191"/>
                <a:gd name="T14" fmla="*/ 186 w 192"/>
                <a:gd name="T15" fmla="*/ 185 h 191"/>
                <a:gd name="T16" fmla="*/ 6 w 192"/>
                <a:gd name="T17" fmla="*/ 185 h 191"/>
                <a:gd name="T18" fmla="*/ 6 w 192"/>
                <a:gd name="T19" fmla="*/ 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1">
                  <a:moveTo>
                    <a:pt x="0" y="191"/>
                  </a:moveTo>
                  <a:lnTo>
                    <a:pt x="192" y="191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191"/>
                  </a:lnTo>
                  <a:close/>
                  <a:moveTo>
                    <a:pt x="6" y="6"/>
                  </a:moveTo>
                  <a:lnTo>
                    <a:pt x="186" y="6"/>
                  </a:lnTo>
                  <a:lnTo>
                    <a:pt x="186" y="185"/>
                  </a:lnTo>
                  <a:lnTo>
                    <a:pt x="6" y="185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1" name="Группа 600"/>
          <p:cNvGrpSpPr/>
          <p:nvPr/>
        </p:nvGrpSpPr>
        <p:grpSpPr>
          <a:xfrm>
            <a:off x="2843213" y="1640553"/>
            <a:ext cx="303213" cy="303213"/>
            <a:chOff x="2843213" y="1640553"/>
            <a:chExt cx="303213" cy="303213"/>
          </a:xfrm>
        </p:grpSpPr>
        <p:sp>
          <p:nvSpPr>
            <p:cNvPr id="59" name="Freeform 68"/>
            <p:cNvSpPr>
              <a:spLocks noEditPoints="1"/>
            </p:cNvSpPr>
            <p:nvPr/>
          </p:nvSpPr>
          <p:spPr bwMode="auto">
            <a:xfrm>
              <a:off x="2871788" y="1678653"/>
              <a:ext cx="155575" cy="204788"/>
            </a:xfrm>
            <a:custGeom>
              <a:avLst/>
              <a:gdLst>
                <a:gd name="T0" fmla="*/ 46 w 98"/>
                <a:gd name="T1" fmla="*/ 0 h 129"/>
                <a:gd name="T2" fmla="*/ 0 w 98"/>
                <a:gd name="T3" fmla="*/ 127 h 129"/>
                <a:gd name="T4" fmla="*/ 6 w 98"/>
                <a:gd name="T5" fmla="*/ 129 h 129"/>
                <a:gd name="T6" fmla="*/ 20 w 98"/>
                <a:gd name="T7" fmla="*/ 89 h 129"/>
                <a:gd name="T8" fmla="*/ 79 w 98"/>
                <a:gd name="T9" fmla="*/ 89 h 129"/>
                <a:gd name="T10" fmla="*/ 93 w 98"/>
                <a:gd name="T11" fmla="*/ 129 h 129"/>
                <a:gd name="T12" fmla="*/ 98 w 98"/>
                <a:gd name="T13" fmla="*/ 127 h 129"/>
                <a:gd name="T14" fmla="*/ 53 w 98"/>
                <a:gd name="T15" fmla="*/ 0 h 129"/>
                <a:gd name="T16" fmla="*/ 46 w 98"/>
                <a:gd name="T17" fmla="*/ 0 h 129"/>
                <a:gd name="T18" fmla="*/ 22 w 98"/>
                <a:gd name="T19" fmla="*/ 83 h 129"/>
                <a:gd name="T20" fmla="*/ 49 w 98"/>
                <a:gd name="T21" fmla="*/ 7 h 129"/>
                <a:gd name="T22" fmla="*/ 77 w 98"/>
                <a:gd name="T23" fmla="*/ 83 h 129"/>
                <a:gd name="T24" fmla="*/ 22 w 98"/>
                <a:gd name="T25" fmla="*/ 8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29">
                  <a:moveTo>
                    <a:pt x="46" y="0"/>
                  </a:moveTo>
                  <a:lnTo>
                    <a:pt x="0" y="127"/>
                  </a:lnTo>
                  <a:lnTo>
                    <a:pt x="6" y="129"/>
                  </a:lnTo>
                  <a:lnTo>
                    <a:pt x="20" y="89"/>
                  </a:lnTo>
                  <a:lnTo>
                    <a:pt x="79" y="89"/>
                  </a:lnTo>
                  <a:lnTo>
                    <a:pt x="93" y="129"/>
                  </a:lnTo>
                  <a:lnTo>
                    <a:pt x="98" y="127"/>
                  </a:lnTo>
                  <a:lnTo>
                    <a:pt x="53" y="0"/>
                  </a:lnTo>
                  <a:lnTo>
                    <a:pt x="46" y="0"/>
                  </a:lnTo>
                  <a:close/>
                  <a:moveTo>
                    <a:pt x="22" y="83"/>
                  </a:moveTo>
                  <a:lnTo>
                    <a:pt x="49" y="7"/>
                  </a:lnTo>
                  <a:lnTo>
                    <a:pt x="77" y="83"/>
                  </a:lnTo>
                  <a:lnTo>
                    <a:pt x="22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Freeform 69"/>
            <p:cNvSpPr>
              <a:spLocks noEditPoints="1"/>
            </p:cNvSpPr>
            <p:nvPr/>
          </p:nvSpPr>
          <p:spPr bwMode="auto">
            <a:xfrm>
              <a:off x="3041651" y="1786603"/>
              <a:ext cx="71438" cy="95250"/>
            </a:xfrm>
            <a:custGeom>
              <a:avLst/>
              <a:gdLst>
                <a:gd name="T0" fmla="*/ 56 w 60"/>
                <a:gd name="T1" fmla="*/ 64 h 80"/>
                <a:gd name="T2" fmla="*/ 56 w 60"/>
                <a:gd name="T3" fmla="*/ 24 h 80"/>
                <a:gd name="T4" fmla="*/ 30 w 60"/>
                <a:gd name="T5" fmla="*/ 0 h 80"/>
                <a:gd name="T6" fmla="*/ 5 w 60"/>
                <a:gd name="T7" fmla="*/ 9 h 80"/>
                <a:gd name="T8" fmla="*/ 12 w 60"/>
                <a:gd name="T9" fmla="*/ 14 h 80"/>
                <a:gd name="T10" fmla="*/ 30 w 60"/>
                <a:gd name="T11" fmla="*/ 8 h 80"/>
                <a:gd name="T12" fmla="*/ 48 w 60"/>
                <a:gd name="T13" fmla="*/ 24 h 80"/>
                <a:gd name="T14" fmla="*/ 48 w 60"/>
                <a:gd name="T15" fmla="*/ 32 h 80"/>
                <a:gd name="T16" fmla="*/ 32 w 60"/>
                <a:gd name="T17" fmla="*/ 32 h 80"/>
                <a:gd name="T18" fmla="*/ 0 w 60"/>
                <a:gd name="T19" fmla="*/ 56 h 80"/>
                <a:gd name="T20" fmla="*/ 24 w 60"/>
                <a:gd name="T21" fmla="*/ 80 h 80"/>
                <a:gd name="T22" fmla="*/ 48 w 60"/>
                <a:gd name="T23" fmla="*/ 70 h 80"/>
                <a:gd name="T24" fmla="*/ 60 w 60"/>
                <a:gd name="T25" fmla="*/ 80 h 80"/>
                <a:gd name="T26" fmla="*/ 60 w 60"/>
                <a:gd name="T27" fmla="*/ 72 h 80"/>
                <a:gd name="T28" fmla="*/ 56 w 60"/>
                <a:gd name="T29" fmla="*/ 64 h 80"/>
                <a:gd name="T30" fmla="*/ 24 w 60"/>
                <a:gd name="T31" fmla="*/ 72 h 80"/>
                <a:gd name="T32" fmla="*/ 8 w 60"/>
                <a:gd name="T33" fmla="*/ 56 h 80"/>
                <a:gd name="T34" fmla="*/ 32 w 60"/>
                <a:gd name="T35" fmla="*/ 40 h 80"/>
                <a:gd name="T36" fmla="*/ 48 w 60"/>
                <a:gd name="T37" fmla="*/ 40 h 80"/>
                <a:gd name="T38" fmla="*/ 48 w 60"/>
                <a:gd name="T39" fmla="*/ 48 h 80"/>
                <a:gd name="T40" fmla="*/ 24 w 60"/>
                <a:gd name="T4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80">
                  <a:moveTo>
                    <a:pt x="56" y="64"/>
                  </a:moveTo>
                  <a:cubicBezTo>
                    <a:pt x="56" y="24"/>
                    <a:pt x="56" y="24"/>
                    <a:pt x="56" y="24"/>
                  </a:cubicBezTo>
                  <a:cubicBezTo>
                    <a:pt x="56" y="14"/>
                    <a:pt x="49" y="0"/>
                    <a:pt x="30" y="0"/>
                  </a:cubicBezTo>
                  <a:cubicBezTo>
                    <a:pt x="13" y="0"/>
                    <a:pt x="6" y="9"/>
                    <a:pt x="5" y="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7" y="8"/>
                    <a:pt x="30" y="8"/>
                  </a:cubicBezTo>
                  <a:cubicBezTo>
                    <a:pt x="44" y="8"/>
                    <a:pt x="48" y="17"/>
                    <a:pt x="48" y="24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1" y="32"/>
                    <a:pt x="0" y="37"/>
                    <a:pt x="0" y="56"/>
                  </a:cubicBezTo>
                  <a:cubicBezTo>
                    <a:pt x="0" y="71"/>
                    <a:pt x="9" y="80"/>
                    <a:pt x="24" y="80"/>
                  </a:cubicBezTo>
                  <a:cubicBezTo>
                    <a:pt x="35" y="80"/>
                    <a:pt x="43" y="76"/>
                    <a:pt x="48" y="70"/>
                  </a:cubicBezTo>
                  <a:cubicBezTo>
                    <a:pt x="50" y="75"/>
                    <a:pt x="56" y="80"/>
                    <a:pt x="60" y="80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56" y="72"/>
                    <a:pt x="56" y="65"/>
                    <a:pt x="56" y="64"/>
                  </a:cubicBezTo>
                  <a:close/>
                  <a:moveTo>
                    <a:pt x="24" y="72"/>
                  </a:moveTo>
                  <a:cubicBezTo>
                    <a:pt x="18" y="72"/>
                    <a:pt x="8" y="70"/>
                    <a:pt x="8" y="56"/>
                  </a:cubicBezTo>
                  <a:cubicBezTo>
                    <a:pt x="8" y="40"/>
                    <a:pt x="31" y="40"/>
                    <a:pt x="32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68"/>
                    <a:pt x="35" y="72"/>
                    <a:pt x="24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Freeform 70"/>
            <p:cNvSpPr>
              <a:spLocks noEditPoints="1"/>
            </p:cNvSpPr>
            <p:nvPr/>
          </p:nvSpPr>
          <p:spPr bwMode="auto">
            <a:xfrm>
              <a:off x="2843213" y="1640553"/>
              <a:ext cx="303213" cy="303213"/>
            </a:xfrm>
            <a:custGeom>
              <a:avLst/>
              <a:gdLst>
                <a:gd name="T0" fmla="*/ 0 w 191"/>
                <a:gd name="T1" fmla="*/ 191 h 191"/>
                <a:gd name="T2" fmla="*/ 191 w 191"/>
                <a:gd name="T3" fmla="*/ 191 h 191"/>
                <a:gd name="T4" fmla="*/ 191 w 191"/>
                <a:gd name="T5" fmla="*/ 0 h 191"/>
                <a:gd name="T6" fmla="*/ 0 w 191"/>
                <a:gd name="T7" fmla="*/ 0 h 191"/>
                <a:gd name="T8" fmla="*/ 0 w 191"/>
                <a:gd name="T9" fmla="*/ 191 h 191"/>
                <a:gd name="T10" fmla="*/ 6 w 191"/>
                <a:gd name="T11" fmla="*/ 6 h 191"/>
                <a:gd name="T12" fmla="*/ 185 w 191"/>
                <a:gd name="T13" fmla="*/ 6 h 191"/>
                <a:gd name="T14" fmla="*/ 185 w 191"/>
                <a:gd name="T15" fmla="*/ 185 h 191"/>
                <a:gd name="T16" fmla="*/ 6 w 191"/>
                <a:gd name="T17" fmla="*/ 185 h 191"/>
                <a:gd name="T18" fmla="*/ 6 w 191"/>
                <a:gd name="T19" fmla="*/ 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0" y="191"/>
                  </a:moveTo>
                  <a:lnTo>
                    <a:pt x="191" y="191"/>
                  </a:lnTo>
                  <a:lnTo>
                    <a:pt x="191" y="0"/>
                  </a:lnTo>
                  <a:lnTo>
                    <a:pt x="0" y="0"/>
                  </a:lnTo>
                  <a:lnTo>
                    <a:pt x="0" y="191"/>
                  </a:lnTo>
                  <a:close/>
                  <a:moveTo>
                    <a:pt x="6" y="6"/>
                  </a:moveTo>
                  <a:lnTo>
                    <a:pt x="185" y="6"/>
                  </a:lnTo>
                  <a:lnTo>
                    <a:pt x="185" y="185"/>
                  </a:lnTo>
                  <a:lnTo>
                    <a:pt x="6" y="185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2" name="Группа 601"/>
          <p:cNvGrpSpPr/>
          <p:nvPr/>
        </p:nvGrpSpPr>
        <p:grpSpPr>
          <a:xfrm>
            <a:off x="3238501" y="1640553"/>
            <a:ext cx="303213" cy="303213"/>
            <a:chOff x="3238501" y="1640553"/>
            <a:chExt cx="303213" cy="303213"/>
          </a:xfrm>
        </p:grpSpPr>
        <p:sp>
          <p:nvSpPr>
            <p:cNvPr id="62" name="Freeform 71"/>
            <p:cNvSpPr>
              <a:spLocks noEditPoints="1"/>
            </p:cNvSpPr>
            <p:nvPr/>
          </p:nvSpPr>
          <p:spPr bwMode="auto">
            <a:xfrm>
              <a:off x="3267076" y="1678653"/>
              <a:ext cx="246063" cy="204788"/>
            </a:xfrm>
            <a:custGeom>
              <a:avLst/>
              <a:gdLst>
                <a:gd name="T0" fmla="*/ 200 w 208"/>
                <a:gd name="T1" fmla="*/ 116 h 173"/>
                <a:gd name="T2" fmla="*/ 174 w 208"/>
                <a:gd name="T3" fmla="*/ 92 h 173"/>
                <a:gd name="T4" fmla="*/ 148 w 208"/>
                <a:gd name="T5" fmla="*/ 101 h 173"/>
                <a:gd name="T6" fmla="*/ 155 w 208"/>
                <a:gd name="T7" fmla="*/ 106 h 173"/>
                <a:gd name="T8" fmla="*/ 174 w 208"/>
                <a:gd name="T9" fmla="*/ 100 h 173"/>
                <a:gd name="T10" fmla="*/ 192 w 208"/>
                <a:gd name="T11" fmla="*/ 116 h 173"/>
                <a:gd name="T12" fmla="*/ 192 w 208"/>
                <a:gd name="T13" fmla="*/ 124 h 173"/>
                <a:gd name="T14" fmla="*/ 176 w 208"/>
                <a:gd name="T15" fmla="*/ 124 h 173"/>
                <a:gd name="T16" fmla="*/ 145 w 208"/>
                <a:gd name="T17" fmla="*/ 140 h 173"/>
                <a:gd name="T18" fmla="*/ 120 w 208"/>
                <a:gd name="T19" fmla="*/ 140 h 173"/>
                <a:gd name="T20" fmla="*/ 70 w 208"/>
                <a:gd name="T21" fmla="*/ 0 h 173"/>
                <a:gd name="T22" fmla="*/ 61 w 208"/>
                <a:gd name="T23" fmla="*/ 0 h 173"/>
                <a:gd name="T24" fmla="*/ 11 w 208"/>
                <a:gd name="T25" fmla="*/ 140 h 173"/>
                <a:gd name="T26" fmla="*/ 0 w 208"/>
                <a:gd name="T27" fmla="*/ 140 h 173"/>
                <a:gd name="T28" fmla="*/ 0 w 208"/>
                <a:gd name="T29" fmla="*/ 148 h 173"/>
                <a:gd name="T30" fmla="*/ 8 w 208"/>
                <a:gd name="T31" fmla="*/ 148 h 173"/>
                <a:gd name="T32" fmla="*/ 0 w 208"/>
                <a:gd name="T33" fmla="*/ 170 h 173"/>
                <a:gd name="T34" fmla="*/ 7 w 208"/>
                <a:gd name="T35" fmla="*/ 173 h 173"/>
                <a:gd name="T36" fmla="*/ 16 w 208"/>
                <a:gd name="T37" fmla="*/ 148 h 173"/>
                <a:gd name="T38" fmla="*/ 115 w 208"/>
                <a:gd name="T39" fmla="*/ 148 h 173"/>
                <a:gd name="T40" fmla="*/ 124 w 208"/>
                <a:gd name="T41" fmla="*/ 173 h 173"/>
                <a:gd name="T42" fmla="*/ 131 w 208"/>
                <a:gd name="T43" fmla="*/ 170 h 173"/>
                <a:gd name="T44" fmla="*/ 123 w 208"/>
                <a:gd name="T45" fmla="*/ 148 h 173"/>
                <a:gd name="T46" fmla="*/ 144 w 208"/>
                <a:gd name="T47" fmla="*/ 148 h 173"/>
                <a:gd name="T48" fmla="*/ 168 w 208"/>
                <a:gd name="T49" fmla="*/ 172 h 173"/>
                <a:gd name="T50" fmla="*/ 192 w 208"/>
                <a:gd name="T51" fmla="*/ 162 h 173"/>
                <a:gd name="T52" fmla="*/ 204 w 208"/>
                <a:gd name="T53" fmla="*/ 172 h 173"/>
                <a:gd name="T54" fmla="*/ 204 w 208"/>
                <a:gd name="T55" fmla="*/ 164 h 173"/>
                <a:gd name="T56" fmla="*/ 200 w 208"/>
                <a:gd name="T57" fmla="*/ 156 h 173"/>
                <a:gd name="T58" fmla="*/ 200 w 208"/>
                <a:gd name="T59" fmla="*/ 148 h 173"/>
                <a:gd name="T60" fmla="*/ 208 w 208"/>
                <a:gd name="T61" fmla="*/ 148 h 173"/>
                <a:gd name="T62" fmla="*/ 208 w 208"/>
                <a:gd name="T63" fmla="*/ 140 h 173"/>
                <a:gd name="T64" fmla="*/ 200 w 208"/>
                <a:gd name="T65" fmla="*/ 140 h 173"/>
                <a:gd name="T66" fmla="*/ 200 w 208"/>
                <a:gd name="T67" fmla="*/ 116 h 173"/>
                <a:gd name="T68" fmla="*/ 66 w 208"/>
                <a:gd name="T69" fmla="*/ 10 h 173"/>
                <a:gd name="T70" fmla="*/ 99 w 208"/>
                <a:gd name="T71" fmla="*/ 104 h 173"/>
                <a:gd name="T72" fmla="*/ 32 w 208"/>
                <a:gd name="T73" fmla="*/ 104 h 173"/>
                <a:gd name="T74" fmla="*/ 66 w 208"/>
                <a:gd name="T75" fmla="*/ 10 h 173"/>
                <a:gd name="T76" fmla="*/ 19 w 208"/>
                <a:gd name="T77" fmla="*/ 140 h 173"/>
                <a:gd name="T78" fmla="*/ 29 w 208"/>
                <a:gd name="T79" fmla="*/ 112 h 173"/>
                <a:gd name="T80" fmla="*/ 102 w 208"/>
                <a:gd name="T81" fmla="*/ 112 h 173"/>
                <a:gd name="T82" fmla="*/ 112 w 208"/>
                <a:gd name="T83" fmla="*/ 140 h 173"/>
                <a:gd name="T84" fmla="*/ 19 w 208"/>
                <a:gd name="T85" fmla="*/ 140 h 173"/>
                <a:gd name="T86" fmla="*/ 168 w 208"/>
                <a:gd name="T87" fmla="*/ 164 h 173"/>
                <a:gd name="T88" fmla="*/ 152 w 208"/>
                <a:gd name="T89" fmla="*/ 148 h 173"/>
                <a:gd name="T90" fmla="*/ 191 w 208"/>
                <a:gd name="T91" fmla="*/ 148 h 173"/>
                <a:gd name="T92" fmla="*/ 168 w 208"/>
                <a:gd name="T93" fmla="*/ 164 h 173"/>
                <a:gd name="T94" fmla="*/ 154 w 208"/>
                <a:gd name="T95" fmla="*/ 140 h 173"/>
                <a:gd name="T96" fmla="*/ 176 w 208"/>
                <a:gd name="T97" fmla="*/ 132 h 173"/>
                <a:gd name="T98" fmla="*/ 192 w 208"/>
                <a:gd name="T99" fmla="*/ 132 h 173"/>
                <a:gd name="T100" fmla="*/ 192 w 208"/>
                <a:gd name="T101" fmla="*/ 140 h 173"/>
                <a:gd name="T102" fmla="*/ 154 w 208"/>
                <a:gd name="T103" fmla="*/ 14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8" h="173">
                  <a:moveTo>
                    <a:pt x="200" y="116"/>
                  </a:moveTo>
                  <a:cubicBezTo>
                    <a:pt x="200" y="106"/>
                    <a:pt x="193" y="92"/>
                    <a:pt x="174" y="92"/>
                  </a:cubicBezTo>
                  <a:cubicBezTo>
                    <a:pt x="156" y="92"/>
                    <a:pt x="149" y="101"/>
                    <a:pt x="148" y="101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55" y="106"/>
                    <a:pt x="160" y="100"/>
                    <a:pt x="174" y="100"/>
                  </a:cubicBezTo>
                  <a:cubicBezTo>
                    <a:pt x="187" y="100"/>
                    <a:pt x="192" y="109"/>
                    <a:pt x="192" y="116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66" y="124"/>
                    <a:pt x="150" y="127"/>
                    <a:pt x="145" y="140"/>
                  </a:cubicBezTo>
                  <a:cubicBezTo>
                    <a:pt x="120" y="140"/>
                    <a:pt x="120" y="140"/>
                    <a:pt x="120" y="14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1" y="140"/>
                    <a:pt x="11" y="140"/>
                    <a:pt x="11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24" y="173"/>
                    <a:pt x="124" y="173"/>
                    <a:pt x="124" y="173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44" y="148"/>
                    <a:pt x="144" y="148"/>
                    <a:pt x="144" y="148"/>
                  </a:cubicBezTo>
                  <a:cubicBezTo>
                    <a:pt x="144" y="163"/>
                    <a:pt x="152" y="172"/>
                    <a:pt x="168" y="172"/>
                  </a:cubicBezTo>
                  <a:cubicBezTo>
                    <a:pt x="179" y="172"/>
                    <a:pt x="186" y="168"/>
                    <a:pt x="192" y="162"/>
                  </a:cubicBezTo>
                  <a:cubicBezTo>
                    <a:pt x="193" y="167"/>
                    <a:pt x="200" y="172"/>
                    <a:pt x="204" y="172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0" y="164"/>
                    <a:pt x="200" y="157"/>
                    <a:pt x="200" y="156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0" y="140"/>
                    <a:pt x="200" y="140"/>
                    <a:pt x="200" y="140"/>
                  </a:cubicBezTo>
                  <a:lnTo>
                    <a:pt x="200" y="116"/>
                  </a:lnTo>
                  <a:close/>
                  <a:moveTo>
                    <a:pt x="66" y="10"/>
                  </a:moveTo>
                  <a:cubicBezTo>
                    <a:pt x="99" y="104"/>
                    <a:pt x="99" y="104"/>
                    <a:pt x="99" y="104"/>
                  </a:cubicBezTo>
                  <a:cubicBezTo>
                    <a:pt x="32" y="104"/>
                    <a:pt x="32" y="104"/>
                    <a:pt x="32" y="104"/>
                  </a:cubicBezTo>
                  <a:lnTo>
                    <a:pt x="66" y="10"/>
                  </a:lnTo>
                  <a:close/>
                  <a:moveTo>
                    <a:pt x="19" y="140"/>
                  </a:moveTo>
                  <a:cubicBezTo>
                    <a:pt x="29" y="112"/>
                    <a:pt x="29" y="112"/>
                    <a:pt x="29" y="112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12" y="140"/>
                    <a:pt x="112" y="140"/>
                    <a:pt x="112" y="140"/>
                  </a:cubicBezTo>
                  <a:lnTo>
                    <a:pt x="19" y="140"/>
                  </a:lnTo>
                  <a:close/>
                  <a:moveTo>
                    <a:pt x="168" y="164"/>
                  </a:moveTo>
                  <a:cubicBezTo>
                    <a:pt x="161" y="164"/>
                    <a:pt x="152" y="162"/>
                    <a:pt x="152" y="148"/>
                  </a:cubicBezTo>
                  <a:cubicBezTo>
                    <a:pt x="191" y="148"/>
                    <a:pt x="191" y="148"/>
                    <a:pt x="191" y="148"/>
                  </a:cubicBezTo>
                  <a:cubicBezTo>
                    <a:pt x="188" y="161"/>
                    <a:pt x="177" y="164"/>
                    <a:pt x="168" y="164"/>
                  </a:cubicBezTo>
                  <a:close/>
                  <a:moveTo>
                    <a:pt x="154" y="140"/>
                  </a:moveTo>
                  <a:cubicBezTo>
                    <a:pt x="160" y="132"/>
                    <a:pt x="175" y="132"/>
                    <a:pt x="176" y="132"/>
                  </a:cubicBezTo>
                  <a:cubicBezTo>
                    <a:pt x="192" y="132"/>
                    <a:pt x="192" y="132"/>
                    <a:pt x="192" y="132"/>
                  </a:cubicBezTo>
                  <a:cubicBezTo>
                    <a:pt x="192" y="140"/>
                    <a:pt x="192" y="140"/>
                    <a:pt x="192" y="140"/>
                  </a:cubicBezTo>
                  <a:lnTo>
                    <a:pt x="154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Freeform 72"/>
            <p:cNvSpPr>
              <a:spLocks noEditPoints="1"/>
            </p:cNvSpPr>
            <p:nvPr/>
          </p:nvSpPr>
          <p:spPr bwMode="auto">
            <a:xfrm>
              <a:off x="3238501" y="1640553"/>
              <a:ext cx="303213" cy="303213"/>
            </a:xfrm>
            <a:custGeom>
              <a:avLst/>
              <a:gdLst>
                <a:gd name="T0" fmla="*/ 0 w 191"/>
                <a:gd name="T1" fmla="*/ 191 h 191"/>
                <a:gd name="T2" fmla="*/ 191 w 191"/>
                <a:gd name="T3" fmla="*/ 191 h 191"/>
                <a:gd name="T4" fmla="*/ 191 w 191"/>
                <a:gd name="T5" fmla="*/ 0 h 191"/>
                <a:gd name="T6" fmla="*/ 0 w 191"/>
                <a:gd name="T7" fmla="*/ 0 h 191"/>
                <a:gd name="T8" fmla="*/ 0 w 191"/>
                <a:gd name="T9" fmla="*/ 191 h 191"/>
                <a:gd name="T10" fmla="*/ 6 w 191"/>
                <a:gd name="T11" fmla="*/ 6 h 191"/>
                <a:gd name="T12" fmla="*/ 185 w 191"/>
                <a:gd name="T13" fmla="*/ 6 h 191"/>
                <a:gd name="T14" fmla="*/ 185 w 191"/>
                <a:gd name="T15" fmla="*/ 185 h 191"/>
                <a:gd name="T16" fmla="*/ 6 w 191"/>
                <a:gd name="T17" fmla="*/ 185 h 191"/>
                <a:gd name="T18" fmla="*/ 6 w 191"/>
                <a:gd name="T19" fmla="*/ 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0" y="191"/>
                  </a:moveTo>
                  <a:lnTo>
                    <a:pt x="191" y="191"/>
                  </a:lnTo>
                  <a:lnTo>
                    <a:pt x="191" y="0"/>
                  </a:lnTo>
                  <a:lnTo>
                    <a:pt x="0" y="0"/>
                  </a:lnTo>
                  <a:lnTo>
                    <a:pt x="0" y="191"/>
                  </a:lnTo>
                  <a:close/>
                  <a:moveTo>
                    <a:pt x="6" y="6"/>
                  </a:moveTo>
                  <a:lnTo>
                    <a:pt x="185" y="6"/>
                  </a:lnTo>
                  <a:lnTo>
                    <a:pt x="185" y="185"/>
                  </a:lnTo>
                  <a:lnTo>
                    <a:pt x="6" y="185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3" name="Группа 602"/>
          <p:cNvGrpSpPr/>
          <p:nvPr/>
        </p:nvGrpSpPr>
        <p:grpSpPr>
          <a:xfrm>
            <a:off x="3636963" y="1654840"/>
            <a:ext cx="295275" cy="274638"/>
            <a:chOff x="3636963" y="1654840"/>
            <a:chExt cx="295275" cy="274638"/>
          </a:xfrm>
        </p:grpSpPr>
        <p:sp>
          <p:nvSpPr>
            <p:cNvPr id="64" name="Freeform 73"/>
            <p:cNvSpPr>
              <a:spLocks noEditPoints="1"/>
            </p:cNvSpPr>
            <p:nvPr/>
          </p:nvSpPr>
          <p:spPr bwMode="auto">
            <a:xfrm>
              <a:off x="3670301" y="1678653"/>
              <a:ext cx="88900" cy="115888"/>
            </a:xfrm>
            <a:custGeom>
              <a:avLst/>
              <a:gdLst>
                <a:gd name="T0" fmla="*/ 5 w 56"/>
                <a:gd name="T1" fmla="*/ 73 h 73"/>
                <a:gd name="T2" fmla="*/ 12 w 56"/>
                <a:gd name="T3" fmla="*/ 53 h 73"/>
                <a:gd name="T4" fmla="*/ 44 w 56"/>
                <a:gd name="T5" fmla="*/ 53 h 73"/>
                <a:gd name="T6" fmla="*/ 51 w 56"/>
                <a:gd name="T7" fmla="*/ 73 h 73"/>
                <a:gd name="T8" fmla="*/ 56 w 56"/>
                <a:gd name="T9" fmla="*/ 71 h 73"/>
                <a:gd name="T10" fmla="*/ 32 w 56"/>
                <a:gd name="T11" fmla="*/ 0 h 73"/>
                <a:gd name="T12" fmla="*/ 25 w 56"/>
                <a:gd name="T13" fmla="*/ 0 h 73"/>
                <a:gd name="T14" fmla="*/ 0 w 56"/>
                <a:gd name="T15" fmla="*/ 71 h 73"/>
                <a:gd name="T16" fmla="*/ 5 w 56"/>
                <a:gd name="T17" fmla="*/ 73 h 73"/>
                <a:gd name="T18" fmla="*/ 29 w 56"/>
                <a:gd name="T19" fmla="*/ 8 h 73"/>
                <a:gd name="T20" fmla="*/ 42 w 56"/>
                <a:gd name="T21" fmla="*/ 47 h 73"/>
                <a:gd name="T22" fmla="*/ 14 w 56"/>
                <a:gd name="T23" fmla="*/ 47 h 73"/>
                <a:gd name="T24" fmla="*/ 29 w 56"/>
                <a:gd name="T25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3">
                  <a:moveTo>
                    <a:pt x="5" y="73"/>
                  </a:moveTo>
                  <a:lnTo>
                    <a:pt x="12" y="53"/>
                  </a:lnTo>
                  <a:lnTo>
                    <a:pt x="44" y="53"/>
                  </a:lnTo>
                  <a:lnTo>
                    <a:pt x="51" y="73"/>
                  </a:lnTo>
                  <a:lnTo>
                    <a:pt x="56" y="7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0" y="71"/>
                  </a:lnTo>
                  <a:lnTo>
                    <a:pt x="5" y="73"/>
                  </a:lnTo>
                  <a:close/>
                  <a:moveTo>
                    <a:pt x="29" y="8"/>
                  </a:moveTo>
                  <a:lnTo>
                    <a:pt x="42" y="47"/>
                  </a:lnTo>
                  <a:lnTo>
                    <a:pt x="14" y="47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" name="Freeform 74"/>
            <p:cNvSpPr>
              <a:spLocks noEditPoints="1"/>
            </p:cNvSpPr>
            <p:nvPr/>
          </p:nvSpPr>
          <p:spPr bwMode="auto">
            <a:xfrm>
              <a:off x="3808413" y="1678653"/>
              <a:ext cx="88900" cy="115888"/>
            </a:xfrm>
            <a:custGeom>
              <a:avLst/>
              <a:gdLst>
                <a:gd name="T0" fmla="*/ 25 w 56"/>
                <a:gd name="T1" fmla="*/ 0 h 73"/>
                <a:gd name="T2" fmla="*/ 0 w 56"/>
                <a:gd name="T3" fmla="*/ 71 h 73"/>
                <a:gd name="T4" fmla="*/ 5 w 56"/>
                <a:gd name="T5" fmla="*/ 73 h 73"/>
                <a:gd name="T6" fmla="*/ 12 w 56"/>
                <a:gd name="T7" fmla="*/ 53 h 73"/>
                <a:gd name="T8" fmla="*/ 44 w 56"/>
                <a:gd name="T9" fmla="*/ 53 h 73"/>
                <a:gd name="T10" fmla="*/ 51 w 56"/>
                <a:gd name="T11" fmla="*/ 73 h 73"/>
                <a:gd name="T12" fmla="*/ 56 w 56"/>
                <a:gd name="T13" fmla="*/ 71 h 73"/>
                <a:gd name="T14" fmla="*/ 32 w 56"/>
                <a:gd name="T15" fmla="*/ 0 h 73"/>
                <a:gd name="T16" fmla="*/ 25 w 56"/>
                <a:gd name="T17" fmla="*/ 0 h 73"/>
                <a:gd name="T18" fmla="*/ 14 w 56"/>
                <a:gd name="T19" fmla="*/ 47 h 73"/>
                <a:gd name="T20" fmla="*/ 28 w 56"/>
                <a:gd name="T21" fmla="*/ 8 h 73"/>
                <a:gd name="T22" fmla="*/ 42 w 56"/>
                <a:gd name="T23" fmla="*/ 47 h 73"/>
                <a:gd name="T24" fmla="*/ 14 w 56"/>
                <a:gd name="T25" fmla="*/ 4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3">
                  <a:moveTo>
                    <a:pt x="25" y="0"/>
                  </a:moveTo>
                  <a:lnTo>
                    <a:pt x="0" y="71"/>
                  </a:lnTo>
                  <a:lnTo>
                    <a:pt x="5" y="73"/>
                  </a:lnTo>
                  <a:lnTo>
                    <a:pt x="12" y="53"/>
                  </a:lnTo>
                  <a:lnTo>
                    <a:pt x="44" y="53"/>
                  </a:lnTo>
                  <a:lnTo>
                    <a:pt x="51" y="73"/>
                  </a:lnTo>
                  <a:lnTo>
                    <a:pt x="56" y="71"/>
                  </a:lnTo>
                  <a:lnTo>
                    <a:pt x="32" y="0"/>
                  </a:lnTo>
                  <a:lnTo>
                    <a:pt x="25" y="0"/>
                  </a:lnTo>
                  <a:close/>
                  <a:moveTo>
                    <a:pt x="14" y="47"/>
                  </a:moveTo>
                  <a:lnTo>
                    <a:pt x="28" y="8"/>
                  </a:lnTo>
                  <a:lnTo>
                    <a:pt x="42" y="47"/>
                  </a:lnTo>
                  <a:lnTo>
                    <a:pt x="14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Rectangle 75"/>
            <p:cNvSpPr>
              <a:spLocks noChangeArrowheads="1"/>
            </p:cNvSpPr>
            <p:nvPr/>
          </p:nvSpPr>
          <p:spPr bwMode="auto">
            <a:xfrm>
              <a:off x="3779838" y="1654840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Rectangle 76"/>
            <p:cNvSpPr>
              <a:spLocks noChangeArrowheads="1"/>
            </p:cNvSpPr>
            <p:nvPr/>
          </p:nvSpPr>
          <p:spPr bwMode="auto">
            <a:xfrm>
              <a:off x="3779838" y="1731040"/>
              <a:ext cx="9525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Rectangle 77"/>
            <p:cNvSpPr>
              <a:spLocks noChangeArrowheads="1"/>
            </p:cNvSpPr>
            <p:nvPr/>
          </p:nvSpPr>
          <p:spPr bwMode="auto">
            <a:xfrm>
              <a:off x="3779838" y="17866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Rectangle 78"/>
            <p:cNvSpPr>
              <a:spLocks noChangeArrowheads="1"/>
            </p:cNvSpPr>
            <p:nvPr/>
          </p:nvSpPr>
          <p:spPr bwMode="auto">
            <a:xfrm>
              <a:off x="3779838" y="17580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Rectangle 79"/>
            <p:cNvSpPr>
              <a:spLocks noChangeArrowheads="1"/>
            </p:cNvSpPr>
            <p:nvPr/>
          </p:nvSpPr>
          <p:spPr bwMode="auto">
            <a:xfrm>
              <a:off x="3779838" y="16738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" name="Rectangle 80"/>
            <p:cNvSpPr>
              <a:spLocks noChangeArrowheads="1"/>
            </p:cNvSpPr>
            <p:nvPr/>
          </p:nvSpPr>
          <p:spPr bwMode="auto">
            <a:xfrm>
              <a:off x="3779838" y="17024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Rectangle 81"/>
            <p:cNvSpPr>
              <a:spLocks noChangeArrowheads="1"/>
            </p:cNvSpPr>
            <p:nvPr/>
          </p:nvSpPr>
          <p:spPr bwMode="auto">
            <a:xfrm>
              <a:off x="3779838" y="1815178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" name="Rectangle 82"/>
            <p:cNvSpPr>
              <a:spLocks noChangeArrowheads="1"/>
            </p:cNvSpPr>
            <p:nvPr/>
          </p:nvSpPr>
          <p:spPr bwMode="auto">
            <a:xfrm>
              <a:off x="3646488" y="1654840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Rectangle 83"/>
            <p:cNvSpPr>
              <a:spLocks noChangeArrowheads="1"/>
            </p:cNvSpPr>
            <p:nvPr/>
          </p:nvSpPr>
          <p:spPr bwMode="auto">
            <a:xfrm>
              <a:off x="3646488" y="17580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Rectangle 84"/>
            <p:cNvSpPr>
              <a:spLocks noChangeArrowheads="1"/>
            </p:cNvSpPr>
            <p:nvPr/>
          </p:nvSpPr>
          <p:spPr bwMode="auto">
            <a:xfrm>
              <a:off x="3646488" y="16738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Rectangle 85"/>
            <p:cNvSpPr>
              <a:spLocks noChangeArrowheads="1"/>
            </p:cNvSpPr>
            <p:nvPr/>
          </p:nvSpPr>
          <p:spPr bwMode="auto">
            <a:xfrm>
              <a:off x="3646488" y="17866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Rectangle 86"/>
            <p:cNvSpPr>
              <a:spLocks noChangeArrowheads="1"/>
            </p:cNvSpPr>
            <p:nvPr/>
          </p:nvSpPr>
          <p:spPr bwMode="auto">
            <a:xfrm>
              <a:off x="3646488" y="1731040"/>
              <a:ext cx="9525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" name="Rectangle 87"/>
            <p:cNvSpPr>
              <a:spLocks noChangeArrowheads="1"/>
            </p:cNvSpPr>
            <p:nvPr/>
          </p:nvSpPr>
          <p:spPr bwMode="auto">
            <a:xfrm>
              <a:off x="3646488" y="17024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" name="Rectangle 88"/>
            <p:cNvSpPr>
              <a:spLocks noChangeArrowheads="1"/>
            </p:cNvSpPr>
            <p:nvPr/>
          </p:nvSpPr>
          <p:spPr bwMode="auto">
            <a:xfrm>
              <a:off x="3646488" y="1815178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Rectangle 89"/>
            <p:cNvSpPr>
              <a:spLocks noChangeArrowheads="1"/>
            </p:cNvSpPr>
            <p:nvPr/>
          </p:nvSpPr>
          <p:spPr bwMode="auto">
            <a:xfrm>
              <a:off x="3913188" y="1654840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" name="Rectangle 90"/>
            <p:cNvSpPr>
              <a:spLocks noChangeArrowheads="1"/>
            </p:cNvSpPr>
            <p:nvPr/>
          </p:nvSpPr>
          <p:spPr bwMode="auto">
            <a:xfrm>
              <a:off x="3913188" y="1731040"/>
              <a:ext cx="9525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Rectangle 91"/>
            <p:cNvSpPr>
              <a:spLocks noChangeArrowheads="1"/>
            </p:cNvSpPr>
            <p:nvPr/>
          </p:nvSpPr>
          <p:spPr bwMode="auto">
            <a:xfrm>
              <a:off x="3913188" y="17024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Rectangle 92"/>
            <p:cNvSpPr>
              <a:spLocks noChangeArrowheads="1"/>
            </p:cNvSpPr>
            <p:nvPr/>
          </p:nvSpPr>
          <p:spPr bwMode="auto">
            <a:xfrm>
              <a:off x="3913188" y="17580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Rectangle 93"/>
            <p:cNvSpPr>
              <a:spLocks noChangeArrowheads="1"/>
            </p:cNvSpPr>
            <p:nvPr/>
          </p:nvSpPr>
          <p:spPr bwMode="auto">
            <a:xfrm>
              <a:off x="3913188" y="16738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Rectangle 94"/>
            <p:cNvSpPr>
              <a:spLocks noChangeArrowheads="1"/>
            </p:cNvSpPr>
            <p:nvPr/>
          </p:nvSpPr>
          <p:spPr bwMode="auto">
            <a:xfrm>
              <a:off x="3913188" y="17866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Rectangle 95"/>
            <p:cNvSpPr>
              <a:spLocks noChangeArrowheads="1"/>
            </p:cNvSpPr>
            <p:nvPr/>
          </p:nvSpPr>
          <p:spPr bwMode="auto">
            <a:xfrm>
              <a:off x="3913188" y="1815178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Freeform 96"/>
            <p:cNvSpPr>
              <a:spLocks/>
            </p:cNvSpPr>
            <p:nvPr/>
          </p:nvSpPr>
          <p:spPr bwMode="auto">
            <a:xfrm>
              <a:off x="3636963" y="1854865"/>
              <a:ext cx="295275" cy="74613"/>
            </a:xfrm>
            <a:custGeom>
              <a:avLst/>
              <a:gdLst>
                <a:gd name="T0" fmla="*/ 164 w 186"/>
                <a:gd name="T1" fmla="*/ 47 h 47"/>
                <a:gd name="T2" fmla="*/ 186 w 186"/>
                <a:gd name="T3" fmla="*/ 26 h 47"/>
                <a:gd name="T4" fmla="*/ 186 w 186"/>
                <a:gd name="T5" fmla="*/ 21 h 47"/>
                <a:gd name="T6" fmla="*/ 164 w 186"/>
                <a:gd name="T7" fmla="*/ 0 h 47"/>
                <a:gd name="T8" fmla="*/ 160 w 186"/>
                <a:gd name="T9" fmla="*/ 5 h 47"/>
                <a:gd name="T10" fmla="*/ 175 w 186"/>
                <a:gd name="T11" fmla="*/ 20 h 47"/>
                <a:gd name="T12" fmla="*/ 10 w 186"/>
                <a:gd name="T13" fmla="*/ 20 h 47"/>
                <a:gd name="T14" fmla="*/ 26 w 186"/>
                <a:gd name="T15" fmla="*/ 5 h 47"/>
                <a:gd name="T16" fmla="*/ 21 w 186"/>
                <a:gd name="T17" fmla="*/ 0 h 47"/>
                <a:gd name="T18" fmla="*/ 0 w 186"/>
                <a:gd name="T19" fmla="*/ 21 h 47"/>
                <a:gd name="T20" fmla="*/ 0 w 186"/>
                <a:gd name="T21" fmla="*/ 26 h 47"/>
                <a:gd name="T22" fmla="*/ 21 w 186"/>
                <a:gd name="T23" fmla="*/ 47 h 47"/>
                <a:gd name="T24" fmla="*/ 26 w 186"/>
                <a:gd name="T25" fmla="*/ 42 h 47"/>
                <a:gd name="T26" fmla="*/ 10 w 186"/>
                <a:gd name="T27" fmla="*/ 26 h 47"/>
                <a:gd name="T28" fmla="*/ 175 w 186"/>
                <a:gd name="T29" fmla="*/ 26 h 47"/>
                <a:gd name="T30" fmla="*/ 160 w 186"/>
                <a:gd name="T31" fmla="*/ 42 h 47"/>
                <a:gd name="T32" fmla="*/ 164 w 186"/>
                <a:gd name="T3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6" h="47">
                  <a:moveTo>
                    <a:pt x="164" y="47"/>
                  </a:moveTo>
                  <a:lnTo>
                    <a:pt x="186" y="26"/>
                  </a:lnTo>
                  <a:lnTo>
                    <a:pt x="186" y="21"/>
                  </a:lnTo>
                  <a:lnTo>
                    <a:pt x="164" y="0"/>
                  </a:lnTo>
                  <a:lnTo>
                    <a:pt x="160" y="5"/>
                  </a:lnTo>
                  <a:lnTo>
                    <a:pt x="175" y="20"/>
                  </a:lnTo>
                  <a:lnTo>
                    <a:pt x="10" y="20"/>
                  </a:lnTo>
                  <a:lnTo>
                    <a:pt x="26" y="5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21" y="47"/>
                  </a:lnTo>
                  <a:lnTo>
                    <a:pt x="26" y="42"/>
                  </a:lnTo>
                  <a:lnTo>
                    <a:pt x="10" y="26"/>
                  </a:lnTo>
                  <a:lnTo>
                    <a:pt x="175" y="26"/>
                  </a:lnTo>
                  <a:lnTo>
                    <a:pt x="160" y="42"/>
                  </a:lnTo>
                  <a:lnTo>
                    <a:pt x="164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4" name="Группа 603"/>
          <p:cNvGrpSpPr/>
          <p:nvPr/>
        </p:nvGrpSpPr>
        <p:grpSpPr>
          <a:xfrm>
            <a:off x="4027488" y="1640553"/>
            <a:ext cx="303213" cy="303213"/>
            <a:chOff x="4027488" y="1640553"/>
            <a:chExt cx="303213" cy="303213"/>
          </a:xfrm>
        </p:grpSpPr>
        <p:sp>
          <p:nvSpPr>
            <p:cNvPr id="88" name="Freeform 97"/>
            <p:cNvSpPr>
              <a:spLocks noEditPoints="1"/>
            </p:cNvSpPr>
            <p:nvPr/>
          </p:nvSpPr>
          <p:spPr bwMode="auto">
            <a:xfrm>
              <a:off x="4056063" y="1678653"/>
              <a:ext cx="155575" cy="204788"/>
            </a:xfrm>
            <a:custGeom>
              <a:avLst/>
              <a:gdLst>
                <a:gd name="T0" fmla="*/ 21 w 98"/>
                <a:gd name="T1" fmla="*/ 83 h 129"/>
                <a:gd name="T2" fmla="*/ 76 w 98"/>
                <a:gd name="T3" fmla="*/ 83 h 129"/>
                <a:gd name="T4" fmla="*/ 92 w 98"/>
                <a:gd name="T5" fmla="*/ 129 h 129"/>
                <a:gd name="T6" fmla="*/ 98 w 98"/>
                <a:gd name="T7" fmla="*/ 127 h 129"/>
                <a:gd name="T8" fmla="*/ 53 w 98"/>
                <a:gd name="T9" fmla="*/ 0 h 129"/>
                <a:gd name="T10" fmla="*/ 45 w 98"/>
                <a:gd name="T11" fmla="*/ 0 h 129"/>
                <a:gd name="T12" fmla="*/ 0 w 98"/>
                <a:gd name="T13" fmla="*/ 127 h 129"/>
                <a:gd name="T14" fmla="*/ 6 w 98"/>
                <a:gd name="T15" fmla="*/ 129 h 129"/>
                <a:gd name="T16" fmla="*/ 21 w 98"/>
                <a:gd name="T17" fmla="*/ 83 h 129"/>
                <a:gd name="T18" fmla="*/ 49 w 98"/>
                <a:gd name="T19" fmla="*/ 7 h 129"/>
                <a:gd name="T20" fmla="*/ 74 w 98"/>
                <a:gd name="T21" fmla="*/ 77 h 129"/>
                <a:gd name="T22" fmla="*/ 23 w 98"/>
                <a:gd name="T23" fmla="*/ 77 h 129"/>
                <a:gd name="T24" fmla="*/ 49 w 98"/>
                <a:gd name="T25" fmla="*/ 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29">
                  <a:moveTo>
                    <a:pt x="21" y="83"/>
                  </a:moveTo>
                  <a:lnTo>
                    <a:pt x="76" y="83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0" y="127"/>
                  </a:lnTo>
                  <a:lnTo>
                    <a:pt x="6" y="129"/>
                  </a:lnTo>
                  <a:lnTo>
                    <a:pt x="21" y="83"/>
                  </a:lnTo>
                  <a:close/>
                  <a:moveTo>
                    <a:pt x="49" y="7"/>
                  </a:moveTo>
                  <a:lnTo>
                    <a:pt x="74" y="77"/>
                  </a:lnTo>
                  <a:lnTo>
                    <a:pt x="23" y="77"/>
                  </a:lnTo>
                  <a:lnTo>
                    <a:pt x="49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Freeform 98"/>
            <p:cNvSpPr>
              <a:spLocks noEditPoints="1"/>
            </p:cNvSpPr>
            <p:nvPr/>
          </p:nvSpPr>
          <p:spPr bwMode="auto">
            <a:xfrm>
              <a:off x="4225926" y="1786603"/>
              <a:ext cx="71438" cy="95250"/>
            </a:xfrm>
            <a:custGeom>
              <a:avLst/>
              <a:gdLst>
                <a:gd name="T0" fmla="*/ 32 w 60"/>
                <a:gd name="T1" fmla="*/ 32 h 80"/>
                <a:gd name="T2" fmla="*/ 0 w 60"/>
                <a:gd name="T3" fmla="*/ 56 h 80"/>
                <a:gd name="T4" fmla="*/ 24 w 60"/>
                <a:gd name="T5" fmla="*/ 80 h 80"/>
                <a:gd name="T6" fmla="*/ 48 w 60"/>
                <a:gd name="T7" fmla="*/ 70 h 80"/>
                <a:gd name="T8" fmla="*/ 60 w 60"/>
                <a:gd name="T9" fmla="*/ 80 h 80"/>
                <a:gd name="T10" fmla="*/ 60 w 60"/>
                <a:gd name="T11" fmla="*/ 72 h 80"/>
                <a:gd name="T12" fmla="*/ 56 w 60"/>
                <a:gd name="T13" fmla="*/ 64 h 80"/>
                <a:gd name="T14" fmla="*/ 56 w 60"/>
                <a:gd name="T15" fmla="*/ 24 h 80"/>
                <a:gd name="T16" fmla="*/ 30 w 60"/>
                <a:gd name="T17" fmla="*/ 0 h 80"/>
                <a:gd name="T18" fmla="*/ 5 w 60"/>
                <a:gd name="T19" fmla="*/ 9 h 80"/>
                <a:gd name="T20" fmla="*/ 11 w 60"/>
                <a:gd name="T21" fmla="*/ 14 h 80"/>
                <a:gd name="T22" fmla="*/ 30 w 60"/>
                <a:gd name="T23" fmla="*/ 8 h 80"/>
                <a:gd name="T24" fmla="*/ 48 w 60"/>
                <a:gd name="T25" fmla="*/ 24 h 80"/>
                <a:gd name="T26" fmla="*/ 48 w 60"/>
                <a:gd name="T27" fmla="*/ 32 h 80"/>
                <a:gd name="T28" fmla="*/ 32 w 60"/>
                <a:gd name="T29" fmla="*/ 32 h 80"/>
                <a:gd name="T30" fmla="*/ 24 w 60"/>
                <a:gd name="T31" fmla="*/ 72 h 80"/>
                <a:gd name="T32" fmla="*/ 8 w 60"/>
                <a:gd name="T33" fmla="*/ 56 h 80"/>
                <a:gd name="T34" fmla="*/ 32 w 60"/>
                <a:gd name="T35" fmla="*/ 40 h 80"/>
                <a:gd name="T36" fmla="*/ 48 w 60"/>
                <a:gd name="T37" fmla="*/ 40 h 80"/>
                <a:gd name="T38" fmla="*/ 48 w 60"/>
                <a:gd name="T39" fmla="*/ 48 h 80"/>
                <a:gd name="T40" fmla="*/ 24 w 60"/>
                <a:gd name="T4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80">
                  <a:moveTo>
                    <a:pt x="32" y="32"/>
                  </a:moveTo>
                  <a:cubicBezTo>
                    <a:pt x="21" y="32"/>
                    <a:pt x="0" y="37"/>
                    <a:pt x="0" y="56"/>
                  </a:cubicBezTo>
                  <a:cubicBezTo>
                    <a:pt x="0" y="71"/>
                    <a:pt x="9" y="80"/>
                    <a:pt x="24" y="80"/>
                  </a:cubicBezTo>
                  <a:cubicBezTo>
                    <a:pt x="35" y="80"/>
                    <a:pt x="42" y="76"/>
                    <a:pt x="48" y="70"/>
                  </a:cubicBezTo>
                  <a:cubicBezTo>
                    <a:pt x="49" y="75"/>
                    <a:pt x="56" y="80"/>
                    <a:pt x="60" y="80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56" y="72"/>
                    <a:pt x="56" y="65"/>
                    <a:pt x="56" y="6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14"/>
                    <a:pt x="49" y="0"/>
                    <a:pt x="30" y="0"/>
                  </a:cubicBezTo>
                  <a:cubicBezTo>
                    <a:pt x="12" y="0"/>
                    <a:pt x="5" y="9"/>
                    <a:pt x="5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6" y="8"/>
                    <a:pt x="30" y="8"/>
                  </a:cubicBezTo>
                  <a:cubicBezTo>
                    <a:pt x="43" y="8"/>
                    <a:pt x="48" y="17"/>
                    <a:pt x="48" y="24"/>
                  </a:cubicBezTo>
                  <a:cubicBezTo>
                    <a:pt x="48" y="32"/>
                    <a:pt x="48" y="32"/>
                    <a:pt x="48" y="32"/>
                  </a:cubicBezTo>
                  <a:lnTo>
                    <a:pt x="32" y="32"/>
                  </a:lnTo>
                  <a:close/>
                  <a:moveTo>
                    <a:pt x="24" y="72"/>
                  </a:moveTo>
                  <a:cubicBezTo>
                    <a:pt x="17" y="72"/>
                    <a:pt x="8" y="70"/>
                    <a:pt x="8" y="56"/>
                  </a:cubicBezTo>
                  <a:cubicBezTo>
                    <a:pt x="8" y="40"/>
                    <a:pt x="31" y="40"/>
                    <a:pt x="32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68"/>
                    <a:pt x="35" y="72"/>
                    <a:pt x="24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Freeform 99"/>
            <p:cNvSpPr>
              <a:spLocks noEditPoints="1"/>
            </p:cNvSpPr>
            <p:nvPr/>
          </p:nvSpPr>
          <p:spPr bwMode="auto">
            <a:xfrm>
              <a:off x="4027488" y="1640553"/>
              <a:ext cx="303213" cy="303213"/>
            </a:xfrm>
            <a:custGeom>
              <a:avLst/>
              <a:gdLst>
                <a:gd name="T0" fmla="*/ 191 w 191"/>
                <a:gd name="T1" fmla="*/ 0 h 191"/>
                <a:gd name="T2" fmla="*/ 0 w 191"/>
                <a:gd name="T3" fmla="*/ 0 h 191"/>
                <a:gd name="T4" fmla="*/ 0 w 191"/>
                <a:gd name="T5" fmla="*/ 191 h 191"/>
                <a:gd name="T6" fmla="*/ 191 w 191"/>
                <a:gd name="T7" fmla="*/ 191 h 191"/>
                <a:gd name="T8" fmla="*/ 191 w 191"/>
                <a:gd name="T9" fmla="*/ 0 h 191"/>
                <a:gd name="T10" fmla="*/ 185 w 191"/>
                <a:gd name="T11" fmla="*/ 185 h 191"/>
                <a:gd name="T12" fmla="*/ 6 w 191"/>
                <a:gd name="T13" fmla="*/ 185 h 191"/>
                <a:gd name="T14" fmla="*/ 6 w 191"/>
                <a:gd name="T15" fmla="*/ 6 h 191"/>
                <a:gd name="T16" fmla="*/ 185 w 191"/>
                <a:gd name="T17" fmla="*/ 6 h 191"/>
                <a:gd name="T18" fmla="*/ 185 w 191"/>
                <a:gd name="T19" fmla="*/ 18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191" y="0"/>
                  </a:moveTo>
                  <a:lnTo>
                    <a:pt x="0" y="0"/>
                  </a:lnTo>
                  <a:lnTo>
                    <a:pt x="0" y="191"/>
                  </a:lnTo>
                  <a:lnTo>
                    <a:pt x="191" y="191"/>
                  </a:lnTo>
                  <a:lnTo>
                    <a:pt x="191" y="0"/>
                  </a:lnTo>
                  <a:close/>
                  <a:moveTo>
                    <a:pt x="185" y="185"/>
                  </a:moveTo>
                  <a:lnTo>
                    <a:pt x="6" y="185"/>
                  </a:lnTo>
                  <a:lnTo>
                    <a:pt x="6" y="6"/>
                  </a:lnTo>
                  <a:lnTo>
                    <a:pt x="185" y="6"/>
                  </a:lnTo>
                  <a:lnTo>
                    <a:pt x="185" y="1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" name="Rectangle 100"/>
            <p:cNvSpPr>
              <a:spLocks noChangeArrowheads="1"/>
            </p:cNvSpPr>
            <p:nvPr/>
          </p:nvSpPr>
          <p:spPr bwMode="auto">
            <a:xfrm>
              <a:off x="4056063" y="1896140"/>
              <a:ext cx="2460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5" name="Группа 604"/>
          <p:cNvGrpSpPr/>
          <p:nvPr/>
        </p:nvGrpSpPr>
        <p:grpSpPr>
          <a:xfrm>
            <a:off x="4438651" y="1645315"/>
            <a:ext cx="268287" cy="293688"/>
            <a:chOff x="4438651" y="1645315"/>
            <a:chExt cx="268287" cy="293688"/>
          </a:xfrm>
        </p:grpSpPr>
        <p:sp>
          <p:nvSpPr>
            <p:cNvPr id="92" name="Freeform 101"/>
            <p:cNvSpPr>
              <a:spLocks noEditPoints="1"/>
            </p:cNvSpPr>
            <p:nvPr/>
          </p:nvSpPr>
          <p:spPr bwMode="auto">
            <a:xfrm>
              <a:off x="4551363" y="1688178"/>
              <a:ext cx="155575" cy="204788"/>
            </a:xfrm>
            <a:custGeom>
              <a:avLst/>
              <a:gdLst>
                <a:gd name="T0" fmla="*/ 6 w 98"/>
                <a:gd name="T1" fmla="*/ 129 h 129"/>
                <a:gd name="T2" fmla="*/ 20 w 98"/>
                <a:gd name="T3" fmla="*/ 89 h 129"/>
                <a:gd name="T4" fmla="*/ 79 w 98"/>
                <a:gd name="T5" fmla="*/ 89 h 129"/>
                <a:gd name="T6" fmla="*/ 93 w 98"/>
                <a:gd name="T7" fmla="*/ 129 h 129"/>
                <a:gd name="T8" fmla="*/ 98 w 98"/>
                <a:gd name="T9" fmla="*/ 127 h 129"/>
                <a:gd name="T10" fmla="*/ 53 w 98"/>
                <a:gd name="T11" fmla="*/ 0 h 129"/>
                <a:gd name="T12" fmla="*/ 46 w 98"/>
                <a:gd name="T13" fmla="*/ 0 h 129"/>
                <a:gd name="T14" fmla="*/ 0 w 98"/>
                <a:gd name="T15" fmla="*/ 127 h 129"/>
                <a:gd name="T16" fmla="*/ 6 w 98"/>
                <a:gd name="T17" fmla="*/ 129 h 129"/>
                <a:gd name="T18" fmla="*/ 49 w 98"/>
                <a:gd name="T19" fmla="*/ 7 h 129"/>
                <a:gd name="T20" fmla="*/ 77 w 98"/>
                <a:gd name="T21" fmla="*/ 83 h 129"/>
                <a:gd name="T22" fmla="*/ 22 w 98"/>
                <a:gd name="T23" fmla="*/ 83 h 129"/>
                <a:gd name="T24" fmla="*/ 49 w 98"/>
                <a:gd name="T25" fmla="*/ 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29">
                  <a:moveTo>
                    <a:pt x="6" y="129"/>
                  </a:moveTo>
                  <a:lnTo>
                    <a:pt x="20" y="89"/>
                  </a:lnTo>
                  <a:lnTo>
                    <a:pt x="79" y="89"/>
                  </a:lnTo>
                  <a:lnTo>
                    <a:pt x="93" y="129"/>
                  </a:lnTo>
                  <a:lnTo>
                    <a:pt x="98" y="127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0" y="127"/>
                  </a:lnTo>
                  <a:lnTo>
                    <a:pt x="6" y="129"/>
                  </a:lnTo>
                  <a:close/>
                  <a:moveTo>
                    <a:pt x="49" y="7"/>
                  </a:moveTo>
                  <a:lnTo>
                    <a:pt x="77" y="83"/>
                  </a:lnTo>
                  <a:lnTo>
                    <a:pt x="22" y="83"/>
                  </a:lnTo>
                  <a:lnTo>
                    <a:pt x="49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4438651" y="1645315"/>
              <a:ext cx="73025" cy="293688"/>
            </a:xfrm>
            <a:custGeom>
              <a:avLst/>
              <a:gdLst>
                <a:gd name="T0" fmla="*/ 42 w 46"/>
                <a:gd name="T1" fmla="*/ 26 h 185"/>
                <a:gd name="T2" fmla="*/ 46 w 46"/>
                <a:gd name="T3" fmla="*/ 21 h 185"/>
                <a:gd name="T4" fmla="*/ 25 w 46"/>
                <a:gd name="T5" fmla="*/ 0 h 185"/>
                <a:gd name="T6" fmla="*/ 21 w 46"/>
                <a:gd name="T7" fmla="*/ 0 h 185"/>
                <a:gd name="T8" fmla="*/ 0 w 46"/>
                <a:gd name="T9" fmla="*/ 21 h 185"/>
                <a:gd name="T10" fmla="*/ 4 w 46"/>
                <a:gd name="T11" fmla="*/ 25 h 185"/>
                <a:gd name="T12" fmla="*/ 20 w 46"/>
                <a:gd name="T13" fmla="*/ 9 h 185"/>
                <a:gd name="T14" fmla="*/ 20 w 46"/>
                <a:gd name="T15" fmla="*/ 175 h 185"/>
                <a:gd name="T16" fmla="*/ 4 w 46"/>
                <a:gd name="T17" fmla="*/ 159 h 185"/>
                <a:gd name="T18" fmla="*/ 0 w 46"/>
                <a:gd name="T19" fmla="*/ 164 h 185"/>
                <a:gd name="T20" fmla="*/ 21 w 46"/>
                <a:gd name="T21" fmla="*/ 185 h 185"/>
                <a:gd name="T22" fmla="*/ 25 w 46"/>
                <a:gd name="T23" fmla="*/ 185 h 185"/>
                <a:gd name="T24" fmla="*/ 46 w 46"/>
                <a:gd name="T25" fmla="*/ 164 h 185"/>
                <a:gd name="T26" fmla="*/ 42 w 46"/>
                <a:gd name="T27" fmla="*/ 159 h 185"/>
                <a:gd name="T28" fmla="*/ 26 w 46"/>
                <a:gd name="T29" fmla="*/ 175 h 185"/>
                <a:gd name="T30" fmla="*/ 26 w 46"/>
                <a:gd name="T31" fmla="*/ 9 h 185"/>
                <a:gd name="T32" fmla="*/ 42 w 46"/>
                <a:gd name="T33" fmla="*/ 2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85">
                  <a:moveTo>
                    <a:pt x="42" y="26"/>
                  </a:moveTo>
                  <a:lnTo>
                    <a:pt x="46" y="21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4" y="25"/>
                  </a:lnTo>
                  <a:lnTo>
                    <a:pt x="20" y="9"/>
                  </a:lnTo>
                  <a:lnTo>
                    <a:pt x="20" y="175"/>
                  </a:lnTo>
                  <a:lnTo>
                    <a:pt x="4" y="159"/>
                  </a:lnTo>
                  <a:lnTo>
                    <a:pt x="0" y="164"/>
                  </a:lnTo>
                  <a:lnTo>
                    <a:pt x="21" y="185"/>
                  </a:lnTo>
                  <a:lnTo>
                    <a:pt x="25" y="185"/>
                  </a:lnTo>
                  <a:lnTo>
                    <a:pt x="46" y="164"/>
                  </a:lnTo>
                  <a:lnTo>
                    <a:pt x="42" y="159"/>
                  </a:lnTo>
                  <a:lnTo>
                    <a:pt x="26" y="175"/>
                  </a:lnTo>
                  <a:lnTo>
                    <a:pt x="26" y="9"/>
                  </a:lnTo>
                  <a:lnTo>
                    <a:pt x="42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94" name="Freeform 103"/>
          <p:cNvSpPr>
            <a:spLocks noEditPoints="1"/>
          </p:cNvSpPr>
          <p:nvPr/>
        </p:nvSpPr>
        <p:spPr bwMode="auto">
          <a:xfrm>
            <a:off x="4838701" y="1640553"/>
            <a:ext cx="257175" cy="303213"/>
          </a:xfrm>
          <a:custGeom>
            <a:avLst/>
            <a:gdLst>
              <a:gd name="T0" fmla="*/ 0 w 162"/>
              <a:gd name="T1" fmla="*/ 101 h 191"/>
              <a:gd name="T2" fmla="*/ 0 w 162"/>
              <a:gd name="T3" fmla="*/ 155 h 191"/>
              <a:gd name="T4" fmla="*/ 78 w 162"/>
              <a:gd name="T5" fmla="*/ 155 h 191"/>
              <a:gd name="T6" fmla="*/ 78 w 162"/>
              <a:gd name="T7" fmla="*/ 191 h 191"/>
              <a:gd name="T8" fmla="*/ 84 w 162"/>
              <a:gd name="T9" fmla="*/ 191 h 191"/>
              <a:gd name="T10" fmla="*/ 84 w 162"/>
              <a:gd name="T11" fmla="*/ 155 h 191"/>
              <a:gd name="T12" fmla="*/ 162 w 162"/>
              <a:gd name="T13" fmla="*/ 155 h 191"/>
              <a:gd name="T14" fmla="*/ 162 w 162"/>
              <a:gd name="T15" fmla="*/ 101 h 191"/>
              <a:gd name="T16" fmla="*/ 84 w 162"/>
              <a:gd name="T17" fmla="*/ 101 h 191"/>
              <a:gd name="T18" fmla="*/ 84 w 162"/>
              <a:gd name="T19" fmla="*/ 89 h 191"/>
              <a:gd name="T20" fmla="*/ 144 w 162"/>
              <a:gd name="T21" fmla="*/ 89 h 191"/>
              <a:gd name="T22" fmla="*/ 144 w 162"/>
              <a:gd name="T23" fmla="*/ 36 h 191"/>
              <a:gd name="T24" fmla="*/ 84 w 162"/>
              <a:gd name="T25" fmla="*/ 36 h 191"/>
              <a:gd name="T26" fmla="*/ 84 w 162"/>
              <a:gd name="T27" fmla="*/ 0 h 191"/>
              <a:gd name="T28" fmla="*/ 78 w 162"/>
              <a:gd name="T29" fmla="*/ 0 h 191"/>
              <a:gd name="T30" fmla="*/ 78 w 162"/>
              <a:gd name="T31" fmla="*/ 36 h 191"/>
              <a:gd name="T32" fmla="*/ 18 w 162"/>
              <a:gd name="T33" fmla="*/ 36 h 191"/>
              <a:gd name="T34" fmla="*/ 18 w 162"/>
              <a:gd name="T35" fmla="*/ 89 h 191"/>
              <a:gd name="T36" fmla="*/ 78 w 162"/>
              <a:gd name="T37" fmla="*/ 89 h 191"/>
              <a:gd name="T38" fmla="*/ 78 w 162"/>
              <a:gd name="T39" fmla="*/ 101 h 191"/>
              <a:gd name="T40" fmla="*/ 0 w 162"/>
              <a:gd name="T41" fmla="*/ 101 h 191"/>
              <a:gd name="T42" fmla="*/ 24 w 162"/>
              <a:gd name="T43" fmla="*/ 42 h 191"/>
              <a:gd name="T44" fmla="*/ 138 w 162"/>
              <a:gd name="T45" fmla="*/ 42 h 191"/>
              <a:gd name="T46" fmla="*/ 138 w 162"/>
              <a:gd name="T47" fmla="*/ 83 h 191"/>
              <a:gd name="T48" fmla="*/ 24 w 162"/>
              <a:gd name="T49" fmla="*/ 83 h 191"/>
              <a:gd name="T50" fmla="*/ 24 w 162"/>
              <a:gd name="T51" fmla="*/ 42 h 191"/>
              <a:gd name="T52" fmla="*/ 156 w 162"/>
              <a:gd name="T53" fmla="*/ 149 h 191"/>
              <a:gd name="T54" fmla="*/ 6 w 162"/>
              <a:gd name="T55" fmla="*/ 149 h 191"/>
              <a:gd name="T56" fmla="*/ 6 w 162"/>
              <a:gd name="T57" fmla="*/ 107 h 191"/>
              <a:gd name="T58" fmla="*/ 156 w 162"/>
              <a:gd name="T59" fmla="*/ 107 h 191"/>
              <a:gd name="T60" fmla="*/ 156 w 162"/>
              <a:gd name="T61" fmla="*/ 149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2" h="191">
                <a:moveTo>
                  <a:pt x="0" y="101"/>
                </a:moveTo>
                <a:lnTo>
                  <a:pt x="0" y="155"/>
                </a:lnTo>
                <a:lnTo>
                  <a:pt x="78" y="155"/>
                </a:lnTo>
                <a:lnTo>
                  <a:pt x="78" y="191"/>
                </a:lnTo>
                <a:lnTo>
                  <a:pt x="84" y="191"/>
                </a:lnTo>
                <a:lnTo>
                  <a:pt x="84" y="155"/>
                </a:lnTo>
                <a:lnTo>
                  <a:pt x="162" y="155"/>
                </a:lnTo>
                <a:lnTo>
                  <a:pt x="162" y="101"/>
                </a:lnTo>
                <a:lnTo>
                  <a:pt x="84" y="101"/>
                </a:lnTo>
                <a:lnTo>
                  <a:pt x="84" y="89"/>
                </a:lnTo>
                <a:lnTo>
                  <a:pt x="144" y="89"/>
                </a:lnTo>
                <a:lnTo>
                  <a:pt x="144" y="36"/>
                </a:lnTo>
                <a:lnTo>
                  <a:pt x="84" y="36"/>
                </a:lnTo>
                <a:lnTo>
                  <a:pt x="84" y="0"/>
                </a:lnTo>
                <a:lnTo>
                  <a:pt x="78" y="0"/>
                </a:lnTo>
                <a:lnTo>
                  <a:pt x="78" y="36"/>
                </a:lnTo>
                <a:lnTo>
                  <a:pt x="18" y="36"/>
                </a:lnTo>
                <a:lnTo>
                  <a:pt x="18" y="89"/>
                </a:lnTo>
                <a:lnTo>
                  <a:pt x="78" y="89"/>
                </a:lnTo>
                <a:lnTo>
                  <a:pt x="78" y="101"/>
                </a:lnTo>
                <a:lnTo>
                  <a:pt x="0" y="101"/>
                </a:lnTo>
                <a:close/>
                <a:moveTo>
                  <a:pt x="24" y="42"/>
                </a:moveTo>
                <a:lnTo>
                  <a:pt x="138" y="42"/>
                </a:lnTo>
                <a:lnTo>
                  <a:pt x="138" y="83"/>
                </a:lnTo>
                <a:lnTo>
                  <a:pt x="24" y="83"/>
                </a:lnTo>
                <a:lnTo>
                  <a:pt x="24" y="42"/>
                </a:lnTo>
                <a:close/>
                <a:moveTo>
                  <a:pt x="156" y="149"/>
                </a:moveTo>
                <a:lnTo>
                  <a:pt x="6" y="149"/>
                </a:lnTo>
                <a:lnTo>
                  <a:pt x="6" y="107"/>
                </a:lnTo>
                <a:lnTo>
                  <a:pt x="156" y="107"/>
                </a:lnTo>
                <a:lnTo>
                  <a:pt x="156" y="1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06" name="Группа 605"/>
          <p:cNvGrpSpPr/>
          <p:nvPr/>
        </p:nvGrpSpPr>
        <p:grpSpPr>
          <a:xfrm>
            <a:off x="5219701" y="1640553"/>
            <a:ext cx="284162" cy="303213"/>
            <a:chOff x="5219701" y="1640553"/>
            <a:chExt cx="284162" cy="303213"/>
          </a:xfrm>
        </p:grpSpPr>
        <p:sp>
          <p:nvSpPr>
            <p:cNvPr id="95" name="Rectangle 104"/>
            <p:cNvSpPr>
              <a:spLocks noChangeArrowheads="1"/>
            </p:cNvSpPr>
            <p:nvPr/>
          </p:nvSpPr>
          <p:spPr bwMode="auto">
            <a:xfrm>
              <a:off x="5494338" y="1640553"/>
              <a:ext cx="9525" cy="3032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Freeform 105"/>
            <p:cNvSpPr>
              <a:spLocks noEditPoints="1"/>
            </p:cNvSpPr>
            <p:nvPr/>
          </p:nvSpPr>
          <p:spPr bwMode="auto">
            <a:xfrm>
              <a:off x="5219701" y="1800890"/>
              <a:ext cx="255588" cy="85725"/>
            </a:xfrm>
            <a:custGeom>
              <a:avLst/>
              <a:gdLst>
                <a:gd name="T0" fmla="*/ 161 w 161"/>
                <a:gd name="T1" fmla="*/ 0 h 54"/>
                <a:gd name="T2" fmla="*/ 0 w 161"/>
                <a:gd name="T3" fmla="*/ 0 h 54"/>
                <a:gd name="T4" fmla="*/ 0 w 161"/>
                <a:gd name="T5" fmla="*/ 54 h 54"/>
                <a:gd name="T6" fmla="*/ 161 w 161"/>
                <a:gd name="T7" fmla="*/ 54 h 54"/>
                <a:gd name="T8" fmla="*/ 161 w 161"/>
                <a:gd name="T9" fmla="*/ 0 h 54"/>
                <a:gd name="T10" fmla="*/ 155 w 161"/>
                <a:gd name="T11" fmla="*/ 48 h 54"/>
                <a:gd name="T12" fmla="*/ 6 w 161"/>
                <a:gd name="T13" fmla="*/ 48 h 54"/>
                <a:gd name="T14" fmla="*/ 6 w 161"/>
                <a:gd name="T15" fmla="*/ 6 h 54"/>
                <a:gd name="T16" fmla="*/ 155 w 161"/>
                <a:gd name="T17" fmla="*/ 6 h 54"/>
                <a:gd name="T18" fmla="*/ 155 w 161"/>
                <a:gd name="T19" fmla="*/ 4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54">
                  <a:moveTo>
                    <a:pt x="161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161" y="54"/>
                  </a:lnTo>
                  <a:lnTo>
                    <a:pt x="161" y="0"/>
                  </a:lnTo>
                  <a:close/>
                  <a:moveTo>
                    <a:pt x="155" y="48"/>
                  </a:moveTo>
                  <a:lnTo>
                    <a:pt x="6" y="48"/>
                  </a:lnTo>
                  <a:lnTo>
                    <a:pt x="6" y="6"/>
                  </a:lnTo>
                  <a:lnTo>
                    <a:pt x="155" y="6"/>
                  </a:lnTo>
                  <a:lnTo>
                    <a:pt x="155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" name="Freeform 106"/>
            <p:cNvSpPr>
              <a:spLocks noEditPoints="1"/>
            </p:cNvSpPr>
            <p:nvPr/>
          </p:nvSpPr>
          <p:spPr bwMode="auto">
            <a:xfrm>
              <a:off x="5276851" y="1697703"/>
              <a:ext cx="198438" cy="84138"/>
            </a:xfrm>
            <a:custGeom>
              <a:avLst/>
              <a:gdLst>
                <a:gd name="T0" fmla="*/ 125 w 125"/>
                <a:gd name="T1" fmla="*/ 0 h 53"/>
                <a:gd name="T2" fmla="*/ 0 w 125"/>
                <a:gd name="T3" fmla="*/ 0 h 53"/>
                <a:gd name="T4" fmla="*/ 0 w 125"/>
                <a:gd name="T5" fmla="*/ 53 h 53"/>
                <a:gd name="T6" fmla="*/ 125 w 125"/>
                <a:gd name="T7" fmla="*/ 53 h 53"/>
                <a:gd name="T8" fmla="*/ 125 w 125"/>
                <a:gd name="T9" fmla="*/ 0 h 53"/>
                <a:gd name="T10" fmla="*/ 119 w 125"/>
                <a:gd name="T11" fmla="*/ 47 h 53"/>
                <a:gd name="T12" fmla="*/ 6 w 125"/>
                <a:gd name="T13" fmla="*/ 47 h 53"/>
                <a:gd name="T14" fmla="*/ 6 w 125"/>
                <a:gd name="T15" fmla="*/ 6 h 53"/>
                <a:gd name="T16" fmla="*/ 119 w 125"/>
                <a:gd name="T17" fmla="*/ 6 h 53"/>
                <a:gd name="T18" fmla="*/ 119 w 125"/>
                <a:gd name="T1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53">
                  <a:moveTo>
                    <a:pt x="125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125" y="53"/>
                  </a:lnTo>
                  <a:lnTo>
                    <a:pt x="125" y="0"/>
                  </a:lnTo>
                  <a:close/>
                  <a:moveTo>
                    <a:pt x="119" y="47"/>
                  </a:moveTo>
                  <a:lnTo>
                    <a:pt x="6" y="47"/>
                  </a:lnTo>
                  <a:lnTo>
                    <a:pt x="6" y="6"/>
                  </a:lnTo>
                  <a:lnTo>
                    <a:pt x="119" y="6"/>
                  </a:lnTo>
                  <a:lnTo>
                    <a:pt x="119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7" name="Группа 606"/>
          <p:cNvGrpSpPr/>
          <p:nvPr/>
        </p:nvGrpSpPr>
        <p:grpSpPr>
          <a:xfrm>
            <a:off x="5661026" y="1640553"/>
            <a:ext cx="190500" cy="303213"/>
            <a:chOff x="5661026" y="1640553"/>
            <a:chExt cx="190500" cy="303213"/>
          </a:xfrm>
        </p:grpSpPr>
        <p:sp>
          <p:nvSpPr>
            <p:cNvPr id="98" name="Freeform 107"/>
            <p:cNvSpPr>
              <a:spLocks noEditPoints="1"/>
            </p:cNvSpPr>
            <p:nvPr/>
          </p:nvSpPr>
          <p:spPr bwMode="auto">
            <a:xfrm>
              <a:off x="5661026" y="1640553"/>
              <a:ext cx="85725" cy="303213"/>
            </a:xfrm>
            <a:custGeom>
              <a:avLst/>
              <a:gdLst>
                <a:gd name="T0" fmla="*/ 24 w 54"/>
                <a:gd name="T1" fmla="*/ 15 h 191"/>
                <a:gd name="T2" fmla="*/ 0 w 54"/>
                <a:gd name="T3" fmla="*/ 15 h 191"/>
                <a:gd name="T4" fmla="*/ 0 w 54"/>
                <a:gd name="T5" fmla="*/ 176 h 191"/>
                <a:gd name="T6" fmla="*/ 24 w 54"/>
                <a:gd name="T7" fmla="*/ 176 h 191"/>
                <a:gd name="T8" fmla="*/ 24 w 54"/>
                <a:gd name="T9" fmla="*/ 191 h 191"/>
                <a:gd name="T10" fmla="*/ 30 w 54"/>
                <a:gd name="T11" fmla="*/ 191 h 191"/>
                <a:gd name="T12" fmla="*/ 30 w 54"/>
                <a:gd name="T13" fmla="*/ 176 h 191"/>
                <a:gd name="T14" fmla="*/ 54 w 54"/>
                <a:gd name="T15" fmla="*/ 176 h 191"/>
                <a:gd name="T16" fmla="*/ 54 w 54"/>
                <a:gd name="T17" fmla="*/ 15 h 191"/>
                <a:gd name="T18" fmla="*/ 30 w 54"/>
                <a:gd name="T19" fmla="*/ 15 h 191"/>
                <a:gd name="T20" fmla="*/ 30 w 54"/>
                <a:gd name="T21" fmla="*/ 0 h 191"/>
                <a:gd name="T22" fmla="*/ 24 w 54"/>
                <a:gd name="T23" fmla="*/ 0 h 191"/>
                <a:gd name="T24" fmla="*/ 24 w 54"/>
                <a:gd name="T25" fmla="*/ 15 h 191"/>
                <a:gd name="T26" fmla="*/ 48 w 54"/>
                <a:gd name="T27" fmla="*/ 170 h 191"/>
                <a:gd name="T28" fmla="*/ 6 w 54"/>
                <a:gd name="T29" fmla="*/ 170 h 191"/>
                <a:gd name="T30" fmla="*/ 6 w 54"/>
                <a:gd name="T31" fmla="*/ 21 h 191"/>
                <a:gd name="T32" fmla="*/ 48 w 54"/>
                <a:gd name="T33" fmla="*/ 21 h 191"/>
                <a:gd name="T34" fmla="*/ 48 w 54"/>
                <a:gd name="T35" fmla="*/ 17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191">
                  <a:moveTo>
                    <a:pt x="24" y="15"/>
                  </a:moveTo>
                  <a:lnTo>
                    <a:pt x="0" y="15"/>
                  </a:lnTo>
                  <a:lnTo>
                    <a:pt x="0" y="176"/>
                  </a:lnTo>
                  <a:lnTo>
                    <a:pt x="24" y="176"/>
                  </a:lnTo>
                  <a:lnTo>
                    <a:pt x="24" y="191"/>
                  </a:lnTo>
                  <a:lnTo>
                    <a:pt x="30" y="191"/>
                  </a:lnTo>
                  <a:lnTo>
                    <a:pt x="30" y="176"/>
                  </a:lnTo>
                  <a:lnTo>
                    <a:pt x="54" y="176"/>
                  </a:lnTo>
                  <a:lnTo>
                    <a:pt x="54" y="15"/>
                  </a:lnTo>
                  <a:lnTo>
                    <a:pt x="30" y="15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15"/>
                  </a:lnTo>
                  <a:close/>
                  <a:moveTo>
                    <a:pt x="48" y="170"/>
                  </a:moveTo>
                  <a:lnTo>
                    <a:pt x="6" y="170"/>
                  </a:lnTo>
                  <a:lnTo>
                    <a:pt x="6" y="21"/>
                  </a:lnTo>
                  <a:lnTo>
                    <a:pt x="48" y="21"/>
                  </a:lnTo>
                  <a:lnTo>
                    <a:pt x="48" y="1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Freeform 108"/>
            <p:cNvSpPr>
              <a:spLocks noEditPoints="1"/>
            </p:cNvSpPr>
            <p:nvPr/>
          </p:nvSpPr>
          <p:spPr bwMode="auto">
            <a:xfrm>
              <a:off x="5765801" y="1640553"/>
              <a:ext cx="85725" cy="303213"/>
            </a:xfrm>
            <a:custGeom>
              <a:avLst/>
              <a:gdLst>
                <a:gd name="T0" fmla="*/ 0 w 54"/>
                <a:gd name="T1" fmla="*/ 158 h 191"/>
                <a:gd name="T2" fmla="*/ 24 w 54"/>
                <a:gd name="T3" fmla="*/ 158 h 191"/>
                <a:gd name="T4" fmla="*/ 24 w 54"/>
                <a:gd name="T5" fmla="*/ 191 h 191"/>
                <a:gd name="T6" fmla="*/ 30 w 54"/>
                <a:gd name="T7" fmla="*/ 191 h 191"/>
                <a:gd name="T8" fmla="*/ 30 w 54"/>
                <a:gd name="T9" fmla="*/ 158 h 191"/>
                <a:gd name="T10" fmla="*/ 54 w 54"/>
                <a:gd name="T11" fmla="*/ 158 h 191"/>
                <a:gd name="T12" fmla="*/ 54 w 54"/>
                <a:gd name="T13" fmla="*/ 33 h 191"/>
                <a:gd name="T14" fmla="*/ 30 w 54"/>
                <a:gd name="T15" fmla="*/ 33 h 191"/>
                <a:gd name="T16" fmla="*/ 30 w 54"/>
                <a:gd name="T17" fmla="*/ 0 h 191"/>
                <a:gd name="T18" fmla="*/ 24 w 54"/>
                <a:gd name="T19" fmla="*/ 0 h 191"/>
                <a:gd name="T20" fmla="*/ 24 w 54"/>
                <a:gd name="T21" fmla="*/ 33 h 191"/>
                <a:gd name="T22" fmla="*/ 0 w 54"/>
                <a:gd name="T23" fmla="*/ 33 h 191"/>
                <a:gd name="T24" fmla="*/ 0 w 54"/>
                <a:gd name="T25" fmla="*/ 158 h 191"/>
                <a:gd name="T26" fmla="*/ 6 w 54"/>
                <a:gd name="T27" fmla="*/ 39 h 191"/>
                <a:gd name="T28" fmla="*/ 48 w 54"/>
                <a:gd name="T29" fmla="*/ 39 h 191"/>
                <a:gd name="T30" fmla="*/ 48 w 54"/>
                <a:gd name="T31" fmla="*/ 152 h 191"/>
                <a:gd name="T32" fmla="*/ 6 w 54"/>
                <a:gd name="T33" fmla="*/ 152 h 191"/>
                <a:gd name="T34" fmla="*/ 6 w 54"/>
                <a:gd name="T35" fmla="*/ 3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191">
                  <a:moveTo>
                    <a:pt x="0" y="158"/>
                  </a:moveTo>
                  <a:lnTo>
                    <a:pt x="24" y="158"/>
                  </a:lnTo>
                  <a:lnTo>
                    <a:pt x="24" y="191"/>
                  </a:lnTo>
                  <a:lnTo>
                    <a:pt x="30" y="191"/>
                  </a:lnTo>
                  <a:lnTo>
                    <a:pt x="30" y="158"/>
                  </a:lnTo>
                  <a:lnTo>
                    <a:pt x="54" y="158"/>
                  </a:lnTo>
                  <a:lnTo>
                    <a:pt x="54" y="33"/>
                  </a:lnTo>
                  <a:lnTo>
                    <a:pt x="30" y="33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33"/>
                  </a:lnTo>
                  <a:lnTo>
                    <a:pt x="0" y="33"/>
                  </a:lnTo>
                  <a:lnTo>
                    <a:pt x="0" y="158"/>
                  </a:lnTo>
                  <a:close/>
                  <a:moveTo>
                    <a:pt x="6" y="39"/>
                  </a:moveTo>
                  <a:lnTo>
                    <a:pt x="48" y="39"/>
                  </a:lnTo>
                  <a:lnTo>
                    <a:pt x="48" y="152"/>
                  </a:lnTo>
                  <a:lnTo>
                    <a:pt x="6" y="152"/>
                  </a:lnTo>
                  <a:lnTo>
                    <a:pt x="6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8" name="Группа 607"/>
          <p:cNvGrpSpPr/>
          <p:nvPr/>
        </p:nvGrpSpPr>
        <p:grpSpPr>
          <a:xfrm>
            <a:off x="6056313" y="1640553"/>
            <a:ext cx="188913" cy="303213"/>
            <a:chOff x="6056313" y="1640553"/>
            <a:chExt cx="188913" cy="303213"/>
          </a:xfrm>
        </p:grpSpPr>
        <p:sp>
          <p:nvSpPr>
            <p:cNvPr id="100" name="Freeform 109"/>
            <p:cNvSpPr>
              <a:spLocks noEditPoints="1"/>
            </p:cNvSpPr>
            <p:nvPr/>
          </p:nvSpPr>
          <p:spPr bwMode="auto">
            <a:xfrm>
              <a:off x="6159501" y="1640553"/>
              <a:ext cx="85725" cy="303213"/>
            </a:xfrm>
            <a:custGeom>
              <a:avLst/>
              <a:gdLst>
                <a:gd name="T0" fmla="*/ 0 w 54"/>
                <a:gd name="T1" fmla="*/ 0 h 191"/>
                <a:gd name="T2" fmla="*/ 0 w 54"/>
                <a:gd name="T3" fmla="*/ 33 h 191"/>
                <a:gd name="T4" fmla="*/ 0 w 54"/>
                <a:gd name="T5" fmla="*/ 158 h 191"/>
                <a:gd name="T6" fmla="*/ 0 w 54"/>
                <a:gd name="T7" fmla="*/ 191 h 191"/>
                <a:gd name="T8" fmla="*/ 6 w 54"/>
                <a:gd name="T9" fmla="*/ 191 h 191"/>
                <a:gd name="T10" fmla="*/ 6 w 54"/>
                <a:gd name="T11" fmla="*/ 158 h 191"/>
                <a:gd name="T12" fmla="*/ 54 w 54"/>
                <a:gd name="T13" fmla="*/ 158 h 191"/>
                <a:gd name="T14" fmla="*/ 54 w 54"/>
                <a:gd name="T15" fmla="*/ 33 h 191"/>
                <a:gd name="T16" fmla="*/ 6 w 54"/>
                <a:gd name="T17" fmla="*/ 33 h 191"/>
                <a:gd name="T18" fmla="*/ 6 w 54"/>
                <a:gd name="T19" fmla="*/ 0 h 191"/>
                <a:gd name="T20" fmla="*/ 0 w 54"/>
                <a:gd name="T21" fmla="*/ 0 h 191"/>
                <a:gd name="T22" fmla="*/ 48 w 54"/>
                <a:gd name="T23" fmla="*/ 39 h 191"/>
                <a:gd name="T24" fmla="*/ 48 w 54"/>
                <a:gd name="T25" fmla="*/ 152 h 191"/>
                <a:gd name="T26" fmla="*/ 6 w 54"/>
                <a:gd name="T27" fmla="*/ 152 h 191"/>
                <a:gd name="T28" fmla="*/ 6 w 54"/>
                <a:gd name="T29" fmla="*/ 39 h 191"/>
                <a:gd name="T30" fmla="*/ 48 w 54"/>
                <a:gd name="T31" fmla="*/ 3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191">
                  <a:moveTo>
                    <a:pt x="0" y="0"/>
                  </a:moveTo>
                  <a:lnTo>
                    <a:pt x="0" y="33"/>
                  </a:lnTo>
                  <a:lnTo>
                    <a:pt x="0" y="158"/>
                  </a:lnTo>
                  <a:lnTo>
                    <a:pt x="0" y="191"/>
                  </a:lnTo>
                  <a:lnTo>
                    <a:pt x="6" y="191"/>
                  </a:lnTo>
                  <a:lnTo>
                    <a:pt x="6" y="158"/>
                  </a:lnTo>
                  <a:lnTo>
                    <a:pt x="54" y="158"/>
                  </a:lnTo>
                  <a:lnTo>
                    <a:pt x="54" y="33"/>
                  </a:lnTo>
                  <a:lnTo>
                    <a:pt x="6" y="33"/>
                  </a:lnTo>
                  <a:lnTo>
                    <a:pt x="6" y="0"/>
                  </a:lnTo>
                  <a:lnTo>
                    <a:pt x="0" y="0"/>
                  </a:lnTo>
                  <a:close/>
                  <a:moveTo>
                    <a:pt x="48" y="39"/>
                  </a:moveTo>
                  <a:lnTo>
                    <a:pt x="48" y="152"/>
                  </a:lnTo>
                  <a:lnTo>
                    <a:pt x="6" y="152"/>
                  </a:lnTo>
                  <a:lnTo>
                    <a:pt x="6" y="39"/>
                  </a:lnTo>
                  <a:lnTo>
                    <a:pt x="48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1" name="Freeform 110"/>
            <p:cNvSpPr>
              <a:spLocks noEditPoints="1"/>
            </p:cNvSpPr>
            <p:nvPr/>
          </p:nvSpPr>
          <p:spPr bwMode="auto">
            <a:xfrm>
              <a:off x="6056313" y="1640553"/>
              <a:ext cx="84138" cy="303213"/>
            </a:xfrm>
            <a:custGeom>
              <a:avLst/>
              <a:gdLst>
                <a:gd name="T0" fmla="*/ 0 w 53"/>
                <a:gd name="T1" fmla="*/ 0 h 191"/>
                <a:gd name="T2" fmla="*/ 0 w 53"/>
                <a:gd name="T3" fmla="*/ 15 h 191"/>
                <a:gd name="T4" fmla="*/ 0 w 53"/>
                <a:gd name="T5" fmla="*/ 176 h 191"/>
                <a:gd name="T6" fmla="*/ 0 w 53"/>
                <a:gd name="T7" fmla="*/ 191 h 191"/>
                <a:gd name="T8" fmla="*/ 6 w 53"/>
                <a:gd name="T9" fmla="*/ 191 h 191"/>
                <a:gd name="T10" fmla="*/ 6 w 53"/>
                <a:gd name="T11" fmla="*/ 176 h 191"/>
                <a:gd name="T12" fmla="*/ 53 w 53"/>
                <a:gd name="T13" fmla="*/ 176 h 191"/>
                <a:gd name="T14" fmla="*/ 53 w 53"/>
                <a:gd name="T15" fmla="*/ 15 h 191"/>
                <a:gd name="T16" fmla="*/ 6 w 53"/>
                <a:gd name="T17" fmla="*/ 15 h 191"/>
                <a:gd name="T18" fmla="*/ 6 w 53"/>
                <a:gd name="T19" fmla="*/ 0 h 191"/>
                <a:gd name="T20" fmla="*/ 0 w 53"/>
                <a:gd name="T21" fmla="*/ 0 h 191"/>
                <a:gd name="T22" fmla="*/ 47 w 53"/>
                <a:gd name="T23" fmla="*/ 21 h 191"/>
                <a:gd name="T24" fmla="*/ 47 w 53"/>
                <a:gd name="T25" fmla="*/ 170 h 191"/>
                <a:gd name="T26" fmla="*/ 6 w 53"/>
                <a:gd name="T27" fmla="*/ 170 h 191"/>
                <a:gd name="T28" fmla="*/ 6 w 53"/>
                <a:gd name="T29" fmla="*/ 21 h 191"/>
                <a:gd name="T30" fmla="*/ 47 w 53"/>
                <a:gd name="T31" fmla="*/ 2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191">
                  <a:moveTo>
                    <a:pt x="0" y="0"/>
                  </a:moveTo>
                  <a:lnTo>
                    <a:pt x="0" y="15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6" y="191"/>
                  </a:lnTo>
                  <a:lnTo>
                    <a:pt x="6" y="176"/>
                  </a:lnTo>
                  <a:lnTo>
                    <a:pt x="53" y="176"/>
                  </a:lnTo>
                  <a:lnTo>
                    <a:pt x="53" y="15"/>
                  </a:lnTo>
                  <a:lnTo>
                    <a:pt x="6" y="15"/>
                  </a:lnTo>
                  <a:lnTo>
                    <a:pt x="6" y="0"/>
                  </a:lnTo>
                  <a:lnTo>
                    <a:pt x="0" y="0"/>
                  </a:lnTo>
                  <a:close/>
                  <a:moveTo>
                    <a:pt x="47" y="21"/>
                  </a:moveTo>
                  <a:lnTo>
                    <a:pt x="47" y="170"/>
                  </a:lnTo>
                  <a:lnTo>
                    <a:pt x="6" y="170"/>
                  </a:lnTo>
                  <a:lnTo>
                    <a:pt x="6" y="21"/>
                  </a:lnTo>
                  <a:lnTo>
                    <a:pt x="47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9" name="Группа 608"/>
          <p:cNvGrpSpPr/>
          <p:nvPr/>
        </p:nvGrpSpPr>
        <p:grpSpPr>
          <a:xfrm>
            <a:off x="6451601" y="1640553"/>
            <a:ext cx="188913" cy="303213"/>
            <a:chOff x="6451601" y="1640553"/>
            <a:chExt cx="188913" cy="303213"/>
          </a:xfrm>
        </p:grpSpPr>
        <p:sp>
          <p:nvSpPr>
            <p:cNvPr id="102" name="Freeform 111"/>
            <p:cNvSpPr>
              <a:spLocks noEditPoints="1"/>
            </p:cNvSpPr>
            <p:nvPr/>
          </p:nvSpPr>
          <p:spPr bwMode="auto">
            <a:xfrm>
              <a:off x="6451601" y="1640553"/>
              <a:ext cx="85725" cy="303213"/>
            </a:xfrm>
            <a:custGeom>
              <a:avLst/>
              <a:gdLst>
                <a:gd name="T0" fmla="*/ 54 w 54"/>
                <a:gd name="T1" fmla="*/ 191 h 191"/>
                <a:gd name="T2" fmla="*/ 54 w 54"/>
                <a:gd name="T3" fmla="*/ 176 h 191"/>
                <a:gd name="T4" fmla="*/ 54 w 54"/>
                <a:gd name="T5" fmla="*/ 15 h 191"/>
                <a:gd name="T6" fmla="*/ 54 w 54"/>
                <a:gd name="T7" fmla="*/ 0 h 191"/>
                <a:gd name="T8" fmla="*/ 48 w 54"/>
                <a:gd name="T9" fmla="*/ 0 h 191"/>
                <a:gd name="T10" fmla="*/ 48 w 54"/>
                <a:gd name="T11" fmla="*/ 15 h 191"/>
                <a:gd name="T12" fmla="*/ 0 w 54"/>
                <a:gd name="T13" fmla="*/ 15 h 191"/>
                <a:gd name="T14" fmla="*/ 0 w 54"/>
                <a:gd name="T15" fmla="*/ 176 h 191"/>
                <a:gd name="T16" fmla="*/ 48 w 54"/>
                <a:gd name="T17" fmla="*/ 176 h 191"/>
                <a:gd name="T18" fmla="*/ 48 w 54"/>
                <a:gd name="T19" fmla="*/ 191 h 191"/>
                <a:gd name="T20" fmla="*/ 54 w 54"/>
                <a:gd name="T21" fmla="*/ 191 h 191"/>
                <a:gd name="T22" fmla="*/ 6 w 54"/>
                <a:gd name="T23" fmla="*/ 170 h 191"/>
                <a:gd name="T24" fmla="*/ 6 w 54"/>
                <a:gd name="T25" fmla="*/ 21 h 191"/>
                <a:gd name="T26" fmla="*/ 48 w 54"/>
                <a:gd name="T27" fmla="*/ 21 h 191"/>
                <a:gd name="T28" fmla="*/ 48 w 54"/>
                <a:gd name="T29" fmla="*/ 170 h 191"/>
                <a:gd name="T30" fmla="*/ 6 w 54"/>
                <a:gd name="T31" fmla="*/ 17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191">
                  <a:moveTo>
                    <a:pt x="54" y="191"/>
                  </a:moveTo>
                  <a:lnTo>
                    <a:pt x="54" y="176"/>
                  </a:lnTo>
                  <a:lnTo>
                    <a:pt x="54" y="15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48" y="15"/>
                  </a:lnTo>
                  <a:lnTo>
                    <a:pt x="0" y="15"/>
                  </a:lnTo>
                  <a:lnTo>
                    <a:pt x="0" y="176"/>
                  </a:lnTo>
                  <a:lnTo>
                    <a:pt x="48" y="176"/>
                  </a:lnTo>
                  <a:lnTo>
                    <a:pt x="48" y="191"/>
                  </a:lnTo>
                  <a:lnTo>
                    <a:pt x="54" y="191"/>
                  </a:lnTo>
                  <a:close/>
                  <a:moveTo>
                    <a:pt x="6" y="170"/>
                  </a:moveTo>
                  <a:lnTo>
                    <a:pt x="6" y="21"/>
                  </a:lnTo>
                  <a:lnTo>
                    <a:pt x="48" y="21"/>
                  </a:lnTo>
                  <a:lnTo>
                    <a:pt x="48" y="170"/>
                  </a:lnTo>
                  <a:lnTo>
                    <a:pt x="6" y="1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Freeform 112"/>
            <p:cNvSpPr>
              <a:spLocks noEditPoints="1"/>
            </p:cNvSpPr>
            <p:nvPr/>
          </p:nvSpPr>
          <p:spPr bwMode="auto">
            <a:xfrm>
              <a:off x="6556376" y="1640553"/>
              <a:ext cx="84138" cy="303213"/>
            </a:xfrm>
            <a:custGeom>
              <a:avLst/>
              <a:gdLst>
                <a:gd name="T0" fmla="*/ 53 w 53"/>
                <a:gd name="T1" fmla="*/ 191 h 191"/>
                <a:gd name="T2" fmla="*/ 53 w 53"/>
                <a:gd name="T3" fmla="*/ 158 h 191"/>
                <a:gd name="T4" fmla="*/ 53 w 53"/>
                <a:gd name="T5" fmla="*/ 33 h 191"/>
                <a:gd name="T6" fmla="*/ 53 w 53"/>
                <a:gd name="T7" fmla="*/ 0 h 191"/>
                <a:gd name="T8" fmla="*/ 47 w 53"/>
                <a:gd name="T9" fmla="*/ 0 h 191"/>
                <a:gd name="T10" fmla="*/ 47 w 53"/>
                <a:gd name="T11" fmla="*/ 33 h 191"/>
                <a:gd name="T12" fmla="*/ 0 w 53"/>
                <a:gd name="T13" fmla="*/ 33 h 191"/>
                <a:gd name="T14" fmla="*/ 0 w 53"/>
                <a:gd name="T15" fmla="*/ 158 h 191"/>
                <a:gd name="T16" fmla="*/ 47 w 53"/>
                <a:gd name="T17" fmla="*/ 158 h 191"/>
                <a:gd name="T18" fmla="*/ 47 w 53"/>
                <a:gd name="T19" fmla="*/ 191 h 191"/>
                <a:gd name="T20" fmla="*/ 53 w 53"/>
                <a:gd name="T21" fmla="*/ 191 h 191"/>
                <a:gd name="T22" fmla="*/ 6 w 53"/>
                <a:gd name="T23" fmla="*/ 152 h 191"/>
                <a:gd name="T24" fmla="*/ 6 w 53"/>
                <a:gd name="T25" fmla="*/ 39 h 191"/>
                <a:gd name="T26" fmla="*/ 47 w 53"/>
                <a:gd name="T27" fmla="*/ 39 h 191"/>
                <a:gd name="T28" fmla="*/ 47 w 53"/>
                <a:gd name="T29" fmla="*/ 152 h 191"/>
                <a:gd name="T30" fmla="*/ 6 w 53"/>
                <a:gd name="T31" fmla="*/ 15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191">
                  <a:moveTo>
                    <a:pt x="53" y="191"/>
                  </a:moveTo>
                  <a:lnTo>
                    <a:pt x="53" y="158"/>
                  </a:lnTo>
                  <a:lnTo>
                    <a:pt x="53" y="33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47" y="33"/>
                  </a:lnTo>
                  <a:lnTo>
                    <a:pt x="0" y="33"/>
                  </a:lnTo>
                  <a:lnTo>
                    <a:pt x="0" y="158"/>
                  </a:lnTo>
                  <a:lnTo>
                    <a:pt x="47" y="158"/>
                  </a:lnTo>
                  <a:lnTo>
                    <a:pt x="47" y="191"/>
                  </a:lnTo>
                  <a:lnTo>
                    <a:pt x="53" y="191"/>
                  </a:lnTo>
                  <a:close/>
                  <a:moveTo>
                    <a:pt x="6" y="152"/>
                  </a:moveTo>
                  <a:lnTo>
                    <a:pt x="6" y="39"/>
                  </a:lnTo>
                  <a:lnTo>
                    <a:pt x="47" y="39"/>
                  </a:lnTo>
                  <a:lnTo>
                    <a:pt x="47" y="152"/>
                  </a:lnTo>
                  <a:lnTo>
                    <a:pt x="6" y="1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0" name="Группа 609"/>
          <p:cNvGrpSpPr/>
          <p:nvPr/>
        </p:nvGrpSpPr>
        <p:grpSpPr>
          <a:xfrm>
            <a:off x="6788151" y="1651665"/>
            <a:ext cx="304800" cy="279400"/>
            <a:chOff x="6788151" y="1651665"/>
            <a:chExt cx="304800" cy="279400"/>
          </a:xfrm>
        </p:grpSpPr>
        <p:sp>
          <p:nvSpPr>
            <p:cNvPr id="104" name="Rectangle 113"/>
            <p:cNvSpPr>
              <a:spLocks noChangeArrowheads="1"/>
            </p:cNvSpPr>
            <p:nvPr/>
          </p:nvSpPr>
          <p:spPr bwMode="auto">
            <a:xfrm>
              <a:off x="6931026" y="1683415"/>
              <a:ext cx="1619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" name="Rectangle 114"/>
            <p:cNvSpPr>
              <a:spLocks noChangeArrowheads="1"/>
            </p:cNvSpPr>
            <p:nvPr/>
          </p:nvSpPr>
          <p:spPr bwMode="auto">
            <a:xfrm>
              <a:off x="6892926" y="1731040"/>
              <a:ext cx="14763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Rectangle 115"/>
            <p:cNvSpPr>
              <a:spLocks noChangeArrowheads="1"/>
            </p:cNvSpPr>
            <p:nvPr/>
          </p:nvSpPr>
          <p:spPr bwMode="auto">
            <a:xfrm>
              <a:off x="6892926" y="1778665"/>
              <a:ext cx="2000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Rectangle 116"/>
            <p:cNvSpPr>
              <a:spLocks noChangeArrowheads="1"/>
            </p:cNvSpPr>
            <p:nvPr/>
          </p:nvSpPr>
          <p:spPr bwMode="auto">
            <a:xfrm>
              <a:off x="6892926" y="1826290"/>
              <a:ext cx="1619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Rectangle 117"/>
            <p:cNvSpPr>
              <a:spLocks noChangeArrowheads="1"/>
            </p:cNvSpPr>
            <p:nvPr/>
          </p:nvSpPr>
          <p:spPr bwMode="auto">
            <a:xfrm>
              <a:off x="6892926" y="1873915"/>
              <a:ext cx="2000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Rectangle 118"/>
            <p:cNvSpPr>
              <a:spLocks noChangeArrowheads="1"/>
            </p:cNvSpPr>
            <p:nvPr/>
          </p:nvSpPr>
          <p:spPr bwMode="auto">
            <a:xfrm>
              <a:off x="6892926" y="1921540"/>
              <a:ext cx="1714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" name="Freeform 119"/>
            <p:cNvSpPr>
              <a:spLocks/>
            </p:cNvSpPr>
            <p:nvPr/>
          </p:nvSpPr>
          <p:spPr bwMode="auto">
            <a:xfrm>
              <a:off x="6788151" y="1651665"/>
              <a:ext cx="114300" cy="74613"/>
            </a:xfrm>
            <a:custGeom>
              <a:avLst/>
              <a:gdLst>
                <a:gd name="T0" fmla="*/ 46 w 72"/>
                <a:gd name="T1" fmla="*/ 42 h 47"/>
                <a:gd name="T2" fmla="*/ 50 w 72"/>
                <a:gd name="T3" fmla="*/ 47 h 47"/>
                <a:gd name="T4" fmla="*/ 72 w 72"/>
                <a:gd name="T5" fmla="*/ 26 h 47"/>
                <a:gd name="T6" fmla="*/ 72 w 72"/>
                <a:gd name="T7" fmla="*/ 21 h 47"/>
                <a:gd name="T8" fmla="*/ 50 w 72"/>
                <a:gd name="T9" fmla="*/ 0 h 47"/>
                <a:gd name="T10" fmla="*/ 46 w 72"/>
                <a:gd name="T11" fmla="*/ 5 h 47"/>
                <a:gd name="T12" fmla="*/ 62 w 72"/>
                <a:gd name="T13" fmla="*/ 20 h 47"/>
                <a:gd name="T14" fmla="*/ 0 w 72"/>
                <a:gd name="T15" fmla="*/ 20 h 47"/>
                <a:gd name="T16" fmla="*/ 0 w 72"/>
                <a:gd name="T17" fmla="*/ 26 h 47"/>
                <a:gd name="T18" fmla="*/ 62 w 72"/>
                <a:gd name="T19" fmla="*/ 26 h 47"/>
                <a:gd name="T20" fmla="*/ 46 w 72"/>
                <a:gd name="T2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47">
                  <a:moveTo>
                    <a:pt x="46" y="42"/>
                  </a:moveTo>
                  <a:lnTo>
                    <a:pt x="50" y="47"/>
                  </a:lnTo>
                  <a:lnTo>
                    <a:pt x="72" y="26"/>
                  </a:lnTo>
                  <a:lnTo>
                    <a:pt x="72" y="21"/>
                  </a:lnTo>
                  <a:lnTo>
                    <a:pt x="50" y="0"/>
                  </a:lnTo>
                  <a:lnTo>
                    <a:pt x="46" y="5"/>
                  </a:lnTo>
                  <a:lnTo>
                    <a:pt x="62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62" y="26"/>
                  </a:lnTo>
                  <a:lnTo>
                    <a:pt x="46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1" name="Группа 610"/>
          <p:cNvGrpSpPr/>
          <p:nvPr/>
        </p:nvGrpSpPr>
        <p:grpSpPr>
          <a:xfrm>
            <a:off x="2054226" y="2034253"/>
            <a:ext cx="303213" cy="304800"/>
            <a:chOff x="2054226" y="2034253"/>
            <a:chExt cx="303213" cy="304800"/>
          </a:xfrm>
        </p:grpSpPr>
        <p:sp>
          <p:nvSpPr>
            <p:cNvPr id="111" name="Rectangle 120"/>
            <p:cNvSpPr>
              <a:spLocks noChangeArrowheads="1"/>
            </p:cNvSpPr>
            <p:nvPr/>
          </p:nvSpPr>
          <p:spPr bwMode="auto">
            <a:xfrm>
              <a:off x="2197101" y="2062828"/>
              <a:ext cx="16033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Rectangle 121"/>
            <p:cNvSpPr>
              <a:spLocks noChangeArrowheads="1"/>
            </p:cNvSpPr>
            <p:nvPr/>
          </p:nvSpPr>
          <p:spPr bwMode="auto">
            <a:xfrm>
              <a:off x="2197101" y="2110453"/>
              <a:ext cx="1031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" name="Rectangle 122"/>
            <p:cNvSpPr>
              <a:spLocks noChangeArrowheads="1"/>
            </p:cNvSpPr>
            <p:nvPr/>
          </p:nvSpPr>
          <p:spPr bwMode="auto">
            <a:xfrm>
              <a:off x="2197101" y="2158078"/>
              <a:ext cx="16033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" name="Rectangle 123"/>
            <p:cNvSpPr>
              <a:spLocks noChangeArrowheads="1"/>
            </p:cNvSpPr>
            <p:nvPr/>
          </p:nvSpPr>
          <p:spPr bwMode="auto">
            <a:xfrm>
              <a:off x="2197101" y="2205703"/>
              <a:ext cx="11747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" name="Rectangle 124"/>
            <p:cNvSpPr>
              <a:spLocks noChangeArrowheads="1"/>
            </p:cNvSpPr>
            <p:nvPr/>
          </p:nvSpPr>
          <p:spPr bwMode="auto">
            <a:xfrm>
              <a:off x="2197101" y="2253328"/>
              <a:ext cx="16033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Rectangle 125"/>
            <p:cNvSpPr>
              <a:spLocks noChangeArrowheads="1"/>
            </p:cNvSpPr>
            <p:nvPr/>
          </p:nvSpPr>
          <p:spPr bwMode="auto">
            <a:xfrm>
              <a:off x="2197101" y="2300953"/>
              <a:ext cx="1270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" name="Rectangle 126"/>
            <p:cNvSpPr>
              <a:spLocks noChangeArrowheads="1"/>
            </p:cNvSpPr>
            <p:nvPr/>
          </p:nvSpPr>
          <p:spPr bwMode="auto">
            <a:xfrm>
              <a:off x="2168526" y="2034253"/>
              <a:ext cx="9525" cy="304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" name="Freeform 127"/>
            <p:cNvSpPr>
              <a:spLocks/>
            </p:cNvSpPr>
            <p:nvPr/>
          </p:nvSpPr>
          <p:spPr bwMode="auto">
            <a:xfrm>
              <a:off x="2054226" y="2150140"/>
              <a:ext cx="95250" cy="73025"/>
            </a:xfrm>
            <a:custGeom>
              <a:avLst/>
              <a:gdLst>
                <a:gd name="T0" fmla="*/ 33 w 60"/>
                <a:gd name="T1" fmla="*/ 42 h 46"/>
                <a:gd name="T2" fmla="*/ 39 w 60"/>
                <a:gd name="T3" fmla="*/ 46 h 46"/>
                <a:gd name="T4" fmla="*/ 60 w 60"/>
                <a:gd name="T5" fmla="*/ 25 h 46"/>
                <a:gd name="T6" fmla="*/ 60 w 60"/>
                <a:gd name="T7" fmla="*/ 21 h 46"/>
                <a:gd name="T8" fmla="*/ 39 w 60"/>
                <a:gd name="T9" fmla="*/ 0 h 46"/>
                <a:gd name="T10" fmla="*/ 34 w 60"/>
                <a:gd name="T11" fmla="*/ 4 h 46"/>
                <a:gd name="T12" fmla="*/ 50 w 60"/>
                <a:gd name="T13" fmla="*/ 20 h 46"/>
                <a:gd name="T14" fmla="*/ 0 w 60"/>
                <a:gd name="T15" fmla="*/ 20 h 46"/>
                <a:gd name="T16" fmla="*/ 0 w 60"/>
                <a:gd name="T17" fmla="*/ 26 h 46"/>
                <a:gd name="T18" fmla="*/ 50 w 60"/>
                <a:gd name="T19" fmla="*/ 26 h 46"/>
                <a:gd name="T20" fmla="*/ 33 w 60"/>
                <a:gd name="T21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46">
                  <a:moveTo>
                    <a:pt x="33" y="42"/>
                  </a:moveTo>
                  <a:lnTo>
                    <a:pt x="39" y="46"/>
                  </a:lnTo>
                  <a:lnTo>
                    <a:pt x="60" y="25"/>
                  </a:lnTo>
                  <a:lnTo>
                    <a:pt x="60" y="21"/>
                  </a:lnTo>
                  <a:lnTo>
                    <a:pt x="39" y="0"/>
                  </a:lnTo>
                  <a:lnTo>
                    <a:pt x="34" y="4"/>
                  </a:lnTo>
                  <a:lnTo>
                    <a:pt x="5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50" y="26"/>
                  </a:lnTo>
                  <a:lnTo>
                    <a:pt x="33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25" name="Rectangle 134"/>
          <p:cNvSpPr>
            <a:spLocks noChangeArrowheads="1"/>
          </p:cNvSpPr>
          <p:nvPr/>
        </p:nvSpPr>
        <p:spPr bwMode="auto">
          <a:xfrm>
            <a:off x="2628901" y="2034253"/>
            <a:ext cx="9525" cy="3048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12" name="Группа 611"/>
          <p:cNvGrpSpPr/>
          <p:nvPr/>
        </p:nvGrpSpPr>
        <p:grpSpPr>
          <a:xfrm>
            <a:off x="2447926" y="2062828"/>
            <a:ext cx="304800" cy="247650"/>
            <a:chOff x="2447926" y="2062828"/>
            <a:chExt cx="304800" cy="247650"/>
          </a:xfrm>
        </p:grpSpPr>
        <p:sp>
          <p:nvSpPr>
            <p:cNvPr id="119" name="Rectangle 128"/>
            <p:cNvSpPr>
              <a:spLocks noChangeArrowheads="1"/>
            </p:cNvSpPr>
            <p:nvPr/>
          </p:nvSpPr>
          <p:spPr bwMode="auto">
            <a:xfrm>
              <a:off x="2447926" y="2062828"/>
              <a:ext cx="1619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" name="Rectangle 129"/>
            <p:cNvSpPr>
              <a:spLocks noChangeArrowheads="1"/>
            </p:cNvSpPr>
            <p:nvPr/>
          </p:nvSpPr>
          <p:spPr bwMode="auto">
            <a:xfrm>
              <a:off x="2505076" y="2110453"/>
              <a:ext cx="10477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" name="Rectangle 130"/>
            <p:cNvSpPr>
              <a:spLocks noChangeArrowheads="1"/>
            </p:cNvSpPr>
            <p:nvPr/>
          </p:nvSpPr>
          <p:spPr bwMode="auto">
            <a:xfrm>
              <a:off x="2447926" y="2158078"/>
              <a:ext cx="1619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2" name="Rectangle 131"/>
            <p:cNvSpPr>
              <a:spLocks noChangeArrowheads="1"/>
            </p:cNvSpPr>
            <p:nvPr/>
          </p:nvSpPr>
          <p:spPr bwMode="auto">
            <a:xfrm>
              <a:off x="2490788" y="2205703"/>
              <a:ext cx="1190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" name="Rectangle 132"/>
            <p:cNvSpPr>
              <a:spLocks noChangeArrowheads="1"/>
            </p:cNvSpPr>
            <p:nvPr/>
          </p:nvSpPr>
          <p:spPr bwMode="auto">
            <a:xfrm>
              <a:off x="2447926" y="2253328"/>
              <a:ext cx="1619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Rectangle 133"/>
            <p:cNvSpPr>
              <a:spLocks noChangeArrowheads="1"/>
            </p:cNvSpPr>
            <p:nvPr/>
          </p:nvSpPr>
          <p:spPr bwMode="auto">
            <a:xfrm>
              <a:off x="2481263" y="2300953"/>
              <a:ext cx="1285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" name="Freeform 135"/>
            <p:cNvSpPr>
              <a:spLocks/>
            </p:cNvSpPr>
            <p:nvPr/>
          </p:nvSpPr>
          <p:spPr bwMode="auto">
            <a:xfrm>
              <a:off x="2657476" y="2150140"/>
              <a:ext cx="95250" cy="73025"/>
            </a:xfrm>
            <a:custGeom>
              <a:avLst/>
              <a:gdLst>
                <a:gd name="T0" fmla="*/ 26 w 60"/>
                <a:gd name="T1" fmla="*/ 4 h 46"/>
                <a:gd name="T2" fmla="*/ 22 w 60"/>
                <a:gd name="T3" fmla="*/ 0 h 46"/>
                <a:gd name="T4" fmla="*/ 0 w 60"/>
                <a:gd name="T5" fmla="*/ 21 h 46"/>
                <a:gd name="T6" fmla="*/ 0 w 60"/>
                <a:gd name="T7" fmla="*/ 25 h 46"/>
                <a:gd name="T8" fmla="*/ 22 w 60"/>
                <a:gd name="T9" fmla="*/ 46 h 46"/>
                <a:gd name="T10" fmla="*/ 26 w 60"/>
                <a:gd name="T11" fmla="*/ 42 h 46"/>
                <a:gd name="T12" fmla="*/ 10 w 60"/>
                <a:gd name="T13" fmla="*/ 26 h 46"/>
                <a:gd name="T14" fmla="*/ 60 w 60"/>
                <a:gd name="T15" fmla="*/ 26 h 46"/>
                <a:gd name="T16" fmla="*/ 60 w 60"/>
                <a:gd name="T17" fmla="*/ 20 h 46"/>
                <a:gd name="T18" fmla="*/ 10 w 60"/>
                <a:gd name="T19" fmla="*/ 20 h 46"/>
                <a:gd name="T20" fmla="*/ 26 w 60"/>
                <a:gd name="T21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46">
                  <a:moveTo>
                    <a:pt x="26" y="4"/>
                  </a:moveTo>
                  <a:lnTo>
                    <a:pt x="22" y="0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22" y="46"/>
                  </a:lnTo>
                  <a:lnTo>
                    <a:pt x="26" y="42"/>
                  </a:lnTo>
                  <a:lnTo>
                    <a:pt x="10" y="26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10" y="20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27" name="Freeform 136"/>
          <p:cNvSpPr>
            <a:spLocks noEditPoints="1"/>
          </p:cNvSpPr>
          <p:nvPr/>
        </p:nvSpPr>
        <p:spPr bwMode="auto">
          <a:xfrm>
            <a:off x="2843213" y="2058065"/>
            <a:ext cx="303213" cy="257175"/>
          </a:xfrm>
          <a:custGeom>
            <a:avLst/>
            <a:gdLst>
              <a:gd name="T0" fmla="*/ 128 w 256"/>
              <a:gd name="T1" fmla="*/ 0 h 216"/>
              <a:gd name="T2" fmla="*/ 0 w 256"/>
              <a:gd name="T3" fmla="*/ 82 h 216"/>
              <a:gd name="T4" fmla="*/ 70 w 256"/>
              <a:gd name="T5" fmla="*/ 155 h 216"/>
              <a:gd name="T6" fmla="*/ 56 w 256"/>
              <a:gd name="T7" fmla="*/ 172 h 216"/>
              <a:gd name="T8" fmla="*/ 84 w 256"/>
              <a:gd name="T9" fmla="*/ 192 h 216"/>
              <a:gd name="T10" fmla="*/ 100 w 256"/>
              <a:gd name="T11" fmla="*/ 189 h 216"/>
              <a:gd name="T12" fmla="*/ 104 w 256"/>
              <a:gd name="T13" fmla="*/ 200 h 216"/>
              <a:gd name="T14" fmla="*/ 100 w 256"/>
              <a:gd name="T15" fmla="*/ 208 h 216"/>
              <a:gd name="T16" fmla="*/ 100 w 256"/>
              <a:gd name="T17" fmla="*/ 216 h 216"/>
              <a:gd name="T18" fmla="*/ 112 w 256"/>
              <a:gd name="T19" fmla="*/ 200 h 216"/>
              <a:gd name="T20" fmla="*/ 107 w 256"/>
              <a:gd name="T21" fmla="*/ 184 h 216"/>
              <a:gd name="T22" fmla="*/ 112 w 256"/>
              <a:gd name="T23" fmla="*/ 172 h 216"/>
              <a:gd name="T24" fmla="*/ 110 w 256"/>
              <a:gd name="T25" fmla="*/ 163 h 216"/>
              <a:gd name="T26" fmla="*/ 128 w 256"/>
              <a:gd name="T27" fmla="*/ 164 h 216"/>
              <a:gd name="T28" fmla="*/ 256 w 256"/>
              <a:gd name="T29" fmla="*/ 82 h 216"/>
              <a:gd name="T30" fmla="*/ 128 w 256"/>
              <a:gd name="T31" fmla="*/ 0 h 216"/>
              <a:gd name="T32" fmla="*/ 64 w 256"/>
              <a:gd name="T33" fmla="*/ 172 h 216"/>
              <a:gd name="T34" fmla="*/ 84 w 256"/>
              <a:gd name="T35" fmla="*/ 160 h 216"/>
              <a:gd name="T36" fmla="*/ 104 w 256"/>
              <a:gd name="T37" fmla="*/ 172 h 216"/>
              <a:gd name="T38" fmla="*/ 84 w 256"/>
              <a:gd name="T39" fmla="*/ 184 h 216"/>
              <a:gd name="T40" fmla="*/ 64 w 256"/>
              <a:gd name="T41" fmla="*/ 172 h 216"/>
              <a:gd name="T42" fmla="*/ 128 w 256"/>
              <a:gd name="T43" fmla="*/ 156 h 216"/>
              <a:gd name="T44" fmla="*/ 8 w 256"/>
              <a:gd name="T45" fmla="*/ 82 h 216"/>
              <a:gd name="T46" fmla="*/ 128 w 256"/>
              <a:gd name="T47" fmla="*/ 8 h 216"/>
              <a:gd name="T48" fmla="*/ 248 w 256"/>
              <a:gd name="T49" fmla="*/ 82 h 216"/>
              <a:gd name="T50" fmla="*/ 128 w 256"/>
              <a:gd name="T51" fmla="*/ 15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6" h="216">
                <a:moveTo>
                  <a:pt x="128" y="0"/>
                </a:moveTo>
                <a:cubicBezTo>
                  <a:pt x="58" y="0"/>
                  <a:pt x="0" y="37"/>
                  <a:pt x="0" y="82"/>
                </a:cubicBezTo>
                <a:cubicBezTo>
                  <a:pt x="0" y="114"/>
                  <a:pt x="29" y="141"/>
                  <a:pt x="70" y="155"/>
                </a:cubicBezTo>
                <a:cubicBezTo>
                  <a:pt x="62" y="158"/>
                  <a:pt x="56" y="164"/>
                  <a:pt x="56" y="172"/>
                </a:cubicBezTo>
                <a:cubicBezTo>
                  <a:pt x="56" y="183"/>
                  <a:pt x="69" y="192"/>
                  <a:pt x="84" y="192"/>
                </a:cubicBezTo>
                <a:cubicBezTo>
                  <a:pt x="90" y="192"/>
                  <a:pt x="96" y="191"/>
                  <a:pt x="100" y="189"/>
                </a:cubicBezTo>
                <a:cubicBezTo>
                  <a:pt x="102" y="190"/>
                  <a:pt x="104" y="194"/>
                  <a:pt x="104" y="200"/>
                </a:cubicBezTo>
                <a:cubicBezTo>
                  <a:pt x="104" y="207"/>
                  <a:pt x="101" y="208"/>
                  <a:pt x="100" y="208"/>
                </a:cubicBezTo>
                <a:cubicBezTo>
                  <a:pt x="100" y="216"/>
                  <a:pt x="100" y="216"/>
                  <a:pt x="100" y="216"/>
                </a:cubicBezTo>
                <a:cubicBezTo>
                  <a:pt x="105" y="216"/>
                  <a:pt x="112" y="212"/>
                  <a:pt x="112" y="200"/>
                </a:cubicBezTo>
                <a:cubicBezTo>
                  <a:pt x="112" y="192"/>
                  <a:pt x="110" y="187"/>
                  <a:pt x="107" y="184"/>
                </a:cubicBezTo>
                <a:cubicBezTo>
                  <a:pt x="110" y="181"/>
                  <a:pt x="112" y="176"/>
                  <a:pt x="112" y="172"/>
                </a:cubicBezTo>
                <a:cubicBezTo>
                  <a:pt x="112" y="169"/>
                  <a:pt x="111" y="166"/>
                  <a:pt x="110" y="163"/>
                </a:cubicBezTo>
                <a:cubicBezTo>
                  <a:pt x="116" y="164"/>
                  <a:pt x="122" y="164"/>
                  <a:pt x="128" y="164"/>
                </a:cubicBezTo>
                <a:cubicBezTo>
                  <a:pt x="199" y="164"/>
                  <a:pt x="256" y="127"/>
                  <a:pt x="256" y="82"/>
                </a:cubicBezTo>
                <a:cubicBezTo>
                  <a:pt x="256" y="37"/>
                  <a:pt x="199" y="0"/>
                  <a:pt x="128" y="0"/>
                </a:cubicBezTo>
                <a:close/>
                <a:moveTo>
                  <a:pt x="64" y="172"/>
                </a:moveTo>
                <a:cubicBezTo>
                  <a:pt x="64" y="165"/>
                  <a:pt x="74" y="160"/>
                  <a:pt x="84" y="160"/>
                </a:cubicBezTo>
                <a:cubicBezTo>
                  <a:pt x="95" y="160"/>
                  <a:pt x="104" y="165"/>
                  <a:pt x="104" y="172"/>
                </a:cubicBezTo>
                <a:cubicBezTo>
                  <a:pt x="104" y="178"/>
                  <a:pt x="95" y="184"/>
                  <a:pt x="84" y="184"/>
                </a:cubicBezTo>
                <a:cubicBezTo>
                  <a:pt x="74" y="184"/>
                  <a:pt x="64" y="178"/>
                  <a:pt x="64" y="172"/>
                </a:cubicBezTo>
                <a:close/>
                <a:moveTo>
                  <a:pt x="128" y="156"/>
                </a:moveTo>
                <a:cubicBezTo>
                  <a:pt x="62" y="156"/>
                  <a:pt x="8" y="123"/>
                  <a:pt x="8" y="82"/>
                </a:cubicBezTo>
                <a:cubicBezTo>
                  <a:pt x="8" y="41"/>
                  <a:pt x="62" y="8"/>
                  <a:pt x="128" y="8"/>
                </a:cubicBezTo>
                <a:cubicBezTo>
                  <a:pt x="195" y="8"/>
                  <a:pt x="248" y="41"/>
                  <a:pt x="248" y="82"/>
                </a:cubicBezTo>
                <a:cubicBezTo>
                  <a:pt x="248" y="123"/>
                  <a:pt x="195" y="156"/>
                  <a:pt x="128" y="1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28" name="Freeform 137"/>
          <p:cNvSpPr>
            <a:spLocks noEditPoints="1"/>
          </p:cNvSpPr>
          <p:nvPr/>
        </p:nvSpPr>
        <p:spPr bwMode="auto">
          <a:xfrm>
            <a:off x="3233738" y="2089815"/>
            <a:ext cx="311150" cy="192088"/>
          </a:xfrm>
          <a:custGeom>
            <a:avLst/>
            <a:gdLst>
              <a:gd name="T0" fmla="*/ 99 w 196"/>
              <a:gd name="T1" fmla="*/ 0 h 121"/>
              <a:gd name="T2" fmla="*/ 0 w 196"/>
              <a:gd name="T3" fmla="*/ 43 h 121"/>
              <a:gd name="T4" fmla="*/ 48 w 196"/>
              <a:gd name="T5" fmla="*/ 62 h 121"/>
              <a:gd name="T6" fmla="*/ 0 w 196"/>
              <a:gd name="T7" fmla="*/ 82 h 121"/>
              <a:gd name="T8" fmla="*/ 99 w 196"/>
              <a:gd name="T9" fmla="*/ 121 h 121"/>
              <a:gd name="T10" fmla="*/ 196 w 196"/>
              <a:gd name="T11" fmla="*/ 82 h 121"/>
              <a:gd name="T12" fmla="*/ 149 w 196"/>
              <a:gd name="T13" fmla="*/ 62 h 121"/>
              <a:gd name="T14" fmla="*/ 196 w 196"/>
              <a:gd name="T15" fmla="*/ 43 h 121"/>
              <a:gd name="T16" fmla="*/ 99 w 196"/>
              <a:gd name="T17" fmla="*/ 0 h 121"/>
              <a:gd name="T18" fmla="*/ 180 w 196"/>
              <a:gd name="T19" fmla="*/ 82 h 121"/>
              <a:gd name="T20" fmla="*/ 99 w 196"/>
              <a:gd name="T21" fmla="*/ 115 h 121"/>
              <a:gd name="T22" fmla="*/ 16 w 196"/>
              <a:gd name="T23" fmla="*/ 82 h 121"/>
              <a:gd name="T24" fmla="*/ 55 w 196"/>
              <a:gd name="T25" fmla="*/ 65 h 121"/>
              <a:gd name="T26" fmla="*/ 99 w 196"/>
              <a:gd name="T27" fmla="*/ 82 h 121"/>
              <a:gd name="T28" fmla="*/ 141 w 196"/>
              <a:gd name="T29" fmla="*/ 65 h 121"/>
              <a:gd name="T30" fmla="*/ 180 w 196"/>
              <a:gd name="T31" fmla="*/ 82 h 121"/>
              <a:gd name="T32" fmla="*/ 141 w 196"/>
              <a:gd name="T33" fmla="*/ 58 h 121"/>
              <a:gd name="T34" fmla="*/ 141 w 196"/>
              <a:gd name="T35" fmla="*/ 59 h 121"/>
              <a:gd name="T36" fmla="*/ 99 w 196"/>
              <a:gd name="T37" fmla="*/ 76 h 121"/>
              <a:gd name="T38" fmla="*/ 55 w 196"/>
              <a:gd name="T39" fmla="*/ 59 h 121"/>
              <a:gd name="T40" fmla="*/ 55 w 196"/>
              <a:gd name="T41" fmla="*/ 58 h 121"/>
              <a:gd name="T42" fmla="*/ 55 w 196"/>
              <a:gd name="T43" fmla="*/ 58 h 121"/>
              <a:gd name="T44" fmla="*/ 16 w 196"/>
              <a:gd name="T45" fmla="*/ 43 h 121"/>
              <a:gd name="T46" fmla="*/ 99 w 196"/>
              <a:gd name="T47" fmla="*/ 7 h 121"/>
              <a:gd name="T48" fmla="*/ 180 w 196"/>
              <a:gd name="T49" fmla="*/ 43 h 121"/>
              <a:gd name="T50" fmla="*/ 141 w 196"/>
              <a:gd name="T51" fmla="*/ 58 h 121"/>
              <a:gd name="T52" fmla="*/ 141 w 196"/>
              <a:gd name="T53" fmla="*/ 5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6" h="121">
                <a:moveTo>
                  <a:pt x="99" y="0"/>
                </a:moveTo>
                <a:lnTo>
                  <a:pt x="0" y="43"/>
                </a:lnTo>
                <a:lnTo>
                  <a:pt x="48" y="62"/>
                </a:lnTo>
                <a:lnTo>
                  <a:pt x="0" y="82"/>
                </a:lnTo>
                <a:lnTo>
                  <a:pt x="99" y="121"/>
                </a:lnTo>
                <a:lnTo>
                  <a:pt x="196" y="82"/>
                </a:lnTo>
                <a:lnTo>
                  <a:pt x="149" y="62"/>
                </a:lnTo>
                <a:lnTo>
                  <a:pt x="196" y="43"/>
                </a:lnTo>
                <a:lnTo>
                  <a:pt x="99" y="0"/>
                </a:lnTo>
                <a:close/>
                <a:moveTo>
                  <a:pt x="180" y="82"/>
                </a:moveTo>
                <a:lnTo>
                  <a:pt x="99" y="115"/>
                </a:lnTo>
                <a:lnTo>
                  <a:pt x="16" y="82"/>
                </a:lnTo>
                <a:lnTo>
                  <a:pt x="55" y="65"/>
                </a:lnTo>
                <a:lnTo>
                  <a:pt x="99" y="82"/>
                </a:lnTo>
                <a:lnTo>
                  <a:pt x="141" y="65"/>
                </a:lnTo>
                <a:lnTo>
                  <a:pt x="180" y="82"/>
                </a:lnTo>
                <a:close/>
                <a:moveTo>
                  <a:pt x="141" y="58"/>
                </a:moveTo>
                <a:lnTo>
                  <a:pt x="141" y="59"/>
                </a:lnTo>
                <a:lnTo>
                  <a:pt x="99" y="76"/>
                </a:lnTo>
                <a:lnTo>
                  <a:pt x="55" y="59"/>
                </a:lnTo>
                <a:lnTo>
                  <a:pt x="55" y="58"/>
                </a:lnTo>
                <a:lnTo>
                  <a:pt x="55" y="58"/>
                </a:lnTo>
                <a:lnTo>
                  <a:pt x="16" y="43"/>
                </a:lnTo>
                <a:lnTo>
                  <a:pt x="99" y="7"/>
                </a:lnTo>
                <a:lnTo>
                  <a:pt x="180" y="43"/>
                </a:lnTo>
                <a:lnTo>
                  <a:pt x="141" y="58"/>
                </a:lnTo>
                <a:lnTo>
                  <a:pt x="141" y="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29" name="Freeform 138"/>
          <p:cNvSpPr>
            <a:spLocks noEditPoints="1"/>
          </p:cNvSpPr>
          <p:nvPr/>
        </p:nvSpPr>
        <p:spPr bwMode="auto">
          <a:xfrm>
            <a:off x="3629026" y="2059653"/>
            <a:ext cx="309563" cy="252413"/>
          </a:xfrm>
          <a:custGeom>
            <a:avLst/>
            <a:gdLst>
              <a:gd name="T0" fmla="*/ 98 w 195"/>
              <a:gd name="T1" fmla="*/ 0 h 159"/>
              <a:gd name="T2" fmla="*/ 0 w 195"/>
              <a:gd name="T3" fmla="*/ 43 h 159"/>
              <a:gd name="T4" fmla="*/ 47 w 195"/>
              <a:gd name="T5" fmla="*/ 61 h 159"/>
              <a:gd name="T6" fmla="*/ 0 w 195"/>
              <a:gd name="T7" fmla="*/ 81 h 159"/>
              <a:gd name="T8" fmla="*/ 47 w 195"/>
              <a:gd name="T9" fmla="*/ 100 h 159"/>
              <a:gd name="T10" fmla="*/ 0 w 195"/>
              <a:gd name="T11" fmla="*/ 120 h 159"/>
              <a:gd name="T12" fmla="*/ 98 w 195"/>
              <a:gd name="T13" fmla="*/ 159 h 159"/>
              <a:gd name="T14" fmla="*/ 195 w 195"/>
              <a:gd name="T15" fmla="*/ 120 h 159"/>
              <a:gd name="T16" fmla="*/ 149 w 195"/>
              <a:gd name="T17" fmla="*/ 100 h 159"/>
              <a:gd name="T18" fmla="*/ 195 w 195"/>
              <a:gd name="T19" fmla="*/ 81 h 159"/>
              <a:gd name="T20" fmla="*/ 149 w 195"/>
              <a:gd name="T21" fmla="*/ 61 h 159"/>
              <a:gd name="T22" fmla="*/ 195 w 195"/>
              <a:gd name="T23" fmla="*/ 43 h 159"/>
              <a:gd name="T24" fmla="*/ 98 w 195"/>
              <a:gd name="T25" fmla="*/ 0 h 159"/>
              <a:gd name="T26" fmla="*/ 179 w 195"/>
              <a:gd name="T27" fmla="*/ 120 h 159"/>
              <a:gd name="T28" fmla="*/ 98 w 195"/>
              <a:gd name="T29" fmla="*/ 153 h 159"/>
              <a:gd name="T30" fmla="*/ 16 w 195"/>
              <a:gd name="T31" fmla="*/ 120 h 159"/>
              <a:gd name="T32" fmla="*/ 55 w 195"/>
              <a:gd name="T33" fmla="*/ 103 h 159"/>
              <a:gd name="T34" fmla="*/ 98 w 195"/>
              <a:gd name="T35" fmla="*/ 120 h 159"/>
              <a:gd name="T36" fmla="*/ 141 w 195"/>
              <a:gd name="T37" fmla="*/ 103 h 159"/>
              <a:gd name="T38" fmla="*/ 179 w 195"/>
              <a:gd name="T39" fmla="*/ 120 h 159"/>
              <a:gd name="T40" fmla="*/ 179 w 195"/>
              <a:gd name="T41" fmla="*/ 81 h 159"/>
              <a:gd name="T42" fmla="*/ 141 w 195"/>
              <a:gd name="T43" fmla="*/ 96 h 159"/>
              <a:gd name="T44" fmla="*/ 141 w 195"/>
              <a:gd name="T45" fmla="*/ 96 h 159"/>
              <a:gd name="T46" fmla="*/ 141 w 195"/>
              <a:gd name="T47" fmla="*/ 97 h 159"/>
              <a:gd name="T48" fmla="*/ 98 w 195"/>
              <a:gd name="T49" fmla="*/ 114 h 159"/>
              <a:gd name="T50" fmla="*/ 55 w 195"/>
              <a:gd name="T51" fmla="*/ 97 h 159"/>
              <a:gd name="T52" fmla="*/ 55 w 195"/>
              <a:gd name="T53" fmla="*/ 96 h 159"/>
              <a:gd name="T54" fmla="*/ 55 w 195"/>
              <a:gd name="T55" fmla="*/ 96 h 159"/>
              <a:gd name="T56" fmla="*/ 16 w 195"/>
              <a:gd name="T57" fmla="*/ 81 h 159"/>
              <a:gd name="T58" fmla="*/ 55 w 195"/>
              <a:gd name="T59" fmla="*/ 64 h 159"/>
              <a:gd name="T60" fmla="*/ 98 w 195"/>
              <a:gd name="T61" fmla="*/ 81 h 159"/>
              <a:gd name="T62" fmla="*/ 141 w 195"/>
              <a:gd name="T63" fmla="*/ 64 h 159"/>
              <a:gd name="T64" fmla="*/ 179 w 195"/>
              <a:gd name="T65" fmla="*/ 81 h 159"/>
              <a:gd name="T66" fmla="*/ 141 w 195"/>
              <a:gd name="T67" fmla="*/ 57 h 159"/>
              <a:gd name="T68" fmla="*/ 141 w 195"/>
              <a:gd name="T69" fmla="*/ 58 h 159"/>
              <a:gd name="T70" fmla="*/ 98 w 195"/>
              <a:gd name="T71" fmla="*/ 75 h 159"/>
              <a:gd name="T72" fmla="*/ 55 w 195"/>
              <a:gd name="T73" fmla="*/ 58 h 159"/>
              <a:gd name="T74" fmla="*/ 55 w 195"/>
              <a:gd name="T75" fmla="*/ 57 h 159"/>
              <a:gd name="T76" fmla="*/ 55 w 195"/>
              <a:gd name="T77" fmla="*/ 57 h 159"/>
              <a:gd name="T78" fmla="*/ 16 w 195"/>
              <a:gd name="T79" fmla="*/ 43 h 159"/>
              <a:gd name="T80" fmla="*/ 98 w 195"/>
              <a:gd name="T81" fmla="*/ 7 h 159"/>
              <a:gd name="T82" fmla="*/ 179 w 195"/>
              <a:gd name="T83" fmla="*/ 43 h 159"/>
              <a:gd name="T84" fmla="*/ 141 w 195"/>
              <a:gd name="T85" fmla="*/ 57 h 159"/>
              <a:gd name="T86" fmla="*/ 141 w 195"/>
              <a:gd name="T87" fmla="*/ 57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5" h="159">
                <a:moveTo>
                  <a:pt x="98" y="0"/>
                </a:moveTo>
                <a:lnTo>
                  <a:pt x="0" y="43"/>
                </a:lnTo>
                <a:lnTo>
                  <a:pt x="47" y="61"/>
                </a:lnTo>
                <a:lnTo>
                  <a:pt x="0" y="81"/>
                </a:lnTo>
                <a:lnTo>
                  <a:pt x="47" y="100"/>
                </a:lnTo>
                <a:lnTo>
                  <a:pt x="0" y="120"/>
                </a:lnTo>
                <a:lnTo>
                  <a:pt x="98" y="159"/>
                </a:lnTo>
                <a:lnTo>
                  <a:pt x="195" y="120"/>
                </a:lnTo>
                <a:lnTo>
                  <a:pt x="149" y="100"/>
                </a:lnTo>
                <a:lnTo>
                  <a:pt x="195" y="81"/>
                </a:lnTo>
                <a:lnTo>
                  <a:pt x="149" y="61"/>
                </a:lnTo>
                <a:lnTo>
                  <a:pt x="195" y="43"/>
                </a:lnTo>
                <a:lnTo>
                  <a:pt x="98" y="0"/>
                </a:lnTo>
                <a:close/>
                <a:moveTo>
                  <a:pt x="179" y="120"/>
                </a:moveTo>
                <a:lnTo>
                  <a:pt x="98" y="153"/>
                </a:lnTo>
                <a:lnTo>
                  <a:pt x="16" y="120"/>
                </a:lnTo>
                <a:lnTo>
                  <a:pt x="55" y="103"/>
                </a:lnTo>
                <a:lnTo>
                  <a:pt x="98" y="120"/>
                </a:lnTo>
                <a:lnTo>
                  <a:pt x="141" y="103"/>
                </a:lnTo>
                <a:lnTo>
                  <a:pt x="179" y="120"/>
                </a:lnTo>
                <a:close/>
                <a:moveTo>
                  <a:pt x="179" y="81"/>
                </a:moveTo>
                <a:lnTo>
                  <a:pt x="141" y="96"/>
                </a:lnTo>
                <a:lnTo>
                  <a:pt x="141" y="96"/>
                </a:lnTo>
                <a:lnTo>
                  <a:pt x="141" y="97"/>
                </a:lnTo>
                <a:lnTo>
                  <a:pt x="98" y="114"/>
                </a:lnTo>
                <a:lnTo>
                  <a:pt x="55" y="97"/>
                </a:lnTo>
                <a:lnTo>
                  <a:pt x="55" y="96"/>
                </a:lnTo>
                <a:lnTo>
                  <a:pt x="55" y="96"/>
                </a:lnTo>
                <a:lnTo>
                  <a:pt x="16" y="81"/>
                </a:lnTo>
                <a:lnTo>
                  <a:pt x="55" y="64"/>
                </a:lnTo>
                <a:lnTo>
                  <a:pt x="98" y="81"/>
                </a:lnTo>
                <a:lnTo>
                  <a:pt x="141" y="64"/>
                </a:lnTo>
                <a:lnTo>
                  <a:pt x="179" y="81"/>
                </a:lnTo>
                <a:close/>
                <a:moveTo>
                  <a:pt x="141" y="57"/>
                </a:moveTo>
                <a:lnTo>
                  <a:pt x="141" y="58"/>
                </a:lnTo>
                <a:lnTo>
                  <a:pt x="98" y="75"/>
                </a:lnTo>
                <a:lnTo>
                  <a:pt x="55" y="58"/>
                </a:lnTo>
                <a:lnTo>
                  <a:pt x="55" y="57"/>
                </a:lnTo>
                <a:lnTo>
                  <a:pt x="55" y="57"/>
                </a:lnTo>
                <a:lnTo>
                  <a:pt x="16" y="43"/>
                </a:lnTo>
                <a:lnTo>
                  <a:pt x="98" y="7"/>
                </a:lnTo>
                <a:lnTo>
                  <a:pt x="179" y="43"/>
                </a:lnTo>
                <a:lnTo>
                  <a:pt x="141" y="57"/>
                </a:lnTo>
                <a:lnTo>
                  <a:pt x="141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0" name="Freeform 139"/>
          <p:cNvSpPr>
            <a:spLocks noEditPoints="1"/>
          </p:cNvSpPr>
          <p:nvPr/>
        </p:nvSpPr>
        <p:spPr bwMode="auto">
          <a:xfrm>
            <a:off x="4027488" y="2034253"/>
            <a:ext cx="303213" cy="304800"/>
          </a:xfrm>
          <a:custGeom>
            <a:avLst/>
            <a:gdLst>
              <a:gd name="T0" fmla="*/ 0 w 191"/>
              <a:gd name="T1" fmla="*/ 192 h 192"/>
              <a:gd name="T2" fmla="*/ 191 w 191"/>
              <a:gd name="T3" fmla="*/ 192 h 192"/>
              <a:gd name="T4" fmla="*/ 191 w 191"/>
              <a:gd name="T5" fmla="*/ 0 h 192"/>
              <a:gd name="T6" fmla="*/ 0 w 191"/>
              <a:gd name="T7" fmla="*/ 0 h 192"/>
              <a:gd name="T8" fmla="*/ 0 w 191"/>
              <a:gd name="T9" fmla="*/ 192 h 192"/>
              <a:gd name="T10" fmla="*/ 6 w 191"/>
              <a:gd name="T11" fmla="*/ 6 h 192"/>
              <a:gd name="T12" fmla="*/ 185 w 191"/>
              <a:gd name="T13" fmla="*/ 6 h 192"/>
              <a:gd name="T14" fmla="*/ 185 w 191"/>
              <a:gd name="T15" fmla="*/ 186 h 192"/>
              <a:gd name="T16" fmla="*/ 6 w 191"/>
              <a:gd name="T17" fmla="*/ 186 h 192"/>
              <a:gd name="T18" fmla="*/ 6 w 191"/>
              <a:gd name="T19" fmla="*/ 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" h="192">
                <a:moveTo>
                  <a:pt x="0" y="192"/>
                </a:moveTo>
                <a:lnTo>
                  <a:pt x="191" y="192"/>
                </a:lnTo>
                <a:lnTo>
                  <a:pt x="191" y="0"/>
                </a:lnTo>
                <a:lnTo>
                  <a:pt x="0" y="0"/>
                </a:lnTo>
                <a:lnTo>
                  <a:pt x="0" y="192"/>
                </a:lnTo>
                <a:close/>
                <a:moveTo>
                  <a:pt x="6" y="6"/>
                </a:moveTo>
                <a:lnTo>
                  <a:pt x="185" y="6"/>
                </a:lnTo>
                <a:lnTo>
                  <a:pt x="185" y="186"/>
                </a:lnTo>
                <a:lnTo>
                  <a:pt x="6" y="186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1" name="Freeform 140"/>
          <p:cNvSpPr>
            <a:spLocks noEditPoints="1"/>
          </p:cNvSpPr>
          <p:nvPr/>
        </p:nvSpPr>
        <p:spPr bwMode="auto">
          <a:xfrm>
            <a:off x="4421188" y="2034253"/>
            <a:ext cx="304800" cy="304800"/>
          </a:xfrm>
          <a:custGeom>
            <a:avLst/>
            <a:gdLst>
              <a:gd name="T0" fmla="*/ 93 w 192"/>
              <a:gd name="T1" fmla="*/ 0 h 192"/>
              <a:gd name="T2" fmla="*/ 0 w 192"/>
              <a:gd name="T3" fmla="*/ 0 h 192"/>
              <a:gd name="T4" fmla="*/ 0 w 192"/>
              <a:gd name="T5" fmla="*/ 192 h 192"/>
              <a:gd name="T6" fmla="*/ 93 w 192"/>
              <a:gd name="T7" fmla="*/ 192 h 192"/>
              <a:gd name="T8" fmla="*/ 99 w 192"/>
              <a:gd name="T9" fmla="*/ 192 h 192"/>
              <a:gd name="T10" fmla="*/ 192 w 192"/>
              <a:gd name="T11" fmla="*/ 192 h 192"/>
              <a:gd name="T12" fmla="*/ 192 w 192"/>
              <a:gd name="T13" fmla="*/ 0 h 192"/>
              <a:gd name="T14" fmla="*/ 99 w 192"/>
              <a:gd name="T15" fmla="*/ 0 h 192"/>
              <a:gd name="T16" fmla="*/ 93 w 192"/>
              <a:gd name="T17" fmla="*/ 0 h 192"/>
              <a:gd name="T18" fmla="*/ 93 w 192"/>
              <a:gd name="T19" fmla="*/ 186 h 192"/>
              <a:gd name="T20" fmla="*/ 6 w 192"/>
              <a:gd name="T21" fmla="*/ 186 h 192"/>
              <a:gd name="T22" fmla="*/ 6 w 192"/>
              <a:gd name="T23" fmla="*/ 6 h 192"/>
              <a:gd name="T24" fmla="*/ 93 w 192"/>
              <a:gd name="T25" fmla="*/ 6 h 192"/>
              <a:gd name="T26" fmla="*/ 93 w 192"/>
              <a:gd name="T27" fmla="*/ 186 h 192"/>
              <a:gd name="T28" fmla="*/ 186 w 192"/>
              <a:gd name="T29" fmla="*/ 6 h 192"/>
              <a:gd name="T30" fmla="*/ 186 w 192"/>
              <a:gd name="T31" fmla="*/ 186 h 192"/>
              <a:gd name="T32" fmla="*/ 99 w 192"/>
              <a:gd name="T33" fmla="*/ 186 h 192"/>
              <a:gd name="T34" fmla="*/ 99 w 192"/>
              <a:gd name="T35" fmla="*/ 6 h 192"/>
              <a:gd name="T36" fmla="*/ 186 w 192"/>
              <a:gd name="T37" fmla="*/ 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2" h="192">
                <a:moveTo>
                  <a:pt x="93" y="0"/>
                </a:moveTo>
                <a:lnTo>
                  <a:pt x="0" y="0"/>
                </a:lnTo>
                <a:lnTo>
                  <a:pt x="0" y="192"/>
                </a:lnTo>
                <a:lnTo>
                  <a:pt x="93" y="192"/>
                </a:lnTo>
                <a:lnTo>
                  <a:pt x="99" y="192"/>
                </a:lnTo>
                <a:lnTo>
                  <a:pt x="192" y="192"/>
                </a:lnTo>
                <a:lnTo>
                  <a:pt x="192" y="0"/>
                </a:lnTo>
                <a:lnTo>
                  <a:pt x="99" y="0"/>
                </a:lnTo>
                <a:lnTo>
                  <a:pt x="93" y="0"/>
                </a:lnTo>
                <a:close/>
                <a:moveTo>
                  <a:pt x="93" y="186"/>
                </a:moveTo>
                <a:lnTo>
                  <a:pt x="6" y="186"/>
                </a:lnTo>
                <a:lnTo>
                  <a:pt x="6" y="6"/>
                </a:lnTo>
                <a:lnTo>
                  <a:pt x="93" y="6"/>
                </a:lnTo>
                <a:lnTo>
                  <a:pt x="93" y="186"/>
                </a:lnTo>
                <a:close/>
                <a:moveTo>
                  <a:pt x="186" y="6"/>
                </a:moveTo>
                <a:lnTo>
                  <a:pt x="186" y="186"/>
                </a:lnTo>
                <a:lnTo>
                  <a:pt x="99" y="186"/>
                </a:lnTo>
                <a:lnTo>
                  <a:pt x="99" y="6"/>
                </a:lnTo>
                <a:lnTo>
                  <a:pt x="18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2" name="Freeform 141"/>
          <p:cNvSpPr>
            <a:spLocks noEditPoints="1"/>
          </p:cNvSpPr>
          <p:nvPr/>
        </p:nvSpPr>
        <p:spPr bwMode="auto">
          <a:xfrm>
            <a:off x="4814888" y="2034253"/>
            <a:ext cx="304800" cy="304800"/>
          </a:xfrm>
          <a:custGeom>
            <a:avLst/>
            <a:gdLst>
              <a:gd name="T0" fmla="*/ 126 w 192"/>
              <a:gd name="T1" fmla="*/ 0 h 192"/>
              <a:gd name="T2" fmla="*/ 66 w 192"/>
              <a:gd name="T3" fmla="*/ 0 h 192"/>
              <a:gd name="T4" fmla="*/ 60 w 192"/>
              <a:gd name="T5" fmla="*/ 0 h 192"/>
              <a:gd name="T6" fmla="*/ 0 w 192"/>
              <a:gd name="T7" fmla="*/ 0 h 192"/>
              <a:gd name="T8" fmla="*/ 0 w 192"/>
              <a:gd name="T9" fmla="*/ 192 h 192"/>
              <a:gd name="T10" fmla="*/ 60 w 192"/>
              <a:gd name="T11" fmla="*/ 192 h 192"/>
              <a:gd name="T12" fmla="*/ 66 w 192"/>
              <a:gd name="T13" fmla="*/ 192 h 192"/>
              <a:gd name="T14" fmla="*/ 126 w 192"/>
              <a:gd name="T15" fmla="*/ 192 h 192"/>
              <a:gd name="T16" fmla="*/ 132 w 192"/>
              <a:gd name="T17" fmla="*/ 192 h 192"/>
              <a:gd name="T18" fmla="*/ 192 w 192"/>
              <a:gd name="T19" fmla="*/ 192 h 192"/>
              <a:gd name="T20" fmla="*/ 192 w 192"/>
              <a:gd name="T21" fmla="*/ 0 h 192"/>
              <a:gd name="T22" fmla="*/ 132 w 192"/>
              <a:gd name="T23" fmla="*/ 0 h 192"/>
              <a:gd name="T24" fmla="*/ 126 w 192"/>
              <a:gd name="T25" fmla="*/ 0 h 192"/>
              <a:gd name="T26" fmla="*/ 60 w 192"/>
              <a:gd name="T27" fmla="*/ 186 h 192"/>
              <a:gd name="T28" fmla="*/ 6 w 192"/>
              <a:gd name="T29" fmla="*/ 186 h 192"/>
              <a:gd name="T30" fmla="*/ 6 w 192"/>
              <a:gd name="T31" fmla="*/ 6 h 192"/>
              <a:gd name="T32" fmla="*/ 60 w 192"/>
              <a:gd name="T33" fmla="*/ 6 h 192"/>
              <a:gd name="T34" fmla="*/ 60 w 192"/>
              <a:gd name="T35" fmla="*/ 186 h 192"/>
              <a:gd name="T36" fmla="*/ 126 w 192"/>
              <a:gd name="T37" fmla="*/ 186 h 192"/>
              <a:gd name="T38" fmla="*/ 66 w 192"/>
              <a:gd name="T39" fmla="*/ 186 h 192"/>
              <a:gd name="T40" fmla="*/ 66 w 192"/>
              <a:gd name="T41" fmla="*/ 6 h 192"/>
              <a:gd name="T42" fmla="*/ 126 w 192"/>
              <a:gd name="T43" fmla="*/ 6 h 192"/>
              <a:gd name="T44" fmla="*/ 126 w 192"/>
              <a:gd name="T45" fmla="*/ 186 h 192"/>
              <a:gd name="T46" fmla="*/ 186 w 192"/>
              <a:gd name="T47" fmla="*/ 6 h 192"/>
              <a:gd name="T48" fmla="*/ 186 w 192"/>
              <a:gd name="T49" fmla="*/ 186 h 192"/>
              <a:gd name="T50" fmla="*/ 132 w 192"/>
              <a:gd name="T51" fmla="*/ 186 h 192"/>
              <a:gd name="T52" fmla="*/ 132 w 192"/>
              <a:gd name="T53" fmla="*/ 6 h 192"/>
              <a:gd name="T54" fmla="*/ 186 w 192"/>
              <a:gd name="T55" fmla="*/ 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92">
                <a:moveTo>
                  <a:pt x="126" y="0"/>
                </a:moveTo>
                <a:lnTo>
                  <a:pt x="66" y="0"/>
                </a:lnTo>
                <a:lnTo>
                  <a:pt x="60" y="0"/>
                </a:lnTo>
                <a:lnTo>
                  <a:pt x="0" y="0"/>
                </a:lnTo>
                <a:lnTo>
                  <a:pt x="0" y="192"/>
                </a:lnTo>
                <a:lnTo>
                  <a:pt x="60" y="192"/>
                </a:lnTo>
                <a:lnTo>
                  <a:pt x="66" y="192"/>
                </a:lnTo>
                <a:lnTo>
                  <a:pt x="126" y="192"/>
                </a:lnTo>
                <a:lnTo>
                  <a:pt x="132" y="192"/>
                </a:lnTo>
                <a:lnTo>
                  <a:pt x="192" y="192"/>
                </a:lnTo>
                <a:lnTo>
                  <a:pt x="192" y="0"/>
                </a:lnTo>
                <a:lnTo>
                  <a:pt x="132" y="0"/>
                </a:lnTo>
                <a:lnTo>
                  <a:pt x="126" y="0"/>
                </a:lnTo>
                <a:close/>
                <a:moveTo>
                  <a:pt x="60" y="186"/>
                </a:moveTo>
                <a:lnTo>
                  <a:pt x="6" y="186"/>
                </a:lnTo>
                <a:lnTo>
                  <a:pt x="6" y="6"/>
                </a:lnTo>
                <a:lnTo>
                  <a:pt x="60" y="6"/>
                </a:lnTo>
                <a:lnTo>
                  <a:pt x="60" y="186"/>
                </a:lnTo>
                <a:close/>
                <a:moveTo>
                  <a:pt x="126" y="186"/>
                </a:moveTo>
                <a:lnTo>
                  <a:pt x="66" y="186"/>
                </a:lnTo>
                <a:lnTo>
                  <a:pt x="66" y="6"/>
                </a:lnTo>
                <a:lnTo>
                  <a:pt x="126" y="6"/>
                </a:lnTo>
                <a:lnTo>
                  <a:pt x="126" y="186"/>
                </a:lnTo>
                <a:close/>
                <a:moveTo>
                  <a:pt x="186" y="6"/>
                </a:moveTo>
                <a:lnTo>
                  <a:pt x="186" y="186"/>
                </a:lnTo>
                <a:lnTo>
                  <a:pt x="132" y="186"/>
                </a:lnTo>
                <a:lnTo>
                  <a:pt x="132" y="6"/>
                </a:lnTo>
                <a:lnTo>
                  <a:pt x="18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3" name="Freeform 142"/>
          <p:cNvSpPr>
            <a:spLocks noEditPoints="1"/>
          </p:cNvSpPr>
          <p:nvPr/>
        </p:nvSpPr>
        <p:spPr bwMode="auto">
          <a:xfrm>
            <a:off x="5210176" y="2034253"/>
            <a:ext cx="303213" cy="304800"/>
          </a:xfrm>
          <a:custGeom>
            <a:avLst/>
            <a:gdLst>
              <a:gd name="T0" fmla="*/ 93 w 191"/>
              <a:gd name="T1" fmla="*/ 0 h 192"/>
              <a:gd name="T2" fmla="*/ 0 w 191"/>
              <a:gd name="T3" fmla="*/ 0 h 192"/>
              <a:gd name="T4" fmla="*/ 0 w 191"/>
              <a:gd name="T5" fmla="*/ 93 h 192"/>
              <a:gd name="T6" fmla="*/ 0 w 191"/>
              <a:gd name="T7" fmla="*/ 99 h 192"/>
              <a:gd name="T8" fmla="*/ 0 w 191"/>
              <a:gd name="T9" fmla="*/ 192 h 192"/>
              <a:gd name="T10" fmla="*/ 93 w 191"/>
              <a:gd name="T11" fmla="*/ 192 h 192"/>
              <a:gd name="T12" fmla="*/ 99 w 191"/>
              <a:gd name="T13" fmla="*/ 192 h 192"/>
              <a:gd name="T14" fmla="*/ 191 w 191"/>
              <a:gd name="T15" fmla="*/ 192 h 192"/>
              <a:gd name="T16" fmla="*/ 191 w 191"/>
              <a:gd name="T17" fmla="*/ 99 h 192"/>
              <a:gd name="T18" fmla="*/ 191 w 191"/>
              <a:gd name="T19" fmla="*/ 93 h 192"/>
              <a:gd name="T20" fmla="*/ 191 w 191"/>
              <a:gd name="T21" fmla="*/ 0 h 192"/>
              <a:gd name="T22" fmla="*/ 99 w 191"/>
              <a:gd name="T23" fmla="*/ 0 h 192"/>
              <a:gd name="T24" fmla="*/ 93 w 191"/>
              <a:gd name="T25" fmla="*/ 0 h 192"/>
              <a:gd name="T26" fmla="*/ 6 w 191"/>
              <a:gd name="T27" fmla="*/ 6 h 192"/>
              <a:gd name="T28" fmla="*/ 93 w 191"/>
              <a:gd name="T29" fmla="*/ 6 h 192"/>
              <a:gd name="T30" fmla="*/ 93 w 191"/>
              <a:gd name="T31" fmla="*/ 93 h 192"/>
              <a:gd name="T32" fmla="*/ 6 w 191"/>
              <a:gd name="T33" fmla="*/ 93 h 192"/>
              <a:gd name="T34" fmla="*/ 6 w 191"/>
              <a:gd name="T35" fmla="*/ 6 h 192"/>
              <a:gd name="T36" fmla="*/ 93 w 191"/>
              <a:gd name="T37" fmla="*/ 186 h 192"/>
              <a:gd name="T38" fmla="*/ 6 w 191"/>
              <a:gd name="T39" fmla="*/ 186 h 192"/>
              <a:gd name="T40" fmla="*/ 6 w 191"/>
              <a:gd name="T41" fmla="*/ 99 h 192"/>
              <a:gd name="T42" fmla="*/ 93 w 191"/>
              <a:gd name="T43" fmla="*/ 99 h 192"/>
              <a:gd name="T44" fmla="*/ 93 w 191"/>
              <a:gd name="T45" fmla="*/ 186 h 192"/>
              <a:gd name="T46" fmla="*/ 185 w 191"/>
              <a:gd name="T47" fmla="*/ 186 h 192"/>
              <a:gd name="T48" fmla="*/ 99 w 191"/>
              <a:gd name="T49" fmla="*/ 186 h 192"/>
              <a:gd name="T50" fmla="*/ 99 w 191"/>
              <a:gd name="T51" fmla="*/ 99 h 192"/>
              <a:gd name="T52" fmla="*/ 185 w 191"/>
              <a:gd name="T53" fmla="*/ 99 h 192"/>
              <a:gd name="T54" fmla="*/ 185 w 191"/>
              <a:gd name="T55" fmla="*/ 186 h 192"/>
              <a:gd name="T56" fmla="*/ 185 w 191"/>
              <a:gd name="T57" fmla="*/ 6 h 192"/>
              <a:gd name="T58" fmla="*/ 185 w 191"/>
              <a:gd name="T59" fmla="*/ 93 h 192"/>
              <a:gd name="T60" fmla="*/ 99 w 191"/>
              <a:gd name="T61" fmla="*/ 93 h 192"/>
              <a:gd name="T62" fmla="*/ 99 w 191"/>
              <a:gd name="T63" fmla="*/ 6 h 192"/>
              <a:gd name="T64" fmla="*/ 185 w 191"/>
              <a:gd name="T65" fmla="*/ 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1" h="192">
                <a:moveTo>
                  <a:pt x="93" y="0"/>
                </a:moveTo>
                <a:lnTo>
                  <a:pt x="0" y="0"/>
                </a:lnTo>
                <a:lnTo>
                  <a:pt x="0" y="93"/>
                </a:lnTo>
                <a:lnTo>
                  <a:pt x="0" y="99"/>
                </a:lnTo>
                <a:lnTo>
                  <a:pt x="0" y="192"/>
                </a:lnTo>
                <a:lnTo>
                  <a:pt x="93" y="192"/>
                </a:lnTo>
                <a:lnTo>
                  <a:pt x="99" y="192"/>
                </a:lnTo>
                <a:lnTo>
                  <a:pt x="191" y="192"/>
                </a:lnTo>
                <a:lnTo>
                  <a:pt x="191" y="99"/>
                </a:lnTo>
                <a:lnTo>
                  <a:pt x="191" y="93"/>
                </a:lnTo>
                <a:lnTo>
                  <a:pt x="191" y="0"/>
                </a:lnTo>
                <a:lnTo>
                  <a:pt x="99" y="0"/>
                </a:lnTo>
                <a:lnTo>
                  <a:pt x="93" y="0"/>
                </a:lnTo>
                <a:close/>
                <a:moveTo>
                  <a:pt x="6" y="6"/>
                </a:moveTo>
                <a:lnTo>
                  <a:pt x="93" y="6"/>
                </a:lnTo>
                <a:lnTo>
                  <a:pt x="93" y="93"/>
                </a:lnTo>
                <a:lnTo>
                  <a:pt x="6" y="93"/>
                </a:lnTo>
                <a:lnTo>
                  <a:pt x="6" y="6"/>
                </a:lnTo>
                <a:close/>
                <a:moveTo>
                  <a:pt x="93" y="186"/>
                </a:moveTo>
                <a:lnTo>
                  <a:pt x="6" y="186"/>
                </a:lnTo>
                <a:lnTo>
                  <a:pt x="6" y="99"/>
                </a:lnTo>
                <a:lnTo>
                  <a:pt x="93" y="99"/>
                </a:lnTo>
                <a:lnTo>
                  <a:pt x="93" y="186"/>
                </a:lnTo>
                <a:close/>
                <a:moveTo>
                  <a:pt x="185" y="186"/>
                </a:moveTo>
                <a:lnTo>
                  <a:pt x="99" y="186"/>
                </a:lnTo>
                <a:lnTo>
                  <a:pt x="99" y="99"/>
                </a:lnTo>
                <a:lnTo>
                  <a:pt x="185" y="99"/>
                </a:lnTo>
                <a:lnTo>
                  <a:pt x="185" y="186"/>
                </a:lnTo>
                <a:close/>
                <a:moveTo>
                  <a:pt x="185" y="6"/>
                </a:moveTo>
                <a:lnTo>
                  <a:pt x="185" y="93"/>
                </a:lnTo>
                <a:lnTo>
                  <a:pt x="99" y="93"/>
                </a:lnTo>
                <a:lnTo>
                  <a:pt x="99" y="6"/>
                </a:lnTo>
                <a:lnTo>
                  <a:pt x="185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4" name="Freeform 143"/>
          <p:cNvSpPr>
            <a:spLocks noEditPoints="1"/>
          </p:cNvSpPr>
          <p:nvPr/>
        </p:nvSpPr>
        <p:spPr bwMode="auto">
          <a:xfrm>
            <a:off x="5603876" y="2034253"/>
            <a:ext cx="304800" cy="304800"/>
          </a:xfrm>
          <a:custGeom>
            <a:avLst/>
            <a:gdLst>
              <a:gd name="T0" fmla="*/ 138 w 192"/>
              <a:gd name="T1" fmla="*/ 0 h 192"/>
              <a:gd name="T2" fmla="*/ 99 w 192"/>
              <a:gd name="T3" fmla="*/ 0 h 192"/>
              <a:gd name="T4" fmla="*/ 93 w 192"/>
              <a:gd name="T5" fmla="*/ 0 h 192"/>
              <a:gd name="T6" fmla="*/ 51 w 192"/>
              <a:gd name="T7" fmla="*/ 0 h 192"/>
              <a:gd name="T8" fmla="*/ 45 w 192"/>
              <a:gd name="T9" fmla="*/ 0 h 192"/>
              <a:gd name="T10" fmla="*/ 0 w 192"/>
              <a:gd name="T11" fmla="*/ 0 h 192"/>
              <a:gd name="T12" fmla="*/ 0 w 192"/>
              <a:gd name="T13" fmla="*/ 192 h 192"/>
              <a:gd name="T14" fmla="*/ 45 w 192"/>
              <a:gd name="T15" fmla="*/ 192 h 192"/>
              <a:gd name="T16" fmla="*/ 51 w 192"/>
              <a:gd name="T17" fmla="*/ 192 h 192"/>
              <a:gd name="T18" fmla="*/ 93 w 192"/>
              <a:gd name="T19" fmla="*/ 192 h 192"/>
              <a:gd name="T20" fmla="*/ 99 w 192"/>
              <a:gd name="T21" fmla="*/ 192 h 192"/>
              <a:gd name="T22" fmla="*/ 138 w 192"/>
              <a:gd name="T23" fmla="*/ 192 h 192"/>
              <a:gd name="T24" fmla="*/ 144 w 192"/>
              <a:gd name="T25" fmla="*/ 192 h 192"/>
              <a:gd name="T26" fmla="*/ 192 w 192"/>
              <a:gd name="T27" fmla="*/ 192 h 192"/>
              <a:gd name="T28" fmla="*/ 192 w 192"/>
              <a:gd name="T29" fmla="*/ 0 h 192"/>
              <a:gd name="T30" fmla="*/ 144 w 192"/>
              <a:gd name="T31" fmla="*/ 0 h 192"/>
              <a:gd name="T32" fmla="*/ 138 w 192"/>
              <a:gd name="T33" fmla="*/ 0 h 192"/>
              <a:gd name="T34" fmla="*/ 45 w 192"/>
              <a:gd name="T35" fmla="*/ 186 h 192"/>
              <a:gd name="T36" fmla="*/ 6 w 192"/>
              <a:gd name="T37" fmla="*/ 186 h 192"/>
              <a:gd name="T38" fmla="*/ 6 w 192"/>
              <a:gd name="T39" fmla="*/ 6 h 192"/>
              <a:gd name="T40" fmla="*/ 45 w 192"/>
              <a:gd name="T41" fmla="*/ 6 h 192"/>
              <a:gd name="T42" fmla="*/ 45 w 192"/>
              <a:gd name="T43" fmla="*/ 186 h 192"/>
              <a:gd name="T44" fmla="*/ 93 w 192"/>
              <a:gd name="T45" fmla="*/ 186 h 192"/>
              <a:gd name="T46" fmla="*/ 51 w 192"/>
              <a:gd name="T47" fmla="*/ 186 h 192"/>
              <a:gd name="T48" fmla="*/ 51 w 192"/>
              <a:gd name="T49" fmla="*/ 6 h 192"/>
              <a:gd name="T50" fmla="*/ 93 w 192"/>
              <a:gd name="T51" fmla="*/ 6 h 192"/>
              <a:gd name="T52" fmla="*/ 93 w 192"/>
              <a:gd name="T53" fmla="*/ 186 h 192"/>
              <a:gd name="T54" fmla="*/ 138 w 192"/>
              <a:gd name="T55" fmla="*/ 186 h 192"/>
              <a:gd name="T56" fmla="*/ 99 w 192"/>
              <a:gd name="T57" fmla="*/ 186 h 192"/>
              <a:gd name="T58" fmla="*/ 99 w 192"/>
              <a:gd name="T59" fmla="*/ 6 h 192"/>
              <a:gd name="T60" fmla="*/ 138 w 192"/>
              <a:gd name="T61" fmla="*/ 6 h 192"/>
              <a:gd name="T62" fmla="*/ 138 w 192"/>
              <a:gd name="T63" fmla="*/ 186 h 192"/>
              <a:gd name="T64" fmla="*/ 186 w 192"/>
              <a:gd name="T65" fmla="*/ 6 h 192"/>
              <a:gd name="T66" fmla="*/ 186 w 192"/>
              <a:gd name="T67" fmla="*/ 186 h 192"/>
              <a:gd name="T68" fmla="*/ 144 w 192"/>
              <a:gd name="T69" fmla="*/ 186 h 192"/>
              <a:gd name="T70" fmla="*/ 144 w 192"/>
              <a:gd name="T71" fmla="*/ 6 h 192"/>
              <a:gd name="T72" fmla="*/ 186 w 192"/>
              <a:gd name="T73" fmla="*/ 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92">
                <a:moveTo>
                  <a:pt x="138" y="0"/>
                </a:moveTo>
                <a:lnTo>
                  <a:pt x="99" y="0"/>
                </a:lnTo>
                <a:lnTo>
                  <a:pt x="93" y="0"/>
                </a:lnTo>
                <a:lnTo>
                  <a:pt x="51" y="0"/>
                </a:lnTo>
                <a:lnTo>
                  <a:pt x="45" y="0"/>
                </a:lnTo>
                <a:lnTo>
                  <a:pt x="0" y="0"/>
                </a:lnTo>
                <a:lnTo>
                  <a:pt x="0" y="192"/>
                </a:lnTo>
                <a:lnTo>
                  <a:pt x="45" y="192"/>
                </a:lnTo>
                <a:lnTo>
                  <a:pt x="51" y="192"/>
                </a:lnTo>
                <a:lnTo>
                  <a:pt x="93" y="192"/>
                </a:lnTo>
                <a:lnTo>
                  <a:pt x="99" y="192"/>
                </a:lnTo>
                <a:lnTo>
                  <a:pt x="138" y="192"/>
                </a:lnTo>
                <a:lnTo>
                  <a:pt x="144" y="192"/>
                </a:lnTo>
                <a:lnTo>
                  <a:pt x="192" y="192"/>
                </a:lnTo>
                <a:lnTo>
                  <a:pt x="192" y="0"/>
                </a:lnTo>
                <a:lnTo>
                  <a:pt x="144" y="0"/>
                </a:lnTo>
                <a:lnTo>
                  <a:pt x="138" y="0"/>
                </a:lnTo>
                <a:close/>
                <a:moveTo>
                  <a:pt x="45" y="186"/>
                </a:moveTo>
                <a:lnTo>
                  <a:pt x="6" y="186"/>
                </a:lnTo>
                <a:lnTo>
                  <a:pt x="6" y="6"/>
                </a:lnTo>
                <a:lnTo>
                  <a:pt x="45" y="6"/>
                </a:lnTo>
                <a:lnTo>
                  <a:pt x="45" y="186"/>
                </a:lnTo>
                <a:close/>
                <a:moveTo>
                  <a:pt x="93" y="186"/>
                </a:moveTo>
                <a:lnTo>
                  <a:pt x="51" y="186"/>
                </a:lnTo>
                <a:lnTo>
                  <a:pt x="51" y="6"/>
                </a:lnTo>
                <a:lnTo>
                  <a:pt x="93" y="6"/>
                </a:lnTo>
                <a:lnTo>
                  <a:pt x="93" y="186"/>
                </a:lnTo>
                <a:close/>
                <a:moveTo>
                  <a:pt x="138" y="186"/>
                </a:moveTo>
                <a:lnTo>
                  <a:pt x="99" y="186"/>
                </a:lnTo>
                <a:lnTo>
                  <a:pt x="99" y="6"/>
                </a:lnTo>
                <a:lnTo>
                  <a:pt x="138" y="6"/>
                </a:lnTo>
                <a:lnTo>
                  <a:pt x="138" y="186"/>
                </a:lnTo>
                <a:close/>
                <a:moveTo>
                  <a:pt x="186" y="6"/>
                </a:moveTo>
                <a:lnTo>
                  <a:pt x="186" y="186"/>
                </a:lnTo>
                <a:lnTo>
                  <a:pt x="144" y="186"/>
                </a:lnTo>
                <a:lnTo>
                  <a:pt x="144" y="6"/>
                </a:lnTo>
                <a:lnTo>
                  <a:pt x="18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5" name="Freeform 144"/>
          <p:cNvSpPr>
            <a:spLocks noEditPoints="1"/>
          </p:cNvSpPr>
          <p:nvPr/>
        </p:nvSpPr>
        <p:spPr bwMode="auto">
          <a:xfrm>
            <a:off x="5999163" y="2034253"/>
            <a:ext cx="303213" cy="304800"/>
          </a:xfrm>
          <a:custGeom>
            <a:avLst/>
            <a:gdLst>
              <a:gd name="T0" fmla="*/ 0 w 191"/>
              <a:gd name="T1" fmla="*/ 45 h 192"/>
              <a:gd name="T2" fmla="*/ 0 w 191"/>
              <a:gd name="T3" fmla="*/ 51 h 192"/>
              <a:gd name="T4" fmla="*/ 0 w 191"/>
              <a:gd name="T5" fmla="*/ 93 h 192"/>
              <a:gd name="T6" fmla="*/ 0 w 191"/>
              <a:gd name="T7" fmla="*/ 99 h 192"/>
              <a:gd name="T8" fmla="*/ 0 w 191"/>
              <a:gd name="T9" fmla="*/ 138 h 192"/>
              <a:gd name="T10" fmla="*/ 0 w 191"/>
              <a:gd name="T11" fmla="*/ 144 h 192"/>
              <a:gd name="T12" fmla="*/ 0 w 191"/>
              <a:gd name="T13" fmla="*/ 192 h 192"/>
              <a:gd name="T14" fmla="*/ 191 w 191"/>
              <a:gd name="T15" fmla="*/ 192 h 192"/>
              <a:gd name="T16" fmla="*/ 191 w 191"/>
              <a:gd name="T17" fmla="*/ 144 h 192"/>
              <a:gd name="T18" fmla="*/ 191 w 191"/>
              <a:gd name="T19" fmla="*/ 138 h 192"/>
              <a:gd name="T20" fmla="*/ 191 w 191"/>
              <a:gd name="T21" fmla="*/ 99 h 192"/>
              <a:gd name="T22" fmla="*/ 191 w 191"/>
              <a:gd name="T23" fmla="*/ 93 h 192"/>
              <a:gd name="T24" fmla="*/ 191 w 191"/>
              <a:gd name="T25" fmla="*/ 51 h 192"/>
              <a:gd name="T26" fmla="*/ 191 w 191"/>
              <a:gd name="T27" fmla="*/ 45 h 192"/>
              <a:gd name="T28" fmla="*/ 191 w 191"/>
              <a:gd name="T29" fmla="*/ 0 h 192"/>
              <a:gd name="T30" fmla="*/ 0 w 191"/>
              <a:gd name="T31" fmla="*/ 0 h 192"/>
              <a:gd name="T32" fmla="*/ 0 w 191"/>
              <a:gd name="T33" fmla="*/ 45 h 192"/>
              <a:gd name="T34" fmla="*/ 185 w 191"/>
              <a:gd name="T35" fmla="*/ 186 h 192"/>
              <a:gd name="T36" fmla="*/ 6 w 191"/>
              <a:gd name="T37" fmla="*/ 186 h 192"/>
              <a:gd name="T38" fmla="*/ 6 w 191"/>
              <a:gd name="T39" fmla="*/ 144 h 192"/>
              <a:gd name="T40" fmla="*/ 185 w 191"/>
              <a:gd name="T41" fmla="*/ 144 h 192"/>
              <a:gd name="T42" fmla="*/ 185 w 191"/>
              <a:gd name="T43" fmla="*/ 186 h 192"/>
              <a:gd name="T44" fmla="*/ 185 w 191"/>
              <a:gd name="T45" fmla="*/ 138 h 192"/>
              <a:gd name="T46" fmla="*/ 6 w 191"/>
              <a:gd name="T47" fmla="*/ 138 h 192"/>
              <a:gd name="T48" fmla="*/ 6 w 191"/>
              <a:gd name="T49" fmla="*/ 99 h 192"/>
              <a:gd name="T50" fmla="*/ 185 w 191"/>
              <a:gd name="T51" fmla="*/ 99 h 192"/>
              <a:gd name="T52" fmla="*/ 185 w 191"/>
              <a:gd name="T53" fmla="*/ 138 h 192"/>
              <a:gd name="T54" fmla="*/ 185 w 191"/>
              <a:gd name="T55" fmla="*/ 93 h 192"/>
              <a:gd name="T56" fmla="*/ 6 w 191"/>
              <a:gd name="T57" fmla="*/ 93 h 192"/>
              <a:gd name="T58" fmla="*/ 6 w 191"/>
              <a:gd name="T59" fmla="*/ 51 h 192"/>
              <a:gd name="T60" fmla="*/ 185 w 191"/>
              <a:gd name="T61" fmla="*/ 51 h 192"/>
              <a:gd name="T62" fmla="*/ 185 w 191"/>
              <a:gd name="T63" fmla="*/ 93 h 192"/>
              <a:gd name="T64" fmla="*/ 6 w 191"/>
              <a:gd name="T65" fmla="*/ 6 h 192"/>
              <a:gd name="T66" fmla="*/ 185 w 191"/>
              <a:gd name="T67" fmla="*/ 6 h 192"/>
              <a:gd name="T68" fmla="*/ 185 w 191"/>
              <a:gd name="T69" fmla="*/ 45 h 192"/>
              <a:gd name="T70" fmla="*/ 6 w 191"/>
              <a:gd name="T71" fmla="*/ 45 h 192"/>
              <a:gd name="T72" fmla="*/ 6 w 191"/>
              <a:gd name="T73" fmla="*/ 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1" h="192">
                <a:moveTo>
                  <a:pt x="0" y="45"/>
                </a:moveTo>
                <a:lnTo>
                  <a:pt x="0" y="51"/>
                </a:lnTo>
                <a:lnTo>
                  <a:pt x="0" y="93"/>
                </a:lnTo>
                <a:lnTo>
                  <a:pt x="0" y="99"/>
                </a:lnTo>
                <a:lnTo>
                  <a:pt x="0" y="138"/>
                </a:lnTo>
                <a:lnTo>
                  <a:pt x="0" y="144"/>
                </a:lnTo>
                <a:lnTo>
                  <a:pt x="0" y="192"/>
                </a:lnTo>
                <a:lnTo>
                  <a:pt x="191" y="192"/>
                </a:lnTo>
                <a:lnTo>
                  <a:pt x="191" y="144"/>
                </a:lnTo>
                <a:lnTo>
                  <a:pt x="191" y="138"/>
                </a:lnTo>
                <a:lnTo>
                  <a:pt x="191" y="99"/>
                </a:lnTo>
                <a:lnTo>
                  <a:pt x="191" y="93"/>
                </a:lnTo>
                <a:lnTo>
                  <a:pt x="191" y="51"/>
                </a:lnTo>
                <a:lnTo>
                  <a:pt x="191" y="45"/>
                </a:lnTo>
                <a:lnTo>
                  <a:pt x="191" y="0"/>
                </a:lnTo>
                <a:lnTo>
                  <a:pt x="0" y="0"/>
                </a:lnTo>
                <a:lnTo>
                  <a:pt x="0" y="45"/>
                </a:lnTo>
                <a:close/>
                <a:moveTo>
                  <a:pt x="185" y="186"/>
                </a:moveTo>
                <a:lnTo>
                  <a:pt x="6" y="186"/>
                </a:lnTo>
                <a:lnTo>
                  <a:pt x="6" y="144"/>
                </a:lnTo>
                <a:lnTo>
                  <a:pt x="185" y="144"/>
                </a:lnTo>
                <a:lnTo>
                  <a:pt x="185" y="186"/>
                </a:lnTo>
                <a:close/>
                <a:moveTo>
                  <a:pt x="185" y="138"/>
                </a:moveTo>
                <a:lnTo>
                  <a:pt x="6" y="138"/>
                </a:lnTo>
                <a:lnTo>
                  <a:pt x="6" y="99"/>
                </a:lnTo>
                <a:lnTo>
                  <a:pt x="185" y="99"/>
                </a:lnTo>
                <a:lnTo>
                  <a:pt x="185" y="138"/>
                </a:lnTo>
                <a:close/>
                <a:moveTo>
                  <a:pt x="185" y="93"/>
                </a:moveTo>
                <a:lnTo>
                  <a:pt x="6" y="93"/>
                </a:lnTo>
                <a:lnTo>
                  <a:pt x="6" y="51"/>
                </a:lnTo>
                <a:lnTo>
                  <a:pt x="185" y="51"/>
                </a:lnTo>
                <a:lnTo>
                  <a:pt x="185" y="93"/>
                </a:lnTo>
                <a:close/>
                <a:moveTo>
                  <a:pt x="6" y="6"/>
                </a:moveTo>
                <a:lnTo>
                  <a:pt x="185" y="6"/>
                </a:lnTo>
                <a:lnTo>
                  <a:pt x="185" y="45"/>
                </a:lnTo>
                <a:lnTo>
                  <a:pt x="6" y="45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6" name="Freeform 145"/>
          <p:cNvSpPr>
            <a:spLocks noEditPoints="1"/>
          </p:cNvSpPr>
          <p:nvPr/>
        </p:nvSpPr>
        <p:spPr bwMode="auto">
          <a:xfrm>
            <a:off x="6394451" y="2034253"/>
            <a:ext cx="303213" cy="304800"/>
          </a:xfrm>
          <a:custGeom>
            <a:avLst/>
            <a:gdLst>
              <a:gd name="T0" fmla="*/ 0 w 191"/>
              <a:gd name="T1" fmla="*/ 42 h 192"/>
              <a:gd name="T2" fmla="*/ 0 w 191"/>
              <a:gd name="T3" fmla="*/ 48 h 192"/>
              <a:gd name="T4" fmla="*/ 0 w 191"/>
              <a:gd name="T5" fmla="*/ 192 h 192"/>
              <a:gd name="T6" fmla="*/ 191 w 191"/>
              <a:gd name="T7" fmla="*/ 192 h 192"/>
              <a:gd name="T8" fmla="*/ 191 w 191"/>
              <a:gd name="T9" fmla="*/ 48 h 192"/>
              <a:gd name="T10" fmla="*/ 191 w 191"/>
              <a:gd name="T11" fmla="*/ 42 h 192"/>
              <a:gd name="T12" fmla="*/ 191 w 191"/>
              <a:gd name="T13" fmla="*/ 0 h 192"/>
              <a:gd name="T14" fmla="*/ 0 w 191"/>
              <a:gd name="T15" fmla="*/ 0 h 192"/>
              <a:gd name="T16" fmla="*/ 0 w 191"/>
              <a:gd name="T17" fmla="*/ 42 h 192"/>
              <a:gd name="T18" fmla="*/ 185 w 191"/>
              <a:gd name="T19" fmla="*/ 186 h 192"/>
              <a:gd name="T20" fmla="*/ 6 w 191"/>
              <a:gd name="T21" fmla="*/ 186 h 192"/>
              <a:gd name="T22" fmla="*/ 6 w 191"/>
              <a:gd name="T23" fmla="*/ 48 h 192"/>
              <a:gd name="T24" fmla="*/ 185 w 191"/>
              <a:gd name="T25" fmla="*/ 48 h 192"/>
              <a:gd name="T26" fmla="*/ 185 w 191"/>
              <a:gd name="T27" fmla="*/ 186 h 192"/>
              <a:gd name="T28" fmla="*/ 6 w 191"/>
              <a:gd name="T29" fmla="*/ 6 h 192"/>
              <a:gd name="T30" fmla="*/ 185 w 191"/>
              <a:gd name="T31" fmla="*/ 6 h 192"/>
              <a:gd name="T32" fmla="*/ 185 w 191"/>
              <a:gd name="T33" fmla="*/ 42 h 192"/>
              <a:gd name="T34" fmla="*/ 6 w 191"/>
              <a:gd name="T35" fmla="*/ 42 h 192"/>
              <a:gd name="T36" fmla="*/ 6 w 191"/>
              <a:gd name="T37" fmla="*/ 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1" h="192">
                <a:moveTo>
                  <a:pt x="0" y="42"/>
                </a:moveTo>
                <a:lnTo>
                  <a:pt x="0" y="48"/>
                </a:lnTo>
                <a:lnTo>
                  <a:pt x="0" y="192"/>
                </a:lnTo>
                <a:lnTo>
                  <a:pt x="191" y="192"/>
                </a:lnTo>
                <a:lnTo>
                  <a:pt x="191" y="48"/>
                </a:lnTo>
                <a:lnTo>
                  <a:pt x="191" y="42"/>
                </a:lnTo>
                <a:lnTo>
                  <a:pt x="191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185" y="186"/>
                </a:moveTo>
                <a:lnTo>
                  <a:pt x="6" y="186"/>
                </a:lnTo>
                <a:lnTo>
                  <a:pt x="6" y="48"/>
                </a:lnTo>
                <a:lnTo>
                  <a:pt x="185" y="48"/>
                </a:lnTo>
                <a:lnTo>
                  <a:pt x="185" y="186"/>
                </a:lnTo>
                <a:close/>
                <a:moveTo>
                  <a:pt x="6" y="6"/>
                </a:moveTo>
                <a:lnTo>
                  <a:pt x="185" y="6"/>
                </a:lnTo>
                <a:lnTo>
                  <a:pt x="185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7" name="Freeform 146"/>
          <p:cNvSpPr>
            <a:spLocks noEditPoints="1"/>
          </p:cNvSpPr>
          <p:nvPr/>
        </p:nvSpPr>
        <p:spPr bwMode="auto">
          <a:xfrm>
            <a:off x="6788151" y="2034253"/>
            <a:ext cx="304800" cy="304800"/>
          </a:xfrm>
          <a:custGeom>
            <a:avLst/>
            <a:gdLst>
              <a:gd name="T0" fmla="*/ 0 w 192"/>
              <a:gd name="T1" fmla="*/ 42 h 192"/>
              <a:gd name="T2" fmla="*/ 0 w 192"/>
              <a:gd name="T3" fmla="*/ 48 h 192"/>
              <a:gd name="T4" fmla="*/ 0 w 192"/>
              <a:gd name="T5" fmla="*/ 192 h 192"/>
              <a:gd name="T6" fmla="*/ 93 w 192"/>
              <a:gd name="T7" fmla="*/ 192 h 192"/>
              <a:gd name="T8" fmla="*/ 99 w 192"/>
              <a:gd name="T9" fmla="*/ 192 h 192"/>
              <a:gd name="T10" fmla="*/ 192 w 192"/>
              <a:gd name="T11" fmla="*/ 192 h 192"/>
              <a:gd name="T12" fmla="*/ 192 w 192"/>
              <a:gd name="T13" fmla="*/ 48 h 192"/>
              <a:gd name="T14" fmla="*/ 192 w 192"/>
              <a:gd name="T15" fmla="*/ 42 h 192"/>
              <a:gd name="T16" fmla="*/ 192 w 192"/>
              <a:gd name="T17" fmla="*/ 0 h 192"/>
              <a:gd name="T18" fmla="*/ 0 w 192"/>
              <a:gd name="T19" fmla="*/ 0 h 192"/>
              <a:gd name="T20" fmla="*/ 0 w 192"/>
              <a:gd name="T21" fmla="*/ 42 h 192"/>
              <a:gd name="T22" fmla="*/ 93 w 192"/>
              <a:gd name="T23" fmla="*/ 186 h 192"/>
              <a:gd name="T24" fmla="*/ 6 w 192"/>
              <a:gd name="T25" fmla="*/ 186 h 192"/>
              <a:gd name="T26" fmla="*/ 6 w 192"/>
              <a:gd name="T27" fmla="*/ 48 h 192"/>
              <a:gd name="T28" fmla="*/ 93 w 192"/>
              <a:gd name="T29" fmla="*/ 48 h 192"/>
              <a:gd name="T30" fmla="*/ 93 w 192"/>
              <a:gd name="T31" fmla="*/ 186 h 192"/>
              <a:gd name="T32" fmla="*/ 186 w 192"/>
              <a:gd name="T33" fmla="*/ 186 h 192"/>
              <a:gd name="T34" fmla="*/ 99 w 192"/>
              <a:gd name="T35" fmla="*/ 186 h 192"/>
              <a:gd name="T36" fmla="*/ 99 w 192"/>
              <a:gd name="T37" fmla="*/ 48 h 192"/>
              <a:gd name="T38" fmla="*/ 186 w 192"/>
              <a:gd name="T39" fmla="*/ 48 h 192"/>
              <a:gd name="T40" fmla="*/ 186 w 192"/>
              <a:gd name="T41" fmla="*/ 186 h 192"/>
              <a:gd name="T42" fmla="*/ 6 w 192"/>
              <a:gd name="T43" fmla="*/ 6 h 192"/>
              <a:gd name="T44" fmla="*/ 186 w 192"/>
              <a:gd name="T45" fmla="*/ 6 h 192"/>
              <a:gd name="T46" fmla="*/ 186 w 192"/>
              <a:gd name="T47" fmla="*/ 42 h 192"/>
              <a:gd name="T48" fmla="*/ 99 w 192"/>
              <a:gd name="T49" fmla="*/ 42 h 192"/>
              <a:gd name="T50" fmla="*/ 93 w 192"/>
              <a:gd name="T51" fmla="*/ 42 h 192"/>
              <a:gd name="T52" fmla="*/ 6 w 192"/>
              <a:gd name="T53" fmla="*/ 42 h 192"/>
              <a:gd name="T54" fmla="*/ 6 w 192"/>
              <a:gd name="T55" fmla="*/ 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2" h="192">
                <a:moveTo>
                  <a:pt x="0" y="42"/>
                </a:moveTo>
                <a:lnTo>
                  <a:pt x="0" y="48"/>
                </a:lnTo>
                <a:lnTo>
                  <a:pt x="0" y="192"/>
                </a:lnTo>
                <a:lnTo>
                  <a:pt x="93" y="192"/>
                </a:lnTo>
                <a:lnTo>
                  <a:pt x="99" y="192"/>
                </a:lnTo>
                <a:lnTo>
                  <a:pt x="192" y="192"/>
                </a:lnTo>
                <a:lnTo>
                  <a:pt x="192" y="48"/>
                </a:lnTo>
                <a:lnTo>
                  <a:pt x="192" y="42"/>
                </a:lnTo>
                <a:lnTo>
                  <a:pt x="192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93" y="186"/>
                </a:moveTo>
                <a:lnTo>
                  <a:pt x="6" y="186"/>
                </a:lnTo>
                <a:lnTo>
                  <a:pt x="6" y="48"/>
                </a:lnTo>
                <a:lnTo>
                  <a:pt x="93" y="48"/>
                </a:lnTo>
                <a:lnTo>
                  <a:pt x="93" y="186"/>
                </a:lnTo>
                <a:close/>
                <a:moveTo>
                  <a:pt x="186" y="186"/>
                </a:moveTo>
                <a:lnTo>
                  <a:pt x="99" y="186"/>
                </a:lnTo>
                <a:lnTo>
                  <a:pt x="99" y="48"/>
                </a:lnTo>
                <a:lnTo>
                  <a:pt x="186" y="48"/>
                </a:lnTo>
                <a:lnTo>
                  <a:pt x="186" y="186"/>
                </a:lnTo>
                <a:close/>
                <a:moveTo>
                  <a:pt x="6" y="6"/>
                </a:moveTo>
                <a:lnTo>
                  <a:pt x="186" y="6"/>
                </a:lnTo>
                <a:lnTo>
                  <a:pt x="186" y="42"/>
                </a:lnTo>
                <a:lnTo>
                  <a:pt x="99" y="42"/>
                </a:lnTo>
                <a:lnTo>
                  <a:pt x="93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8" name="Freeform 147"/>
          <p:cNvSpPr>
            <a:spLocks noEditPoints="1"/>
          </p:cNvSpPr>
          <p:nvPr/>
        </p:nvSpPr>
        <p:spPr bwMode="auto">
          <a:xfrm>
            <a:off x="2054226" y="2429540"/>
            <a:ext cx="303213" cy="303213"/>
          </a:xfrm>
          <a:custGeom>
            <a:avLst/>
            <a:gdLst>
              <a:gd name="T0" fmla="*/ 0 w 191"/>
              <a:gd name="T1" fmla="*/ 42 h 191"/>
              <a:gd name="T2" fmla="*/ 0 w 191"/>
              <a:gd name="T3" fmla="*/ 48 h 191"/>
              <a:gd name="T4" fmla="*/ 0 w 191"/>
              <a:gd name="T5" fmla="*/ 191 h 191"/>
              <a:gd name="T6" fmla="*/ 60 w 191"/>
              <a:gd name="T7" fmla="*/ 191 h 191"/>
              <a:gd name="T8" fmla="*/ 66 w 191"/>
              <a:gd name="T9" fmla="*/ 191 h 191"/>
              <a:gd name="T10" fmla="*/ 125 w 191"/>
              <a:gd name="T11" fmla="*/ 191 h 191"/>
              <a:gd name="T12" fmla="*/ 131 w 191"/>
              <a:gd name="T13" fmla="*/ 191 h 191"/>
              <a:gd name="T14" fmla="*/ 191 w 191"/>
              <a:gd name="T15" fmla="*/ 191 h 191"/>
              <a:gd name="T16" fmla="*/ 191 w 191"/>
              <a:gd name="T17" fmla="*/ 48 h 191"/>
              <a:gd name="T18" fmla="*/ 191 w 191"/>
              <a:gd name="T19" fmla="*/ 42 h 191"/>
              <a:gd name="T20" fmla="*/ 191 w 191"/>
              <a:gd name="T21" fmla="*/ 0 h 191"/>
              <a:gd name="T22" fmla="*/ 0 w 191"/>
              <a:gd name="T23" fmla="*/ 0 h 191"/>
              <a:gd name="T24" fmla="*/ 0 w 191"/>
              <a:gd name="T25" fmla="*/ 42 h 191"/>
              <a:gd name="T26" fmla="*/ 60 w 191"/>
              <a:gd name="T27" fmla="*/ 185 h 191"/>
              <a:gd name="T28" fmla="*/ 6 w 191"/>
              <a:gd name="T29" fmla="*/ 185 h 191"/>
              <a:gd name="T30" fmla="*/ 6 w 191"/>
              <a:gd name="T31" fmla="*/ 48 h 191"/>
              <a:gd name="T32" fmla="*/ 60 w 191"/>
              <a:gd name="T33" fmla="*/ 48 h 191"/>
              <a:gd name="T34" fmla="*/ 60 w 191"/>
              <a:gd name="T35" fmla="*/ 185 h 191"/>
              <a:gd name="T36" fmla="*/ 125 w 191"/>
              <a:gd name="T37" fmla="*/ 185 h 191"/>
              <a:gd name="T38" fmla="*/ 66 w 191"/>
              <a:gd name="T39" fmla="*/ 185 h 191"/>
              <a:gd name="T40" fmla="*/ 66 w 191"/>
              <a:gd name="T41" fmla="*/ 48 h 191"/>
              <a:gd name="T42" fmla="*/ 125 w 191"/>
              <a:gd name="T43" fmla="*/ 48 h 191"/>
              <a:gd name="T44" fmla="*/ 125 w 191"/>
              <a:gd name="T45" fmla="*/ 185 h 191"/>
              <a:gd name="T46" fmla="*/ 185 w 191"/>
              <a:gd name="T47" fmla="*/ 185 h 191"/>
              <a:gd name="T48" fmla="*/ 131 w 191"/>
              <a:gd name="T49" fmla="*/ 185 h 191"/>
              <a:gd name="T50" fmla="*/ 131 w 191"/>
              <a:gd name="T51" fmla="*/ 48 h 191"/>
              <a:gd name="T52" fmla="*/ 185 w 191"/>
              <a:gd name="T53" fmla="*/ 48 h 191"/>
              <a:gd name="T54" fmla="*/ 185 w 191"/>
              <a:gd name="T55" fmla="*/ 185 h 191"/>
              <a:gd name="T56" fmla="*/ 6 w 191"/>
              <a:gd name="T57" fmla="*/ 6 h 191"/>
              <a:gd name="T58" fmla="*/ 185 w 191"/>
              <a:gd name="T59" fmla="*/ 6 h 191"/>
              <a:gd name="T60" fmla="*/ 185 w 191"/>
              <a:gd name="T61" fmla="*/ 42 h 191"/>
              <a:gd name="T62" fmla="*/ 131 w 191"/>
              <a:gd name="T63" fmla="*/ 42 h 191"/>
              <a:gd name="T64" fmla="*/ 125 w 191"/>
              <a:gd name="T65" fmla="*/ 42 h 191"/>
              <a:gd name="T66" fmla="*/ 66 w 191"/>
              <a:gd name="T67" fmla="*/ 42 h 191"/>
              <a:gd name="T68" fmla="*/ 60 w 191"/>
              <a:gd name="T69" fmla="*/ 42 h 191"/>
              <a:gd name="T70" fmla="*/ 6 w 191"/>
              <a:gd name="T71" fmla="*/ 42 h 191"/>
              <a:gd name="T72" fmla="*/ 6 w 191"/>
              <a:gd name="T73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1" h="191">
                <a:moveTo>
                  <a:pt x="0" y="42"/>
                </a:moveTo>
                <a:lnTo>
                  <a:pt x="0" y="48"/>
                </a:lnTo>
                <a:lnTo>
                  <a:pt x="0" y="191"/>
                </a:lnTo>
                <a:lnTo>
                  <a:pt x="60" y="191"/>
                </a:lnTo>
                <a:lnTo>
                  <a:pt x="66" y="191"/>
                </a:lnTo>
                <a:lnTo>
                  <a:pt x="125" y="191"/>
                </a:lnTo>
                <a:lnTo>
                  <a:pt x="131" y="191"/>
                </a:lnTo>
                <a:lnTo>
                  <a:pt x="191" y="191"/>
                </a:lnTo>
                <a:lnTo>
                  <a:pt x="191" y="48"/>
                </a:lnTo>
                <a:lnTo>
                  <a:pt x="191" y="42"/>
                </a:lnTo>
                <a:lnTo>
                  <a:pt x="191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60" y="185"/>
                </a:moveTo>
                <a:lnTo>
                  <a:pt x="6" y="185"/>
                </a:lnTo>
                <a:lnTo>
                  <a:pt x="6" y="48"/>
                </a:lnTo>
                <a:lnTo>
                  <a:pt x="60" y="48"/>
                </a:lnTo>
                <a:lnTo>
                  <a:pt x="60" y="185"/>
                </a:lnTo>
                <a:close/>
                <a:moveTo>
                  <a:pt x="125" y="185"/>
                </a:moveTo>
                <a:lnTo>
                  <a:pt x="66" y="185"/>
                </a:lnTo>
                <a:lnTo>
                  <a:pt x="66" y="48"/>
                </a:lnTo>
                <a:lnTo>
                  <a:pt x="125" y="48"/>
                </a:lnTo>
                <a:lnTo>
                  <a:pt x="125" y="185"/>
                </a:lnTo>
                <a:close/>
                <a:moveTo>
                  <a:pt x="185" y="185"/>
                </a:moveTo>
                <a:lnTo>
                  <a:pt x="131" y="185"/>
                </a:lnTo>
                <a:lnTo>
                  <a:pt x="131" y="48"/>
                </a:lnTo>
                <a:lnTo>
                  <a:pt x="185" y="48"/>
                </a:lnTo>
                <a:lnTo>
                  <a:pt x="185" y="185"/>
                </a:lnTo>
                <a:close/>
                <a:moveTo>
                  <a:pt x="6" y="6"/>
                </a:moveTo>
                <a:lnTo>
                  <a:pt x="185" y="6"/>
                </a:lnTo>
                <a:lnTo>
                  <a:pt x="185" y="42"/>
                </a:lnTo>
                <a:lnTo>
                  <a:pt x="131" y="42"/>
                </a:lnTo>
                <a:lnTo>
                  <a:pt x="125" y="42"/>
                </a:lnTo>
                <a:lnTo>
                  <a:pt x="66" y="42"/>
                </a:lnTo>
                <a:lnTo>
                  <a:pt x="60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9" name="Freeform 148"/>
          <p:cNvSpPr>
            <a:spLocks noEditPoints="1"/>
          </p:cNvSpPr>
          <p:nvPr/>
        </p:nvSpPr>
        <p:spPr bwMode="auto">
          <a:xfrm>
            <a:off x="2447926" y="2429540"/>
            <a:ext cx="304800" cy="303213"/>
          </a:xfrm>
          <a:custGeom>
            <a:avLst/>
            <a:gdLst>
              <a:gd name="T0" fmla="*/ 0 w 192"/>
              <a:gd name="T1" fmla="*/ 42 h 191"/>
              <a:gd name="T2" fmla="*/ 0 w 192"/>
              <a:gd name="T3" fmla="*/ 48 h 191"/>
              <a:gd name="T4" fmla="*/ 0 w 192"/>
              <a:gd name="T5" fmla="*/ 113 h 191"/>
              <a:gd name="T6" fmla="*/ 0 w 192"/>
              <a:gd name="T7" fmla="*/ 119 h 191"/>
              <a:gd name="T8" fmla="*/ 0 w 192"/>
              <a:gd name="T9" fmla="*/ 191 h 191"/>
              <a:gd name="T10" fmla="*/ 93 w 192"/>
              <a:gd name="T11" fmla="*/ 191 h 191"/>
              <a:gd name="T12" fmla="*/ 99 w 192"/>
              <a:gd name="T13" fmla="*/ 191 h 191"/>
              <a:gd name="T14" fmla="*/ 192 w 192"/>
              <a:gd name="T15" fmla="*/ 191 h 191"/>
              <a:gd name="T16" fmla="*/ 192 w 192"/>
              <a:gd name="T17" fmla="*/ 119 h 191"/>
              <a:gd name="T18" fmla="*/ 192 w 192"/>
              <a:gd name="T19" fmla="*/ 113 h 191"/>
              <a:gd name="T20" fmla="*/ 192 w 192"/>
              <a:gd name="T21" fmla="*/ 48 h 191"/>
              <a:gd name="T22" fmla="*/ 192 w 192"/>
              <a:gd name="T23" fmla="*/ 42 h 191"/>
              <a:gd name="T24" fmla="*/ 192 w 192"/>
              <a:gd name="T25" fmla="*/ 0 h 191"/>
              <a:gd name="T26" fmla="*/ 0 w 192"/>
              <a:gd name="T27" fmla="*/ 0 h 191"/>
              <a:gd name="T28" fmla="*/ 0 w 192"/>
              <a:gd name="T29" fmla="*/ 42 h 191"/>
              <a:gd name="T30" fmla="*/ 6 w 192"/>
              <a:gd name="T31" fmla="*/ 48 h 191"/>
              <a:gd name="T32" fmla="*/ 93 w 192"/>
              <a:gd name="T33" fmla="*/ 48 h 191"/>
              <a:gd name="T34" fmla="*/ 93 w 192"/>
              <a:gd name="T35" fmla="*/ 113 h 191"/>
              <a:gd name="T36" fmla="*/ 6 w 192"/>
              <a:gd name="T37" fmla="*/ 113 h 191"/>
              <a:gd name="T38" fmla="*/ 6 w 192"/>
              <a:gd name="T39" fmla="*/ 48 h 191"/>
              <a:gd name="T40" fmla="*/ 93 w 192"/>
              <a:gd name="T41" fmla="*/ 185 h 191"/>
              <a:gd name="T42" fmla="*/ 6 w 192"/>
              <a:gd name="T43" fmla="*/ 185 h 191"/>
              <a:gd name="T44" fmla="*/ 6 w 192"/>
              <a:gd name="T45" fmla="*/ 119 h 191"/>
              <a:gd name="T46" fmla="*/ 93 w 192"/>
              <a:gd name="T47" fmla="*/ 119 h 191"/>
              <a:gd name="T48" fmla="*/ 93 w 192"/>
              <a:gd name="T49" fmla="*/ 185 h 191"/>
              <a:gd name="T50" fmla="*/ 186 w 192"/>
              <a:gd name="T51" fmla="*/ 185 h 191"/>
              <a:gd name="T52" fmla="*/ 99 w 192"/>
              <a:gd name="T53" fmla="*/ 185 h 191"/>
              <a:gd name="T54" fmla="*/ 99 w 192"/>
              <a:gd name="T55" fmla="*/ 119 h 191"/>
              <a:gd name="T56" fmla="*/ 186 w 192"/>
              <a:gd name="T57" fmla="*/ 119 h 191"/>
              <a:gd name="T58" fmla="*/ 186 w 192"/>
              <a:gd name="T59" fmla="*/ 185 h 191"/>
              <a:gd name="T60" fmla="*/ 186 w 192"/>
              <a:gd name="T61" fmla="*/ 113 h 191"/>
              <a:gd name="T62" fmla="*/ 99 w 192"/>
              <a:gd name="T63" fmla="*/ 113 h 191"/>
              <a:gd name="T64" fmla="*/ 99 w 192"/>
              <a:gd name="T65" fmla="*/ 48 h 191"/>
              <a:gd name="T66" fmla="*/ 186 w 192"/>
              <a:gd name="T67" fmla="*/ 48 h 191"/>
              <a:gd name="T68" fmla="*/ 186 w 192"/>
              <a:gd name="T69" fmla="*/ 113 h 191"/>
              <a:gd name="T70" fmla="*/ 6 w 192"/>
              <a:gd name="T71" fmla="*/ 6 h 191"/>
              <a:gd name="T72" fmla="*/ 186 w 192"/>
              <a:gd name="T73" fmla="*/ 6 h 191"/>
              <a:gd name="T74" fmla="*/ 186 w 192"/>
              <a:gd name="T75" fmla="*/ 42 h 191"/>
              <a:gd name="T76" fmla="*/ 99 w 192"/>
              <a:gd name="T77" fmla="*/ 42 h 191"/>
              <a:gd name="T78" fmla="*/ 93 w 192"/>
              <a:gd name="T79" fmla="*/ 42 h 191"/>
              <a:gd name="T80" fmla="*/ 6 w 192"/>
              <a:gd name="T81" fmla="*/ 42 h 191"/>
              <a:gd name="T82" fmla="*/ 6 w 192"/>
              <a:gd name="T83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91">
                <a:moveTo>
                  <a:pt x="0" y="42"/>
                </a:moveTo>
                <a:lnTo>
                  <a:pt x="0" y="48"/>
                </a:lnTo>
                <a:lnTo>
                  <a:pt x="0" y="113"/>
                </a:lnTo>
                <a:lnTo>
                  <a:pt x="0" y="119"/>
                </a:lnTo>
                <a:lnTo>
                  <a:pt x="0" y="191"/>
                </a:lnTo>
                <a:lnTo>
                  <a:pt x="93" y="191"/>
                </a:lnTo>
                <a:lnTo>
                  <a:pt x="99" y="191"/>
                </a:lnTo>
                <a:lnTo>
                  <a:pt x="192" y="191"/>
                </a:lnTo>
                <a:lnTo>
                  <a:pt x="192" y="119"/>
                </a:lnTo>
                <a:lnTo>
                  <a:pt x="192" y="113"/>
                </a:lnTo>
                <a:lnTo>
                  <a:pt x="192" y="48"/>
                </a:lnTo>
                <a:lnTo>
                  <a:pt x="192" y="42"/>
                </a:lnTo>
                <a:lnTo>
                  <a:pt x="192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6" y="48"/>
                </a:moveTo>
                <a:lnTo>
                  <a:pt x="93" y="48"/>
                </a:lnTo>
                <a:lnTo>
                  <a:pt x="93" y="113"/>
                </a:lnTo>
                <a:lnTo>
                  <a:pt x="6" y="113"/>
                </a:lnTo>
                <a:lnTo>
                  <a:pt x="6" y="48"/>
                </a:lnTo>
                <a:close/>
                <a:moveTo>
                  <a:pt x="93" y="185"/>
                </a:moveTo>
                <a:lnTo>
                  <a:pt x="6" y="185"/>
                </a:lnTo>
                <a:lnTo>
                  <a:pt x="6" y="119"/>
                </a:lnTo>
                <a:lnTo>
                  <a:pt x="93" y="119"/>
                </a:lnTo>
                <a:lnTo>
                  <a:pt x="93" y="185"/>
                </a:lnTo>
                <a:close/>
                <a:moveTo>
                  <a:pt x="186" y="185"/>
                </a:moveTo>
                <a:lnTo>
                  <a:pt x="99" y="185"/>
                </a:lnTo>
                <a:lnTo>
                  <a:pt x="99" y="119"/>
                </a:lnTo>
                <a:lnTo>
                  <a:pt x="186" y="119"/>
                </a:lnTo>
                <a:lnTo>
                  <a:pt x="186" y="185"/>
                </a:lnTo>
                <a:close/>
                <a:moveTo>
                  <a:pt x="186" y="113"/>
                </a:moveTo>
                <a:lnTo>
                  <a:pt x="99" y="113"/>
                </a:lnTo>
                <a:lnTo>
                  <a:pt x="99" y="48"/>
                </a:lnTo>
                <a:lnTo>
                  <a:pt x="186" y="48"/>
                </a:lnTo>
                <a:lnTo>
                  <a:pt x="186" y="113"/>
                </a:lnTo>
                <a:close/>
                <a:moveTo>
                  <a:pt x="6" y="6"/>
                </a:moveTo>
                <a:lnTo>
                  <a:pt x="186" y="6"/>
                </a:lnTo>
                <a:lnTo>
                  <a:pt x="186" y="42"/>
                </a:lnTo>
                <a:lnTo>
                  <a:pt x="99" y="42"/>
                </a:lnTo>
                <a:lnTo>
                  <a:pt x="93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0" name="Freeform 149"/>
          <p:cNvSpPr>
            <a:spLocks noEditPoints="1"/>
          </p:cNvSpPr>
          <p:nvPr/>
        </p:nvSpPr>
        <p:spPr bwMode="auto">
          <a:xfrm>
            <a:off x="2843213" y="2429540"/>
            <a:ext cx="303213" cy="303213"/>
          </a:xfrm>
          <a:custGeom>
            <a:avLst/>
            <a:gdLst>
              <a:gd name="T0" fmla="*/ 0 w 191"/>
              <a:gd name="T1" fmla="*/ 42 h 191"/>
              <a:gd name="T2" fmla="*/ 0 w 191"/>
              <a:gd name="T3" fmla="*/ 48 h 191"/>
              <a:gd name="T4" fmla="*/ 0 w 191"/>
              <a:gd name="T5" fmla="*/ 191 h 191"/>
              <a:gd name="T6" fmla="*/ 44 w 191"/>
              <a:gd name="T7" fmla="*/ 191 h 191"/>
              <a:gd name="T8" fmla="*/ 50 w 191"/>
              <a:gd name="T9" fmla="*/ 191 h 191"/>
              <a:gd name="T10" fmla="*/ 92 w 191"/>
              <a:gd name="T11" fmla="*/ 191 h 191"/>
              <a:gd name="T12" fmla="*/ 98 w 191"/>
              <a:gd name="T13" fmla="*/ 191 h 191"/>
              <a:gd name="T14" fmla="*/ 137 w 191"/>
              <a:gd name="T15" fmla="*/ 191 h 191"/>
              <a:gd name="T16" fmla="*/ 143 w 191"/>
              <a:gd name="T17" fmla="*/ 191 h 191"/>
              <a:gd name="T18" fmla="*/ 191 w 191"/>
              <a:gd name="T19" fmla="*/ 191 h 191"/>
              <a:gd name="T20" fmla="*/ 191 w 191"/>
              <a:gd name="T21" fmla="*/ 48 h 191"/>
              <a:gd name="T22" fmla="*/ 191 w 191"/>
              <a:gd name="T23" fmla="*/ 42 h 191"/>
              <a:gd name="T24" fmla="*/ 191 w 191"/>
              <a:gd name="T25" fmla="*/ 0 h 191"/>
              <a:gd name="T26" fmla="*/ 0 w 191"/>
              <a:gd name="T27" fmla="*/ 0 h 191"/>
              <a:gd name="T28" fmla="*/ 0 w 191"/>
              <a:gd name="T29" fmla="*/ 42 h 191"/>
              <a:gd name="T30" fmla="*/ 44 w 191"/>
              <a:gd name="T31" fmla="*/ 185 h 191"/>
              <a:gd name="T32" fmla="*/ 6 w 191"/>
              <a:gd name="T33" fmla="*/ 185 h 191"/>
              <a:gd name="T34" fmla="*/ 6 w 191"/>
              <a:gd name="T35" fmla="*/ 48 h 191"/>
              <a:gd name="T36" fmla="*/ 44 w 191"/>
              <a:gd name="T37" fmla="*/ 48 h 191"/>
              <a:gd name="T38" fmla="*/ 44 w 191"/>
              <a:gd name="T39" fmla="*/ 185 h 191"/>
              <a:gd name="T40" fmla="*/ 92 w 191"/>
              <a:gd name="T41" fmla="*/ 185 h 191"/>
              <a:gd name="T42" fmla="*/ 50 w 191"/>
              <a:gd name="T43" fmla="*/ 185 h 191"/>
              <a:gd name="T44" fmla="*/ 50 w 191"/>
              <a:gd name="T45" fmla="*/ 48 h 191"/>
              <a:gd name="T46" fmla="*/ 92 w 191"/>
              <a:gd name="T47" fmla="*/ 48 h 191"/>
              <a:gd name="T48" fmla="*/ 92 w 191"/>
              <a:gd name="T49" fmla="*/ 185 h 191"/>
              <a:gd name="T50" fmla="*/ 137 w 191"/>
              <a:gd name="T51" fmla="*/ 185 h 191"/>
              <a:gd name="T52" fmla="*/ 98 w 191"/>
              <a:gd name="T53" fmla="*/ 185 h 191"/>
              <a:gd name="T54" fmla="*/ 98 w 191"/>
              <a:gd name="T55" fmla="*/ 48 h 191"/>
              <a:gd name="T56" fmla="*/ 137 w 191"/>
              <a:gd name="T57" fmla="*/ 48 h 191"/>
              <a:gd name="T58" fmla="*/ 137 w 191"/>
              <a:gd name="T59" fmla="*/ 185 h 191"/>
              <a:gd name="T60" fmla="*/ 185 w 191"/>
              <a:gd name="T61" fmla="*/ 185 h 191"/>
              <a:gd name="T62" fmla="*/ 143 w 191"/>
              <a:gd name="T63" fmla="*/ 185 h 191"/>
              <a:gd name="T64" fmla="*/ 143 w 191"/>
              <a:gd name="T65" fmla="*/ 48 h 191"/>
              <a:gd name="T66" fmla="*/ 185 w 191"/>
              <a:gd name="T67" fmla="*/ 48 h 191"/>
              <a:gd name="T68" fmla="*/ 185 w 191"/>
              <a:gd name="T69" fmla="*/ 185 h 191"/>
              <a:gd name="T70" fmla="*/ 6 w 191"/>
              <a:gd name="T71" fmla="*/ 6 h 191"/>
              <a:gd name="T72" fmla="*/ 185 w 191"/>
              <a:gd name="T73" fmla="*/ 6 h 191"/>
              <a:gd name="T74" fmla="*/ 185 w 191"/>
              <a:gd name="T75" fmla="*/ 42 h 191"/>
              <a:gd name="T76" fmla="*/ 143 w 191"/>
              <a:gd name="T77" fmla="*/ 42 h 191"/>
              <a:gd name="T78" fmla="*/ 137 w 191"/>
              <a:gd name="T79" fmla="*/ 42 h 191"/>
              <a:gd name="T80" fmla="*/ 98 w 191"/>
              <a:gd name="T81" fmla="*/ 42 h 191"/>
              <a:gd name="T82" fmla="*/ 92 w 191"/>
              <a:gd name="T83" fmla="*/ 42 h 191"/>
              <a:gd name="T84" fmla="*/ 50 w 191"/>
              <a:gd name="T85" fmla="*/ 42 h 191"/>
              <a:gd name="T86" fmla="*/ 44 w 191"/>
              <a:gd name="T87" fmla="*/ 42 h 191"/>
              <a:gd name="T88" fmla="*/ 6 w 191"/>
              <a:gd name="T89" fmla="*/ 42 h 191"/>
              <a:gd name="T90" fmla="*/ 6 w 191"/>
              <a:gd name="T91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1" h="191">
                <a:moveTo>
                  <a:pt x="0" y="42"/>
                </a:moveTo>
                <a:lnTo>
                  <a:pt x="0" y="48"/>
                </a:lnTo>
                <a:lnTo>
                  <a:pt x="0" y="191"/>
                </a:lnTo>
                <a:lnTo>
                  <a:pt x="44" y="191"/>
                </a:lnTo>
                <a:lnTo>
                  <a:pt x="50" y="191"/>
                </a:lnTo>
                <a:lnTo>
                  <a:pt x="92" y="191"/>
                </a:lnTo>
                <a:lnTo>
                  <a:pt x="98" y="191"/>
                </a:lnTo>
                <a:lnTo>
                  <a:pt x="137" y="191"/>
                </a:lnTo>
                <a:lnTo>
                  <a:pt x="143" y="191"/>
                </a:lnTo>
                <a:lnTo>
                  <a:pt x="191" y="191"/>
                </a:lnTo>
                <a:lnTo>
                  <a:pt x="191" y="48"/>
                </a:lnTo>
                <a:lnTo>
                  <a:pt x="191" y="42"/>
                </a:lnTo>
                <a:lnTo>
                  <a:pt x="191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44" y="185"/>
                </a:moveTo>
                <a:lnTo>
                  <a:pt x="6" y="185"/>
                </a:lnTo>
                <a:lnTo>
                  <a:pt x="6" y="48"/>
                </a:lnTo>
                <a:lnTo>
                  <a:pt x="44" y="48"/>
                </a:lnTo>
                <a:lnTo>
                  <a:pt x="44" y="185"/>
                </a:lnTo>
                <a:close/>
                <a:moveTo>
                  <a:pt x="92" y="185"/>
                </a:moveTo>
                <a:lnTo>
                  <a:pt x="50" y="185"/>
                </a:lnTo>
                <a:lnTo>
                  <a:pt x="50" y="48"/>
                </a:lnTo>
                <a:lnTo>
                  <a:pt x="92" y="48"/>
                </a:lnTo>
                <a:lnTo>
                  <a:pt x="92" y="185"/>
                </a:lnTo>
                <a:close/>
                <a:moveTo>
                  <a:pt x="137" y="185"/>
                </a:moveTo>
                <a:lnTo>
                  <a:pt x="98" y="185"/>
                </a:lnTo>
                <a:lnTo>
                  <a:pt x="98" y="48"/>
                </a:lnTo>
                <a:lnTo>
                  <a:pt x="137" y="48"/>
                </a:lnTo>
                <a:lnTo>
                  <a:pt x="137" y="185"/>
                </a:lnTo>
                <a:close/>
                <a:moveTo>
                  <a:pt x="185" y="185"/>
                </a:moveTo>
                <a:lnTo>
                  <a:pt x="143" y="185"/>
                </a:lnTo>
                <a:lnTo>
                  <a:pt x="143" y="48"/>
                </a:lnTo>
                <a:lnTo>
                  <a:pt x="185" y="48"/>
                </a:lnTo>
                <a:lnTo>
                  <a:pt x="185" y="185"/>
                </a:lnTo>
                <a:close/>
                <a:moveTo>
                  <a:pt x="6" y="6"/>
                </a:moveTo>
                <a:lnTo>
                  <a:pt x="185" y="6"/>
                </a:lnTo>
                <a:lnTo>
                  <a:pt x="185" y="42"/>
                </a:lnTo>
                <a:lnTo>
                  <a:pt x="143" y="42"/>
                </a:lnTo>
                <a:lnTo>
                  <a:pt x="137" y="42"/>
                </a:lnTo>
                <a:lnTo>
                  <a:pt x="98" y="42"/>
                </a:lnTo>
                <a:lnTo>
                  <a:pt x="92" y="42"/>
                </a:lnTo>
                <a:lnTo>
                  <a:pt x="50" y="42"/>
                </a:lnTo>
                <a:lnTo>
                  <a:pt x="44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1" name="Freeform 150"/>
          <p:cNvSpPr>
            <a:spLocks noEditPoints="1"/>
          </p:cNvSpPr>
          <p:nvPr/>
        </p:nvSpPr>
        <p:spPr bwMode="auto">
          <a:xfrm>
            <a:off x="3238501" y="2429540"/>
            <a:ext cx="303213" cy="303213"/>
          </a:xfrm>
          <a:custGeom>
            <a:avLst/>
            <a:gdLst>
              <a:gd name="T0" fmla="*/ 0 w 191"/>
              <a:gd name="T1" fmla="*/ 42 h 191"/>
              <a:gd name="T2" fmla="*/ 0 w 191"/>
              <a:gd name="T3" fmla="*/ 48 h 191"/>
              <a:gd name="T4" fmla="*/ 0 w 191"/>
              <a:gd name="T5" fmla="*/ 191 h 191"/>
              <a:gd name="T6" fmla="*/ 191 w 191"/>
              <a:gd name="T7" fmla="*/ 191 h 191"/>
              <a:gd name="T8" fmla="*/ 191 w 191"/>
              <a:gd name="T9" fmla="*/ 48 h 191"/>
              <a:gd name="T10" fmla="*/ 191 w 191"/>
              <a:gd name="T11" fmla="*/ 42 h 191"/>
              <a:gd name="T12" fmla="*/ 191 w 191"/>
              <a:gd name="T13" fmla="*/ 0 h 191"/>
              <a:gd name="T14" fmla="*/ 0 w 191"/>
              <a:gd name="T15" fmla="*/ 0 h 191"/>
              <a:gd name="T16" fmla="*/ 0 w 191"/>
              <a:gd name="T17" fmla="*/ 42 h 191"/>
              <a:gd name="T18" fmla="*/ 6 w 191"/>
              <a:gd name="T19" fmla="*/ 48 h 191"/>
              <a:gd name="T20" fmla="*/ 63 w 191"/>
              <a:gd name="T21" fmla="*/ 48 h 191"/>
              <a:gd name="T22" fmla="*/ 63 w 191"/>
              <a:gd name="T23" fmla="*/ 185 h 191"/>
              <a:gd name="T24" fmla="*/ 6 w 191"/>
              <a:gd name="T25" fmla="*/ 185 h 191"/>
              <a:gd name="T26" fmla="*/ 6 w 191"/>
              <a:gd name="T27" fmla="*/ 48 h 191"/>
              <a:gd name="T28" fmla="*/ 69 w 191"/>
              <a:gd name="T29" fmla="*/ 185 h 191"/>
              <a:gd name="T30" fmla="*/ 69 w 191"/>
              <a:gd name="T31" fmla="*/ 116 h 191"/>
              <a:gd name="T32" fmla="*/ 185 w 191"/>
              <a:gd name="T33" fmla="*/ 116 h 191"/>
              <a:gd name="T34" fmla="*/ 185 w 191"/>
              <a:gd name="T35" fmla="*/ 185 h 191"/>
              <a:gd name="T36" fmla="*/ 69 w 191"/>
              <a:gd name="T37" fmla="*/ 185 h 191"/>
              <a:gd name="T38" fmla="*/ 185 w 191"/>
              <a:gd name="T39" fmla="*/ 110 h 191"/>
              <a:gd name="T40" fmla="*/ 69 w 191"/>
              <a:gd name="T41" fmla="*/ 110 h 191"/>
              <a:gd name="T42" fmla="*/ 69 w 191"/>
              <a:gd name="T43" fmla="*/ 48 h 191"/>
              <a:gd name="T44" fmla="*/ 185 w 191"/>
              <a:gd name="T45" fmla="*/ 48 h 191"/>
              <a:gd name="T46" fmla="*/ 185 w 191"/>
              <a:gd name="T47" fmla="*/ 110 h 191"/>
              <a:gd name="T48" fmla="*/ 6 w 191"/>
              <a:gd name="T49" fmla="*/ 6 h 191"/>
              <a:gd name="T50" fmla="*/ 185 w 191"/>
              <a:gd name="T51" fmla="*/ 6 h 191"/>
              <a:gd name="T52" fmla="*/ 185 w 191"/>
              <a:gd name="T53" fmla="*/ 42 h 191"/>
              <a:gd name="T54" fmla="*/ 6 w 191"/>
              <a:gd name="T55" fmla="*/ 42 h 191"/>
              <a:gd name="T56" fmla="*/ 6 w 191"/>
              <a:gd name="T57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1" h="191">
                <a:moveTo>
                  <a:pt x="0" y="42"/>
                </a:moveTo>
                <a:lnTo>
                  <a:pt x="0" y="48"/>
                </a:lnTo>
                <a:lnTo>
                  <a:pt x="0" y="191"/>
                </a:lnTo>
                <a:lnTo>
                  <a:pt x="191" y="191"/>
                </a:lnTo>
                <a:lnTo>
                  <a:pt x="191" y="48"/>
                </a:lnTo>
                <a:lnTo>
                  <a:pt x="191" y="42"/>
                </a:lnTo>
                <a:lnTo>
                  <a:pt x="191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6" y="48"/>
                </a:moveTo>
                <a:lnTo>
                  <a:pt x="63" y="48"/>
                </a:lnTo>
                <a:lnTo>
                  <a:pt x="63" y="185"/>
                </a:lnTo>
                <a:lnTo>
                  <a:pt x="6" y="185"/>
                </a:lnTo>
                <a:lnTo>
                  <a:pt x="6" y="48"/>
                </a:lnTo>
                <a:close/>
                <a:moveTo>
                  <a:pt x="69" y="185"/>
                </a:moveTo>
                <a:lnTo>
                  <a:pt x="69" y="116"/>
                </a:lnTo>
                <a:lnTo>
                  <a:pt x="185" y="116"/>
                </a:lnTo>
                <a:lnTo>
                  <a:pt x="185" y="185"/>
                </a:lnTo>
                <a:lnTo>
                  <a:pt x="69" y="185"/>
                </a:lnTo>
                <a:close/>
                <a:moveTo>
                  <a:pt x="185" y="110"/>
                </a:moveTo>
                <a:lnTo>
                  <a:pt x="69" y="110"/>
                </a:lnTo>
                <a:lnTo>
                  <a:pt x="69" y="48"/>
                </a:lnTo>
                <a:lnTo>
                  <a:pt x="185" y="48"/>
                </a:lnTo>
                <a:lnTo>
                  <a:pt x="185" y="110"/>
                </a:lnTo>
                <a:close/>
                <a:moveTo>
                  <a:pt x="6" y="6"/>
                </a:moveTo>
                <a:lnTo>
                  <a:pt x="185" y="6"/>
                </a:lnTo>
                <a:lnTo>
                  <a:pt x="185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2" name="Freeform 151"/>
          <p:cNvSpPr>
            <a:spLocks noEditPoints="1"/>
          </p:cNvSpPr>
          <p:nvPr/>
        </p:nvSpPr>
        <p:spPr bwMode="auto">
          <a:xfrm>
            <a:off x="3632201" y="2429540"/>
            <a:ext cx="304800" cy="303213"/>
          </a:xfrm>
          <a:custGeom>
            <a:avLst/>
            <a:gdLst>
              <a:gd name="T0" fmla="*/ 0 w 192"/>
              <a:gd name="T1" fmla="*/ 42 h 191"/>
              <a:gd name="T2" fmla="*/ 0 w 192"/>
              <a:gd name="T3" fmla="*/ 48 h 191"/>
              <a:gd name="T4" fmla="*/ 0 w 192"/>
              <a:gd name="T5" fmla="*/ 191 h 191"/>
              <a:gd name="T6" fmla="*/ 192 w 192"/>
              <a:gd name="T7" fmla="*/ 191 h 191"/>
              <a:gd name="T8" fmla="*/ 192 w 192"/>
              <a:gd name="T9" fmla="*/ 48 h 191"/>
              <a:gd name="T10" fmla="*/ 192 w 192"/>
              <a:gd name="T11" fmla="*/ 42 h 191"/>
              <a:gd name="T12" fmla="*/ 192 w 192"/>
              <a:gd name="T13" fmla="*/ 0 h 191"/>
              <a:gd name="T14" fmla="*/ 0 w 192"/>
              <a:gd name="T15" fmla="*/ 0 h 191"/>
              <a:gd name="T16" fmla="*/ 0 w 192"/>
              <a:gd name="T17" fmla="*/ 42 h 191"/>
              <a:gd name="T18" fmla="*/ 123 w 192"/>
              <a:gd name="T19" fmla="*/ 110 h 191"/>
              <a:gd name="T20" fmla="*/ 6 w 192"/>
              <a:gd name="T21" fmla="*/ 110 h 191"/>
              <a:gd name="T22" fmla="*/ 6 w 192"/>
              <a:gd name="T23" fmla="*/ 48 h 191"/>
              <a:gd name="T24" fmla="*/ 123 w 192"/>
              <a:gd name="T25" fmla="*/ 48 h 191"/>
              <a:gd name="T26" fmla="*/ 123 w 192"/>
              <a:gd name="T27" fmla="*/ 110 h 191"/>
              <a:gd name="T28" fmla="*/ 6 w 192"/>
              <a:gd name="T29" fmla="*/ 116 h 191"/>
              <a:gd name="T30" fmla="*/ 123 w 192"/>
              <a:gd name="T31" fmla="*/ 116 h 191"/>
              <a:gd name="T32" fmla="*/ 123 w 192"/>
              <a:gd name="T33" fmla="*/ 185 h 191"/>
              <a:gd name="T34" fmla="*/ 6 w 192"/>
              <a:gd name="T35" fmla="*/ 185 h 191"/>
              <a:gd name="T36" fmla="*/ 6 w 192"/>
              <a:gd name="T37" fmla="*/ 116 h 191"/>
              <a:gd name="T38" fmla="*/ 186 w 192"/>
              <a:gd name="T39" fmla="*/ 185 h 191"/>
              <a:gd name="T40" fmla="*/ 129 w 192"/>
              <a:gd name="T41" fmla="*/ 185 h 191"/>
              <a:gd name="T42" fmla="*/ 129 w 192"/>
              <a:gd name="T43" fmla="*/ 48 h 191"/>
              <a:gd name="T44" fmla="*/ 186 w 192"/>
              <a:gd name="T45" fmla="*/ 48 h 191"/>
              <a:gd name="T46" fmla="*/ 186 w 192"/>
              <a:gd name="T47" fmla="*/ 185 h 191"/>
              <a:gd name="T48" fmla="*/ 6 w 192"/>
              <a:gd name="T49" fmla="*/ 6 h 191"/>
              <a:gd name="T50" fmla="*/ 186 w 192"/>
              <a:gd name="T51" fmla="*/ 6 h 191"/>
              <a:gd name="T52" fmla="*/ 186 w 192"/>
              <a:gd name="T53" fmla="*/ 42 h 191"/>
              <a:gd name="T54" fmla="*/ 6 w 192"/>
              <a:gd name="T55" fmla="*/ 42 h 191"/>
              <a:gd name="T56" fmla="*/ 6 w 192"/>
              <a:gd name="T57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191">
                <a:moveTo>
                  <a:pt x="0" y="42"/>
                </a:moveTo>
                <a:lnTo>
                  <a:pt x="0" y="48"/>
                </a:lnTo>
                <a:lnTo>
                  <a:pt x="0" y="191"/>
                </a:lnTo>
                <a:lnTo>
                  <a:pt x="192" y="191"/>
                </a:lnTo>
                <a:lnTo>
                  <a:pt x="192" y="48"/>
                </a:lnTo>
                <a:lnTo>
                  <a:pt x="192" y="42"/>
                </a:lnTo>
                <a:lnTo>
                  <a:pt x="192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123" y="110"/>
                </a:moveTo>
                <a:lnTo>
                  <a:pt x="6" y="110"/>
                </a:lnTo>
                <a:lnTo>
                  <a:pt x="6" y="48"/>
                </a:lnTo>
                <a:lnTo>
                  <a:pt x="123" y="48"/>
                </a:lnTo>
                <a:lnTo>
                  <a:pt x="123" y="110"/>
                </a:lnTo>
                <a:close/>
                <a:moveTo>
                  <a:pt x="6" y="116"/>
                </a:moveTo>
                <a:lnTo>
                  <a:pt x="123" y="116"/>
                </a:lnTo>
                <a:lnTo>
                  <a:pt x="123" y="185"/>
                </a:lnTo>
                <a:lnTo>
                  <a:pt x="6" y="185"/>
                </a:lnTo>
                <a:lnTo>
                  <a:pt x="6" y="116"/>
                </a:lnTo>
                <a:close/>
                <a:moveTo>
                  <a:pt x="186" y="185"/>
                </a:moveTo>
                <a:lnTo>
                  <a:pt x="129" y="185"/>
                </a:lnTo>
                <a:lnTo>
                  <a:pt x="129" y="48"/>
                </a:lnTo>
                <a:lnTo>
                  <a:pt x="186" y="48"/>
                </a:lnTo>
                <a:lnTo>
                  <a:pt x="186" y="185"/>
                </a:lnTo>
                <a:close/>
                <a:moveTo>
                  <a:pt x="6" y="6"/>
                </a:moveTo>
                <a:lnTo>
                  <a:pt x="186" y="6"/>
                </a:lnTo>
                <a:lnTo>
                  <a:pt x="186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3" name="Freeform 152"/>
          <p:cNvSpPr>
            <a:spLocks noEditPoints="1"/>
          </p:cNvSpPr>
          <p:nvPr/>
        </p:nvSpPr>
        <p:spPr bwMode="auto">
          <a:xfrm>
            <a:off x="4027488" y="2429540"/>
            <a:ext cx="303213" cy="303213"/>
          </a:xfrm>
          <a:custGeom>
            <a:avLst/>
            <a:gdLst>
              <a:gd name="T0" fmla="*/ 0 w 191"/>
              <a:gd name="T1" fmla="*/ 42 h 191"/>
              <a:gd name="T2" fmla="*/ 0 w 191"/>
              <a:gd name="T3" fmla="*/ 48 h 191"/>
              <a:gd name="T4" fmla="*/ 0 w 191"/>
              <a:gd name="T5" fmla="*/ 191 h 191"/>
              <a:gd name="T6" fmla="*/ 92 w 191"/>
              <a:gd name="T7" fmla="*/ 191 h 191"/>
              <a:gd name="T8" fmla="*/ 98 w 191"/>
              <a:gd name="T9" fmla="*/ 191 h 191"/>
              <a:gd name="T10" fmla="*/ 137 w 191"/>
              <a:gd name="T11" fmla="*/ 191 h 191"/>
              <a:gd name="T12" fmla="*/ 143 w 191"/>
              <a:gd name="T13" fmla="*/ 191 h 191"/>
              <a:gd name="T14" fmla="*/ 191 w 191"/>
              <a:gd name="T15" fmla="*/ 191 h 191"/>
              <a:gd name="T16" fmla="*/ 191 w 191"/>
              <a:gd name="T17" fmla="*/ 48 h 191"/>
              <a:gd name="T18" fmla="*/ 191 w 191"/>
              <a:gd name="T19" fmla="*/ 42 h 191"/>
              <a:gd name="T20" fmla="*/ 191 w 191"/>
              <a:gd name="T21" fmla="*/ 0 h 191"/>
              <a:gd name="T22" fmla="*/ 0 w 191"/>
              <a:gd name="T23" fmla="*/ 0 h 191"/>
              <a:gd name="T24" fmla="*/ 0 w 191"/>
              <a:gd name="T25" fmla="*/ 42 h 191"/>
              <a:gd name="T26" fmla="*/ 92 w 191"/>
              <a:gd name="T27" fmla="*/ 185 h 191"/>
              <a:gd name="T28" fmla="*/ 6 w 191"/>
              <a:gd name="T29" fmla="*/ 185 h 191"/>
              <a:gd name="T30" fmla="*/ 6 w 191"/>
              <a:gd name="T31" fmla="*/ 48 h 191"/>
              <a:gd name="T32" fmla="*/ 92 w 191"/>
              <a:gd name="T33" fmla="*/ 48 h 191"/>
              <a:gd name="T34" fmla="*/ 92 w 191"/>
              <a:gd name="T35" fmla="*/ 185 h 191"/>
              <a:gd name="T36" fmla="*/ 137 w 191"/>
              <a:gd name="T37" fmla="*/ 185 h 191"/>
              <a:gd name="T38" fmla="*/ 98 w 191"/>
              <a:gd name="T39" fmla="*/ 185 h 191"/>
              <a:gd name="T40" fmla="*/ 98 w 191"/>
              <a:gd name="T41" fmla="*/ 48 h 191"/>
              <a:gd name="T42" fmla="*/ 137 w 191"/>
              <a:gd name="T43" fmla="*/ 48 h 191"/>
              <a:gd name="T44" fmla="*/ 137 w 191"/>
              <a:gd name="T45" fmla="*/ 185 h 191"/>
              <a:gd name="T46" fmla="*/ 185 w 191"/>
              <a:gd name="T47" fmla="*/ 185 h 191"/>
              <a:gd name="T48" fmla="*/ 143 w 191"/>
              <a:gd name="T49" fmla="*/ 185 h 191"/>
              <a:gd name="T50" fmla="*/ 143 w 191"/>
              <a:gd name="T51" fmla="*/ 48 h 191"/>
              <a:gd name="T52" fmla="*/ 185 w 191"/>
              <a:gd name="T53" fmla="*/ 48 h 191"/>
              <a:gd name="T54" fmla="*/ 185 w 191"/>
              <a:gd name="T55" fmla="*/ 185 h 191"/>
              <a:gd name="T56" fmla="*/ 6 w 191"/>
              <a:gd name="T57" fmla="*/ 6 h 191"/>
              <a:gd name="T58" fmla="*/ 185 w 191"/>
              <a:gd name="T59" fmla="*/ 6 h 191"/>
              <a:gd name="T60" fmla="*/ 185 w 191"/>
              <a:gd name="T61" fmla="*/ 42 h 191"/>
              <a:gd name="T62" fmla="*/ 143 w 191"/>
              <a:gd name="T63" fmla="*/ 42 h 191"/>
              <a:gd name="T64" fmla="*/ 137 w 191"/>
              <a:gd name="T65" fmla="*/ 42 h 191"/>
              <a:gd name="T66" fmla="*/ 98 w 191"/>
              <a:gd name="T67" fmla="*/ 42 h 191"/>
              <a:gd name="T68" fmla="*/ 92 w 191"/>
              <a:gd name="T69" fmla="*/ 42 h 191"/>
              <a:gd name="T70" fmla="*/ 6 w 191"/>
              <a:gd name="T71" fmla="*/ 42 h 191"/>
              <a:gd name="T72" fmla="*/ 6 w 191"/>
              <a:gd name="T73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1" h="191">
                <a:moveTo>
                  <a:pt x="0" y="42"/>
                </a:moveTo>
                <a:lnTo>
                  <a:pt x="0" y="48"/>
                </a:lnTo>
                <a:lnTo>
                  <a:pt x="0" y="191"/>
                </a:lnTo>
                <a:lnTo>
                  <a:pt x="92" y="191"/>
                </a:lnTo>
                <a:lnTo>
                  <a:pt x="98" y="191"/>
                </a:lnTo>
                <a:lnTo>
                  <a:pt x="137" y="191"/>
                </a:lnTo>
                <a:lnTo>
                  <a:pt x="143" y="191"/>
                </a:lnTo>
                <a:lnTo>
                  <a:pt x="191" y="191"/>
                </a:lnTo>
                <a:lnTo>
                  <a:pt x="191" y="48"/>
                </a:lnTo>
                <a:lnTo>
                  <a:pt x="191" y="42"/>
                </a:lnTo>
                <a:lnTo>
                  <a:pt x="191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92" y="185"/>
                </a:moveTo>
                <a:lnTo>
                  <a:pt x="6" y="185"/>
                </a:lnTo>
                <a:lnTo>
                  <a:pt x="6" y="48"/>
                </a:lnTo>
                <a:lnTo>
                  <a:pt x="92" y="48"/>
                </a:lnTo>
                <a:lnTo>
                  <a:pt x="92" y="185"/>
                </a:lnTo>
                <a:close/>
                <a:moveTo>
                  <a:pt x="137" y="185"/>
                </a:moveTo>
                <a:lnTo>
                  <a:pt x="98" y="185"/>
                </a:lnTo>
                <a:lnTo>
                  <a:pt x="98" y="48"/>
                </a:lnTo>
                <a:lnTo>
                  <a:pt x="137" y="48"/>
                </a:lnTo>
                <a:lnTo>
                  <a:pt x="137" y="185"/>
                </a:lnTo>
                <a:close/>
                <a:moveTo>
                  <a:pt x="185" y="185"/>
                </a:moveTo>
                <a:lnTo>
                  <a:pt x="143" y="185"/>
                </a:lnTo>
                <a:lnTo>
                  <a:pt x="143" y="48"/>
                </a:lnTo>
                <a:lnTo>
                  <a:pt x="185" y="48"/>
                </a:lnTo>
                <a:lnTo>
                  <a:pt x="185" y="185"/>
                </a:lnTo>
                <a:close/>
                <a:moveTo>
                  <a:pt x="6" y="6"/>
                </a:moveTo>
                <a:lnTo>
                  <a:pt x="185" y="6"/>
                </a:lnTo>
                <a:lnTo>
                  <a:pt x="185" y="42"/>
                </a:lnTo>
                <a:lnTo>
                  <a:pt x="143" y="42"/>
                </a:lnTo>
                <a:lnTo>
                  <a:pt x="137" y="42"/>
                </a:lnTo>
                <a:lnTo>
                  <a:pt x="98" y="42"/>
                </a:lnTo>
                <a:lnTo>
                  <a:pt x="92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4" name="Freeform 153"/>
          <p:cNvSpPr>
            <a:spLocks noEditPoints="1"/>
          </p:cNvSpPr>
          <p:nvPr/>
        </p:nvSpPr>
        <p:spPr bwMode="auto">
          <a:xfrm>
            <a:off x="4421188" y="2429540"/>
            <a:ext cx="304800" cy="303213"/>
          </a:xfrm>
          <a:custGeom>
            <a:avLst/>
            <a:gdLst>
              <a:gd name="T0" fmla="*/ 0 w 192"/>
              <a:gd name="T1" fmla="*/ 42 h 191"/>
              <a:gd name="T2" fmla="*/ 0 w 192"/>
              <a:gd name="T3" fmla="*/ 48 h 191"/>
              <a:gd name="T4" fmla="*/ 0 w 192"/>
              <a:gd name="T5" fmla="*/ 191 h 191"/>
              <a:gd name="T6" fmla="*/ 192 w 192"/>
              <a:gd name="T7" fmla="*/ 191 h 191"/>
              <a:gd name="T8" fmla="*/ 192 w 192"/>
              <a:gd name="T9" fmla="*/ 48 h 191"/>
              <a:gd name="T10" fmla="*/ 192 w 192"/>
              <a:gd name="T11" fmla="*/ 42 h 191"/>
              <a:gd name="T12" fmla="*/ 192 w 192"/>
              <a:gd name="T13" fmla="*/ 0 h 191"/>
              <a:gd name="T14" fmla="*/ 0 w 192"/>
              <a:gd name="T15" fmla="*/ 0 h 191"/>
              <a:gd name="T16" fmla="*/ 0 w 192"/>
              <a:gd name="T17" fmla="*/ 42 h 191"/>
              <a:gd name="T18" fmla="*/ 6 w 192"/>
              <a:gd name="T19" fmla="*/ 48 h 191"/>
              <a:gd name="T20" fmla="*/ 63 w 192"/>
              <a:gd name="T21" fmla="*/ 48 h 191"/>
              <a:gd name="T22" fmla="*/ 63 w 192"/>
              <a:gd name="T23" fmla="*/ 185 h 191"/>
              <a:gd name="T24" fmla="*/ 6 w 192"/>
              <a:gd name="T25" fmla="*/ 185 h 191"/>
              <a:gd name="T26" fmla="*/ 6 w 192"/>
              <a:gd name="T27" fmla="*/ 48 h 191"/>
              <a:gd name="T28" fmla="*/ 186 w 192"/>
              <a:gd name="T29" fmla="*/ 185 h 191"/>
              <a:gd name="T30" fmla="*/ 69 w 192"/>
              <a:gd name="T31" fmla="*/ 185 h 191"/>
              <a:gd name="T32" fmla="*/ 69 w 192"/>
              <a:gd name="T33" fmla="*/ 48 h 191"/>
              <a:gd name="T34" fmla="*/ 186 w 192"/>
              <a:gd name="T35" fmla="*/ 48 h 191"/>
              <a:gd name="T36" fmla="*/ 186 w 192"/>
              <a:gd name="T37" fmla="*/ 185 h 191"/>
              <a:gd name="T38" fmla="*/ 6 w 192"/>
              <a:gd name="T39" fmla="*/ 6 h 191"/>
              <a:gd name="T40" fmla="*/ 186 w 192"/>
              <a:gd name="T41" fmla="*/ 6 h 191"/>
              <a:gd name="T42" fmla="*/ 186 w 192"/>
              <a:gd name="T43" fmla="*/ 42 h 191"/>
              <a:gd name="T44" fmla="*/ 6 w 192"/>
              <a:gd name="T45" fmla="*/ 42 h 191"/>
              <a:gd name="T46" fmla="*/ 6 w 192"/>
              <a:gd name="T47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2" h="191">
                <a:moveTo>
                  <a:pt x="0" y="42"/>
                </a:moveTo>
                <a:lnTo>
                  <a:pt x="0" y="48"/>
                </a:lnTo>
                <a:lnTo>
                  <a:pt x="0" y="191"/>
                </a:lnTo>
                <a:lnTo>
                  <a:pt x="192" y="191"/>
                </a:lnTo>
                <a:lnTo>
                  <a:pt x="192" y="48"/>
                </a:lnTo>
                <a:lnTo>
                  <a:pt x="192" y="42"/>
                </a:lnTo>
                <a:lnTo>
                  <a:pt x="192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6" y="48"/>
                </a:moveTo>
                <a:lnTo>
                  <a:pt x="63" y="48"/>
                </a:lnTo>
                <a:lnTo>
                  <a:pt x="63" y="185"/>
                </a:lnTo>
                <a:lnTo>
                  <a:pt x="6" y="185"/>
                </a:lnTo>
                <a:lnTo>
                  <a:pt x="6" y="48"/>
                </a:lnTo>
                <a:close/>
                <a:moveTo>
                  <a:pt x="186" y="185"/>
                </a:moveTo>
                <a:lnTo>
                  <a:pt x="69" y="185"/>
                </a:lnTo>
                <a:lnTo>
                  <a:pt x="69" y="48"/>
                </a:lnTo>
                <a:lnTo>
                  <a:pt x="186" y="48"/>
                </a:lnTo>
                <a:lnTo>
                  <a:pt x="186" y="185"/>
                </a:lnTo>
                <a:close/>
                <a:moveTo>
                  <a:pt x="6" y="6"/>
                </a:moveTo>
                <a:lnTo>
                  <a:pt x="186" y="6"/>
                </a:lnTo>
                <a:lnTo>
                  <a:pt x="186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5" name="Freeform 154"/>
          <p:cNvSpPr>
            <a:spLocks noEditPoints="1"/>
          </p:cNvSpPr>
          <p:nvPr/>
        </p:nvSpPr>
        <p:spPr bwMode="auto">
          <a:xfrm>
            <a:off x="4814888" y="2429540"/>
            <a:ext cx="304800" cy="303213"/>
          </a:xfrm>
          <a:custGeom>
            <a:avLst/>
            <a:gdLst>
              <a:gd name="T0" fmla="*/ 0 w 192"/>
              <a:gd name="T1" fmla="*/ 42 h 191"/>
              <a:gd name="T2" fmla="*/ 0 w 192"/>
              <a:gd name="T3" fmla="*/ 48 h 191"/>
              <a:gd name="T4" fmla="*/ 0 w 192"/>
              <a:gd name="T5" fmla="*/ 191 h 191"/>
              <a:gd name="T6" fmla="*/ 192 w 192"/>
              <a:gd name="T7" fmla="*/ 191 h 191"/>
              <a:gd name="T8" fmla="*/ 192 w 192"/>
              <a:gd name="T9" fmla="*/ 48 h 191"/>
              <a:gd name="T10" fmla="*/ 192 w 192"/>
              <a:gd name="T11" fmla="*/ 42 h 191"/>
              <a:gd name="T12" fmla="*/ 192 w 192"/>
              <a:gd name="T13" fmla="*/ 0 h 191"/>
              <a:gd name="T14" fmla="*/ 0 w 192"/>
              <a:gd name="T15" fmla="*/ 0 h 191"/>
              <a:gd name="T16" fmla="*/ 0 w 192"/>
              <a:gd name="T17" fmla="*/ 42 h 191"/>
              <a:gd name="T18" fmla="*/ 6 w 192"/>
              <a:gd name="T19" fmla="*/ 48 h 191"/>
              <a:gd name="T20" fmla="*/ 123 w 192"/>
              <a:gd name="T21" fmla="*/ 48 h 191"/>
              <a:gd name="T22" fmla="*/ 123 w 192"/>
              <a:gd name="T23" fmla="*/ 185 h 191"/>
              <a:gd name="T24" fmla="*/ 6 w 192"/>
              <a:gd name="T25" fmla="*/ 185 h 191"/>
              <a:gd name="T26" fmla="*/ 6 w 192"/>
              <a:gd name="T27" fmla="*/ 48 h 191"/>
              <a:gd name="T28" fmla="*/ 186 w 192"/>
              <a:gd name="T29" fmla="*/ 185 h 191"/>
              <a:gd name="T30" fmla="*/ 129 w 192"/>
              <a:gd name="T31" fmla="*/ 185 h 191"/>
              <a:gd name="T32" fmla="*/ 129 w 192"/>
              <a:gd name="T33" fmla="*/ 48 h 191"/>
              <a:gd name="T34" fmla="*/ 186 w 192"/>
              <a:gd name="T35" fmla="*/ 48 h 191"/>
              <a:gd name="T36" fmla="*/ 186 w 192"/>
              <a:gd name="T37" fmla="*/ 185 h 191"/>
              <a:gd name="T38" fmla="*/ 6 w 192"/>
              <a:gd name="T39" fmla="*/ 6 h 191"/>
              <a:gd name="T40" fmla="*/ 186 w 192"/>
              <a:gd name="T41" fmla="*/ 6 h 191"/>
              <a:gd name="T42" fmla="*/ 186 w 192"/>
              <a:gd name="T43" fmla="*/ 42 h 191"/>
              <a:gd name="T44" fmla="*/ 6 w 192"/>
              <a:gd name="T45" fmla="*/ 42 h 191"/>
              <a:gd name="T46" fmla="*/ 6 w 192"/>
              <a:gd name="T47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2" h="191">
                <a:moveTo>
                  <a:pt x="0" y="42"/>
                </a:moveTo>
                <a:lnTo>
                  <a:pt x="0" y="48"/>
                </a:lnTo>
                <a:lnTo>
                  <a:pt x="0" y="191"/>
                </a:lnTo>
                <a:lnTo>
                  <a:pt x="192" y="191"/>
                </a:lnTo>
                <a:lnTo>
                  <a:pt x="192" y="48"/>
                </a:lnTo>
                <a:lnTo>
                  <a:pt x="192" y="42"/>
                </a:lnTo>
                <a:lnTo>
                  <a:pt x="192" y="0"/>
                </a:lnTo>
                <a:lnTo>
                  <a:pt x="0" y="0"/>
                </a:lnTo>
                <a:lnTo>
                  <a:pt x="0" y="42"/>
                </a:lnTo>
                <a:close/>
                <a:moveTo>
                  <a:pt x="6" y="48"/>
                </a:moveTo>
                <a:lnTo>
                  <a:pt x="123" y="48"/>
                </a:lnTo>
                <a:lnTo>
                  <a:pt x="123" y="185"/>
                </a:lnTo>
                <a:lnTo>
                  <a:pt x="6" y="185"/>
                </a:lnTo>
                <a:lnTo>
                  <a:pt x="6" y="48"/>
                </a:lnTo>
                <a:close/>
                <a:moveTo>
                  <a:pt x="186" y="185"/>
                </a:moveTo>
                <a:lnTo>
                  <a:pt x="129" y="185"/>
                </a:lnTo>
                <a:lnTo>
                  <a:pt x="129" y="48"/>
                </a:lnTo>
                <a:lnTo>
                  <a:pt x="186" y="48"/>
                </a:lnTo>
                <a:lnTo>
                  <a:pt x="186" y="185"/>
                </a:lnTo>
                <a:close/>
                <a:moveTo>
                  <a:pt x="6" y="6"/>
                </a:moveTo>
                <a:lnTo>
                  <a:pt x="186" y="6"/>
                </a:lnTo>
                <a:lnTo>
                  <a:pt x="186" y="42"/>
                </a:lnTo>
                <a:lnTo>
                  <a:pt x="6" y="42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6" name="Freeform 155"/>
          <p:cNvSpPr>
            <a:spLocks noEditPoints="1"/>
          </p:cNvSpPr>
          <p:nvPr/>
        </p:nvSpPr>
        <p:spPr bwMode="auto">
          <a:xfrm>
            <a:off x="5210176" y="2429540"/>
            <a:ext cx="303213" cy="303213"/>
          </a:xfrm>
          <a:custGeom>
            <a:avLst/>
            <a:gdLst>
              <a:gd name="T0" fmla="*/ 60 w 191"/>
              <a:gd name="T1" fmla="*/ 0 h 191"/>
              <a:gd name="T2" fmla="*/ 0 w 191"/>
              <a:gd name="T3" fmla="*/ 0 h 191"/>
              <a:gd name="T4" fmla="*/ 0 w 191"/>
              <a:gd name="T5" fmla="*/ 191 h 191"/>
              <a:gd name="T6" fmla="*/ 60 w 191"/>
              <a:gd name="T7" fmla="*/ 191 h 191"/>
              <a:gd name="T8" fmla="*/ 66 w 191"/>
              <a:gd name="T9" fmla="*/ 191 h 191"/>
              <a:gd name="T10" fmla="*/ 191 w 191"/>
              <a:gd name="T11" fmla="*/ 191 h 191"/>
              <a:gd name="T12" fmla="*/ 191 w 191"/>
              <a:gd name="T13" fmla="*/ 0 h 191"/>
              <a:gd name="T14" fmla="*/ 66 w 191"/>
              <a:gd name="T15" fmla="*/ 0 h 191"/>
              <a:gd name="T16" fmla="*/ 60 w 191"/>
              <a:gd name="T17" fmla="*/ 0 h 191"/>
              <a:gd name="T18" fmla="*/ 60 w 191"/>
              <a:gd name="T19" fmla="*/ 185 h 191"/>
              <a:gd name="T20" fmla="*/ 6 w 191"/>
              <a:gd name="T21" fmla="*/ 185 h 191"/>
              <a:gd name="T22" fmla="*/ 6 w 191"/>
              <a:gd name="T23" fmla="*/ 6 h 191"/>
              <a:gd name="T24" fmla="*/ 60 w 191"/>
              <a:gd name="T25" fmla="*/ 6 h 191"/>
              <a:gd name="T26" fmla="*/ 60 w 191"/>
              <a:gd name="T27" fmla="*/ 185 h 191"/>
              <a:gd name="T28" fmla="*/ 185 w 191"/>
              <a:gd name="T29" fmla="*/ 6 h 191"/>
              <a:gd name="T30" fmla="*/ 185 w 191"/>
              <a:gd name="T31" fmla="*/ 185 h 191"/>
              <a:gd name="T32" fmla="*/ 66 w 191"/>
              <a:gd name="T33" fmla="*/ 185 h 191"/>
              <a:gd name="T34" fmla="*/ 66 w 191"/>
              <a:gd name="T35" fmla="*/ 6 h 191"/>
              <a:gd name="T36" fmla="*/ 185 w 191"/>
              <a:gd name="T37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1" h="191">
                <a:moveTo>
                  <a:pt x="60" y="0"/>
                </a:moveTo>
                <a:lnTo>
                  <a:pt x="0" y="0"/>
                </a:lnTo>
                <a:lnTo>
                  <a:pt x="0" y="191"/>
                </a:lnTo>
                <a:lnTo>
                  <a:pt x="60" y="191"/>
                </a:lnTo>
                <a:lnTo>
                  <a:pt x="66" y="191"/>
                </a:lnTo>
                <a:lnTo>
                  <a:pt x="191" y="191"/>
                </a:lnTo>
                <a:lnTo>
                  <a:pt x="191" y="0"/>
                </a:lnTo>
                <a:lnTo>
                  <a:pt x="66" y="0"/>
                </a:lnTo>
                <a:lnTo>
                  <a:pt x="60" y="0"/>
                </a:lnTo>
                <a:close/>
                <a:moveTo>
                  <a:pt x="60" y="185"/>
                </a:moveTo>
                <a:lnTo>
                  <a:pt x="6" y="185"/>
                </a:lnTo>
                <a:lnTo>
                  <a:pt x="6" y="6"/>
                </a:lnTo>
                <a:lnTo>
                  <a:pt x="60" y="6"/>
                </a:lnTo>
                <a:lnTo>
                  <a:pt x="60" y="185"/>
                </a:lnTo>
                <a:close/>
                <a:moveTo>
                  <a:pt x="185" y="6"/>
                </a:moveTo>
                <a:lnTo>
                  <a:pt x="185" y="185"/>
                </a:lnTo>
                <a:lnTo>
                  <a:pt x="66" y="185"/>
                </a:lnTo>
                <a:lnTo>
                  <a:pt x="66" y="6"/>
                </a:lnTo>
                <a:lnTo>
                  <a:pt x="185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7" name="Freeform 156"/>
          <p:cNvSpPr>
            <a:spLocks noEditPoints="1"/>
          </p:cNvSpPr>
          <p:nvPr/>
        </p:nvSpPr>
        <p:spPr bwMode="auto">
          <a:xfrm>
            <a:off x="5603876" y="2429540"/>
            <a:ext cx="304800" cy="303213"/>
          </a:xfrm>
          <a:custGeom>
            <a:avLst/>
            <a:gdLst>
              <a:gd name="T0" fmla="*/ 126 w 192"/>
              <a:gd name="T1" fmla="*/ 0 h 191"/>
              <a:gd name="T2" fmla="*/ 0 w 192"/>
              <a:gd name="T3" fmla="*/ 0 h 191"/>
              <a:gd name="T4" fmla="*/ 0 w 192"/>
              <a:gd name="T5" fmla="*/ 191 h 191"/>
              <a:gd name="T6" fmla="*/ 126 w 192"/>
              <a:gd name="T7" fmla="*/ 191 h 191"/>
              <a:gd name="T8" fmla="*/ 132 w 192"/>
              <a:gd name="T9" fmla="*/ 191 h 191"/>
              <a:gd name="T10" fmla="*/ 192 w 192"/>
              <a:gd name="T11" fmla="*/ 191 h 191"/>
              <a:gd name="T12" fmla="*/ 192 w 192"/>
              <a:gd name="T13" fmla="*/ 0 h 191"/>
              <a:gd name="T14" fmla="*/ 132 w 192"/>
              <a:gd name="T15" fmla="*/ 0 h 191"/>
              <a:gd name="T16" fmla="*/ 126 w 192"/>
              <a:gd name="T17" fmla="*/ 0 h 191"/>
              <a:gd name="T18" fmla="*/ 126 w 192"/>
              <a:gd name="T19" fmla="*/ 185 h 191"/>
              <a:gd name="T20" fmla="*/ 6 w 192"/>
              <a:gd name="T21" fmla="*/ 185 h 191"/>
              <a:gd name="T22" fmla="*/ 6 w 192"/>
              <a:gd name="T23" fmla="*/ 6 h 191"/>
              <a:gd name="T24" fmla="*/ 126 w 192"/>
              <a:gd name="T25" fmla="*/ 6 h 191"/>
              <a:gd name="T26" fmla="*/ 126 w 192"/>
              <a:gd name="T27" fmla="*/ 185 h 191"/>
              <a:gd name="T28" fmla="*/ 186 w 192"/>
              <a:gd name="T29" fmla="*/ 6 h 191"/>
              <a:gd name="T30" fmla="*/ 186 w 192"/>
              <a:gd name="T31" fmla="*/ 185 h 191"/>
              <a:gd name="T32" fmla="*/ 132 w 192"/>
              <a:gd name="T33" fmla="*/ 185 h 191"/>
              <a:gd name="T34" fmla="*/ 132 w 192"/>
              <a:gd name="T35" fmla="*/ 6 h 191"/>
              <a:gd name="T36" fmla="*/ 186 w 192"/>
              <a:gd name="T37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2" h="191">
                <a:moveTo>
                  <a:pt x="126" y="0"/>
                </a:moveTo>
                <a:lnTo>
                  <a:pt x="0" y="0"/>
                </a:lnTo>
                <a:lnTo>
                  <a:pt x="0" y="191"/>
                </a:lnTo>
                <a:lnTo>
                  <a:pt x="126" y="191"/>
                </a:lnTo>
                <a:lnTo>
                  <a:pt x="132" y="191"/>
                </a:lnTo>
                <a:lnTo>
                  <a:pt x="192" y="191"/>
                </a:lnTo>
                <a:lnTo>
                  <a:pt x="192" y="0"/>
                </a:lnTo>
                <a:lnTo>
                  <a:pt x="132" y="0"/>
                </a:lnTo>
                <a:lnTo>
                  <a:pt x="126" y="0"/>
                </a:lnTo>
                <a:close/>
                <a:moveTo>
                  <a:pt x="126" y="185"/>
                </a:moveTo>
                <a:lnTo>
                  <a:pt x="6" y="185"/>
                </a:lnTo>
                <a:lnTo>
                  <a:pt x="6" y="6"/>
                </a:lnTo>
                <a:lnTo>
                  <a:pt x="126" y="6"/>
                </a:lnTo>
                <a:lnTo>
                  <a:pt x="126" y="185"/>
                </a:lnTo>
                <a:close/>
                <a:moveTo>
                  <a:pt x="186" y="6"/>
                </a:moveTo>
                <a:lnTo>
                  <a:pt x="186" y="185"/>
                </a:lnTo>
                <a:lnTo>
                  <a:pt x="132" y="185"/>
                </a:lnTo>
                <a:lnTo>
                  <a:pt x="132" y="6"/>
                </a:lnTo>
                <a:lnTo>
                  <a:pt x="18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8" name="Freeform 157"/>
          <p:cNvSpPr>
            <a:spLocks noEditPoints="1"/>
          </p:cNvSpPr>
          <p:nvPr/>
        </p:nvSpPr>
        <p:spPr bwMode="auto">
          <a:xfrm>
            <a:off x="5999163" y="2429540"/>
            <a:ext cx="303213" cy="303213"/>
          </a:xfrm>
          <a:custGeom>
            <a:avLst/>
            <a:gdLst>
              <a:gd name="T0" fmla="*/ 92 w 191"/>
              <a:gd name="T1" fmla="*/ 0 h 191"/>
              <a:gd name="T2" fmla="*/ 0 w 191"/>
              <a:gd name="T3" fmla="*/ 0 h 191"/>
              <a:gd name="T4" fmla="*/ 0 w 191"/>
              <a:gd name="T5" fmla="*/ 48 h 191"/>
              <a:gd name="T6" fmla="*/ 0 w 191"/>
              <a:gd name="T7" fmla="*/ 54 h 191"/>
              <a:gd name="T8" fmla="*/ 0 w 191"/>
              <a:gd name="T9" fmla="*/ 92 h 191"/>
              <a:gd name="T10" fmla="*/ 0 w 191"/>
              <a:gd name="T11" fmla="*/ 98 h 191"/>
              <a:gd name="T12" fmla="*/ 0 w 191"/>
              <a:gd name="T13" fmla="*/ 140 h 191"/>
              <a:gd name="T14" fmla="*/ 0 w 191"/>
              <a:gd name="T15" fmla="*/ 146 h 191"/>
              <a:gd name="T16" fmla="*/ 0 w 191"/>
              <a:gd name="T17" fmla="*/ 191 h 191"/>
              <a:gd name="T18" fmla="*/ 92 w 191"/>
              <a:gd name="T19" fmla="*/ 191 h 191"/>
              <a:gd name="T20" fmla="*/ 98 w 191"/>
              <a:gd name="T21" fmla="*/ 191 h 191"/>
              <a:gd name="T22" fmla="*/ 191 w 191"/>
              <a:gd name="T23" fmla="*/ 191 h 191"/>
              <a:gd name="T24" fmla="*/ 191 w 191"/>
              <a:gd name="T25" fmla="*/ 146 h 191"/>
              <a:gd name="T26" fmla="*/ 191 w 191"/>
              <a:gd name="T27" fmla="*/ 140 h 191"/>
              <a:gd name="T28" fmla="*/ 191 w 191"/>
              <a:gd name="T29" fmla="*/ 98 h 191"/>
              <a:gd name="T30" fmla="*/ 191 w 191"/>
              <a:gd name="T31" fmla="*/ 92 h 191"/>
              <a:gd name="T32" fmla="*/ 191 w 191"/>
              <a:gd name="T33" fmla="*/ 54 h 191"/>
              <a:gd name="T34" fmla="*/ 191 w 191"/>
              <a:gd name="T35" fmla="*/ 48 h 191"/>
              <a:gd name="T36" fmla="*/ 191 w 191"/>
              <a:gd name="T37" fmla="*/ 0 h 191"/>
              <a:gd name="T38" fmla="*/ 98 w 191"/>
              <a:gd name="T39" fmla="*/ 0 h 191"/>
              <a:gd name="T40" fmla="*/ 92 w 191"/>
              <a:gd name="T41" fmla="*/ 0 h 191"/>
              <a:gd name="T42" fmla="*/ 6 w 191"/>
              <a:gd name="T43" fmla="*/ 6 h 191"/>
              <a:gd name="T44" fmla="*/ 92 w 191"/>
              <a:gd name="T45" fmla="*/ 6 h 191"/>
              <a:gd name="T46" fmla="*/ 92 w 191"/>
              <a:gd name="T47" fmla="*/ 48 h 191"/>
              <a:gd name="T48" fmla="*/ 6 w 191"/>
              <a:gd name="T49" fmla="*/ 48 h 191"/>
              <a:gd name="T50" fmla="*/ 6 w 191"/>
              <a:gd name="T51" fmla="*/ 6 h 191"/>
              <a:gd name="T52" fmla="*/ 6 w 191"/>
              <a:gd name="T53" fmla="*/ 54 h 191"/>
              <a:gd name="T54" fmla="*/ 92 w 191"/>
              <a:gd name="T55" fmla="*/ 54 h 191"/>
              <a:gd name="T56" fmla="*/ 92 w 191"/>
              <a:gd name="T57" fmla="*/ 92 h 191"/>
              <a:gd name="T58" fmla="*/ 6 w 191"/>
              <a:gd name="T59" fmla="*/ 92 h 191"/>
              <a:gd name="T60" fmla="*/ 6 w 191"/>
              <a:gd name="T61" fmla="*/ 54 h 191"/>
              <a:gd name="T62" fmla="*/ 6 w 191"/>
              <a:gd name="T63" fmla="*/ 98 h 191"/>
              <a:gd name="T64" fmla="*/ 92 w 191"/>
              <a:gd name="T65" fmla="*/ 98 h 191"/>
              <a:gd name="T66" fmla="*/ 92 w 191"/>
              <a:gd name="T67" fmla="*/ 140 h 191"/>
              <a:gd name="T68" fmla="*/ 6 w 191"/>
              <a:gd name="T69" fmla="*/ 140 h 191"/>
              <a:gd name="T70" fmla="*/ 6 w 191"/>
              <a:gd name="T71" fmla="*/ 98 h 191"/>
              <a:gd name="T72" fmla="*/ 92 w 191"/>
              <a:gd name="T73" fmla="*/ 185 h 191"/>
              <a:gd name="T74" fmla="*/ 6 w 191"/>
              <a:gd name="T75" fmla="*/ 185 h 191"/>
              <a:gd name="T76" fmla="*/ 6 w 191"/>
              <a:gd name="T77" fmla="*/ 146 h 191"/>
              <a:gd name="T78" fmla="*/ 92 w 191"/>
              <a:gd name="T79" fmla="*/ 146 h 191"/>
              <a:gd name="T80" fmla="*/ 92 w 191"/>
              <a:gd name="T81" fmla="*/ 185 h 191"/>
              <a:gd name="T82" fmla="*/ 185 w 191"/>
              <a:gd name="T83" fmla="*/ 185 h 191"/>
              <a:gd name="T84" fmla="*/ 98 w 191"/>
              <a:gd name="T85" fmla="*/ 185 h 191"/>
              <a:gd name="T86" fmla="*/ 98 w 191"/>
              <a:gd name="T87" fmla="*/ 146 h 191"/>
              <a:gd name="T88" fmla="*/ 185 w 191"/>
              <a:gd name="T89" fmla="*/ 146 h 191"/>
              <a:gd name="T90" fmla="*/ 185 w 191"/>
              <a:gd name="T91" fmla="*/ 185 h 191"/>
              <a:gd name="T92" fmla="*/ 185 w 191"/>
              <a:gd name="T93" fmla="*/ 140 h 191"/>
              <a:gd name="T94" fmla="*/ 98 w 191"/>
              <a:gd name="T95" fmla="*/ 140 h 191"/>
              <a:gd name="T96" fmla="*/ 98 w 191"/>
              <a:gd name="T97" fmla="*/ 98 h 191"/>
              <a:gd name="T98" fmla="*/ 185 w 191"/>
              <a:gd name="T99" fmla="*/ 98 h 191"/>
              <a:gd name="T100" fmla="*/ 185 w 191"/>
              <a:gd name="T101" fmla="*/ 140 h 191"/>
              <a:gd name="T102" fmla="*/ 185 w 191"/>
              <a:gd name="T103" fmla="*/ 92 h 191"/>
              <a:gd name="T104" fmla="*/ 98 w 191"/>
              <a:gd name="T105" fmla="*/ 92 h 191"/>
              <a:gd name="T106" fmla="*/ 98 w 191"/>
              <a:gd name="T107" fmla="*/ 54 h 191"/>
              <a:gd name="T108" fmla="*/ 185 w 191"/>
              <a:gd name="T109" fmla="*/ 54 h 191"/>
              <a:gd name="T110" fmla="*/ 185 w 191"/>
              <a:gd name="T111" fmla="*/ 92 h 191"/>
              <a:gd name="T112" fmla="*/ 185 w 191"/>
              <a:gd name="T113" fmla="*/ 6 h 191"/>
              <a:gd name="T114" fmla="*/ 185 w 191"/>
              <a:gd name="T115" fmla="*/ 48 h 191"/>
              <a:gd name="T116" fmla="*/ 98 w 191"/>
              <a:gd name="T117" fmla="*/ 48 h 191"/>
              <a:gd name="T118" fmla="*/ 98 w 191"/>
              <a:gd name="T119" fmla="*/ 6 h 191"/>
              <a:gd name="T120" fmla="*/ 185 w 191"/>
              <a:gd name="T121" fmla="*/ 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1" h="191">
                <a:moveTo>
                  <a:pt x="92" y="0"/>
                </a:moveTo>
                <a:lnTo>
                  <a:pt x="0" y="0"/>
                </a:lnTo>
                <a:lnTo>
                  <a:pt x="0" y="48"/>
                </a:lnTo>
                <a:lnTo>
                  <a:pt x="0" y="54"/>
                </a:lnTo>
                <a:lnTo>
                  <a:pt x="0" y="92"/>
                </a:lnTo>
                <a:lnTo>
                  <a:pt x="0" y="98"/>
                </a:lnTo>
                <a:lnTo>
                  <a:pt x="0" y="140"/>
                </a:lnTo>
                <a:lnTo>
                  <a:pt x="0" y="146"/>
                </a:lnTo>
                <a:lnTo>
                  <a:pt x="0" y="191"/>
                </a:lnTo>
                <a:lnTo>
                  <a:pt x="92" y="191"/>
                </a:lnTo>
                <a:lnTo>
                  <a:pt x="98" y="191"/>
                </a:lnTo>
                <a:lnTo>
                  <a:pt x="191" y="191"/>
                </a:lnTo>
                <a:lnTo>
                  <a:pt x="191" y="146"/>
                </a:lnTo>
                <a:lnTo>
                  <a:pt x="191" y="140"/>
                </a:lnTo>
                <a:lnTo>
                  <a:pt x="191" y="98"/>
                </a:lnTo>
                <a:lnTo>
                  <a:pt x="191" y="92"/>
                </a:lnTo>
                <a:lnTo>
                  <a:pt x="191" y="54"/>
                </a:lnTo>
                <a:lnTo>
                  <a:pt x="191" y="48"/>
                </a:lnTo>
                <a:lnTo>
                  <a:pt x="191" y="0"/>
                </a:lnTo>
                <a:lnTo>
                  <a:pt x="98" y="0"/>
                </a:lnTo>
                <a:lnTo>
                  <a:pt x="92" y="0"/>
                </a:lnTo>
                <a:close/>
                <a:moveTo>
                  <a:pt x="6" y="6"/>
                </a:moveTo>
                <a:lnTo>
                  <a:pt x="92" y="6"/>
                </a:lnTo>
                <a:lnTo>
                  <a:pt x="92" y="48"/>
                </a:lnTo>
                <a:lnTo>
                  <a:pt x="6" y="48"/>
                </a:lnTo>
                <a:lnTo>
                  <a:pt x="6" y="6"/>
                </a:lnTo>
                <a:close/>
                <a:moveTo>
                  <a:pt x="6" y="54"/>
                </a:moveTo>
                <a:lnTo>
                  <a:pt x="92" y="54"/>
                </a:lnTo>
                <a:lnTo>
                  <a:pt x="92" y="92"/>
                </a:lnTo>
                <a:lnTo>
                  <a:pt x="6" y="92"/>
                </a:lnTo>
                <a:lnTo>
                  <a:pt x="6" y="54"/>
                </a:lnTo>
                <a:close/>
                <a:moveTo>
                  <a:pt x="6" y="98"/>
                </a:moveTo>
                <a:lnTo>
                  <a:pt x="92" y="98"/>
                </a:lnTo>
                <a:lnTo>
                  <a:pt x="92" y="140"/>
                </a:lnTo>
                <a:lnTo>
                  <a:pt x="6" y="140"/>
                </a:lnTo>
                <a:lnTo>
                  <a:pt x="6" y="98"/>
                </a:lnTo>
                <a:close/>
                <a:moveTo>
                  <a:pt x="92" y="185"/>
                </a:moveTo>
                <a:lnTo>
                  <a:pt x="6" y="185"/>
                </a:lnTo>
                <a:lnTo>
                  <a:pt x="6" y="146"/>
                </a:lnTo>
                <a:lnTo>
                  <a:pt x="92" y="146"/>
                </a:lnTo>
                <a:lnTo>
                  <a:pt x="92" y="185"/>
                </a:lnTo>
                <a:close/>
                <a:moveTo>
                  <a:pt x="185" y="185"/>
                </a:moveTo>
                <a:lnTo>
                  <a:pt x="98" y="185"/>
                </a:lnTo>
                <a:lnTo>
                  <a:pt x="98" y="146"/>
                </a:lnTo>
                <a:lnTo>
                  <a:pt x="185" y="146"/>
                </a:lnTo>
                <a:lnTo>
                  <a:pt x="185" y="185"/>
                </a:lnTo>
                <a:close/>
                <a:moveTo>
                  <a:pt x="185" y="140"/>
                </a:moveTo>
                <a:lnTo>
                  <a:pt x="98" y="140"/>
                </a:lnTo>
                <a:lnTo>
                  <a:pt x="98" y="98"/>
                </a:lnTo>
                <a:lnTo>
                  <a:pt x="185" y="98"/>
                </a:lnTo>
                <a:lnTo>
                  <a:pt x="185" y="140"/>
                </a:lnTo>
                <a:close/>
                <a:moveTo>
                  <a:pt x="185" y="92"/>
                </a:moveTo>
                <a:lnTo>
                  <a:pt x="98" y="92"/>
                </a:lnTo>
                <a:lnTo>
                  <a:pt x="98" y="54"/>
                </a:lnTo>
                <a:lnTo>
                  <a:pt x="185" y="54"/>
                </a:lnTo>
                <a:lnTo>
                  <a:pt x="185" y="92"/>
                </a:lnTo>
                <a:close/>
                <a:moveTo>
                  <a:pt x="185" y="6"/>
                </a:moveTo>
                <a:lnTo>
                  <a:pt x="185" y="48"/>
                </a:lnTo>
                <a:lnTo>
                  <a:pt x="98" y="48"/>
                </a:lnTo>
                <a:lnTo>
                  <a:pt x="98" y="6"/>
                </a:lnTo>
                <a:lnTo>
                  <a:pt x="185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9" name="Freeform 158"/>
          <p:cNvSpPr>
            <a:spLocks noEditPoints="1"/>
          </p:cNvSpPr>
          <p:nvPr/>
        </p:nvSpPr>
        <p:spPr bwMode="auto">
          <a:xfrm>
            <a:off x="6442076" y="2429540"/>
            <a:ext cx="207963" cy="303213"/>
          </a:xfrm>
          <a:custGeom>
            <a:avLst/>
            <a:gdLst>
              <a:gd name="T0" fmla="*/ 0 w 176"/>
              <a:gd name="T1" fmla="*/ 0 h 256"/>
              <a:gd name="T2" fmla="*/ 0 w 176"/>
              <a:gd name="T3" fmla="*/ 168 h 256"/>
              <a:gd name="T4" fmla="*/ 88 w 176"/>
              <a:gd name="T5" fmla="*/ 256 h 256"/>
              <a:gd name="T6" fmla="*/ 176 w 176"/>
              <a:gd name="T7" fmla="*/ 168 h 256"/>
              <a:gd name="T8" fmla="*/ 176 w 176"/>
              <a:gd name="T9" fmla="*/ 0 h 256"/>
              <a:gd name="T10" fmla="*/ 116 w 176"/>
              <a:gd name="T11" fmla="*/ 0 h 256"/>
              <a:gd name="T12" fmla="*/ 116 w 176"/>
              <a:gd name="T13" fmla="*/ 168 h 256"/>
              <a:gd name="T14" fmla="*/ 88 w 176"/>
              <a:gd name="T15" fmla="*/ 196 h 256"/>
              <a:gd name="T16" fmla="*/ 60 w 176"/>
              <a:gd name="T17" fmla="*/ 168 h 256"/>
              <a:gd name="T18" fmla="*/ 60 w 176"/>
              <a:gd name="T19" fmla="*/ 0 h 256"/>
              <a:gd name="T20" fmla="*/ 0 w 176"/>
              <a:gd name="T21" fmla="*/ 0 h 256"/>
              <a:gd name="T22" fmla="*/ 52 w 176"/>
              <a:gd name="T23" fmla="*/ 8 h 256"/>
              <a:gd name="T24" fmla="*/ 52 w 176"/>
              <a:gd name="T25" fmla="*/ 36 h 256"/>
              <a:gd name="T26" fmla="*/ 8 w 176"/>
              <a:gd name="T27" fmla="*/ 36 h 256"/>
              <a:gd name="T28" fmla="*/ 8 w 176"/>
              <a:gd name="T29" fmla="*/ 8 h 256"/>
              <a:gd name="T30" fmla="*/ 52 w 176"/>
              <a:gd name="T31" fmla="*/ 8 h 256"/>
              <a:gd name="T32" fmla="*/ 168 w 176"/>
              <a:gd name="T33" fmla="*/ 8 h 256"/>
              <a:gd name="T34" fmla="*/ 168 w 176"/>
              <a:gd name="T35" fmla="*/ 36 h 256"/>
              <a:gd name="T36" fmla="*/ 124 w 176"/>
              <a:gd name="T37" fmla="*/ 36 h 256"/>
              <a:gd name="T38" fmla="*/ 124 w 176"/>
              <a:gd name="T39" fmla="*/ 8 h 256"/>
              <a:gd name="T40" fmla="*/ 168 w 176"/>
              <a:gd name="T41" fmla="*/ 8 h 256"/>
              <a:gd name="T42" fmla="*/ 88 w 176"/>
              <a:gd name="T43" fmla="*/ 204 h 256"/>
              <a:gd name="T44" fmla="*/ 124 w 176"/>
              <a:gd name="T45" fmla="*/ 168 h 256"/>
              <a:gd name="T46" fmla="*/ 124 w 176"/>
              <a:gd name="T47" fmla="*/ 44 h 256"/>
              <a:gd name="T48" fmla="*/ 168 w 176"/>
              <a:gd name="T49" fmla="*/ 44 h 256"/>
              <a:gd name="T50" fmla="*/ 168 w 176"/>
              <a:gd name="T51" fmla="*/ 168 h 256"/>
              <a:gd name="T52" fmla="*/ 88 w 176"/>
              <a:gd name="T53" fmla="*/ 248 h 256"/>
              <a:gd name="T54" fmla="*/ 8 w 176"/>
              <a:gd name="T55" fmla="*/ 168 h 256"/>
              <a:gd name="T56" fmla="*/ 8 w 176"/>
              <a:gd name="T57" fmla="*/ 44 h 256"/>
              <a:gd name="T58" fmla="*/ 52 w 176"/>
              <a:gd name="T59" fmla="*/ 44 h 256"/>
              <a:gd name="T60" fmla="*/ 52 w 176"/>
              <a:gd name="T61" fmla="*/ 168 h 256"/>
              <a:gd name="T62" fmla="*/ 88 w 176"/>
              <a:gd name="T63" fmla="*/ 20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256">
                <a:moveTo>
                  <a:pt x="0" y="0"/>
                </a:moveTo>
                <a:cubicBezTo>
                  <a:pt x="0" y="168"/>
                  <a:pt x="0" y="168"/>
                  <a:pt x="0" y="168"/>
                </a:cubicBezTo>
                <a:cubicBezTo>
                  <a:pt x="0" y="216"/>
                  <a:pt x="39" y="256"/>
                  <a:pt x="88" y="256"/>
                </a:cubicBezTo>
                <a:cubicBezTo>
                  <a:pt x="136" y="256"/>
                  <a:pt x="176" y="216"/>
                  <a:pt x="176" y="168"/>
                </a:cubicBezTo>
                <a:cubicBezTo>
                  <a:pt x="176" y="0"/>
                  <a:pt x="176" y="0"/>
                  <a:pt x="17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168"/>
                  <a:pt x="116" y="168"/>
                  <a:pt x="116" y="168"/>
                </a:cubicBezTo>
                <a:cubicBezTo>
                  <a:pt x="116" y="183"/>
                  <a:pt x="103" y="196"/>
                  <a:pt x="88" y="196"/>
                </a:cubicBezTo>
                <a:cubicBezTo>
                  <a:pt x="72" y="196"/>
                  <a:pt x="60" y="183"/>
                  <a:pt x="60" y="168"/>
                </a:cubicBezTo>
                <a:cubicBezTo>
                  <a:pt x="60" y="0"/>
                  <a:pt x="60" y="0"/>
                  <a:pt x="60" y="0"/>
                </a:cubicBezTo>
                <a:lnTo>
                  <a:pt x="0" y="0"/>
                </a:lnTo>
                <a:close/>
                <a:moveTo>
                  <a:pt x="52" y="8"/>
                </a:moveTo>
                <a:cubicBezTo>
                  <a:pt x="52" y="36"/>
                  <a:pt x="52" y="36"/>
                  <a:pt x="52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8"/>
                  <a:pt x="8" y="8"/>
                  <a:pt x="8" y="8"/>
                </a:cubicBezTo>
                <a:lnTo>
                  <a:pt x="52" y="8"/>
                </a:lnTo>
                <a:close/>
                <a:moveTo>
                  <a:pt x="168" y="8"/>
                </a:moveTo>
                <a:cubicBezTo>
                  <a:pt x="168" y="36"/>
                  <a:pt x="168" y="36"/>
                  <a:pt x="168" y="36"/>
                </a:cubicBezTo>
                <a:cubicBezTo>
                  <a:pt x="124" y="36"/>
                  <a:pt x="124" y="36"/>
                  <a:pt x="124" y="36"/>
                </a:cubicBezTo>
                <a:cubicBezTo>
                  <a:pt x="124" y="8"/>
                  <a:pt x="124" y="8"/>
                  <a:pt x="124" y="8"/>
                </a:cubicBezTo>
                <a:lnTo>
                  <a:pt x="168" y="8"/>
                </a:lnTo>
                <a:close/>
                <a:moveTo>
                  <a:pt x="88" y="204"/>
                </a:moveTo>
                <a:cubicBezTo>
                  <a:pt x="107" y="204"/>
                  <a:pt x="124" y="188"/>
                  <a:pt x="124" y="168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168" y="212"/>
                  <a:pt x="132" y="248"/>
                  <a:pt x="88" y="248"/>
                </a:cubicBezTo>
                <a:cubicBezTo>
                  <a:pt x="43" y="248"/>
                  <a:pt x="8" y="212"/>
                  <a:pt x="8" y="168"/>
                </a:cubicBezTo>
                <a:cubicBezTo>
                  <a:pt x="8" y="44"/>
                  <a:pt x="8" y="44"/>
                  <a:pt x="8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52" y="188"/>
                  <a:pt x="68" y="204"/>
                  <a:pt x="88" y="20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0" name="Freeform 159"/>
          <p:cNvSpPr>
            <a:spLocks noEditPoints="1"/>
          </p:cNvSpPr>
          <p:nvPr/>
        </p:nvSpPr>
        <p:spPr bwMode="auto">
          <a:xfrm>
            <a:off x="6788151" y="2458115"/>
            <a:ext cx="304800" cy="246063"/>
          </a:xfrm>
          <a:custGeom>
            <a:avLst/>
            <a:gdLst>
              <a:gd name="T0" fmla="*/ 99 w 192"/>
              <a:gd name="T1" fmla="*/ 12 h 155"/>
              <a:gd name="T2" fmla="*/ 99 w 192"/>
              <a:gd name="T3" fmla="*/ 0 h 155"/>
              <a:gd name="T4" fmla="*/ 93 w 192"/>
              <a:gd name="T5" fmla="*/ 0 h 155"/>
              <a:gd name="T6" fmla="*/ 93 w 192"/>
              <a:gd name="T7" fmla="*/ 12 h 155"/>
              <a:gd name="T8" fmla="*/ 32 w 192"/>
              <a:gd name="T9" fmla="*/ 12 h 155"/>
              <a:gd name="T10" fmla="*/ 0 w 192"/>
              <a:gd name="T11" fmla="*/ 43 h 155"/>
              <a:gd name="T12" fmla="*/ 0 w 192"/>
              <a:gd name="T13" fmla="*/ 143 h 155"/>
              <a:gd name="T14" fmla="*/ 93 w 192"/>
              <a:gd name="T15" fmla="*/ 143 h 155"/>
              <a:gd name="T16" fmla="*/ 93 w 192"/>
              <a:gd name="T17" fmla="*/ 155 h 155"/>
              <a:gd name="T18" fmla="*/ 99 w 192"/>
              <a:gd name="T19" fmla="*/ 155 h 155"/>
              <a:gd name="T20" fmla="*/ 99 w 192"/>
              <a:gd name="T21" fmla="*/ 143 h 155"/>
              <a:gd name="T22" fmla="*/ 192 w 192"/>
              <a:gd name="T23" fmla="*/ 143 h 155"/>
              <a:gd name="T24" fmla="*/ 192 w 192"/>
              <a:gd name="T25" fmla="*/ 43 h 155"/>
              <a:gd name="T26" fmla="*/ 160 w 192"/>
              <a:gd name="T27" fmla="*/ 12 h 155"/>
              <a:gd name="T28" fmla="*/ 99 w 192"/>
              <a:gd name="T29" fmla="*/ 12 h 155"/>
              <a:gd name="T30" fmla="*/ 162 w 192"/>
              <a:gd name="T31" fmla="*/ 22 h 155"/>
              <a:gd name="T32" fmla="*/ 181 w 192"/>
              <a:gd name="T33" fmla="*/ 42 h 155"/>
              <a:gd name="T34" fmla="*/ 162 w 192"/>
              <a:gd name="T35" fmla="*/ 42 h 155"/>
              <a:gd name="T36" fmla="*/ 162 w 192"/>
              <a:gd name="T37" fmla="*/ 22 h 155"/>
              <a:gd name="T38" fmla="*/ 30 w 192"/>
              <a:gd name="T39" fmla="*/ 22 h 155"/>
              <a:gd name="T40" fmla="*/ 30 w 192"/>
              <a:gd name="T41" fmla="*/ 42 h 155"/>
              <a:gd name="T42" fmla="*/ 10 w 192"/>
              <a:gd name="T43" fmla="*/ 42 h 155"/>
              <a:gd name="T44" fmla="*/ 30 w 192"/>
              <a:gd name="T45" fmla="*/ 22 h 155"/>
              <a:gd name="T46" fmla="*/ 6 w 192"/>
              <a:gd name="T47" fmla="*/ 137 h 155"/>
              <a:gd name="T48" fmla="*/ 6 w 192"/>
              <a:gd name="T49" fmla="*/ 48 h 155"/>
              <a:gd name="T50" fmla="*/ 36 w 192"/>
              <a:gd name="T51" fmla="*/ 48 h 155"/>
              <a:gd name="T52" fmla="*/ 36 w 192"/>
              <a:gd name="T53" fmla="*/ 18 h 155"/>
              <a:gd name="T54" fmla="*/ 93 w 192"/>
              <a:gd name="T55" fmla="*/ 18 h 155"/>
              <a:gd name="T56" fmla="*/ 93 w 192"/>
              <a:gd name="T57" fmla="*/ 137 h 155"/>
              <a:gd name="T58" fmla="*/ 6 w 192"/>
              <a:gd name="T59" fmla="*/ 137 h 155"/>
              <a:gd name="T60" fmla="*/ 99 w 192"/>
              <a:gd name="T61" fmla="*/ 137 h 155"/>
              <a:gd name="T62" fmla="*/ 99 w 192"/>
              <a:gd name="T63" fmla="*/ 18 h 155"/>
              <a:gd name="T64" fmla="*/ 156 w 192"/>
              <a:gd name="T65" fmla="*/ 18 h 155"/>
              <a:gd name="T66" fmla="*/ 156 w 192"/>
              <a:gd name="T67" fmla="*/ 48 h 155"/>
              <a:gd name="T68" fmla="*/ 186 w 192"/>
              <a:gd name="T69" fmla="*/ 48 h 155"/>
              <a:gd name="T70" fmla="*/ 186 w 192"/>
              <a:gd name="T71" fmla="*/ 137 h 155"/>
              <a:gd name="T72" fmla="*/ 99 w 192"/>
              <a:gd name="T73" fmla="*/ 137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55">
                <a:moveTo>
                  <a:pt x="99" y="12"/>
                </a:moveTo>
                <a:lnTo>
                  <a:pt x="99" y="0"/>
                </a:lnTo>
                <a:lnTo>
                  <a:pt x="93" y="0"/>
                </a:lnTo>
                <a:lnTo>
                  <a:pt x="93" y="12"/>
                </a:lnTo>
                <a:lnTo>
                  <a:pt x="32" y="12"/>
                </a:lnTo>
                <a:lnTo>
                  <a:pt x="0" y="43"/>
                </a:lnTo>
                <a:lnTo>
                  <a:pt x="0" y="143"/>
                </a:lnTo>
                <a:lnTo>
                  <a:pt x="93" y="143"/>
                </a:lnTo>
                <a:lnTo>
                  <a:pt x="93" y="155"/>
                </a:lnTo>
                <a:lnTo>
                  <a:pt x="99" y="155"/>
                </a:lnTo>
                <a:lnTo>
                  <a:pt x="99" y="143"/>
                </a:lnTo>
                <a:lnTo>
                  <a:pt x="192" y="143"/>
                </a:lnTo>
                <a:lnTo>
                  <a:pt x="192" y="43"/>
                </a:lnTo>
                <a:lnTo>
                  <a:pt x="160" y="12"/>
                </a:lnTo>
                <a:lnTo>
                  <a:pt x="99" y="12"/>
                </a:lnTo>
                <a:close/>
                <a:moveTo>
                  <a:pt x="162" y="22"/>
                </a:moveTo>
                <a:lnTo>
                  <a:pt x="181" y="42"/>
                </a:lnTo>
                <a:lnTo>
                  <a:pt x="162" y="42"/>
                </a:lnTo>
                <a:lnTo>
                  <a:pt x="162" y="22"/>
                </a:lnTo>
                <a:close/>
                <a:moveTo>
                  <a:pt x="30" y="22"/>
                </a:moveTo>
                <a:lnTo>
                  <a:pt x="30" y="42"/>
                </a:lnTo>
                <a:lnTo>
                  <a:pt x="10" y="42"/>
                </a:lnTo>
                <a:lnTo>
                  <a:pt x="30" y="22"/>
                </a:lnTo>
                <a:close/>
                <a:moveTo>
                  <a:pt x="6" y="137"/>
                </a:moveTo>
                <a:lnTo>
                  <a:pt x="6" y="48"/>
                </a:lnTo>
                <a:lnTo>
                  <a:pt x="36" y="48"/>
                </a:lnTo>
                <a:lnTo>
                  <a:pt x="36" y="18"/>
                </a:lnTo>
                <a:lnTo>
                  <a:pt x="93" y="18"/>
                </a:lnTo>
                <a:lnTo>
                  <a:pt x="93" y="137"/>
                </a:lnTo>
                <a:lnTo>
                  <a:pt x="6" y="137"/>
                </a:lnTo>
                <a:close/>
                <a:moveTo>
                  <a:pt x="99" y="137"/>
                </a:moveTo>
                <a:lnTo>
                  <a:pt x="99" y="18"/>
                </a:lnTo>
                <a:lnTo>
                  <a:pt x="156" y="18"/>
                </a:lnTo>
                <a:lnTo>
                  <a:pt x="156" y="48"/>
                </a:lnTo>
                <a:lnTo>
                  <a:pt x="186" y="48"/>
                </a:lnTo>
                <a:lnTo>
                  <a:pt x="186" y="137"/>
                </a:lnTo>
                <a:lnTo>
                  <a:pt x="99" y="13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1" name="Freeform 160"/>
          <p:cNvSpPr>
            <a:spLocks noEditPoints="1"/>
          </p:cNvSpPr>
          <p:nvPr/>
        </p:nvSpPr>
        <p:spPr bwMode="auto">
          <a:xfrm>
            <a:off x="2052638" y="2821653"/>
            <a:ext cx="306388" cy="307975"/>
          </a:xfrm>
          <a:custGeom>
            <a:avLst/>
            <a:gdLst>
              <a:gd name="T0" fmla="*/ 86 w 258"/>
              <a:gd name="T1" fmla="*/ 135 h 258"/>
              <a:gd name="T2" fmla="*/ 71 w 258"/>
              <a:gd name="T3" fmla="*/ 150 h 258"/>
              <a:gd name="T4" fmla="*/ 38 w 258"/>
              <a:gd name="T5" fmla="*/ 167 h 258"/>
              <a:gd name="T6" fmla="*/ 1 w 258"/>
              <a:gd name="T7" fmla="*/ 253 h 258"/>
              <a:gd name="T8" fmla="*/ 0 w 258"/>
              <a:gd name="T9" fmla="*/ 258 h 258"/>
              <a:gd name="T10" fmla="*/ 5 w 258"/>
              <a:gd name="T11" fmla="*/ 258 h 258"/>
              <a:gd name="T12" fmla="*/ 108 w 258"/>
              <a:gd name="T13" fmla="*/ 188 h 258"/>
              <a:gd name="T14" fmla="*/ 124 w 258"/>
              <a:gd name="T15" fmla="*/ 172 h 258"/>
              <a:gd name="T16" fmla="*/ 258 w 258"/>
              <a:gd name="T17" fmla="*/ 10 h 258"/>
              <a:gd name="T18" fmla="*/ 249 w 258"/>
              <a:gd name="T19" fmla="*/ 0 h 258"/>
              <a:gd name="T20" fmla="*/ 86 w 258"/>
              <a:gd name="T21" fmla="*/ 135 h 258"/>
              <a:gd name="T22" fmla="*/ 89 w 258"/>
              <a:gd name="T23" fmla="*/ 143 h 258"/>
              <a:gd name="T24" fmla="*/ 115 w 258"/>
              <a:gd name="T25" fmla="*/ 170 h 258"/>
              <a:gd name="T26" fmla="*/ 105 w 258"/>
              <a:gd name="T27" fmla="*/ 180 h 258"/>
              <a:gd name="T28" fmla="*/ 79 w 258"/>
              <a:gd name="T29" fmla="*/ 154 h 258"/>
              <a:gd name="T30" fmla="*/ 89 w 258"/>
              <a:gd name="T31" fmla="*/ 143 h 258"/>
              <a:gd name="T32" fmla="*/ 10 w 258"/>
              <a:gd name="T33" fmla="*/ 250 h 258"/>
              <a:gd name="T34" fmla="*/ 43 w 258"/>
              <a:gd name="T35" fmla="*/ 173 h 258"/>
              <a:gd name="T36" fmla="*/ 72 w 258"/>
              <a:gd name="T37" fmla="*/ 158 h 258"/>
              <a:gd name="T38" fmla="*/ 100 w 258"/>
              <a:gd name="T39" fmla="*/ 187 h 258"/>
              <a:gd name="T40" fmla="*/ 10 w 258"/>
              <a:gd name="T41" fmla="*/ 250 h 258"/>
              <a:gd name="T42" fmla="*/ 121 w 258"/>
              <a:gd name="T43" fmla="*/ 164 h 258"/>
              <a:gd name="T44" fmla="*/ 95 w 258"/>
              <a:gd name="T45" fmla="*/ 138 h 258"/>
              <a:gd name="T46" fmla="*/ 242 w 258"/>
              <a:gd name="T47" fmla="*/ 17 h 258"/>
              <a:gd name="T48" fmla="*/ 121 w 258"/>
              <a:gd name="T49" fmla="*/ 164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8" h="258">
                <a:moveTo>
                  <a:pt x="86" y="135"/>
                </a:moveTo>
                <a:cubicBezTo>
                  <a:pt x="71" y="150"/>
                  <a:pt x="71" y="150"/>
                  <a:pt x="71" y="150"/>
                </a:cubicBezTo>
                <a:cubicBezTo>
                  <a:pt x="67" y="151"/>
                  <a:pt x="53" y="156"/>
                  <a:pt x="38" y="167"/>
                </a:cubicBezTo>
                <a:cubicBezTo>
                  <a:pt x="13" y="186"/>
                  <a:pt x="1" y="250"/>
                  <a:pt x="1" y="253"/>
                </a:cubicBezTo>
                <a:cubicBezTo>
                  <a:pt x="0" y="258"/>
                  <a:pt x="0" y="258"/>
                  <a:pt x="0" y="258"/>
                </a:cubicBezTo>
                <a:cubicBezTo>
                  <a:pt x="5" y="258"/>
                  <a:pt x="5" y="258"/>
                  <a:pt x="5" y="258"/>
                </a:cubicBezTo>
                <a:cubicBezTo>
                  <a:pt x="71" y="258"/>
                  <a:pt x="105" y="195"/>
                  <a:pt x="108" y="188"/>
                </a:cubicBezTo>
                <a:cubicBezTo>
                  <a:pt x="124" y="172"/>
                  <a:pt x="124" y="172"/>
                  <a:pt x="124" y="172"/>
                </a:cubicBezTo>
                <a:cubicBezTo>
                  <a:pt x="258" y="10"/>
                  <a:pt x="258" y="10"/>
                  <a:pt x="258" y="10"/>
                </a:cubicBezTo>
                <a:cubicBezTo>
                  <a:pt x="249" y="0"/>
                  <a:pt x="249" y="0"/>
                  <a:pt x="249" y="0"/>
                </a:cubicBezTo>
                <a:lnTo>
                  <a:pt x="86" y="135"/>
                </a:lnTo>
                <a:close/>
                <a:moveTo>
                  <a:pt x="89" y="143"/>
                </a:moveTo>
                <a:cubicBezTo>
                  <a:pt x="115" y="170"/>
                  <a:pt x="115" y="170"/>
                  <a:pt x="115" y="170"/>
                </a:cubicBezTo>
                <a:cubicBezTo>
                  <a:pt x="105" y="180"/>
                  <a:pt x="105" y="180"/>
                  <a:pt x="105" y="180"/>
                </a:cubicBezTo>
                <a:cubicBezTo>
                  <a:pt x="79" y="154"/>
                  <a:pt x="79" y="154"/>
                  <a:pt x="79" y="154"/>
                </a:cubicBezTo>
                <a:lnTo>
                  <a:pt x="89" y="143"/>
                </a:lnTo>
                <a:close/>
                <a:moveTo>
                  <a:pt x="10" y="250"/>
                </a:moveTo>
                <a:cubicBezTo>
                  <a:pt x="13" y="234"/>
                  <a:pt x="24" y="188"/>
                  <a:pt x="43" y="173"/>
                </a:cubicBezTo>
                <a:cubicBezTo>
                  <a:pt x="55" y="164"/>
                  <a:pt x="67" y="160"/>
                  <a:pt x="72" y="158"/>
                </a:cubicBezTo>
                <a:cubicBezTo>
                  <a:pt x="100" y="187"/>
                  <a:pt x="100" y="187"/>
                  <a:pt x="100" y="187"/>
                </a:cubicBezTo>
                <a:cubicBezTo>
                  <a:pt x="94" y="198"/>
                  <a:pt x="64" y="247"/>
                  <a:pt x="10" y="250"/>
                </a:cubicBezTo>
                <a:close/>
                <a:moveTo>
                  <a:pt x="121" y="164"/>
                </a:moveTo>
                <a:cubicBezTo>
                  <a:pt x="95" y="138"/>
                  <a:pt x="95" y="138"/>
                  <a:pt x="95" y="138"/>
                </a:cubicBezTo>
                <a:cubicBezTo>
                  <a:pt x="242" y="17"/>
                  <a:pt x="242" y="17"/>
                  <a:pt x="242" y="17"/>
                </a:cubicBezTo>
                <a:lnTo>
                  <a:pt x="121" y="1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2" name="Freeform 161"/>
          <p:cNvSpPr>
            <a:spLocks noEditPoints="1"/>
          </p:cNvSpPr>
          <p:nvPr/>
        </p:nvSpPr>
        <p:spPr bwMode="auto">
          <a:xfrm>
            <a:off x="2459038" y="2823240"/>
            <a:ext cx="284163" cy="304800"/>
          </a:xfrm>
          <a:custGeom>
            <a:avLst/>
            <a:gdLst>
              <a:gd name="T0" fmla="*/ 100 w 239"/>
              <a:gd name="T1" fmla="*/ 0 h 256"/>
              <a:gd name="T2" fmla="*/ 76 w 239"/>
              <a:gd name="T3" fmla="*/ 24 h 256"/>
              <a:gd name="T4" fmla="*/ 76 w 239"/>
              <a:gd name="T5" fmla="*/ 74 h 256"/>
              <a:gd name="T6" fmla="*/ 0 w 239"/>
              <a:gd name="T7" fmla="*/ 149 h 256"/>
              <a:gd name="T8" fmla="*/ 0 w 239"/>
              <a:gd name="T9" fmla="*/ 155 h 256"/>
              <a:gd name="T10" fmla="*/ 101 w 239"/>
              <a:gd name="T11" fmla="*/ 256 h 256"/>
              <a:gd name="T12" fmla="*/ 107 w 239"/>
              <a:gd name="T13" fmla="*/ 256 h 256"/>
              <a:gd name="T14" fmla="*/ 210 w 239"/>
              <a:gd name="T15" fmla="*/ 152 h 256"/>
              <a:gd name="T16" fmla="*/ 236 w 239"/>
              <a:gd name="T17" fmla="*/ 148 h 256"/>
              <a:gd name="T18" fmla="*/ 239 w 239"/>
              <a:gd name="T19" fmla="*/ 141 h 256"/>
              <a:gd name="T20" fmla="*/ 127 w 239"/>
              <a:gd name="T21" fmla="*/ 28 h 256"/>
              <a:gd name="T22" fmla="*/ 124 w 239"/>
              <a:gd name="T23" fmla="*/ 28 h 256"/>
              <a:gd name="T24" fmla="*/ 124 w 239"/>
              <a:gd name="T25" fmla="*/ 24 h 256"/>
              <a:gd name="T26" fmla="*/ 100 w 239"/>
              <a:gd name="T27" fmla="*/ 0 h 256"/>
              <a:gd name="T28" fmla="*/ 84 w 239"/>
              <a:gd name="T29" fmla="*/ 24 h 256"/>
              <a:gd name="T30" fmla="*/ 100 w 239"/>
              <a:gd name="T31" fmla="*/ 8 h 256"/>
              <a:gd name="T32" fmla="*/ 116 w 239"/>
              <a:gd name="T33" fmla="*/ 24 h 256"/>
              <a:gd name="T34" fmla="*/ 116 w 239"/>
              <a:gd name="T35" fmla="*/ 34 h 256"/>
              <a:gd name="T36" fmla="*/ 84 w 239"/>
              <a:gd name="T37" fmla="*/ 66 h 256"/>
              <a:gd name="T38" fmla="*/ 84 w 239"/>
              <a:gd name="T39" fmla="*/ 24 h 256"/>
              <a:gd name="T40" fmla="*/ 227 w 239"/>
              <a:gd name="T41" fmla="*/ 141 h 256"/>
              <a:gd name="T42" fmla="*/ 207 w 239"/>
              <a:gd name="T43" fmla="*/ 144 h 256"/>
              <a:gd name="T44" fmla="*/ 205 w 239"/>
              <a:gd name="T45" fmla="*/ 145 h 256"/>
              <a:gd name="T46" fmla="*/ 104 w 239"/>
              <a:gd name="T47" fmla="*/ 246 h 256"/>
              <a:gd name="T48" fmla="*/ 10 w 239"/>
              <a:gd name="T49" fmla="*/ 152 h 256"/>
              <a:gd name="T50" fmla="*/ 116 w 239"/>
              <a:gd name="T51" fmla="*/ 46 h 256"/>
              <a:gd name="T52" fmla="*/ 116 w 239"/>
              <a:gd name="T53" fmla="*/ 108 h 256"/>
              <a:gd name="T54" fmla="*/ 124 w 239"/>
              <a:gd name="T55" fmla="*/ 108 h 256"/>
              <a:gd name="T56" fmla="*/ 124 w 239"/>
              <a:gd name="T57" fmla="*/ 38 h 256"/>
              <a:gd name="T58" fmla="*/ 227 w 239"/>
              <a:gd name="T59" fmla="*/ 141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39" h="256">
                <a:moveTo>
                  <a:pt x="100" y="0"/>
                </a:moveTo>
                <a:cubicBezTo>
                  <a:pt x="87" y="0"/>
                  <a:pt x="76" y="11"/>
                  <a:pt x="76" y="24"/>
                </a:cubicBezTo>
                <a:cubicBezTo>
                  <a:pt x="76" y="74"/>
                  <a:pt x="76" y="74"/>
                  <a:pt x="76" y="74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0" y="155"/>
                  <a:pt x="0" y="155"/>
                </a:cubicBezTo>
                <a:cubicBezTo>
                  <a:pt x="101" y="256"/>
                  <a:pt x="101" y="256"/>
                  <a:pt x="101" y="256"/>
                </a:cubicBezTo>
                <a:cubicBezTo>
                  <a:pt x="107" y="256"/>
                  <a:pt x="107" y="256"/>
                  <a:pt x="107" y="256"/>
                </a:cubicBezTo>
                <a:cubicBezTo>
                  <a:pt x="210" y="152"/>
                  <a:pt x="210" y="152"/>
                  <a:pt x="210" y="152"/>
                </a:cubicBezTo>
                <a:cubicBezTo>
                  <a:pt x="236" y="148"/>
                  <a:pt x="236" y="148"/>
                  <a:pt x="236" y="148"/>
                </a:cubicBezTo>
                <a:cubicBezTo>
                  <a:pt x="239" y="141"/>
                  <a:pt x="239" y="141"/>
                  <a:pt x="239" y="141"/>
                </a:cubicBezTo>
                <a:cubicBezTo>
                  <a:pt x="127" y="28"/>
                  <a:pt x="127" y="28"/>
                  <a:pt x="127" y="28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124" y="11"/>
                  <a:pt x="113" y="0"/>
                  <a:pt x="100" y="0"/>
                </a:cubicBezTo>
                <a:close/>
                <a:moveTo>
                  <a:pt x="84" y="24"/>
                </a:moveTo>
                <a:cubicBezTo>
                  <a:pt x="84" y="15"/>
                  <a:pt x="91" y="8"/>
                  <a:pt x="100" y="8"/>
                </a:cubicBezTo>
                <a:cubicBezTo>
                  <a:pt x="109" y="8"/>
                  <a:pt x="116" y="15"/>
                  <a:pt x="116" y="24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84" y="66"/>
                  <a:pt x="84" y="66"/>
                  <a:pt x="84" y="66"/>
                </a:cubicBezTo>
                <a:lnTo>
                  <a:pt x="84" y="24"/>
                </a:lnTo>
                <a:close/>
                <a:moveTo>
                  <a:pt x="227" y="141"/>
                </a:moveTo>
                <a:cubicBezTo>
                  <a:pt x="207" y="144"/>
                  <a:pt x="207" y="144"/>
                  <a:pt x="207" y="144"/>
                </a:cubicBezTo>
                <a:cubicBezTo>
                  <a:pt x="205" y="145"/>
                  <a:pt x="205" y="145"/>
                  <a:pt x="205" y="145"/>
                </a:cubicBezTo>
                <a:cubicBezTo>
                  <a:pt x="104" y="246"/>
                  <a:pt x="104" y="246"/>
                  <a:pt x="104" y="246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16" y="46"/>
                  <a:pt x="116" y="46"/>
                  <a:pt x="116" y="46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24" y="108"/>
                  <a:pt x="124" y="108"/>
                  <a:pt x="124" y="108"/>
                </a:cubicBezTo>
                <a:cubicBezTo>
                  <a:pt x="124" y="38"/>
                  <a:pt x="124" y="38"/>
                  <a:pt x="124" y="38"/>
                </a:cubicBezTo>
                <a:lnTo>
                  <a:pt x="227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3" name="Freeform 162"/>
          <p:cNvSpPr>
            <a:spLocks noEditPoints="1"/>
          </p:cNvSpPr>
          <p:nvPr/>
        </p:nvSpPr>
        <p:spPr bwMode="auto">
          <a:xfrm>
            <a:off x="2852738" y="2823240"/>
            <a:ext cx="284163" cy="304800"/>
          </a:xfrm>
          <a:custGeom>
            <a:avLst/>
            <a:gdLst>
              <a:gd name="T0" fmla="*/ 179 w 179"/>
              <a:gd name="T1" fmla="*/ 75 h 192"/>
              <a:gd name="T2" fmla="*/ 179 w 179"/>
              <a:gd name="T3" fmla="*/ 24 h 192"/>
              <a:gd name="T4" fmla="*/ 161 w 179"/>
              <a:gd name="T5" fmla="*/ 24 h 192"/>
              <a:gd name="T6" fmla="*/ 161 w 179"/>
              <a:gd name="T7" fmla="*/ 0 h 192"/>
              <a:gd name="T8" fmla="*/ 12 w 179"/>
              <a:gd name="T9" fmla="*/ 0 h 192"/>
              <a:gd name="T10" fmla="*/ 12 w 179"/>
              <a:gd name="T11" fmla="*/ 24 h 192"/>
              <a:gd name="T12" fmla="*/ 0 w 179"/>
              <a:gd name="T13" fmla="*/ 24 h 192"/>
              <a:gd name="T14" fmla="*/ 0 w 179"/>
              <a:gd name="T15" fmla="*/ 30 h 192"/>
              <a:gd name="T16" fmla="*/ 12 w 179"/>
              <a:gd name="T17" fmla="*/ 30 h 192"/>
              <a:gd name="T18" fmla="*/ 12 w 179"/>
              <a:gd name="T19" fmla="*/ 57 h 192"/>
              <a:gd name="T20" fmla="*/ 161 w 179"/>
              <a:gd name="T21" fmla="*/ 57 h 192"/>
              <a:gd name="T22" fmla="*/ 161 w 179"/>
              <a:gd name="T23" fmla="*/ 30 h 192"/>
              <a:gd name="T24" fmla="*/ 173 w 179"/>
              <a:gd name="T25" fmla="*/ 30 h 192"/>
              <a:gd name="T26" fmla="*/ 173 w 179"/>
              <a:gd name="T27" fmla="*/ 69 h 192"/>
              <a:gd name="T28" fmla="*/ 86 w 179"/>
              <a:gd name="T29" fmla="*/ 69 h 192"/>
              <a:gd name="T30" fmla="*/ 86 w 179"/>
              <a:gd name="T31" fmla="*/ 123 h 192"/>
              <a:gd name="T32" fmla="*/ 74 w 179"/>
              <a:gd name="T33" fmla="*/ 123 h 192"/>
              <a:gd name="T34" fmla="*/ 74 w 179"/>
              <a:gd name="T35" fmla="*/ 192 h 192"/>
              <a:gd name="T36" fmla="*/ 104 w 179"/>
              <a:gd name="T37" fmla="*/ 192 h 192"/>
              <a:gd name="T38" fmla="*/ 104 w 179"/>
              <a:gd name="T39" fmla="*/ 123 h 192"/>
              <a:gd name="T40" fmla="*/ 92 w 179"/>
              <a:gd name="T41" fmla="*/ 123 h 192"/>
              <a:gd name="T42" fmla="*/ 92 w 179"/>
              <a:gd name="T43" fmla="*/ 75 h 192"/>
              <a:gd name="T44" fmla="*/ 179 w 179"/>
              <a:gd name="T45" fmla="*/ 75 h 192"/>
              <a:gd name="T46" fmla="*/ 155 w 179"/>
              <a:gd name="T47" fmla="*/ 51 h 192"/>
              <a:gd name="T48" fmla="*/ 18 w 179"/>
              <a:gd name="T49" fmla="*/ 51 h 192"/>
              <a:gd name="T50" fmla="*/ 18 w 179"/>
              <a:gd name="T51" fmla="*/ 6 h 192"/>
              <a:gd name="T52" fmla="*/ 155 w 179"/>
              <a:gd name="T53" fmla="*/ 6 h 192"/>
              <a:gd name="T54" fmla="*/ 155 w 179"/>
              <a:gd name="T55" fmla="*/ 51 h 192"/>
              <a:gd name="T56" fmla="*/ 98 w 179"/>
              <a:gd name="T57" fmla="*/ 129 h 192"/>
              <a:gd name="T58" fmla="*/ 98 w 179"/>
              <a:gd name="T59" fmla="*/ 186 h 192"/>
              <a:gd name="T60" fmla="*/ 80 w 179"/>
              <a:gd name="T61" fmla="*/ 186 h 192"/>
              <a:gd name="T62" fmla="*/ 80 w 179"/>
              <a:gd name="T63" fmla="*/ 129 h 192"/>
              <a:gd name="T64" fmla="*/ 98 w 179"/>
              <a:gd name="T65" fmla="*/ 129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9" h="192">
                <a:moveTo>
                  <a:pt x="179" y="75"/>
                </a:moveTo>
                <a:lnTo>
                  <a:pt x="179" y="24"/>
                </a:lnTo>
                <a:lnTo>
                  <a:pt x="161" y="24"/>
                </a:lnTo>
                <a:lnTo>
                  <a:pt x="161" y="0"/>
                </a:lnTo>
                <a:lnTo>
                  <a:pt x="12" y="0"/>
                </a:lnTo>
                <a:lnTo>
                  <a:pt x="12" y="24"/>
                </a:lnTo>
                <a:lnTo>
                  <a:pt x="0" y="24"/>
                </a:lnTo>
                <a:lnTo>
                  <a:pt x="0" y="30"/>
                </a:lnTo>
                <a:lnTo>
                  <a:pt x="12" y="30"/>
                </a:lnTo>
                <a:lnTo>
                  <a:pt x="12" y="57"/>
                </a:lnTo>
                <a:lnTo>
                  <a:pt x="161" y="57"/>
                </a:lnTo>
                <a:lnTo>
                  <a:pt x="161" y="30"/>
                </a:lnTo>
                <a:lnTo>
                  <a:pt x="173" y="30"/>
                </a:lnTo>
                <a:lnTo>
                  <a:pt x="173" y="69"/>
                </a:lnTo>
                <a:lnTo>
                  <a:pt x="86" y="69"/>
                </a:lnTo>
                <a:lnTo>
                  <a:pt x="86" y="123"/>
                </a:lnTo>
                <a:lnTo>
                  <a:pt x="74" y="123"/>
                </a:lnTo>
                <a:lnTo>
                  <a:pt x="74" y="192"/>
                </a:lnTo>
                <a:lnTo>
                  <a:pt x="104" y="192"/>
                </a:lnTo>
                <a:lnTo>
                  <a:pt x="104" y="123"/>
                </a:lnTo>
                <a:lnTo>
                  <a:pt x="92" y="123"/>
                </a:lnTo>
                <a:lnTo>
                  <a:pt x="92" y="75"/>
                </a:lnTo>
                <a:lnTo>
                  <a:pt x="179" y="75"/>
                </a:lnTo>
                <a:close/>
                <a:moveTo>
                  <a:pt x="155" y="51"/>
                </a:moveTo>
                <a:lnTo>
                  <a:pt x="18" y="51"/>
                </a:lnTo>
                <a:lnTo>
                  <a:pt x="18" y="6"/>
                </a:lnTo>
                <a:lnTo>
                  <a:pt x="155" y="6"/>
                </a:lnTo>
                <a:lnTo>
                  <a:pt x="155" y="51"/>
                </a:lnTo>
                <a:close/>
                <a:moveTo>
                  <a:pt x="98" y="129"/>
                </a:moveTo>
                <a:lnTo>
                  <a:pt x="98" y="186"/>
                </a:lnTo>
                <a:lnTo>
                  <a:pt x="80" y="186"/>
                </a:lnTo>
                <a:lnTo>
                  <a:pt x="80" y="129"/>
                </a:lnTo>
                <a:lnTo>
                  <a:pt x="98" y="1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4" name="Freeform 163"/>
          <p:cNvSpPr>
            <a:spLocks noEditPoints="1"/>
          </p:cNvSpPr>
          <p:nvPr/>
        </p:nvSpPr>
        <p:spPr bwMode="auto">
          <a:xfrm>
            <a:off x="3295651" y="2823240"/>
            <a:ext cx="188913" cy="304800"/>
          </a:xfrm>
          <a:custGeom>
            <a:avLst/>
            <a:gdLst>
              <a:gd name="T0" fmla="*/ 160 w 160"/>
              <a:gd name="T1" fmla="*/ 256 h 256"/>
              <a:gd name="T2" fmla="*/ 160 w 160"/>
              <a:gd name="T3" fmla="*/ 0 h 256"/>
              <a:gd name="T4" fmla="*/ 116 w 160"/>
              <a:gd name="T5" fmla="*/ 0 h 256"/>
              <a:gd name="T6" fmla="*/ 112 w 160"/>
              <a:gd name="T7" fmla="*/ 0 h 256"/>
              <a:gd name="T8" fmla="*/ 68 w 160"/>
              <a:gd name="T9" fmla="*/ 0 h 256"/>
              <a:gd name="T10" fmla="*/ 0 w 160"/>
              <a:gd name="T11" fmla="*/ 68 h 256"/>
              <a:gd name="T12" fmla="*/ 68 w 160"/>
              <a:gd name="T13" fmla="*/ 136 h 256"/>
              <a:gd name="T14" fmla="*/ 112 w 160"/>
              <a:gd name="T15" fmla="*/ 136 h 256"/>
              <a:gd name="T16" fmla="*/ 112 w 160"/>
              <a:gd name="T17" fmla="*/ 256 h 256"/>
              <a:gd name="T18" fmla="*/ 120 w 160"/>
              <a:gd name="T19" fmla="*/ 256 h 256"/>
              <a:gd name="T20" fmla="*/ 120 w 160"/>
              <a:gd name="T21" fmla="*/ 8 h 256"/>
              <a:gd name="T22" fmla="*/ 152 w 160"/>
              <a:gd name="T23" fmla="*/ 8 h 256"/>
              <a:gd name="T24" fmla="*/ 152 w 160"/>
              <a:gd name="T25" fmla="*/ 256 h 256"/>
              <a:gd name="T26" fmla="*/ 160 w 160"/>
              <a:gd name="T27" fmla="*/ 256 h 256"/>
              <a:gd name="T28" fmla="*/ 68 w 160"/>
              <a:gd name="T29" fmla="*/ 128 h 256"/>
              <a:gd name="T30" fmla="*/ 8 w 160"/>
              <a:gd name="T31" fmla="*/ 68 h 256"/>
              <a:gd name="T32" fmla="*/ 68 w 160"/>
              <a:gd name="T33" fmla="*/ 8 h 256"/>
              <a:gd name="T34" fmla="*/ 112 w 160"/>
              <a:gd name="T35" fmla="*/ 8 h 256"/>
              <a:gd name="T36" fmla="*/ 112 w 160"/>
              <a:gd name="T37" fmla="*/ 128 h 256"/>
              <a:gd name="T38" fmla="*/ 68 w 160"/>
              <a:gd name="T39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0" h="256">
                <a:moveTo>
                  <a:pt x="160" y="256"/>
                </a:moveTo>
                <a:cubicBezTo>
                  <a:pt x="160" y="0"/>
                  <a:pt x="160" y="0"/>
                  <a:pt x="160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0" y="1"/>
                  <a:pt x="0" y="68"/>
                </a:cubicBezTo>
                <a:cubicBezTo>
                  <a:pt x="0" y="135"/>
                  <a:pt x="67" y="136"/>
                  <a:pt x="68" y="136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112" y="256"/>
                  <a:pt x="112" y="256"/>
                  <a:pt x="112" y="256"/>
                </a:cubicBezTo>
                <a:cubicBezTo>
                  <a:pt x="120" y="256"/>
                  <a:pt x="120" y="256"/>
                  <a:pt x="120" y="256"/>
                </a:cubicBezTo>
                <a:cubicBezTo>
                  <a:pt x="120" y="8"/>
                  <a:pt x="120" y="8"/>
                  <a:pt x="120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2" y="256"/>
                  <a:pt x="152" y="256"/>
                  <a:pt x="152" y="256"/>
                </a:cubicBezTo>
                <a:lnTo>
                  <a:pt x="160" y="256"/>
                </a:lnTo>
                <a:close/>
                <a:moveTo>
                  <a:pt x="68" y="128"/>
                </a:moveTo>
                <a:cubicBezTo>
                  <a:pt x="65" y="128"/>
                  <a:pt x="8" y="127"/>
                  <a:pt x="8" y="68"/>
                </a:cubicBezTo>
                <a:cubicBezTo>
                  <a:pt x="8" y="9"/>
                  <a:pt x="65" y="8"/>
                  <a:pt x="6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128"/>
                  <a:pt x="112" y="128"/>
                  <a:pt x="112" y="128"/>
                </a:cubicBezTo>
                <a:lnTo>
                  <a:pt x="68" y="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13" name="Группа 612"/>
          <p:cNvGrpSpPr/>
          <p:nvPr/>
        </p:nvGrpSpPr>
        <p:grpSpPr>
          <a:xfrm>
            <a:off x="3632201" y="2851815"/>
            <a:ext cx="304800" cy="247650"/>
            <a:chOff x="3632201" y="2851815"/>
            <a:chExt cx="304800" cy="247650"/>
          </a:xfrm>
        </p:grpSpPr>
        <p:sp>
          <p:nvSpPr>
            <p:cNvPr id="155" name="Rectangle 164"/>
            <p:cNvSpPr>
              <a:spLocks noChangeArrowheads="1"/>
            </p:cNvSpPr>
            <p:nvPr/>
          </p:nvSpPr>
          <p:spPr bwMode="auto">
            <a:xfrm>
              <a:off x="3632201" y="285181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" name="Rectangle 165"/>
            <p:cNvSpPr>
              <a:spLocks noChangeArrowheads="1"/>
            </p:cNvSpPr>
            <p:nvPr/>
          </p:nvSpPr>
          <p:spPr bwMode="auto">
            <a:xfrm>
              <a:off x="3632201" y="2899440"/>
              <a:ext cx="21907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" name="Rectangle 166"/>
            <p:cNvSpPr>
              <a:spLocks noChangeArrowheads="1"/>
            </p:cNvSpPr>
            <p:nvPr/>
          </p:nvSpPr>
          <p:spPr bwMode="auto">
            <a:xfrm>
              <a:off x="3632201" y="294706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Rectangle 167"/>
            <p:cNvSpPr>
              <a:spLocks noChangeArrowheads="1"/>
            </p:cNvSpPr>
            <p:nvPr/>
          </p:nvSpPr>
          <p:spPr bwMode="auto">
            <a:xfrm>
              <a:off x="3632201" y="2994690"/>
              <a:ext cx="2381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" name="Rectangle 168"/>
            <p:cNvSpPr>
              <a:spLocks noChangeArrowheads="1"/>
            </p:cNvSpPr>
            <p:nvPr/>
          </p:nvSpPr>
          <p:spPr bwMode="auto">
            <a:xfrm>
              <a:off x="3632201" y="304231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" name="Rectangle 169"/>
            <p:cNvSpPr>
              <a:spLocks noChangeArrowheads="1"/>
            </p:cNvSpPr>
            <p:nvPr/>
          </p:nvSpPr>
          <p:spPr bwMode="auto">
            <a:xfrm>
              <a:off x="3632201" y="3089940"/>
              <a:ext cx="25717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4" name="Группа 613"/>
          <p:cNvGrpSpPr/>
          <p:nvPr/>
        </p:nvGrpSpPr>
        <p:grpSpPr>
          <a:xfrm>
            <a:off x="4027488" y="2851815"/>
            <a:ext cx="303213" cy="247650"/>
            <a:chOff x="4027488" y="2851815"/>
            <a:chExt cx="303213" cy="247650"/>
          </a:xfrm>
        </p:grpSpPr>
        <p:sp>
          <p:nvSpPr>
            <p:cNvPr id="161" name="Rectangle 170"/>
            <p:cNvSpPr>
              <a:spLocks noChangeArrowheads="1"/>
            </p:cNvSpPr>
            <p:nvPr/>
          </p:nvSpPr>
          <p:spPr bwMode="auto">
            <a:xfrm>
              <a:off x="4027488" y="2851815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" name="Rectangle 171"/>
            <p:cNvSpPr>
              <a:spLocks noChangeArrowheads="1"/>
            </p:cNvSpPr>
            <p:nvPr/>
          </p:nvSpPr>
          <p:spPr bwMode="auto">
            <a:xfrm>
              <a:off x="4111626" y="2899440"/>
              <a:ext cx="21907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Rectangle 172"/>
            <p:cNvSpPr>
              <a:spLocks noChangeArrowheads="1"/>
            </p:cNvSpPr>
            <p:nvPr/>
          </p:nvSpPr>
          <p:spPr bwMode="auto">
            <a:xfrm>
              <a:off x="4027488" y="2947065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Rectangle 173"/>
            <p:cNvSpPr>
              <a:spLocks noChangeArrowheads="1"/>
            </p:cNvSpPr>
            <p:nvPr/>
          </p:nvSpPr>
          <p:spPr bwMode="auto">
            <a:xfrm>
              <a:off x="4092576" y="2994690"/>
              <a:ext cx="2381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" name="Rectangle 174"/>
            <p:cNvSpPr>
              <a:spLocks noChangeArrowheads="1"/>
            </p:cNvSpPr>
            <p:nvPr/>
          </p:nvSpPr>
          <p:spPr bwMode="auto">
            <a:xfrm>
              <a:off x="4027488" y="3042315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Rectangle 175"/>
            <p:cNvSpPr>
              <a:spLocks noChangeArrowheads="1"/>
            </p:cNvSpPr>
            <p:nvPr/>
          </p:nvSpPr>
          <p:spPr bwMode="auto">
            <a:xfrm>
              <a:off x="4073526" y="3089940"/>
              <a:ext cx="25717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5" name="Группа 614"/>
          <p:cNvGrpSpPr/>
          <p:nvPr/>
        </p:nvGrpSpPr>
        <p:grpSpPr>
          <a:xfrm>
            <a:off x="4421188" y="2851815"/>
            <a:ext cx="304800" cy="247650"/>
            <a:chOff x="4421188" y="2851815"/>
            <a:chExt cx="304800" cy="247650"/>
          </a:xfrm>
        </p:grpSpPr>
        <p:sp>
          <p:nvSpPr>
            <p:cNvPr id="167" name="Rectangle 176"/>
            <p:cNvSpPr>
              <a:spLocks noChangeArrowheads="1"/>
            </p:cNvSpPr>
            <p:nvPr/>
          </p:nvSpPr>
          <p:spPr bwMode="auto">
            <a:xfrm>
              <a:off x="4421188" y="285181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" name="Rectangle 177"/>
            <p:cNvSpPr>
              <a:spLocks noChangeArrowheads="1"/>
            </p:cNvSpPr>
            <p:nvPr/>
          </p:nvSpPr>
          <p:spPr bwMode="auto">
            <a:xfrm>
              <a:off x="4464051" y="2899440"/>
              <a:ext cx="21907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" name="Rectangle 178"/>
            <p:cNvSpPr>
              <a:spLocks noChangeArrowheads="1"/>
            </p:cNvSpPr>
            <p:nvPr/>
          </p:nvSpPr>
          <p:spPr bwMode="auto">
            <a:xfrm>
              <a:off x="4421188" y="294706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" name="Rectangle 179"/>
            <p:cNvSpPr>
              <a:spLocks noChangeArrowheads="1"/>
            </p:cNvSpPr>
            <p:nvPr/>
          </p:nvSpPr>
          <p:spPr bwMode="auto">
            <a:xfrm>
              <a:off x="4454526" y="2994690"/>
              <a:ext cx="2381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" name="Rectangle 180"/>
            <p:cNvSpPr>
              <a:spLocks noChangeArrowheads="1"/>
            </p:cNvSpPr>
            <p:nvPr/>
          </p:nvSpPr>
          <p:spPr bwMode="auto">
            <a:xfrm>
              <a:off x="4421188" y="304231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" name="Rectangle 181"/>
            <p:cNvSpPr>
              <a:spLocks noChangeArrowheads="1"/>
            </p:cNvSpPr>
            <p:nvPr/>
          </p:nvSpPr>
          <p:spPr bwMode="auto">
            <a:xfrm>
              <a:off x="4445001" y="3089940"/>
              <a:ext cx="25717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6" name="Группа 615"/>
          <p:cNvGrpSpPr/>
          <p:nvPr/>
        </p:nvGrpSpPr>
        <p:grpSpPr>
          <a:xfrm>
            <a:off x="4814888" y="2851815"/>
            <a:ext cx="304800" cy="247650"/>
            <a:chOff x="4814888" y="2851815"/>
            <a:chExt cx="304800" cy="247650"/>
          </a:xfrm>
        </p:grpSpPr>
        <p:sp>
          <p:nvSpPr>
            <p:cNvPr id="173" name="Rectangle 182"/>
            <p:cNvSpPr>
              <a:spLocks noChangeArrowheads="1"/>
            </p:cNvSpPr>
            <p:nvPr/>
          </p:nvSpPr>
          <p:spPr bwMode="auto">
            <a:xfrm>
              <a:off x="4814888" y="285181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Rectangle 183"/>
            <p:cNvSpPr>
              <a:spLocks noChangeArrowheads="1"/>
            </p:cNvSpPr>
            <p:nvPr/>
          </p:nvSpPr>
          <p:spPr bwMode="auto">
            <a:xfrm>
              <a:off x="4814888" y="2899440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" name="Rectangle 184"/>
            <p:cNvSpPr>
              <a:spLocks noChangeArrowheads="1"/>
            </p:cNvSpPr>
            <p:nvPr/>
          </p:nvSpPr>
          <p:spPr bwMode="auto">
            <a:xfrm>
              <a:off x="4814888" y="294706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Rectangle 185"/>
            <p:cNvSpPr>
              <a:spLocks noChangeArrowheads="1"/>
            </p:cNvSpPr>
            <p:nvPr/>
          </p:nvSpPr>
          <p:spPr bwMode="auto">
            <a:xfrm>
              <a:off x="4814888" y="2994690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Rectangle 186"/>
            <p:cNvSpPr>
              <a:spLocks noChangeArrowheads="1"/>
            </p:cNvSpPr>
            <p:nvPr/>
          </p:nvSpPr>
          <p:spPr bwMode="auto">
            <a:xfrm>
              <a:off x="4814888" y="304231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" name="Rectangle 187"/>
            <p:cNvSpPr>
              <a:spLocks noChangeArrowheads="1"/>
            </p:cNvSpPr>
            <p:nvPr/>
          </p:nvSpPr>
          <p:spPr bwMode="auto">
            <a:xfrm>
              <a:off x="4814888" y="3089940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7" name="Группа 616"/>
          <p:cNvGrpSpPr/>
          <p:nvPr/>
        </p:nvGrpSpPr>
        <p:grpSpPr>
          <a:xfrm>
            <a:off x="5210176" y="2851815"/>
            <a:ext cx="303213" cy="247650"/>
            <a:chOff x="5210176" y="2851815"/>
            <a:chExt cx="303213" cy="247650"/>
          </a:xfrm>
        </p:grpSpPr>
        <p:sp>
          <p:nvSpPr>
            <p:cNvPr id="179" name="Rectangle 188"/>
            <p:cNvSpPr>
              <a:spLocks noChangeArrowheads="1"/>
            </p:cNvSpPr>
            <p:nvPr/>
          </p:nvSpPr>
          <p:spPr bwMode="auto">
            <a:xfrm>
              <a:off x="5210176" y="2851815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" name="Rectangle 189"/>
            <p:cNvSpPr>
              <a:spLocks noChangeArrowheads="1"/>
            </p:cNvSpPr>
            <p:nvPr/>
          </p:nvSpPr>
          <p:spPr bwMode="auto">
            <a:xfrm>
              <a:off x="5210176" y="2899440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" name="Rectangle 190"/>
            <p:cNvSpPr>
              <a:spLocks noChangeArrowheads="1"/>
            </p:cNvSpPr>
            <p:nvPr/>
          </p:nvSpPr>
          <p:spPr bwMode="auto">
            <a:xfrm>
              <a:off x="5210176" y="2947065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" name="Rectangle 191"/>
            <p:cNvSpPr>
              <a:spLocks noChangeArrowheads="1"/>
            </p:cNvSpPr>
            <p:nvPr/>
          </p:nvSpPr>
          <p:spPr bwMode="auto">
            <a:xfrm>
              <a:off x="5210176" y="2994690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Rectangle 192"/>
            <p:cNvSpPr>
              <a:spLocks noChangeArrowheads="1"/>
            </p:cNvSpPr>
            <p:nvPr/>
          </p:nvSpPr>
          <p:spPr bwMode="auto">
            <a:xfrm>
              <a:off x="5210176" y="3042315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" name="Rectangle 193"/>
            <p:cNvSpPr>
              <a:spLocks noChangeArrowheads="1"/>
            </p:cNvSpPr>
            <p:nvPr/>
          </p:nvSpPr>
          <p:spPr bwMode="auto">
            <a:xfrm>
              <a:off x="5257801" y="3089940"/>
              <a:ext cx="2079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8" name="Группа 617"/>
          <p:cNvGrpSpPr/>
          <p:nvPr/>
        </p:nvGrpSpPr>
        <p:grpSpPr>
          <a:xfrm>
            <a:off x="5603876" y="2851815"/>
            <a:ext cx="304800" cy="247650"/>
            <a:chOff x="5603876" y="2851815"/>
            <a:chExt cx="304800" cy="247650"/>
          </a:xfrm>
        </p:grpSpPr>
        <p:sp>
          <p:nvSpPr>
            <p:cNvPr id="185" name="Rectangle 194"/>
            <p:cNvSpPr>
              <a:spLocks noChangeArrowheads="1"/>
            </p:cNvSpPr>
            <p:nvPr/>
          </p:nvSpPr>
          <p:spPr bwMode="auto">
            <a:xfrm>
              <a:off x="5603876" y="285181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" name="Rectangle 195"/>
            <p:cNvSpPr>
              <a:spLocks noChangeArrowheads="1"/>
            </p:cNvSpPr>
            <p:nvPr/>
          </p:nvSpPr>
          <p:spPr bwMode="auto">
            <a:xfrm>
              <a:off x="5603876" y="2899440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" name="Rectangle 196"/>
            <p:cNvSpPr>
              <a:spLocks noChangeArrowheads="1"/>
            </p:cNvSpPr>
            <p:nvPr/>
          </p:nvSpPr>
          <p:spPr bwMode="auto">
            <a:xfrm>
              <a:off x="5603876" y="294706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" name="Rectangle 197"/>
            <p:cNvSpPr>
              <a:spLocks noChangeArrowheads="1"/>
            </p:cNvSpPr>
            <p:nvPr/>
          </p:nvSpPr>
          <p:spPr bwMode="auto">
            <a:xfrm>
              <a:off x="5603876" y="2994690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" name="Rectangle 198"/>
            <p:cNvSpPr>
              <a:spLocks noChangeArrowheads="1"/>
            </p:cNvSpPr>
            <p:nvPr/>
          </p:nvSpPr>
          <p:spPr bwMode="auto">
            <a:xfrm>
              <a:off x="5603876" y="3042315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" name="Rectangle 199"/>
            <p:cNvSpPr>
              <a:spLocks noChangeArrowheads="1"/>
            </p:cNvSpPr>
            <p:nvPr/>
          </p:nvSpPr>
          <p:spPr bwMode="auto">
            <a:xfrm>
              <a:off x="5603876" y="3089940"/>
              <a:ext cx="2095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9" name="Группа 618"/>
          <p:cNvGrpSpPr/>
          <p:nvPr/>
        </p:nvGrpSpPr>
        <p:grpSpPr>
          <a:xfrm>
            <a:off x="5999163" y="2851815"/>
            <a:ext cx="303213" cy="247650"/>
            <a:chOff x="5999163" y="2851815"/>
            <a:chExt cx="303213" cy="247650"/>
          </a:xfrm>
        </p:grpSpPr>
        <p:sp>
          <p:nvSpPr>
            <p:cNvPr id="191" name="Rectangle 200"/>
            <p:cNvSpPr>
              <a:spLocks noChangeArrowheads="1"/>
            </p:cNvSpPr>
            <p:nvPr/>
          </p:nvSpPr>
          <p:spPr bwMode="auto">
            <a:xfrm>
              <a:off x="5999163" y="2851815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" name="Rectangle 201"/>
            <p:cNvSpPr>
              <a:spLocks noChangeArrowheads="1"/>
            </p:cNvSpPr>
            <p:nvPr/>
          </p:nvSpPr>
          <p:spPr bwMode="auto">
            <a:xfrm>
              <a:off x="5999163" y="2899440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" name="Rectangle 202"/>
            <p:cNvSpPr>
              <a:spLocks noChangeArrowheads="1"/>
            </p:cNvSpPr>
            <p:nvPr/>
          </p:nvSpPr>
          <p:spPr bwMode="auto">
            <a:xfrm>
              <a:off x="5999163" y="2947065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Rectangle 203"/>
            <p:cNvSpPr>
              <a:spLocks noChangeArrowheads="1"/>
            </p:cNvSpPr>
            <p:nvPr/>
          </p:nvSpPr>
          <p:spPr bwMode="auto">
            <a:xfrm>
              <a:off x="5999163" y="2994690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" name="Rectangle 204"/>
            <p:cNvSpPr>
              <a:spLocks noChangeArrowheads="1"/>
            </p:cNvSpPr>
            <p:nvPr/>
          </p:nvSpPr>
          <p:spPr bwMode="auto">
            <a:xfrm>
              <a:off x="5999163" y="3042315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" name="Rectangle 206"/>
            <p:cNvSpPr>
              <a:spLocks noChangeArrowheads="1"/>
            </p:cNvSpPr>
            <p:nvPr/>
          </p:nvSpPr>
          <p:spPr bwMode="auto">
            <a:xfrm>
              <a:off x="6092826" y="3089940"/>
              <a:ext cx="2095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20" name="Группа 619"/>
          <p:cNvGrpSpPr/>
          <p:nvPr/>
        </p:nvGrpSpPr>
        <p:grpSpPr>
          <a:xfrm>
            <a:off x="6394451" y="2848640"/>
            <a:ext cx="303213" cy="254000"/>
            <a:chOff x="6394451" y="2848640"/>
            <a:chExt cx="303213" cy="254000"/>
          </a:xfrm>
        </p:grpSpPr>
        <p:sp>
          <p:nvSpPr>
            <p:cNvPr id="197" name="Rectangle 207"/>
            <p:cNvSpPr>
              <a:spLocks noChangeArrowheads="1"/>
            </p:cNvSpPr>
            <p:nvPr/>
          </p:nvSpPr>
          <p:spPr bwMode="auto">
            <a:xfrm>
              <a:off x="6499226" y="2848640"/>
              <a:ext cx="19843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" name="Rectangle 208"/>
            <p:cNvSpPr>
              <a:spLocks noChangeArrowheads="1"/>
            </p:cNvSpPr>
            <p:nvPr/>
          </p:nvSpPr>
          <p:spPr bwMode="auto">
            <a:xfrm>
              <a:off x="6499226" y="2896265"/>
              <a:ext cx="16033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" name="Rectangle 209"/>
            <p:cNvSpPr>
              <a:spLocks noChangeArrowheads="1"/>
            </p:cNvSpPr>
            <p:nvPr/>
          </p:nvSpPr>
          <p:spPr bwMode="auto">
            <a:xfrm>
              <a:off x="6499226" y="2943890"/>
              <a:ext cx="19843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" name="Rectangle 210"/>
            <p:cNvSpPr>
              <a:spLocks noChangeArrowheads="1"/>
            </p:cNvSpPr>
            <p:nvPr/>
          </p:nvSpPr>
          <p:spPr bwMode="auto">
            <a:xfrm>
              <a:off x="6499226" y="2991515"/>
              <a:ext cx="1698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" name="Freeform 211"/>
            <p:cNvSpPr>
              <a:spLocks/>
            </p:cNvSpPr>
            <p:nvPr/>
          </p:nvSpPr>
          <p:spPr bwMode="auto">
            <a:xfrm>
              <a:off x="6664326" y="3039140"/>
              <a:ext cx="14288" cy="14288"/>
            </a:xfrm>
            <a:custGeom>
              <a:avLst/>
              <a:gdLst>
                <a:gd name="T0" fmla="*/ 0 w 9"/>
                <a:gd name="T1" fmla="*/ 6 h 9"/>
                <a:gd name="T2" fmla="*/ 3 w 9"/>
                <a:gd name="T3" fmla="*/ 6 h 9"/>
                <a:gd name="T4" fmla="*/ 3 w 9"/>
                <a:gd name="T5" fmla="*/ 9 h 9"/>
                <a:gd name="T6" fmla="*/ 9 w 9"/>
                <a:gd name="T7" fmla="*/ 9 h 9"/>
                <a:gd name="T8" fmla="*/ 9 w 9"/>
                <a:gd name="T9" fmla="*/ 0 h 9"/>
                <a:gd name="T10" fmla="*/ 0 w 9"/>
                <a:gd name="T11" fmla="*/ 0 h 9"/>
                <a:gd name="T12" fmla="*/ 0 w 9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6"/>
                  </a:moveTo>
                  <a:lnTo>
                    <a:pt x="3" y="6"/>
                  </a:lnTo>
                  <a:lnTo>
                    <a:pt x="3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" name="Rectangle 212"/>
            <p:cNvSpPr>
              <a:spLocks noChangeArrowheads="1"/>
            </p:cNvSpPr>
            <p:nvPr/>
          </p:nvSpPr>
          <p:spPr bwMode="auto">
            <a:xfrm>
              <a:off x="6578601" y="303914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" name="Rectangle 213"/>
            <p:cNvSpPr>
              <a:spLocks noChangeArrowheads="1"/>
            </p:cNvSpPr>
            <p:nvPr/>
          </p:nvSpPr>
          <p:spPr bwMode="auto">
            <a:xfrm>
              <a:off x="6523039" y="303914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Rectangle 214"/>
            <p:cNvSpPr>
              <a:spLocks noChangeArrowheads="1"/>
            </p:cNvSpPr>
            <p:nvPr/>
          </p:nvSpPr>
          <p:spPr bwMode="auto">
            <a:xfrm>
              <a:off x="6607176" y="303914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" name="Rectangle 215"/>
            <p:cNvSpPr>
              <a:spLocks noChangeArrowheads="1"/>
            </p:cNvSpPr>
            <p:nvPr/>
          </p:nvSpPr>
          <p:spPr bwMode="auto">
            <a:xfrm>
              <a:off x="6551614" y="303914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" name="Rectangle 216"/>
            <p:cNvSpPr>
              <a:spLocks noChangeArrowheads="1"/>
            </p:cNvSpPr>
            <p:nvPr/>
          </p:nvSpPr>
          <p:spPr bwMode="auto">
            <a:xfrm>
              <a:off x="6635751" y="303914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" name="Freeform 217"/>
            <p:cNvSpPr>
              <a:spLocks/>
            </p:cNvSpPr>
            <p:nvPr/>
          </p:nvSpPr>
          <p:spPr bwMode="auto">
            <a:xfrm>
              <a:off x="6499226" y="3039140"/>
              <a:ext cx="14288" cy="14288"/>
            </a:xfrm>
            <a:custGeom>
              <a:avLst/>
              <a:gdLst>
                <a:gd name="T0" fmla="*/ 6 w 9"/>
                <a:gd name="T1" fmla="*/ 6 h 9"/>
                <a:gd name="T2" fmla="*/ 9 w 9"/>
                <a:gd name="T3" fmla="*/ 6 h 9"/>
                <a:gd name="T4" fmla="*/ 9 w 9"/>
                <a:gd name="T5" fmla="*/ 0 h 9"/>
                <a:gd name="T6" fmla="*/ 0 w 9"/>
                <a:gd name="T7" fmla="*/ 0 h 9"/>
                <a:gd name="T8" fmla="*/ 0 w 9"/>
                <a:gd name="T9" fmla="*/ 9 h 9"/>
                <a:gd name="T10" fmla="*/ 6 w 9"/>
                <a:gd name="T11" fmla="*/ 9 h 9"/>
                <a:gd name="T12" fmla="*/ 6 w 9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6" y="6"/>
                  </a:moveTo>
                  <a:lnTo>
                    <a:pt x="9" y="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" name="Rectangle 218"/>
            <p:cNvSpPr>
              <a:spLocks noChangeArrowheads="1"/>
            </p:cNvSpPr>
            <p:nvPr/>
          </p:nvSpPr>
          <p:spPr bwMode="auto">
            <a:xfrm>
              <a:off x="6499226" y="3062953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9" name="Freeform 219"/>
            <p:cNvSpPr>
              <a:spLocks/>
            </p:cNvSpPr>
            <p:nvPr/>
          </p:nvSpPr>
          <p:spPr bwMode="auto">
            <a:xfrm>
              <a:off x="6499226" y="3082003"/>
              <a:ext cx="14288" cy="14288"/>
            </a:xfrm>
            <a:custGeom>
              <a:avLst/>
              <a:gdLst>
                <a:gd name="T0" fmla="*/ 0 w 9"/>
                <a:gd name="T1" fmla="*/ 9 h 9"/>
                <a:gd name="T2" fmla="*/ 9 w 9"/>
                <a:gd name="T3" fmla="*/ 9 h 9"/>
                <a:gd name="T4" fmla="*/ 9 w 9"/>
                <a:gd name="T5" fmla="*/ 3 h 9"/>
                <a:gd name="T6" fmla="*/ 6 w 9"/>
                <a:gd name="T7" fmla="*/ 3 h 9"/>
                <a:gd name="T8" fmla="*/ 6 w 9"/>
                <a:gd name="T9" fmla="*/ 0 h 9"/>
                <a:gd name="T10" fmla="*/ 0 w 9"/>
                <a:gd name="T11" fmla="*/ 0 h 9"/>
                <a:gd name="T12" fmla="*/ 0 w 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lnTo>
                    <a:pt x="9" y="9"/>
                  </a:lnTo>
                  <a:lnTo>
                    <a:pt x="9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" name="Rectangle 220"/>
            <p:cNvSpPr>
              <a:spLocks noChangeArrowheads="1"/>
            </p:cNvSpPr>
            <p:nvPr/>
          </p:nvSpPr>
          <p:spPr bwMode="auto">
            <a:xfrm>
              <a:off x="6635751" y="308676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" name="Rectangle 221"/>
            <p:cNvSpPr>
              <a:spLocks noChangeArrowheads="1"/>
            </p:cNvSpPr>
            <p:nvPr/>
          </p:nvSpPr>
          <p:spPr bwMode="auto">
            <a:xfrm>
              <a:off x="6607176" y="308676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" name="Rectangle 222"/>
            <p:cNvSpPr>
              <a:spLocks noChangeArrowheads="1"/>
            </p:cNvSpPr>
            <p:nvPr/>
          </p:nvSpPr>
          <p:spPr bwMode="auto">
            <a:xfrm>
              <a:off x="6578601" y="308676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" name="Rectangle 223"/>
            <p:cNvSpPr>
              <a:spLocks noChangeArrowheads="1"/>
            </p:cNvSpPr>
            <p:nvPr/>
          </p:nvSpPr>
          <p:spPr bwMode="auto">
            <a:xfrm>
              <a:off x="6551614" y="308676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" name="Rectangle 224"/>
            <p:cNvSpPr>
              <a:spLocks noChangeArrowheads="1"/>
            </p:cNvSpPr>
            <p:nvPr/>
          </p:nvSpPr>
          <p:spPr bwMode="auto">
            <a:xfrm>
              <a:off x="6523039" y="308676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" name="Freeform 225"/>
            <p:cNvSpPr>
              <a:spLocks/>
            </p:cNvSpPr>
            <p:nvPr/>
          </p:nvSpPr>
          <p:spPr bwMode="auto">
            <a:xfrm>
              <a:off x="6664326" y="3082003"/>
              <a:ext cx="14288" cy="14288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3 h 9"/>
                <a:gd name="T4" fmla="*/ 0 w 9"/>
                <a:gd name="T5" fmla="*/ 9 h 9"/>
                <a:gd name="T6" fmla="*/ 9 w 9"/>
                <a:gd name="T7" fmla="*/ 9 h 9"/>
                <a:gd name="T8" fmla="*/ 9 w 9"/>
                <a:gd name="T9" fmla="*/ 0 h 9"/>
                <a:gd name="T10" fmla="*/ 3 w 9"/>
                <a:gd name="T11" fmla="*/ 0 h 9"/>
                <a:gd name="T12" fmla="*/ 3 w 9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3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" name="Rectangle 226"/>
            <p:cNvSpPr>
              <a:spLocks noChangeArrowheads="1"/>
            </p:cNvSpPr>
            <p:nvPr/>
          </p:nvSpPr>
          <p:spPr bwMode="auto">
            <a:xfrm>
              <a:off x="6669089" y="3062953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" name="Freeform 227"/>
            <p:cNvSpPr>
              <a:spLocks/>
            </p:cNvSpPr>
            <p:nvPr/>
          </p:nvSpPr>
          <p:spPr bwMode="auto">
            <a:xfrm>
              <a:off x="6394451" y="3029615"/>
              <a:ext cx="85725" cy="73025"/>
            </a:xfrm>
            <a:custGeom>
              <a:avLst/>
              <a:gdLst>
                <a:gd name="T0" fmla="*/ 27 w 54"/>
                <a:gd name="T1" fmla="*/ 42 h 46"/>
                <a:gd name="T2" fmla="*/ 32 w 54"/>
                <a:gd name="T3" fmla="*/ 46 h 46"/>
                <a:gd name="T4" fmla="*/ 54 w 54"/>
                <a:gd name="T5" fmla="*/ 25 h 46"/>
                <a:gd name="T6" fmla="*/ 54 w 54"/>
                <a:gd name="T7" fmla="*/ 21 h 46"/>
                <a:gd name="T8" fmla="*/ 32 w 54"/>
                <a:gd name="T9" fmla="*/ 0 h 46"/>
                <a:gd name="T10" fmla="*/ 27 w 54"/>
                <a:gd name="T11" fmla="*/ 4 h 46"/>
                <a:gd name="T12" fmla="*/ 43 w 54"/>
                <a:gd name="T13" fmla="*/ 21 h 46"/>
                <a:gd name="T14" fmla="*/ 0 w 54"/>
                <a:gd name="T15" fmla="*/ 21 h 46"/>
                <a:gd name="T16" fmla="*/ 0 w 54"/>
                <a:gd name="T17" fmla="*/ 27 h 46"/>
                <a:gd name="T18" fmla="*/ 43 w 54"/>
                <a:gd name="T19" fmla="*/ 27 h 46"/>
                <a:gd name="T20" fmla="*/ 27 w 54"/>
                <a:gd name="T21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46">
                  <a:moveTo>
                    <a:pt x="27" y="42"/>
                  </a:moveTo>
                  <a:lnTo>
                    <a:pt x="32" y="46"/>
                  </a:lnTo>
                  <a:lnTo>
                    <a:pt x="54" y="25"/>
                  </a:lnTo>
                  <a:lnTo>
                    <a:pt x="54" y="21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43" y="21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43" y="27"/>
                  </a:lnTo>
                  <a:lnTo>
                    <a:pt x="27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21" name="Группа 620"/>
          <p:cNvGrpSpPr/>
          <p:nvPr/>
        </p:nvGrpSpPr>
        <p:grpSpPr>
          <a:xfrm>
            <a:off x="6788151" y="2848640"/>
            <a:ext cx="304800" cy="254000"/>
            <a:chOff x="6788151" y="2848640"/>
            <a:chExt cx="304800" cy="254000"/>
          </a:xfrm>
        </p:grpSpPr>
        <p:sp>
          <p:nvSpPr>
            <p:cNvPr id="218" name="Rectangle 228"/>
            <p:cNvSpPr>
              <a:spLocks noChangeArrowheads="1"/>
            </p:cNvSpPr>
            <p:nvPr/>
          </p:nvSpPr>
          <p:spPr bwMode="auto">
            <a:xfrm>
              <a:off x="6892926" y="2950240"/>
              <a:ext cx="2000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" name="Rectangle 229"/>
            <p:cNvSpPr>
              <a:spLocks noChangeArrowheads="1"/>
            </p:cNvSpPr>
            <p:nvPr/>
          </p:nvSpPr>
          <p:spPr bwMode="auto">
            <a:xfrm>
              <a:off x="6892926" y="2997865"/>
              <a:ext cx="1619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" name="Rectangle 230"/>
            <p:cNvSpPr>
              <a:spLocks noChangeArrowheads="1"/>
            </p:cNvSpPr>
            <p:nvPr/>
          </p:nvSpPr>
          <p:spPr bwMode="auto">
            <a:xfrm>
              <a:off x="6892926" y="3045490"/>
              <a:ext cx="2000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" name="Rectangle 231"/>
            <p:cNvSpPr>
              <a:spLocks noChangeArrowheads="1"/>
            </p:cNvSpPr>
            <p:nvPr/>
          </p:nvSpPr>
          <p:spPr bwMode="auto">
            <a:xfrm>
              <a:off x="6892926" y="3093115"/>
              <a:ext cx="1714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" name="Freeform 232"/>
            <p:cNvSpPr>
              <a:spLocks/>
            </p:cNvSpPr>
            <p:nvPr/>
          </p:nvSpPr>
          <p:spPr bwMode="auto">
            <a:xfrm>
              <a:off x="7059614" y="2854990"/>
              <a:ext cx="14288" cy="14288"/>
            </a:xfrm>
            <a:custGeom>
              <a:avLst/>
              <a:gdLst>
                <a:gd name="T0" fmla="*/ 9 w 9"/>
                <a:gd name="T1" fmla="*/ 0 h 9"/>
                <a:gd name="T2" fmla="*/ 0 w 9"/>
                <a:gd name="T3" fmla="*/ 0 h 9"/>
                <a:gd name="T4" fmla="*/ 0 w 9"/>
                <a:gd name="T5" fmla="*/ 6 h 9"/>
                <a:gd name="T6" fmla="*/ 3 w 9"/>
                <a:gd name="T7" fmla="*/ 6 h 9"/>
                <a:gd name="T8" fmla="*/ 3 w 9"/>
                <a:gd name="T9" fmla="*/ 9 h 9"/>
                <a:gd name="T10" fmla="*/ 9 w 9"/>
                <a:gd name="T11" fmla="*/ 9 h 9"/>
                <a:gd name="T12" fmla="*/ 9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9"/>
                  </a:lnTo>
                  <a:lnTo>
                    <a:pt x="9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" name="Rectangle 233"/>
            <p:cNvSpPr>
              <a:spLocks noChangeArrowheads="1"/>
            </p:cNvSpPr>
            <p:nvPr/>
          </p:nvSpPr>
          <p:spPr bwMode="auto">
            <a:xfrm>
              <a:off x="7002464" y="285499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" name="Rectangle 234"/>
            <p:cNvSpPr>
              <a:spLocks noChangeArrowheads="1"/>
            </p:cNvSpPr>
            <p:nvPr/>
          </p:nvSpPr>
          <p:spPr bwMode="auto">
            <a:xfrm>
              <a:off x="6973889" y="285499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" name="Rectangle 235"/>
            <p:cNvSpPr>
              <a:spLocks noChangeArrowheads="1"/>
            </p:cNvSpPr>
            <p:nvPr/>
          </p:nvSpPr>
          <p:spPr bwMode="auto">
            <a:xfrm>
              <a:off x="7031039" y="285499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" name="Rectangle 236"/>
            <p:cNvSpPr>
              <a:spLocks noChangeArrowheads="1"/>
            </p:cNvSpPr>
            <p:nvPr/>
          </p:nvSpPr>
          <p:spPr bwMode="auto">
            <a:xfrm>
              <a:off x="6945314" y="285499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" name="Rectangle 237"/>
            <p:cNvSpPr>
              <a:spLocks noChangeArrowheads="1"/>
            </p:cNvSpPr>
            <p:nvPr/>
          </p:nvSpPr>
          <p:spPr bwMode="auto">
            <a:xfrm>
              <a:off x="6916739" y="285499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" name="Freeform 238"/>
            <p:cNvSpPr>
              <a:spLocks/>
            </p:cNvSpPr>
            <p:nvPr/>
          </p:nvSpPr>
          <p:spPr bwMode="auto">
            <a:xfrm>
              <a:off x="6892926" y="2854990"/>
              <a:ext cx="14288" cy="14288"/>
            </a:xfrm>
            <a:custGeom>
              <a:avLst/>
              <a:gdLst>
                <a:gd name="T0" fmla="*/ 6 w 9"/>
                <a:gd name="T1" fmla="*/ 6 h 9"/>
                <a:gd name="T2" fmla="*/ 9 w 9"/>
                <a:gd name="T3" fmla="*/ 6 h 9"/>
                <a:gd name="T4" fmla="*/ 9 w 9"/>
                <a:gd name="T5" fmla="*/ 0 h 9"/>
                <a:gd name="T6" fmla="*/ 0 w 9"/>
                <a:gd name="T7" fmla="*/ 0 h 9"/>
                <a:gd name="T8" fmla="*/ 0 w 9"/>
                <a:gd name="T9" fmla="*/ 9 h 9"/>
                <a:gd name="T10" fmla="*/ 6 w 9"/>
                <a:gd name="T11" fmla="*/ 9 h 9"/>
                <a:gd name="T12" fmla="*/ 6 w 9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6" y="6"/>
                  </a:moveTo>
                  <a:lnTo>
                    <a:pt x="9" y="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" name="Rectangle 239"/>
            <p:cNvSpPr>
              <a:spLocks noChangeArrowheads="1"/>
            </p:cNvSpPr>
            <p:nvPr/>
          </p:nvSpPr>
          <p:spPr bwMode="auto">
            <a:xfrm>
              <a:off x="6892926" y="2878803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" name="Freeform 240"/>
            <p:cNvSpPr>
              <a:spLocks/>
            </p:cNvSpPr>
            <p:nvPr/>
          </p:nvSpPr>
          <p:spPr bwMode="auto">
            <a:xfrm>
              <a:off x="6892926" y="2897853"/>
              <a:ext cx="14288" cy="14288"/>
            </a:xfrm>
            <a:custGeom>
              <a:avLst/>
              <a:gdLst>
                <a:gd name="T0" fmla="*/ 0 w 9"/>
                <a:gd name="T1" fmla="*/ 9 h 9"/>
                <a:gd name="T2" fmla="*/ 9 w 9"/>
                <a:gd name="T3" fmla="*/ 9 h 9"/>
                <a:gd name="T4" fmla="*/ 9 w 9"/>
                <a:gd name="T5" fmla="*/ 3 h 9"/>
                <a:gd name="T6" fmla="*/ 6 w 9"/>
                <a:gd name="T7" fmla="*/ 3 h 9"/>
                <a:gd name="T8" fmla="*/ 6 w 9"/>
                <a:gd name="T9" fmla="*/ 0 h 9"/>
                <a:gd name="T10" fmla="*/ 0 w 9"/>
                <a:gd name="T11" fmla="*/ 0 h 9"/>
                <a:gd name="T12" fmla="*/ 0 w 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lnTo>
                    <a:pt x="9" y="9"/>
                  </a:lnTo>
                  <a:lnTo>
                    <a:pt x="9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" name="Rectangle 241"/>
            <p:cNvSpPr>
              <a:spLocks noChangeArrowheads="1"/>
            </p:cNvSpPr>
            <p:nvPr/>
          </p:nvSpPr>
          <p:spPr bwMode="auto">
            <a:xfrm>
              <a:off x="6916739" y="2902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" name="Rectangle 242"/>
            <p:cNvSpPr>
              <a:spLocks noChangeArrowheads="1"/>
            </p:cNvSpPr>
            <p:nvPr/>
          </p:nvSpPr>
          <p:spPr bwMode="auto">
            <a:xfrm>
              <a:off x="6945314" y="2902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" name="Rectangle 243"/>
            <p:cNvSpPr>
              <a:spLocks noChangeArrowheads="1"/>
            </p:cNvSpPr>
            <p:nvPr/>
          </p:nvSpPr>
          <p:spPr bwMode="auto">
            <a:xfrm>
              <a:off x="6973889" y="2902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" name="Rectangle 244"/>
            <p:cNvSpPr>
              <a:spLocks noChangeArrowheads="1"/>
            </p:cNvSpPr>
            <p:nvPr/>
          </p:nvSpPr>
          <p:spPr bwMode="auto">
            <a:xfrm>
              <a:off x="7031039" y="2902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" name="Rectangle 245"/>
            <p:cNvSpPr>
              <a:spLocks noChangeArrowheads="1"/>
            </p:cNvSpPr>
            <p:nvPr/>
          </p:nvSpPr>
          <p:spPr bwMode="auto">
            <a:xfrm>
              <a:off x="7002464" y="2902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" name="Freeform 246"/>
            <p:cNvSpPr>
              <a:spLocks/>
            </p:cNvSpPr>
            <p:nvPr/>
          </p:nvSpPr>
          <p:spPr bwMode="auto">
            <a:xfrm>
              <a:off x="7059614" y="2897853"/>
              <a:ext cx="14288" cy="14288"/>
            </a:xfrm>
            <a:custGeom>
              <a:avLst/>
              <a:gdLst>
                <a:gd name="T0" fmla="*/ 0 w 9"/>
                <a:gd name="T1" fmla="*/ 9 h 9"/>
                <a:gd name="T2" fmla="*/ 9 w 9"/>
                <a:gd name="T3" fmla="*/ 9 h 9"/>
                <a:gd name="T4" fmla="*/ 9 w 9"/>
                <a:gd name="T5" fmla="*/ 0 h 9"/>
                <a:gd name="T6" fmla="*/ 3 w 9"/>
                <a:gd name="T7" fmla="*/ 0 h 9"/>
                <a:gd name="T8" fmla="*/ 3 w 9"/>
                <a:gd name="T9" fmla="*/ 3 h 9"/>
                <a:gd name="T10" fmla="*/ 0 w 9"/>
                <a:gd name="T11" fmla="*/ 3 h 9"/>
                <a:gd name="T12" fmla="*/ 0 w 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lnTo>
                    <a:pt x="9" y="9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" name="Rectangle 247"/>
            <p:cNvSpPr>
              <a:spLocks noChangeArrowheads="1"/>
            </p:cNvSpPr>
            <p:nvPr/>
          </p:nvSpPr>
          <p:spPr bwMode="auto">
            <a:xfrm>
              <a:off x="7064376" y="2878803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" name="Freeform 248"/>
            <p:cNvSpPr>
              <a:spLocks/>
            </p:cNvSpPr>
            <p:nvPr/>
          </p:nvSpPr>
          <p:spPr bwMode="auto">
            <a:xfrm>
              <a:off x="6788151" y="2848640"/>
              <a:ext cx="85725" cy="73025"/>
            </a:xfrm>
            <a:custGeom>
              <a:avLst/>
              <a:gdLst>
                <a:gd name="T0" fmla="*/ 28 w 54"/>
                <a:gd name="T1" fmla="*/ 42 h 46"/>
                <a:gd name="T2" fmla="*/ 32 w 54"/>
                <a:gd name="T3" fmla="*/ 46 h 46"/>
                <a:gd name="T4" fmla="*/ 54 w 54"/>
                <a:gd name="T5" fmla="*/ 25 h 46"/>
                <a:gd name="T6" fmla="*/ 54 w 54"/>
                <a:gd name="T7" fmla="*/ 21 h 46"/>
                <a:gd name="T8" fmla="*/ 32 w 54"/>
                <a:gd name="T9" fmla="*/ 0 h 46"/>
                <a:gd name="T10" fmla="*/ 28 w 54"/>
                <a:gd name="T11" fmla="*/ 4 h 46"/>
                <a:gd name="T12" fmla="*/ 44 w 54"/>
                <a:gd name="T13" fmla="*/ 19 h 46"/>
                <a:gd name="T14" fmla="*/ 0 w 54"/>
                <a:gd name="T15" fmla="*/ 19 h 46"/>
                <a:gd name="T16" fmla="*/ 0 w 54"/>
                <a:gd name="T17" fmla="*/ 25 h 46"/>
                <a:gd name="T18" fmla="*/ 44 w 54"/>
                <a:gd name="T19" fmla="*/ 25 h 46"/>
                <a:gd name="T20" fmla="*/ 28 w 54"/>
                <a:gd name="T21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46">
                  <a:moveTo>
                    <a:pt x="28" y="42"/>
                  </a:moveTo>
                  <a:lnTo>
                    <a:pt x="32" y="46"/>
                  </a:lnTo>
                  <a:lnTo>
                    <a:pt x="54" y="25"/>
                  </a:lnTo>
                  <a:lnTo>
                    <a:pt x="54" y="21"/>
                  </a:lnTo>
                  <a:lnTo>
                    <a:pt x="32" y="0"/>
                  </a:lnTo>
                  <a:lnTo>
                    <a:pt x="28" y="4"/>
                  </a:lnTo>
                  <a:lnTo>
                    <a:pt x="44" y="19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44" y="25"/>
                  </a:lnTo>
                  <a:lnTo>
                    <a:pt x="28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39" name="Freeform 249"/>
          <p:cNvSpPr>
            <a:spLocks noEditPoints="1"/>
          </p:cNvSpPr>
          <p:nvPr/>
        </p:nvSpPr>
        <p:spPr bwMode="auto">
          <a:xfrm>
            <a:off x="2054226" y="3218528"/>
            <a:ext cx="303213" cy="303213"/>
          </a:xfrm>
          <a:custGeom>
            <a:avLst/>
            <a:gdLst>
              <a:gd name="T0" fmla="*/ 125 w 191"/>
              <a:gd name="T1" fmla="*/ 0 h 191"/>
              <a:gd name="T2" fmla="*/ 0 w 191"/>
              <a:gd name="T3" fmla="*/ 0 h 191"/>
              <a:gd name="T4" fmla="*/ 0 w 191"/>
              <a:gd name="T5" fmla="*/ 125 h 191"/>
              <a:gd name="T6" fmla="*/ 66 w 191"/>
              <a:gd name="T7" fmla="*/ 125 h 191"/>
              <a:gd name="T8" fmla="*/ 66 w 191"/>
              <a:gd name="T9" fmla="*/ 191 h 191"/>
              <a:gd name="T10" fmla="*/ 191 w 191"/>
              <a:gd name="T11" fmla="*/ 191 h 191"/>
              <a:gd name="T12" fmla="*/ 191 w 191"/>
              <a:gd name="T13" fmla="*/ 66 h 191"/>
              <a:gd name="T14" fmla="*/ 125 w 191"/>
              <a:gd name="T15" fmla="*/ 66 h 191"/>
              <a:gd name="T16" fmla="*/ 125 w 191"/>
              <a:gd name="T17" fmla="*/ 0 h 191"/>
              <a:gd name="T18" fmla="*/ 6 w 191"/>
              <a:gd name="T19" fmla="*/ 6 h 191"/>
              <a:gd name="T20" fmla="*/ 119 w 191"/>
              <a:gd name="T21" fmla="*/ 6 h 191"/>
              <a:gd name="T22" fmla="*/ 119 w 191"/>
              <a:gd name="T23" fmla="*/ 66 h 191"/>
              <a:gd name="T24" fmla="*/ 66 w 191"/>
              <a:gd name="T25" fmla="*/ 66 h 191"/>
              <a:gd name="T26" fmla="*/ 66 w 191"/>
              <a:gd name="T27" fmla="*/ 119 h 191"/>
              <a:gd name="T28" fmla="*/ 6 w 191"/>
              <a:gd name="T29" fmla="*/ 119 h 191"/>
              <a:gd name="T30" fmla="*/ 6 w 191"/>
              <a:gd name="T31" fmla="*/ 6 h 191"/>
              <a:gd name="T32" fmla="*/ 119 w 191"/>
              <a:gd name="T33" fmla="*/ 72 h 191"/>
              <a:gd name="T34" fmla="*/ 119 w 191"/>
              <a:gd name="T35" fmla="*/ 119 h 191"/>
              <a:gd name="T36" fmla="*/ 72 w 191"/>
              <a:gd name="T37" fmla="*/ 119 h 191"/>
              <a:gd name="T38" fmla="*/ 72 w 191"/>
              <a:gd name="T39" fmla="*/ 72 h 191"/>
              <a:gd name="T40" fmla="*/ 119 w 191"/>
              <a:gd name="T41" fmla="*/ 72 h 191"/>
              <a:gd name="T42" fmla="*/ 185 w 191"/>
              <a:gd name="T43" fmla="*/ 185 h 191"/>
              <a:gd name="T44" fmla="*/ 72 w 191"/>
              <a:gd name="T45" fmla="*/ 185 h 191"/>
              <a:gd name="T46" fmla="*/ 72 w 191"/>
              <a:gd name="T47" fmla="*/ 125 h 191"/>
              <a:gd name="T48" fmla="*/ 125 w 191"/>
              <a:gd name="T49" fmla="*/ 125 h 191"/>
              <a:gd name="T50" fmla="*/ 125 w 191"/>
              <a:gd name="T51" fmla="*/ 72 h 191"/>
              <a:gd name="T52" fmla="*/ 185 w 191"/>
              <a:gd name="T53" fmla="*/ 72 h 191"/>
              <a:gd name="T54" fmla="*/ 185 w 191"/>
              <a:gd name="T55" fmla="*/ 18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1" h="191">
                <a:moveTo>
                  <a:pt x="125" y="0"/>
                </a:moveTo>
                <a:lnTo>
                  <a:pt x="0" y="0"/>
                </a:lnTo>
                <a:lnTo>
                  <a:pt x="0" y="125"/>
                </a:lnTo>
                <a:lnTo>
                  <a:pt x="66" y="125"/>
                </a:lnTo>
                <a:lnTo>
                  <a:pt x="66" y="191"/>
                </a:lnTo>
                <a:lnTo>
                  <a:pt x="191" y="191"/>
                </a:lnTo>
                <a:lnTo>
                  <a:pt x="191" y="66"/>
                </a:lnTo>
                <a:lnTo>
                  <a:pt x="125" y="66"/>
                </a:lnTo>
                <a:lnTo>
                  <a:pt x="125" y="0"/>
                </a:lnTo>
                <a:close/>
                <a:moveTo>
                  <a:pt x="6" y="6"/>
                </a:moveTo>
                <a:lnTo>
                  <a:pt x="119" y="6"/>
                </a:lnTo>
                <a:lnTo>
                  <a:pt x="119" y="66"/>
                </a:lnTo>
                <a:lnTo>
                  <a:pt x="66" y="66"/>
                </a:lnTo>
                <a:lnTo>
                  <a:pt x="66" y="119"/>
                </a:lnTo>
                <a:lnTo>
                  <a:pt x="6" y="119"/>
                </a:lnTo>
                <a:lnTo>
                  <a:pt x="6" y="6"/>
                </a:lnTo>
                <a:close/>
                <a:moveTo>
                  <a:pt x="119" y="72"/>
                </a:moveTo>
                <a:lnTo>
                  <a:pt x="119" y="119"/>
                </a:lnTo>
                <a:lnTo>
                  <a:pt x="72" y="119"/>
                </a:lnTo>
                <a:lnTo>
                  <a:pt x="72" y="72"/>
                </a:lnTo>
                <a:lnTo>
                  <a:pt x="119" y="72"/>
                </a:lnTo>
                <a:close/>
                <a:moveTo>
                  <a:pt x="185" y="185"/>
                </a:moveTo>
                <a:lnTo>
                  <a:pt x="72" y="185"/>
                </a:lnTo>
                <a:lnTo>
                  <a:pt x="72" y="125"/>
                </a:lnTo>
                <a:lnTo>
                  <a:pt x="125" y="125"/>
                </a:lnTo>
                <a:lnTo>
                  <a:pt x="125" y="72"/>
                </a:lnTo>
                <a:lnTo>
                  <a:pt x="185" y="72"/>
                </a:lnTo>
                <a:lnTo>
                  <a:pt x="185" y="1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22" name="Группа 621"/>
          <p:cNvGrpSpPr/>
          <p:nvPr/>
        </p:nvGrpSpPr>
        <p:grpSpPr>
          <a:xfrm>
            <a:off x="2447926" y="3218528"/>
            <a:ext cx="304801" cy="303213"/>
            <a:chOff x="2447926" y="3218528"/>
            <a:chExt cx="304801" cy="303213"/>
          </a:xfrm>
        </p:grpSpPr>
        <p:sp>
          <p:nvSpPr>
            <p:cNvPr id="240" name="Freeform 250"/>
            <p:cNvSpPr>
              <a:spLocks noEditPoints="1"/>
            </p:cNvSpPr>
            <p:nvPr/>
          </p:nvSpPr>
          <p:spPr bwMode="auto">
            <a:xfrm>
              <a:off x="2538414" y="3309015"/>
              <a:ext cx="123825" cy="122238"/>
            </a:xfrm>
            <a:custGeom>
              <a:avLst/>
              <a:gdLst>
                <a:gd name="T0" fmla="*/ 69 w 78"/>
                <a:gd name="T1" fmla="*/ 15 h 77"/>
                <a:gd name="T2" fmla="*/ 78 w 78"/>
                <a:gd name="T3" fmla="*/ 15 h 77"/>
                <a:gd name="T4" fmla="*/ 78 w 78"/>
                <a:gd name="T5" fmla="*/ 9 h 77"/>
                <a:gd name="T6" fmla="*/ 69 w 78"/>
                <a:gd name="T7" fmla="*/ 9 h 77"/>
                <a:gd name="T8" fmla="*/ 69 w 78"/>
                <a:gd name="T9" fmla="*/ 0 h 77"/>
                <a:gd name="T10" fmla="*/ 63 w 78"/>
                <a:gd name="T11" fmla="*/ 0 h 77"/>
                <a:gd name="T12" fmla="*/ 63 w 78"/>
                <a:gd name="T13" fmla="*/ 9 h 77"/>
                <a:gd name="T14" fmla="*/ 9 w 78"/>
                <a:gd name="T15" fmla="*/ 9 h 77"/>
                <a:gd name="T16" fmla="*/ 9 w 78"/>
                <a:gd name="T17" fmla="*/ 62 h 77"/>
                <a:gd name="T18" fmla="*/ 0 w 78"/>
                <a:gd name="T19" fmla="*/ 62 h 77"/>
                <a:gd name="T20" fmla="*/ 0 w 78"/>
                <a:gd name="T21" fmla="*/ 68 h 77"/>
                <a:gd name="T22" fmla="*/ 9 w 78"/>
                <a:gd name="T23" fmla="*/ 68 h 77"/>
                <a:gd name="T24" fmla="*/ 9 w 78"/>
                <a:gd name="T25" fmla="*/ 77 h 77"/>
                <a:gd name="T26" fmla="*/ 15 w 78"/>
                <a:gd name="T27" fmla="*/ 77 h 77"/>
                <a:gd name="T28" fmla="*/ 15 w 78"/>
                <a:gd name="T29" fmla="*/ 68 h 77"/>
                <a:gd name="T30" fmla="*/ 69 w 78"/>
                <a:gd name="T31" fmla="*/ 68 h 77"/>
                <a:gd name="T32" fmla="*/ 69 w 78"/>
                <a:gd name="T33" fmla="*/ 15 h 77"/>
                <a:gd name="T34" fmla="*/ 15 w 78"/>
                <a:gd name="T35" fmla="*/ 62 h 77"/>
                <a:gd name="T36" fmla="*/ 15 w 78"/>
                <a:gd name="T37" fmla="*/ 15 h 77"/>
                <a:gd name="T38" fmla="*/ 63 w 78"/>
                <a:gd name="T39" fmla="*/ 15 h 77"/>
                <a:gd name="T40" fmla="*/ 63 w 78"/>
                <a:gd name="T41" fmla="*/ 62 h 77"/>
                <a:gd name="T42" fmla="*/ 15 w 78"/>
                <a:gd name="T43" fmla="*/ 6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77">
                  <a:moveTo>
                    <a:pt x="69" y="15"/>
                  </a:moveTo>
                  <a:lnTo>
                    <a:pt x="78" y="15"/>
                  </a:lnTo>
                  <a:lnTo>
                    <a:pt x="78" y="9"/>
                  </a:lnTo>
                  <a:lnTo>
                    <a:pt x="69" y="9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63" y="9"/>
                  </a:lnTo>
                  <a:lnTo>
                    <a:pt x="9" y="9"/>
                  </a:lnTo>
                  <a:lnTo>
                    <a:pt x="9" y="62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9" y="68"/>
                  </a:lnTo>
                  <a:lnTo>
                    <a:pt x="9" y="77"/>
                  </a:lnTo>
                  <a:lnTo>
                    <a:pt x="15" y="77"/>
                  </a:lnTo>
                  <a:lnTo>
                    <a:pt x="15" y="68"/>
                  </a:lnTo>
                  <a:lnTo>
                    <a:pt x="69" y="68"/>
                  </a:lnTo>
                  <a:lnTo>
                    <a:pt x="69" y="15"/>
                  </a:lnTo>
                  <a:close/>
                  <a:moveTo>
                    <a:pt x="15" y="62"/>
                  </a:moveTo>
                  <a:lnTo>
                    <a:pt x="15" y="15"/>
                  </a:lnTo>
                  <a:lnTo>
                    <a:pt x="63" y="15"/>
                  </a:lnTo>
                  <a:lnTo>
                    <a:pt x="63" y="62"/>
                  </a:lnTo>
                  <a:lnTo>
                    <a:pt x="15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" name="Rectangle 251"/>
            <p:cNvSpPr>
              <a:spLocks noChangeArrowheads="1"/>
            </p:cNvSpPr>
            <p:nvPr/>
          </p:nvSpPr>
          <p:spPr bwMode="auto">
            <a:xfrm>
              <a:off x="2528889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" name="Freeform 252"/>
            <p:cNvSpPr>
              <a:spLocks/>
            </p:cNvSpPr>
            <p:nvPr/>
          </p:nvSpPr>
          <p:spPr bwMode="auto">
            <a:xfrm>
              <a:off x="2447926" y="3218528"/>
              <a:ext cx="14288" cy="14288"/>
            </a:xfrm>
            <a:custGeom>
              <a:avLst/>
              <a:gdLst>
                <a:gd name="T0" fmla="*/ 6 w 9"/>
                <a:gd name="T1" fmla="*/ 6 h 9"/>
                <a:gd name="T2" fmla="*/ 9 w 9"/>
                <a:gd name="T3" fmla="*/ 6 h 9"/>
                <a:gd name="T4" fmla="*/ 9 w 9"/>
                <a:gd name="T5" fmla="*/ 0 h 9"/>
                <a:gd name="T6" fmla="*/ 0 w 9"/>
                <a:gd name="T7" fmla="*/ 0 h 9"/>
                <a:gd name="T8" fmla="*/ 0 w 9"/>
                <a:gd name="T9" fmla="*/ 9 h 9"/>
                <a:gd name="T10" fmla="*/ 6 w 9"/>
                <a:gd name="T11" fmla="*/ 9 h 9"/>
                <a:gd name="T12" fmla="*/ 6 w 9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6" y="6"/>
                  </a:moveTo>
                  <a:lnTo>
                    <a:pt x="9" y="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" name="Rectangle 253"/>
            <p:cNvSpPr>
              <a:spLocks noChangeArrowheads="1"/>
            </p:cNvSpPr>
            <p:nvPr/>
          </p:nvSpPr>
          <p:spPr bwMode="auto">
            <a:xfrm>
              <a:off x="2557464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" name="Rectangle 254"/>
            <p:cNvSpPr>
              <a:spLocks noChangeArrowheads="1"/>
            </p:cNvSpPr>
            <p:nvPr/>
          </p:nvSpPr>
          <p:spPr bwMode="auto">
            <a:xfrm>
              <a:off x="2481264" y="340744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" name="Rectangle 255"/>
            <p:cNvSpPr>
              <a:spLocks noChangeArrowheads="1"/>
            </p:cNvSpPr>
            <p:nvPr/>
          </p:nvSpPr>
          <p:spPr bwMode="auto">
            <a:xfrm>
              <a:off x="2500314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" name="Rectangle 256"/>
            <p:cNvSpPr>
              <a:spLocks noChangeArrowheads="1"/>
            </p:cNvSpPr>
            <p:nvPr/>
          </p:nvSpPr>
          <p:spPr bwMode="auto">
            <a:xfrm>
              <a:off x="2509839" y="340744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" name="Rectangle 257"/>
            <p:cNvSpPr>
              <a:spLocks noChangeArrowheads="1"/>
            </p:cNvSpPr>
            <p:nvPr/>
          </p:nvSpPr>
          <p:spPr bwMode="auto">
            <a:xfrm>
              <a:off x="2447926" y="32994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" name="Rectangle 258"/>
            <p:cNvSpPr>
              <a:spLocks noChangeArrowheads="1"/>
            </p:cNvSpPr>
            <p:nvPr/>
          </p:nvSpPr>
          <p:spPr bwMode="auto">
            <a:xfrm>
              <a:off x="2471739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" name="Rectangle 259"/>
            <p:cNvSpPr>
              <a:spLocks noChangeArrowheads="1"/>
            </p:cNvSpPr>
            <p:nvPr/>
          </p:nvSpPr>
          <p:spPr bwMode="auto">
            <a:xfrm>
              <a:off x="2447926" y="32423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" name="Rectangle 260"/>
            <p:cNvSpPr>
              <a:spLocks noChangeArrowheads="1"/>
            </p:cNvSpPr>
            <p:nvPr/>
          </p:nvSpPr>
          <p:spPr bwMode="auto">
            <a:xfrm>
              <a:off x="2452689" y="340744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" name="Rectangle 261"/>
            <p:cNvSpPr>
              <a:spLocks noChangeArrowheads="1"/>
            </p:cNvSpPr>
            <p:nvPr/>
          </p:nvSpPr>
          <p:spPr bwMode="auto">
            <a:xfrm>
              <a:off x="2447926" y="32709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" name="Rectangle 262"/>
            <p:cNvSpPr>
              <a:spLocks noChangeArrowheads="1"/>
            </p:cNvSpPr>
            <p:nvPr/>
          </p:nvSpPr>
          <p:spPr bwMode="auto">
            <a:xfrm>
              <a:off x="2447926" y="3328065"/>
              <a:ext cx="9525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3" name="Rectangle 263"/>
            <p:cNvSpPr>
              <a:spLocks noChangeArrowheads="1"/>
            </p:cNvSpPr>
            <p:nvPr/>
          </p:nvSpPr>
          <p:spPr bwMode="auto">
            <a:xfrm>
              <a:off x="2614614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" name="Rectangle 264"/>
            <p:cNvSpPr>
              <a:spLocks noChangeArrowheads="1"/>
            </p:cNvSpPr>
            <p:nvPr/>
          </p:nvSpPr>
          <p:spPr bwMode="auto">
            <a:xfrm>
              <a:off x="2638426" y="32804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" name="Rectangle 265"/>
            <p:cNvSpPr>
              <a:spLocks noChangeArrowheads="1"/>
            </p:cNvSpPr>
            <p:nvPr/>
          </p:nvSpPr>
          <p:spPr bwMode="auto">
            <a:xfrm>
              <a:off x="2586039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" name="Rectangle 266"/>
            <p:cNvSpPr>
              <a:spLocks noChangeArrowheads="1"/>
            </p:cNvSpPr>
            <p:nvPr/>
          </p:nvSpPr>
          <p:spPr bwMode="auto">
            <a:xfrm>
              <a:off x="2447926" y="33836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" name="Rectangle 267"/>
            <p:cNvSpPr>
              <a:spLocks noChangeArrowheads="1"/>
            </p:cNvSpPr>
            <p:nvPr/>
          </p:nvSpPr>
          <p:spPr bwMode="auto">
            <a:xfrm>
              <a:off x="2638426" y="32518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" name="Rectangle 268"/>
            <p:cNvSpPr>
              <a:spLocks noChangeArrowheads="1"/>
            </p:cNvSpPr>
            <p:nvPr/>
          </p:nvSpPr>
          <p:spPr bwMode="auto">
            <a:xfrm>
              <a:off x="2447926" y="335505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" name="Rectangle 269"/>
            <p:cNvSpPr>
              <a:spLocks noChangeArrowheads="1"/>
            </p:cNvSpPr>
            <p:nvPr/>
          </p:nvSpPr>
          <p:spPr bwMode="auto">
            <a:xfrm>
              <a:off x="2638426" y="32232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" name="Freeform 270"/>
            <p:cNvSpPr>
              <a:spLocks/>
            </p:cNvSpPr>
            <p:nvPr/>
          </p:nvSpPr>
          <p:spPr bwMode="auto">
            <a:xfrm>
              <a:off x="2738439" y="3507453"/>
              <a:ext cx="14288" cy="14288"/>
            </a:xfrm>
            <a:custGeom>
              <a:avLst/>
              <a:gdLst>
                <a:gd name="T0" fmla="*/ 9 w 9"/>
                <a:gd name="T1" fmla="*/ 0 h 9"/>
                <a:gd name="T2" fmla="*/ 3 w 9"/>
                <a:gd name="T3" fmla="*/ 0 h 9"/>
                <a:gd name="T4" fmla="*/ 3 w 9"/>
                <a:gd name="T5" fmla="*/ 3 h 9"/>
                <a:gd name="T6" fmla="*/ 0 w 9"/>
                <a:gd name="T7" fmla="*/ 3 h 9"/>
                <a:gd name="T8" fmla="*/ 0 w 9"/>
                <a:gd name="T9" fmla="*/ 9 h 9"/>
                <a:gd name="T10" fmla="*/ 9 w 9"/>
                <a:gd name="T11" fmla="*/ 9 h 9"/>
                <a:gd name="T12" fmla="*/ 9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" name="Rectangle 271"/>
            <p:cNvSpPr>
              <a:spLocks noChangeArrowheads="1"/>
            </p:cNvSpPr>
            <p:nvPr/>
          </p:nvSpPr>
          <p:spPr bwMode="auto">
            <a:xfrm>
              <a:off x="2743201" y="34788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" name="Rectangle 272"/>
            <p:cNvSpPr>
              <a:spLocks noChangeArrowheads="1"/>
            </p:cNvSpPr>
            <p:nvPr/>
          </p:nvSpPr>
          <p:spPr bwMode="auto">
            <a:xfrm>
              <a:off x="2728914" y="332330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" name="Rectangle 273"/>
            <p:cNvSpPr>
              <a:spLocks noChangeArrowheads="1"/>
            </p:cNvSpPr>
            <p:nvPr/>
          </p:nvSpPr>
          <p:spPr bwMode="auto">
            <a:xfrm>
              <a:off x="2743201" y="339315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" name="Rectangle 274"/>
            <p:cNvSpPr>
              <a:spLocks noChangeArrowheads="1"/>
            </p:cNvSpPr>
            <p:nvPr/>
          </p:nvSpPr>
          <p:spPr bwMode="auto">
            <a:xfrm>
              <a:off x="2743201" y="34217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" name="Rectangle 275"/>
            <p:cNvSpPr>
              <a:spLocks noChangeArrowheads="1"/>
            </p:cNvSpPr>
            <p:nvPr/>
          </p:nvSpPr>
          <p:spPr bwMode="auto">
            <a:xfrm>
              <a:off x="2743201" y="34503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" name="Rectangle 276"/>
            <p:cNvSpPr>
              <a:spLocks noChangeArrowheads="1"/>
            </p:cNvSpPr>
            <p:nvPr/>
          </p:nvSpPr>
          <p:spPr bwMode="auto">
            <a:xfrm>
              <a:off x="2595564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" name="Rectangle 277"/>
            <p:cNvSpPr>
              <a:spLocks noChangeArrowheads="1"/>
            </p:cNvSpPr>
            <p:nvPr/>
          </p:nvSpPr>
          <p:spPr bwMode="auto">
            <a:xfrm>
              <a:off x="2624139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" name="Rectangle 278"/>
            <p:cNvSpPr>
              <a:spLocks noChangeArrowheads="1"/>
            </p:cNvSpPr>
            <p:nvPr/>
          </p:nvSpPr>
          <p:spPr bwMode="auto">
            <a:xfrm>
              <a:off x="2566989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" name="Rectangle 279"/>
            <p:cNvSpPr>
              <a:spLocks noChangeArrowheads="1"/>
            </p:cNvSpPr>
            <p:nvPr/>
          </p:nvSpPr>
          <p:spPr bwMode="auto">
            <a:xfrm>
              <a:off x="2743201" y="33645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" name="Rectangle 280"/>
            <p:cNvSpPr>
              <a:spLocks noChangeArrowheads="1"/>
            </p:cNvSpPr>
            <p:nvPr/>
          </p:nvSpPr>
          <p:spPr bwMode="auto">
            <a:xfrm>
              <a:off x="2552701" y="34407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" name="Rectangle 281"/>
            <p:cNvSpPr>
              <a:spLocks noChangeArrowheads="1"/>
            </p:cNvSpPr>
            <p:nvPr/>
          </p:nvSpPr>
          <p:spPr bwMode="auto">
            <a:xfrm>
              <a:off x="2652714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" name="Rectangle 282"/>
            <p:cNvSpPr>
              <a:spLocks noChangeArrowheads="1"/>
            </p:cNvSpPr>
            <p:nvPr/>
          </p:nvSpPr>
          <p:spPr bwMode="auto">
            <a:xfrm>
              <a:off x="2552701" y="34979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" name="Rectangle 283"/>
            <p:cNvSpPr>
              <a:spLocks noChangeArrowheads="1"/>
            </p:cNvSpPr>
            <p:nvPr/>
          </p:nvSpPr>
          <p:spPr bwMode="auto">
            <a:xfrm>
              <a:off x="2709864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" name="Rectangle 284"/>
            <p:cNvSpPr>
              <a:spLocks noChangeArrowheads="1"/>
            </p:cNvSpPr>
            <p:nvPr/>
          </p:nvSpPr>
          <p:spPr bwMode="auto">
            <a:xfrm>
              <a:off x="2743201" y="33360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" name="Rectangle 285"/>
            <p:cNvSpPr>
              <a:spLocks noChangeArrowheads="1"/>
            </p:cNvSpPr>
            <p:nvPr/>
          </p:nvSpPr>
          <p:spPr bwMode="auto">
            <a:xfrm>
              <a:off x="2681289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" name="Rectangle 286"/>
            <p:cNvSpPr>
              <a:spLocks noChangeArrowheads="1"/>
            </p:cNvSpPr>
            <p:nvPr/>
          </p:nvSpPr>
          <p:spPr bwMode="auto">
            <a:xfrm>
              <a:off x="2671764" y="332330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" name="Rectangle 287"/>
            <p:cNvSpPr>
              <a:spLocks noChangeArrowheads="1"/>
            </p:cNvSpPr>
            <p:nvPr/>
          </p:nvSpPr>
          <p:spPr bwMode="auto">
            <a:xfrm>
              <a:off x="2700339" y="332330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" name="Rectangle 288"/>
            <p:cNvSpPr>
              <a:spLocks noChangeArrowheads="1"/>
            </p:cNvSpPr>
            <p:nvPr/>
          </p:nvSpPr>
          <p:spPr bwMode="auto">
            <a:xfrm>
              <a:off x="2552701" y="346935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23" name="Группа 622"/>
          <p:cNvGrpSpPr/>
          <p:nvPr/>
        </p:nvGrpSpPr>
        <p:grpSpPr>
          <a:xfrm>
            <a:off x="2843214" y="3218528"/>
            <a:ext cx="303213" cy="303213"/>
            <a:chOff x="2843214" y="3218528"/>
            <a:chExt cx="303213" cy="303213"/>
          </a:xfrm>
        </p:grpSpPr>
        <p:sp>
          <p:nvSpPr>
            <p:cNvPr id="279" name="Rectangle 289"/>
            <p:cNvSpPr>
              <a:spLocks noChangeArrowheads="1"/>
            </p:cNvSpPr>
            <p:nvPr/>
          </p:nvSpPr>
          <p:spPr bwMode="auto">
            <a:xfrm>
              <a:off x="3079751" y="332330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" name="Rectangle 290"/>
            <p:cNvSpPr>
              <a:spLocks noChangeArrowheads="1"/>
            </p:cNvSpPr>
            <p:nvPr/>
          </p:nvSpPr>
          <p:spPr bwMode="auto">
            <a:xfrm>
              <a:off x="3108326" y="3323303"/>
              <a:ext cx="142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" name="Rectangle 291"/>
            <p:cNvSpPr>
              <a:spLocks noChangeArrowheads="1"/>
            </p:cNvSpPr>
            <p:nvPr/>
          </p:nvSpPr>
          <p:spPr bwMode="auto">
            <a:xfrm>
              <a:off x="3055939" y="3323303"/>
              <a:ext cx="142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" name="Freeform 292"/>
            <p:cNvSpPr>
              <a:spLocks/>
            </p:cNvSpPr>
            <p:nvPr/>
          </p:nvSpPr>
          <p:spPr bwMode="auto">
            <a:xfrm>
              <a:off x="3132139" y="3323303"/>
              <a:ext cx="14288" cy="12700"/>
            </a:xfrm>
            <a:custGeom>
              <a:avLst/>
              <a:gdLst>
                <a:gd name="T0" fmla="*/ 9 w 9"/>
                <a:gd name="T1" fmla="*/ 0 h 8"/>
                <a:gd name="T2" fmla="*/ 0 w 9"/>
                <a:gd name="T3" fmla="*/ 0 h 8"/>
                <a:gd name="T4" fmla="*/ 0 w 9"/>
                <a:gd name="T5" fmla="*/ 6 h 8"/>
                <a:gd name="T6" fmla="*/ 3 w 9"/>
                <a:gd name="T7" fmla="*/ 6 h 8"/>
                <a:gd name="T8" fmla="*/ 3 w 9"/>
                <a:gd name="T9" fmla="*/ 8 h 8"/>
                <a:gd name="T10" fmla="*/ 9 w 9"/>
                <a:gd name="T11" fmla="*/ 8 h 8"/>
                <a:gd name="T12" fmla="*/ 9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8"/>
                  </a:lnTo>
                  <a:lnTo>
                    <a:pt x="9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" name="Rectangle 293"/>
            <p:cNvSpPr>
              <a:spLocks noChangeArrowheads="1"/>
            </p:cNvSpPr>
            <p:nvPr/>
          </p:nvSpPr>
          <p:spPr bwMode="auto">
            <a:xfrm>
              <a:off x="3136901" y="34788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" name="Rectangle 294"/>
            <p:cNvSpPr>
              <a:spLocks noChangeArrowheads="1"/>
            </p:cNvSpPr>
            <p:nvPr/>
          </p:nvSpPr>
          <p:spPr bwMode="auto">
            <a:xfrm>
              <a:off x="3136901" y="3455065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" name="Rectangle 295"/>
            <p:cNvSpPr>
              <a:spLocks noChangeArrowheads="1"/>
            </p:cNvSpPr>
            <p:nvPr/>
          </p:nvSpPr>
          <p:spPr bwMode="auto">
            <a:xfrm>
              <a:off x="3136901" y="33979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" name="Rectangle 296"/>
            <p:cNvSpPr>
              <a:spLocks noChangeArrowheads="1"/>
            </p:cNvSpPr>
            <p:nvPr/>
          </p:nvSpPr>
          <p:spPr bwMode="auto">
            <a:xfrm>
              <a:off x="3136901" y="3374103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" name="Rectangle 297"/>
            <p:cNvSpPr>
              <a:spLocks noChangeArrowheads="1"/>
            </p:cNvSpPr>
            <p:nvPr/>
          </p:nvSpPr>
          <p:spPr bwMode="auto">
            <a:xfrm>
              <a:off x="3136901" y="33455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" name="Rectangle 298"/>
            <p:cNvSpPr>
              <a:spLocks noChangeArrowheads="1"/>
            </p:cNvSpPr>
            <p:nvPr/>
          </p:nvSpPr>
          <p:spPr bwMode="auto">
            <a:xfrm>
              <a:off x="3136901" y="34264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" name="Freeform 299"/>
            <p:cNvSpPr>
              <a:spLocks/>
            </p:cNvSpPr>
            <p:nvPr/>
          </p:nvSpPr>
          <p:spPr bwMode="auto">
            <a:xfrm>
              <a:off x="3132139" y="3507453"/>
              <a:ext cx="14288" cy="14288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3 h 9"/>
                <a:gd name="T4" fmla="*/ 0 w 9"/>
                <a:gd name="T5" fmla="*/ 9 h 9"/>
                <a:gd name="T6" fmla="*/ 9 w 9"/>
                <a:gd name="T7" fmla="*/ 9 h 9"/>
                <a:gd name="T8" fmla="*/ 9 w 9"/>
                <a:gd name="T9" fmla="*/ 0 h 9"/>
                <a:gd name="T10" fmla="*/ 3 w 9"/>
                <a:gd name="T11" fmla="*/ 0 h 9"/>
                <a:gd name="T12" fmla="*/ 3 w 9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3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" name="Rectangle 300"/>
            <p:cNvSpPr>
              <a:spLocks noChangeArrowheads="1"/>
            </p:cNvSpPr>
            <p:nvPr/>
          </p:nvSpPr>
          <p:spPr bwMode="auto">
            <a:xfrm>
              <a:off x="2970214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1" name="Rectangle 301"/>
            <p:cNvSpPr>
              <a:spLocks noChangeArrowheads="1"/>
            </p:cNvSpPr>
            <p:nvPr/>
          </p:nvSpPr>
          <p:spPr bwMode="auto">
            <a:xfrm>
              <a:off x="2998789" y="3512215"/>
              <a:ext cx="142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2" name="Rectangle 302"/>
            <p:cNvSpPr>
              <a:spLocks noChangeArrowheads="1"/>
            </p:cNvSpPr>
            <p:nvPr/>
          </p:nvSpPr>
          <p:spPr bwMode="auto">
            <a:xfrm>
              <a:off x="3022601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3" name="Rectangle 303"/>
            <p:cNvSpPr>
              <a:spLocks noChangeArrowheads="1"/>
            </p:cNvSpPr>
            <p:nvPr/>
          </p:nvSpPr>
          <p:spPr bwMode="auto">
            <a:xfrm>
              <a:off x="3103564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4" name="Rectangle 304"/>
            <p:cNvSpPr>
              <a:spLocks noChangeArrowheads="1"/>
            </p:cNvSpPr>
            <p:nvPr/>
          </p:nvSpPr>
          <p:spPr bwMode="auto">
            <a:xfrm>
              <a:off x="3051176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5" name="Rectangle 305"/>
            <p:cNvSpPr>
              <a:spLocks noChangeArrowheads="1"/>
            </p:cNvSpPr>
            <p:nvPr/>
          </p:nvSpPr>
          <p:spPr bwMode="auto">
            <a:xfrm>
              <a:off x="3079751" y="3512215"/>
              <a:ext cx="142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6" name="Freeform 306"/>
            <p:cNvSpPr>
              <a:spLocks/>
            </p:cNvSpPr>
            <p:nvPr/>
          </p:nvSpPr>
          <p:spPr bwMode="auto">
            <a:xfrm>
              <a:off x="2946401" y="3507453"/>
              <a:ext cx="14288" cy="14288"/>
            </a:xfrm>
            <a:custGeom>
              <a:avLst/>
              <a:gdLst>
                <a:gd name="T0" fmla="*/ 0 w 9"/>
                <a:gd name="T1" fmla="*/ 9 h 9"/>
                <a:gd name="T2" fmla="*/ 9 w 9"/>
                <a:gd name="T3" fmla="*/ 9 h 9"/>
                <a:gd name="T4" fmla="*/ 9 w 9"/>
                <a:gd name="T5" fmla="*/ 3 h 9"/>
                <a:gd name="T6" fmla="*/ 6 w 9"/>
                <a:gd name="T7" fmla="*/ 3 h 9"/>
                <a:gd name="T8" fmla="*/ 6 w 9"/>
                <a:gd name="T9" fmla="*/ 0 h 9"/>
                <a:gd name="T10" fmla="*/ 0 w 9"/>
                <a:gd name="T11" fmla="*/ 0 h 9"/>
                <a:gd name="T12" fmla="*/ 0 w 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lnTo>
                    <a:pt x="9" y="9"/>
                  </a:lnTo>
                  <a:lnTo>
                    <a:pt x="9" y="3"/>
                  </a:lnTo>
                  <a:lnTo>
                    <a:pt x="6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7" name="Rectangle 307"/>
            <p:cNvSpPr>
              <a:spLocks noChangeArrowheads="1"/>
            </p:cNvSpPr>
            <p:nvPr/>
          </p:nvSpPr>
          <p:spPr bwMode="auto">
            <a:xfrm>
              <a:off x="2946401" y="34550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8" name="Rectangle 308"/>
            <p:cNvSpPr>
              <a:spLocks noChangeArrowheads="1"/>
            </p:cNvSpPr>
            <p:nvPr/>
          </p:nvSpPr>
          <p:spPr bwMode="auto">
            <a:xfrm>
              <a:off x="2946401" y="3483640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9" name="Rectangle 309"/>
            <p:cNvSpPr>
              <a:spLocks noChangeArrowheads="1"/>
            </p:cNvSpPr>
            <p:nvPr/>
          </p:nvSpPr>
          <p:spPr bwMode="auto">
            <a:xfrm>
              <a:off x="2946401" y="3431253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0" name="Freeform 310"/>
            <p:cNvSpPr>
              <a:spLocks noEditPoints="1"/>
            </p:cNvSpPr>
            <p:nvPr/>
          </p:nvSpPr>
          <p:spPr bwMode="auto">
            <a:xfrm>
              <a:off x="2843214" y="3218528"/>
              <a:ext cx="203200" cy="203200"/>
            </a:xfrm>
            <a:custGeom>
              <a:avLst/>
              <a:gdLst>
                <a:gd name="T0" fmla="*/ 65 w 128"/>
                <a:gd name="T1" fmla="*/ 128 h 128"/>
                <a:gd name="T2" fmla="*/ 71 w 128"/>
                <a:gd name="T3" fmla="*/ 128 h 128"/>
                <a:gd name="T4" fmla="*/ 71 w 128"/>
                <a:gd name="T5" fmla="*/ 122 h 128"/>
                <a:gd name="T6" fmla="*/ 71 w 128"/>
                <a:gd name="T7" fmla="*/ 72 h 128"/>
                <a:gd name="T8" fmla="*/ 122 w 128"/>
                <a:gd name="T9" fmla="*/ 72 h 128"/>
                <a:gd name="T10" fmla="*/ 128 w 128"/>
                <a:gd name="T11" fmla="*/ 72 h 128"/>
                <a:gd name="T12" fmla="*/ 128 w 128"/>
                <a:gd name="T13" fmla="*/ 66 h 128"/>
                <a:gd name="T14" fmla="*/ 125 w 128"/>
                <a:gd name="T15" fmla="*/ 66 h 128"/>
                <a:gd name="T16" fmla="*/ 125 w 128"/>
                <a:gd name="T17" fmla="*/ 0 h 128"/>
                <a:gd name="T18" fmla="*/ 0 w 128"/>
                <a:gd name="T19" fmla="*/ 0 h 128"/>
                <a:gd name="T20" fmla="*/ 0 w 128"/>
                <a:gd name="T21" fmla="*/ 125 h 128"/>
                <a:gd name="T22" fmla="*/ 65 w 128"/>
                <a:gd name="T23" fmla="*/ 125 h 128"/>
                <a:gd name="T24" fmla="*/ 65 w 128"/>
                <a:gd name="T25" fmla="*/ 128 h 128"/>
                <a:gd name="T26" fmla="*/ 6 w 128"/>
                <a:gd name="T27" fmla="*/ 6 h 128"/>
                <a:gd name="T28" fmla="*/ 119 w 128"/>
                <a:gd name="T29" fmla="*/ 6 h 128"/>
                <a:gd name="T30" fmla="*/ 119 w 128"/>
                <a:gd name="T31" fmla="*/ 66 h 128"/>
                <a:gd name="T32" fmla="*/ 65 w 128"/>
                <a:gd name="T33" fmla="*/ 66 h 128"/>
                <a:gd name="T34" fmla="*/ 65 w 128"/>
                <a:gd name="T35" fmla="*/ 119 h 128"/>
                <a:gd name="T36" fmla="*/ 6 w 128"/>
                <a:gd name="T37" fmla="*/ 119 h 128"/>
                <a:gd name="T38" fmla="*/ 6 w 128"/>
                <a:gd name="T39" fmla="*/ 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28">
                  <a:moveTo>
                    <a:pt x="65" y="128"/>
                  </a:moveTo>
                  <a:lnTo>
                    <a:pt x="71" y="128"/>
                  </a:lnTo>
                  <a:lnTo>
                    <a:pt x="71" y="122"/>
                  </a:lnTo>
                  <a:lnTo>
                    <a:pt x="71" y="72"/>
                  </a:lnTo>
                  <a:lnTo>
                    <a:pt x="122" y="72"/>
                  </a:lnTo>
                  <a:lnTo>
                    <a:pt x="128" y="72"/>
                  </a:lnTo>
                  <a:lnTo>
                    <a:pt x="128" y="66"/>
                  </a:lnTo>
                  <a:lnTo>
                    <a:pt x="125" y="66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125"/>
                  </a:lnTo>
                  <a:lnTo>
                    <a:pt x="65" y="125"/>
                  </a:lnTo>
                  <a:lnTo>
                    <a:pt x="65" y="128"/>
                  </a:lnTo>
                  <a:close/>
                  <a:moveTo>
                    <a:pt x="6" y="6"/>
                  </a:moveTo>
                  <a:lnTo>
                    <a:pt x="119" y="6"/>
                  </a:lnTo>
                  <a:lnTo>
                    <a:pt x="119" y="66"/>
                  </a:lnTo>
                  <a:lnTo>
                    <a:pt x="65" y="66"/>
                  </a:lnTo>
                  <a:lnTo>
                    <a:pt x="65" y="119"/>
                  </a:lnTo>
                  <a:lnTo>
                    <a:pt x="6" y="119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24" name="Группа 623"/>
          <p:cNvGrpSpPr/>
          <p:nvPr/>
        </p:nvGrpSpPr>
        <p:grpSpPr>
          <a:xfrm>
            <a:off x="3238501" y="3218528"/>
            <a:ext cx="303213" cy="303213"/>
            <a:chOff x="3238501" y="3218528"/>
            <a:chExt cx="303213" cy="303213"/>
          </a:xfrm>
        </p:grpSpPr>
        <p:sp>
          <p:nvSpPr>
            <p:cNvPr id="301" name="Rectangle 311"/>
            <p:cNvSpPr>
              <a:spLocks noChangeArrowheads="1"/>
            </p:cNvSpPr>
            <p:nvPr/>
          </p:nvSpPr>
          <p:spPr bwMode="auto">
            <a:xfrm>
              <a:off x="3427414" y="33741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2" name="Rectangle 312"/>
            <p:cNvSpPr>
              <a:spLocks noChangeArrowheads="1"/>
            </p:cNvSpPr>
            <p:nvPr/>
          </p:nvSpPr>
          <p:spPr bwMode="auto">
            <a:xfrm>
              <a:off x="3427414" y="33455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3" name="Freeform 313"/>
            <p:cNvSpPr>
              <a:spLocks/>
            </p:cNvSpPr>
            <p:nvPr/>
          </p:nvSpPr>
          <p:spPr bwMode="auto">
            <a:xfrm>
              <a:off x="3422651" y="3402678"/>
              <a:ext cx="14288" cy="14288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3 h 9"/>
                <a:gd name="T4" fmla="*/ 0 w 9"/>
                <a:gd name="T5" fmla="*/ 9 h 9"/>
                <a:gd name="T6" fmla="*/ 9 w 9"/>
                <a:gd name="T7" fmla="*/ 9 h 9"/>
                <a:gd name="T8" fmla="*/ 9 w 9"/>
                <a:gd name="T9" fmla="*/ 0 h 9"/>
                <a:gd name="T10" fmla="*/ 3 w 9"/>
                <a:gd name="T11" fmla="*/ 0 h 9"/>
                <a:gd name="T12" fmla="*/ 3 w 9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3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4" name="Rectangle 314"/>
            <p:cNvSpPr>
              <a:spLocks noChangeArrowheads="1"/>
            </p:cNvSpPr>
            <p:nvPr/>
          </p:nvSpPr>
          <p:spPr bwMode="auto">
            <a:xfrm>
              <a:off x="3395664" y="3407440"/>
              <a:ext cx="174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5" name="Rectangle 315"/>
            <p:cNvSpPr>
              <a:spLocks noChangeArrowheads="1"/>
            </p:cNvSpPr>
            <p:nvPr/>
          </p:nvSpPr>
          <p:spPr bwMode="auto">
            <a:xfrm>
              <a:off x="3367089" y="3407440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6" name="Freeform 316"/>
            <p:cNvSpPr>
              <a:spLocks noEditPoints="1"/>
            </p:cNvSpPr>
            <p:nvPr/>
          </p:nvSpPr>
          <p:spPr bwMode="auto">
            <a:xfrm>
              <a:off x="3238501" y="3218528"/>
              <a:ext cx="303213" cy="303213"/>
            </a:xfrm>
            <a:custGeom>
              <a:avLst/>
              <a:gdLst>
                <a:gd name="T0" fmla="*/ 125 w 191"/>
                <a:gd name="T1" fmla="*/ 0 h 191"/>
                <a:gd name="T2" fmla="*/ 0 w 191"/>
                <a:gd name="T3" fmla="*/ 0 h 191"/>
                <a:gd name="T4" fmla="*/ 0 w 191"/>
                <a:gd name="T5" fmla="*/ 125 h 191"/>
                <a:gd name="T6" fmla="*/ 66 w 191"/>
                <a:gd name="T7" fmla="*/ 125 h 191"/>
                <a:gd name="T8" fmla="*/ 66 w 191"/>
                <a:gd name="T9" fmla="*/ 191 h 191"/>
                <a:gd name="T10" fmla="*/ 191 w 191"/>
                <a:gd name="T11" fmla="*/ 191 h 191"/>
                <a:gd name="T12" fmla="*/ 191 w 191"/>
                <a:gd name="T13" fmla="*/ 66 h 191"/>
                <a:gd name="T14" fmla="*/ 125 w 191"/>
                <a:gd name="T15" fmla="*/ 66 h 191"/>
                <a:gd name="T16" fmla="*/ 125 w 191"/>
                <a:gd name="T17" fmla="*/ 0 h 191"/>
                <a:gd name="T18" fmla="*/ 185 w 191"/>
                <a:gd name="T19" fmla="*/ 185 h 191"/>
                <a:gd name="T20" fmla="*/ 72 w 191"/>
                <a:gd name="T21" fmla="*/ 185 h 191"/>
                <a:gd name="T22" fmla="*/ 72 w 191"/>
                <a:gd name="T23" fmla="*/ 125 h 191"/>
                <a:gd name="T24" fmla="*/ 75 w 191"/>
                <a:gd name="T25" fmla="*/ 125 h 191"/>
                <a:gd name="T26" fmla="*/ 75 w 191"/>
                <a:gd name="T27" fmla="*/ 119 h 191"/>
                <a:gd name="T28" fmla="*/ 72 w 191"/>
                <a:gd name="T29" fmla="*/ 119 h 191"/>
                <a:gd name="T30" fmla="*/ 72 w 191"/>
                <a:gd name="T31" fmla="*/ 116 h 191"/>
                <a:gd name="T32" fmla="*/ 66 w 191"/>
                <a:gd name="T33" fmla="*/ 116 h 191"/>
                <a:gd name="T34" fmla="*/ 66 w 191"/>
                <a:gd name="T35" fmla="*/ 119 h 191"/>
                <a:gd name="T36" fmla="*/ 6 w 191"/>
                <a:gd name="T37" fmla="*/ 119 h 191"/>
                <a:gd name="T38" fmla="*/ 6 w 191"/>
                <a:gd name="T39" fmla="*/ 6 h 191"/>
                <a:gd name="T40" fmla="*/ 119 w 191"/>
                <a:gd name="T41" fmla="*/ 6 h 191"/>
                <a:gd name="T42" fmla="*/ 119 w 191"/>
                <a:gd name="T43" fmla="*/ 66 h 191"/>
                <a:gd name="T44" fmla="*/ 116 w 191"/>
                <a:gd name="T45" fmla="*/ 66 h 191"/>
                <a:gd name="T46" fmla="*/ 116 w 191"/>
                <a:gd name="T47" fmla="*/ 72 h 191"/>
                <a:gd name="T48" fmla="*/ 119 w 191"/>
                <a:gd name="T49" fmla="*/ 72 h 191"/>
                <a:gd name="T50" fmla="*/ 119 w 191"/>
                <a:gd name="T51" fmla="*/ 74 h 191"/>
                <a:gd name="T52" fmla="*/ 125 w 191"/>
                <a:gd name="T53" fmla="*/ 74 h 191"/>
                <a:gd name="T54" fmla="*/ 125 w 191"/>
                <a:gd name="T55" fmla="*/ 72 h 191"/>
                <a:gd name="T56" fmla="*/ 185 w 191"/>
                <a:gd name="T57" fmla="*/ 72 h 191"/>
                <a:gd name="T58" fmla="*/ 185 w 191"/>
                <a:gd name="T59" fmla="*/ 18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1" h="191">
                  <a:moveTo>
                    <a:pt x="125" y="0"/>
                  </a:moveTo>
                  <a:lnTo>
                    <a:pt x="0" y="0"/>
                  </a:lnTo>
                  <a:lnTo>
                    <a:pt x="0" y="125"/>
                  </a:lnTo>
                  <a:lnTo>
                    <a:pt x="66" y="125"/>
                  </a:lnTo>
                  <a:lnTo>
                    <a:pt x="66" y="191"/>
                  </a:lnTo>
                  <a:lnTo>
                    <a:pt x="191" y="191"/>
                  </a:lnTo>
                  <a:lnTo>
                    <a:pt x="191" y="66"/>
                  </a:lnTo>
                  <a:lnTo>
                    <a:pt x="125" y="66"/>
                  </a:lnTo>
                  <a:lnTo>
                    <a:pt x="125" y="0"/>
                  </a:lnTo>
                  <a:close/>
                  <a:moveTo>
                    <a:pt x="185" y="185"/>
                  </a:moveTo>
                  <a:lnTo>
                    <a:pt x="72" y="185"/>
                  </a:lnTo>
                  <a:lnTo>
                    <a:pt x="72" y="125"/>
                  </a:lnTo>
                  <a:lnTo>
                    <a:pt x="75" y="125"/>
                  </a:lnTo>
                  <a:lnTo>
                    <a:pt x="75" y="119"/>
                  </a:lnTo>
                  <a:lnTo>
                    <a:pt x="72" y="119"/>
                  </a:lnTo>
                  <a:lnTo>
                    <a:pt x="72" y="116"/>
                  </a:lnTo>
                  <a:lnTo>
                    <a:pt x="66" y="116"/>
                  </a:lnTo>
                  <a:lnTo>
                    <a:pt x="66" y="119"/>
                  </a:lnTo>
                  <a:lnTo>
                    <a:pt x="6" y="119"/>
                  </a:lnTo>
                  <a:lnTo>
                    <a:pt x="6" y="6"/>
                  </a:lnTo>
                  <a:lnTo>
                    <a:pt x="119" y="6"/>
                  </a:lnTo>
                  <a:lnTo>
                    <a:pt x="119" y="66"/>
                  </a:lnTo>
                  <a:lnTo>
                    <a:pt x="116" y="66"/>
                  </a:lnTo>
                  <a:lnTo>
                    <a:pt x="116" y="72"/>
                  </a:lnTo>
                  <a:lnTo>
                    <a:pt x="119" y="72"/>
                  </a:lnTo>
                  <a:lnTo>
                    <a:pt x="119" y="74"/>
                  </a:lnTo>
                  <a:lnTo>
                    <a:pt x="125" y="74"/>
                  </a:lnTo>
                  <a:lnTo>
                    <a:pt x="125" y="72"/>
                  </a:lnTo>
                  <a:lnTo>
                    <a:pt x="185" y="72"/>
                  </a:lnTo>
                  <a:lnTo>
                    <a:pt x="185" y="1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7" name="Rectangle 317"/>
            <p:cNvSpPr>
              <a:spLocks noChangeArrowheads="1"/>
            </p:cNvSpPr>
            <p:nvPr/>
          </p:nvSpPr>
          <p:spPr bwMode="auto">
            <a:xfrm>
              <a:off x="3343276" y="33455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8" name="Rectangle 318"/>
            <p:cNvSpPr>
              <a:spLocks noChangeArrowheads="1"/>
            </p:cNvSpPr>
            <p:nvPr/>
          </p:nvSpPr>
          <p:spPr bwMode="auto">
            <a:xfrm>
              <a:off x="3343276" y="33741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9" name="Freeform 319"/>
            <p:cNvSpPr>
              <a:spLocks/>
            </p:cNvSpPr>
            <p:nvPr/>
          </p:nvSpPr>
          <p:spPr bwMode="auto">
            <a:xfrm>
              <a:off x="3343276" y="3323303"/>
              <a:ext cx="14288" cy="12700"/>
            </a:xfrm>
            <a:custGeom>
              <a:avLst/>
              <a:gdLst>
                <a:gd name="T0" fmla="*/ 0 w 9"/>
                <a:gd name="T1" fmla="*/ 8 h 8"/>
                <a:gd name="T2" fmla="*/ 6 w 9"/>
                <a:gd name="T3" fmla="*/ 8 h 8"/>
                <a:gd name="T4" fmla="*/ 6 w 9"/>
                <a:gd name="T5" fmla="*/ 6 h 8"/>
                <a:gd name="T6" fmla="*/ 9 w 9"/>
                <a:gd name="T7" fmla="*/ 6 h 8"/>
                <a:gd name="T8" fmla="*/ 9 w 9"/>
                <a:gd name="T9" fmla="*/ 0 h 8"/>
                <a:gd name="T10" fmla="*/ 0 w 9"/>
                <a:gd name="T11" fmla="*/ 0 h 8"/>
                <a:gd name="T12" fmla="*/ 0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6" y="8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0" name="Rectangle 320"/>
            <p:cNvSpPr>
              <a:spLocks noChangeArrowheads="1"/>
            </p:cNvSpPr>
            <p:nvPr/>
          </p:nvSpPr>
          <p:spPr bwMode="auto">
            <a:xfrm>
              <a:off x="3395664" y="3323303"/>
              <a:ext cx="174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1" name="Rectangle 321"/>
            <p:cNvSpPr>
              <a:spLocks noChangeArrowheads="1"/>
            </p:cNvSpPr>
            <p:nvPr/>
          </p:nvSpPr>
          <p:spPr bwMode="auto">
            <a:xfrm>
              <a:off x="3367089" y="332330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12" name="Freeform 322"/>
          <p:cNvSpPr>
            <a:spLocks noEditPoints="1"/>
          </p:cNvSpPr>
          <p:nvPr/>
        </p:nvSpPr>
        <p:spPr bwMode="auto">
          <a:xfrm>
            <a:off x="3702051" y="3215353"/>
            <a:ext cx="163513" cy="309563"/>
          </a:xfrm>
          <a:custGeom>
            <a:avLst/>
            <a:gdLst>
              <a:gd name="T0" fmla="*/ 109 w 137"/>
              <a:gd name="T1" fmla="*/ 236 h 260"/>
              <a:gd name="T2" fmla="*/ 125 w 137"/>
              <a:gd name="T3" fmla="*/ 236 h 260"/>
              <a:gd name="T4" fmla="*/ 125 w 137"/>
              <a:gd name="T5" fmla="*/ 188 h 260"/>
              <a:gd name="T6" fmla="*/ 109 w 137"/>
              <a:gd name="T7" fmla="*/ 188 h 260"/>
              <a:gd name="T8" fmla="*/ 109 w 137"/>
              <a:gd name="T9" fmla="*/ 177 h 260"/>
              <a:gd name="T10" fmla="*/ 137 w 137"/>
              <a:gd name="T11" fmla="*/ 124 h 260"/>
              <a:gd name="T12" fmla="*/ 69 w 137"/>
              <a:gd name="T13" fmla="*/ 0 h 260"/>
              <a:gd name="T14" fmla="*/ 0 w 137"/>
              <a:gd name="T15" fmla="*/ 124 h 260"/>
              <a:gd name="T16" fmla="*/ 29 w 137"/>
              <a:gd name="T17" fmla="*/ 177 h 260"/>
              <a:gd name="T18" fmla="*/ 29 w 137"/>
              <a:gd name="T19" fmla="*/ 188 h 260"/>
              <a:gd name="T20" fmla="*/ 13 w 137"/>
              <a:gd name="T21" fmla="*/ 188 h 260"/>
              <a:gd name="T22" fmla="*/ 13 w 137"/>
              <a:gd name="T23" fmla="*/ 236 h 260"/>
              <a:gd name="T24" fmla="*/ 29 w 137"/>
              <a:gd name="T25" fmla="*/ 236 h 260"/>
              <a:gd name="T26" fmla="*/ 29 w 137"/>
              <a:gd name="T27" fmla="*/ 260 h 260"/>
              <a:gd name="T28" fmla="*/ 109 w 137"/>
              <a:gd name="T29" fmla="*/ 260 h 260"/>
              <a:gd name="T30" fmla="*/ 109 w 137"/>
              <a:gd name="T31" fmla="*/ 236 h 260"/>
              <a:gd name="T32" fmla="*/ 69 w 137"/>
              <a:gd name="T33" fmla="*/ 108 h 260"/>
              <a:gd name="T34" fmla="*/ 81 w 137"/>
              <a:gd name="T35" fmla="*/ 120 h 260"/>
              <a:gd name="T36" fmla="*/ 69 w 137"/>
              <a:gd name="T37" fmla="*/ 132 h 260"/>
              <a:gd name="T38" fmla="*/ 57 w 137"/>
              <a:gd name="T39" fmla="*/ 120 h 260"/>
              <a:gd name="T40" fmla="*/ 69 w 137"/>
              <a:gd name="T41" fmla="*/ 108 h 260"/>
              <a:gd name="T42" fmla="*/ 9 w 137"/>
              <a:gd name="T43" fmla="*/ 124 h 260"/>
              <a:gd name="T44" fmla="*/ 65 w 137"/>
              <a:gd name="T45" fmla="*/ 24 h 260"/>
              <a:gd name="T46" fmla="*/ 65 w 137"/>
              <a:gd name="T47" fmla="*/ 100 h 260"/>
              <a:gd name="T48" fmla="*/ 49 w 137"/>
              <a:gd name="T49" fmla="*/ 120 h 260"/>
              <a:gd name="T50" fmla="*/ 69 w 137"/>
              <a:gd name="T51" fmla="*/ 140 h 260"/>
              <a:gd name="T52" fmla="*/ 89 w 137"/>
              <a:gd name="T53" fmla="*/ 120 h 260"/>
              <a:gd name="T54" fmla="*/ 73 w 137"/>
              <a:gd name="T55" fmla="*/ 100 h 260"/>
              <a:gd name="T56" fmla="*/ 73 w 137"/>
              <a:gd name="T57" fmla="*/ 24 h 260"/>
              <a:gd name="T58" fmla="*/ 128 w 137"/>
              <a:gd name="T59" fmla="*/ 124 h 260"/>
              <a:gd name="T60" fmla="*/ 101 w 137"/>
              <a:gd name="T61" fmla="*/ 175 h 260"/>
              <a:gd name="T62" fmla="*/ 101 w 137"/>
              <a:gd name="T63" fmla="*/ 188 h 260"/>
              <a:gd name="T64" fmla="*/ 37 w 137"/>
              <a:gd name="T65" fmla="*/ 188 h 260"/>
              <a:gd name="T66" fmla="*/ 37 w 137"/>
              <a:gd name="T67" fmla="*/ 175 h 260"/>
              <a:gd name="T68" fmla="*/ 9 w 137"/>
              <a:gd name="T69" fmla="*/ 124 h 260"/>
              <a:gd name="T70" fmla="*/ 21 w 137"/>
              <a:gd name="T71" fmla="*/ 228 h 260"/>
              <a:gd name="T72" fmla="*/ 21 w 137"/>
              <a:gd name="T73" fmla="*/ 196 h 260"/>
              <a:gd name="T74" fmla="*/ 117 w 137"/>
              <a:gd name="T75" fmla="*/ 196 h 260"/>
              <a:gd name="T76" fmla="*/ 117 w 137"/>
              <a:gd name="T77" fmla="*/ 228 h 260"/>
              <a:gd name="T78" fmla="*/ 109 w 137"/>
              <a:gd name="T79" fmla="*/ 228 h 260"/>
              <a:gd name="T80" fmla="*/ 29 w 137"/>
              <a:gd name="T81" fmla="*/ 228 h 260"/>
              <a:gd name="T82" fmla="*/ 21 w 137"/>
              <a:gd name="T83" fmla="*/ 228 h 260"/>
              <a:gd name="T84" fmla="*/ 101 w 137"/>
              <a:gd name="T85" fmla="*/ 252 h 260"/>
              <a:gd name="T86" fmla="*/ 37 w 137"/>
              <a:gd name="T87" fmla="*/ 252 h 260"/>
              <a:gd name="T88" fmla="*/ 37 w 137"/>
              <a:gd name="T89" fmla="*/ 236 h 260"/>
              <a:gd name="T90" fmla="*/ 101 w 137"/>
              <a:gd name="T91" fmla="*/ 236 h 260"/>
              <a:gd name="T92" fmla="*/ 101 w 137"/>
              <a:gd name="T93" fmla="*/ 252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7" h="260">
                <a:moveTo>
                  <a:pt x="109" y="236"/>
                </a:moveTo>
                <a:cubicBezTo>
                  <a:pt x="125" y="236"/>
                  <a:pt x="125" y="236"/>
                  <a:pt x="125" y="236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09" y="188"/>
                  <a:pt x="109" y="188"/>
                  <a:pt x="109" y="188"/>
                </a:cubicBezTo>
                <a:cubicBezTo>
                  <a:pt x="109" y="177"/>
                  <a:pt x="109" y="177"/>
                  <a:pt x="109" y="177"/>
                </a:cubicBezTo>
                <a:cubicBezTo>
                  <a:pt x="137" y="124"/>
                  <a:pt x="137" y="124"/>
                  <a:pt x="137" y="124"/>
                </a:cubicBezTo>
                <a:cubicBezTo>
                  <a:pt x="69" y="0"/>
                  <a:pt x="69" y="0"/>
                  <a:pt x="69" y="0"/>
                </a:cubicBezTo>
                <a:cubicBezTo>
                  <a:pt x="0" y="124"/>
                  <a:pt x="0" y="124"/>
                  <a:pt x="0" y="124"/>
                </a:cubicBezTo>
                <a:cubicBezTo>
                  <a:pt x="29" y="177"/>
                  <a:pt x="29" y="177"/>
                  <a:pt x="29" y="177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13" y="188"/>
                  <a:pt x="13" y="188"/>
                  <a:pt x="13" y="188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29" y="236"/>
                  <a:pt x="29" y="236"/>
                  <a:pt x="29" y="236"/>
                </a:cubicBezTo>
                <a:cubicBezTo>
                  <a:pt x="29" y="260"/>
                  <a:pt x="29" y="260"/>
                  <a:pt x="29" y="260"/>
                </a:cubicBezTo>
                <a:cubicBezTo>
                  <a:pt x="109" y="260"/>
                  <a:pt x="109" y="260"/>
                  <a:pt x="109" y="260"/>
                </a:cubicBezTo>
                <a:lnTo>
                  <a:pt x="109" y="236"/>
                </a:lnTo>
                <a:close/>
                <a:moveTo>
                  <a:pt x="69" y="108"/>
                </a:moveTo>
                <a:cubicBezTo>
                  <a:pt x="75" y="108"/>
                  <a:pt x="81" y="113"/>
                  <a:pt x="81" y="120"/>
                </a:cubicBezTo>
                <a:cubicBezTo>
                  <a:pt x="81" y="126"/>
                  <a:pt x="75" y="132"/>
                  <a:pt x="69" y="132"/>
                </a:cubicBezTo>
                <a:cubicBezTo>
                  <a:pt x="62" y="132"/>
                  <a:pt x="57" y="126"/>
                  <a:pt x="57" y="120"/>
                </a:cubicBezTo>
                <a:cubicBezTo>
                  <a:pt x="57" y="113"/>
                  <a:pt x="62" y="108"/>
                  <a:pt x="69" y="108"/>
                </a:cubicBezTo>
                <a:close/>
                <a:moveTo>
                  <a:pt x="9" y="124"/>
                </a:moveTo>
                <a:cubicBezTo>
                  <a:pt x="65" y="24"/>
                  <a:pt x="65" y="24"/>
                  <a:pt x="65" y="24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56" y="102"/>
                  <a:pt x="49" y="110"/>
                  <a:pt x="49" y="120"/>
                </a:cubicBezTo>
                <a:cubicBezTo>
                  <a:pt x="49" y="131"/>
                  <a:pt x="58" y="140"/>
                  <a:pt x="69" y="140"/>
                </a:cubicBezTo>
                <a:cubicBezTo>
                  <a:pt x="80" y="140"/>
                  <a:pt x="89" y="131"/>
                  <a:pt x="89" y="120"/>
                </a:cubicBezTo>
                <a:cubicBezTo>
                  <a:pt x="89" y="110"/>
                  <a:pt x="82" y="102"/>
                  <a:pt x="73" y="100"/>
                </a:cubicBezTo>
                <a:cubicBezTo>
                  <a:pt x="73" y="24"/>
                  <a:pt x="73" y="24"/>
                  <a:pt x="73" y="24"/>
                </a:cubicBezTo>
                <a:cubicBezTo>
                  <a:pt x="128" y="124"/>
                  <a:pt x="128" y="124"/>
                  <a:pt x="128" y="124"/>
                </a:cubicBezTo>
                <a:cubicBezTo>
                  <a:pt x="101" y="175"/>
                  <a:pt x="101" y="175"/>
                  <a:pt x="101" y="175"/>
                </a:cubicBezTo>
                <a:cubicBezTo>
                  <a:pt x="101" y="188"/>
                  <a:pt x="101" y="188"/>
                  <a:pt x="101" y="188"/>
                </a:cubicBezTo>
                <a:cubicBezTo>
                  <a:pt x="37" y="188"/>
                  <a:pt x="37" y="188"/>
                  <a:pt x="37" y="188"/>
                </a:cubicBezTo>
                <a:cubicBezTo>
                  <a:pt x="37" y="175"/>
                  <a:pt x="37" y="175"/>
                  <a:pt x="37" y="175"/>
                </a:cubicBezTo>
                <a:lnTo>
                  <a:pt x="9" y="124"/>
                </a:lnTo>
                <a:close/>
                <a:moveTo>
                  <a:pt x="21" y="228"/>
                </a:moveTo>
                <a:cubicBezTo>
                  <a:pt x="21" y="196"/>
                  <a:pt x="21" y="196"/>
                  <a:pt x="21" y="196"/>
                </a:cubicBezTo>
                <a:cubicBezTo>
                  <a:pt x="117" y="196"/>
                  <a:pt x="117" y="196"/>
                  <a:pt x="117" y="196"/>
                </a:cubicBezTo>
                <a:cubicBezTo>
                  <a:pt x="117" y="228"/>
                  <a:pt x="117" y="228"/>
                  <a:pt x="117" y="228"/>
                </a:cubicBezTo>
                <a:cubicBezTo>
                  <a:pt x="109" y="228"/>
                  <a:pt x="109" y="228"/>
                  <a:pt x="109" y="228"/>
                </a:cubicBezTo>
                <a:cubicBezTo>
                  <a:pt x="29" y="228"/>
                  <a:pt x="29" y="228"/>
                  <a:pt x="29" y="228"/>
                </a:cubicBezTo>
                <a:lnTo>
                  <a:pt x="21" y="228"/>
                </a:lnTo>
                <a:close/>
                <a:moveTo>
                  <a:pt x="101" y="252"/>
                </a:moveTo>
                <a:cubicBezTo>
                  <a:pt x="37" y="252"/>
                  <a:pt x="37" y="252"/>
                  <a:pt x="37" y="252"/>
                </a:cubicBezTo>
                <a:cubicBezTo>
                  <a:pt x="37" y="236"/>
                  <a:pt x="37" y="236"/>
                  <a:pt x="37" y="236"/>
                </a:cubicBezTo>
                <a:cubicBezTo>
                  <a:pt x="101" y="236"/>
                  <a:pt x="101" y="236"/>
                  <a:pt x="101" y="236"/>
                </a:cubicBezTo>
                <a:lnTo>
                  <a:pt x="101" y="2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25" name="Группа 624"/>
          <p:cNvGrpSpPr/>
          <p:nvPr/>
        </p:nvGrpSpPr>
        <p:grpSpPr>
          <a:xfrm>
            <a:off x="4097339" y="3215353"/>
            <a:ext cx="161925" cy="309563"/>
            <a:chOff x="4097339" y="3215353"/>
            <a:chExt cx="161925" cy="309563"/>
          </a:xfrm>
        </p:grpSpPr>
        <p:sp>
          <p:nvSpPr>
            <p:cNvPr id="313" name="Freeform 323"/>
            <p:cNvSpPr>
              <a:spLocks noEditPoints="1"/>
            </p:cNvSpPr>
            <p:nvPr/>
          </p:nvSpPr>
          <p:spPr bwMode="auto">
            <a:xfrm>
              <a:off x="4097339" y="3215353"/>
              <a:ext cx="161925" cy="309563"/>
            </a:xfrm>
            <a:custGeom>
              <a:avLst/>
              <a:gdLst>
                <a:gd name="T0" fmla="*/ 21 w 102"/>
                <a:gd name="T1" fmla="*/ 133 h 195"/>
                <a:gd name="T2" fmla="*/ 21 w 102"/>
                <a:gd name="T3" fmla="*/ 141 h 195"/>
                <a:gd name="T4" fmla="*/ 9 w 102"/>
                <a:gd name="T5" fmla="*/ 141 h 195"/>
                <a:gd name="T6" fmla="*/ 9 w 102"/>
                <a:gd name="T7" fmla="*/ 177 h 195"/>
                <a:gd name="T8" fmla="*/ 21 w 102"/>
                <a:gd name="T9" fmla="*/ 177 h 195"/>
                <a:gd name="T10" fmla="*/ 21 w 102"/>
                <a:gd name="T11" fmla="*/ 195 h 195"/>
                <a:gd name="T12" fmla="*/ 81 w 102"/>
                <a:gd name="T13" fmla="*/ 195 h 195"/>
                <a:gd name="T14" fmla="*/ 81 w 102"/>
                <a:gd name="T15" fmla="*/ 177 h 195"/>
                <a:gd name="T16" fmla="*/ 93 w 102"/>
                <a:gd name="T17" fmla="*/ 177 h 195"/>
                <a:gd name="T18" fmla="*/ 93 w 102"/>
                <a:gd name="T19" fmla="*/ 141 h 195"/>
                <a:gd name="T20" fmla="*/ 81 w 102"/>
                <a:gd name="T21" fmla="*/ 141 h 195"/>
                <a:gd name="T22" fmla="*/ 81 w 102"/>
                <a:gd name="T23" fmla="*/ 133 h 195"/>
                <a:gd name="T24" fmla="*/ 102 w 102"/>
                <a:gd name="T25" fmla="*/ 93 h 195"/>
                <a:gd name="T26" fmla="*/ 51 w 102"/>
                <a:gd name="T27" fmla="*/ 0 h 195"/>
                <a:gd name="T28" fmla="*/ 0 w 102"/>
                <a:gd name="T29" fmla="*/ 93 h 195"/>
                <a:gd name="T30" fmla="*/ 21 w 102"/>
                <a:gd name="T31" fmla="*/ 133 h 195"/>
                <a:gd name="T32" fmla="*/ 75 w 102"/>
                <a:gd name="T33" fmla="*/ 189 h 195"/>
                <a:gd name="T34" fmla="*/ 27 w 102"/>
                <a:gd name="T35" fmla="*/ 189 h 195"/>
                <a:gd name="T36" fmla="*/ 27 w 102"/>
                <a:gd name="T37" fmla="*/ 177 h 195"/>
                <a:gd name="T38" fmla="*/ 75 w 102"/>
                <a:gd name="T39" fmla="*/ 177 h 195"/>
                <a:gd name="T40" fmla="*/ 75 w 102"/>
                <a:gd name="T41" fmla="*/ 189 h 195"/>
                <a:gd name="T42" fmla="*/ 87 w 102"/>
                <a:gd name="T43" fmla="*/ 171 h 195"/>
                <a:gd name="T44" fmla="*/ 81 w 102"/>
                <a:gd name="T45" fmla="*/ 171 h 195"/>
                <a:gd name="T46" fmla="*/ 21 w 102"/>
                <a:gd name="T47" fmla="*/ 171 h 195"/>
                <a:gd name="T48" fmla="*/ 15 w 102"/>
                <a:gd name="T49" fmla="*/ 171 h 195"/>
                <a:gd name="T50" fmla="*/ 15 w 102"/>
                <a:gd name="T51" fmla="*/ 147 h 195"/>
                <a:gd name="T52" fmla="*/ 87 w 102"/>
                <a:gd name="T53" fmla="*/ 147 h 195"/>
                <a:gd name="T54" fmla="*/ 87 w 102"/>
                <a:gd name="T55" fmla="*/ 171 h 195"/>
                <a:gd name="T56" fmla="*/ 95 w 102"/>
                <a:gd name="T57" fmla="*/ 93 h 195"/>
                <a:gd name="T58" fmla="*/ 75 w 102"/>
                <a:gd name="T59" fmla="*/ 131 h 195"/>
                <a:gd name="T60" fmla="*/ 75 w 102"/>
                <a:gd name="T61" fmla="*/ 141 h 195"/>
                <a:gd name="T62" fmla="*/ 27 w 102"/>
                <a:gd name="T63" fmla="*/ 141 h 195"/>
                <a:gd name="T64" fmla="*/ 27 w 102"/>
                <a:gd name="T65" fmla="*/ 131 h 195"/>
                <a:gd name="T66" fmla="*/ 6 w 102"/>
                <a:gd name="T67" fmla="*/ 93 h 195"/>
                <a:gd name="T68" fmla="*/ 51 w 102"/>
                <a:gd name="T69" fmla="*/ 13 h 195"/>
                <a:gd name="T70" fmla="*/ 95 w 102"/>
                <a:gd name="T71" fmla="*/ 9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" h="195">
                  <a:moveTo>
                    <a:pt x="21" y="133"/>
                  </a:moveTo>
                  <a:lnTo>
                    <a:pt x="21" y="141"/>
                  </a:lnTo>
                  <a:lnTo>
                    <a:pt x="9" y="141"/>
                  </a:lnTo>
                  <a:lnTo>
                    <a:pt x="9" y="177"/>
                  </a:lnTo>
                  <a:lnTo>
                    <a:pt x="21" y="177"/>
                  </a:lnTo>
                  <a:lnTo>
                    <a:pt x="21" y="195"/>
                  </a:lnTo>
                  <a:lnTo>
                    <a:pt x="81" y="195"/>
                  </a:lnTo>
                  <a:lnTo>
                    <a:pt x="81" y="177"/>
                  </a:lnTo>
                  <a:lnTo>
                    <a:pt x="93" y="177"/>
                  </a:lnTo>
                  <a:lnTo>
                    <a:pt x="93" y="141"/>
                  </a:lnTo>
                  <a:lnTo>
                    <a:pt x="81" y="141"/>
                  </a:lnTo>
                  <a:lnTo>
                    <a:pt x="81" y="133"/>
                  </a:lnTo>
                  <a:lnTo>
                    <a:pt x="102" y="93"/>
                  </a:lnTo>
                  <a:lnTo>
                    <a:pt x="51" y="0"/>
                  </a:lnTo>
                  <a:lnTo>
                    <a:pt x="0" y="93"/>
                  </a:lnTo>
                  <a:lnTo>
                    <a:pt x="21" y="133"/>
                  </a:lnTo>
                  <a:close/>
                  <a:moveTo>
                    <a:pt x="75" y="189"/>
                  </a:moveTo>
                  <a:lnTo>
                    <a:pt x="27" y="189"/>
                  </a:lnTo>
                  <a:lnTo>
                    <a:pt x="27" y="177"/>
                  </a:lnTo>
                  <a:lnTo>
                    <a:pt x="75" y="177"/>
                  </a:lnTo>
                  <a:lnTo>
                    <a:pt x="75" y="189"/>
                  </a:lnTo>
                  <a:close/>
                  <a:moveTo>
                    <a:pt x="87" y="171"/>
                  </a:moveTo>
                  <a:lnTo>
                    <a:pt x="81" y="171"/>
                  </a:lnTo>
                  <a:lnTo>
                    <a:pt x="21" y="171"/>
                  </a:lnTo>
                  <a:lnTo>
                    <a:pt x="15" y="171"/>
                  </a:lnTo>
                  <a:lnTo>
                    <a:pt x="15" y="147"/>
                  </a:lnTo>
                  <a:lnTo>
                    <a:pt x="87" y="147"/>
                  </a:lnTo>
                  <a:lnTo>
                    <a:pt x="87" y="171"/>
                  </a:lnTo>
                  <a:close/>
                  <a:moveTo>
                    <a:pt x="95" y="93"/>
                  </a:moveTo>
                  <a:lnTo>
                    <a:pt x="75" y="131"/>
                  </a:lnTo>
                  <a:lnTo>
                    <a:pt x="75" y="141"/>
                  </a:lnTo>
                  <a:lnTo>
                    <a:pt x="27" y="141"/>
                  </a:lnTo>
                  <a:lnTo>
                    <a:pt x="27" y="131"/>
                  </a:lnTo>
                  <a:lnTo>
                    <a:pt x="6" y="93"/>
                  </a:lnTo>
                  <a:lnTo>
                    <a:pt x="51" y="13"/>
                  </a:lnTo>
                  <a:lnTo>
                    <a:pt x="9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4" name="Freeform 324"/>
            <p:cNvSpPr>
              <a:spLocks/>
            </p:cNvSpPr>
            <p:nvPr/>
          </p:nvSpPr>
          <p:spPr bwMode="auto">
            <a:xfrm>
              <a:off x="4144964" y="3329653"/>
              <a:ext cx="66675" cy="66675"/>
            </a:xfrm>
            <a:custGeom>
              <a:avLst/>
              <a:gdLst>
                <a:gd name="T0" fmla="*/ 18 w 42"/>
                <a:gd name="T1" fmla="*/ 42 h 42"/>
                <a:gd name="T2" fmla="*/ 24 w 42"/>
                <a:gd name="T3" fmla="*/ 42 h 42"/>
                <a:gd name="T4" fmla="*/ 24 w 42"/>
                <a:gd name="T5" fmla="*/ 24 h 42"/>
                <a:gd name="T6" fmla="*/ 42 w 42"/>
                <a:gd name="T7" fmla="*/ 24 h 42"/>
                <a:gd name="T8" fmla="*/ 42 w 42"/>
                <a:gd name="T9" fmla="*/ 18 h 42"/>
                <a:gd name="T10" fmla="*/ 24 w 42"/>
                <a:gd name="T11" fmla="*/ 18 h 42"/>
                <a:gd name="T12" fmla="*/ 24 w 42"/>
                <a:gd name="T13" fmla="*/ 0 h 42"/>
                <a:gd name="T14" fmla="*/ 18 w 42"/>
                <a:gd name="T15" fmla="*/ 0 h 42"/>
                <a:gd name="T16" fmla="*/ 18 w 42"/>
                <a:gd name="T17" fmla="*/ 18 h 42"/>
                <a:gd name="T18" fmla="*/ 0 w 42"/>
                <a:gd name="T19" fmla="*/ 18 h 42"/>
                <a:gd name="T20" fmla="*/ 0 w 42"/>
                <a:gd name="T21" fmla="*/ 24 h 42"/>
                <a:gd name="T22" fmla="*/ 18 w 42"/>
                <a:gd name="T23" fmla="*/ 24 h 42"/>
                <a:gd name="T24" fmla="*/ 18 w 42"/>
                <a:gd name="T2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2">
                  <a:moveTo>
                    <a:pt x="18" y="42"/>
                  </a:moveTo>
                  <a:lnTo>
                    <a:pt x="24" y="42"/>
                  </a:lnTo>
                  <a:lnTo>
                    <a:pt x="24" y="24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24" y="18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8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8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26" name="Группа 625"/>
          <p:cNvGrpSpPr/>
          <p:nvPr/>
        </p:nvGrpSpPr>
        <p:grpSpPr>
          <a:xfrm>
            <a:off x="4491039" y="3215353"/>
            <a:ext cx="163513" cy="309563"/>
            <a:chOff x="4491039" y="3215353"/>
            <a:chExt cx="163513" cy="309563"/>
          </a:xfrm>
        </p:grpSpPr>
        <p:sp>
          <p:nvSpPr>
            <p:cNvPr id="315" name="Freeform 325"/>
            <p:cNvSpPr>
              <a:spLocks noEditPoints="1"/>
            </p:cNvSpPr>
            <p:nvPr/>
          </p:nvSpPr>
          <p:spPr bwMode="auto">
            <a:xfrm>
              <a:off x="4491039" y="3215353"/>
              <a:ext cx="163513" cy="309563"/>
            </a:xfrm>
            <a:custGeom>
              <a:avLst/>
              <a:gdLst>
                <a:gd name="T0" fmla="*/ 22 w 103"/>
                <a:gd name="T1" fmla="*/ 133 h 195"/>
                <a:gd name="T2" fmla="*/ 22 w 103"/>
                <a:gd name="T3" fmla="*/ 141 h 195"/>
                <a:gd name="T4" fmla="*/ 10 w 103"/>
                <a:gd name="T5" fmla="*/ 141 h 195"/>
                <a:gd name="T6" fmla="*/ 10 w 103"/>
                <a:gd name="T7" fmla="*/ 177 h 195"/>
                <a:gd name="T8" fmla="*/ 22 w 103"/>
                <a:gd name="T9" fmla="*/ 177 h 195"/>
                <a:gd name="T10" fmla="*/ 22 w 103"/>
                <a:gd name="T11" fmla="*/ 195 h 195"/>
                <a:gd name="T12" fmla="*/ 82 w 103"/>
                <a:gd name="T13" fmla="*/ 195 h 195"/>
                <a:gd name="T14" fmla="*/ 82 w 103"/>
                <a:gd name="T15" fmla="*/ 177 h 195"/>
                <a:gd name="T16" fmla="*/ 94 w 103"/>
                <a:gd name="T17" fmla="*/ 177 h 195"/>
                <a:gd name="T18" fmla="*/ 94 w 103"/>
                <a:gd name="T19" fmla="*/ 141 h 195"/>
                <a:gd name="T20" fmla="*/ 82 w 103"/>
                <a:gd name="T21" fmla="*/ 141 h 195"/>
                <a:gd name="T22" fmla="*/ 82 w 103"/>
                <a:gd name="T23" fmla="*/ 133 h 195"/>
                <a:gd name="T24" fmla="*/ 103 w 103"/>
                <a:gd name="T25" fmla="*/ 93 h 195"/>
                <a:gd name="T26" fmla="*/ 52 w 103"/>
                <a:gd name="T27" fmla="*/ 0 h 195"/>
                <a:gd name="T28" fmla="*/ 0 w 103"/>
                <a:gd name="T29" fmla="*/ 93 h 195"/>
                <a:gd name="T30" fmla="*/ 22 w 103"/>
                <a:gd name="T31" fmla="*/ 133 h 195"/>
                <a:gd name="T32" fmla="*/ 76 w 103"/>
                <a:gd name="T33" fmla="*/ 189 h 195"/>
                <a:gd name="T34" fmla="*/ 28 w 103"/>
                <a:gd name="T35" fmla="*/ 189 h 195"/>
                <a:gd name="T36" fmla="*/ 28 w 103"/>
                <a:gd name="T37" fmla="*/ 177 h 195"/>
                <a:gd name="T38" fmla="*/ 76 w 103"/>
                <a:gd name="T39" fmla="*/ 177 h 195"/>
                <a:gd name="T40" fmla="*/ 76 w 103"/>
                <a:gd name="T41" fmla="*/ 189 h 195"/>
                <a:gd name="T42" fmla="*/ 88 w 103"/>
                <a:gd name="T43" fmla="*/ 171 h 195"/>
                <a:gd name="T44" fmla="*/ 82 w 103"/>
                <a:gd name="T45" fmla="*/ 171 h 195"/>
                <a:gd name="T46" fmla="*/ 22 w 103"/>
                <a:gd name="T47" fmla="*/ 171 h 195"/>
                <a:gd name="T48" fmla="*/ 16 w 103"/>
                <a:gd name="T49" fmla="*/ 171 h 195"/>
                <a:gd name="T50" fmla="*/ 16 w 103"/>
                <a:gd name="T51" fmla="*/ 147 h 195"/>
                <a:gd name="T52" fmla="*/ 88 w 103"/>
                <a:gd name="T53" fmla="*/ 147 h 195"/>
                <a:gd name="T54" fmla="*/ 88 w 103"/>
                <a:gd name="T55" fmla="*/ 171 h 195"/>
                <a:gd name="T56" fmla="*/ 96 w 103"/>
                <a:gd name="T57" fmla="*/ 93 h 195"/>
                <a:gd name="T58" fmla="*/ 76 w 103"/>
                <a:gd name="T59" fmla="*/ 131 h 195"/>
                <a:gd name="T60" fmla="*/ 76 w 103"/>
                <a:gd name="T61" fmla="*/ 141 h 195"/>
                <a:gd name="T62" fmla="*/ 28 w 103"/>
                <a:gd name="T63" fmla="*/ 141 h 195"/>
                <a:gd name="T64" fmla="*/ 28 w 103"/>
                <a:gd name="T65" fmla="*/ 131 h 195"/>
                <a:gd name="T66" fmla="*/ 7 w 103"/>
                <a:gd name="T67" fmla="*/ 93 h 195"/>
                <a:gd name="T68" fmla="*/ 52 w 103"/>
                <a:gd name="T69" fmla="*/ 13 h 195"/>
                <a:gd name="T70" fmla="*/ 96 w 103"/>
                <a:gd name="T71" fmla="*/ 9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" h="195">
                  <a:moveTo>
                    <a:pt x="22" y="133"/>
                  </a:moveTo>
                  <a:lnTo>
                    <a:pt x="22" y="141"/>
                  </a:lnTo>
                  <a:lnTo>
                    <a:pt x="10" y="141"/>
                  </a:lnTo>
                  <a:lnTo>
                    <a:pt x="10" y="177"/>
                  </a:lnTo>
                  <a:lnTo>
                    <a:pt x="22" y="177"/>
                  </a:lnTo>
                  <a:lnTo>
                    <a:pt x="22" y="195"/>
                  </a:lnTo>
                  <a:lnTo>
                    <a:pt x="82" y="195"/>
                  </a:lnTo>
                  <a:lnTo>
                    <a:pt x="82" y="177"/>
                  </a:lnTo>
                  <a:lnTo>
                    <a:pt x="94" y="177"/>
                  </a:lnTo>
                  <a:lnTo>
                    <a:pt x="94" y="141"/>
                  </a:lnTo>
                  <a:lnTo>
                    <a:pt x="82" y="141"/>
                  </a:lnTo>
                  <a:lnTo>
                    <a:pt x="82" y="133"/>
                  </a:lnTo>
                  <a:lnTo>
                    <a:pt x="103" y="93"/>
                  </a:lnTo>
                  <a:lnTo>
                    <a:pt x="52" y="0"/>
                  </a:lnTo>
                  <a:lnTo>
                    <a:pt x="0" y="93"/>
                  </a:lnTo>
                  <a:lnTo>
                    <a:pt x="22" y="133"/>
                  </a:lnTo>
                  <a:close/>
                  <a:moveTo>
                    <a:pt x="76" y="189"/>
                  </a:moveTo>
                  <a:lnTo>
                    <a:pt x="28" y="189"/>
                  </a:lnTo>
                  <a:lnTo>
                    <a:pt x="28" y="177"/>
                  </a:lnTo>
                  <a:lnTo>
                    <a:pt x="76" y="177"/>
                  </a:lnTo>
                  <a:lnTo>
                    <a:pt x="76" y="189"/>
                  </a:lnTo>
                  <a:close/>
                  <a:moveTo>
                    <a:pt x="88" y="171"/>
                  </a:moveTo>
                  <a:lnTo>
                    <a:pt x="82" y="171"/>
                  </a:lnTo>
                  <a:lnTo>
                    <a:pt x="22" y="171"/>
                  </a:lnTo>
                  <a:lnTo>
                    <a:pt x="16" y="171"/>
                  </a:lnTo>
                  <a:lnTo>
                    <a:pt x="16" y="147"/>
                  </a:lnTo>
                  <a:lnTo>
                    <a:pt x="88" y="147"/>
                  </a:lnTo>
                  <a:lnTo>
                    <a:pt x="88" y="171"/>
                  </a:lnTo>
                  <a:close/>
                  <a:moveTo>
                    <a:pt x="96" y="93"/>
                  </a:moveTo>
                  <a:lnTo>
                    <a:pt x="76" y="131"/>
                  </a:lnTo>
                  <a:lnTo>
                    <a:pt x="76" y="141"/>
                  </a:lnTo>
                  <a:lnTo>
                    <a:pt x="28" y="141"/>
                  </a:lnTo>
                  <a:lnTo>
                    <a:pt x="28" y="131"/>
                  </a:lnTo>
                  <a:lnTo>
                    <a:pt x="7" y="93"/>
                  </a:lnTo>
                  <a:lnTo>
                    <a:pt x="52" y="13"/>
                  </a:lnTo>
                  <a:lnTo>
                    <a:pt x="9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6" name="Rectangle 326"/>
            <p:cNvSpPr>
              <a:spLocks noChangeArrowheads="1"/>
            </p:cNvSpPr>
            <p:nvPr/>
          </p:nvSpPr>
          <p:spPr bwMode="auto">
            <a:xfrm>
              <a:off x="4540251" y="3358228"/>
              <a:ext cx="6667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17" name="Freeform 327"/>
          <p:cNvSpPr>
            <a:spLocks noEditPoints="1"/>
          </p:cNvSpPr>
          <p:nvPr/>
        </p:nvSpPr>
        <p:spPr bwMode="auto">
          <a:xfrm>
            <a:off x="4814889" y="3216940"/>
            <a:ext cx="306388" cy="306388"/>
          </a:xfrm>
          <a:custGeom>
            <a:avLst/>
            <a:gdLst>
              <a:gd name="T0" fmla="*/ 28 w 193"/>
              <a:gd name="T1" fmla="*/ 131 h 193"/>
              <a:gd name="T2" fmla="*/ 27 w 193"/>
              <a:gd name="T3" fmla="*/ 131 h 193"/>
              <a:gd name="T4" fmla="*/ 0 w 193"/>
              <a:gd name="T5" fmla="*/ 187 h 193"/>
              <a:gd name="T6" fmla="*/ 6 w 193"/>
              <a:gd name="T7" fmla="*/ 193 h 193"/>
              <a:gd name="T8" fmla="*/ 62 w 193"/>
              <a:gd name="T9" fmla="*/ 165 h 193"/>
              <a:gd name="T10" fmla="*/ 193 w 193"/>
              <a:gd name="T11" fmla="*/ 34 h 193"/>
              <a:gd name="T12" fmla="*/ 159 w 193"/>
              <a:gd name="T13" fmla="*/ 0 h 193"/>
              <a:gd name="T14" fmla="*/ 28 w 193"/>
              <a:gd name="T15" fmla="*/ 131 h 193"/>
              <a:gd name="T16" fmla="*/ 34 w 193"/>
              <a:gd name="T17" fmla="*/ 133 h 193"/>
              <a:gd name="T18" fmla="*/ 132 w 193"/>
              <a:gd name="T19" fmla="*/ 35 h 193"/>
              <a:gd name="T20" fmla="*/ 158 w 193"/>
              <a:gd name="T21" fmla="*/ 61 h 193"/>
              <a:gd name="T22" fmla="*/ 60 w 193"/>
              <a:gd name="T23" fmla="*/ 159 h 193"/>
              <a:gd name="T24" fmla="*/ 34 w 193"/>
              <a:gd name="T25" fmla="*/ 133 h 193"/>
              <a:gd name="T26" fmla="*/ 136 w 193"/>
              <a:gd name="T27" fmla="*/ 31 h 193"/>
              <a:gd name="T28" fmla="*/ 144 w 193"/>
              <a:gd name="T29" fmla="*/ 23 h 193"/>
              <a:gd name="T30" fmla="*/ 169 w 193"/>
              <a:gd name="T31" fmla="*/ 49 h 193"/>
              <a:gd name="T32" fmla="*/ 162 w 193"/>
              <a:gd name="T33" fmla="*/ 57 h 193"/>
              <a:gd name="T34" fmla="*/ 136 w 193"/>
              <a:gd name="T35" fmla="*/ 31 h 193"/>
              <a:gd name="T36" fmla="*/ 31 w 193"/>
              <a:gd name="T37" fmla="*/ 138 h 193"/>
              <a:gd name="T38" fmla="*/ 55 w 193"/>
              <a:gd name="T39" fmla="*/ 162 h 193"/>
              <a:gd name="T40" fmla="*/ 32 w 193"/>
              <a:gd name="T41" fmla="*/ 174 h 193"/>
              <a:gd name="T42" fmla="*/ 30 w 193"/>
              <a:gd name="T43" fmla="*/ 163 h 193"/>
              <a:gd name="T44" fmla="*/ 19 w 193"/>
              <a:gd name="T45" fmla="*/ 161 h 193"/>
              <a:gd name="T46" fmla="*/ 31 w 193"/>
              <a:gd name="T47" fmla="*/ 138 h 193"/>
              <a:gd name="T48" fmla="*/ 17 w 193"/>
              <a:gd name="T49" fmla="*/ 166 h 193"/>
              <a:gd name="T50" fmla="*/ 24 w 193"/>
              <a:gd name="T51" fmla="*/ 168 h 193"/>
              <a:gd name="T52" fmla="*/ 27 w 193"/>
              <a:gd name="T53" fmla="*/ 176 h 193"/>
              <a:gd name="T54" fmla="*/ 7 w 193"/>
              <a:gd name="T55" fmla="*/ 186 h 193"/>
              <a:gd name="T56" fmla="*/ 17 w 193"/>
              <a:gd name="T57" fmla="*/ 166 h 193"/>
              <a:gd name="T58" fmla="*/ 174 w 193"/>
              <a:gd name="T59" fmla="*/ 45 h 193"/>
              <a:gd name="T60" fmla="*/ 148 w 193"/>
              <a:gd name="T61" fmla="*/ 19 h 193"/>
              <a:gd name="T62" fmla="*/ 159 w 193"/>
              <a:gd name="T63" fmla="*/ 8 h 193"/>
              <a:gd name="T64" fmla="*/ 184 w 193"/>
              <a:gd name="T65" fmla="*/ 34 h 193"/>
              <a:gd name="T66" fmla="*/ 174 w 193"/>
              <a:gd name="T67" fmla="*/ 4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3" h="193">
                <a:moveTo>
                  <a:pt x="28" y="131"/>
                </a:moveTo>
                <a:lnTo>
                  <a:pt x="27" y="131"/>
                </a:lnTo>
                <a:lnTo>
                  <a:pt x="0" y="187"/>
                </a:lnTo>
                <a:lnTo>
                  <a:pt x="6" y="193"/>
                </a:lnTo>
                <a:lnTo>
                  <a:pt x="62" y="165"/>
                </a:lnTo>
                <a:lnTo>
                  <a:pt x="193" y="34"/>
                </a:lnTo>
                <a:lnTo>
                  <a:pt x="159" y="0"/>
                </a:lnTo>
                <a:lnTo>
                  <a:pt x="28" y="131"/>
                </a:lnTo>
                <a:close/>
                <a:moveTo>
                  <a:pt x="34" y="133"/>
                </a:moveTo>
                <a:lnTo>
                  <a:pt x="132" y="35"/>
                </a:lnTo>
                <a:lnTo>
                  <a:pt x="158" y="61"/>
                </a:lnTo>
                <a:lnTo>
                  <a:pt x="60" y="159"/>
                </a:lnTo>
                <a:lnTo>
                  <a:pt x="34" y="133"/>
                </a:lnTo>
                <a:close/>
                <a:moveTo>
                  <a:pt x="136" y="31"/>
                </a:moveTo>
                <a:lnTo>
                  <a:pt x="144" y="23"/>
                </a:lnTo>
                <a:lnTo>
                  <a:pt x="169" y="49"/>
                </a:lnTo>
                <a:lnTo>
                  <a:pt x="162" y="57"/>
                </a:lnTo>
                <a:lnTo>
                  <a:pt x="136" y="31"/>
                </a:lnTo>
                <a:close/>
                <a:moveTo>
                  <a:pt x="31" y="138"/>
                </a:moveTo>
                <a:lnTo>
                  <a:pt x="55" y="162"/>
                </a:lnTo>
                <a:lnTo>
                  <a:pt x="32" y="174"/>
                </a:lnTo>
                <a:lnTo>
                  <a:pt x="30" y="163"/>
                </a:lnTo>
                <a:lnTo>
                  <a:pt x="19" y="161"/>
                </a:lnTo>
                <a:lnTo>
                  <a:pt x="31" y="138"/>
                </a:lnTo>
                <a:close/>
                <a:moveTo>
                  <a:pt x="17" y="166"/>
                </a:moveTo>
                <a:lnTo>
                  <a:pt x="24" y="168"/>
                </a:lnTo>
                <a:lnTo>
                  <a:pt x="27" y="176"/>
                </a:lnTo>
                <a:lnTo>
                  <a:pt x="7" y="186"/>
                </a:lnTo>
                <a:lnTo>
                  <a:pt x="17" y="166"/>
                </a:lnTo>
                <a:close/>
                <a:moveTo>
                  <a:pt x="174" y="45"/>
                </a:moveTo>
                <a:lnTo>
                  <a:pt x="148" y="19"/>
                </a:lnTo>
                <a:lnTo>
                  <a:pt x="159" y="8"/>
                </a:lnTo>
                <a:lnTo>
                  <a:pt x="184" y="34"/>
                </a:lnTo>
                <a:lnTo>
                  <a:pt x="174" y="4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18" name="Freeform 328"/>
          <p:cNvSpPr>
            <a:spLocks noEditPoints="1"/>
          </p:cNvSpPr>
          <p:nvPr/>
        </p:nvSpPr>
        <p:spPr bwMode="auto">
          <a:xfrm>
            <a:off x="5227639" y="3215353"/>
            <a:ext cx="269875" cy="311150"/>
          </a:xfrm>
          <a:custGeom>
            <a:avLst/>
            <a:gdLst>
              <a:gd name="T0" fmla="*/ 227 w 227"/>
              <a:gd name="T1" fmla="*/ 0 h 261"/>
              <a:gd name="T2" fmla="*/ 145 w 227"/>
              <a:gd name="T3" fmla="*/ 72 h 261"/>
              <a:gd name="T4" fmla="*/ 0 w 227"/>
              <a:gd name="T5" fmla="*/ 47 h 261"/>
              <a:gd name="T6" fmla="*/ 68 w 227"/>
              <a:gd name="T7" fmla="*/ 197 h 261"/>
              <a:gd name="T8" fmla="*/ 43 w 227"/>
              <a:gd name="T9" fmla="*/ 217 h 261"/>
              <a:gd name="T10" fmla="*/ 71 w 227"/>
              <a:gd name="T11" fmla="*/ 237 h 261"/>
              <a:gd name="T12" fmla="*/ 86 w 227"/>
              <a:gd name="T13" fmla="*/ 233 h 261"/>
              <a:gd name="T14" fmla="*/ 91 w 227"/>
              <a:gd name="T15" fmla="*/ 245 h 261"/>
              <a:gd name="T16" fmla="*/ 87 w 227"/>
              <a:gd name="T17" fmla="*/ 253 h 261"/>
              <a:gd name="T18" fmla="*/ 87 w 227"/>
              <a:gd name="T19" fmla="*/ 261 h 261"/>
              <a:gd name="T20" fmla="*/ 99 w 227"/>
              <a:gd name="T21" fmla="*/ 245 h 261"/>
              <a:gd name="T22" fmla="*/ 93 w 227"/>
              <a:gd name="T23" fmla="*/ 229 h 261"/>
              <a:gd name="T24" fmla="*/ 99 w 227"/>
              <a:gd name="T25" fmla="*/ 217 h 261"/>
              <a:gd name="T26" fmla="*/ 97 w 227"/>
              <a:gd name="T27" fmla="*/ 211 h 261"/>
              <a:gd name="T28" fmla="*/ 227 w 227"/>
              <a:gd name="T29" fmla="*/ 172 h 261"/>
              <a:gd name="T30" fmla="*/ 227 w 227"/>
              <a:gd name="T31" fmla="*/ 0 h 261"/>
              <a:gd name="T32" fmla="*/ 51 w 227"/>
              <a:gd name="T33" fmla="*/ 217 h 261"/>
              <a:gd name="T34" fmla="*/ 71 w 227"/>
              <a:gd name="T35" fmla="*/ 205 h 261"/>
              <a:gd name="T36" fmla="*/ 91 w 227"/>
              <a:gd name="T37" fmla="*/ 217 h 261"/>
              <a:gd name="T38" fmla="*/ 71 w 227"/>
              <a:gd name="T39" fmla="*/ 229 h 261"/>
              <a:gd name="T40" fmla="*/ 51 w 227"/>
              <a:gd name="T41" fmla="*/ 217 h 261"/>
              <a:gd name="T42" fmla="*/ 219 w 227"/>
              <a:gd name="T43" fmla="*/ 166 h 261"/>
              <a:gd name="T44" fmla="*/ 92 w 227"/>
              <a:gd name="T45" fmla="*/ 204 h 261"/>
              <a:gd name="T46" fmla="*/ 77 w 227"/>
              <a:gd name="T47" fmla="*/ 197 h 261"/>
              <a:gd name="T48" fmla="*/ 13 w 227"/>
              <a:gd name="T49" fmla="*/ 58 h 261"/>
              <a:gd name="T50" fmla="*/ 148 w 227"/>
              <a:gd name="T51" fmla="*/ 81 h 261"/>
              <a:gd name="T52" fmla="*/ 219 w 227"/>
              <a:gd name="T53" fmla="*/ 18 h 261"/>
              <a:gd name="T54" fmla="*/ 219 w 227"/>
              <a:gd name="T55" fmla="*/ 166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7" h="261">
                <a:moveTo>
                  <a:pt x="227" y="0"/>
                </a:moveTo>
                <a:cubicBezTo>
                  <a:pt x="145" y="72"/>
                  <a:pt x="145" y="72"/>
                  <a:pt x="145" y="72"/>
                </a:cubicBezTo>
                <a:cubicBezTo>
                  <a:pt x="0" y="47"/>
                  <a:pt x="0" y="47"/>
                  <a:pt x="0" y="47"/>
                </a:cubicBezTo>
                <a:cubicBezTo>
                  <a:pt x="68" y="197"/>
                  <a:pt x="68" y="197"/>
                  <a:pt x="68" y="197"/>
                </a:cubicBezTo>
                <a:cubicBezTo>
                  <a:pt x="54" y="198"/>
                  <a:pt x="43" y="206"/>
                  <a:pt x="43" y="217"/>
                </a:cubicBezTo>
                <a:cubicBezTo>
                  <a:pt x="43" y="228"/>
                  <a:pt x="55" y="237"/>
                  <a:pt x="71" y="237"/>
                </a:cubicBezTo>
                <a:cubicBezTo>
                  <a:pt x="76" y="237"/>
                  <a:pt x="82" y="235"/>
                  <a:pt x="86" y="233"/>
                </a:cubicBezTo>
                <a:cubicBezTo>
                  <a:pt x="88" y="235"/>
                  <a:pt x="91" y="238"/>
                  <a:pt x="91" y="245"/>
                </a:cubicBezTo>
                <a:cubicBezTo>
                  <a:pt x="91" y="252"/>
                  <a:pt x="87" y="253"/>
                  <a:pt x="87" y="253"/>
                </a:cubicBezTo>
                <a:cubicBezTo>
                  <a:pt x="87" y="261"/>
                  <a:pt x="87" y="261"/>
                  <a:pt x="87" y="261"/>
                </a:cubicBezTo>
                <a:cubicBezTo>
                  <a:pt x="91" y="261"/>
                  <a:pt x="99" y="257"/>
                  <a:pt x="99" y="245"/>
                </a:cubicBezTo>
                <a:cubicBezTo>
                  <a:pt x="99" y="237"/>
                  <a:pt x="96" y="232"/>
                  <a:pt x="93" y="229"/>
                </a:cubicBezTo>
                <a:cubicBezTo>
                  <a:pt x="96" y="225"/>
                  <a:pt x="99" y="221"/>
                  <a:pt x="99" y="217"/>
                </a:cubicBezTo>
                <a:cubicBezTo>
                  <a:pt x="99" y="215"/>
                  <a:pt x="98" y="213"/>
                  <a:pt x="97" y="211"/>
                </a:cubicBezTo>
                <a:cubicBezTo>
                  <a:pt x="227" y="172"/>
                  <a:pt x="227" y="172"/>
                  <a:pt x="227" y="172"/>
                </a:cubicBezTo>
                <a:lnTo>
                  <a:pt x="227" y="0"/>
                </a:lnTo>
                <a:close/>
                <a:moveTo>
                  <a:pt x="51" y="217"/>
                </a:moveTo>
                <a:cubicBezTo>
                  <a:pt x="51" y="210"/>
                  <a:pt x="60" y="205"/>
                  <a:pt x="71" y="205"/>
                </a:cubicBezTo>
                <a:cubicBezTo>
                  <a:pt x="81" y="205"/>
                  <a:pt x="91" y="210"/>
                  <a:pt x="91" y="217"/>
                </a:cubicBezTo>
                <a:cubicBezTo>
                  <a:pt x="91" y="223"/>
                  <a:pt x="81" y="229"/>
                  <a:pt x="71" y="229"/>
                </a:cubicBezTo>
                <a:cubicBezTo>
                  <a:pt x="60" y="229"/>
                  <a:pt x="51" y="223"/>
                  <a:pt x="51" y="217"/>
                </a:cubicBezTo>
                <a:close/>
                <a:moveTo>
                  <a:pt x="219" y="166"/>
                </a:moveTo>
                <a:cubicBezTo>
                  <a:pt x="92" y="204"/>
                  <a:pt x="92" y="204"/>
                  <a:pt x="92" y="204"/>
                </a:cubicBezTo>
                <a:cubicBezTo>
                  <a:pt x="89" y="201"/>
                  <a:pt x="83" y="198"/>
                  <a:pt x="77" y="197"/>
                </a:cubicBezTo>
                <a:cubicBezTo>
                  <a:pt x="13" y="58"/>
                  <a:pt x="13" y="58"/>
                  <a:pt x="13" y="5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219" y="18"/>
                  <a:pt x="219" y="18"/>
                  <a:pt x="219" y="18"/>
                </a:cubicBezTo>
                <a:lnTo>
                  <a:pt x="219" y="1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27" name="Группа 626"/>
          <p:cNvGrpSpPr/>
          <p:nvPr/>
        </p:nvGrpSpPr>
        <p:grpSpPr>
          <a:xfrm>
            <a:off x="5603876" y="3224878"/>
            <a:ext cx="304801" cy="290512"/>
            <a:chOff x="5603876" y="3224878"/>
            <a:chExt cx="304801" cy="290512"/>
          </a:xfrm>
        </p:grpSpPr>
        <p:sp>
          <p:nvSpPr>
            <p:cNvPr id="319" name="Freeform 329"/>
            <p:cNvSpPr>
              <a:spLocks noEditPoints="1"/>
            </p:cNvSpPr>
            <p:nvPr/>
          </p:nvSpPr>
          <p:spPr bwMode="auto">
            <a:xfrm>
              <a:off x="5603876" y="3294728"/>
              <a:ext cx="107950" cy="212725"/>
            </a:xfrm>
            <a:custGeom>
              <a:avLst/>
              <a:gdLst>
                <a:gd name="T0" fmla="*/ 0 w 68"/>
                <a:gd name="T1" fmla="*/ 0 h 134"/>
                <a:gd name="T2" fmla="*/ 0 w 68"/>
                <a:gd name="T3" fmla="*/ 134 h 134"/>
                <a:gd name="T4" fmla="*/ 68 w 68"/>
                <a:gd name="T5" fmla="*/ 67 h 134"/>
                <a:gd name="T6" fmla="*/ 0 w 68"/>
                <a:gd name="T7" fmla="*/ 0 h 134"/>
                <a:gd name="T8" fmla="*/ 6 w 68"/>
                <a:gd name="T9" fmla="*/ 15 h 134"/>
                <a:gd name="T10" fmla="*/ 59 w 68"/>
                <a:gd name="T11" fmla="*/ 67 h 134"/>
                <a:gd name="T12" fmla="*/ 6 w 68"/>
                <a:gd name="T13" fmla="*/ 120 h 134"/>
                <a:gd name="T14" fmla="*/ 6 w 68"/>
                <a:gd name="T15" fmla="*/ 1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34">
                  <a:moveTo>
                    <a:pt x="0" y="0"/>
                  </a:moveTo>
                  <a:lnTo>
                    <a:pt x="0" y="134"/>
                  </a:lnTo>
                  <a:lnTo>
                    <a:pt x="68" y="67"/>
                  </a:lnTo>
                  <a:lnTo>
                    <a:pt x="0" y="0"/>
                  </a:lnTo>
                  <a:close/>
                  <a:moveTo>
                    <a:pt x="6" y="15"/>
                  </a:moveTo>
                  <a:lnTo>
                    <a:pt x="59" y="67"/>
                  </a:lnTo>
                  <a:lnTo>
                    <a:pt x="6" y="12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0" name="Freeform 330"/>
            <p:cNvSpPr>
              <a:spLocks/>
            </p:cNvSpPr>
            <p:nvPr/>
          </p:nvSpPr>
          <p:spPr bwMode="auto">
            <a:xfrm>
              <a:off x="5894389" y="3486815"/>
              <a:ext cx="14288" cy="20638"/>
            </a:xfrm>
            <a:custGeom>
              <a:avLst/>
              <a:gdLst>
                <a:gd name="T0" fmla="*/ 9 w 9"/>
                <a:gd name="T1" fmla="*/ 0 h 13"/>
                <a:gd name="T2" fmla="*/ 4 w 9"/>
                <a:gd name="T3" fmla="*/ 0 h 13"/>
                <a:gd name="T4" fmla="*/ 4 w 9"/>
                <a:gd name="T5" fmla="*/ 0 h 13"/>
                <a:gd name="T6" fmla="*/ 4 w 9"/>
                <a:gd name="T7" fmla="*/ 0 h 13"/>
                <a:gd name="T8" fmla="*/ 3 w 9"/>
                <a:gd name="T9" fmla="*/ 0 h 13"/>
                <a:gd name="T10" fmla="*/ 3 w 9"/>
                <a:gd name="T11" fmla="*/ 1 h 13"/>
                <a:gd name="T12" fmla="*/ 0 w 9"/>
                <a:gd name="T13" fmla="*/ 4 h 13"/>
                <a:gd name="T14" fmla="*/ 9 w 9"/>
                <a:gd name="T15" fmla="*/ 13 h 13"/>
                <a:gd name="T16" fmla="*/ 9 w 9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3">
                  <a:moveTo>
                    <a:pt x="9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9" y="1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1" name="Rectangle 331"/>
            <p:cNvSpPr>
              <a:spLocks noChangeArrowheads="1"/>
            </p:cNvSpPr>
            <p:nvPr/>
          </p:nvSpPr>
          <p:spPr bwMode="auto">
            <a:xfrm>
              <a:off x="5899151" y="340585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2" name="Rectangle 332"/>
            <p:cNvSpPr>
              <a:spLocks noChangeArrowheads="1"/>
            </p:cNvSpPr>
            <p:nvPr/>
          </p:nvSpPr>
          <p:spPr bwMode="auto">
            <a:xfrm>
              <a:off x="5899151" y="3434428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3" name="Rectangle 333"/>
            <p:cNvSpPr>
              <a:spLocks noChangeArrowheads="1"/>
            </p:cNvSpPr>
            <p:nvPr/>
          </p:nvSpPr>
          <p:spPr bwMode="auto">
            <a:xfrm>
              <a:off x="5899151" y="33772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4" name="Rectangle 334"/>
            <p:cNvSpPr>
              <a:spLocks noChangeArrowheads="1"/>
            </p:cNvSpPr>
            <p:nvPr/>
          </p:nvSpPr>
          <p:spPr bwMode="auto">
            <a:xfrm>
              <a:off x="5899151" y="34582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5" name="Rectangle 335"/>
            <p:cNvSpPr>
              <a:spLocks noChangeArrowheads="1"/>
            </p:cNvSpPr>
            <p:nvPr/>
          </p:nvSpPr>
          <p:spPr bwMode="auto">
            <a:xfrm>
              <a:off x="5899151" y="3353465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6" name="Rectangle 336"/>
            <p:cNvSpPr>
              <a:spLocks noChangeArrowheads="1"/>
            </p:cNvSpPr>
            <p:nvPr/>
          </p:nvSpPr>
          <p:spPr bwMode="auto">
            <a:xfrm>
              <a:off x="5899151" y="33248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7" name="Freeform 337"/>
            <p:cNvSpPr>
              <a:spLocks/>
            </p:cNvSpPr>
            <p:nvPr/>
          </p:nvSpPr>
          <p:spPr bwMode="auto">
            <a:xfrm>
              <a:off x="5894389" y="3294728"/>
              <a:ext cx="14288" cy="22225"/>
            </a:xfrm>
            <a:custGeom>
              <a:avLst/>
              <a:gdLst>
                <a:gd name="T0" fmla="*/ 9 w 9"/>
                <a:gd name="T1" fmla="*/ 0 h 14"/>
                <a:gd name="T2" fmla="*/ 0 w 9"/>
                <a:gd name="T3" fmla="*/ 9 h 14"/>
                <a:gd name="T4" fmla="*/ 3 w 9"/>
                <a:gd name="T5" fmla="*/ 13 h 14"/>
                <a:gd name="T6" fmla="*/ 3 w 9"/>
                <a:gd name="T7" fmla="*/ 13 h 14"/>
                <a:gd name="T8" fmla="*/ 4 w 9"/>
                <a:gd name="T9" fmla="*/ 13 h 14"/>
                <a:gd name="T10" fmla="*/ 4 w 9"/>
                <a:gd name="T11" fmla="*/ 14 h 14"/>
                <a:gd name="T12" fmla="*/ 4 w 9"/>
                <a:gd name="T13" fmla="*/ 13 h 14"/>
                <a:gd name="T14" fmla="*/ 9 w 9"/>
                <a:gd name="T15" fmla="*/ 13 h 14"/>
                <a:gd name="T16" fmla="*/ 9 w 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4">
                  <a:moveTo>
                    <a:pt x="9" y="0"/>
                  </a:moveTo>
                  <a:lnTo>
                    <a:pt x="0" y="9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9" y="1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8" name="Freeform 338"/>
            <p:cNvSpPr>
              <a:spLocks/>
            </p:cNvSpPr>
            <p:nvPr/>
          </p:nvSpPr>
          <p:spPr bwMode="auto">
            <a:xfrm>
              <a:off x="5837239" y="3353465"/>
              <a:ext cx="19050" cy="19050"/>
            </a:xfrm>
            <a:custGeom>
              <a:avLst/>
              <a:gdLst>
                <a:gd name="T0" fmla="*/ 4 w 12"/>
                <a:gd name="T1" fmla="*/ 12 h 12"/>
                <a:gd name="T2" fmla="*/ 0 w 12"/>
                <a:gd name="T3" fmla="*/ 8 h 12"/>
                <a:gd name="T4" fmla="*/ 8 w 12"/>
                <a:gd name="T5" fmla="*/ 0 h 12"/>
                <a:gd name="T6" fmla="*/ 12 w 12"/>
                <a:gd name="T7" fmla="*/ 4 h 12"/>
                <a:gd name="T8" fmla="*/ 4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4" y="1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2" y="4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9" name="Freeform 339"/>
            <p:cNvSpPr>
              <a:spLocks/>
            </p:cNvSpPr>
            <p:nvPr/>
          </p:nvSpPr>
          <p:spPr bwMode="auto">
            <a:xfrm>
              <a:off x="5875339" y="3315365"/>
              <a:ext cx="19050" cy="20638"/>
            </a:xfrm>
            <a:custGeom>
              <a:avLst/>
              <a:gdLst>
                <a:gd name="T0" fmla="*/ 4 w 12"/>
                <a:gd name="T1" fmla="*/ 13 h 13"/>
                <a:gd name="T2" fmla="*/ 0 w 12"/>
                <a:gd name="T3" fmla="*/ 8 h 13"/>
                <a:gd name="T4" fmla="*/ 8 w 12"/>
                <a:gd name="T5" fmla="*/ 0 h 13"/>
                <a:gd name="T6" fmla="*/ 12 w 12"/>
                <a:gd name="T7" fmla="*/ 5 h 13"/>
                <a:gd name="T8" fmla="*/ 4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2" y="5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0" name="Freeform 340"/>
            <p:cNvSpPr>
              <a:spLocks/>
            </p:cNvSpPr>
            <p:nvPr/>
          </p:nvSpPr>
          <p:spPr bwMode="auto">
            <a:xfrm>
              <a:off x="5818189" y="3372515"/>
              <a:ext cx="20638" cy="19050"/>
            </a:xfrm>
            <a:custGeom>
              <a:avLst/>
              <a:gdLst>
                <a:gd name="T0" fmla="*/ 4 w 13"/>
                <a:gd name="T1" fmla="*/ 12 h 12"/>
                <a:gd name="T2" fmla="*/ 0 w 13"/>
                <a:gd name="T3" fmla="*/ 7 h 12"/>
                <a:gd name="T4" fmla="*/ 8 w 13"/>
                <a:gd name="T5" fmla="*/ 0 h 12"/>
                <a:gd name="T6" fmla="*/ 13 w 13"/>
                <a:gd name="T7" fmla="*/ 4 h 12"/>
                <a:gd name="T8" fmla="*/ 4 w 1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lnTo>
                    <a:pt x="0" y="7"/>
                  </a:lnTo>
                  <a:lnTo>
                    <a:pt x="8" y="0"/>
                  </a:lnTo>
                  <a:lnTo>
                    <a:pt x="13" y="4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1" name="Freeform 341"/>
            <p:cNvSpPr>
              <a:spLocks/>
            </p:cNvSpPr>
            <p:nvPr/>
          </p:nvSpPr>
          <p:spPr bwMode="auto">
            <a:xfrm>
              <a:off x="5856289" y="3334415"/>
              <a:ext cx="19050" cy="19050"/>
            </a:xfrm>
            <a:custGeom>
              <a:avLst/>
              <a:gdLst>
                <a:gd name="T0" fmla="*/ 8 w 12"/>
                <a:gd name="T1" fmla="*/ 0 h 12"/>
                <a:gd name="T2" fmla="*/ 12 w 12"/>
                <a:gd name="T3" fmla="*/ 4 h 12"/>
                <a:gd name="T4" fmla="*/ 4 w 12"/>
                <a:gd name="T5" fmla="*/ 12 h 12"/>
                <a:gd name="T6" fmla="*/ 0 w 12"/>
                <a:gd name="T7" fmla="*/ 8 h 12"/>
                <a:gd name="T8" fmla="*/ 8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8" y="0"/>
                  </a:moveTo>
                  <a:lnTo>
                    <a:pt x="12" y="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2" name="Freeform 342"/>
            <p:cNvSpPr>
              <a:spLocks/>
            </p:cNvSpPr>
            <p:nvPr/>
          </p:nvSpPr>
          <p:spPr bwMode="auto">
            <a:xfrm>
              <a:off x="5802314" y="3391565"/>
              <a:ext cx="17463" cy="20638"/>
            </a:xfrm>
            <a:custGeom>
              <a:avLst/>
              <a:gdLst>
                <a:gd name="T0" fmla="*/ 0 w 11"/>
                <a:gd name="T1" fmla="*/ 6 h 13"/>
                <a:gd name="T2" fmla="*/ 6 w 11"/>
                <a:gd name="T3" fmla="*/ 13 h 13"/>
                <a:gd name="T4" fmla="*/ 11 w 11"/>
                <a:gd name="T5" fmla="*/ 8 h 13"/>
                <a:gd name="T6" fmla="*/ 8 w 11"/>
                <a:gd name="T7" fmla="*/ 6 h 13"/>
                <a:gd name="T8" fmla="*/ 11 w 11"/>
                <a:gd name="T9" fmla="*/ 4 h 13"/>
                <a:gd name="T10" fmla="*/ 6 w 11"/>
                <a:gd name="T11" fmla="*/ 0 h 13"/>
                <a:gd name="T12" fmla="*/ 0 w 11"/>
                <a:gd name="T1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0" y="6"/>
                  </a:moveTo>
                  <a:lnTo>
                    <a:pt x="6" y="13"/>
                  </a:lnTo>
                  <a:lnTo>
                    <a:pt x="11" y="8"/>
                  </a:lnTo>
                  <a:lnTo>
                    <a:pt x="8" y="6"/>
                  </a:lnTo>
                  <a:lnTo>
                    <a:pt x="11" y="4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3" name="Freeform 343"/>
            <p:cNvSpPr>
              <a:spLocks/>
            </p:cNvSpPr>
            <p:nvPr/>
          </p:nvSpPr>
          <p:spPr bwMode="auto">
            <a:xfrm>
              <a:off x="5856289" y="3448715"/>
              <a:ext cx="19050" cy="19050"/>
            </a:xfrm>
            <a:custGeom>
              <a:avLst/>
              <a:gdLst>
                <a:gd name="T0" fmla="*/ 0 w 12"/>
                <a:gd name="T1" fmla="*/ 4 h 12"/>
                <a:gd name="T2" fmla="*/ 4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4"/>
                  </a:moveTo>
                  <a:lnTo>
                    <a:pt x="4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4" name="Freeform 344"/>
            <p:cNvSpPr>
              <a:spLocks/>
            </p:cNvSpPr>
            <p:nvPr/>
          </p:nvSpPr>
          <p:spPr bwMode="auto">
            <a:xfrm>
              <a:off x="5875339" y="3467765"/>
              <a:ext cx="19050" cy="19050"/>
            </a:xfrm>
            <a:custGeom>
              <a:avLst/>
              <a:gdLst>
                <a:gd name="T0" fmla="*/ 0 w 12"/>
                <a:gd name="T1" fmla="*/ 4 h 12"/>
                <a:gd name="T2" fmla="*/ 4 w 12"/>
                <a:gd name="T3" fmla="*/ 0 h 12"/>
                <a:gd name="T4" fmla="*/ 12 w 12"/>
                <a:gd name="T5" fmla="*/ 7 h 12"/>
                <a:gd name="T6" fmla="*/ 8 w 12"/>
                <a:gd name="T7" fmla="*/ 12 h 12"/>
                <a:gd name="T8" fmla="*/ 0 w 12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4"/>
                  </a:moveTo>
                  <a:lnTo>
                    <a:pt x="4" y="0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5" name="Freeform 345"/>
            <p:cNvSpPr>
              <a:spLocks/>
            </p:cNvSpPr>
            <p:nvPr/>
          </p:nvSpPr>
          <p:spPr bwMode="auto">
            <a:xfrm>
              <a:off x="5837239" y="3429665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8 h 12"/>
                <a:gd name="T4" fmla="*/ 8 w 12"/>
                <a:gd name="T5" fmla="*/ 12 h 12"/>
                <a:gd name="T6" fmla="*/ 0 w 12"/>
                <a:gd name="T7" fmla="*/ 4 h 12"/>
                <a:gd name="T8" fmla="*/ 4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8"/>
                  </a:lnTo>
                  <a:lnTo>
                    <a:pt x="8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6" name="Freeform 346"/>
            <p:cNvSpPr>
              <a:spLocks/>
            </p:cNvSpPr>
            <p:nvPr/>
          </p:nvSpPr>
          <p:spPr bwMode="auto">
            <a:xfrm>
              <a:off x="5818189" y="3410615"/>
              <a:ext cx="20638" cy="20638"/>
            </a:xfrm>
            <a:custGeom>
              <a:avLst/>
              <a:gdLst>
                <a:gd name="T0" fmla="*/ 4 w 13"/>
                <a:gd name="T1" fmla="*/ 0 h 13"/>
                <a:gd name="T2" fmla="*/ 13 w 13"/>
                <a:gd name="T3" fmla="*/ 8 h 13"/>
                <a:gd name="T4" fmla="*/ 8 w 13"/>
                <a:gd name="T5" fmla="*/ 13 h 13"/>
                <a:gd name="T6" fmla="*/ 0 w 13"/>
                <a:gd name="T7" fmla="*/ 4 h 13"/>
                <a:gd name="T8" fmla="*/ 4 w 1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4" y="0"/>
                  </a:moveTo>
                  <a:lnTo>
                    <a:pt x="13" y="8"/>
                  </a:lnTo>
                  <a:lnTo>
                    <a:pt x="8" y="13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7" name="Rectangle 347"/>
            <p:cNvSpPr>
              <a:spLocks noChangeArrowheads="1"/>
            </p:cNvSpPr>
            <p:nvPr/>
          </p:nvSpPr>
          <p:spPr bwMode="auto">
            <a:xfrm>
              <a:off x="5751514" y="3505865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8" name="Rectangle 348"/>
            <p:cNvSpPr>
              <a:spLocks noChangeArrowheads="1"/>
            </p:cNvSpPr>
            <p:nvPr/>
          </p:nvSpPr>
          <p:spPr bwMode="auto">
            <a:xfrm>
              <a:off x="5751514" y="34201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9" name="Rectangle 349"/>
            <p:cNvSpPr>
              <a:spLocks noChangeArrowheads="1"/>
            </p:cNvSpPr>
            <p:nvPr/>
          </p:nvSpPr>
          <p:spPr bwMode="auto">
            <a:xfrm>
              <a:off x="5751514" y="33629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0" name="Rectangle 350"/>
            <p:cNvSpPr>
              <a:spLocks noChangeArrowheads="1"/>
            </p:cNvSpPr>
            <p:nvPr/>
          </p:nvSpPr>
          <p:spPr bwMode="auto">
            <a:xfrm>
              <a:off x="5751514" y="33915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1" name="Rectangle 351"/>
            <p:cNvSpPr>
              <a:spLocks noChangeArrowheads="1"/>
            </p:cNvSpPr>
            <p:nvPr/>
          </p:nvSpPr>
          <p:spPr bwMode="auto">
            <a:xfrm>
              <a:off x="5751514" y="34487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2" name="Rectangle 352"/>
            <p:cNvSpPr>
              <a:spLocks noChangeArrowheads="1"/>
            </p:cNvSpPr>
            <p:nvPr/>
          </p:nvSpPr>
          <p:spPr bwMode="auto">
            <a:xfrm>
              <a:off x="5751514" y="34772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3" name="Rectangle 353"/>
            <p:cNvSpPr>
              <a:spLocks noChangeArrowheads="1"/>
            </p:cNvSpPr>
            <p:nvPr/>
          </p:nvSpPr>
          <p:spPr bwMode="auto">
            <a:xfrm>
              <a:off x="5751514" y="33058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4" name="Rectangle 354"/>
            <p:cNvSpPr>
              <a:spLocks noChangeArrowheads="1"/>
            </p:cNvSpPr>
            <p:nvPr/>
          </p:nvSpPr>
          <p:spPr bwMode="auto">
            <a:xfrm>
              <a:off x="5751514" y="33344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5" name="Rectangle 355"/>
            <p:cNvSpPr>
              <a:spLocks noChangeArrowheads="1"/>
            </p:cNvSpPr>
            <p:nvPr/>
          </p:nvSpPr>
          <p:spPr bwMode="auto">
            <a:xfrm>
              <a:off x="5751514" y="3286790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6" name="Freeform 356"/>
            <p:cNvSpPr>
              <a:spLocks/>
            </p:cNvSpPr>
            <p:nvPr/>
          </p:nvSpPr>
          <p:spPr bwMode="auto">
            <a:xfrm>
              <a:off x="5634039" y="3224878"/>
              <a:ext cx="246063" cy="66675"/>
            </a:xfrm>
            <a:custGeom>
              <a:avLst/>
              <a:gdLst>
                <a:gd name="T0" fmla="*/ 199 w 207"/>
                <a:gd name="T1" fmla="*/ 41 h 56"/>
                <a:gd name="T2" fmla="*/ 103 w 207"/>
                <a:gd name="T3" fmla="*/ 0 h 56"/>
                <a:gd name="T4" fmla="*/ 0 w 207"/>
                <a:gd name="T5" fmla="*/ 50 h 56"/>
                <a:gd name="T6" fmla="*/ 7 w 207"/>
                <a:gd name="T7" fmla="*/ 55 h 56"/>
                <a:gd name="T8" fmla="*/ 103 w 207"/>
                <a:gd name="T9" fmla="*/ 8 h 56"/>
                <a:gd name="T10" fmla="*/ 195 w 207"/>
                <a:gd name="T11" fmla="*/ 48 h 56"/>
                <a:gd name="T12" fmla="*/ 159 w 207"/>
                <a:gd name="T13" fmla="*/ 48 h 56"/>
                <a:gd name="T14" fmla="*/ 159 w 207"/>
                <a:gd name="T15" fmla="*/ 56 h 56"/>
                <a:gd name="T16" fmla="*/ 203 w 207"/>
                <a:gd name="T17" fmla="*/ 56 h 56"/>
                <a:gd name="T18" fmla="*/ 207 w 207"/>
                <a:gd name="T19" fmla="*/ 52 h 56"/>
                <a:gd name="T20" fmla="*/ 207 w 207"/>
                <a:gd name="T21" fmla="*/ 8 h 56"/>
                <a:gd name="T22" fmla="*/ 199 w 207"/>
                <a:gd name="T23" fmla="*/ 8 h 56"/>
                <a:gd name="T24" fmla="*/ 199 w 207"/>
                <a:gd name="T25" fmla="*/ 4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7" h="56">
                  <a:moveTo>
                    <a:pt x="199" y="41"/>
                  </a:moveTo>
                  <a:cubicBezTo>
                    <a:pt x="176" y="15"/>
                    <a:pt x="143" y="0"/>
                    <a:pt x="103" y="0"/>
                  </a:cubicBezTo>
                  <a:cubicBezTo>
                    <a:pt x="60" y="0"/>
                    <a:pt x="23" y="18"/>
                    <a:pt x="0" y="50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28" y="25"/>
                    <a:pt x="62" y="8"/>
                    <a:pt x="103" y="8"/>
                  </a:cubicBezTo>
                  <a:cubicBezTo>
                    <a:pt x="141" y="8"/>
                    <a:pt x="174" y="22"/>
                    <a:pt x="195" y="48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7" y="52"/>
                    <a:pt x="207" y="52"/>
                    <a:pt x="207" y="52"/>
                  </a:cubicBezTo>
                  <a:cubicBezTo>
                    <a:pt x="207" y="8"/>
                    <a:pt x="207" y="8"/>
                    <a:pt x="207" y="8"/>
                  </a:cubicBezTo>
                  <a:cubicBezTo>
                    <a:pt x="199" y="8"/>
                    <a:pt x="199" y="8"/>
                    <a:pt x="199" y="8"/>
                  </a:cubicBezTo>
                  <a:lnTo>
                    <a:pt x="199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28" name="Группа 627"/>
          <p:cNvGrpSpPr/>
          <p:nvPr/>
        </p:nvGrpSpPr>
        <p:grpSpPr>
          <a:xfrm>
            <a:off x="6003926" y="3218528"/>
            <a:ext cx="293688" cy="303213"/>
            <a:chOff x="6003926" y="3218528"/>
            <a:chExt cx="293688" cy="303213"/>
          </a:xfrm>
        </p:grpSpPr>
        <p:sp>
          <p:nvSpPr>
            <p:cNvPr id="347" name="Freeform 357"/>
            <p:cNvSpPr>
              <a:spLocks noEditPoints="1"/>
            </p:cNvSpPr>
            <p:nvPr/>
          </p:nvSpPr>
          <p:spPr bwMode="auto">
            <a:xfrm>
              <a:off x="6011864" y="3218528"/>
              <a:ext cx="212725" cy="106363"/>
            </a:xfrm>
            <a:custGeom>
              <a:avLst/>
              <a:gdLst>
                <a:gd name="T0" fmla="*/ 66 w 134"/>
                <a:gd name="T1" fmla="*/ 67 h 67"/>
                <a:gd name="T2" fmla="*/ 134 w 134"/>
                <a:gd name="T3" fmla="*/ 0 h 67"/>
                <a:gd name="T4" fmla="*/ 0 w 134"/>
                <a:gd name="T5" fmla="*/ 0 h 67"/>
                <a:gd name="T6" fmla="*/ 66 w 134"/>
                <a:gd name="T7" fmla="*/ 67 h 67"/>
                <a:gd name="T8" fmla="*/ 66 w 134"/>
                <a:gd name="T9" fmla="*/ 59 h 67"/>
                <a:gd name="T10" fmla="*/ 14 w 134"/>
                <a:gd name="T11" fmla="*/ 6 h 67"/>
                <a:gd name="T12" fmla="*/ 120 w 134"/>
                <a:gd name="T13" fmla="*/ 6 h 67"/>
                <a:gd name="T14" fmla="*/ 66 w 134"/>
                <a:gd name="T15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67">
                  <a:moveTo>
                    <a:pt x="66" y="67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66" y="67"/>
                  </a:lnTo>
                  <a:close/>
                  <a:moveTo>
                    <a:pt x="66" y="59"/>
                  </a:moveTo>
                  <a:lnTo>
                    <a:pt x="14" y="6"/>
                  </a:lnTo>
                  <a:lnTo>
                    <a:pt x="120" y="6"/>
                  </a:lnTo>
                  <a:lnTo>
                    <a:pt x="66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8" name="Freeform 358"/>
            <p:cNvSpPr>
              <a:spLocks/>
            </p:cNvSpPr>
            <p:nvPr/>
          </p:nvSpPr>
          <p:spPr bwMode="auto">
            <a:xfrm>
              <a:off x="6011864" y="3507453"/>
              <a:ext cx="20638" cy="14288"/>
            </a:xfrm>
            <a:custGeom>
              <a:avLst/>
              <a:gdLst>
                <a:gd name="T0" fmla="*/ 13 w 13"/>
                <a:gd name="T1" fmla="*/ 5 h 9"/>
                <a:gd name="T2" fmla="*/ 13 w 13"/>
                <a:gd name="T3" fmla="*/ 4 h 9"/>
                <a:gd name="T4" fmla="*/ 13 w 13"/>
                <a:gd name="T5" fmla="*/ 4 h 9"/>
                <a:gd name="T6" fmla="*/ 13 w 13"/>
                <a:gd name="T7" fmla="*/ 3 h 9"/>
                <a:gd name="T8" fmla="*/ 13 w 13"/>
                <a:gd name="T9" fmla="*/ 3 h 9"/>
                <a:gd name="T10" fmla="*/ 9 w 13"/>
                <a:gd name="T11" fmla="*/ 0 h 9"/>
                <a:gd name="T12" fmla="*/ 0 w 13"/>
                <a:gd name="T13" fmla="*/ 9 h 9"/>
                <a:gd name="T14" fmla="*/ 13 w 13"/>
                <a:gd name="T15" fmla="*/ 9 h 9"/>
                <a:gd name="T16" fmla="*/ 13 w 13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lnTo>
                    <a:pt x="13" y="4"/>
                  </a:lnTo>
                  <a:lnTo>
                    <a:pt x="13" y="4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9" y="0"/>
                  </a:lnTo>
                  <a:lnTo>
                    <a:pt x="0" y="9"/>
                  </a:lnTo>
                  <a:lnTo>
                    <a:pt x="13" y="9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9" name="Rectangle 359"/>
            <p:cNvSpPr>
              <a:spLocks noChangeArrowheads="1"/>
            </p:cNvSpPr>
            <p:nvPr/>
          </p:nvSpPr>
          <p:spPr bwMode="auto">
            <a:xfrm>
              <a:off x="6092826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0" name="Rectangle 360"/>
            <p:cNvSpPr>
              <a:spLocks noChangeArrowheads="1"/>
            </p:cNvSpPr>
            <p:nvPr/>
          </p:nvSpPr>
          <p:spPr bwMode="auto">
            <a:xfrm>
              <a:off x="6149976" y="3512215"/>
              <a:ext cx="142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1" name="Rectangle 361"/>
            <p:cNvSpPr>
              <a:spLocks noChangeArrowheads="1"/>
            </p:cNvSpPr>
            <p:nvPr/>
          </p:nvSpPr>
          <p:spPr bwMode="auto">
            <a:xfrm>
              <a:off x="6173789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2" name="Rectangle 362"/>
            <p:cNvSpPr>
              <a:spLocks noChangeArrowheads="1"/>
            </p:cNvSpPr>
            <p:nvPr/>
          </p:nvSpPr>
          <p:spPr bwMode="auto">
            <a:xfrm>
              <a:off x="6070601" y="3512215"/>
              <a:ext cx="127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3" name="Rectangle 363"/>
            <p:cNvSpPr>
              <a:spLocks noChangeArrowheads="1"/>
            </p:cNvSpPr>
            <p:nvPr/>
          </p:nvSpPr>
          <p:spPr bwMode="auto">
            <a:xfrm>
              <a:off x="6042026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4" name="Rectangle 364"/>
            <p:cNvSpPr>
              <a:spLocks noChangeArrowheads="1"/>
            </p:cNvSpPr>
            <p:nvPr/>
          </p:nvSpPr>
          <p:spPr bwMode="auto">
            <a:xfrm>
              <a:off x="6121401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5" name="Freeform 365"/>
            <p:cNvSpPr>
              <a:spLocks/>
            </p:cNvSpPr>
            <p:nvPr/>
          </p:nvSpPr>
          <p:spPr bwMode="auto">
            <a:xfrm>
              <a:off x="6202364" y="3507453"/>
              <a:ext cx="22225" cy="14288"/>
            </a:xfrm>
            <a:custGeom>
              <a:avLst/>
              <a:gdLst>
                <a:gd name="T0" fmla="*/ 1 w 14"/>
                <a:gd name="T1" fmla="*/ 3 h 9"/>
                <a:gd name="T2" fmla="*/ 0 w 14"/>
                <a:gd name="T3" fmla="*/ 3 h 9"/>
                <a:gd name="T4" fmla="*/ 0 w 14"/>
                <a:gd name="T5" fmla="*/ 4 h 9"/>
                <a:gd name="T6" fmla="*/ 0 w 14"/>
                <a:gd name="T7" fmla="*/ 4 h 9"/>
                <a:gd name="T8" fmla="*/ 0 w 14"/>
                <a:gd name="T9" fmla="*/ 5 h 9"/>
                <a:gd name="T10" fmla="*/ 0 w 14"/>
                <a:gd name="T11" fmla="*/ 9 h 9"/>
                <a:gd name="T12" fmla="*/ 14 w 14"/>
                <a:gd name="T13" fmla="*/ 9 h 9"/>
                <a:gd name="T14" fmla="*/ 5 w 14"/>
                <a:gd name="T15" fmla="*/ 0 h 9"/>
                <a:gd name="T16" fmla="*/ 1 w 14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9">
                  <a:moveTo>
                    <a:pt x="1" y="3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14" y="9"/>
                  </a:lnTo>
                  <a:lnTo>
                    <a:pt x="5" y="0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6" name="Freeform 366"/>
            <p:cNvSpPr>
              <a:spLocks/>
            </p:cNvSpPr>
            <p:nvPr/>
          </p:nvSpPr>
          <p:spPr bwMode="auto">
            <a:xfrm>
              <a:off x="6164264" y="3469353"/>
              <a:ext cx="19050" cy="19050"/>
            </a:xfrm>
            <a:custGeom>
              <a:avLst/>
              <a:gdLst>
                <a:gd name="T0" fmla="*/ 9 w 12"/>
                <a:gd name="T1" fmla="*/ 12 h 12"/>
                <a:gd name="T2" fmla="*/ 0 w 12"/>
                <a:gd name="T3" fmla="*/ 5 h 12"/>
                <a:gd name="T4" fmla="*/ 5 w 12"/>
                <a:gd name="T5" fmla="*/ 0 h 12"/>
                <a:gd name="T6" fmla="*/ 12 w 12"/>
                <a:gd name="T7" fmla="*/ 9 h 12"/>
                <a:gd name="T8" fmla="*/ 9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12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12" y="9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7" name="Freeform 367"/>
            <p:cNvSpPr>
              <a:spLocks/>
            </p:cNvSpPr>
            <p:nvPr/>
          </p:nvSpPr>
          <p:spPr bwMode="auto">
            <a:xfrm>
              <a:off x="6183314" y="3488403"/>
              <a:ext cx="19050" cy="19050"/>
            </a:xfrm>
            <a:custGeom>
              <a:avLst/>
              <a:gdLst>
                <a:gd name="T0" fmla="*/ 9 w 12"/>
                <a:gd name="T1" fmla="*/ 12 h 12"/>
                <a:gd name="T2" fmla="*/ 0 w 12"/>
                <a:gd name="T3" fmla="*/ 5 h 12"/>
                <a:gd name="T4" fmla="*/ 5 w 12"/>
                <a:gd name="T5" fmla="*/ 0 h 12"/>
                <a:gd name="T6" fmla="*/ 12 w 12"/>
                <a:gd name="T7" fmla="*/ 8 h 12"/>
                <a:gd name="T8" fmla="*/ 9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12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12" y="8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8" name="Freeform 368"/>
            <p:cNvSpPr>
              <a:spLocks/>
            </p:cNvSpPr>
            <p:nvPr/>
          </p:nvSpPr>
          <p:spPr bwMode="auto">
            <a:xfrm>
              <a:off x="6127751" y="3431253"/>
              <a:ext cx="19050" cy="20638"/>
            </a:xfrm>
            <a:custGeom>
              <a:avLst/>
              <a:gdLst>
                <a:gd name="T0" fmla="*/ 8 w 12"/>
                <a:gd name="T1" fmla="*/ 13 h 13"/>
                <a:gd name="T2" fmla="*/ 0 w 12"/>
                <a:gd name="T3" fmla="*/ 5 h 13"/>
                <a:gd name="T4" fmla="*/ 4 w 12"/>
                <a:gd name="T5" fmla="*/ 0 h 13"/>
                <a:gd name="T6" fmla="*/ 12 w 12"/>
                <a:gd name="T7" fmla="*/ 9 h 13"/>
                <a:gd name="T8" fmla="*/ 8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8" y="13"/>
                  </a:moveTo>
                  <a:lnTo>
                    <a:pt x="0" y="5"/>
                  </a:lnTo>
                  <a:lnTo>
                    <a:pt x="4" y="0"/>
                  </a:lnTo>
                  <a:lnTo>
                    <a:pt x="12" y="9"/>
                  </a:lnTo>
                  <a:lnTo>
                    <a:pt x="8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9" name="Freeform 369"/>
            <p:cNvSpPr>
              <a:spLocks/>
            </p:cNvSpPr>
            <p:nvPr/>
          </p:nvSpPr>
          <p:spPr bwMode="auto">
            <a:xfrm>
              <a:off x="6145214" y="3450303"/>
              <a:ext cx="20638" cy="19050"/>
            </a:xfrm>
            <a:custGeom>
              <a:avLst/>
              <a:gdLst>
                <a:gd name="T0" fmla="*/ 9 w 13"/>
                <a:gd name="T1" fmla="*/ 12 h 12"/>
                <a:gd name="T2" fmla="*/ 0 w 13"/>
                <a:gd name="T3" fmla="*/ 5 h 12"/>
                <a:gd name="T4" fmla="*/ 5 w 13"/>
                <a:gd name="T5" fmla="*/ 0 h 12"/>
                <a:gd name="T6" fmla="*/ 13 w 13"/>
                <a:gd name="T7" fmla="*/ 9 h 12"/>
                <a:gd name="T8" fmla="*/ 9 w 1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9" y="12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13" y="9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0" name="Freeform 370"/>
            <p:cNvSpPr>
              <a:spLocks/>
            </p:cNvSpPr>
            <p:nvPr/>
          </p:nvSpPr>
          <p:spPr bwMode="auto">
            <a:xfrm>
              <a:off x="6107114" y="3416965"/>
              <a:ext cx="20638" cy="15875"/>
            </a:xfrm>
            <a:custGeom>
              <a:avLst/>
              <a:gdLst>
                <a:gd name="T0" fmla="*/ 5 w 13"/>
                <a:gd name="T1" fmla="*/ 10 h 10"/>
                <a:gd name="T2" fmla="*/ 6 w 13"/>
                <a:gd name="T3" fmla="*/ 8 h 10"/>
                <a:gd name="T4" fmla="*/ 9 w 13"/>
                <a:gd name="T5" fmla="*/ 10 h 10"/>
                <a:gd name="T6" fmla="*/ 13 w 13"/>
                <a:gd name="T7" fmla="*/ 6 h 10"/>
                <a:gd name="T8" fmla="*/ 6 w 13"/>
                <a:gd name="T9" fmla="*/ 0 h 10"/>
                <a:gd name="T10" fmla="*/ 0 w 13"/>
                <a:gd name="T11" fmla="*/ 6 h 10"/>
                <a:gd name="T12" fmla="*/ 5 w 1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10"/>
                  </a:moveTo>
                  <a:lnTo>
                    <a:pt x="6" y="8"/>
                  </a:lnTo>
                  <a:lnTo>
                    <a:pt x="9" y="10"/>
                  </a:lnTo>
                  <a:lnTo>
                    <a:pt x="13" y="6"/>
                  </a:lnTo>
                  <a:lnTo>
                    <a:pt x="6" y="0"/>
                  </a:lnTo>
                  <a:lnTo>
                    <a:pt x="0" y="6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1" name="Freeform 371"/>
            <p:cNvSpPr>
              <a:spLocks/>
            </p:cNvSpPr>
            <p:nvPr/>
          </p:nvSpPr>
          <p:spPr bwMode="auto">
            <a:xfrm>
              <a:off x="6088064" y="3431253"/>
              <a:ext cx="19050" cy="20638"/>
            </a:xfrm>
            <a:custGeom>
              <a:avLst/>
              <a:gdLst>
                <a:gd name="T0" fmla="*/ 5 w 12"/>
                <a:gd name="T1" fmla="*/ 13 h 13"/>
                <a:gd name="T2" fmla="*/ 0 w 12"/>
                <a:gd name="T3" fmla="*/ 9 h 13"/>
                <a:gd name="T4" fmla="*/ 9 w 12"/>
                <a:gd name="T5" fmla="*/ 0 h 13"/>
                <a:gd name="T6" fmla="*/ 12 w 12"/>
                <a:gd name="T7" fmla="*/ 5 h 13"/>
                <a:gd name="T8" fmla="*/ 5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5" y="13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2" y="5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2" name="Freeform 372"/>
            <p:cNvSpPr>
              <a:spLocks/>
            </p:cNvSpPr>
            <p:nvPr/>
          </p:nvSpPr>
          <p:spPr bwMode="auto">
            <a:xfrm>
              <a:off x="6051551" y="3469353"/>
              <a:ext cx="19050" cy="19050"/>
            </a:xfrm>
            <a:custGeom>
              <a:avLst/>
              <a:gdLst>
                <a:gd name="T0" fmla="*/ 12 w 12"/>
                <a:gd name="T1" fmla="*/ 5 h 12"/>
                <a:gd name="T2" fmla="*/ 4 w 12"/>
                <a:gd name="T3" fmla="*/ 12 h 12"/>
                <a:gd name="T4" fmla="*/ 0 w 12"/>
                <a:gd name="T5" fmla="*/ 9 h 12"/>
                <a:gd name="T6" fmla="*/ 8 w 12"/>
                <a:gd name="T7" fmla="*/ 0 h 12"/>
                <a:gd name="T8" fmla="*/ 12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5"/>
                  </a:moveTo>
                  <a:lnTo>
                    <a:pt x="4" y="12"/>
                  </a:lnTo>
                  <a:lnTo>
                    <a:pt x="0" y="9"/>
                  </a:lnTo>
                  <a:lnTo>
                    <a:pt x="8" y="0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3" name="Freeform 373"/>
            <p:cNvSpPr>
              <a:spLocks/>
            </p:cNvSpPr>
            <p:nvPr/>
          </p:nvSpPr>
          <p:spPr bwMode="auto">
            <a:xfrm>
              <a:off x="6032501" y="3488403"/>
              <a:ext cx="19050" cy="19050"/>
            </a:xfrm>
            <a:custGeom>
              <a:avLst/>
              <a:gdLst>
                <a:gd name="T0" fmla="*/ 8 w 12"/>
                <a:gd name="T1" fmla="*/ 0 h 12"/>
                <a:gd name="T2" fmla="*/ 12 w 12"/>
                <a:gd name="T3" fmla="*/ 5 h 12"/>
                <a:gd name="T4" fmla="*/ 4 w 12"/>
                <a:gd name="T5" fmla="*/ 12 h 12"/>
                <a:gd name="T6" fmla="*/ 0 w 12"/>
                <a:gd name="T7" fmla="*/ 8 h 12"/>
                <a:gd name="T8" fmla="*/ 8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8" y="0"/>
                  </a:moveTo>
                  <a:lnTo>
                    <a:pt x="12" y="5"/>
                  </a:lnTo>
                  <a:lnTo>
                    <a:pt x="4" y="12"/>
                  </a:lnTo>
                  <a:lnTo>
                    <a:pt x="0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4" name="Freeform 374"/>
            <p:cNvSpPr>
              <a:spLocks/>
            </p:cNvSpPr>
            <p:nvPr/>
          </p:nvSpPr>
          <p:spPr bwMode="auto">
            <a:xfrm>
              <a:off x="6070601" y="3450303"/>
              <a:ext cx="17463" cy="19050"/>
            </a:xfrm>
            <a:custGeom>
              <a:avLst/>
              <a:gdLst>
                <a:gd name="T0" fmla="*/ 11 w 11"/>
                <a:gd name="T1" fmla="*/ 5 h 12"/>
                <a:gd name="T2" fmla="*/ 4 w 11"/>
                <a:gd name="T3" fmla="*/ 12 h 12"/>
                <a:gd name="T4" fmla="*/ 0 w 11"/>
                <a:gd name="T5" fmla="*/ 9 h 12"/>
                <a:gd name="T6" fmla="*/ 8 w 11"/>
                <a:gd name="T7" fmla="*/ 0 h 12"/>
                <a:gd name="T8" fmla="*/ 11 w 11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5"/>
                  </a:moveTo>
                  <a:lnTo>
                    <a:pt x="4" y="12"/>
                  </a:lnTo>
                  <a:lnTo>
                    <a:pt x="0" y="9"/>
                  </a:lnTo>
                  <a:lnTo>
                    <a:pt x="8" y="0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5" name="Rectangle 375"/>
            <p:cNvSpPr>
              <a:spLocks noChangeArrowheads="1"/>
            </p:cNvSpPr>
            <p:nvPr/>
          </p:nvSpPr>
          <p:spPr bwMode="auto">
            <a:xfrm>
              <a:off x="6003926" y="3362990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6" name="Rectangle 376"/>
            <p:cNvSpPr>
              <a:spLocks noChangeArrowheads="1"/>
            </p:cNvSpPr>
            <p:nvPr/>
          </p:nvSpPr>
          <p:spPr bwMode="auto">
            <a:xfrm>
              <a:off x="6022976" y="33645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7" name="Rectangle 377"/>
            <p:cNvSpPr>
              <a:spLocks noChangeArrowheads="1"/>
            </p:cNvSpPr>
            <p:nvPr/>
          </p:nvSpPr>
          <p:spPr bwMode="auto">
            <a:xfrm>
              <a:off x="6107114" y="33645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8" name="Rectangle 378"/>
            <p:cNvSpPr>
              <a:spLocks noChangeArrowheads="1"/>
            </p:cNvSpPr>
            <p:nvPr/>
          </p:nvSpPr>
          <p:spPr bwMode="auto">
            <a:xfrm>
              <a:off x="6135689" y="33645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9" name="Rectangle 379"/>
            <p:cNvSpPr>
              <a:spLocks noChangeArrowheads="1"/>
            </p:cNvSpPr>
            <p:nvPr/>
          </p:nvSpPr>
          <p:spPr bwMode="auto">
            <a:xfrm>
              <a:off x="6164264" y="33645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0" name="Rectangle 380"/>
            <p:cNvSpPr>
              <a:spLocks noChangeArrowheads="1"/>
            </p:cNvSpPr>
            <p:nvPr/>
          </p:nvSpPr>
          <p:spPr bwMode="auto">
            <a:xfrm>
              <a:off x="6078539" y="33645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1" name="Rectangle 381"/>
            <p:cNvSpPr>
              <a:spLocks noChangeArrowheads="1"/>
            </p:cNvSpPr>
            <p:nvPr/>
          </p:nvSpPr>
          <p:spPr bwMode="auto">
            <a:xfrm>
              <a:off x="6192839" y="33645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2" name="Rectangle 382"/>
            <p:cNvSpPr>
              <a:spLocks noChangeArrowheads="1"/>
            </p:cNvSpPr>
            <p:nvPr/>
          </p:nvSpPr>
          <p:spPr bwMode="auto">
            <a:xfrm>
              <a:off x="6051551" y="33645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3" name="Rectangle 383"/>
            <p:cNvSpPr>
              <a:spLocks noChangeArrowheads="1"/>
            </p:cNvSpPr>
            <p:nvPr/>
          </p:nvSpPr>
          <p:spPr bwMode="auto">
            <a:xfrm>
              <a:off x="6221414" y="3362990"/>
              <a:ext cx="9525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4" name="Freeform 384"/>
            <p:cNvSpPr>
              <a:spLocks/>
            </p:cNvSpPr>
            <p:nvPr/>
          </p:nvSpPr>
          <p:spPr bwMode="auto">
            <a:xfrm>
              <a:off x="6230939" y="3247103"/>
              <a:ext cx="66675" cy="246063"/>
            </a:xfrm>
            <a:custGeom>
              <a:avLst/>
              <a:gdLst>
                <a:gd name="T0" fmla="*/ 7 w 56"/>
                <a:gd name="T1" fmla="*/ 0 h 207"/>
                <a:gd name="T2" fmla="*/ 2 w 56"/>
                <a:gd name="T3" fmla="*/ 6 h 207"/>
                <a:gd name="T4" fmla="*/ 48 w 56"/>
                <a:gd name="T5" fmla="*/ 103 h 207"/>
                <a:gd name="T6" fmla="*/ 8 w 56"/>
                <a:gd name="T7" fmla="*/ 195 h 207"/>
                <a:gd name="T8" fmla="*/ 8 w 56"/>
                <a:gd name="T9" fmla="*/ 159 h 207"/>
                <a:gd name="T10" fmla="*/ 0 w 56"/>
                <a:gd name="T11" fmla="*/ 159 h 207"/>
                <a:gd name="T12" fmla="*/ 0 w 56"/>
                <a:gd name="T13" fmla="*/ 203 h 207"/>
                <a:gd name="T14" fmla="*/ 4 w 56"/>
                <a:gd name="T15" fmla="*/ 207 h 207"/>
                <a:gd name="T16" fmla="*/ 48 w 56"/>
                <a:gd name="T17" fmla="*/ 207 h 207"/>
                <a:gd name="T18" fmla="*/ 48 w 56"/>
                <a:gd name="T19" fmla="*/ 199 h 207"/>
                <a:gd name="T20" fmla="*/ 16 w 56"/>
                <a:gd name="T21" fmla="*/ 199 h 207"/>
                <a:gd name="T22" fmla="*/ 56 w 56"/>
                <a:gd name="T23" fmla="*/ 103 h 207"/>
                <a:gd name="T24" fmla="*/ 7 w 56"/>
                <a:gd name="T2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07">
                  <a:moveTo>
                    <a:pt x="7" y="0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2" y="28"/>
                    <a:pt x="48" y="62"/>
                    <a:pt x="48" y="103"/>
                  </a:cubicBezTo>
                  <a:cubicBezTo>
                    <a:pt x="48" y="141"/>
                    <a:pt x="34" y="174"/>
                    <a:pt x="8" y="195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4" y="207"/>
                    <a:pt x="4" y="207"/>
                    <a:pt x="4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42" y="176"/>
                    <a:pt x="56" y="143"/>
                    <a:pt x="56" y="103"/>
                  </a:cubicBezTo>
                  <a:cubicBezTo>
                    <a:pt x="56" y="59"/>
                    <a:pt x="39" y="23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29" name="Группа 628"/>
          <p:cNvGrpSpPr/>
          <p:nvPr/>
        </p:nvGrpSpPr>
        <p:grpSpPr>
          <a:xfrm>
            <a:off x="6394451" y="3218528"/>
            <a:ext cx="303213" cy="303212"/>
            <a:chOff x="6394451" y="3218528"/>
            <a:chExt cx="303213" cy="303212"/>
          </a:xfrm>
        </p:grpSpPr>
        <p:sp>
          <p:nvSpPr>
            <p:cNvPr id="375" name="Freeform 385"/>
            <p:cNvSpPr>
              <a:spLocks noEditPoints="1"/>
            </p:cNvSpPr>
            <p:nvPr/>
          </p:nvSpPr>
          <p:spPr bwMode="auto">
            <a:xfrm>
              <a:off x="6394451" y="3416965"/>
              <a:ext cx="104775" cy="104775"/>
            </a:xfrm>
            <a:custGeom>
              <a:avLst/>
              <a:gdLst>
                <a:gd name="T0" fmla="*/ 36 w 66"/>
                <a:gd name="T1" fmla="*/ 35 h 66"/>
                <a:gd name="T2" fmla="*/ 60 w 66"/>
                <a:gd name="T3" fmla="*/ 9 h 66"/>
                <a:gd name="T4" fmla="*/ 66 w 66"/>
                <a:gd name="T5" fmla="*/ 9 h 66"/>
                <a:gd name="T6" fmla="*/ 66 w 66"/>
                <a:gd name="T7" fmla="*/ 3 h 66"/>
                <a:gd name="T8" fmla="*/ 63 w 66"/>
                <a:gd name="T9" fmla="*/ 3 h 66"/>
                <a:gd name="T10" fmla="*/ 63 w 66"/>
                <a:gd name="T11" fmla="*/ 0 h 66"/>
                <a:gd name="T12" fmla="*/ 57 w 66"/>
                <a:gd name="T13" fmla="*/ 0 h 66"/>
                <a:gd name="T14" fmla="*/ 57 w 66"/>
                <a:gd name="T15" fmla="*/ 6 h 66"/>
                <a:gd name="T16" fmla="*/ 31 w 66"/>
                <a:gd name="T17" fmla="*/ 30 h 66"/>
                <a:gd name="T18" fmla="*/ 0 w 66"/>
                <a:gd name="T19" fmla="*/ 30 h 66"/>
                <a:gd name="T20" fmla="*/ 0 w 66"/>
                <a:gd name="T21" fmla="*/ 66 h 66"/>
                <a:gd name="T22" fmla="*/ 36 w 66"/>
                <a:gd name="T23" fmla="*/ 66 h 66"/>
                <a:gd name="T24" fmla="*/ 36 w 66"/>
                <a:gd name="T25" fmla="*/ 35 h 66"/>
                <a:gd name="T26" fmla="*/ 30 w 66"/>
                <a:gd name="T27" fmla="*/ 60 h 66"/>
                <a:gd name="T28" fmla="*/ 6 w 66"/>
                <a:gd name="T29" fmla="*/ 60 h 66"/>
                <a:gd name="T30" fmla="*/ 6 w 66"/>
                <a:gd name="T31" fmla="*/ 36 h 66"/>
                <a:gd name="T32" fmla="*/ 30 w 66"/>
                <a:gd name="T33" fmla="*/ 36 h 66"/>
                <a:gd name="T34" fmla="*/ 30 w 66"/>
                <a:gd name="T35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66">
                  <a:moveTo>
                    <a:pt x="36" y="35"/>
                  </a:moveTo>
                  <a:lnTo>
                    <a:pt x="60" y="9"/>
                  </a:lnTo>
                  <a:lnTo>
                    <a:pt x="66" y="9"/>
                  </a:lnTo>
                  <a:lnTo>
                    <a:pt x="66" y="3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7" y="6"/>
                  </a:lnTo>
                  <a:lnTo>
                    <a:pt x="31" y="30"/>
                  </a:lnTo>
                  <a:lnTo>
                    <a:pt x="0" y="30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35"/>
                  </a:lnTo>
                  <a:close/>
                  <a:moveTo>
                    <a:pt x="30" y="60"/>
                  </a:moveTo>
                  <a:lnTo>
                    <a:pt x="6" y="60"/>
                  </a:lnTo>
                  <a:lnTo>
                    <a:pt x="6" y="36"/>
                  </a:lnTo>
                  <a:lnTo>
                    <a:pt x="30" y="36"/>
                  </a:lnTo>
                  <a:lnTo>
                    <a:pt x="30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6" name="Freeform 386"/>
            <p:cNvSpPr>
              <a:spLocks noEditPoints="1"/>
            </p:cNvSpPr>
            <p:nvPr/>
          </p:nvSpPr>
          <p:spPr bwMode="auto">
            <a:xfrm>
              <a:off x="6592889" y="3218528"/>
              <a:ext cx="104775" cy="104775"/>
            </a:xfrm>
            <a:custGeom>
              <a:avLst/>
              <a:gdLst>
                <a:gd name="T0" fmla="*/ 30 w 66"/>
                <a:gd name="T1" fmla="*/ 32 h 66"/>
                <a:gd name="T2" fmla="*/ 5 w 66"/>
                <a:gd name="T3" fmla="*/ 57 h 66"/>
                <a:gd name="T4" fmla="*/ 0 w 66"/>
                <a:gd name="T5" fmla="*/ 57 h 66"/>
                <a:gd name="T6" fmla="*/ 0 w 66"/>
                <a:gd name="T7" fmla="*/ 63 h 66"/>
                <a:gd name="T8" fmla="*/ 3 w 66"/>
                <a:gd name="T9" fmla="*/ 63 h 66"/>
                <a:gd name="T10" fmla="*/ 3 w 66"/>
                <a:gd name="T11" fmla="*/ 66 h 66"/>
                <a:gd name="T12" fmla="*/ 9 w 66"/>
                <a:gd name="T13" fmla="*/ 66 h 66"/>
                <a:gd name="T14" fmla="*/ 9 w 66"/>
                <a:gd name="T15" fmla="*/ 61 h 66"/>
                <a:gd name="T16" fmla="*/ 34 w 66"/>
                <a:gd name="T17" fmla="*/ 36 h 66"/>
                <a:gd name="T18" fmla="*/ 66 w 66"/>
                <a:gd name="T19" fmla="*/ 36 h 66"/>
                <a:gd name="T20" fmla="*/ 66 w 66"/>
                <a:gd name="T21" fmla="*/ 0 h 66"/>
                <a:gd name="T22" fmla="*/ 30 w 66"/>
                <a:gd name="T23" fmla="*/ 0 h 66"/>
                <a:gd name="T24" fmla="*/ 30 w 66"/>
                <a:gd name="T25" fmla="*/ 32 h 66"/>
                <a:gd name="T26" fmla="*/ 36 w 66"/>
                <a:gd name="T27" fmla="*/ 6 h 66"/>
                <a:gd name="T28" fmla="*/ 60 w 66"/>
                <a:gd name="T29" fmla="*/ 6 h 66"/>
                <a:gd name="T30" fmla="*/ 60 w 66"/>
                <a:gd name="T31" fmla="*/ 30 h 66"/>
                <a:gd name="T32" fmla="*/ 36 w 66"/>
                <a:gd name="T33" fmla="*/ 30 h 66"/>
                <a:gd name="T34" fmla="*/ 36 w 66"/>
                <a:gd name="T35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66">
                  <a:moveTo>
                    <a:pt x="30" y="32"/>
                  </a:moveTo>
                  <a:lnTo>
                    <a:pt x="5" y="57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66"/>
                  </a:lnTo>
                  <a:lnTo>
                    <a:pt x="9" y="66"/>
                  </a:lnTo>
                  <a:lnTo>
                    <a:pt x="9" y="61"/>
                  </a:lnTo>
                  <a:lnTo>
                    <a:pt x="34" y="36"/>
                  </a:lnTo>
                  <a:lnTo>
                    <a:pt x="66" y="36"/>
                  </a:lnTo>
                  <a:lnTo>
                    <a:pt x="66" y="0"/>
                  </a:lnTo>
                  <a:lnTo>
                    <a:pt x="30" y="0"/>
                  </a:lnTo>
                  <a:lnTo>
                    <a:pt x="30" y="32"/>
                  </a:lnTo>
                  <a:close/>
                  <a:moveTo>
                    <a:pt x="36" y="6"/>
                  </a:moveTo>
                  <a:lnTo>
                    <a:pt x="60" y="6"/>
                  </a:lnTo>
                  <a:lnTo>
                    <a:pt x="60" y="30"/>
                  </a:lnTo>
                  <a:lnTo>
                    <a:pt x="36" y="30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7" name="Rectangle 387"/>
            <p:cNvSpPr>
              <a:spLocks noChangeArrowheads="1"/>
            </p:cNvSpPr>
            <p:nvPr/>
          </p:nvSpPr>
          <p:spPr bwMode="auto">
            <a:xfrm>
              <a:off x="6565901" y="3309015"/>
              <a:ext cx="174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8" name="Rectangle 388"/>
            <p:cNvSpPr>
              <a:spLocks noChangeArrowheads="1"/>
            </p:cNvSpPr>
            <p:nvPr/>
          </p:nvSpPr>
          <p:spPr bwMode="auto">
            <a:xfrm>
              <a:off x="6508751" y="33090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9" name="Rectangle 389"/>
            <p:cNvSpPr>
              <a:spLocks noChangeArrowheads="1"/>
            </p:cNvSpPr>
            <p:nvPr/>
          </p:nvSpPr>
          <p:spPr bwMode="auto">
            <a:xfrm>
              <a:off x="6537326" y="33090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0" name="Freeform 390"/>
            <p:cNvSpPr>
              <a:spLocks/>
            </p:cNvSpPr>
            <p:nvPr/>
          </p:nvSpPr>
          <p:spPr bwMode="auto">
            <a:xfrm>
              <a:off x="6484939" y="3309015"/>
              <a:ext cx="14288" cy="14288"/>
            </a:xfrm>
            <a:custGeom>
              <a:avLst/>
              <a:gdLst>
                <a:gd name="T0" fmla="*/ 6 w 9"/>
                <a:gd name="T1" fmla="*/ 6 h 9"/>
                <a:gd name="T2" fmla="*/ 9 w 9"/>
                <a:gd name="T3" fmla="*/ 6 h 9"/>
                <a:gd name="T4" fmla="*/ 9 w 9"/>
                <a:gd name="T5" fmla="*/ 0 h 9"/>
                <a:gd name="T6" fmla="*/ 0 w 9"/>
                <a:gd name="T7" fmla="*/ 0 h 9"/>
                <a:gd name="T8" fmla="*/ 0 w 9"/>
                <a:gd name="T9" fmla="*/ 9 h 9"/>
                <a:gd name="T10" fmla="*/ 6 w 9"/>
                <a:gd name="T11" fmla="*/ 9 h 9"/>
                <a:gd name="T12" fmla="*/ 6 w 9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6" y="6"/>
                  </a:moveTo>
                  <a:lnTo>
                    <a:pt x="9" y="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1" name="Rectangle 391"/>
            <p:cNvSpPr>
              <a:spLocks noChangeArrowheads="1"/>
            </p:cNvSpPr>
            <p:nvPr/>
          </p:nvSpPr>
          <p:spPr bwMode="auto">
            <a:xfrm>
              <a:off x="6484939" y="3332828"/>
              <a:ext cx="9525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2" name="Rectangle 392"/>
            <p:cNvSpPr>
              <a:spLocks noChangeArrowheads="1"/>
            </p:cNvSpPr>
            <p:nvPr/>
          </p:nvSpPr>
          <p:spPr bwMode="auto">
            <a:xfrm>
              <a:off x="6484939" y="33598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3" name="Rectangle 393"/>
            <p:cNvSpPr>
              <a:spLocks noChangeArrowheads="1"/>
            </p:cNvSpPr>
            <p:nvPr/>
          </p:nvSpPr>
          <p:spPr bwMode="auto">
            <a:xfrm>
              <a:off x="6484939" y="33883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4" name="Rectangle 394"/>
            <p:cNvSpPr>
              <a:spLocks noChangeArrowheads="1"/>
            </p:cNvSpPr>
            <p:nvPr/>
          </p:nvSpPr>
          <p:spPr bwMode="auto">
            <a:xfrm>
              <a:off x="6537326" y="34217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5" name="Rectangle 395"/>
            <p:cNvSpPr>
              <a:spLocks noChangeArrowheads="1"/>
            </p:cNvSpPr>
            <p:nvPr/>
          </p:nvSpPr>
          <p:spPr bwMode="auto">
            <a:xfrm>
              <a:off x="6508751" y="34217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6" name="Rectangle 396"/>
            <p:cNvSpPr>
              <a:spLocks noChangeArrowheads="1"/>
            </p:cNvSpPr>
            <p:nvPr/>
          </p:nvSpPr>
          <p:spPr bwMode="auto">
            <a:xfrm>
              <a:off x="6565901" y="3421728"/>
              <a:ext cx="174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7" name="Freeform 397"/>
            <p:cNvSpPr>
              <a:spLocks/>
            </p:cNvSpPr>
            <p:nvPr/>
          </p:nvSpPr>
          <p:spPr bwMode="auto">
            <a:xfrm>
              <a:off x="6592889" y="3416965"/>
              <a:ext cx="14288" cy="14288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3 h 9"/>
                <a:gd name="T4" fmla="*/ 0 w 9"/>
                <a:gd name="T5" fmla="*/ 9 h 9"/>
                <a:gd name="T6" fmla="*/ 9 w 9"/>
                <a:gd name="T7" fmla="*/ 9 h 9"/>
                <a:gd name="T8" fmla="*/ 9 w 9"/>
                <a:gd name="T9" fmla="*/ 0 h 9"/>
                <a:gd name="T10" fmla="*/ 3 w 9"/>
                <a:gd name="T11" fmla="*/ 0 h 9"/>
                <a:gd name="T12" fmla="*/ 3 w 9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3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8" name="Rectangle 398"/>
            <p:cNvSpPr>
              <a:spLocks noChangeArrowheads="1"/>
            </p:cNvSpPr>
            <p:nvPr/>
          </p:nvSpPr>
          <p:spPr bwMode="auto">
            <a:xfrm>
              <a:off x="6597651" y="33883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9" name="Rectangle 399"/>
            <p:cNvSpPr>
              <a:spLocks noChangeArrowheads="1"/>
            </p:cNvSpPr>
            <p:nvPr/>
          </p:nvSpPr>
          <p:spPr bwMode="auto">
            <a:xfrm>
              <a:off x="6597651" y="3332828"/>
              <a:ext cx="9525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0" name="Rectangle 400"/>
            <p:cNvSpPr>
              <a:spLocks noChangeArrowheads="1"/>
            </p:cNvSpPr>
            <p:nvPr/>
          </p:nvSpPr>
          <p:spPr bwMode="auto">
            <a:xfrm>
              <a:off x="6597651" y="33598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1" name="Rectangle 401"/>
            <p:cNvSpPr>
              <a:spLocks noChangeArrowheads="1"/>
            </p:cNvSpPr>
            <p:nvPr/>
          </p:nvSpPr>
          <p:spPr bwMode="auto">
            <a:xfrm>
              <a:off x="6513514" y="3364578"/>
              <a:ext cx="650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0" name="Группа 629"/>
          <p:cNvGrpSpPr/>
          <p:nvPr/>
        </p:nvGrpSpPr>
        <p:grpSpPr>
          <a:xfrm>
            <a:off x="6788151" y="3218528"/>
            <a:ext cx="304800" cy="303212"/>
            <a:chOff x="6788151" y="3218528"/>
            <a:chExt cx="304800" cy="303212"/>
          </a:xfrm>
        </p:grpSpPr>
        <p:sp>
          <p:nvSpPr>
            <p:cNvPr id="392" name="Rectangle 402"/>
            <p:cNvSpPr>
              <a:spLocks noChangeArrowheads="1"/>
            </p:cNvSpPr>
            <p:nvPr/>
          </p:nvSpPr>
          <p:spPr bwMode="auto">
            <a:xfrm>
              <a:off x="6864351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3" name="Rectangle 403"/>
            <p:cNvSpPr>
              <a:spLocks noChangeArrowheads="1"/>
            </p:cNvSpPr>
            <p:nvPr/>
          </p:nvSpPr>
          <p:spPr bwMode="auto">
            <a:xfrm>
              <a:off x="6892926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4" name="Rectangle 404"/>
            <p:cNvSpPr>
              <a:spLocks noChangeArrowheads="1"/>
            </p:cNvSpPr>
            <p:nvPr/>
          </p:nvSpPr>
          <p:spPr bwMode="auto">
            <a:xfrm>
              <a:off x="6921501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5" name="Rectangle 405"/>
            <p:cNvSpPr>
              <a:spLocks noChangeArrowheads="1"/>
            </p:cNvSpPr>
            <p:nvPr/>
          </p:nvSpPr>
          <p:spPr bwMode="auto">
            <a:xfrm>
              <a:off x="6807201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6" name="Rectangle 407"/>
            <p:cNvSpPr>
              <a:spLocks noChangeArrowheads="1"/>
            </p:cNvSpPr>
            <p:nvPr/>
          </p:nvSpPr>
          <p:spPr bwMode="auto">
            <a:xfrm>
              <a:off x="6835776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7" name="Rectangle 408"/>
            <p:cNvSpPr>
              <a:spLocks noChangeArrowheads="1"/>
            </p:cNvSpPr>
            <p:nvPr/>
          </p:nvSpPr>
          <p:spPr bwMode="auto">
            <a:xfrm>
              <a:off x="7016751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8" name="Rectangle 409"/>
            <p:cNvSpPr>
              <a:spLocks noChangeArrowheads="1"/>
            </p:cNvSpPr>
            <p:nvPr/>
          </p:nvSpPr>
          <p:spPr bwMode="auto">
            <a:xfrm>
              <a:off x="7083426" y="33693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9" name="Rectangle 410"/>
            <p:cNvSpPr>
              <a:spLocks noChangeArrowheads="1"/>
            </p:cNvSpPr>
            <p:nvPr/>
          </p:nvSpPr>
          <p:spPr bwMode="auto">
            <a:xfrm>
              <a:off x="7007226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0" name="Rectangle 411"/>
            <p:cNvSpPr>
              <a:spLocks noChangeArrowheads="1"/>
            </p:cNvSpPr>
            <p:nvPr/>
          </p:nvSpPr>
          <p:spPr bwMode="auto">
            <a:xfrm>
              <a:off x="7083426" y="34264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1" name="Rectangle 412"/>
            <p:cNvSpPr>
              <a:spLocks noChangeArrowheads="1"/>
            </p:cNvSpPr>
            <p:nvPr/>
          </p:nvSpPr>
          <p:spPr bwMode="auto">
            <a:xfrm>
              <a:off x="7083426" y="33407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2" name="Rectangle 413"/>
            <p:cNvSpPr>
              <a:spLocks noChangeArrowheads="1"/>
            </p:cNvSpPr>
            <p:nvPr/>
          </p:nvSpPr>
          <p:spPr bwMode="auto">
            <a:xfrm>
              <a:off x="7035801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3" name="Rectangle 414"/>
            <p:cNvSpPr>
              <a:spLocks noChangeArrowheads="1"/>
            </p:cNvSpPr>
            <p:nvPr/>
          </p:nvSpPr>
          <p:spPr bwMode="auto">
            <a:xfrm>
              <a:off x="6788151" y="32471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4" name="Rectangle 415"/>
            <p:cNvSpPr>
              <a:spLocks noChangeArrowheads="1"/>
            </p:cNvSpPr>
            <p:nvPr/>
          </p:nvSpPr>
          <p:spPr bwMode="auto">
            <a:xfrm>
              <a:off x="6788151" y="32185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5" name="Rectangle 416"/>
            <p:cNvSpPr>
              <a:spLocks noChangeArrowheads="1"/>
            </p:cNvSpPr>
            <p:nvPr/>
          </p:nvSpPr>
          <p:spPr bwMode="auto">
            <a:xfrm>
              <a:off x="6788151" y="3332828"/>
              <a:ext cx="9525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6" name="Rectangle 417"/>
            <p:cNvSpPr>
              <a:spLocks noChangeArrowheads="1"/>
            </p:cNvSpPr>
            <p:nvPr/>
          </p:nvSpPr>
          <p:spPr bwMode="auto">
            <a:xfrm>
              <a:off x="7083426" y="34550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7" name="Rectangle 418"/>
            <p:cNvSpPr>
              <a:spLocks noChangeArrowheads="1"/>
            </p:cNvSpPr>
            <p:nvPr/>
          </p:nvSpPr>
          <p:spPr bwMode="auto">
            <a:xfrm>
              <a:off x="6988176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8" name="Rectangle 419"/>
            <p:cNvSpPr>
              <a:spLocks noChangeArrowheads="1"/>
            </p:cNvSpPr>
            <p:nvPr/>
          </p:nvSpPr>
          <p:spPr bwMode="auto">
            <a:xfrm>
              <a:off x="7083426" y="34836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9" name="Rectangle 420"/>
            <p:cNvSpPr>
              <a:spLocks noChangeArrowheads="1"/>
            </p:cNvSpPr>
            <p:nvPr/>
          </p:nvSpPr>
          <p:spPr bwMode="auto">
            <a:xfrm>
              <a:off x="6788151" y="32756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0" name="Rectangle 421"/>
            <p:cNvSpPr>
              <a:spLocks noChangeArrowheads="1"/>
            </p:cNvSpPr>
            <p:nvPr/>
          </p:nvSpPr>
          <p:spPr bwMode="auto">
            <a:xfrm>
              <a:off x="6788151" y="330425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1" name="Rectangle 422"/>
            <p:cNvSpPr>
              <a:spLocks noChangeArrowheads="1"/>
            </p:cNvSpPr>
            <p:nvPr/>
          </p:nvSpPr>
          <p:spPr bwMode="auto">
            <a:xfrm>
              <a:off x="7073901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2" name="Rectangle 423"/>
            <p:cNvSpPr>
              <a:spLocks noChangeArrowheads="1"/>
            </p:cNvSpPr>
            <p:nvPr/>
          </p:nvSpPr>
          <p:spPr bwMode="auto">
            <a:xfrm>
              <a:off x="7083426" y="33979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3" name="Rectangle 424"/>
            <p:cNvSpPr>
              <a:spLocks noChangeArrowheads="1"/>
            </p:cNvSpPr>
            <p:nvPr/>
          </p:nvSpPr>
          <p:spPr bwMode="auto">
            <a:xfrm>
              <a:off x="7045326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6" name="Rectangle 425"/>
            <p:cNvSpPr>
              <a:spLocks noChangeArrowheads="1"/>
            </p:cNvSpPr>
            <p:nvPr/>
          </p:nvSpPr>
          <p:spPr bwMode="auto">
            <a:xfrm>
              <a:off x="7083426" y="328520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7" name="Rectangle 426"/>
            <p:cNvSpPr>
              <a:spLocks noChangeArrowheads="1"/>
            </p:cNvSpPr>
            <p:nvPr/>
          </p:nvSpPr>
          <p:spPr bwMode="auto">
            <a:xfrm>
              <a:off x="7083426" y="33137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8" name="Rectangle 427"/>
            <p:cNvSpPr>
              <a:spLocks noChangeArrowheads="1"/>
            </p:cNvSpPr>
            <p:nvPr/>
          </p:nvSpPr>
          <p:spPr bwMode="auto">
            <a:xfrm>
              <a:off x="6978651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9" name="Rectangle 428"/>
            <p:cNvSpPr>
              <a:spLocks noChangeArrowheads="1"/>
            </p:cNvSpPr>
            <p:nvPr/>
          </p:nvSpPr>
          <p:spPr bwMode="auto">
            <a:xfrm>
              <a:off x="7064376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0" name="Rectangle 429"/>
            <p:cNvSpPr>
              <a:spLocks noChangeArrowheads="1"/>
            </p:cNvSpPr>
            <p:nvPr/>
          </p:nvSpPr>
          <p:spPr bwMode="auto">
            <a:xfrm>
              <a:off x="7083426" y="322805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1" name="Rectangle 430"/>
            <p:cNvSpPr>
              <a:spLocks noChangeArrowheads="1"/>
            </p:cNvSpPr>
            <p:nvPr/>
          </p:nvSpPr>
          <p:spPr bwMode="auto">
            <a:xfrm>
              <a:off x="7083426" y="32566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2" name="Rectangle 431"/>
            <p:cNvSpPr>
              <a:spLocks noChangeArrowheads="1"/>
            </p:cNvSpPr>
            <p:nvPr/>
          </p:nvSpPr>
          <p:spPr bwMode="auto">
            <a:xfrm>
              <a:off x="6959601" y="35122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3" name="Rectangle 432"/>
            <p:cNvSpPr>
              <a:spLocks noChangeArrowheads="1"/>
            </p:cNvSpPr>
            <p:nvPr/>
          </p:nvSpPr>
          <p:spPr bwMode="auto">
            <a:xfrm>
              <a:off x="6950076" y="32185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4" name="Freeform 433"/>
            <p:cNvSpPr>
              <a:spLocks noEditPoints="1"/>
            </p:cNvSpPr>
            <p:nvPr/>
          </p:nvSpPr>
          <p:spPr bwMode="auto">
            <a:xfrm>
              <a:off x="6788151" y="3369340"/>
              <a:ext cx="152400" cy="152400"/>
            </a:xfrm>
            <a:custGeom>
              <a:avLst/>
              <a:gdLst>
                <a:gd name="T0" fmla="*/ 96 w 96"/>
                <a:gd name="T1" fmla="*/ 0 h 96"/>
                <a:gd name="T2" fmla="*/ 0 w 96"/>
                <a:gd name="T3" fmla="*/ 0 h 96"/>
                <a:gd name="T4" fmla="*/ 0 w 96"/>
                <a:gd name="T5" fmla="*/ 96 h 96"/>
                <a:gd name="T6" fmla="*/ 96 w 96"/>
                <a:gd name="T7" fmla="*/ 96 h 96"/>
                <a:gd name="T8" fmla="*/ 96 w 96"/>
                <a:gd name="T9" fmla="*/ 0 h 96"/>
                <a:gd name="T10" fmla="*/ 90 w 96"/>
                <a:gd name="T11" fmla="*/ 90 h 96"/>
                <a:gd name="T12" fmla="*/ 6 w 96"/>
                <a:gd name="T13" fmla="*/ 90 h 96"/>
                <a:gd name="T14" fmla="*/ 6 w 96"/>
                <a:gd name="T15" fmla="*/ 6 h 96"/>
                <a:gd name="T16" fmla="*/ 90 w 96"/>
                <a:gd name="T17" fmla="*/ 6 h 96"/>
                <a:gd name="T18" fmla="*/ 90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96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6" y="96"/>
                  </a:lnTo>
                  <a:lnTo>
                    <a:pt x="96" y="0"/>
                  </a:lnTo>
                  <a:close/>
                  <a:moveTo>
                    <a:pt x="90" y="90"/>
                  </a:moveTo>
                  <a:lnTo>
                    <a:pt x="6" y="90"/>
                  </a:lnTo>
                  <a:lnTo>
                    <a:pt x="6" y="6"/>
                  </a:lnTo>
                  <a:lnTo>
                    <a:pt x="90" y="6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5" name="Freeform 434"/>
            <p:cNvSpPr>
              <a:spLocks/>
            </p:cNvSpPr>
            <p:nvPr/>
          </p:nvSpPr>
          <p:spPr bwMode="auto">
            <a:xfrm>
              <a:off x="6980238" y="3247103"/>
              <a:ext cx="84138" cy="84138"/>
            </a:xfrm>
            <a:custGeom>
              <a:avLst/>
              <a:gdLst>
                <a:gd name="T0" fmla="*/ 3 w 53"/>
                <a:gd name="T1" fmla="*/ 53 h 53"/>
                <a:gd name="T2" fmla="*/ 47 w 53"/>
                <a:gd name="T3" fmla="*/ 10 h 53"/>
                <a:gd name="T4" fmla="*/ 47 w 53"/>
                <a:gd name="T5" fmla="*/ 36 h 53"/>
                <a:gd name="T6" fmla="*/ 53 w 53"/>
                <a:gd name="T7" fmla="*/ 36 h 53"/>
                <a:gd name="T8" fmla="*/ 53 w 53"/>
                <a:gd name="T9" fmla="*/ 3 h 53"/>
                <a:gd name="T10" fmla="*/ 50 w 53"/>
                <a:gd name="T11" fmla="*/ 0 h 53"/>
                <a:gd name="T12" fmla="*/ 17 w 53"/>
                <a:gd name="T13" fmla="*/ 0 h 53"/>
                <a:gd name="T14" fmla="*/ 17 w 53"/>
                <a:gd name="T15" fmla="*/ 6 h 53"/>
                <a:gd name="T16" fmla="*/ 42 w 53"/>
                <a:gd name="T17" fmla="*/ 6 h 53"/>
                <a:gd name="T18" fmla="*/ 0 w 53"/>
                <a:gd name="T19" fmla="*/ 48 h 53"/>
                <a:gd name="T20" fmla="*/ 3 w 53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53">
                  <a:moveTo>
                    <a:pt x="3" y="53"/>
                  </a:moveTo>
                  <a:lnTo>
                    <a:pt x="47" y="10"/>
                  </a:lnTo>
                  <a:lnTo>
                    <a:pt x="47" y="36"/>
                  </a:lnTo>
                  <a:lnTo>
                    <a:pt x="53" y="36"/>
                  </a:lnTo>
                  <a:lnTo>
                    <a:pt x="53" y="3"/>
                  </a:lnTo>
                  <a:lnTo>
                    <a:pt x="50" y="0"/>
                  </a:lnTo>
                  <a:lnTo>
                    <a:pt x="17" y="0"/>
                  </a:lnTo>
                  <a:lnTo>
                    <a:pt x="17" y="6"/>
                  </a:lnTo>
                  <a:lnTo>
                    <a:pt x="42" y="6"/>
                  </a:lnTo>
                  <a:lnTo>
                    <a:pt x="0" y="48"/>
                  </a:lnTo>
                  <a:lnTo>
                    <a:pt x="3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1" name="Группа 630"/>
          <p:cNvGrpSpPr/>
          <p:nvPr/>
        </p:nvGrpSpPr>
        <p:grpSpPr>
          <a:xfrm>
            <a:off x="2054226" y="3612228"/>
            <a:ext cx="303213" cy="304800"/>
            <a:chOff x="2054226" y="3612228"/>
            <a:chExt cx="303213" cy="304800"/>
          </a:xfrm>
        </p:grpSpPr>
        <p:sp>
          <p:nvSpPr>
            <p:cNvPr id="426" name="Freeform 435"/>
            <p:cNvSpPr>
              <a:spLocks/>
            </p:cNvSpPr>
            <p:nvPr/>
          </p:nvSpPr>
          <p:spPr bwMode="auto">
            <a:xfrm>
              <a:off x="2054226" y="3612228"/>
              <a:ext cx="303213" cy="304800"/>
            </a:xfrm>
            <a:custGeom>
              <a:avLst/>
              <a:gdLst>
                <a:gd name="T0" fmla="*/ 0 w 191"/>
                <a:gd name="T1" fmla="*/ 90 h 192"/>
                <a:gd name="T2" fmla="*/ 6 w 191"/>
                <a:gd name="T3" fmla="*/ 90 h 192"/>
                <a:gd name="T4" fmla="*/ 6 w 191"/>
                <a:gd name="T5" fmla="*/ 6 h 192"/>
                <a:gd name="T6" fmla="*/ 185 w 191"/>
                <a:gd name="T7" fmla="*/ 6 h 192"/>
                <a:gd name="T8" fmla="*/ 185 w 191"/>
                <a:gd name="T9" fmla="*/ 186 h 192"/>
                <a:gd name="T10" fmla="*/ 102 w 191"/>
                <a:gd name="T11" fmla="*/ 186 h 192"/>
                <a:gd name="T12" fmla="*/ 102 w 191"/>
                <a:gd name="T13" fmla="*/ 192 h 192"/>
                <a:gd name="T14" fmla="*/ 191 w 191"/>
                <a:gd name="T15" fmla="*/ 192 h 192"/>
                <a:gd name="T16" fmla="*/ 191 w 191"/>
                <a:gd name="T17" fmla="*/ 0 h 192"/>
                <a:gd name="T18" fmla="*/ 0 w 191"/>
                <a:gd name="T19" fmla="*/ 0 h 192"/>
                <a:gd name="T20" fmla="*/ 0 w 191"/>
                <a:gd name="T21" fmla="*/ 9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192">
                  <a:moveTo>
                    <a:pt x="0" y="90"/>
                  </a:moveTo>
                  <a:lnTo>
                    <a:pt x="6" y="90"/>
                  </a:lnTo>
                  <a:lnTo>
                    <a:pt x="6" y="6"/>
                  </a:lnTo>
                  <a:lnTo>
                    <a:pt x="185" y="6"/>
                  </a:lnTo>
                  <a:lnTo>
                    <a:pt x="185" y="186"/>
                  </a:lnTo>
                  <a:lnTo>
                    <a:pt x="102" y="186"/>
                  </a:lnTo>
                  <a:lnTo>
                    <a:pt x="102" y="192"/>
                  </a:lnTo>
                  <a:lnTo>
                    <a:pt x="191" y="192"/>
                  </a:lnTo>
                  <a:lnTo>
                    <a:pt x="191" y="0"/>
                  </a:lnTo>
                  <a:lnTo>
                    <a:pt x="0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7" name="Freeform 436"/>
            <p:cNvSpPr>
              <a:spLocks/>
            </p:cNvSpPr>
            <p:nvPr/>
          </p:nvSpPr>
          <p:spPr bwMode="auto">
            <a:xfrm>
              <a:off x="2192338" y="3764628"/>
              <a:ext cx="14288" cy="14288"/>
            </a:xfrm>
            <a:custGeom>
              <a:avLst/>
              <a:gdLst>
                <a:gd name="T0" fmla="*/ 9 w 9"/>
                <a:gd name="T1" fmla="*/ 0 h 9"/>
                <a:gd name="T2" fmla="*/ 0 w 9"/>
                <a:gd name="T3" fmla="*/ 0 h 9"/>
                <a:gd name="T4" fmla="*/ 0 w 9"/>
                <a:gd name="T5" fmla="*/ 6 h 9"/>
                <a:gd name="T6" fmla="*/ 3 w 9"/>
                <a:gd name="T7" fmla="*/ 6 h 9"/>
                <a:gd name="T8" fmla="*/ 3 w 9"/>
                <a:gd name="T9" fmla="*/ 9 h 9"/>
                <a:gd name="T10" fmla="*/ 9 w 9"/>
                <a:gd name="T11" fmla="*/ 9 h 9"/>
                <a:gd name="T12" fmla="*/ 9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9"/>
                  </a:lnTo>
                  <a:lnTo>
                    <a:pt x="9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8" name="Rectangle 437"/>
            <p:cNvSpPr>
              <a:spLocks noChangeArrowheads="1"/>
            </p:cNvSpPr>
            <p:nvPr/>
          </p:nvSpPr>
          <p:spPr bwMode="auto">
            <a:xfrm>
              <a:off x="2163763" y="37646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9" name="Rectangle 438"/>
            <p:cNvSpPr>
              <a:spLocks noChangeArrowheads="1"/>
            </p:cNvSpPr>
            <p:nvPr/>
          </p:nvSpPr>
          <p:spPr bwMode="auto">
            <a:xfrm>
              <a:off x="2078038" y="37646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0" name="Rectangle 439"/>
            <p:cNvSpPr>
              <a:spLocks noChangeArrowheads="1"/>
            </p:cNvSpPr>
            <p:nvPr/>
          </p:nvSpPr>
          <p:spPr bwMode="auto">
            <a:xfrm>
              <a:off x="2135188" y="37646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1" name="Rectangle 440"/>
            <p:cNvSpPr>
              <a:spLocks noChangeArrowheads="1"/>
            </p:cNvSpPr>
            <p:nvPr/>
          </p:nvSpPr>
          <p:spPr bwMode="auto">
            <a:xfrm>
              <a:off x="2106613" y="376462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2" name="Freeform 441"/>
            <p:cNvSpPr>
              <a:spLocks/>
            </p:cNvSpPr>
            <p:nvPr/>
          </p:nvSpPr>
          <p:spPr bwMode="auto">
            <a:xfrm>
              <a:off x="2054226" y="3764628"/>
              <a:ext cx="14288" cy="14288"/>
            </a:xfrm>
            <a:custGeom>
              <a:avLst/>
              <a:gdLst>
                <a:gd name="T0" fmla="*/ 6 w 9"/>
                <a:gd name="T1" fmla="*/ 6 h 9"/>
                <a:gd name="T2" fmla="*/ 9 w 9"/>
                <a:gd name="T3" fmla="*/ 6 h 9"/>
                <a:gd name="T4" fmla="*/ 9 w 9"/>
                <a:gd name="T5" fmla="*/ 0 h 9"/>
                <a:gd name="T6" fmla="*/ 0 w 9"/>
                <a:gd name="T7" fmla="*/ 0 h 9"/>
                <a:gd name="T8" fmla="*/ 0 w 9"/>
                <a:gd name="T9" fmla="*/ 9 h 9"/>
                <a:gd name="T10" fmla="*/ 6 w 9"/>
                <a:gd name="T11" fmla="*/ 9 h 9"/>
                <a:gd name="T12" fmla="*/ 6 w 9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6" y="6"/>
                  </a:moveTo>
                  <a:lnTo>
                    <a:pt x="9" y="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3" name="Rectangle 442"/>
            <p:cNvSpPr>
              <a:spLocks noChangeArrowheads="1"/>
            </p:cNvSpPr>
            <p:nvPr/>
          </p:nvSpPr>
          <p:spPr bwMode="auto">
            <a:xfrm>
              <a:off x="2054226" y="38455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4" name="Rectangle 443"/>
            <p:cNvSpPr>
              <a:spLocks noChangeArrowheads="1"/>
            </p:cNvSpPr>
            <p:nvPr/>
          </p:nvSpPr>
          <p:spPr bwMode="auto">
            <a:xfrm>
              <a:off x="2054226" y="38170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5" name="Rectangle 444"/>
            <p:cNvSpPr>
              <a:spLocks noChangeArrowheads="1"/>
            </p:cNvSpPr>
            <p:nvPr/>
          </p:nvSpPr>
          <p:spPr bwMode="auto">
            <a:xfrm>
              <a:off x="2054226" y="37884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6" name="Rectangle 445"/>
            <p:cNvSpPr>
              <a:spLocks noChangeArrowheads="1"/>
            </p:cNvSpPr>
            <p:nvPr/>
          </p:nvSpPr>
          <p:spPr bwMode="auto">
            <a:xfrm>
              <a:off x="2054226" y="38741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7" name="Freeform 446"/>
            <p:cNvSpPr>
              <a:spLocks/>
            </p:cNvSpPr>
            <p:nvPr/>
          </p:nvSpPr>
          <p:spPr bwMode="auto">
            <a:xfrm>
              <a:off x="2054226" y="3902740"/>
              <a:ext cx="14288" cy="14288"/>
            </a:xfrm>
            <a:custGeom>
              <a:avLst/>
              <a:gdLst>
                <a:gd name="T0" fmla="*/ 9 w 9"/>
                <a:gd name="T1" fmla="*/ 3 h 9"/>
                <a:gd name="T2" fmla="*/ 6 w 9"/>
                <a:gd name="T3" fmla="*/ 3 h 9"/>
                <a:gd name="T4" fmla="*/ 6 w 9"/>
                <a:gd name="T5" fmla="*/ 0 h 9"/>
                <a:gd name="T6" fmla="*/ 0 w 9"/>
                <a:gd name="T7" fmla="*/ 0 h 9"/>
                <a:gd name="T8" fmla="*/ 0 w 9"/>
                <a:gd name="T9" fmla="*/ 9 h 9"/>
                <a:gd name="T10" fmla="*/ 9 w 9"/>
                <a:gd name="T11" fmla="*/ 9 h 9"/>
                <a:gd name="T12" fmla="*/ 9 w 9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6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8" name="Rectangle 447"/>
            <p:cNvSpPr>
              <a:spLocks noChangeArrowheads="1"/>
            </p:cNvSpPr>
            <p:nvPr/>
          </p:nvSpPr>
          <p:spPr bwMode="auto">
            <a:xfrm>
              <a:off x="2135188" y="390750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9" name="Rectangle 448"/>
            <p:cNvSpPr>
              <a:spLocks noChangeArrowheads="1"/>
            </p:cNvSpPr>
            <p:nvPr/>
          </p:nvSpPr>
          <p:spPr bwMode="auto">
            <a:xfrm>
              <a:off x="2106613" y="390750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0" name="Rectangle 449"/>
            <p:cNvSpPr>
              <a:spLocks noChangeArrowheads="1"/>
            </p:cNvSpPr>
            <p:nvPr/>
          </p:nvSpPr>
          <p:spPr bwMode="auto">
            <a:xfrm>
              <a:off x="2163763" y="390750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1" name="Rectangle 450"/>
            <p:cNvSpPr>
              <a:spLocks noChangeArrowheads="1"/>
            </p:cNvSpPr>
            <p:nvPr/>
          </p:nvSpPr>
          <p:spPr bwMode="auto">
            <a:xfrm>
              <a:off x="2078038" y="3907503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2" name="Freeform 451"/>
            <p:cNvSpPr>
              <a:spLocks/>
            </p:cNvSpPr>
            <p:nvPr/>
          </p:nvSpPr>
          <p:spPr bwMode="auto">
            <a:xfrm>
              <a:off x="2192338" y="3902740"/>
              <a:ext cx="14288" cy="14288"/>
            </a:xfrm>
            <a:custGeom>
              <a:avLst/>
              <a:gdLst>
                <a:gd name="T0" fmla="*/ 0 w 9"/>
                <a:gd name="T1" fmla="*/ 9 h 9"/>
                <a:gd name="T2" fmla="*/ 9 w 9"/>
                <a:gd name="T3" fmla="*/ 9 h 9"/>
                <a:gd name="T4" fmla="*/ 9 w 9"/>
                <a:gd name="T5" fmla="*/ 0 h 9"/>
                <a:gd name="T6" fmla="*/ 3 w 9"/>
                <a:gd name="T7" fmla="*/ 0 h 9"/>
                <a:gd name="T8" fmla="*/ 3 w 9"/>
                <a:gd name="T9" fmla="*/ 3 h 9"/>
                <a:gd name="T10" fmla="*/ 0 w 9"/>
                <a:gd name="T11" fmla="*/ 3 h 9"/>
                <a:gd name="T12" fmla="*/ 0 w 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lnTo>
                    <a:pt x="9" y="9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3" name="Rectangle 452"/>
            <p:cNvSpPr>
              <a:spLocks noChangeArrowheads="1"/>
            </p:cNvSpPr>
            <p:nvPr/>
          </p:nvSpPr>
          <p:spPr bwMode="auto">
            <a:xfrm>
              <a:off x="2197101" y="38170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4" name="Rectangle 453"/>
            <p:cNvSpPr>
              <a:spLocks noChangeArrowheads="1"/>
            </p:cNvSpPr>
            <p:nvPr/>
          </p:nvSpPr>
          <p:spPr bwMode="auto">
            <a:xfrm>
              <a:off x="2197101" y="37884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5" name="Rectangle 454"/>
            <p:cNvSpPr>
              <a:spLocks noChangeArrowheads="1"/>
            </p:cNvSpPr>
            <p:nvPr/>
          </p:nvSpPr>
          <p:spPr bwMode="auto">
            <a:xfrm>
              <a:off x="2197101" y="38455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6" name="Rectangle 455"/>
            <p:cNvSpPr>
              <a:spLocks noChangeArrowheads="1"/>
            </p:cNvSpPr>
            <p:nvPr/>
          </p:nvSpPr>
          <p:spPr bwMode="auto">
            <a:xfrm>
              <a:off x="2197101" y="387416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7" name="Freeform 456"/>
            <p:cNvSpPr>
              <a:spLocks/>
            </p:cNvSpPr>
            <p:nvPr/>
          </p:nvSpPr>
          <p:spPr bwMode="auto">
            <a:xfrm>
              <a:off x="2243138" y="3642390"/>
              <a:ext cx="85725" cy="84138"/>
            </a:xfrm>
            <a:custGeom>
              <a:avLst/>
              <a:gdLst>
                <a:gd name="T0" fmla="*/ 0 w 54"/>
                <a:gd name="T1" fmla="*/ 17 h 53"/>
                <a:gd name="T2" fmla="*/ 0 w 54"/>
                <a:gd name="T3" fmla="*/ 50 h 53"/>
                <a:gd name="T4" fmla="*/ 3 w 54"/>
                <a:gd name="T5" fmla="*/ 53 h 53"/>
                <a:gd name="T6" fmla="*/ 36 w 54"/>
                <a:gd name="T7" fmla="*/ 53 h 53"/>
                <a:gd name="T8" fmla="*/ 36 w 54"/>
                <a:gd name="T9" fmla="*/ 47 h 53"/>
                <a:gd name="T10" fmla="*/ 11 w 54"/>
                <a:gd name="T11" fmla="*/ 47 h 53"/>
                <a:gd name="T12" fmla="*/ 54 w 54"/>
                <a:gd name="T13" fmla="*/ 4 h 53"/>
                <a:gd name="T14" fmla="*/ 49 w 54"/>
                <a:gd name="T15" fmla="*/ 0 h 53"/>
                <a:gd name="T16" fmla="*/ 6 w 54"/>
                <a:gd name="T17" fmla="*/ 43 h 53"/>
                <a:gd name="T18" fmla="*/ 6 w 54"/>
                <a:gd name="T19" fmla="*/ 17 h 53"/>
                <a:gd name="T20" fmla="*/ 0 w 54"/>
                <a:gd name="T21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53">
                  <a:moveTo>
                    <a:pt x="0" y="17"/>
                  </a:moveTo>
                  <a:lnTo>
                    <a:pt x="0" y="50"/>
                  </a:lnTo>
                  <a:lnTo>
                    <a:pt x="3" y="53"/>
                  </a:lnTo>
                  <a:lnTo>
                    <a:pt x="36" y="53"/>
                  </a:lnTo>
                  <a:lnTo>
                    <a:pt x="36" y="47"/>
                  </a:lnTo>
                  <a:lnTo>
                    <a:pt x="11" y="47"/>
                  </a:lnTo>
                  <a:lnTo>
                    <a:pt x="54" y="4"/>
                  </a:lnTo>
                  <a:lnTo>
                    <a:pt x="49" y="0"/>
                  </a:lnTo>
                  <a:lnTo>
                    <a:pt x="6" y="43"/>
                  </a:lnTo>
                  <a:lnTo>
                    <a:pt x="6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2" name="Группа 631"/>
          <p:cNvGrpSpPr/>
          <p:nvPr/>
        </p:nvGrpSpPr>
        <p:grpSpPr>
          <a:xfrm>
            <a:off x="2447926" y="3664615"/>
            <a:ext cx="304800" cy="200026"/>
            <a:chOff x="2447926" y="3664615"/>
            <a:chExt cx="304800" cy="200026"/>
          </a:xfrm>
        </p:grpSpPr>
        <p:sp>
          <p:nvSpPr>
            <p:cNvPr id="448" name="Freeform 457"/>
            <p:cNvSpPr>
              <a:spLocks/>
            </p:cNvSpPr>
            <p:nvPr/>
          </p:nvSpPr>
          <p:spPr bwMode="auto">
            <a:xfrm>
              <a:off x="2517776" y="3839240"/>
              <a:ext cx="20638" cy="15875"/>
            </a:xfrm>
            <a:custGeom>
              <a:avLst/>
              <a:gdLst>
                <a:gd name="T0" fmla="*/ 17 w 17"/>
                <a:gd name="T1" fmla="*/ 6 h 13"/>
                <a:gd name="T2" fmla="*/ 3 w 17"/>
                <a:gd name="T3" fmla="*/ 0 h 13"/>
                <a:gd name="T4" fmla="*/ 0 w 17"/>
                <a:gd name="T5" fmla="*/ 8 h 13"/>
                <a:gd name="T6" fmla="*/ 15 w 17"/>
                <a:gd name="T7" fmla="*/ 13 h 13"/>
                <a:gd name="T8" fmla="*/ 17 w 17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17" y="6"/>
                  </a:moveTo>
                  <a:cubicBezTo>
                    <a:pt x="12" y="4"/>
                    <a:pt x="7" y="2"/>
                    <a:pt x="3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10"/>
                    <a:pt x="10" y="12"/>
                    <a:pt x="15" y="13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9" name="Freeform 458"/>
            <p:cNvSpPr>
              <a:spLocks/>
            </p:cNvSpPr>
            <p:nvPr/>
          </p:nvSpPr>
          <p:spPr bwMode="auto">
            <a:xfrm>
              <a:off x="2546351" y="3848765"/>
              <a:ext cx="19050" cy="12700"/>
            </a:xfrm>
            <a:custGeom>
              <a:avLst/>
              <a:gdLst>
                <a:gd name="T0" fmla="*/ 17 w 17"/>
                <a:gd name="T1" fmla="*/ 3 h 11"/>
                <a:gd name="T2" fmla="*/ 2 w 17"/>
                <a:gd name="T3" fmla="*/ 0 h 11"/>
                <a:gd name="T4" fmla="*/ 0 w 17"/>
                <a:gd name="T5" fmla="*/ 8 h 11"/>
                <a:gd name="T6" fmla="*/ 16 w 17"/>
                <a:gd name="T7" fmla="*/ 11 h 11"/>
                <a:gd name="T8" fmla="*/ 17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3"/>
                  </a:moveTo>
                  <a:cubicBezTo>
                    <a:pt x="12" y="2"/>
                    <a:pt x="7" y="1"/>
                    <a:pt x="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9"/>
                    <a:pt x="10" y="10"/>
                    <a:pt x="16" y="11"/>
                  </a:cubicBezTo>
                  <a:lnTo>
                    <a:pt x="17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0" name="Freeform 459"/>
            <p:cNvSpPr>
              <a:spLocks/>
            </p:cNvSpPr>
            <p:nvPr/>
          </p:nvSpPr>
          <p:spPr bwMode="auto">
            <a:xfrm>
              <a:off x="2563813" y="3666203"/>
              <a:ext cx="19050" cy="11113"/>
            </a:xfrm>
            <a:custGeom>
              <a:avLst/>
              <a:gdLst>
                <a:gd name="T0" fmla="*/ 17 w 17"/>
                <a:gd name="T1" fmla="*/ 0 h 10"/>
                <a:gd name="T2" fmla="*/ 0 w 17"/>
                <a:gd name="T3" fmla="*/ 2 h 10"/>
                <a:gd name="T4" fmla="*/ 2 w 17"/>
                <a:gd name="T5" fmla="*/ 10 h 10"/>
                <a:gd name="T6" fmla="*/ 17 w 17"/>
                <a:gd name="T7" fmla="*/ 8 h 10"/>
                <a:gd name="T8" fmla="*/ 17 w 1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17" y="0"/>
                  </a:moveTo>
                  <a:cubicBezTo>
                    <a:pt x="11" y="0"/>
                    <a:pt x="6" y="1"/>
                    <a:pt x="0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7" y="9"/>
                    <a:pt x="12" y="8"/>
                    <a:pt x="17" y="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1" name="Freeform 460"/>
            <p:cNvSpPr>
              <a:spLocks/>
            </p:cNvSpPr>
            <p:nvPr/>
          </p:nvSpPr>
          <p:spPr bwMode="auto">
            <a:xfrm>
              <a:off x="2592388" y="3664615"/>
              <a:ext cx="19050" cy="11113"/>
            </a:xfrm>
            <a:custGeom>
              <a:avLst/>
              <a:gdLst>
                <a:gd name="T0" fmla="*/ 16 w 16"/>
                <a:gd name="T1" fmla="*/ 9 h 9"/>
                <a:gd name="T2" fmla="*/ 16 w 16"/>
                <a:gd name="T3" fmla="*/ 1 h 9"/>
                <a:gd name="T4" fmla="*/ 0 w 16"/>
                <a:gd name="T5" fmla="*/ 0 h 9"/>
                <a:gd name="T6" fmla="*/ 0 w 16"/>
                <a:gd name="T7" fmla="*/ 8 h 9"/>
                <a:gd name="T8" fmla="*/ 16 w 16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6" y="9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11" y="8"/>
                    <a:pt x="16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2" name="Freeform 461"/>
            <p:cNvSpPr>
              <a:spLocks/>
            </p:cNvSpPr>
            <p:nvPr/>
          </p:nvSpPr>
          <p:spPr bwMode="auto">
            <a:xfrm>
              <a:off x="2573338" y="3853528"/>
              <a:ext cx="20638" cy="11113"/>
            </a:xfrm>
            <a:custGeom>
              <a:avLst/>
              <a:gdLst>
                <a:gd name="T0" fmla="*/ 17 w 17"/>
                <a:gd name="T1" fmla="*/ 1 h 9"/>
                <a:gd name="T2" fmla="*/ 1 w 17"/>
                <a:gd name="T3" fmla="*/ 0 h 9"/>
                <a:gd name="T4" fmla="*/ 0 w 17"/>
                <a:gd name="T5" fmla="*/ 8 h 9"/>
                <a:gd name="T6" fmla="*/ 16 w 17"/>
                <a:gd name="T7" fmla="*/ 9 h 9"/>
                <a:gd name="T8" fmla="*/ 17 w 17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7" y="1"/>
                  </a:moveTo>
                  <a:cubicBezTo>
                    <a:pt x="11" y="1"/>
                    <a:pt x="6" y="1"/>
                    <a:pt x="1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9"/>
                    <a:pt x="11" y="9"/>
                    <a:pt x="16" y="9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3" name="Freeform 462"/>
            <p:cNvSpPr>
              <a:spLocks/>
            </p:cNvSpPr>
            <p:nvPr/>
          </p:nvSpPr>
          <p:spPr bwMode="auto">
            <a:xfrm>
              <a:off x="2601913" y="3853528"/>
              <a:ext cx="20638" cy="11113"/>
            </a:xfrm>
            <a:custGeom>
              <a:avLst/>
              <a:gdLst>
                <a:gd name="T0" fmla="*/ 17 w 17"/>
                <a:gd name="T1" fmla="*/ 8 h 9"/>
                <a:gd name="T2" fmla="*/ 16 w 17"/>
                <a:gd name="T3" fmla="*/ 0 h 9"/>
                <a:gd name="T4" fmla="*/ 0 w 17"/>
                <a:gd name="T5" fmla="*/ 1 h 9"/>
                <a:gd name="T6" fmla="*/ 0 w 17"/>
                <a:gd name="T7" fmla="*/ 9 h 9"/>
                <a:gd name="T8" fmla="*/ 17 w 1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7" y="8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1"/>
                    <a:pt x="6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" y="9"/>
                    <a:pt x="11" y="9"/>
                    <a:pt x="17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4" name="Freeform 463"/>
            <p:cNvSpPr>
              <a:spLocks/>
            </p:cNvSpPr>
            <p:nvPr/>
          </p:nvSpPr>
          <p:spPr bwMode="auto">
            <a:xfrm>
              <a:off x="2630488" y="3850353"/>
              <a:ext cx="20638" cy="12700"/>
            </a:xfrm>
            <a:custGeom>
              <a:avLst/>
              <a:gdLst>
                <a:gd name="T0" fmla="*/ 17 w 17"/>
                <a:gd name="T1" fmla="*/ 8 h 11"/>
                <a:gd name="T2" fmla="*/ 15 w 17"/>
                <a:gd name="T3" fmla="*/ 0 h 11"/>
                <a:gd name="T4" fmla="*/ 0 w 17"/>
                <a:gd name="T5" fmla="*/ 3 h 11"/>
                <a:gd name="T6" fmla="*/ 1 w 17"/>
                <a:gd name="T7" fmla="*/ 11 h 11"/>
                <a:gd name="T8" fmla="*/ 17 w 17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8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0" y="1"/>
                    <a:pt x="5" y="2"/>
                    <a:pt x="0" y="3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6" y="10"/>
                    <a:pt x="12" y="9"/>
                    <a:pt x="17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5" name="Freeform 464"/>
            <p:cNvSpPr>
              <a:spLocks/>
            </p:cNvSpPr>
            <p:nvPr/>
          </p:nvSpPr>
          <p:spPr bwMode="auto">
            <a:xfrm>
              <a:off x="2620963" y="3666203"/>
              <a:ext cx="20638" cy="11113"/>
            </a:xfrm>
            <a:custGeom>
              <a:avLst/>
              <a:gdLst>
                <a:gd name="T0" fmla="*/ 17 w 17"/>
                <a:gd name="T1" fmla="*/ 2 h 10"/>
                <a:gd name="T2" fmla="*/ 0 w 17"/>
                <a:gd name="T3" fmla="*/ 0 h 10"/>
                <a:gd name="T4" fmla="*/ 0 w 17"/>
                <a:gd name="T5" fmla="*/ 8 h 10"/>
                <a:gd name="T6" fmla="*/ 15 w 17"/>
                <a:gd name="T7" fmla="*/ 10 h 10"/>
                <a:gd name="T8" fmla="*/ 17 w 17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17" y="2"/>
                  </a:moveTo>
                  <a:cubicBezTo>
                    <a:pt x="11" y="1"/>
                    <a:pt x="6" y="1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9"/>
                    <a:pt x="10" y="9"/>
                    <a:pt x="15" y="10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6" name="Freeform 465"/>
            <p:cNvSpPr>
              <a:spLocks/>
            </p:cNvSpPr>
            <p:nvPr/>
          </p:nvSpPr>
          <p:spPr bwMode="auto">
            <a:xfrm>
              <a:off x="2649538" y="3670965"/>
              <a:ext cx="19050" cy="14288"/>
            </a:xfrm>
            <a:custGeom>
              <a:avLst/>
              <a:gdLst>
                <a:gd name="T0" fmla="*/ 17 w 17"/>
                <a:gd name="T1" fmla="*/ 4 h 12"/>
                <a:gd name="T2" fmla="*/ 2 w 17"/>
                <a:gd name="T3" fmla="*/ 0 h 12"/>
                <a:gd name="T4" fmla="*/ 0 w 17"/>
                <a:gd name="T5" fmla="*/ 8 h 12"/>
                <a:gd name="T6" fmla="*/ 15 w 17"/>
                <a:gd name="T7" fmla="*/ 12 h 12"/>
                <a:gd name="T8" fmla="*/ 17 w 17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17" y="4"/>
                  </a:moveTo>
                  <a:cubicBezTo>
                    <a:pt x="12" y="3"/>
                    <a:pt x="7" y="1"/>
                    <a:pt x="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9"/>
                    <a:pt x="10" y="10"/>
                    <a:pt x="15" y="12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7" name="Freeform 466"/>
            <p:cNvSpPr>
              <a:spLocks/>
            </p:cNvSpPr>
            <p:nvPr/>
          </p:nvSpPr>
          <p:spPr bwMode="auto">
            <a:xfrm>
              <a:off x="2470151" y="3809078"/>
              <a:ext cx="19050" cy="19050"/>
            </a:xfrm>
            <a:custGeom>
              <a:avLst/>
              <a:gdLst>
                <a:gd name="T0" fmla="*/ 12 w 17"/>
                <a:gd name="T1" fmla="*/ 16 h 16"/>
                <a:gd name="T2" fmla="*/ 17 w 17"/>
                <a:gd name="T3" fmla="*/ 10 h 16"/>
                <a:gd name="T4" fmla="*/ 6 w 17"/>
                <a:gd name="T5" fmla="*/ 0 h 16"/>
                <a:gd name="T6" fmla="*/ 0 w 17"/>
                <a:gd name="T7" fmla="*/ 5 h 16"/>
                <a:gd name="T8" fmla="*/ 12 w 1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2" y="16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3" y="7"/>
                    <a:pt x="9" y="3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9"/>
                    <a:pt x="8" y="13"/>
                    <a:pt x="12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8" name="Freeform 467"/>
            <p:cNvSpPr>
              <a:spLocks/>
            </p:cNvSpPr>
            <p:nvPr/>
          </p:nvSpPr>
          <p:spPr bwMode="auto">
            <a:xfrm>
              <a:off x="2462213" y="3707478"/>
              <a:ext cx="20638" cy="20638"/>
            </a:xfrm>
            <a:custGeom>
              <a:avLst/>
              <a:gdLst>
                <a:gd name="T0" fmla="*/ 17 w 17"/>
                <a:gd name="T1" fmla="*/ 6 h 17"/>
                <a:gd name="T2" fmla="*/ 11 w 17"/>
                <a:gd name="T3" fmla="*/ 0 h 17"/>
                <a:gd name="T4" fmla="*/ 0 w 17"/>
                <a:gd name="T5" fmla="*/ 13 h 17"/>
                <a:gd name="T6" fmla="*/ 7 w 17"/>
                <a:gd name="T7" fmla="*/ 17 h 17"/>
                <a:gd name="T8" fmla="*/ 17 w 17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4"/>
                    <a:pt x="3" y="8"/>
                    <a:pt x="0" y="1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10" y="13"/>
                    <a:pt x="13" y="10"/>
                    <a:pt x="17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9" name="Freeform 468"/>
            <p:cNvSpPr>
              <a:spLocks/>
            </p:cNvSpPr>
            <p:nvPr/>
          </p:nvSpPr>
          <p:spPr bwMode="auto">
            <a:xfrm>
              <a:off x="2536826" y="3669378"/>
              <a:ext cx="19050" cy="14288"/>
            </a:xfrm>
            <a:custGeom>
              <a:avLst/>
              <a:gdLst>
                <a:gd name="T0" fmla="*/ 15 w 17"/>
                <a:gd name="T1" fmla="*/ 0 h 12"/>
                <a:gd name="T2" fmla="*/ 0 w 17"/>
                <a:gd name="T3" fmla="*/ 4 h 12"/>
                <a:gd name="T4" fmla="*/ 2 w 17"/>
                <a:gd name="T5" fmla="*/ 12 h 12"/>
                <a:gd name="T6" fmla="*/ 17 w 17"/>
                <a:gd name="T7" fmla="*/ 8 h 12"/>
                <a:gd name="T8" fmla="*/ 15 w 1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15" y="0"/>
                  </a:moveTo>
                  <a:cubicBezTo>
                    <a:pt x="10" y="1"/>
                    <a:pt x="5" y="3"/>
                    <a:pt x="0" y="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7" y="10"/>
                    <a:pt x="12" y="9"/>
                    <a:pt x="17" y="8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0" name="Freeform 469"/>
            <p:cNvSpPr>
              <a:spLocks/>
            </p:cNvSpPr>
            <p:nvPr/>
          </p:nvSpPr>
          <p:spPr bwMode="auto">
            <a:xfrm>
              <a:off x="2451101" y="3731290"/>
              <a:ext cx="14288" cy="20638"/>
            </a:xfrm>
            <a:custGeom>
              <a:avLst/>
              <a:gdLst>
                <a:gd name="T0" fmla="*/ 0 w 13"/>
                <a:gd name="T1" fmla="*/ 16 h 18"/>
                <a:gd name="T2" fmla="*/ 8 w 13"/>
                <a:gd name="T3" fmla="*/ 18 h 18"/>
                <a:gd name="T4" fmla="*/ 13 w 13"/>
                <a:gd name="T5" fmla="*/ 4 h 18"/>
                <a:gd name="T6" fmla="*/ 6 w 13"/>
                <a:gd name="T7" fmla="*/ 0 h 18"/>
                <a:gd name="T8" fmla="*/ 0 w 13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0" y="16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9" y="13"/>
                    <a:pt x="10" y="8"/>
                    <a:pt x="13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5"/>
                    <a:pt x="1" y="10"/>
                    <a:pt x="0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1" name="Freeform 470"/>
            <p:cNvSpPr>
              <a:spLocks/>
            </p:cNvSpPr>
            <p:nvPr/>
          </p:nvSpPr>
          <p:spPr bwMode="auto">
            <a:xfrm>
              <a:off x="2508251" y="3677315"/>
              <a:ext cx="22225" cy="17463"/>
            </a:xfrm>
            <a:custGeom>
              <a:avLst/>
              <a:gdLst>
                <a:gd name="T0" fmla="*/ 15 w 18"/>
                <a:gd name="T1" fmla="*/ 0 h 14"/>
                <a:gd name="T2" fmla="*/ 0 w 18"/>
                <a:gd name="T3" fmla="*/ 6 h 14"/>
                <a:gd name="T4" fmla="*/ 3 w 18"/>
                <a:gd name="T5" fmla="*/ 14 h 14"/>
                <a:gd name="T6" fmla="*/ 18 w 18"/>
                <a:gd name="T7" fmla="*/ 7 h 14"/>
                <a:gd name="T8" fmla="*/ 15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5" y="0"/>
                  </a:moveTo>
                  <a:cubicBezTo>
                    <a:pt x="10" y="2"/>
                    <a:pt x="4" y="4"/>
                    <a:pt x="0" y="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8" y="11"/>
                    <a:pt x="13" y="9"/>
                    <a:pt x="18" y="7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2" name="Freeform 471"/>
            <p:cNvSpPr>
              <a:spLocks/>
            </p:cNvSpPr>
            <p:nvPr/>
          </p:nvSpPr>
          <p:spPr bwMode="auto">
            <a:xfrm>
              <a:off x="2484438" y="3690015"/>
              <a:ext cx="19050" cy="19050"/>
            </a:xfrm>
            <a:custGeom>
              <a:avLst/>
              <a:gdLst>
                <a:gd name="T0" fmla="*/ 13 w 17"/>
                <a:gd name="T1" fmla="*/ 0 h 16"/>
                <a:gd name="T2" fmla="*/ 0 w 17"/>
                <a:gd name="T3" fmla="*/ 10 h 16"/>
                <a:gd name="T4" fmla="*/ 5 w 17"/>
                <a:gd name="T5" fmla="*/ 16 h 16"/>
                <a:gd name="T6" fmla="*/ 17 w 17"/>
                <a:gd name="T7" fmla="*/ 7 h 16"/>
                <a:gd name="T8" fmla="*/ 13 w 1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3" y="0"/>
                  </a:moveTo>
                  <a:cubicBezTo>
                    <a:pt x="9" y="3"/>
                    <a:pt x="4" y="6"/>
                    <a:pt x="0" y="10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9" y="13"/>
                    <a:pt x="13" y="10"/>
                    <a:pt x="17" y="7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3" name="Freeform 472"/>
            <p:cNvSpPr>
              <a:spLocks/>
            </p:cNvSpPr>
            <p:nvPr/>
          </p:nvSpPr>
          <p:spPr bwMode="auto">
            <a:xfrm>
              <a:off x="2492376" y="3826540"/>
              <a:ext cx="20638" cy="17463"/>
            </a:xfrm>
            <a:custGeom>
              <a:avLst/>
              <a:gdLst>
                <a:gd name="T0" fmla="*/ 18 w 18"/>
                <a:gd name="T1" fmla="*/ 8 h 15"/>
                <a:gd name="T2" fmla="*/ 4 w 18"/>
                <a:gd name="T3" fmla="*/ 0 h 15"/>
                <a:gd name="T4" fmla="*/ 0 w 18"/>
                <a:gd name="T5" fmla="*/ 7 h 15"/>
                <a:gd name="T6" fmla="*/ 14 w 18"/>
                <a:gd name="T7" fmla="*/ 15 h 15"/>
                <a:gd name="T8" fmla="*/ 18 w 18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8" y="8"/>
                  </a:moveTo>
                  <a:cubicBezTo>
                    <a:pt x="13" y="6"/>
                    <a:pt x="8" y="3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10"/>
                    <a:pt x="9" y="13"/>
                    <a:pt x="14" y="15"/>
                  </a:cubicBezTo>
                  <a:lnTo>
                    <a:pt x="1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4" name="Freeform 473"/>
            <p:cNvSpPr>
              <a:spLocks/>
            </p:cNvSpPr>
            <p:nvPr/>
          </p:nvSpPr>
          <p:spPr bwMode="auto">
            <a:xfrm>
              <a:off x="2452688" y="3786853"/>
              <a:ext cx="17463" cy="20638"/>
            </a:xfrm>
            <a:custGeom>
              <a:avLst/>
              <a:gdLst>
                <a:gd name="T0" fmla="*/ 9 w 15"/>
                <a:gd name="T1" fmla="*/ 17 h 17"/>
                <a:gd name="T2" fmla="*/ 15 w 15"/>
                <a:gd name="T3" fmla="*/ 13 h 17"/>
                <a:gd name="T4" fmla="*/ 8 w 15"/>
                <a:gd name="T5" fmla="*/ 0 h 17"/>
                <a:gd name="T6" fmla="*/ 0 w 15"/>
                <a:gd name="T7" fmla="*/ 2 h 17"/>
                <a:gd name="T8" fmla="*/ 9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9" y="17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2" y="8"/>
                    <a:pt x="10" y="4"/>
                    <a:pt x="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8"/>
                    <a:pt x="5" y="13"/>
                    <a:pt x="9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5" name="Freeform 474"/>
            <p:cNvSpPr>
              <a:spLocks/>
            </p:cNvSpPr>
            <p:nvPr/>
          </p:nvSpPr>
          <p:spPr bwMode="auto">
            <a:xfrm>
              <a:off x="2720976" y="3710653"/>
              <a:ext cx="19050" cy="20638"/>
            </a:xfrm>
            <a:custGeom>
              <a:avLst/>
              <a:gdLst>
                <a:gd name="T0" fmla="*/ 0 w 16"/>
                <a:gd name="T1" fmla="*/ 5 h 17"/>
                <a:gd name="T2" fmla="*/ 10 w 16"/>
                <a:gd name="T3" fmla="*/ 17 h 17"/>
                <a:gd name="T4" fmla="*/ 16 w 16"/>
                <a:gd name="T5" fmla="*/ 13 h 17"/>
                <a:gd name="T6" fmla="*/ 6 w 16"/>
                <a:gd name="T7" fmla="*/ 0 h 17"/>
                <a:gd name="T8" fmla="*/ 0 w 16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0" y="5"/>
                  </a:moveTo>
                  <a:cubicBezTo>
                    <a:pt x="4" y="9"/>
                    <a:pt x="7" y="13"/>
                    <a:pt x="10" y="17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3" y="8"/>
                    <a:pt x="10" y="4"/>
                    <a:pt x="6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6" name="Freeform 475"/>
            <p:cNvSpPr>
              <a:spLocks/>
            </p:cNvSpPr>
            <p:nvPr/>
          </p:nvSpPr>
          <p:spPr bwMode="auto">
            <a:xfrm>
              <a:off x="2727326" y="3790028"/>
              <a:ext cx="19050" cy="22225"/>
            </a:xfrm>
            <a:custGeom>
              <a:avLst/>
              <a:gdLst>
                <a:gd name="T0" fmla="*/ 16 w 16"/>
                <a:gd name="T1" fmla="*/ 3 h 18"/>
                <a:gd name="T2" fmla="*/ 8 w 16"/>
                <a:gd name="T3" fmla="*/ 0 h 18"/>
                <a:gd name="T4" fmla="*/ 0 w 16"/>
                <a:gd name="T5" fmla="*/ 13 h 18"/>
                <a:gd name="T6" fmla="*/ 7 w 16"/>
                <a:gd name="T7" fmla="*/ 18 h 18"/>
                <a:gd name="T8" fmla="*/ 16 w 16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3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4" y="8"/>
                    <a:pt x="0" y="13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0" y="13"/>
                    <a:pt x="13" y="8"/>
                    <a:pt x="16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7" name="Freeform 476"/>
            <p:cNvSpPr>
              <a:spLocks/>
            </p:cNvSpPr>
            <p:nvPr/>
          </p:nvSpPr>
          <p:spPr bwMode="auto">
            <a:xfrm>
              <a:off x="2736851" y="3734465"/>
              <a:ext cx="15875" cy="22225"/>
            </a:xfrm>
            <a:custGeom>
              <a:avLst/>
              <a:gdLst>
                <a:gd name="T0" fmla="*/ 13 w 13"/>
                <a:gd name="T1" fmla="*/ 16 h 18"/>
                <a:gd name="T2" fmla="*/ 7 w 13"/>
                <a:gd name="T3" fmla="*/ 0 h 18"/>
                <a:gd name="T4" fmla="*/ 0 w 13"/>
                <a:gd name="T5" fmla="*/ 3 h 18"/>
                <a:gd name="T6" fmla="*/ 5 w 13"/>
                <a:gd name="T7" fmla="*/ 18 h 18"/>
                <a:gd name="T8" fmla="*/ 13 w 13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13" y="16"/>
                  </a:moveTo>
                  <a:cubicBezTo>
                    <a:pt x="12" y="11"/>
                    <a:pt x="10" y="5"/>
                    <a:pt x="7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8"/>
                    <a:pt x="4" y="13"/>
                    <a:pt x="5" y="18"/>
                  </a:cubicBezTo>
                  <a:lnTo>
                    <a:pt x="1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8" name="Freeform 477"/>
            <p:cNvSpPr>
              <a:spLocks/>
            </p:cNvSpPr>
            <p:nvPr/>
          </p:nvSpPr>
          <p:spPr bwMode="auto">
            <a:xfrm>
              <a:off x="2740026" y="3764628"/>
              <a:ext cx="12700" cy="20638"/>
            </a:xfrm>
            <a:custGeom>
              <a:avLst/>
              <a:gdLst>
                <a:gd name="T0" fmla="*/ 10 w 10"/>
                <a:gd name="T1" fmla="*/ 0 h 17"/>
                <a:gd name="T2" fmla="*/ 10 w 10"/>
                <a:gd name="T3" fmla="*/ 0 h 17"/>
                <a:gd name="T4" fmla="*/ 2 w 10"/>
                <a:gd name="T5" fmla="*/ 0 h 17"/>
                <a:gd name="T6" fmla="*/ 0 w 10"/>
                <a:gd name="T7" fmla="*/ 15 h 17"/>
                <a:gd name="T8" fmla="*/ 8 w 10"/>
                <a:gd name="T9" fmla="*/ 17 h 17"/>
                <a:gd name="T10" fmla="*/ 10 w 1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5"/>
                    <a:pt x="2" y="10"/>
                    <a:pt x="0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2"/>
                    <a:pt x="10" y="6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9" name="Freeform 478"/>
            <p:cNvSpPr>
              <a:spLocks/>
            </p:cNvSpPr>
            <p:nvPr/>
          </p:nvSpPr>
          <p:spPr bwMode="auto">
            <a:xfrm>
              <a:off x="2447926" y="3759865"/>
              <a:ext cx="12700" cy="20638"/>
            </a:xfrm>
            <a:custGeom>
              <a:avLst/>
              <a:gdLst>
                <a:gd name="T0" fmla="*/ 10 w 10"/>
                <a:gd name="T1" fmla="*/ 15 h 17"/>
                <a:gd name="T2" fmla="*/ 8 w 10"/>
                <a:gd name="T3" fmla="*/ 4 h 17"/>
                <a:gd name="T4" fmla="*/ 8 w 10"/>
                <a:gd name="T5" fmla="*/ 1 h 17"/>
                <a:gd name="T6" fmla="*/ 0 w 10"/>
                <a:gd name="T7" fmla="*/ 0 h 17"/>
                <a:gd name="T8" fmla="*/ 0 w 10"/>
                <a:gd name="T9" fmla="*/ 4 h 17"/>
                <a:gd name="T10" fmla="*/ 2 w 10"/>
                <a:gd name="T11" fmla="*/ 17 h 17"/>
                <a:gd name="T12" fmla="*/ 10 w 10"/>
                <a:gd name="T13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7">
                  <a:moveTo>
                    <a:pt x="10" y="15"/>
                  </a:moveTo>
                  <a:cubicBezTo>
                    <a:pt x="9" y="12"/>
                    <a:pt x="8" y="8"/>
                    <a:pt x="8" y="4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9"/>
                    <a:pt x="1" y="13"/>
                    <a:pt x="2" y="17"/>
                  </a:cubicBezTo>
                  <a:lnTo>
                    <a:pt x="1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0" name="Freeform 479"/>
            <p:cNvSpPr>
              <a:spLocks/>
            </p:cNvSpPr>
            <p:nvPr/>
          </p:nvSpPr>
          <p:spPr bwMode="auto">
            <a:xfrm>
              <a:off x="2674938" y="3678903"/>
              <a:ext cx="22225" cy="17463"/>
            </a:xfrm>
            <a:custGeom>
              <a:avLst/>
              <a:gdLst>
                <a:gd name="T0" fmla="*/ 18 w 18"/>
                <a:gd name="T1" fmla="*/ 7 h 14"/>
                <a:gd name="T2" fmla="*/ 3 w 18"/>
                <a:gd name="T3" fmla="*/ 0 h 14"/>
                <a:gd name="T4" fmla="*/ 0 w 18"/>
                <a:gd name="T5" fmla="*/ 8 h 14"/>
                <a:gd name="T6" fmla="*/ 14 w 18"/>
                <a:gd name="T7" fmla="*/ 14 h 14"/>
                <a:gd name="T8" fmla="*/ 18 w 18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7"/>
                  </a:moveTo>
                  <a:cubicBezTo>
                    <a:pt x="13" y="5"/>
                    <a:pt x="8" y="2"/>
                    <a:pt x="3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10"/>
                    <a:pt x="10" y="12"/>
                    <a:pt x="14" y="14"/>
                  </a:cubicBezTo>
                  <a:lnTo>
                    <a:pt x="18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1" name="Freeform 480"/>
            <p:cNvSpPr>
              <a:spLocks/>
            </p:cNvSpPr>
            <p:nvPr/>
          </p:nvSpPr>
          <p:spPr bwMode="auto">
            <a:xfrm>
              <a:off x="2684463" y="3828128"/>
              <a:ext cx="22225" cy="19050"/>
            </a:xfrm>
            <a:custGeom>
              <a:avLst/>
              <a:gdLst>
                <a:gd name="T0" fmla="*/ 18 w 18"/>
                <a:gd name="T1" fmla="*/ 7 h 15"/>
                <a:gd name="T2" fmla="*/ 13 w 18"/>
                <a:gd name="T3" fmla="*/ 0 h 15"/>
                <a:gd name="T4" fmla="*/ 0 w 18"/>
                <a:gd name="T5" fmla="*/ 8 h 15"/>
                <a:gd name="T6" fmla="*/ 3 w 18"/>
                <a:gd name="T7" fmla="*/ 15 h 15"/>
                <a:gd name="T8" fmla="*/ 18 w 18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8" y="7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3"/>
                    <a:pt x="5" y="6"/>
                    <a:pt x="0" y="8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8" y="13"/>
                    <a:pt x="13" y="10"/>
                    <a:pt x="18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2" name="Freeform 481"/>
            <p:cNvSpPr>
              <a:spLocks/>
            </p:cNvSpPr>
            <p:nvPr/>
          </p:nvSpPr>
          <p:spPr bwMode="auto">
            <a:xfrm>
              <a:off x="2659063" y="3842415"/>
              <a:ext cx="20638" cy="14288"/>
            </a:xfrm>
            <a:custGeom>
              <a:avLst/>
              <a:gdLst>
                <a:gd name="T0" fmla="*/ 18 w 18"/>
                <a:gd name="T1" fmla="*/ 7 h 13"/>
                <a:gd name="T2" fmla="*/ 15 w 18"/>
                <a:gd name="T3" fmla="*/ 0 h 13"/>
                <a:gd name="T4" fmla="*/ 0 w 18"/>
                <a:gd name="T5" fmla="*/ 5 h 13"/>
                <a:gd name="T6" fmla="*/ 2 w 18"/>
                <a:gd name="T7" fmla="*/ 13 h 13"/>
                <a:gd name="T8" fmla="*/ 18 w 18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8" y="7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0" y="2"/>
                    <a:pt x="5" y="3"/>
                    <a:pt x="0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7" y="11"/>
                    <a:pt x="13" y="9"/>
                    <a:pt x="18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3" name="Freeform 482"/>
            <p:cNvSpPr>
              <a:spLocks/>
            </p:cNvSpPr>
            <p:nvPr/>
          </p:nvSpPr>
          <p:spPr bwMode="auto">
            <a:xfrm>
              <a:off x="2700338" y="3691603"/>
              <a:ext cx="20638" cy="19050"/>
            </a:xfrm>
            <a:custGeom>
              <a:avLst/>
              <a:gdLst>
                <a:gd name="T0" fmla="*/ 18 w 18"/>
                <a:gd name="T1" fmla="*/ 10 h 16"/>
                <a:gd name="T2" fmla="*/ 4 w 18"/>
                <a:gd name="T3" fmla="*/ 0 h 16"/>
                <a:gd name="T4" fmla="*/ 0 w 18"/>
                <a:gd name="T5" fmla="*/ 7 h 16"/>
                <a:gd name="T6" fmla="*/ 12 w 18"/>
                <a:gd name="T7" fmla="*/ 16 h 16"/>
                <a:gd name="T8" fmla="*/ 18 w 18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18" y="10"/>
                  </a:moveTo>
                  <a:cubicBezTo>
                    <a:pt x="14" y="6"/>
                    <a:pt x="9" y="3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10"/>
                    <a:pt x="9" y="13"/>
                    <a:pt x="12" y="1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4" name="Freeform 483"/>
            <p:cNvSpPr>
              <a:spLocks/>
            </p:cNvSpPr>
            <p:nvPr/>
          </p:nvSpPr>
          <p:spPr bwMode="auto">
            <a:xfrm>
              <a:off x="2708276" y="3812253"/>
              <a:ext cx="20638" cy="20638"/>
            </a:xfrm>
            <a:custGeom>
              <a:avLst/>
              <a:gdLst>
                <a:gd name="T0" fmla="*/ 17 w 17"/>
                <a:gd name="T1" fmla="*/ 6 h 17"/>
                <a:gd name="T2" fmla="*/ 11 w 17"/>
                <a:gd name="T3" fmla="*/ 0 h 17"/>
                <a:gd name="T4" fmla="*/ 0 w 17"/>
                <a:gd name="T5" fmla="*/ 10 h 17"/>
                <a:gd name="T6" fmla="*/ 4 w 17"/>
                <a:gd name="T7" fmla="*/ 17 h 17"/>
                <a:gd name="T8" fmla="*/ 17 w 17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8" y="4"/>
                    <a:pt x="4" y="7"/>
                    <a:pt x="0" y="10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9" y="13"/>
                    <a:pt x="13" y="10"/>
                    <a:pt x="17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75" name="Freeform 484"/>
          <p:cNvSpPr>
            <a:spLocks/>
          </p:cNvSpPr>
          <p:nvPr/>
        </p:nvSpPr>
        <p:spPr bwMode="auto">
          <a:xfrm>
            <a:off x="2913063" y="3882103"/>
            <a:ext cx="19050" cy="15875"/>
          </a:xfrm>
          <a:custGeom>
            <a:avLst/>
            <a:gdLst>
              <a:gd name="T0" fmla="*/ 12 w 12"/>
              <a:gd name="T1" fmla="*/ 10 h 10"/>
              <a:gd name="T2" fmla="*/ 12 w 12"/>
              <a:gd name="T3" fmla="*/ 4 h 10"/>
              <a:gd name="T4" fmla="*/ 7 w 12"/>
              <a:gd name="T5" fmla="*/ 4 h 10"/>
              <a:gd name="T6" fmla="*/ 6 w 12"/>
              <a:gd name="T7" fmla="*/ 0 h 10"/>
              <a:gd name="T8" fmla="*/ 0 w 12"/>
              <a:gd name="T9" fmla="*/ 3 h 10"/>
              <a:gd name="T10" fmla="*/ 4 w 12"/>
              <a:gd name="T11" fmla="*/ 10 h 10"/>
              <a:gd name="T12" fmla="*/ 12 w 12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0">
                <a:moveTo>
                  <a:pt x="12" y="10"/>
                </a:moveTo>
                <a:lnTo>
                  <a:pt x="12" y="4"/>
                </a:lnTo>
                <a:lnTo>
                  <a:pt x="7" y="4"/>
                </a:lnTo>
                <a:lnTo>
                  <a:pt x="6" y="0"/>
                </a:lnTo>
                <a:lnTo>
                  <a:pt x="0" y="3"/>
                </a:lnTo>
                <a:lnTo>
                  <a:pt x="4" y="10"/>
                </a:lnTo>
                <a:lnTo>
                  <a:pt x="12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95" name="Freeform 504"/>
          <p:cNvSpPr>
            <a:spLocks/>
          </p:cNvSpPr>
          <p:nvPr/>
        </p:nvSpPr>
        <p:spPr bwMode="auto">
          <a:xfrm>
            <a:off x="3132138" y="3753515"/>
            <a:ext cx="14288" cy="22225"/>
          </a:xfrm>
          <a:custGeom>
            <a:avLst/>
            <a:gdLst>
              <a:gd name="T0" fmla="*/ 9 w 9"/>
              <a:gd name="T1" fmla="*/ 7 h 14"/>
              <a:gd name="T2" fmla="*/ 5 w 9"/>
              <a:gd name="T3" fmla="*/ 0 h 14"/>
              <a:gd name="T4" fmla="*/ 0 w 9"/>
              <a:gd name="T5" fmla="*/ 3 h 14"/>
              <a:gd name="T6" fmla="*/ 2 w 9"/>
              <a:gd name="T7" fmla="*/ 7 h 14"/>
              <a:gd name="T8" fmla="*/ 0 w 9"/>
              <a:gd name="T9" fmla="*/ 11 h 14"/>
              <a:gd name="T10" fmla="*/ 5 w 9"/>
              <a:gd name="T11" fmla="*/ 14 h 14"/>
              <a:gd name="T12" fmla="*/ 9 w 9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4">
                <a:moveTo>
                  <a:pt x="9" y="7"/>
                </a:moveTo>
                <a:lnTo>
                  <a:pt x="5" y="0"/>
                </a:lnTo>
                <a:lnTo>
                  <a:pt x="0" y="3"/>
                </a:lnTo>
                <a:lnTo>
                  <a:pt x="2" y="7"/>
                </a:lnTo>
                <a:lnTo>
                  <a:pt x="0" y="11"/>
                </a:lnTo>
                <a:lnTo>
                  <a:pt x="5" y="14"/>
                </a:lnTo>
                <a:lnTo>
                  <a:pt x="9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33" name="Группа 632"/>
          <p:cNvGrpSpPr/>
          <p:nvPr/>
        </p:nvGrpSpPr>
        <p:grpSpPr>
          <a:xfrm>
            <a:off x="2843213" y="3631278"/>
            <a:ext cx="292100" cy="247650"/>
            <a:chOff x="2843213" y="3631278"/>
            <a:chExt cx="292100" cy="247650"/>
          </a:xfrm>
        </p:grpSpPr>
        <p:sp>
          <p:nvSpPr>
            <p:cNvPr id="476" name="Freeform 485"/>
            <p:cNvSpPr>
              <a:spLocks/>
            </p:cNvSpPr>
            <p:nvPr/>
          </p:nvSpPr>
          <p:spPr bwMode="auto">
            <a:xfrm>
              <a:off x="2854326" y="3780503"/>
              <a:ext cx="19050" cy="20638"/>
            </a:xfrm>
            <a:custGeom>
              <a:avLst/>
              <a:gdLst>
                <a:gd name="T0" fmla="*/ 7 w 12"/>
                <a:gd name="T1" fmla="*/ 13 h 13"/>
                <a:gd name="T2" fmla="*/ 0 w 12"/>
                <a:gd name="T3" fmla="*/ 2 h 13"/>
                <a:gd name="T4" fmla="*/ 5 w 12"/>
                <a:gd name="T5" fmla="*/ 0 h 13"/>
                <a:gd name="T6" fmla="*/ 12 w 12"/>
                <a:gd name="T7" fmla="*/ 10 h 13"/>
                <a:gd name="T8" fmla="*/ 7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7" y="13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12" y="1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7" name="Freeform 486"/>
            <p:cNvSpPr>
              <a:spLocks/>
            </p:cNvSpPr>
            <p:nvPr/>
          </p:nvSpPr>
          <p:spPr bwMode="auto">
            <a:xfrm>
              <a:off x="2884488" y="3831303"/>
              <a:ext cx="17463" cy="20638"/>
            </a:xfrm>
            <a:custGeom>
              <a:avLst/>
              <a:gdLst>
                <a:gd name="T0" fmla="*/ 5 w 11"/>
                <a:gd name="T1" fmla="*/ 0 h 13"/>
                <a:gd name="T2" fmla="*/ 11 w 11"/>
                <a:gd name="T3" fmla="*/ 10 h 13"/>
                <a:gd name="T4" fmla="*/ 6 w 11"/>
                <a:gd name="T5" fmla="*/ 13 h 13"/>
                <a:gd name="T6" fmla="*/ 0 w 11"/>
                <a:gd name="T7" fmla="*/ 3 h 13"/>
                <a:gd name="T8" fmla="*/ 5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lnTo>
                    <a:pt x="11" y="10"/>
                  </a:lnTo>
                  <a:lnTo>
                    <a:pt x="6" y="13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8" name="Freeform 487"/>
            <p:cNvSpPr>
              <a:spLocks/>
            </p:cNvSpPr>
            <p:nvPr/>
          </p:nvSpPr>
          <p:spPr bwMode="auto">
            <a:xfrm>
              <a:off x="2898776" y="3856703"/>
              <a:ext cx="19050" cy="22225"/>
            </a:xfrm>
            <a:custGeom>
              <a:avLst/>
              <a:gdLst>
                <a:gd name="T0" fmla="*/ 5 w 12"/>
                <a:gd name="T1" fmla="*/ 0 h 14"/>
                <a:gd name="T2" fmla="*/ 12 w 12"/>
                <a:gd name="T3" fmla="*/ 11 h 14"/>
                <a:gd name="T4" fmla="*/ 6 w 12"/>
                <a:gd name="T5" fmla="*/ 14 h 14"/>
                <a:gd name="T6" fmla="*/ 0 w 12"/>
                <a:gd name="T7" fmla="*/ 3 h 14"/>
                <a:gd name="T8" fmla="*/ 5 w 1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5" y="0"/>
                  </a:moveTo>
                  <a:lnTo>
                    <a:pt x="12" y="11"/>
                  </a:lnTo>
                  <a:lnTo>
                    <a:pt x="6" y="14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9" name="Freeform 488"/>
            <p:cNvSpPr>
              <a:spLocks/>
            </p:cNvSpPr>
            <p:nvPr/>
          </p:nvSpPr>
          <p:spPr bwMode="auto">
            <a:xfrm>
              <a:off x="2870201" y="3804315"/>
              <a:ext cx="17463" cy="23813"/>
            </a:xfrm>
            <a:custGeom>
              <a:avLst/>
              <a:gdLst>
                <a:gd name="T0" fmla="*/ 5 w 11"/>
                <a:gd name="T1" fmla="*/ 0 h 15"/>
                <a:gd name="T2" fmla="*/ 11 w 11"/>
                <a:gd name="T3" fmla="*/ 12 h 15"/>
                <a:gd name="T4" fmla="*/ 6 w 11"/>
                <a:gd name="T5" fmla="*/ 15 h 15"/>
                <a:gd name="T6" fmla="*/ 0 w 11"/>
                <a:gd name="T7" fmla="*/ 3 h 15"/>
                <a:gd name="T8" fmla="*/ 5 w 1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lnTo>
                    <a:pt x="11" y="12"/>
                  </a:lnTo>
                  <a:lnTo>
                    <a:pt x="6" y="15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0" name="Freeform 489"/>
            <p:cNvSpPr>
              <a:spLocks/>
            </p:cNvSpPr>
            <p:nvPr/>
          </p:nvSpPr>
          <p:spPr bwMode="auto">
            <a:xfrm>
              <a:off x="2843213" y="3753515"/>
              <a:ext cx="14288" cy="22225"/>
            </a:xfrm>
            <a:custGeom>
              <a:avLst/>
              <a:gdLst>
                <a:gd name="T0" fmla="*/ 0 w 9"/>
                <a:gd name="T1" fmla="*/ 7 h 14"/>
                <a:gd name="T2" fmla="*/ 4 w 9"/>
                <a:gd name="T3" fmla="*/ 14 h 14"/>
                <a:gd name="T4" fmla="*/ 9 w 9"/>
                <a:gd name="T5" fmla="*/ 11 h 14"/>
                <a:gd name="T6" fmla="*/ 7 w 9"/>
                <a:gd name="T7" fmla="*/ 7 h 14"/>
                <a:gd name="T8" fmla="*/ 9 w 9"/>
                <a:gd name="T9" fmla="*/ 3 h 14"/>
                <a:gd name="T10" fmla="*/ 4 w 9"/>
                <a:gd name="T11" fmla="*/ 0 h 14"/>
                <a:gd name="T12" fmla="*/ 0 w 9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0" y="7"/>
                  </a:moveTo>
                  <a:lnTo>
                    <a:pt x="4" y="14"/>
                  </a:lnTo>
                  <a:lnTo>
                    <a:pt x="9" y="11"/>
                  </a:lnTo>
                  <a:lnTo>
                    <a:pt x="7" y="7"/>
                  </a:lnTo>
                  <a:lnTo>
                    <a:pt x="9" y="3"/>
                  </a:lnTo>
                  <a:lnTo>
                    <a:pt x="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1" name="Freeform 490"/>
            <p:cNvSpPr>
              <a:spLocks/>
            </p:cNvSpPr>
            <p:nvPr/>
          </p:nvSpPr>
          <p:spPr bwMode="auto">
            <a:xfrm>
              <a:off x="2870201" y="3702715"/>
              <a:ext cx="17463" cy="22225"/>
            </a:xfrm>
            <a:custGeom>
              <a:avLst/>
              <a:gdLst>
                <a:gd name="T0" fmla="*/ 5 w 11"/>
                <a:gd name="T1" fmla="*/ 14 h 14"/>
                <a:gd name="T2" fmla="*/ 0 w 11"/>
                <a:gd name="T3" fmla="*/ 11 h 14"/>
                <a:gd name="T4" fmla="*/ 6 w 11"/>
                <a:gd name="T5" fmla="*/ 0 h 14"/>
                <a:gd name="T6" fmla="*/ 11 w 11"/>
                <a:gd name="T7" fmla="*/ 3 h 14"/>
                <a:gd name="T8" fmla="*/ 5 w 11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5" y="14"/>
                  </a:moveTo>
                  <a:lnTo>
                    <a:pt x="0" y="11"/>
                  </a:lnTo>
                  <a:lnTo>
                    <a:pt x="6" y="0"/>
                  </a:lnTo>
                  <a:lnTo>
                    <a:pt x="11" y="3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2" name="Freeform 491"/>
            <p:cNvSpPr>
              <a:spLocks/>
            </p:cNvSpPr>
            <p:nvPr/>
          </p:nvSpPr>
          <p:spPr bwMode="auto">
            <a:xfrm>
              <a:off x="2898776" y="3651915"/>
              <a:ext cx="19050" cy="20638"/>
            </a:xfrm>
            <a:custGeom>
              <a:avLst/>
              <a:gdLst>
                <a:gd name="T0" fmla="*/ 5 w 12"/>
                <a:gd name="T1" fmla="*/ 13 h 13"/>
                <a:gd name="T2" fmla="*/ 0 w 12"/>
                <a:gd name="T3" fmla="*/ 10 h 13"/>
                <a:gd name="T4" fmla="*/ 6 w 12"/>
                <a:gd name="T5" fmla="*/ 0 h 13"/>
                <a:gd name="T6" fmla="*/ 12 w 12"/>
                <a:gd name="T7" fmla="*/ 2 h 13"/>
                <a:gd name="T8" fmla="*/ 5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5" y="13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2" y="2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3" name="Freeform 492"/>
            <p:cNvSpPr>
              <a:spLocks/>
            </p:cNvSpPr>
            <p:nvPr/>
          </p:nvSpPr>
          <p:spPr bwMode="auto">
            <a:xfrm>
              <a:off x="2854326" y="3729703"/>
              <a:ext cx="19050" cy="20638"/>
            </a:xfrm>
            <a:custGeom>
              <a:avLst/>
              <a:gdLst>
                <a:gd name="T0" fmla="*/ 5 w 12"/>
                <a:gd name="T1" fmla="*/ 13 h 13"/>
                <a:gd name="T2" fmla="*/ 0 w 12"/>
                <a:gd name="T3" fmla="*/ 10 h 13"/>
                <a:gd name="T4" fmla="*/ 7 w 12"/>
                <a:gd name="T5" fmla="*/ 0 h 13"/>
                <a:gd name="T6" fmla="*/ 12 w 12"/>
                <a:gd name="T7" fmla="*/ 2 h 13"/>
                <a:gd name="T8" fmla="*/ 5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5" y="13"/>
                  </a:moveTo>
                  <a:lnTo>
                    <a:pt x="0" y="10"/>
                  </a:lnTo>
                  <a:lnTo>
                    <a:pt x="7" y="0"/>
                  </a:lnTo>
                  <a:lnTo>
                    <a:pt x="12" y="2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4" name="Freeform 493"/>
            <p:cNvSpPr>
              <a:spLocks/>
            </p:cNvSpPr>
            <p:nvPr/>
          </p:nvSpPr>
          <p:spPr bwMode="auto">
            <a:xfrm>
              <a:off x="2884488" y="3677315"/>
              <a:ext cx="17463" cy="22225"/>
            </a:xfrm>
            <a:custGeom>
              <a:avLst/>
              <a:gdLst>
                <a:gd name="T0" fmla="*/ 5 w 11"/>
                <a:gd name="T1" fmla="*/ 14 h 14"/>
                <a:gd name="T2" fmla="*/ 0 w 11"/>
                <a:gd name="T3" fmla="*/ 11 h 14"/>
                <a:gd name="T4" fmla="*/ 6 w 11"/>
                <a:gd name="T5" fmla="*/ 0 h 14"/>
                <a:gd name="T6" fmla="*/ 11 w 11"/>
                <a:gd name="T7" fmla="*/ 3 h 14"/>
                <a:gd name="T8" fmla="*/ 5 w 11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5" y="14"/>
                  </a:moveTo>
                  <a:lnTo>
                    <a:pt x="0" y="11"/>
                  </a:lnTo>
                  <a:lnTo>
                    <a:pt x="6" y="0"/>
                  </a:lnTo>
                  <a:lnTo>
                    <a:pt x="11" y="3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5" name="Freeform 494"/>
            <p:cNvSpPr>
              <a:spLocks/>
            </p:cNvSpPr>
            <p:nvPr/>
          </p:nvSpPr>
          <p:spPr bwMode="auto">
            <a:xfrm>
              <a:off x="2913063" y="3631278"/>
              <a:ext cx="19050" cy="15875"/>
            </a:xfrm>
            <a:custGeom>
              <a:avLst/>
              <a:gdLst>
                <a:gd name="T0" fmla="*/ 0 w 12"/>
                <a:gd name="T1" fmla="*/ 7 h 10"/>
                <a:gd name="T2" fmla="*/ 6 w 12"/>
                <a:gd name="T3" fmla="*/ 10 h 10"/>
                <a:gd name="T4" fmla="*/ 7 w 12"/>
                <a:gd name="T5" fmla="*/ 6 h 10"/>
                <a:gd name="T6" fmla="*/ 12 w 12"/>
                <a:gd name="T7" fmla="*/ 6 h 10"/>
                <a:gd name="T8" fmla="*/ 12 w 12"/>
                <a:gd name="T9" fmla="*/ 0 h 10"/>
                <a:gd name="T10" fmla="*/ 4 w 12"/>
                <a:gd name="T11" fmla="*/ 0 h 10"/>
                <a:gd name="T12" fmla="*/ 0 w 12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7"/>
                  </a:moveTo>
                  <a:lnTo>
                    <a:pt x="6" y="10"/>
                  </a:lnTo>
                  <a:lnTo>
                    <a:pt x="7" y="6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6" name="Rectangle 495"/>
            <p:cNvSpPr>
              <a:spLocks noChangeArrowheads="1"/>
            </p:cNvSpPr>
            <p:nvPr/>
          </p:nvSpPr>
          <p:spPr bwMode="auto">
            <a:xfrm>
              <a:off x="2970213" y="36312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7" name="Rectangle 496"/>
            <p:cNvSpPr>
              <a:spLocks noChangeArrowheads="1"/>
            </p:cNvSpPr>
            <p:nvPr/>
          </p:nvSpPr>
          <p:spPr bwMode="auto">
            <a:xfrm>
              <a:off x="2998788" y="36312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8" name="Rectangle 497"/>
            <p:cNvSpPr>
              <a:spLocks noChangeArrowheads="1"/>
            </p:cNvSpPr>
            <p:nvPr/>
          </p:nvSpPr>
          <p:spPr bwMode="auto">
            <a:xfrm>
              <a:off x="2941638" y="36312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9" name="Rectangle 498"/>
            <p:cNvSpPr>
              <a:spLocks noChangeArrowheads="1"/>
            </p:cNvSpPr>
            <p:nvPr/>
          </p:nvSpPr>
          <p:spPr bwMode="auto">
            <a:xfrm>
              <a:off x="3027363" y="3631278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0" name="Freeform 499"/>
            <p:cNvSpPr>
              <a:spLocks/>
            </p:cNvSpPr>
            <p:nvPr/>
          </p:nvSpPr>
          <p:spPr bwMode="auto">
            <a:xfrm>
              <a:off x="3055938" y="3631278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6 h 10"/>
                <a:gd name="T4" fmla="*/ 6 w 13"/>
                <a:gd name="T5" fmla="*/ 6 h 10"/>
                <a:gd name="T6" fmla="*/ 8 w 13"/>
                <a:gd name="T7" fmla="*/ 10 h 10"/>
                <a:gd name="T8" fmla="*/ 13 w 13"/>
                <a:gd name="T9" fmla="*/ 7 h 10"/>
                <a:gd name="T10" fmla="*/ 9 w 13"/>
                <a:gd name="T11" fmla="*/ 0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8" y="10"/>
                  </a:lnTo>
                  <a:lnTo>
                    <a:pt x="13" y="7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1" name="Freeform 500"/>
            <p:cNvSpPr>
              <a:spLocks/>
            </p:cNvSpPr>
            <p:nvPr/>
          </p:nvSpPr>
          <p:spPr bwMode="auto">
            <a:xfrm>
              <a:off x="3101976" y="3702715"/>
              <a:ext cx="19050" cy="22225"/>
            </a:xfrm>
            <a:custGeom>
              <a:avLst/>
              <a:gdLst>
                <a:gd name="T0" fmla="*/ 6 w 12"/>
                <a:gd name="T1" fmla="*/ 14 h 14"/>
                <a:gd name="T2" fmla="*/ 0 w 12"/>
                <a:gd name="T3" fmla="*/ 3 h 14"/>
                <a:gd name="T4" fmla="*/ 6 w 12"/>
                <a:gd name="T5" fmla="*/ 0 h 14"/>
                <a:gd name="T6" fmla="*/ 12 w 12"/>
                <a:gd name="T7" fmla="*/ 11 h 14"/>
                <a:gd name="T8" fmla="*/ 6 w 1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6" y="14"/>
                  </a:moveTo>
                  <a:lnTo>
                    <a:pt x="0" y="3"/>
                  </a:lnTo>
                  <a:lnTo>
                    <a:pt x="6" y="0"/>
                  </a:lnTo>
                  <a:lnTo>
                    <a:pt x="12" y="11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2" name="Freeform 501"/>
            <p:cNvSpPr>
              <a:spLocks/>
            </p:cNvSpPr>
            <p:nvPr/>
          </p:nvSpPr>
          <p:spPr bwMode="auto">
            <a:xfrm>
              <a:off x="3073401" y="3651915"/>
              <a:ext cx="19050" cy="20638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2 h 13"/>
                <a:gd name="T4" fmla="*/ 5 w 12"/>
                <a:gd name="T5" fmla="*/ 0 h 13"/>
                <a:gd name="T6" fmla="*/ 12 w 12"/>
                <a:gd name="T7" fmla="*/ 10 h 13"/>
                <a:gd name="T8" fmla="*/ 6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12" y="10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3" name="Freeform 502"/>
            <p:cNvSpPr>
              <a:spLocks/>
            </p:cNvSpPr>
            <p:nvPr/>
          </p:nvSpPr>
          <p:spPr bwMode="auto">
            <a:xfrm>
              <a:off x="3087688" y="3677315"/>
              <a:ext cx="19050" cy="22225"/>
            </a:xfrm>
            <a:custGeom>
              <a:avLst/>
              <a:gdLst>
                <a:gd name="T0" fmla="*/ 6 w 12"/>
                <a:gd name="T1" fmla="*/ 14 h 14"/>
                <a:gd name="T2" fmla="*/ 0 w 12"/>
                <a:gd name="T3" fmla="*/ 3 h 14"/>
                <a:gd name="T4" fmla="*/ 6 w 12"/>
                <a:gd name="T5" fmla="*/ 0 h 14"/>
                <a:gd name="T6" fmla="*/ 12 w 12"/>
                <a:gd name="T7" fmla="*/ 11 h 14"/>
                <a:gd name="T8" fmla="*/ 6 w 1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6" y="14"/>
                  </a:moveTo>
                  <a:lnTo>
                    <a:pt x="0" y="3"/>
                  </a:lnTo>
                  <a:lnTo>
                    <a:pt x="6" y="0"/>
                  </a:lnTo>
                  <a:lnTo>
                    <a:pt x="12" y="11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4" name="Freeform 503"/>
            <p:cNvSpPr>
              <a:spLocks/>
            </p:cNvSpPr>
            <p:nvPr/>
          </p:nvSpPr>
          <p:spPr bwMode="auto">
            <a:xfrm>
              <a:off x="3116263" y="3729703"/>
              <a:ext cx="19050" cy="20638"/>
            </a:xfrm>
            <a:custGeom>
              <a:avLst/>
              <a:gdLst>
                <a:gd name="T0" fmla="*/ 7 w 12"/>
                <a:gd name="T1" fmla="*/ 13 h 13"/>
                <a:gd name="T2" fmla="*/ 0 w 12"/>
                <a:gd name="T3" fmla="*/ 2 h 13"/>
                <a:gd name="T4" fmla="*/ 6 w 12"/>
                <a:gd name="T5" fmla="*/ 0 h 13"/>
                <a:gd name="T6" fmla="*/ 12 w 12"/>
                <a:gd name="T7" fmla="*/ 10 h 13"/>
                <a:gd name="T8" fmla="*/ 7 w 12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7" y="13"/>
                  </a:moveTo>
                  <a:lnTo>
                    <a:pt x="0" y="2"/>
                  </a:lnTo>
                  <a:lnTo>
                    <a:pt x="6" y="0"/>
                  </a:lnTo>
                  <a:lnTo>
                    <a:pt x="12" y="1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6" name="Freeform 505"/>
            <p:cNvSpPr>
              <a:spLocks/>
            </p:cNvSpPr>
            <p:nvPr/>
          </p:nvSpPr>
          <p:spPr bwMode="auto">
            <a:xfrm>
              <a:off x="3073401" y="3856703"/>
              <a:ext cx="19050" cy="22225"/>
            </a:xfrm>
            <a:custGeom>
              <a:avLst/>
              <a:gdLst>
                <a:gd name="T0" fmla="*/ 5 w 12"/>
                <a:gd name="T1" fmla="*/ 14 h 14"/>
                <a:gd name="T2" fmla="*/ 0 w 12"/>
                <a:gd name="T3" fmla="*/ 11 h 14"/>
                <a:gd name="T4" fmla="*/ 6 w 12"/>
                <a:gd name="T5" fmla="*/ 0 h 14"/>
                <a:gd name="T6" fmla="*/ 12 w 12"/>
                <a:gd name="T7" fmla="*/ 3 h 14"/>
                <a:gd name="T8" fmla="*/ 5 w 1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5" y="14"/>
                  </a:moveTo>
                  <a:lnTo>
                    <a:pt x="0" y="11"/>
                  </a:lnTo>
                  <a:lnTo>
                    <a:pt x="6" y="0"/>
                  </a:lnTo>
                  <a:lnTo>
                    <a:pt x="12" y="3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7" name="Freeform 506"/>
            <p:cNvSpPr>
              <a:spLocks/>
            </p:cNvSpPr>
            <p:nvPr/>
          </p:nvSpPr>
          <p:spPr bwMode="auto">
            <a:xfrm>
              <a:off x="3087688" y="3831303"/>
              <a:ext cx="19050" cy="20638"/>
            </a:xfrm>
            <a:custGeom>
              <a:avLst/>
              <a:gdLst>
                <a:gd name="T0" fmla="*/ 6 w 12"/>
                <a:gd name="T1" fmla="*/ 0 h 13"/>
                <a:gd name="T2" fmla="*/ 12 w 12"/>
                <a:gd name="T3" fmla="*/ 3 h 13"/>
                <a:gd name="T4" fmla="*/ 6 w 12"/>
                <a:gd name="T5" fmla="*/ 13 h 13"/>
                <a:gd name="T6" fmla="*/ 0 w 12"/>
                <a:gd name="T7" fmla="*/ 10 h 13"/>
                <a:gd name="T8" fmla="*/ 6 w 1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lnTo>
                    <a:pt x="12" y="3"/>
                  </a:lnTo>
                  <a:lnTo>
                    <a:pt x="6" y="13"/>
                  </a:lnTo>
                  <a:lnTo>
                    <a:pt x="0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8" name="Freeform 507"/>
            <p:cNvSpPr>
              <a:spLocks/>
            </p:cNvSpPr>
            <p:nvPr/>
          </p:nvSpPr>
          <p:spPr bwMode="auto">
            <a:xfrm>
              <a:off x="3101976" y="3804315"/>
              <a:ext cx="19050" cy="23813"/>
            </a:xfrm>
            <a:custGeom>
              <a:avLst/>
              <a:gdLst>
                <a:gd name="T0" fmla="*/ 6 w 12"/>
                <a:gd name="T1" fmla="*/ 0 h 15"/>
                <a:gd name="T2" fmla="*/ 12 w 12"/>
                <a:gd name="T3" fmla="*/ 3 h 15"/>
                <a:gd name="T4" fmla="*/ 6 w 12"/>
                <a:gd name="T5" fmla="*/ 15 h 15"/>
                <a:gd name="T6" fmla="*/ 0 w 12"/>
                <a:gd name="T7" fmla="*/ 12 h 15"/>
                <a:gd name="T8" fmla="*/ 6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6" y="0"/>
                  </a:moveTo>
                  <a:lnTo>
                    <a:pt x="12" y="3"/>
                  </a:lnTo>
                  <a:lnTo>
                    <a:pt x="6" y="15"/>
                  </a:lnTo>
                  <a:lnTo>
                    <a:pt x="0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9" name="Freeform 508"/>
            <p:cNvSpPr>
              <a:spLocks/>
            </p:cNvSpPr>
            <p:nvPr/>
          </p:nvSpPr>
          <p:spPr bwMode="auto">
            <a:xfrm>
              <a:off x="3116263" y="3780503"/>
              <a:ext cx="19050" cy="20638"/>
            </a:xfrm>
            <a:custGeom>
              <a:avLst/>
              <a:gdLst>
                <a:gd name="T0" fmla="*/ 7 w 12"/>
                <a:gd name="T1" fmla="*/ 0 h 13"/>
                <a:gd name="T2" fmla="*/ 12 w 12"/>
                <a:gd name="T3" fmla="*/ 3 h 13"/>
                <a:gd name="T4" fmla="*/ 6 w 12"/>
                <a:gd name="T5" fmla="*/ 13 h 13"/>
                <a:gd name="T6" fmla="*/ 0 w 12"/>
                <a:gd name="T7" fmla="*/ 10 h 13"/>
                <a:gd name="T8" fmla="*/ 7 w 1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7" y="0"/>
                  </a:moveTo>
                  <a:lnTo>
                    <a:pt x="12" y="3"/>
                  </a:lnTo>
                  <a:lnTo>
                    <a:pt x="6" y="13"/>
                  </a:lnTo>
                  <a:lnTo>
                    <a:pt x="0" y="1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00" name="Freeform 509"/>
          <p:cNvSpPr>
            <a:spLocks/>
          </p:cNvSpPr>
          <p:nvPr/>
        </p:nvSpPr>
        <p:spPr bwMode="auto">
          <a:xfrm>
            <a:off x="3055938" y="3882103"/>
            <a:ext cx="20638" cy="15875"/>
          </a:xfrm>
          <a:custGeom>
            <a:avLst/>
            <a:gdLst>
              <a:gd name="T0" fmla="*/ 0 w 13"/>
              <a:gd name="T1" fmla="*/ 10 h 10"/>
              <a:gd name="T2" fmla="*/ 9 w 13"/>
              <a:gd name="T3" fmla="*/ 10 h 10"/>
              <a:gd name="T4" fmla="*/ 13 w 13"/>
              <a:gd name="T5" fmla="*/ 3 h 10"/>
              <a:gd name="T6" fmla="*/ 8 w 13"/>
              <a:gd name="T7" fmla="*/ 0 h 10"/>
              <a:gd name="T8" fmla="*/ 6 w 13"/>
              <a:gd name="T9" fmla="*/ 4 h 10"/>
              <a:gd name="T10" fmla="*/ 0 w 13"/>
              <a:gd name="T11" fmla="*/ 4 h 10"/>
              <a:gd name="T12" fmla="*/ 0 w 13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0">
                <a:moveTo>
                  <a:pt x="0" y="10"/>
                </a:moveTo>
                <a:lnTo>
                  <a:pt x="9" y="10"/>
                </a:lnTo>
                <a:lnTo>
                  <a:pt x="13" y="3"/>
                </a:lnTo>
                <a:lnTo>
                  <a:pt x="8" y="0"/>
                </a:lnTo>
                <a:lnTo>
                  <a:pt x="6" y="4"/>
                </a:lnTo>
                <a:lnTo>
                  <a:pt x="0" y="4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01" name="Rectangle 510"/>
          <p:cNvSpPr>
            <a:spLocks noChangeArrowheads="1"/>
          </p:cNvSpPr>
          <p:nvPr/>
        </p:nvSpPr>
        <p:spPr bwMode="auto">
          <a:xfrm>
            <a:off x="3027363" y="3888453"/>
            <a:ext cx="190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02" name="Rectangle 511"/>
          <p:cNvSpPr>
            <a:spLocks noChangeArrowheads="1"/>
          </p:cNvSpPr>
          <p:nvPr/>
        </p:nvSpPr>
        <p:spPr bwMode="auto">
          <a:xfrm>
            <a:off x="2970213" y="3888453"/>
            <a:ext cx="190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03" name="Rectangle 512"/>
          <p:cNvSpPr>
            <a:spLocks noChangeArrowheads="1"/>
          </p:cNvSpPr>
          <p:nvPr/>
        </p:nvSpPr>
        <p:spPr bwMode="auto">
          <a:xfrm>
            <a:off x="2998788" y="3888453"/>
            <a:ext cx="190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04" name="Rectangle 513"/>
          <p:cNvSpPr>
            <a:spLocks noChangeArrowheads="1"/>
          </p:cNvSpPr>
          <p:nvPr/>
        </p:nvSpPr>
        <p:spPr bwMode="auto">
          <a:xfrm>
            <a:off x="2941638" y="3888453"/>
            <a:ext cx="190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34" name="Группа 633"/>
          <p:cNvGrpSpPr/>
          <p:nvPr/>
        </p:nvGrpSpPr>
        <p:grpSpPr>
          <a:xfrm>
            <a:off x="3238501" y="3664615"/>
            <a:ext cx="303213" cy="200026"/>
            <a:chOff x="3238501" y="3664615"/>
            <a:chExt cx="303213" cy="200026"/>
          </a:xfrm>
        </p:grpSpPr>
        <p:sp>
          <p:nvSpPr>
            <p:cNvPr id="505" name="Freeform 514"/>
            <p:cNvSpPr>
              <a:spLocks/>
            </p:cNvSpPr>
            <p:nvPr/>
          </p:nvSpPr>
          <p:spPr bwMode="auto">
            <a:xfrm>
              <a:off x="3527426" y="3850353"/>
              <a:ext cx="14288" cy="14288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3 h 9"/>
                <a:gd name="T4" fmla="*/ 0 w 9"/>
                <a:gd name="T5" fmla="*/ 9 h 9"/>
                <a:gd name="T6" fmla="*/ 9 w 9"/>
                <a:gd name="T7" fmla="*/ 9 h 9"/>
                <a:gd name="T8" fmla="*/ 9 w 9"/>
                <a:gd name="T9" fmla="*/ 0 h 9"/>
                <a:gd name="T10" fmla="*/ 3 w 9"/>
                <a:gd name="T11" fmla="*/ 0 h 9"/>
                <a:gd name="T12" fmla="*/ 3 w 9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3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3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6" name="Rectangle 515"/>
            <p:cNvSpPr>
              <a:spLocks noChangeArrowheads="1"/>
            </p:cNvSpPr>
            <p:nvPr/>
          </p:nvSpPr>
          <p:spPr bwMode="auto">
            <a:xfrm>
              <a:off x="3498851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7" name="Rectangle 516"/>
            <p:cNvSpPr>
              <a:spLocks noChangeArrowheads="1"/>
            </p:cNvSpPr>
            <p:nvPr/>
          </p:nvSpPr>
          <p:spPr bwMode="auto">
            <a:xfrm>
              <a:off x="3381376" y="3855115"/>
              <a:ext cx="174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8" name="Rectangle 517"/>
            <p:cNvSpPr>
              <a:spLocks noChangeArrowheads="1"/>
            </p:cNvSpPr>
            <p:nvPr/>
          </p:nvSpPr>
          <p:spPr bwMode="auto">
            <a:xfrm>
              <a:off x="3290888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9" name="Rectangle 518"/>
            <p:cNvSpPr>
              <a:spLocks noChangeArrowheads="1"/>
            </p:cNvSpPr>
            <p:nvPr/>
          </p:nvSpPr>
          <p:spPr bwMode="auto">
            <a:xfrm>
              <a:off x="3408363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0" name="Rectangle 519"/>
            <p:cNvSpPr>
              <a:spLocks noChangeArrowheads="1"/>
            </p:cNvSpPr>
            <p:nvPr/>
          </p:nvSpPr>
          <p:spPr bwMode="auto">
            <a:xfrm>
              <a:off x="3436938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1" name="Rectangle 520"/>
            <p:cNvSpPr>
              <a:spLocks noChangeArrowheads="1"/>
            </p:cNvSpPr>
            <p:nvPr/>
          </p:nvSpPr>
          <p:spPr bwMode="auto">
            <a:xfrm>
              <a:off x="3352801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2" name="Rectangle 521"/>
            <p:cNvSpPr>
              <a:spLocks noChangeArrowheads="1"/>
            </p:cNvSpPr>
            <p:nvPr/>
          </p:nvSpPr>
          <p:spPr bwMode="auto">
            <a:xfrm>
              <a:off x="3470276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3" name="Rectangle 522"/>
            <p:cNvSpPr>
              <a:spLocks noChangeArrowheads="1"/>
            </p:cNvSpPr>
            <p:nvPr/>
          </p:nvSpPr>
          <p:spPr bwMode="auto">
            <a:xfrm>
              <a:off x="3319463" y="3855115"/>
              <a:ext cx="238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4" name="Rectangle 523"/>
            <p:cNvSpPr>
              <a:spLocks noChangeArrowheads="1"/>
            </p:cNvSpPr>
            <p:nvPr/>
          </p:nvSpPr>
          <p:spPr bwMode="auto">
            <a:xfrm>
              <a:off x="3262313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5" name="Freeform 524"/>
            <p:cNvSpPr>
              <a:spLocks/>
            </p:cNvSpPr>
            <p:nvPr/>
          </p:nvSpPr>
          <p:spPr bwMode="auto">
            <a:xfrm>
              <a:off x="3238501" y="3850353"/>
              <a:ext cx="14288" cy="14288"/>
            </a:xfrm>
            <a:custGeom>
              <a:avLst/>
              <a:gdLst>
                <a:gd name="T0" fmla="*/ 9 w 9"/>
                <a:gd name="T1" fmla="*/ 3 h 9"/>
                <a:gd name="T2" fmla="*/ 6 w 9"/>
                <a:gd name="T3" fmla="*/ 3 h 9"/>
                <a:gd name="T4" fmla="*/ 6 w 9"/>
                <a:gd name="T5" fmla="*/ 0 h 9"/>
                <a:gd name="T6" fmla="*/ 0 w 9"/>
                <a:gd name="T7" fmla="*/ 0 h 9"/>
                <a:gd name="T8" fmla="*/ 0 w 9"/>
                <a:gd name="T9" fmla="*/ 9 h 9"/>
                <a:gd name="T10" fmla="*/ 9 w 9"/>
                <a:gd name="T11" fmla="*/ 9 h 9"/>
                <a:gd name="T12" fmla="*/ 9 w 9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6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6" name="Rectangle 525"/>
            <p:cNvSpPr>
              <a:spLocks noChangeArrowheads="1"/>
            </p:cNvSpPr>
            <p:nvPr/>
          </p:nvSpPr>
          <p:spPr bwMode="auto">
            <a:xfrm>
              <a:off x="3238501" y="38217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7" name="Rectangle 526"/>
            <p:cNvSpPr>
              <a:spLocks noChangeArrowheads="1"/>
            </p:cNvSpPr>
            <p:nvPr/>
          </p:nvSpPr>
          <p:spPr bwMode="auto">
            <a:xfrm>
              <a:off x="3238501" y="3797965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8" name="Rectangle 527"/>
            <p:cNvSpPr>
              <a:spLocks noChangeArrowheads="1"/>
            </p:cNvSpPr>
            <p:nvPr/>
          </p:nvSpPr>
          <p:spPr bwMode="auto">
            <a:xfrm>
              <a:off x="3238501" y="37408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9" name="Rectangle 528"/>
            <p:cNvSpPr>
              <a:spLocks noChangeArrowheads="1"/>
            </p:cNvSpPr>
            <p:nvPr/>
          </p:nvSpPr>
          <p:spPr bwMode="auto">
            <a:xfrm>
              <a:off x="3238501" y="37693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0" name="Rectangle 529"/>
            <p:cNvSpPr>
              <a:spLocks noChangeArrowheads="1"/>
            </p:cNvSpPr>
            <p:nvPr/>
          </p:nvSpPr>
          <p:spPr bwMode="auto">
            <a:xfrm>
              <a:off x="3238501" y="3717003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1" name="Rectangle 530"/>
            <p:cNvSpPr>
              <a:spLocks noChangeArrowheads="1"/>
            </p:cNvSpPr>
            <p:nvPr/>
          </p:nvSpPr>
          <p:spPr bwMode="auto">
            <a:xfrm>
              <a:off x="3238501" y="36884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2" name="Freeform 531"/>
            <p:cNvSpPr>
              <a:spLocks/>
            </p:cNvSpPr>
            <p:nvPr/>
          </p:nvSpPr>
          <p:spPr bwMode="auto">
            <a:xfrm>
              <a:off x="3238501" y="3664615"/>
              <a:ext cx="14288" cy="14288"/>
            </a:xfrm>
            <a:custGeom>
              <a:avLst/>
              <a:gdLst>
                <a:gd name="T0" fmla="*/ 6 w 9"/>
                <a:gd name="T1" fmla="*/ 6 h 9"/>
                <a:gd name="T2" fmla="*/ 9 w 9"/>
                <a:gd name="T3" fmla="*/ 6 h 9"/>
                <a:gd name="T4" fmla="*/ 9 w 9"/>
                <a:gd name="T5" fmla="*/ 0 h 9"/>
                <a:gd name="T6" fmla="*/ 0 w 9"/>
                <a:gd name="T7" fmla="*/ 0 h 9"/>
                <a:gd name="T8" fmla="*/ 0 w 9"/>
                <a:gd name="T9" fmla="*/ 9 h 9"/>
                <a:gd name="T10" fmla="*/ 6 w 9"/>
                <a:gd name="T11" fmla="*/ 9 h 9"/>
                <a:gd name="T12" fmla="*/ 6 w 9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6" y="6"/>
                  </a:moveTo>
                  <a:lnTo>
                    <a:pt x="9" y="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3" name="Rectangle 532"/>
            <p:cNvSpPr>
              <a:spLocks noChangeArrowheads="1"/>
            </p:cNvSpPr>
            <p:nvPr/>
          </p:nvSpPr>
          <p:spPr bwMode="auto">
            <a:xfrm>
              <a:off x="3498851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4" name="Rectangle 533"/>
            <p:cNvSpPr>
              <a:spLocks noChangeArrowheads="1"/>
            </p:cNvSpPr>
            <p:nvPr/>
          </p:nvSpPr>
          <p:spPr bwMode="auto">
            <a:xfrm>
              <a:off x="3352801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5" name="Rectangle 534"/>
            <p:cNvSpPr>
              <a:spLocks noChangeArrowheads="1"/>
            </p:cNvSpPr>
            <p:nvPr/>
          </p:nvSpPr>
          <p:spPr bwMode="auto">
            <a:xfrm>
              <a:off x="3470276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6" name="Rectangle 535"/>
            <p:cNvSpPr>
              <a:spLocks noChangeArrowheads="1"/>
            </p:cNvSpPr>
            <p:nvPr/>
          </p:nvSpPr>
          <p:spPr bwMode="auto">
            <a:xfrm>
              <a:off x="3262313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7" name="Rectangle 536"/>
            <p:cNvSpPr>
              <a:spLocks noChangeArrowheads="1"/>
            </p:cNvSpPr>
            <p:nvPr/>
          </p:nvSpPr>
          <p:spPr bwMode="auto">
            <a:xfrm>
              <a:off x="3290888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8" name="Rectangle 537"/>
            <p:cNvSpPr>
              <a:spLocks noChangeArrowheads="1"/>
            </p:cNvSpPr>
            <p:nvPr/>
          </p:nvSpPr>
          <p:spPr bwMode="auto">
            <a:xfrm>
              <a:off x="3319463" y="3664615"/>
              <a:ext cx="238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9" name="Rectangle 538"/>
            <p:cNvSpPr>
              <a:spLocks noChangeArrowheads="1"/>
            </p:cNvSpPr>
            <p:nvPr/>
          </p:nvSpPr>
          <p:spPr bwMode="auto">
            <a:xfrm>
              <a:off x="3381376" y="3664615"/>
              <a:ext cx="1746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0" name="Rectangle 539"/>
            <p:cNvSpPr>
              <a:spLocks noChangeArrowheads="1"/>
            </p:cNvSpPr>
            <p:nvPr/>
          </p:nvSpPr>
          <p:spPr bwMode="auto">
            <a:xfrm>
              <a:off x="3436938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1" name="Rectangle 540"/>
            <p:cNvSpPr>
              <a:spLocks noChangeArrowheads="1"/>
            </p:cNvSpPr>
            <p:nvPr/>
          </p:nvSpPr>
          <p:spPr bwMode="auto">
            <a:xfrm>
              <a:off x="3408363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2" name="Freeform 541"/>
            <p:cNvSpPr>
              <a:spLocks/>
            </p:cNvSpPr>
            <p:nvPr/>
          </p:nvSpPr>
          <p:spPr bwMode="auto">
            <a:xfrm>
              <a:off x="3527426" y="3664615"/>
              <a:ext cx="14288" cy="14288"/>
            </a:xfrm>
            <a:custGeom>
              <a:avLst/>
              <a:gdLst>
                <a:gd name="T0" fmla="*/ 0 w 9"/>
                <a:gd name="T1" fmla="*/ 6 h 9"/>
                <a:gd name="T2" fmla="*/ 3 w 9"/>
                <a:gd name="T3" fmla="*/ 6 h 9"/>
                <a:gd name="T4" fmla="*/ 3 w 9"/>
                <a:gd name="T5" fmla="*/ 9 h 9"/>
                <a:gd name="T6" fmla="*/ 9 w 9"/>
                <a:gd name="T7" fmla="*/ 9 h 9"/>
                <a:gd name="T8" fmla="*/ 9 w 9"/>
                <a:gd name="T9" fmla="*/ 0 h 9"/>
                <a:gd name="T10" fmla="*/ 0 w 9"/>
                <a:gd name="T11" fmla="*/ 0 h 9"/>
                <a:gd name="T12" fmla="*/ 0 w 9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6"/>
                  </a:moveTo>
                  <a:lnTo>
                    <a:pt x="3" y="6"/>
                  </a:lnTo>
                  <a:lnTo>
                    <a:pt x="3" y="9"/>
                  </a:lnTo>
                  <a:lnTo>
                    <a:pt x="9" y="9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3" name="Rectangle 542"/>
            <p:cNvSpPr>
              <a:spLocks noChangeArrowheads="1"/>
            </p:cNvSpPr>
            <p:nvPr/>
          </p:nvSpPr>
          <p:spPr bwMode="auto">
            <a:xfrm>
              <a:off x="3532188" y="3717003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4" name="Rectangle 543"/>
            <p:cNvSpPr>
              <a:spLocks noChangeArrowheads="1"/>
            </p:cNvSpPr>
            <p:nvPr/>
          </p:nvSpPr>
          <p:spPr bwMode="auto">
            <a:xfrm>
              <a:off x="3532188" y="376939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5" name="Rectangle 544"/>
            <p:cNvSpPr>
              <a:spLocks noChangeArrowheads="1"/>
            </p:cNvSpPr>
            <p:nvPr/>
          </p:nvSpPr>
          <p:spPr bwMode="auto">
            <a:xfrm>
              <a:off x="3532188" y="3797965"/>
              <a:ext cx="95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6" name="Rectangle 545"/>
            <p:cNvSpPr>
              <a:spLocks noChangeArrowheads="1"/>
            </p:cNvSpPr>
            <p:nvPr/>
          </p:nvSpPr>
          <p:spPr bwMode="auto">
            <a:xfrm>
              <a:off x="3532188" y="38217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7" name="Rectangle 546"/>
            <p:cNvSpPr>
              <a:spLocks noChangeArrowheads="1"/>
            </p:cNvSpPr>
            <p:nvPr/>
          </p:nvSpPr>
          <p:spPr bwMode="auto">
            <a:xfrm>
              <a:off x="3532188" y="368842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8" name="Rectangle 547"/>
            <p:cNvSpPr>
              <a:spLocks noChangeArrowheads="1"/>
            </p:cNvSpPr>
            <p:nvPr/>
          </p:nvSpPr>
          <p:spPr bwMode="auto">
            <a:xfrm>
              <a:off x="3532188" y="37408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5" name="Группа 634"/>
          <p:cNvGrpSpPr/>
          <p:nvPr/>
        </p:nvGrpSpPr>
        <p:grpSpPr>
          <a:xfrm>
            <a:off x="3632201" y="3664615"/>
            <a:ext cx="304800" cy="200025"/>
            <a:chOff x="3632201" y="3664615"/>
            <a:chExt cx="304800" cy="200025"/>
          </a:xfrm>
        </p:grpSpPr>
        <p:sp>
          <p:nvSpPr>
            <p:cNvPr id="539" name="Freeform 548"/>
            <p:cNvSpPr>
              <a:spLocks/>
            </p:cNvSpPr>
            <p:nvPr/>
          </p:nvSpPr>
          <p:spPr bwMode="auto">
            <a:xfrm>
              <a:off x="3910013" y="3828128"/>
              <a:ext cx="19050" cy="19050"/>
            </a:xfrm>
            <a:custGeom>
              <a:avLst/>
              <a:gdLst>
                <a:gd name="T0" fmla="*/ 5 w 16"/>
                <a:gd name="T1" fmla="*/ 17 h 17"/>
                <a:gd name="T2" fmla="*/ 16 w 16"/>
                <a:gd name="T3" fmla="*/ 4 h 17"/>
                <a:gd name="T4" fmla="*/ 8 w 16"/>
                <a:gd name="T5" fmla="*/ 0 h 17"/>
                <a:gd name="T6" fmla="*/ 0 w 16"/>
                <a:gd name="T7" fmla="*/ 12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9" y="13"/>
                    <a:pt x="13" y="9"/>
                    <a:pt x="16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3" y="8"/>
                    <a:pt x="0" y="12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0" name="Freeform 549"/>
            <p:cNvSpPr>
              <a:spLocks/>
            </p:cNvSpPr>
            <p:nvPr/>
          </p:nvSpPr>
          <p:spPr bwMode="auto">
            <a:xfrm>
              <a:off x="3916363" y="3690015"/>
              <a:ext cx="15875" cy="20638"/>
            </a:xfrm>
            <a:custGeom>
              <a:avLst/>
              <a:gdLst>
                <a:gd name="T0" fmla="*/ 7 w 14"/>
                <a:gd name="T1" fmla="*/ 18 h 18"/>
                <a:gd name="T2" fmla="*/ 14 w 14"/>
                <a:gd name="T3" fmla="*/ 15 h 18"/>
                <a:gd name="T4" fmla="*/ 6 w 14"/>
                <a:gd name="T5" fmla="*/ 0 h 18"/>
                <a:gd name="T6" fmla="*/ 0 w 14"/>
                <a:gd name="T7" fmla="*/ 5 h 18"/>
                <a:gd name="T8" fmla="*/ 7 w 1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7" y="18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2" y="10"/>
                    <a:pt x="10" y="5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9"/>
                    <a:pt x="5" y="13"/>
                    <a:pt x="7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1" name="Freeform 550"/>
            <p:cNvSpPr>
              <a:spLocks/>
            </p:cNvSpPr>
            <p:nvPr/>
          </p:nvSpPr>
          <p:spPr bwMode="auto">
            <a:xfrm>
              <a:off x="3895726" y="3670965"/>
              <a:ext cx="22225" cy="19050"/>
            </a:xfrm>
            <a:custGeom>
              <a:avLst/>
              <a:gdLst>
                <a:gd name="T0" fmla="*/ 18 w 18"/>
                <a:gd name="T1" fmla="*/ 10 h 16"/>
                <a:gd name="T2" fmla="*/ 4 w 18"/>
                <a:gd name="T3" fmla="*/ 0 h 16"/>
                <a:gd name="T4" fmla="*/ 0 w 18"/>
                <a:gd name="T5" fmla="*/ 7 h 16"/>
                <a:gd name="T6" fmla="*/ 12 w 18"/>
                <a:gd name="T7" fmla="*/ 16 h 16"/>
                <a:gd name="T8" fmla="*/ 18 w 18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18" y="10"/>
                  </a:moveTo>
                  <a:cubicBezTo>
                    <a:pt x="14" y="6"/>
                    <a:pt x="9" y="3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9"/>
                    <a:pt x="9" y="12"/>
                    <a:pt x="12" y="1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2" name="Freeform 551"/>
            <p:cNvSpPr>
              <a:spLocks/>
            </p:cNvSpPr>
            <p:nvPr/>
          </p:nvSpPr>
          <p:spPr bwMode="auto">
            <a:xfrm>
              <a:off x="3922713" y="3802728"/>
              <a:ext cx="14288" cy="20638"/>
            </a:xfrm>
            <a:custGeom>
              <a:avLst/>
              <a:gdLst>
                <a:gd name="T0" fmla="*/ 0 w 11"/>
                <a:gd name="T1" fmla="*/ 15 h 17"/>
                <a:gd name="T2" fmla="*/ 8 w 11"/>
                <a:gd name="T3" fmla="*/ 17 h 17"/>
                <a:gd name="T4" fmla="*/ 11 w 11"/>
                <a:gd name="T5" fmla="*/ 0 h 17"/>
                <a:gd name="T6" fmla="*/ 11 w 11"/>
                <a:gd name="T7" fmla="*/ 0 h 17"/>
                <a:gd name="T8" fmla="*/ 3 w 11"/>
                <a:gd name="T9" fmla="*/ 0 h 17"/>
                <a:gd name="T10" fmla="*/ 0 w 11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7">
                  <a:moveTo>
                    <a:pt x="0" y="15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10" y="12"/>
                    <a:pt x="11" y="6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5"/>
                    <a:pt x="2" y="10"/>
                    <a:pt x="0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3" name="Rectangle 552"/>
            <p:cNvSpPr>
              <a:spLocks noChangeArrowheads="1"/>
            </p:cNvSpPr>
            <p:nvPr/>
          </p:nvSpPr>
          <p:spPr bwMode="auto">
            <a:xfrm>
              <a:off x="3722688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4" name="Rectangle 553"/>
            <p:cNvSpPr>
              <a:spLocks noChangeArrowheads="1"/>
            </p:cNvSpPr>
            <p:nvPr/>
          </p:nvSpPr>
          <p:spPr bwMode="auto">
            <a:xfrm>
              <a:off x="3760788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5" name="Rectangle 554"/>
            <p:cNvSpPr>
              <a:spLocks noChangeArrowheads="1"/>
            </p:cNvSpPr>
            <p:nvPr/>
          </p:nvSpPr>
          <p:spPr bwMode="auto">
            <a:xfrm>
              <a:off x="3751263" y="3855115"/>
              <a:ext cx="142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6" name="Rectangle 555"/>
            <p:cNvSpPr>
              <a:spLocks noChangeArrowheads="1"/>
            </p:cNvSpPr>
            <p:nvPr/>
          </p:nvSpPr>
          <p:spPr bwMode="auto">
            <a:xfrm>
              <a:off x="3732213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7" name="Freeform 556"/>
            <p:cNvSpPr>
              <a:spLocks/>
            </p:cNvSpPr>
            <p:nvPr/>
          </p:nvSpPr>
          <p:spPr bwMode="auto">
            <a:xfrm>
              <a:off x="3692526" y="3855115"/>
              <a:ext cx="20638" cy="9525"/>
            </a:xfrm>
            <a:custGeom>
              <a:avLst/>
              <a:gdLst>
                <a:gd name="T0" fmla="*/ 0 w 13"/>
                <a:gd name="T1" fmla="*/ 6 h 6"/>
                <a:gd name="T2" fmla="*/ 13 w 13"/>
                <a:gd name="T3" fmla="*/ 6 h 6"/>
                <a:gd name="T4" fmla="*/ 13 w 13"/>
                <a:gd name="T5" fmla="*/ 0 h 6"/>
                <a:gd name="T6" fmla="*/ 1 w 13"/>
                <a:gd name="T7" fmla="*/ 0 h 6"/>
                <a:gd name="T8" fmla="*/ 0 w 1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">
                  <a:moveTo>
                    <a:pt x="0" y="6"/>
                  </a:moveTo>
                  <a:lnTo>
                    <a:pt x="13" y="6"/>
                  </a:lnTo>
                  <a:lnTo>
                    <a:pt x="13" y="0"/>
                  </a:lnTo>
                  <a:lnTo>
                    <a:pt x="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8" name="Rectangle 557"/>
            <p:cNvSpPr>
              <a:spLocks noChangeArrowheads="1"/>
            </p:cNvSpPr>
            <p:nvPr/>
          </p:nvSpPr>
          <p:spPr bwMode="auto">
            <a:xfrm>
              <a:off x="3703638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9" name="Rectangle 558"/>
            <p:cNvSpPr>
              <a:spLocks noChangeArrowheads="1"/>
            </p:cNvSpPr>
            <p:nvPr/>
          </p:nvSpPr>
          <p:spPr bwMode="auto">
            <a:xfrm>
              <a:off x="3775076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0" name="Freeform 559"/>
            <p:cNvSpPr>
              <a:spLocks/>
            </p:cNvSpPr>
            <p:nvPr/>
          </p:nvSpPr>
          <p:spPr bwMode="auto">
            <a:xfrm>
              <a:off x="3673476" y="3664615"/>
              <a:ext cx="19050" cy="12700"/>
            </a:xfrm>
            <a:custGeom>
              <a:avLst/>
              <a:gdLst>
                <a:gd name="T0" fmla="*/ 17 w 17"/>
                <a:gd name="T1" fmla="*/ 8 h 11"/>
                <a:gd name="T2" fmla="*/ 17 w 17"/>
                <a:gd name="T3" fmla="*/ 0 h 11"/>
                <a:gd name="T4" fmla="*/ 0 w 17"/>
                <a:gd name="T5" fmla="*/ 3 h 11"/>
                <a:gd name="T6" fmla="*/ 3 w 17"/>
                <a:gd name="T7" fmla="*/ 11 h 11"/>
                <a:gd name="T8" fmla="*/ 17 w 17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7" y="8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1" y="0"/>
                    <a:pt x="6" y="1"/>
                    <a:pt x="0" y="3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8" y="9"/>
                    <a:pt x="12" y="8"/>
                    <a:pt x="17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1" name="Rectangle 560"/>
            <p:cNvSpPr>
              <a:spLocks noChangeArrowheads="1"/>
            </p:cNvSpPr>
            <p:nvPr/>
          </p:nvSpPr>
          <p:spPr bwMode="auto">
            <a:xfrm>
              <a:off x="3832226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2" name="Freeform 561"/>
            <p:cNvSpPr>
              <a:spLocks/>
            </p:cNvSpPr>
            <p:nvPr/>
          </p:nvSpPr>
          <p:spPr bwMode="auto">
            <a:xfrm>
              <a:off x="3860801" y="3855115"/>
              <a:ext cx="19050" cy="9525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8 h 8"/>
                <a:gd name="T4" fmla="*/ 12 w 16"/>
                <a:gd name="T5" fmla="*/ 8 h 8"/>
                <a:gd name="T6" fmla="*/ 16 w 16"/>
                <a:gd name="T7" fmla="*/ 8 h 8"/>
                <a:gd name="T8" fmla="*/ 16 w 16"/>
                <a:gd name="T9" fmla="*/ 0 h 8"/>
                <a:gd name="T10" fmla="*/ 12 w 16"/>
                <a:gd name="T11" fmla="*/ 0 h 8"/>
                <a:gd name="T12" fmla="*/ 0 w 1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5" y="8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0"/>
                    <a:pt x="1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3" name="Rectangle 562"/>
            <p:cNvSpPr>
              <a:spLocks noChangeArrowheads="1"/>
            </p:cNvSpPr>
            <p:nvPr/>
          </p:nvSpPr>
          <p:spPr bwMode="auto">
            <a:xfrm>
              <a:off x="3813176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4" name="Rectangle 563"/>
            <p:cNvSpPr>
              <a:spLocks noChangeArrowheads="1"/>
            </p:cNvSpPr>
            <p:nvPr/>
          </p:nvSpPr>
          <p:spPr bwMode="auto">
            <a:xfrm>
              <a:off x="3803651" y="38551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5" name="Rectangle 564"/>
            <p:cNvSpPr>
              <a:spLocks noChangeArrowheads="1"/>
            </p:cNvSpPr>
            <p:nvPr/>
          </p:nvSpPr>
          <p:spPr bwMode="auto">
            <a:xfrm>
              <a:off x="3789363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6" name="Rectangle 565"/>
            <p:cNvSpPr>
              <a:spLocks noChangeArrowheads="1"/>
            </p:cNvSpPr>
            <p:nvPr/>
          </p:nvSpPr>
          <p:spPr bwMode="auto">
            <a:xfrm>
              <a:off x="3841751" y="3664615"/>
              <a:ext cx="1905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7" name="Rectangle 566"/>
            <p:cNvSpPr>
              <a:spLocks noChangeArrowheads="1"/>
            </p:cNvSpPr>
            <p:nvPr/>
          </p:nvSpPr>
          <p:spPr bwMode="auto">
            <a:xfrm>
              <a:off x="3927476" y="3745578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8" name="Rectangle 567"/>
            <p:cNvSpPr>
              <a:spLocks noChangeArrowheads="1"/>
            </p:cNvSpPr>
            <p:nvPr/>
          </p:nvSpPr>
          <p:spPr bwMode="auto">
            <a:xfrm>
              <a:off x="3927476" y="3774153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9" name="Freeform 568"/>
            <p:cNvSpPr>
              <a:spLocks/>
            </p:cNvSpPr>
            <p:nvPr/>
          </p:nvSpPr>
          <p:spPr bwMode="auto">
            <a:xfrm>
              <a:off x="3887788" y="3847178"/>
              <a:ext cx="20638" cy="15875"/>
            </a:xfrm>
            <a:custGeom>
              <a:avLst/>
              <a:gdLst>
                <a:gd name="T0" fmla="*/ 2 w 17"/>
                <a:gd name="T1" fmla="*/ 14 h 14"/>
                <a:gd name="T2" fmla="*/ 17 w 17"/>
                <a:gd name="T3" fmla="*/ 7 h 14"/>
                <a:gd name="T4" fmla="*/ 13 w 17"/>
                <a:gd name="T5" fmla="*/ 0 h 14"/>
                <a:gd name="T6" fmla="*/ 0 w 17"/>
                <a:gd name="T7" fmla="*/ 6 h 14"/>
                <a:gd name="T8" fmla="*/ 2 w 17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2" y="14"/>
                  </a:moveTo>
                  <a:cubicBezTo>
                    <a:pt x="7" y="12"/>
                    <a:pt x="13" y="10"/>
                    <a:pt x="17" y="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3"/>
                    <a:pt x="5" y="5"/>
                    <a:pt x="0" y="6"/>
                  </a:cubicBezTo>
                  <a:lnTo>
                    <a:pt x="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0" name="Freeform 569"/>
            <p:cNvSpPr>
              <a:spLocks/>
            </p:cNvSpPr>
            <p:nvPr/>
          </p:nvSpPr>
          <p:spPr bwMode="auto">
            <a:xfrm>
              <a:off x="3870326" y="3664615"/>
              <a:ext cx="20638" cy="12700"/>
            </a:xfrm>
            <a:custGeom>
              <a:avLst/>
              <a:gdLst>
                <a:gd name="T0" fmla="*/ 15 w 18"/>
                <a:gd name="T1" fmla="*/ 10 h 10"/>
                <a:gd name="T2" fmla="*/ 18 w 18"/>
                <a:gd name="T3" fmla="*/ 2 h 10"/>
                <a:gd name="T4" fmla="*/ 4 w 18"/>
                <a:gd name="T5" fmla="*/ 0 h 10"/>
                <a:gd name="T6" fmla="*/ 0 w 18"/>
                <a:gd name="T7" fmla="*/ 0 h 10"/>
                <a:gd name="T8" fmla="*/ 0 w 18"/>
                <a:gd name="T9" fmla="*/ 8 h 10"/>
                <a:gd name="T10" fmla="*/ 4 w 18"/>
                <a:gd name="T11" fmla="*/ 8 h 10"/>
                <a:gd name="T12" fmla="*/ 15 w 18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15" y="10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3" y="1"/>
                    <a:pt x="8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8" y="8"/>
                    <a:pt x="12" y="9"/>
                    <a:pt x="15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1" name="Rectangle 570"/>
            <p:cNvSpPr>
              <a:spLocks noChangeArrowheads="1"/>
            </p:cNvSpPr>
            <p:nvPr/>
          </p:nvSpPr>
          <p:spPr bwMode="auto">
            <a:xfrm>
              <a:off x="3632201" y="3778915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2" name="Freeform 571"/>
            <p:cNvSpPr>
              <a:spLocks/>
            </p:cNvSpPr>
            <p:nvPr/>
          </p:nvSpPr>
          <p:spPr bwMode="auto">
            <a:xfrm>
              <a:off x="3663951" y="3848765"/>
              <a:ext cx="19050" cy="14288"/>
            </a:xfrm>
            <a:custGeom>
              <a:avLst/>
              <a:gdLst>
                <a:gd name="T0" fmla="*/ 0 w 17"/>
                <a:gd name="T1" fmla="*/ 6 h 12"/>
                <a:gd name="T2" fmla="*/ 16 w 17"/>
                <a:gd name="T3" fmla="*/ 12 h 12"/>
                <a:gd name="T4" fmla="*/ 17 w 17"/>
                <a:gd name="T5" fmla="*/ 5 h 12"/>
                <a:gd name="T6" fmla="*/ 4 w 17"/>
                <a:gd name="T7" fmla="*/ 0 h 12"/>
                <a:gd name="T8" fmla="*/ 0 w 17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0" y="6"/>
                  </a:moveTo>
                  <a:cubicBezTo>
                    <a:pt x="5" y="9"/>
                    <a:pt x="10" y="11"/>
                    <a:pt x="16" y="12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3" y="4"/>
                    <a:pt x="8" y="2"/>
                    <a:pt x="4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3" name="Freeform 572"/>
            <p:cNvSpPr>
              <a:spLocks/>
            </p:cNvSpPr>
            <p:nvPr/>
          </p:nvSpPr>
          <p:spPr bwMode="auto">
            <a:xfrm>
              <a:off x="3925888" y="3718590"/>
              <a:ext cx="11113" cy="17463"/>
            </a:xfrm>
            <a:custGeom>
              <a:avLst/>
              <a:gdLst>
                <a:gd name="T0" fmla="*/ 8 w 9"/>
                <a:gd name="T1" fmla="*/ 0 h 15"/>
                <a:gd name="T2" fmla="*/ 0 w 9"/>
                <a:gd name="T3" fmla="*/ 1 h 15"/>
                <a:gd name="T4" fmla="*/ 1 w 9"/>
                <a:gd name="T5" fmla="*/ 7 h 15"/>
                <a:gd name="T6" fmla="*/ 1 w 9"/>
                <a:gd name="T7" fmla="*/ 15 h 15"/>
                <a:gd name="T8" fmla="*/ 9 w 9"/>
                <a:gd name="T9" fmla="*/ 15 h 15"/>
                <a:gd name="T10" fmla="*/ 9 w 9"/>
                <a:gd name="T11" fmla="*/ 7 h 15"/>
                <a:gd name="T12" fmla="*/ 8 w 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5">
                  <a:moveTo>
                    <a:pt x="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5"/>
                    <a:pt x="1" y="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5"/>
                    <a:pt x="9" y="2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4" name="Rectangle 573"/>
            <p:cNvSpPr>
              <a:spLocks noChangeArrowheads="1"/>
            </p:cNvSpPr>
            <p:nvPr/>
          </p:nvSpPr>
          <p:spPr bwMode="auto">
            <a:xfrm>
              <a:off x="3632201" y="3750340"/>
              <a:ext cx="9525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5" name="Freeform 574"/>
            <p:cNvSpPr>
              <a:spLocks/>
            </p:cNvSpPr>
            <p:nvPr/>
          </p:nvSpPr>
          <p:spPr bwMode="auto">
            <a:xfrm>
              <a:off x="3641726" y="3831303"/>
              <a:ext cx="19050" cy="20638"/>
            </a:xfrm>
            <a:custGeom>
              <a:avLst/>
              <a:gdLst>
                <a:gd name="T0" fmla="*/ 11 w 16"/>
                <a:gd name="T1" fmla="*/ 17 h 17"/>
                <a:gd name="T2" fmla="*/ 16 w 16"/>
                <a:gd name="T3" fmla="*/ 10 h 17"/>
                <a:gd name="T4" fmla="*/ 6 w 16"/>
                <a:gd name="T5" fmla="*/ 0 h 17"/>
                <a:gd name="T6" fmla="*/ 0 w 16"/>
                <a:gd name="T7" fmla="*/ 4 h 17"/>
                <a:gd name="T8" fmla="*/ 11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1" y="1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2" y="7"/>
                    <a:pt x="9" y="4"/>
                    <a:pt x="6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9"/>
                    <a:pt x="6" y="13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6" name="Freeform 575"/>
            <p:cNvSpPr>
              <a:spLocks/>
            </p:cNvSpPr>
            <p:nvPr/>
          </p:nvSpPr>
          <p:spPr bwMode="auto">
            <a:xfrm>
              <a:off x="3648076" y="3672553"/>
              <a:ext cx="20638" cy="19050"/>
            </a:xfrm>
            <a:custGeom>
              <a:avLst/>
              <a:gdLst>
                <a:gd name="T0" fmla="*/ 17 w 17"/>
                <a:gd name="T1" fmla="*/ 7 h 16"/>
                <a:gd name="T2" fmla="*/ 14 w 17"/>
                <a:gd name="T3" fmla="*/ 0 h 16"/>
                <a:gd name="T4" fmla="*/ 0 w 17"/>
                <a:gd name="T5" fmla="*/ 10 h 16"/>
                <a:gd name="T6" fmla="*/ 6 w 17"/>
                <a:gd name="T7" fmla="*/ 16 h 16"/>
                <a:gd name="T8" fmla="*/ 17 w 17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7" y="7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4" y="6"/>
                    <a:pt x="0" y="1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9" y="12"/>
                    <a:pt x="13" y="9"/>
                    <a:pt x="17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7" name="Freeform 576"/>
            <p:cNvSpPr>
              <a:spLocks/>
            </p:cNvSpPr>
            <p:nvPr/>
          </p:nvSpPr>
          <p:spPr bwMode="auto">
            <a:xfrm>
              <a:off x="3632201" y="3805903"/>
              <a:ext cx="12700" cy="20638"/>
            </a:xfrm>
            <a:custGeom>
              <a:avLst/>
              <a:gdLst>
                <a:gd name="T0" fmla="*/ 0 w 11"/>
                <a:gd name="T1" fmla="*/ 1 h 17"/>
                <a:gd name="T2" fmla="*/ 4 w 11"/>
                <a:gd name="T3" fmla="*/ 17 h 17"/>
                <a:gd name="T4" fmla="*/ 11 w 11"/>
                <a:gd name="T5" fmla="*/ 14 h 17"/>
                <a:gd name="T6" fmla="*/ 8 w 11"/>
                <a:gd name="T7" fmla="*/ 0 h 17"/>
                <a:gd name="T8" fmla="*/ 0 w 11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7">
                  <a:moveTo>
                    <a:pt x="0" y="1"/>
                  </a:moveTo>
                  <a:cubicBezTo>
                    <a:pt x="0" y="6"/>
                    <a:pt x="1" y="12"/>
                    <a:pt x="4" y="17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0"/>
                    <a:pt x="8" y="5"/>
                    <a:pt x="8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8" name="Freeform 577"/>
            <p:cNvSpPr>
              <a:spLocks/>
            </p:cNvSpPr>
            <p:nvPr/>
          </p:nvSpPr>
          <p:spPr bwMode="auto">
            <a:xfrm>
              <a:off x="3633788" y="3693190"/>
              <a:ext cx="15875" cy="22225"/>
            </a:xfrm>
            <a:custGeom>
              <a:avLst/>
              <a:gdLst>
                <a:gd name="T0" fmla="*/ 14 w 14"/>
                <a:gd name="T1" fmla="*/ 4 h 18"/>
                <a:gd name="T2" fmla="*/ 7 w 14"/>
                <a:gd name="T3" fmla="*/ 0 h 18"/>
                <a:gd name="T4" fmla="*/ 0 w 14"/>
                <a:gd name="T5" fmla="*/ 16 h 18"/>
                <a:gd name="T6" fmla="*/ 8 w 14"/>
                <a:gd name="T7" fmla="*/ 18 h 18"/>
                <a:gd name="T8" fmla="*/ 14 w 14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14" y="4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5"/>
                    <a:pt x="2" y="10"/>
                    <a:pt x="0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3"/>
                    <a:pt x="11" y="9"/>
                    <a:pt x="14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9" name="Freeform 578"/>
            <p:cNvSpPr>
              <a:spLocks/>
            </p:cNvSpPr>
            <p:nvPr/>
          </p:nvSpPr>
          <p:spPr bwMode="auto">
            <a:xfrm>
              <a:off x="3632201" y="3721765"/>
              <a:ext cx="9525" cy="19050"/>
            </a:xfrm>
            <a:custGeom>
              <a:avLst/>
              <a:gdLst>
                <a:gd name="T0" fmla="*/ 8 w 8"/>
                <a:gd name="T1" fmla="*/ 4 h 16"/>
                <a:gd name="T2" fmla="*/ 8 w 8"/>
                <a:gd name="T3" fmla="*/ 1 h 16"/>
                <a:gd name="T4" fmla="*/ 0 w 8"/>
                <a:gd name="T5" fmla="*/ 0 h 16"/>
                <a:gd name="T6" fmla="*/ 0 w 8"/>
                <a:gd name="T7" fmla="*/ 4 h 16"/>
                <a:gd name="T8" fmla="*/ 0 w 8"/>
                <a:gd name="T9" fmla="*/ 16 h 16"/>
                <a:gd name="T10" fmla="*/ 8 w 8"/>
                <a:gd name="T11" fmla="*/ 16 h 16"/>
                <a:gd name="T12" fmla="*/ 8 w 8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8" y="4"/>
                  </a:moveTo>
                  <a:cubicBezTo>
                    <a:pt x="8" y="3"/>
                    <a:pt x="8" y="2"/>
                    <a:pt x="8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70" name="Freeform 579"/>
          <p:cNvSpPr>
            <a:spLocks noEditPoints="1"/>
          </p:cNvSpPr>
          <p:nvPr/>
        </p:nvSpPr>
        <p:spPr bwMode="auto">
          <a:xfrm>
            <a:off x="4027488" y="3664615"/>
            <a:ext cx="303213" cy="200025"/>
          </a:xfrm>
          <a:custGeom>
            <a:avLst/>
            <a:gdLst>
              <a:gd name="T0" fmla="*/ 128 w 256"/>
              <a:gd name="T1" fmla="*/ 168 h 168"/>
              <a:gd name="T2" fmla="*/ 256 w 256"/>
              <a:gd name="T3" fmla="*/ 84 h 168"/>
              <a:gd name="T4" fmla="*/ 128 w 256"/>
              <a:gd name="T5" fmla="*/ 0 h 168"/>
              <a:gd name="T6" fmla="*/ 0 w 256"/>
              <a:gd name="T7" fmla="*/ 84 h 168"/>
              <a:gd name="T8" fmla="*/ 128 w 256"/>
              <a:gd name="T9" fmla="*/ 168 h 168"/>
              <a:gd name="T10" fmla="*/ 128 w 256"/>
              <a:gd name="T11" fmla="*/ 8 h 168"/>
              <a:gd name="T12" fmla="*/ 248 w 256"/>
              <a:gd name="T13" fmla="*/ 84 h 168"/>
              <a:gd name="T14" fmla="*/ 128 w 256"/>
              <a:gd name="T15" fmla="*/ 160 h 168"/>
              <a:gd name="T16" fmla="*/ 8 w 256"/>
              <a:gd name="T17" fmla="*/ 84 h 168"/>
              <a:gd name="T18" fmla="*/ 128 w 256"/>
              <a:gd name="T19" fmla="*/ 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6" h="168">
                <a:moveTo>
                  <a:pt x="128" y="168"/>
                </a:moveTo>
                <a:cubicBezTo>
                  <a:pt x="198" y="168"/>
                  <a:pt x="256" y="131"/>
                  <a:pt x="256" y="84"/>
                </a:cubicBezTo>
                <a:cubicBezTo>
                  <a:pt x="256" y="38"/>
                  <a:pt x="198" y="0"/>
                  <a:pt x="128" y="0"/>
                </a:cubicBezTo>
                <a:cubicBezTo>
                  <a:pt x="57" y="0"/>
                  <a:pt x="0" y="38"/>
                  <a:pt x="0" y="84"/>
                </a:cubicBezTo>
                <a:cubicBezTo>
                  <a:pt x="0" y="131"/>
                  <a:pt x="57" y="168"/>
                  <a:pt x="128" y="168"/>
                </a:cubicBezTo>
                <a:close/>
                <a:moveTo>
                  <a:pt x="128" y="8"/>
                </a:moveTo>
                <a:cubicBezTo>
                  <a:pt x="194" y="8"/>
                  <a:pt x="248" y="42"/>
                  <a:pt x="248" y="84"/>
                </a:cubicBezTo>
                <a:cubicBezTo>
                  <a:pt x="248" y="126"/>
                  <a:pt x="194" y="160"/>
                  <a:pt x="128" y="160"/>
                </a:cubicBezTo>
                <a:cubicBezTo>
                  <a:pt x="62" y="160"/>
                  <a:pt x="8" y="126"/>
                  <a:pt x="8" y="84"/>
                </a:cubicBezTo>
                <a:cubicBezTo>
                  <a:pt x="8" y="42"/>
                  <a:pt x="62" y="8"/>
                  <a:pt x="128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71" name="Freeform 580"/>
          <p:cNvSpPr>
            <a:spLocks noEditPoints="1"/>
          </p:cNvSpPr>
          <p:nvPr/>
        </p:nvSpPr>
        <p:spPr bwMode="auto">
          <a:xfrm>
            <a:off x="4422776" y="3631278"/>
            <a:ext cx="301625" cy="266700"/>
          </a:xfrm>
          <a:custGeom>
            <a:avLst/>
            <a:gdLst>
              <a:gd name="T0" fmla="*/ 143 w 190"/>
              <a:gd name="T1" fmla="*/ 168 h 168"/>
              <a:gd name="T2" fmla="*/ 190 w 190"/>
              <a:gd name="T3" fmla="*/ 84 h 168"/>
              <a:gd name="T4" fmla="*/ 143 w 190"/>
              <a:gd name="T5" fmla="*/ 0 h 168"/>
              <a:gd name="T6" fmla="*/ 47 w 190"/>
              <a:gd name="T7" fmla="*/ 0 h 168"/>
              <a:gd name="T8" fmla="*/ 0 w 190"/>
              <a:gd name="T9" fmla="*/ 84 h 168"/>
              <a:gd name="T10" fmla="*/ 47 w 190"/>
              <a:gd name="T11" fmla="*/ 168 h 168"/>
              <a:gd name="T12" fmla="*/ 143 w 190"/>
              <a:gd name="T13" fmla="*/ 168 h 168"/>
              <a:gd name="T14" fmla="*/ 51 w 190"/>
              <a:gd name="T15" fmla="*/ 6 h 168"/>
              <a:gd name="T16" fmla="*/ 139 w 190"/>
              <a:gd name="T17" fmla="*/ 6 h 168"/>
              <a:gd name="T18" fmla="*/ 183 w 190"/>
              <a:gd name="T19" fmla="*/ 84 h 168"/>
              <a:gd name="T20" fmla="*/ 139 w 190"/>
              <a:gd name="T21" fmla="*/ 162 h 168"/>
              <a:gd name="T22" fmla="*/ 51 w 190"/>
              <a:gd name="T23" fmla="*/ 162 h 168"/>
              <a:gd name="T24" fmla="*/ 6 w 190"/>
              <a:gd name="T25" fmla="*/ 84 h 168"/>
              <a:gd name="T26" fmla="*/ 51 w 190"/>
              <a:gd name="T27" fmla="*/ 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0" h="168">
                <a:moveTo>
                  <a:pt x="143" y="168"/>
                </a:moveTo>
                <a:lnTo>
                  <a:pt x="190" y="84"/>
                </a:lnTo>
                <a:lnTo>
                  <a:pt x="143" y="0"/>
                </a:lnTo>
                <a:lnTo>
                  <a:pt x="47" y="0"/>
                </a:lnTo>
                <a:lnTo>
                  <a:pt x="0" y="84"/>
                </a:lnTo>
                <a:lnTo>
                  <a:pt x="47" y="168"/>
                </a:lnTo>
                <a:lnTo>
                  <a:pt x="143" y="168"/>
                </a:lnTo>
                <a:close/>
                <a:moveTo>
                  <a:pt x="51" y="6"/>
                </a:moveTo>
                <a:lnTo>
                  <a:pt x="139" y="6"/>
                </a:lnTo>
                <a:lnTo>
                  <a:pt x="183" y="84"/>
                </a:lnTo>
                <a:lnTo>
                  <a:pt x="139" y="162"/>
                </a:lnTo>
                <a:lnTo>
                  <a:pt x="51" y="162"/>
                </a:lnTo>
                <a:lnTo>
                  <a:pt x="6" y="84"/>
                </a:lnTo>
                <a:lnTo>
                  <a:pt x="51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72" name="Freeform 581"/>
          <p:cNvSpPr>
            <a:spLocks noEditPoints="1"/>
          </p:cNvSpPr>
          <p:nvPr/>
        </p:nvSpPr>
        <p:spPr bwMode="auto">
          <a:xfrm>
            <a:off x="4814888" y="3664615"/>
            <a:ext cx="304800" cy="200025"/>
          </a:xfrm>
          <a:custGeom>
            <a:avLst/>
            <a:gdLst>
              <a:gd name="T0" fmla="*/ 192 w 192"/>
              <a:gd name="T1" fmla="*/ 0 h 126"/>
              <a:gd name="T2" fmla="*/ 0 w 192"/>
              <a:gd name="T3" fmla="*/ 0 h 126"/>
              <a:gd name="T4" fmla="*/ 0 w 192"/>
              <a:gd name="T5" fmla="*/ 126 h 126"/>
              <a:gd name="T6" fmla="*/ 192 w 192"/>
              <a:gd name="T7" fmla="*/ 126 h 126"/>
              <a:gd name="T8" fmla="*/ 192 w 192"/>
              <a:gd name="T9" fmla="*/ 0 h 126"/>
              <a:gd name="T10" fmla="*/ 186 w 192"/>
              <a:gd name="T11" fmla="*/ 120 h 126"/>
              <a:gd name="T12" fmla="*/ 6 w 192"/>
              <a:gd name="T13" fmla="*/ 120 h 126"/>
              <a:gd name="T14" fmla="*/ 6 w 192"/>
              <a:gd name="T15" fmla="*/ 6 h 126"/>
              <a:gd name="T16" fmla="*/ 186 w 192"/>
              <a:gd name="T17" fmla="*/ 6 h 126"/>
              <a:gd name="T18" fmla="*/ 186 w 192"/>
              <a:gd name="T19" fmla="*/ 12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2" h="126">
                <a:moveTo>
                  <a:pt x="192" y="0"/>
                </a:moveTo>
                <a:lnTo>
                  <a:pt x="0" y="0"/>
                </a:lnTo>
                <a:lnTo>
                  <a:pt x="0" y="126"/>
                </a:lnTo>
                <a:lnTo>
                  <a:pt x="192" y="126"/>
                </a:lnTo>
                <a:lnTo>
                  <a:pt x="192" y="0"/>
                </a:lnTo>
                <a:close/>
                <a:moveTo>
                  <a:pt x="186" y="120"/>
                </a:moveTo>
                <a:lnTo>
                  <a:pt x="6" y="120"/>
                </a:lnTo>
                <a:lnTo>
                  <a:pt x="6" y="6"/>
                </a:lnTo>
                <a:lnTo>
                  <a:pt x="186" y="6"/>
                </a:lnTo>
                <a:lnTo>
                  <a:pt x="186" y="1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73" name="Freeform 582"/>
          <p:cNvSpPr>
            <a:spLocks noEditPoints="1"/>
          </p:cNvSpPr>
          <p:nvPr/>
        </p:nvSpPr>
        <p:spPr bwMode="auto">
          <a:xfrm>
            <a:off x="5210176" y="3664615"/>
            <a:ext cx="303213" cy="200025"/>
          </a:xfrm>
          <a:custGeom>
            <a:avLst/>
            <a:gdLst>
              <a:gd name="T0" fmla="*/ 204 w 256"/>
              <a:gd name="T1" fmla="*/ 0 h 168"/>
              <a:gd name="T2" fmla="*/ 52 w 256"/>
              <a:gd name="T3" fmla="*/ 0 h 168"/>
              <a:gd name="T4" fmla="*/ 0 w 256"/>
              <a:gd name="T5" fmla="*/ 52 h 168"/>
              <a:gd name="T6" fmla="*/ 0 w 256"/>
              <a:gd name="T7" fmla="*/ 116 h 168"/>
              <a:gd name="T8" fmla="*/ 52 w 256"/>
              <a:gd name="T9" fmla="*/ 168 h 168"/>
              <a:gd name="T10" fmla="*/ 204 w 256"/>
              <a:gd name="T11" fmla="*/ 168 h 168"/>
              <a:gd name="T12" fmla="*/ 256 w 256"/>
              <a:gd name="T13" fmla="*/ 116 h 168"/>
              <a:gd name="T14" fmla="*/ 256 w 256"/>
              <a:gd name="T15" fmla="*/ 52 h 168"/>
              <a:gd name="T16" fmla="*/ 204 w 256"/>
              <a:gd name="T17" fmla="*/ 0 h 168"/>
              <a:gd name="T18" fmla="*/ 248 w 256"/>
              <a:gd name="T19" fmla="*/ 116 h 168"/>
              <a:gd name="T20" fmla="*/ 204 w 256"/>
              <a:gd name="T21" fmla="*/ 160 h 168"/>
              <a:gd name="T22" fmla="*/ 52 w 256"/>
              <a:gd name="T23" fmla="*/ 160 h 168"/>
              <a:gd name="T24" fmla="*/ 8 w 256"/>
              <a:gd name="T25" fmla="*/ 116 h 168"/>
              <a:gd name="T26" fmla="*/ 8 w 256"/>
              <a:gd name="T27" fmla="*/ 52 h 168"/>
              <a:gd name="T28" fmla="*/ 52 w 256"/>
              <a:gd name="T29" fmla="*/ 8 h 168"/>
              <a:gd name="T30" fmla="*/ 204 w 256"/>
              <a:gd name="T31" fmla="*/ 8 h 168"/>
              <a:gd name="T32" fmla="*/ 248 w 256"/>
              <a:gd name="T33" fmla="*/ 52 h 168"/>
              <a:gd name="T34" fmla="*/ 248 w 256"/>
              <a:gd name="T35" fmla="*/ 11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6" h="168">
                <a:moveTo>
                  <a:pt x="204" y="0"/>
                </a:moveTo>
                <a:cubicBezTo>
                  <a:pt x="52" y="0"/>
                  <a:pt x="52" y="0"/>
                  <a:pt x="52" y="0"/>
                </a:cubicBezTo>
                <a:cubicBezTo>
                  <a:pt x="24" y="0"/>
                  <a:pt x="0" y="24"/>
                  <a:pt x="0" y="5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45"/>
                  <a:pt x="24" y="168"/>
                  <a:pt x="52" y="168"/>
                </a:cubicBezTo>
                <a:cubicBezTo>
                  <a:pt x="204" y="168"/>
                  <a:pt x="204" y="168"/>
                  <a:pt x="204" y="168"/>
                </a:cubicBezTo>
                <a:cubicBezTo>
                  <a:pt x="233" y="168"/>
                  <a:pt x="256" y="145"/>
                  <a:pt x="256" y="116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6" y="24"/>
                  <a:pt x="233" y="0"/>
                  <a:pt x="204" y="0"/>
                </a:cubicBezTo>
                <a:close/>
                <a:moveTo>
                  <a:pt x="248" y="116"/>
                </a:moveTo>
                <a:cubicBezTo>
                  <a:pt x="248" y="141"/>
                  <a:pt x="228" y="160"/>
                  <a:pt x="204" y="160"/>
                </a:cubicBezTo>
                <a:cubicBezTo>
                  <a:pt x="52" y="160"/>
                  <a:pt x="52" y="160"/>
                  <a:pt x="52" y="160"/>
                </a:cubicBezTo>
                <a:cubicBezTo>
                  <a:pt x="28" y="160"/>
                  <a:pt x="8" y="141"/>
                  <a:pt x="8" y="116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28"/>
                  <a:pt x="28" y="8"/>
                  <a:pt x="52" y="8"/>
                </a:cubicBezTo>
                <a:cubicBezTo>
                  <a:pt x="204" y="8"/>
                  <a:pt x="204" y="8"/>
                  <a:pt x="204" y="8"/>
                </a:cubicBezTo>
                <a:cubicBezTo>
                  <a:pt x="228" y="8"/>
                  <a:pt x="248" y="28"/>
                  <a:pt x="248" y="52"/>
                </a:cubicBezTo>
                <a:lnTo>
                  <a:pt x="248" y="1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36" name="Группа 635"/>
          <p:cNvGrpSpPr/>
          <p:nvPr/>
        </p:nvGrpSpPr>
        <p:grpSpPr>
          <a:xfrm>
            <a:off x="5605463" y="3626515"/>
            <a:ext cx="301625" cy="276225"/>
            <a:chOff x="5605463" y="3626515"/>
            <a:chExt cx="301625" cy="276225"/>
          </a:xfrm>
        </p:grpSpPr>
        <p:sp>
          <p:nvSpPr>
            <p:cNvPr id="574" name="Freeform 583"/>
            <p:cNvSpPr>
              <a:spLocks noEditPoints="1"/>
            </p:cNvSpPr>
            <p:nvPr/>
          </p:nvSpPr>
          <p:spPr bwMode="auto">
            <a:xfrm>
              <a:off x="5605463" y="3721765"/>
              <a:ext cx="212725" cy="180975"/>
            </a:xfrm>
            <a:custGeom>
              <a:avLst/>
              <a:gdLst>
                <a:gd name="T0" fmla="*/ 4 w 134"/>
                <a:gd name="T1" fmla="*/ 114 h 114"/>
                <a:gd name="T2" fmla="*/ 108 w 134"/>
                <a:gd name="T3" fmla="*/ 72 h 114"/>
                <a:gd name="T4" fmla="*/ 110 w 134"/>
                <a:gd name="T5" fmla="*/ 70 h 114"/>
                <a:gd name="T6" fmla="*/ 134 w 134"/>
                <a:gd name="T7" fmla="*/ 25 h 114"/>
                <a:gd name="T8" fmla="*/ 133 w 134"/>
                <a:gd name="T9" fmla="*/ 22 h 114"/>
                <a:gd name="T10" fmla="*/ 112 w 134"/>
                <a:gd name="T11" fmla="*/ 0 h 114"/>
                <a:gd name="T12" fmla="*/ 108 w 134"/>
                <a:gd name="T13" fmla="*/ 0 h 114"/>
                <a:gd name="T14" fmla="*/ 0 w 134"/>
                <a:gd name="T15" fmla="*/ 109 h 114"/>
                <a:gd name="T16" fmla="*/ 4 w 134"/>
                <a:gd name="T17" fmla="*/ 114 h 114"/>
                <a:gd name="T18" fmla="*/ 110 w 134"/>
                <a:gd name="T19" fmla="*/ 7 h 114"/>
                <a:gd name="T20" fmla="*/ 127 w 134"/>
                <a:gd name="T21" fmla="*/ 25 h 114"/>
                <a:gd name="T22" fmla="*/ 105 w 134"/>
                <a:gd name="T23" fmla="*/ 67 h 114"/>
                <a:gd name="T24" fmla="*/ 15 w 134"/>
                <a:gd name="T25" fmla="*/ 103 h 114"/>
                <a:gd name="T26" fmla="*/ 110 w 134"/>
                <a:gd name="T27" fmla="*/ 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114">
                  <a:moveTo>
                    <a:pt x="4" y="114"/>
                  </a:moveTo>
                  <a:lnTo>
                    <a:pt x="108" y="72"/>
                  </a:lnTo>
                  <a:lnTo>
                    <a:pt x="110" y="70"/>
                  </a:lnTo>
                  <a:lnTo>
                    <a:pt x="134" y="25"/>
                  </a:lnTo>
                  <a:lnTo>
                    <a:pt x="133" y="22"/>
                  </a:lnTo>
                  <a:lnTo>
                    <a:pt x="112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4" y="114"/>
                  </a:lnTo>
                  <a:close/>
                  <a:moveTo>
                    <a:pt x="110" y="7"/>
                  </a:moveTo>
                  <a:lnTo>
                    <a:pt x="127" y="25"/>
                  </a:lnTo>
                  <a:lnTo>
                    <a:pt x="105" y="67"/>
                  </a:lnTo>
                  <a:lnTo>
                    <a:pt x="15" y="103"/>
                  </a:lnTo>
                  <a:lnTo>
                    <a:pt x="11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5" name="Freeform 584"/>
            <p:cNvSpPr>
              <a:spLocks noEditPoints="1"/>
            </p:cNvSpPr>
            <p:nvPr/>
          </p:nvSpPr>
          <p:spPr bwMode="auto">
            <a:xfrm>
              <a:off x="5789613" y="3626515"/>
              <a:ext cx="117475" cy="122238"/>
            </a:xfrm>
            <a:custGeom>
              <a:avLst/>
              <a:gdLst>
                <a:gd name="T0" fmla="*/ 26 w 74"/>
                <a:gd name="T1" fmla="*/ 77 h 77"/>
                <a:gd name="T2" fmla="*/ 74 w 74"/>
                <a:gd name="T3" fmla="*/ 23 h 77"/>
                <a:gd name="T4" fmla="*/ 74 w 74"/>
                <a:gd name="T5" fmla="*/ 19 h 77"/>
                <a:gd name="T6" fmla="*/ 56 w 74"/>
                <a:gd name="T7" fmla="*/ 0 h 77"/>
                <a:gd name="T8" fmla="*/ 52 w 74"/>
                <a:gd name="T9" fmla="*/ 0 h 77"/>
                <a:gd name="T10" fmla="*/ 0 w 74"/>
                <a:gd name="T11" fmla="*/ 53 h 77"/>
                <a:gd name="T12" fmla="*/ 0 w 74"/>
                <a:gd name="T13" fmla="*/ 56 h 77"/>
                <a:gd name="T14" fmla="*/ 22 w 74"/>
                <a:gd name="T15" fmla="*/ 77 h 77"/>
                <a:gd name="T16" fmla="*/ 26 w 74"/>
                <a:gd name="T17" fmla="*/ 77 h 77"/>
                <a:gd name="T18" fmla="*/ 54 w 74"/>
                <a:gd name="T19" fmla="*/ 8 h 77"/>
                <a:gd name="T20" fmla="*/ 68 w 74"/>
                <a:gd name="T21" fmla="*/ 22 h 77"/>
                <a:gd name="T22" fmla="*/ 24 w 74"/>
                <a:gd name="T23" fmla="*/ 71 h 77"/>
                <a:gd name="T24" fmla="*/ 7 w 74"/>
                <a:gd name="T25" fmla="*/ 54 h 77"/>
                <a:gd name="T26" fmla="*/ 54 w 74"/>
                <a:gd name="T27" fmla="*/ 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77">
                  <a:moveTo>
                    <a:pt x="26" y="77"/>
                  </a:moveTo>
                  <a:lnTo>
                    <a:pt x="74" y="23"/>
                  </a:lnTo>
                  <a:lnTo>
                    <a:pt x="74" y="19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22" y="77"/>
                  </a:lnTo>
                  <a:lnTo>
                    <a:pt x="26" y="77"/>
                  </a:lnTo>
                  <a:close/>
                  <a:moveTo>
                    <a:pt x="54" y="8"/>
                  </a:moveTo>
                  <a:lnTo>
                    <a:pt x="68" y="22"/>
                  </a:lnTo>
                  <a:lnTo>
                    <a:pt x="24" y="71"/>
                  </a:lnTo>
                  <a:lnTo>
                    <a:pt x="7" y="54"/>
                  </a:lnTo>
                  <a:lnTo>
                    <a:pt x="54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76" name="Freeform 585"/>
          <p:cNvSpPr>
            <a:spLocks noEditPoints="1"/>
          </p:cNvSpPr>
          <p:nvPr/>
        </p:nvSpPr>
        <p:spPr bwMode="auto">
          <a:xfrm>
            <a:off x="5999163" y="3669378"/>
            <a:ext cx="303213" cy="190500"/>
          </a:xfrm>
          <a:custGeom>
            <a:avLst/>
            <a:gdLst>
              <a:gd name="T0" fmla="*/ 240 w 256"/>
              <a:gd name="T1" fmla="*/ 40 h 160"/>
              <a:gd name="T2" fmla="*/ 256 w 256"/>
              <a:gd name="T3" fmla="*/ 24 h 160"/>
              <a:gd name="T4" fmla="*/ 240 w 256"/>
              <a:gd name="T5" fmla="*/ 8 h 160"/>
              <a:gd name="T6" fmla="*/ 225 w 256"/>
              <a:gd name="T7" fmla="*/ 20 h 160"/>
              <a:gd name="T8" fmla="*/ 152 w 256"/>
              <a:gd name="T9" fmla="*/ 20 h 160"/>
              <a:gd name="T10" fmla="*/ 152 w 256"/>
              <a:gd name="T11" fmla="*/ 0 h 160"/>
              <a:gd name="T12" fmla="*/ 104 w 256"/>
              <a:gd name="T13" fmla="*/ 0 h 160"/>
              <a:gd name="T14" fmla="*/ 104 w 256"/>
              <a:gd name="T15" fmla="*/ 20 h 160"/>
              <a:gd name="T16" fmla="*/ 32 w 256"/>
              <a:gd name="T17" fmla="*/ 20 h 160"/>
              <a:gd name="T18" fmla="*/ 16 w 256"/>
              <a:gd name="T19" fmla="*/ 8 h 160"/>
              <a:gd name="T20" fmla="*/ 0 w 256"/>
              <a:gd name="T21" fmla="*/ 24 h 160"/>
              <a:gd name="T22" fmla="*/ 16 w 256"/>
              <a:gd name="T23" fmla="*/ 40 h 160"/>
              <a:gd name="T24" fmla="*/ 32 w 256"/>
              <a:gd name="T25" fmla="*/ 28 h 160"/>
              <a:gd name="T26" fmla="*/ 70 w 256"/>
              <a:gd name="T27" fmla="*/ 28 h 160"/>
              <a:gd name="T28" fmla="*/ 21 w 256"/>
              <a:gd name="T29" fmla="*/ 112 h 160"/>
              <a:gd name="T30" fmla="*/ 0 w 256"/>
              <a:gd name="T31" fmla="*/ 112 h 160"/>
              <a:gd name="T32" fmla="*/ 0 w 256"/>
              <a:gd name="T33" fmla="*/ 160 h 160"/>
              <a:gd name="T34" fmla="*/ 48 w 256"/>
              <a:gd name="T35" fmla="*/ 160 h 160"/>
              <a:gd name="T36" fmla="*/ 48 w 256"/>
              <a:gd name="T37" fmla="*/ 112 h 160"/>
              <a:gd name="T38" fmla="*/ 29 w 256"/>
              <a:gd name="T39" fmla="*/ 112 h 160"/>
              <a:gd name="T40" fmla="*/ 39 w 256"/>
              <a:gd name="T41" fmla="*/ 72 h 160"/>
              <a:gd name="T42" fmla="*/ 104 w 256"/>
              <a:gd name="T43" fmla="*/ 28 h 160"/>
              <a:gd name="T44" fmla="*/ 104 w 256"/>
              <a:gd name="T45" fmla="*/ 48 h 160"/>
              <a:gd name="T46" fmla="*/ 152 w 256"/>
              <a:gd name="T47" fmla="*/ 48 h 160"/>
              <a:gd name="T48" fmla="*/ 152 w 256"/>
              <a:gd name="T49" fmla="*/ 28 h 160"/>
              <a:gd name="T50" fmla="*/ 218 w 256"/>
              <a:gd name="T51" fmla="*/ 72 h 160"/>
              <a:gd name="T52" fmla="*/ 228 w 256"/>
              <a:gd name="T53" fmla="*/ 112 h 160"/>
              <a:gd name="T54" fmla="*/ 208 w 256"/>
              <a:gd name="T55" fmla="*/ 112 h 160"/>
              <a:gd name="T56" fmla="*/ 208 w 256"/>
              <a:gd name="T57" fmla="*/ 160 h 160"/>
              <a:gd name="T58" fmla="*/ 256 w 256"/>
              <a:gd name="T59" fmla="*/ 160 h 160"/>
              <a:gd name="T60" fmla="*/ 256 w 256"/>
              <a:gd name="T61" fmla="*/ 112 h 160"/>
              <a:gd name="T62" fmla="*/ 236 w 256"/>
              <a:gd name="T63" fmla="*/ 112 h 160"/>
              <a:gd name="T64" fmla="*/ 187 w 256"/>
              <a:gd name="T65" fmla="*/ 28 h 160"/>
              <a:gd name="T66" fmla="*/ 225 w 256"/>
              <a:gd name="T67" fmla="*/ 28 h 160"/>
              <a:gd name="T68" fmla="*/ 240 w 256"/>
              <a:gd name="T69" fmla="*/ 40 h 160"/>
              <a:gd name="T70" fmla="*/ 240 w 256"/>
              <a:gd name="T71" fmla="*/ 16 h 160"/>
              <a:gd name="T72" fmla="*/ 248 w 256"/>
              <a:gd name="T73" fmla="*/ 24 h 160"/>
              <a:gd name="T74" fmla="*/ 240 w 256"/>
              <a:gd name="T75" fmla="*/ 32 h 160"/>
              <a:gd name="T76" fmla="*/ 232 w 256"/>
              <a:gd name="T77" fmla="*/ 24 h 160"/>
              <a:gd name="T78" fmla="*/ 240 w 256"/>
              <a:gd name="T79" fmla="*/ 16 h 160"/>
              <a:gd name="T80" fmla="*/ 16 w 256"/>
              <a:gd name="T81" fmla="*/ 32 h 160"/>
              <a:gd name="T82" fmla="*/ 8 w 256"/>
              <a:gd name="T83" fmla="*/ 24 h 160"/>
              <a:gd name="T84" fmla="*/ 16 w 256"/>
              <a:gd name="T85" fmla="*/ 16 h 160"/>
              <a:gd name="T86" fmla="*/ 24 w 256"/>
              <a:gd name="T87" fmla="*/ 24 h 160"/>
              <a:gd name="T88" fmla="*/ 16 w 256"/>
              <a:gd name="T89" fmla="*/ 32 h 160"/>
              <a:gd name="T90" fmla="*/ 40 w 256"/>
              <a:gd name="T91" fmla="*/ 152 h 160"/>
              <a:gd name="T92" fmla="*/ 8 w 256"/>
              <a:gd name="T93" fmla="*/ 152 h 160"/>
              <a:gd name="T94" fmla="*/ 8 w 256"/>
              <a:gd name="T95" fmla="*/ 120 h 160"/>
              <a:gd name="T96" fmla="*/ 40 w 256"/>
              <a:gd name="T97" fmla="*/ 120 h 160"/>
              <a:gd name="T98" fmla="*/ 40 w 256"/>
              <a:gd name="T99" fmla="*/ 152 h 160"/>
              <a:gd name="T100" fmla="*/ 144 w 256"/>
              <a:gd name="T101" fmla="*/ 40 h 160"/>
              <a:gd name="T102" fmla="*/ 112 w 256"/>
              <a:gd name="T103" fmla="*/ 40 h 160"/>
              <a:gd name="T104" fmla="*/ 112 w 256"/>
              <a:gd name="T105" fmla="*/ 8 h 160"/>
              <a:gd name="T106" fmla="*/ 144 w 256"/>
              <a:gd name="T107" fmla="*/ 8 h 160"/>
              <a:gd name="T108" fmla="*/ 144 w 256"/>
              <a:gd name="T109" fmla="*/ 40 h 160"/>
              <a:gd name="T110" fmla="*/ 248 w 256"/>
              <a:gd name="T111" fmla="*/ 152 h 160"/>
              <a:gd name="T112" fmla="*/ 216 w 256"/>
              <a:gd name="T113" fmla="*/ 152 h 160"/>
              <a:gd name="T114" fmla="*/ 216 w 256"/>
              <a:gd name="T115" fmla="*/ 120 h 160"/>
              <a:gd name="T116" fmla="*/ 248 w 256"/>
              <a:gd name="T117" fmla="*/ 120 h 160"/>
              <a:gd name="T118" fmla="*/ 248 w 256"/>
              <a:gd name="T119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6" h="160">
                <a:moveTo>
                  <a:pt x="240" y="40"/>
                </a:moveTo>
                <a:cubicBezTo>
                  <a:pt x="249" y="40"/>
                  <a:pt x="256" y="33"/>
                  <a:pt x="256" y="24"/>
                </a:cubicBezTo>
                <a:cubicBezTo>
                  <a:pt x="256" y="15"/>
                  <a:pt x="249" y="8"/>
                  <a:pt x="240" y="8"/>
                </a:cubicBezTo>
                <a:cubicBezTo>
                  <a:pt x="233" y="8"/>
                  <a:pt x="227" y="13"/>
                  <a:pt x="225" y="20"/>
                </a:cubicBezTo>
                <a:cubicBezTo>
                  <a:pt x="152" y="20"/>
                  <a:pt x="152" y="20"/>
                  <a:pt x="152" y="20"/>
                </a:cubicBezTo>
                <a:cubicBezTo>
                  <a:pt x="152" y="0"/>
                  <a:pt x="152" y="0"/>
                  <a:pt x="152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0" y="13"/>
                  <a:pt x="24" y="8"/>
                  <a:pt x="16" y="8"/>
                </a:cubicBezTo>
                <a:cubicBezTo>
                  <a:pt x="8" y="8"/>
                  <a:pt x="0" y="15"/>
                  <a:pt x="0" y="24"/>
                </a:cubicBezTo>
                <a:cubicBezTo>
                  <a:pt x="0" y="33"/>
                  <a:pt x="8" y="40"/>
                  <a:pt x="16" y="40"/>
                </a:cubicBezTo>
                <a:cubicBezTo>
                  <a:pt x="24" y="40"/>
                  <a:pt x="30" y="35"/>
                  <a:pt x="32" y="28"/>
                </a:cubicBezTo>
                <a:cubicBezTo>
                  <a:pt x="70" y="28"/>
                  <a:pt x="70" y="28"/>
                  <a:pt x="70" y="28"/>
                </a:cubicBezTo>
                <a:cubicBezTo>
                  <a:pt x="28" y="48"/>
                  <a:pt x="22" y="98"/>
                  <a:pt x="21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60"/>
                  <a:pt x="0" y="160"/>
                  <a:pt x="0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9" y="105"/>
                  <a:pt x="31" y="88"/>
                  <a:pt x="39" y="72"/>
                </a:cubicBezTo>
                <a:cubicBezTo>
                  <a:pt x="51" y="44"/>
                  <a:pt x="73" y="30"/>
                  <a:pt x="104" y="2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28"/>
                  <a:pt x="152" y="28"/>
                  <a:pt x="152" y="28"/>
                </a:cubicBezTo>
                <a:cubicBezTo>
                  <a:pt x="183" y="30"/>
                  <a:pt x="205" y="44"/>
                  <a:pt x="218" y="72"/>
                </a:cubicBezTo>
                <a:cubicBezTo>
                  <a:pt x="226" y="88"/>
                  <a:pt x="228" y="105"/>
                  <a:pt x="228" y="112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8" y="160"/>
                  <a:pt x="208" y="160"/>
                  <a:pt x="208" y="160"/>
                </a:cubicBezTo>
                <a:cubicBezTo>
                  <a:pt x="256" y="160"/>
                  <a:pt x="256" y="160"/>
                  <a:pt x="256" y="160"/>
                </a:cubicBezTo>
                <a:cubicBezTo>
                  <a:pt x="256" y="112"/>
                  <a:pt x="256" y="112"/>
                  <a:pt x="256" y="112"/>
                </a:cubicBezTo>
                <a:cubicBezTo>
                  <a:pt x="236" y="112"/>
                  <a:pt x="236" y="112"/>
                  <a:pt x="236" y="112"/>
                </a:cubicBezTo>
                <a:cubicBezTo>
                  <a:pt x="235" y="98"/>
                  <a:pt x="229" y="48"/>
                  <a:pt x="187" y="28"/>
                </a:cubicBezTo>
                <a:cubicBezTo>
                  <a:pt x="225" y="28"/>
                  <a:pt x="225" y="28"/>
                  <a:pt x="225" y="28"/>
                </a:cubicBezTo>
                <a:cubicBezTo>
                  <a:pt x="227" y="35"/>
                  <a:pt x="233" y="40"/>
                  <a:pt x="240" y="40"/>
                </a:cubicBezTo>
                <a:close/>
                <a:moveTo>
                  <a:pt x="240" y="16"/>
                </a:moveTo>
                <a:cubicBezTo>
                  <a:pt x="245" y="16"/>
                  <a:pt x="248" y="20"/>
                  <a:pt x="248" y="24"/>
                </a:cubicBezTo>
                <a:cubicBezTo>
                  <a:pt x="248" y="29"/>
                  <a:pt x="245" y="32"/>
                  <a:pt x="240" y="32"/>
                </a:cubicBezTo>
                <a:cubicBezTo>
                  <a:pt x="236" y="32"/>
                  <a:pt x="232" y="29"/>
                  <a:pt x="232" y="24"/>
                </a:cubicBezTo>
                <a:cubicBezTo>
                  <a:pt x="232" y="20"/>
                  <a:pt x="236" y="16"/>
                  <a:pt x="240" y="16"/>
                </a:cubicBezTo>
                <a:close/>
                <a:moveTo>
                  <a:pt x="16" y="32"/>
                </a:moveTo>
                <a:cubicBezTo>
                  <a:pt x="12" y="32"/>
                  <a:pt x="8" y="29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21" y="16"/>
                  <a:pt x="24" y="20"/>
                  <a:pt x="24" y="24"/>
                </a:cubicBezTo>
                <a:cubicBezTo>
                  <a:pt x="24" y="29"/>
                  <a:pt x="21" y="32"/>
                  <a:pt x="16" y="32"/>
                </a:cubicBezTo>
                <a:close/>
                <a:moveTo>
                  <a:pt x="40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120"/>
                  <a:pt x="8" y="120"/>
                  <a:pt x="8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52"/>
                </a:lnTo>
                <a:close/>
                <a:moveTo>
                  <a:pt x="144" y="40"/>
                </a:moveTo>
                <a:cubicBezTo>
                  <a:pt x="112" y="40"/>
                  <a:pt x="112" y="40"/>
                  <a:pt x="112" y="40"/>
                </a:cubicBezTo>
                <a:cubicBezTo>
                  <a:pt x="112" y="8"/>
                  <a:pt x="112" y="8"/>
                  <a:pt x="112" y="8"/>
                </a:cubicBezTo>
                <a:cubicBezTo>
                  <a:pt x="144" y="8"/>
                  <a:pt x="144" y="8"/>
                  <a:pt x="144" y="8"/>
                </a:cubicBezTo>
                <a:lnTo>
                  <a:pt x="144" y="40"/>
                </a:lnTo>
                <a:close/>
                <a:moveTo>
                  <a:pt x="248" y="152"/>
                </a:moveTo>
                <a:cubicBezTo>
                  <a:pt x="216" y="152"/>
                  <a:pt x="216" y="152"/>
                  <a:pt x="216" y="152"/>
                </a:cubicBezTo>
                <a:cubicBezTo>
                  <a:pt x="216" y="120"/>
                  <a:pt x="216" y="120"/>
                  <a:pt x="216" y="120"/>
                </a:cubicBezTo>
                <a:cubicBezTo>
                  <a:pt x="248" y="120"/>
                  <a:pt x="248" y="120"/>
                  <a:pt x="248" y="120"/>
                </a:cubicBezTo>
                <a:lnTo>
                  <a:pt x="248" y="1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77" name="Freeform 586"/>
          <p:cNvSpPr>
            <a:spLocks noEditPoints="1"/>
          </p:cNvSpPr>
          <p:nvPr/>
        </p:nvSpPr>
        <p:spPr bwMode="auto">
          <a:xfrm>
            <a:off x="6394451" y="3612228"/>
            <a:ext cx="303213" cy="304800"/>
          </a:xfrm>
          <a:custGeom>
            <a:avLst/>
            <a:gdLst>
              <a:gd name="T0" fmla="*/ 155 w 191"/>
              <a:gd name="T1" fmla="*/ 15 h 192"/>
              <a:gd name="T2" fmla="*/ 36 w 191"/>
              <a:gd name="T3" fmla="*/ 15 h 192"/>
              <a:gd name="T4" fmla="*/ 36 w 191"/>
              <a:gd name="T5" fmla="*/ 0 h 192"/>
              <a:gd name="T6" fmla="*/ 0 w 191"/>
              <a:gd name="T7" fmla="*/ 0 h 192"/>
              <a:gd name="T8" fmla="*/ 0 w 191"/>
              <a:gd name="T9" fmla="*/ 36 h 192"/>
              <a:gd name="T10" fmla="*/ 15 w 191"/>
              <a:gd name="T11" fmla="*/ 36 h 192"/>
              <a:gd name="T12" fmla="*/ 15 w 191"/>
              <a:gd name="T13" fmla="*/ 156 h 192"/>
              <a:gd name="T14" fmla="*/ 0 w 191"/>
              <a:gd name="T15" fmla="*/ 156 h 192"/>
              <a:gd name="T16" fmla="*/ 0 w 191"/>
              <a:gd name="T17" fmla="*/ 192 h 192"/>
              <a:gd name="T18" fmla="*/ 36 w 191"/>
              <a:gd name="T19" fmla="*/ 192 h 192"/>
              <a:gd name="T20" fmla="*/ 36 w 191"/>
              <a:gd name="T21" fmla="*/ 177 h 192"/>
              <a:gd name="T22" fmla="*/ 155 w 191"/>
              <a:gd name="T23" fmla="*/ 177 h 192"/>
              <a:gd name="T24" fmla="*/ 155 w 191"/>
              <a:gd name="T25" fmla="*/ 192 h 192"/>
              <a:gd name="T26" fmla="*/ 191 w 191"/>
              <a:gd name="T27" fmla="*/ 192 h 192"/>
              <a:gd name="T28" fmla="*/ 191 w 191"/>
              <a:gd name="T29" fmla="*/ 156 h 192"/>
              <a:gd name="T30" fmla="*/ 176 w 191"/>
              <a:gd name="T31" fmla="*/ 156 h 192"/>
              <a:gd name="T32" fmla="*/ 176 w 191"/>
              <a:gd name="T33" fmla="*/ 36 h 192"/>
              <a:gd name="T34" fmla="*/ 191 w 191"/>
              <a:gd name="T35" fmla="*/ 36 h 192"/>
              <a:gd name="T36" fmla="*/ 191 w 191"/>
              <a:gd name="T37" fmla="*/ 0 h 192"/>
              <a:gd name="T38" fmla="*/ 155 w 191"/>
              <a:gd name="T39" fmla="*/ 0 h 192"/>
              <a:gd name="T40" fmla="*/ 155 w 191"/>
              <a:gd name="T41" fmla="*/ 15 h 192"/>
              <a:gd name="T42" fmla="*/ 6 w 191"/>
              <a:gd name="T43" fmla="*/ 6 h 192"/>
              <a:gd name="T44" fmla="*/ 30 w 191"/>
              <a:gd name="T45" fmla="*/ 6 h 192"/>
              <a:gd name="T46" fmla="*/ 30 w 191"/>
              <a:gd name="T47" fmla="*/ 30 h 192"/>
              <a:gd name="T48" fmla="*/ 6 w 191"/>
              <a:gd name="T49" fmla="*/ 30 h 192"/>
              <a:gd name="T50" fmla="*/ 6 w 191"/>
              <a:gd name="T51" fmla="*/ 6 h 192"/>
              <a:gd name="T52" fmla="*/ 30 w 191"/>
              <a:gd name="T53" fmla="*/ 186 h 192"/>
              <a:gd name="T54" fmla="*/ 6 w 191"/>
              <a:gd name="T55" fmla="*/ 186 h 192"/>
              <a:gd name="T56" fmla="*/ 6 w 191"/>
              <a:gd name="T57" fmla="*/ 162 h 192"/>
              <a:gd name="T58" fmla="*/ 30 w 191"/>
              <a:gd name="T59" fmla="*/ 162 h 192"/>
              <a:gd name="T60" fmla="*/ 30 w 191"/>
              <a:gd name="T61" fmla="*/ 186 h 192"/>
              <a:gd name="T62" fmla="*/ 185 w 191"/>
              <a:gd name="T63" fmla="*/ 186 h 192"/>
              <a:gd name="T64" fmla="*/ 161 w 191"/>
              <a:gd name="T65" fmla="*/ 186 h 192"/>
              <a:gd name="T66" fmla="*/ 161 w 191"/>
              <a:gd name="T67" fmla="*/ 162 h 192"/>
              <a:gd name="T68" fmla="*/ 185 w 191"/>
              <a:gd name="T69" fmla="*/ 162 h 192"/>
              <a:gd name="T70" fmla="*/ 185 w 191"/>
              <a:gd name="T71" fmla="*/ 186 h 192"/>
              <a:gd name="T72" fmla="*/ 170 w 191"/>
              <a:gd name="T73" fmla="*/ 156 h 192"/>
              <a:gd name="T74" fmla="*/ 155 w 191"/>
              <a:gd name="T75" fmla="*/ 156 h 192"/>
              <a:gd name="T76" fmla="*/ 155 w 191"/>
              <a:gd name="T77" fmla="*/ 171 h 192"/>
              <a:gd name="T78" fmla="*/ 36 w 191"/>
              <a:gd name="T79" fmla="*/ 171 h 192"/>
              <a:gd name="T80" fmla="*/ 36 w 191"/>
              <a:gd name="T81" fmla="*/ 156 h 192"/>
              <a:gd name="T82" fmla="*/ 21 w 191"/>
              <a:gd name="T83" fmla="*/ 156 h 192"/>
              <a:gd name="T84" fmla="*/ 21 w 191"/>
              <a:gd name="T85" fmla="*/ 36 h 192"/>
              <a:gd name="T86" fmla="*/ 36 w 191"/>
              <a:gd name="T87" fmla="*/ 36 h 192"/>
              <a:gd name="T88" fmla="*/ 36 w 191"/>
              <a:gd name="T89" fmla="*/ 21 h 192"/>
              <a:gd name="T90" fmla="*/ 155 w 191"/>
              <a:gd name="T91" fmla="*/ 21 h 192"/>
              <a:gd name="T92" fmla="*/ 155 w 191"/>
              <a:gd name="T93" fmla="*/ 36 h 192"/>
              <a:gd name="T94" fmla="*/ 170 w 191"/>
              <a:gd name="T95" fmla="*/ 36 h 192"/>
              <a:gd name="T96" fmla="*/ 170 w 191"/>
              <a:gd name="T97" fmla="*/ 156 h 192"/>
              <a:gd name="T98" fmla="*/ 161 w 191"/>
              <a:gd name="T99" fmla="*/ 6 h 192"/>
              <a:gd name="T100" fmla="*/ 185 w 191"/>
              <a:gd name="T101" fmla="*/ 6 h 192"/>
              <a:gd name="T102" fmla="*/ 185 w 191"/>
              <a:gd name="T103" fmla="*/ 30 h 192"/>
              <a:gd name="T104" fmla="*/ 161 w 191"/>
              <a:gd name="T105" fmla="*/ 30 h 192"/>
              <a:gd name="T106" fmla="*/ 161 w 191"/>
              <a:gd name="T107" fmla="*/ 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1" h="192">
                <a:moveTo>
                  <a:pt x="155" y="15"/>
                </a:moveTo>
                <a:lnTo>
                  <a:pt x="36" y="15"/>
                </a:lnTo>
                <a:lnTo>
                  <a:pt x="36" y="0"/>
                </a:lnTo>
                <a:lnTo>
                  <a:pt x="0" y="0"/>
                </a:lnTo>
                <a:lnTo>
                  <a:pt x="0" y="36"/>
                </a:lnTo>
                <a:lnTo>
                  <a:pt x="15" y="36"/>
                </a:lnTo>
                <a:lnTo>
                  <a:pt x="15" y="156"/>
                </a:lnTo>
                <a:lnTo>
                  <a:pt x="0" y="156"/>
                </a:lnTo>
                <a:lnTo>
                  <a:pt x="0" y="192"/>
                </a:lnTo>
                <a:lnTo>
                  <a:pt x="36" y="192"/>
                </a:lnTo>
                <a:lnTo>
                  <a:pt x="36" y="177"/>
                </a:lnTo>
                <a:lnTo>
                  <a:pt x="155" y="177"/>
                </a:lnTo>
                <a:lnTo>
                  <a:pt x="155" y="192"/>
                </a:lnTo>
                <a:lnTo>
                  <a:pt x="191" y="192"/>
                </a:lnTo>
                <a:lnTo>
                  <a:pt x="191" y="156"/>
                </a:lnTo>
                <a:lnTo>
                  <a:pt x="176" y="156"/>
                </a:lnTo>
                <a:lnTo>
                  <a:pt x="176" y="36"/>
                </a:lnTo>
                <a:lnTo>
                  <a:pt x="191" y="36"/>
                </a:lnTo>
                <a:lnTo>
                  <a:pt x="191" y="0"/>
                </a:lnTo>
                <a:lnTo>
                  <a:pt x="155" y="0"/>
                </a:lnTo>
                <a:lnTo>
                  <a:pt x="155" y="15"/>
                </a:lnTo>
                <a:close/>
                <a:moveTo>
                  <a:pt x="6" y="6"/>
                </a:moveTo>
                <a:lnTo>
                  <a:pt x="30" y="6"/>
                </a:lnTo>
                <a:lnTo>
                  <a:pt x="30" y="30"/>
                </a:lnTo>
                <a:lnTo>
                  <a:pt x="6" y="30"/>
                </a:lnTo>
                <a:lnTo>
                  <a:pt x="6" y="6"/>
                </a:lnTo>
                <a:close/>
                <a:moveTo>
                  <a:pt x="30" y="186"/>
                </a:moveTo>
                <a:lnTo>
                  <a:pt x="6" y="186"/>
                </a:lnTo>
                <a:lnTo>
                  <a:pt x="6" y="162"/>
                </a:lnTo>
                <a:lnTo>
                  <a:pt x="30" y="162"/>
                </a:lnTo>
                <a:lnTo>
                  <a:pt x="30" y="186"/>
                </a:lnTo>
                <a:close/>
                <a:moveTo>
                  <a:pt x="185" y="186"/>
                </a:moveTo>
                <a:lnTo>
                  <a:pt x="161" y="186"/>
                </a:lnTo>
                <a:lnTo>
                  <a:pt x="161" y="162"/>
                </a:lnTo>
                <a:lnTo>
                  <a:pt x="185" y="162"/>
                </a:lnTo>
                <a:lnTo>
                  <a:pt x="185" y="186"/>
                </a:lnTo>
                <a:close/>
                <a:moveTo>
                  <a:pt x="170" y="156"/>
                </a:moveTo>
                <a:lnTo>
                  <a:pt x="155" y="156"/>
                </a:lnTo>
                <a:lnTo>
                  <a:pt x="155" y="171"/>
                </a:lnTo>
                <a:lnTo>
                  <a:pt x="36" y="171"/>
                </a:lnTo>
                <a:lnTo>
                  <a:pt x="36" y="156"/>
                </a:lnTo>
                <a:lnTo>
                  <a:pt x="21" y="156"/>
                </a:lnTo>
                <a:lnTo>
                  <a:pt x="21" y="36"/>
                </a:lnTo>
                <a:lnTo>
                  <a:pt x="36" y="36"/>
                </a:lnTo>
                <a:lnTo>
                  <a:pt x="36" y="21"/>
                </a:lnTo>
                <a:lnTo>
                  <a:pt x="155" y="21"/>
                </a:lnTo>
                <a:lnTo>
                  <a:pt x="155" y="36"/>
                </a:lnTo>
                <a:lnTo>
                  <a:pt x="170" y="36"/>
                </a:lnTo>
                <a:lnTo>
                  <a:pt x="170" y="156"/>
                </a:lnTo>
                <a:close/>
                <a:moveTo>
                  <a:pt x="161" y="6"/>
                </a:moveTo>
                <a:lnTo>
                  <a:pt x="185" y="6"/>
                </a:lnTo>
                <a:lnTo>
                  <a:pt x="185" y="30"/>
                </a:lnTo>
                <a:lnTo>
                  <a:pt x="161" y="30"/>
                </a:lnTo>
                <a:lnTo>
                  <a:pt x="161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78" name="Freeform 587"/>
          <p:cNvSpPr>
            <a:spLocks noEditPoints="1"/>
          </p:cNvSpPr>
          <p:nvPr/>
        </p:nvSpPr>
        <p:spPr bwMode="auto">
          <a:xfrm>
            <a:off x="6788151" y="3612228"/>
            <a:ext cx="304800" cy="304800"/>
          </a:xfrm>
          <a:custGeom>
            <a:avLst/>
            <a:gdLst>
              <a:gd name="T0" fmla="*/ 36 w 192"/>
              <a:gd name="T1" fmla="*/ 160 h 192"/>
              <a:gd name="T2" fmla="*/ 82 w 192"/>
              <a:gd name="T3" fmla="*/ 114 h 192"/>
              <a:gd name="T4" fmla="*/ 114 w 192"/>
              <a:gd name="T5" fmla="*/ 114 h 192"/>
              <a:gd name="T6" fmla="*/ 114 w 192"/>
              <a:gd name="T7" fmla="*/ 82 h 192"/>
              <a:gd name="T8" fmla="*/ 160 w 192"/>
              <a:gd name="T9" fmla="*/ 36 h 192"/>
              <a:gd name="T10" fmla="*/ 192 w 192"/>
              <a:gd name="T11" fmla="*/ 36 h 192"/>
              <a:gd name="T12" fmla="*/ 192 w 192"/>
              <a:gd name="T13" fmla="*/ 0 h 192"/>
              <a:gd name="T14" fmla="*/ 156 w 192"/>
              <a:gd name="T15" fmla="*/ 0 h 192"/>
              <a:gd name="T16" fmla="*/ 156 w 192"/>
              <a:gd name="T17" fmla="*/ 32 h 192"/>
              <a:gd name="T18" fmla="*/ 109 w 192"/>
              <a:gd name="T19" fmla="*/ 78 h 192"/>
              <a:gd name="T20" fmla="*/ 78 w 192"/>
              <a:gd name="T21" fmla="*/ 78 h 192"/>
              <a:gd name="T22" fmla="*/ 78 w 192"/>
              <a:gd name="T23" fmla="*/ 110 h 192"/>
              <a:gd name="T24" fmla="*/ 32 w 192"/>
              <a:gd name="T25" fmla="*/ 156 h 192"/>
              <a:gd name="T26" fmla="*/ 0 w 192"/>
              <a:gd name="T27" fmla="*/ 156 h 192"/>
              <a:gd name="T28" fmla="*/ 0 w 192"/>
              <a:gd name="T29" fmla="*/ 192 h 192"/>
              <a:gd name="T30" fmla="*/ 36 w 192"/>
              <a:gd name="T31" fmla="*/ 192 h 192"/>
              <a:gd name="T32" fmla="*/ 36 w 192"/>
              <a:gd name="T33" fmla="*/ 160 h 192"/>
              <a:gd name="T34" fmla="*/ 162 w 192"/>
              <a:gd name="T35" fmla="*/ 6 h 192"/>
              <a:gd name="T36" fmla="*/ 186 w 192"/>
              <a:gd name="T37" fmla="*/ 6 h 192"/>
              <a:gd name="T38" fmla="*/ 186 w 192"/>
              <a:gd name="T39" fmla="*/ 30 h 192"/>
              <a:gd name="T40" fmla="*/ 162 w 192"/>
              <a:gd name="T41" fmla="*/ 30 h 192"/>
              <a:gd name="T42" fmla="*/ 162 w 192"/>
              <a:gd name="T43" fmla="*/ 6 h 192"/>
              <a:gd name="T44" fmla="*/ 84 w 192"/>
              <a:gd name="T45" fmla="*/ 84 h 192"/>
              <a:gd name="T46" fmla="*/ 108 w 192"/>
              <a:gd name="T47" fmla="*/ 84 h 192"/>
              <a:gd name="T48" fmla="*/ 108 w 192"/>
              <a:gd name="T49" fmla="*/ 108 h 192"/>
              <a:gd name="T50" fmla="*/ 84 w 192"/>
              <a:gd name="T51" fmla="*/ 108 h 192"/>
              <a:gd name="T52" fmla="*/ 84 w 192"/>
              <a:gd name="T53" fmla="*/ 84 h 192"/>
              <a:gd name="T54" fmla="*/ 30 w 192"/>
              <a:gd name="T55" fmla="*/ 186 h 192"/>
              <a:gd name="T56" fmla="*/ 6 w 192"/>
              <a:gd name="T57" fmla="*/ 186 h 192"/>
              <a:gd name="T58" fmla="*/ 6 w 192"/>
              <a:gd name="T59" fmla="*/ 162 h 192"/>
              <a:gd name="T60" fmla="*/ 30 w 192"/>
              <a:gd name="T61" fmla="*/ 162 h 192"/>
              <a:gd name="T62" fmla="*/ 30 w 192"/>
              <a:gd name="T63" fmla="*/ 18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192">
                <a:moveTo>
                  <a:pt x="36" y="160"/>
                </a:moveTo>
                <a:lnTo>
                  <a:pt x="82" y="114"/>
                </a:lnTo>
                <a:lnTo>
                  <a:pt x="114" y="114"/>
                </a:lnTo>
                <a:lnTo>
                  <a:pt x="114" y="82"/>
                </a:lnTo>
                <a:lnTo>
                  <a:pt x="160" y="36"/>
                </a:lnTo>
                <a:lnTo>
                  <a:pt x="192" y="36"/>
                </a:lnTo>
                <a:lnTo>
                  <a:pt x="192" y="0"/>
                </a:lnTo>
                <a:lnTo>
                  <a:pt x="156" y="0"/>
                </a:lnTo>
                <a:lnTo>
                  <a:pt x="156" y="32"/>
                </a:lnTo>
                <a:lnTo>
                  <a:pt x="109" y="78"/>
                </a:lnTo>
                <a:lnTo>
                  <a:pt x="78" y="78"/>
                </a:lnTo>
                <a:lnTo>
                  <a:pt x="78" y="110"/>
                </a:lnTo>
                <a:lnTo>
                  <a:pt x="32" y="156"/>
                </a:lnTo>
                <a:lnTo>
                  <a:pt x="0" y="156"/>
                </a:lnTo>
                <a:lnTo>
                  <a:pt x="0" y="192"/>
                </a:lnTo>
                <a:lnTo>
                  <a:pt x="36" y="192"/>
                </a:lnTo>
                <a:lnTo>
                  <a:pt x="36" y="160"/>
                </a:lnTo>
                <a:close/>
                <a:moveTo>
                  <a:pt x="162" y="6"/>
                </a:moveTo>
                <a:lnTo>
                  <a:pt x="186" y="6"/>
                </a:lnTo>
                <a:lnTo>
                  <a:pt x="186" y="30"/>
                </a:lnTo>
                <a:lnTo>
                  <a:pt x="162" y="30"/>
                </a:lnTo>
                <a:lnTo>
                  <a:pt x="162" y="6"/>
                </a:lnTo>
                <a:close/>
                <a:moveTo>
                  <a:pt x="84" y="84"/>
                </a:moveTo>
                <a:lnTo>
                  <a:pt x="108" y="84"/>
                </a:lnTo>
                <a:lnTo>
                  <a:pt x="108" y="108"/>
                </a:lnTo>
                <a:lnTo>
                  <a:pt x="84" y="108"/>
                </a:lnTo>
                <a:lnTo>
                  <a:pt x="84" y="84"/>
                </a:lnTo>
                <a:close/>
                <a:moveTo>
                  <a:pt x="30" y="186"/>
                </a:moveTo>
                <a:lnTo>
                  <a:pt x="6" y="186"/>
                </a:lnTo>
                <a:lnTo>
                  <a:pt x="6" y="162"/>
                </a:lnTo>
                <a:lnTo>
                  <a:pt x="30" y="162"/>
                </a:lnTo>
                <a:lnTo>
                  <a:pt x="30" y="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79" name="Freeform 588"/>
          <p:cNvSpPr>
            <a:spLocks noEditPoints="1"/>
          </p:cNvSpPr>
          <p:nvPr/>
        </p:nvSpPr>
        <p:spPr bwMode="auto">
          <a:xfrm>
            <a:off x="2054226" y="4007515"/>
            <a:ext cx="303213" cy="303213"/>
          </a:xfrm>
          <a:custGeom>
            <a:avLst/>
            <a:gdLst>
              <a:gd name="T0" fmla="*/ 36 w 191"/>
              <a:gd name="T1" fmla="*/ 160 h 191"/>
              <a:gd name="T2" fmla="*/ 160 w 191"/>
              <a:gd name="T3" fmla="*/ 36 h 191"/>
              <a:gd name="T4" fmla="*/ 191 w 191"/>
              <a:gd name="T5" fmla="*/ 36 h 191"/>
              <a:gd name="T6" fmla="*/ 191 w 191"/>
              <a:gd name="T7" fmla="*/ 0 h 191"/>
              <a:gd name="T8" fmla="*/ 155 w 191"/>
              <a:gd name="T9" fmla="*/ 0 h 191"/>
              <a:gd name="T10" fmla="*/ 155 w 191"/>
              <a:gd name="T11" fmla="*/ 32 h 191"/>
              <a:gd name="T12" fmla="*/ 32 w 191"/>
              <a:gd name="T13" fmla="*/ 155 h 191"/>
              <a:gd name="T14" fmla="*/ 0 w 191"/>
              <a:gd name="T15" fmla="*/ 155 h 191"/>
              <a:gd name="T16" fmla="*/ 0 w 191"/>
              <a:gd name="T17" fmla="*/ 191 h 191"/>
              <a:gd name="T18" fmla="*/ 36 w 191"/>
              <a:gd name="T19" fmla="*/ 191 h 191"/>
              <a:gd name="T20" fmla="*/ 36 w 191"/>
              <a:gd name="T21" fmla="*/ 160 h 191"/>
              <a:gd name="T22" fmla="*/ 161 w 191"/>
              <a:gd name="T23" fmla="*/ 6 h 191"/>
              <a:gd name="T24" fmla="*/ 185 w 191"/>
              <a:gd name="T25" fmla="*/ 6 h 191"/>
              <a:gd name="T26" fmla="*/ 185 w 191"/>
              <a:gd name="T27" fmla="*/ 30 h 191"/>
              <a:gd name="T28" fmla="*/ 161 w 191"/>
              <a:gd name="T29" fmla="*/ 30 h 191"/>
              <a:gd name="T30" fmla="*/ 161 w 191"/>
              <a:gd name="T31" fmla="*/ 6 h 191"/>
              <a:gd name="T32" fmla="*/ 30 w 191"/>
              <a:gd name="T33" fmla="*/ 185 h 191"/>
              <a:gd name="T34" fmla="*/ 6 w 191"/>
              <a:gd name="T35" fmla="*/ 185 h 191"/>
              <a:gd name="T36" fmla="*/ 6 w 191"/>
              <a:gd name="T37" fmla="*/ 161 h 191"/>
              <a:gd name="T38" fmla="*/ 30 w 191"/>
              <a:gd name="T39" fmla="*/ 161 h 191"/>
              <a:gd name="T40" fmla="*/ 30 w 191"/>
              <a:gd name="T41" fmla="*/ 18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1" h="191">
                <a:moveTo>
                  <a:pt x="36" y="160"/>
                </a:moveTo>
                <a:lnTo>
                  <a:pt x="160" y="36"/>
                </a:lnTo>
                <a:lnTo>
                  <a:pt x="191" y="36"/>
                </a:lnTo>
                <a:lnTo>
                  <a:pt x="191" y="0"/>
                </a:lnTo>
                <a:lnTo>
                  <a:pt x="155" y="0"/>
                </a:lnTo>
                <a:lnTo>
                  <a:pt x="155" y="32"/>
                </a:lnTo>
                <a:lnTo>
                  <a:pt x="32" y="155"/>
                </a:lnTo>
                <a:lnTo>
                  <a:pt x="0" y="155"/>
                </a:lnTo>
                <a:lnTo>
                  <a:pt x="0" y="191"/>
                </a:lnTo>
                <a:lnTo>
                  <a:pt x="36" y="191"/>
                </a:lnTo>
                <a:lnTo>
                  <a:pt x="36" y="160"/>
                </a:lnTo>
                <a:close/>
                <a:moveTo>
                  <a:pt x="161" y="6"/>
                </a:moveTo>
                <a:lnTo>
                  <a:pt x="185" y="6"/>
                </a:lnTo>
                <a:lnTo>
                  <a:pt x="185" y="30"/>
                </a:lnTo>
                <a:lnTo>
                  <a:pt x="161" y="30"/>
                </a:lnTo>
                <a:lnTo>
                  <a:pt x="161" y="6"/>
                </a:lnTo>
                <a:close/>
                <a:moveTo>
                  <a:pt x="30" y="185"/>
                </a:moveTo>
                <a:lnTo>
                  <a:pt x="6" y="185"/>
                </a:lnTo>
                <a:lnTo>
                  <a:pt x="6" y="161"/>
                </a:lnTo>
                <a:lnTo>
                  <a:pt x="30" y="161"/>
                </a:lnTo>
                <a:lnTo>
                  <a:pt x="30" y="1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37" name="Группа 636"/>
          <p:cNvGrpSpPr/>
          <p:nvPr/>
        </p:nvGrpSpPr>
        <p:grpSpPr>
          <a:xfrm>
            <a:off x="2447926" y="4017040"/>
            <a:ext cx="304800" cy="284163"/>
            <a:chOff x="2447926" y="4017040"/>
            <a:chExt cx="304800" cy="284163"/>
          </a:xfrm>
        </p:grpSpPr>
        <p:sp>
          <p:nvSpPr>
            <p:cNvPr id="580" name="Rectangle 589"/>
            <p:cNvSpPr>
              <a:spLocks noChangeArrowheads="1"/>
            </p:cNvSpPr>
            <p:nvPr/>
          </p:nvSpPr>
          <p:spPr bwMode="auto">
            <a:xfrm>
              <a:off x="2447926" y="4291678"/>
              <a:ext cx="3048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1" name="Freeform 590"/>
            <p:cNvSpPr>
              <a:spLocks noEditPoints="1"/>
            </p:cNvSpPr>
            <p:nvPr/>
          </p:nvSpPr>
          <p:spPr bwMode="auto">
            <a:xfrm>
              <a:off x="2505076" y="4017040"/>
              <a:ext cx="85725" cy="255588"/>
            </a:xfrm>
            <a:custGeom>
              <a:avLst/>
              <a:gdLst>
                <a:gd name="T0" fmla="*/ 54 w 54"/>
                <a:gd name="T1" fmla="*/ 161 h 161"/>
                <a:gd name="T2" fmla="*/ 54 w 54"/>
                <a:gd name="T3" fmla="*/ 0 h 161"/>
                <a:gd name="T4" fmla="*/ 0 w 54"/>
                <a:gd name="T5" fmla="*/ 0 h 161"/>
                <a:gd name="T6" fmla="*/ 0 w 54"/>
                <a:gd name="T7" fmla="*/ 161 h 161"/>
                <a:gd name="T8" fmla="*/ 54 w 54"/>
                <a:gd name="T9" fmla="*/ 161 h 161"/>
                <a:gd name="T10" fmla="*/ 6 w 54"/>
                <a:gd name="T11" fmla="*/ 6 h 161"/>
                <a:gd name="T12" fmla="*/ 48 w 54"/>
                <a:gd name="T13" fmla="*/ 6 h 161"/>
                <a:gd name="T14" fmla="*/ 48 w 54"/>
                <a:gd name="T15" fmla="*/ 155 h 161"/>
                <a:gd name="T16" fmla="*/ 6 w 54"/>
                <a:gd name="T17" fmla="*/ 155 h 161"/>
                <a:gd name="T18" fmla="*/ 6 w 54"/>
                <a:gd name="T19" fmla="*/ 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161">
                  <a:moveTo>
                    <a:pt x="54" y="16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161"/>
                  </a:lnTo>
                  <a:lnTo>
                    <a:pt x="54" y="161"/>
                  </a:lnTo>
                  <a:close/>
                  <a:moveTo>
                    <a:pt x="6" y="6"/>
                  </a:moveTo>
                  <a:lnTo>
                    <a:pt x="48" y="6"/>
                  </a:lnTo>
                  <a:lnTo>
                    <a:pt x="48" y="155"/>
                  </a:lnTo>
                  <a:lnTo>
                    <a:pt x="6" y="155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2" name="Freeform 591"/>
            <p:cNvSpPr>
              <a:spLocks noEditPoints="1"/>
            </p:cNvSpPr>
            <p:nvPr/>
          </p:nvSpPr>
          <p:spPr bwMode="auto">
            <a:xfrm>
              <a:off x="2609851" y="4074190"/>
              <a:ext cx="85725" cy="198438"/>
            </a:xfrm>
            <a:custGeom>
              <a:avLst/>
              <a:gdLst>
                <a:gd name="T0" fmla="*/ 54 w 54"/>
                <a:gd name="T1" fmla="*/ 125 h 125"/>
                <a:gd name="T2" fmla="*/ 54 w 54"/>
                <a:gd name="T3" fmla="*/ 0 h 125"/>
                <a:gd name="T4" fmla="*/ 0 w 54"/>
                <a:gd name="T5" fmla="*/ 0 h 125"/>
                <a:gd name="T6" fmla="*/ 0 w 54"/>
                <a:gd name="T7" fmla="*/ 125 h 125"/>
                <a:gd name="T8" fmla="*/ 54 w 54"/>
                <a:gd name="T9" fmla="*/ 125 h 125"/>
                <a:gd name="T10" fmla="*/ 6 w 54"/>
                <a:gd name="T11" fmla="*/ 6 h 125"/>
                <a:gd name="T12" fmla="*/ 48 w 54"/>
                <a:gd name="T13" fmla="*/ 6 h 125"/>
                <a:gd name="T14" fmla="*/ 48 w 54"/>
                <a:gd name="T15" fmla="*/ 119 h 125"/>
                <a:gd name="T16" fmla="*/ 6 w 54"/>
                <a:gd name="T17" fmla="*/ 119 h 125"/>
                <a:gd name="T18" fmla="*/ 6 w 54"/>
                <a:gd name="T19" fmla="*/ 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125">
                  <a:moveTo>
                    <a:pt x="54" y="125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125"/>
                  </a:lnTo>
                  <a:lnTo>
                    <a:pt x="54" y="125"/>
                  </a:lnTo>
                  <a:close/>
                  <a:moveTo>
                    <a:pt x="6" y="6"/>
                  </a:moveTo>
                  <a:lnTo>
                    <a:pt x="48" y="6"/>
                  </a:lnTo>
                  <a:lnTo>
                    <a:pt x="48" y="119"/>
                  </a:lnTo>
                  <a:lnTo>
                    <a:pt x="6" y="119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83" name="Freeform 592"/>
          <p:cNvSpPr>
            <a:spLocks noEditPoints="1"/>
          </p:cNvSpPr>
          <p:nvPr/>
        </p:nvSpPr>
        <p:spPr bwMode="auto">
          <a:xfrm>
            <a:off x="2843213" y="4031328"/>
            <a:ext cx="303213" cy="255588"/>
          </a:xfrm>
          <a:custGeom>
            <a:avLst/>
            <a:gdLst>
              <a:gd name="T0" fmla="*/ 155 w 191"/>
              <a:gd name="T1" fmla="*/ 18 h 161"/>
              <a:gd name="T2" fmla="*/ 101 w 191"/>
              <a:gd name="T3" fmla="*/ 18 h 161"/>
              <a:gd name="T4" fmla="*/ 101 w 191"/>
              <a:gd name="T5" fmla="*/ 77 h 161"/>
              <a:gd name="T6" fmla="*/ 89 w 191"/>
              <a:gd name="T7" fmla="*/ 77 h 161"/>
              <a:gd name="T8" fmla="*/ 89 w 191"/>
              <a:gd name="T9" fmla="*/ 0 h 161"/>
              <a:gd name="T10" fmla="*/ 35 w 191"/>
              <a:gd name="T11" fmla="*/ 0 h 161"/>
              <a:gd name="T12" fmla="*/ 35 w 191"/>
              <a:gd name="T13" fmla="*/ 77 h 161"/>
              <a:gd name="T14" fmla="*/ 0 w 191"/>
              <a:gd name="T15" fmla="*/ 77 h 161"/>
              <a:gd name="T16" fmla="*/ 0 w 191"/>
              <a:gd name="T17" fmla="*/ 83 h 161"/>
              <a:gd name="T18" fmla="*/ 35 w 191"/>
              <a:gd name="T19" fmla="*/ 83 h 161"/>
              <a:gd name="T20" fmla="*/ 35 w 191"/>
              <a:gd name="T21" fmla="*/ 161 h 161"/>
              <a:gd name="T22" fmla="*/ 89 w 191"/>
              <a:gd name="T23" fmla="*/ 161 h 161"/>
              <a:gd name="T24" fmla="*/ 89 w 191"/>
              <a:gd name="T25" fmla="*/ 83 h 161"/>
              <a:gd name="T26" fmla="*/ 101 w 191"/>
              <a:gd name="T27" fmla="*/ 83 h 161"/>
              <a:gd name="T28" fmla="*/ 101 w 191"/>
              <a:gd name="T29" fmla="*/ 143 h 161"/>
              <a:gd name="T30" fmla="*/ 155 w 191"/>
              <a:gd name="T31" fmla="*/ 143 h 161"/>
              <a:gd name="T32" fmla="*/ 155 w 191"/>
              <a:gd name="T33" fmla="*/ 83 h 161"/>
              <a:gd name="T34" fmla="*/ 191 w 191"/>
              <a:gd name="T35" fmla="*/ 83 h 161"/>
              <a:gd name="T36" fmla="*/ 191 w 191"/>
              <a:gd name="T37" fmla="*/ 77 h 161"/>
              <a:gd name="T38" fmla="*/ 155 w 191"/>
              <a:gd name="T39" fmla="*/ 77 h 161"/>
              <a:gd name="T40" fmla="*/ 155 w 191"/>
              <a:gd name="T41" fmla="*/ 18 h 161"/>
              <a:gd name="T42" fmla="*/ 83 w 191"/>
              <a:gd name="T43" fmla="*/ 155 h 161"/>
              <a:gd name="T44" fmla="*/ 41 w 191"/>
              <a:gd name="T45" fmla="*/ 155 h 161"/>
              <a:gd name="T46" fmla="*/ 41 w 191"/>
              <a:gd name="T47" fmla="*/ 6 h 161"/>
              <a:gd name="T48" fmla="*/ 83 w 191"/>
              <a:gd name="T49" fmla="*/ 6 h 161"/>
              <a:gd name="T50" fmla="*/ 83 w 191"/>
              <a:gd name="T51" fmla="*/ 155 h 161"/>
              <a:gd name="T52" fmla="*/ 149 w 191"/>
              <a:gd name="T53" fmla="*/ 137 h 161"/>
              <a:gd name="T54" fmla="*/ 107 w 191"/>
              <a:gd name="T55" fmla="*/ 137 h 161"/>
              <a:gd name="T56" fmla="*/ 107 w 191"/>
              <a:gd name="T57" fmla="*/ 24 h 161"/>
              <a:gd name="T58" fmla="*/ 149 w 191"/>
              <a:gd name="T59" fmla="*/ 24 h 161"/>
              <a:gd name="T60" fmla="*/ 149 w 191"/>
              <a:gd name="T61" fmla="*/ 13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1" h="161">
                <a:moveTo>
                  <a:pt x="155" y="18"/>
                </a:moveTo>
                <a:lnTo>
                  <a:pt x="101" y="18"/>
                </a:lnTo>
                <a:lnTo>
                  <a:pt x="101" y="77"/>
                </a:lnTo>
                <a:lnTo>
                  <a:pt x="89" y="77"/>
                </a:lnTo>
                <a:lnTo>
                  <a:pt x="89" y="0"/>
                </a:lnTo>
                <a:lnTo>
                  <a:pt x="35" y="0"/>
                </a:lnTo>
                <a:lnTo>
                  <a:pt x="35" y="77"/>
                </a:lnTo>
                <a:lnTo>
                  <a:pt x="0" y="77"/>
                </a:lnTo>
                <a:lnTo>
                  <a:pt x="0" y="83"/>
                </a:lnTo>
                <a:lnTo>
                  <a:pt x="35" y="83"/>
                </a:lnTo>
                <a:lnTo>
                  <a:pt x="35" y="161"/>
                </a:lnTo>
                <a:lnTo>
                  <a:pt x="89" y="161"/>
                </a:lnTo>
                <a:lnTo>
                  <a:pt x="89" y="83"/>
                </a:lnTo>
                <a:lnTo>
                  <a:pt x="101" y="83"/>
                </a:lnTo>
                <a:lnTo>
                  <a:pt x="101" y="143"/>
                </a:lnTo>
                <a:lnTo>
                  <a:pt x="155" y="143"/>
                </a:lnTo>
                <a:lnTo>
                  <a:pt x="155" y="83"/>
                </a:lnTo>
                <a:lnTo>
                  <a:pt x="191" y="83"/>
                </a:lnTo>
                <a:lnTo>
                  <a:pt x="191" y="77"/>
                </a:lnTo>
                <a:lnTo>
                  <a:pt x="155" y="77"/>
                </a:lnTo>
                <a:lnTo>
                  <a:pt x="155" y="18"/>
                </a:lnTo>
                <a:close/>
                <a:moveTo>
                  <a:pt x="83" y="155"/>
                </a:moveTo>
                <a:lnTo>
                  <a:pt x="41" y="155"/>
                </a:lnTo>
                <a:lnTo>
                  <a:pt x="41" y="6"/>
                </a:lnTo>
                <a:lnTo>
                  <a:pt x="83" y="6"/>
                </a:lnTo>
                <a:lnTo>
                  <a:pt x="83" y="155"/>
                </a:lnTo>
                <a:close/>
                <a:moveTo>
                  <a:pt x="149" y="137"/>
                </a:moveTo>
                <a:lnTo>
                  <a:pt x="107" y="137"/>
                </a:lnTo>
                <a:lnTo>
                  <a:pt x="107" y="24"/>
                </a:lnTo>
                <a:lnTo>
                  <a:pt x="149" y="24"/>
                </a:lnTo>
                <a:lnTo>
                  <a:pt x="149" y="13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38" name="Группа 637"/>
          <p:cNvGrpSpPr/>
          <p:nvPr/>
        </p:nvGrpSpPr>
        <p:grpSpPr>
          <a:xfrm>
            <a:off x="3238501" y="4017040"/>
            <a:ext cx="303213" cy="284163"/>
            <a:chOff x="3238501" y="4017040"/>
            <a:chExt cx="303213" cy="284163"/>
          </a:xfrm>
        </p:grpSpPr>
        <p:sp>
          <p:nvSpPr>
            <p:cNvPr id="584" name="Rectangle 593"/>
            <p:cNvSpPr>
              <a:spLocks noChangeArrowheads="1"/>
            </p:cNvSpPr>
            <p:nvPr/>
          </p:nvSpPr>
          <p:spPr bwMode="auto">
            <a:xfrm>
              <a:off x="3238501" y="4017040"/>
              <a:ext cx="303213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5" name="Freeform 594"/>
            <p:cNvSpPr>
              <a:spLocks noEditPoints="1"/>
            </p:cNvSpPr>
            <p:nvPr/>
          </p:nvSpPr>
          <p:spPr bwMode="auto">
            <a:xfrm>
              <a:off x="3295651" y="4045615"/>
              <a:ext cx="85725" cy="255588"/>
            </a:xfrm>
            <a:custGeom>
              <a:avLst/>
              <a:gdLst>
                <a:gd name="T0" fmla="*/ 54 w 54"/>
                <a:gd name="T1" fmla="*/ 161 h 161"/>
                <a:gd name="T2" fmla="*/ 54 w 54"/>
                <a:gd name="T3" fmla="*/ 0 h 161"/>
                <a:gd name="T4" fmla="*/ 0 w 54"/>
                <a:gd name="T5" fmla="*/ 0 h 161"/>
                <a:gd name="T6" fmla="*/ 0 w 54"/>
                <a:gd name="T7" fmla="*/ 161 h 161"/>
                <a:gd name="T8" fmla="*/ 54 w 54"/>
                <a:gd name="T9" fmla="*/ 161 h 161"/>
                <a:gd name="T10" fmla="*/ 6 w 54"/>
                <a:gd name="T11" fmla="*/ 6 h 161"/>
                <a:gd name="T12" fmla="*/ 48 w 54"/>
                <a:gd name="T13" fmla="*/ 6 h 161"/>
                <a:gd name="T14" fmla="*/ 48 w 54"/>
                <a:gd name="T15" fmla="*/ 155 h 161"/>
                <a:gd name="T16" fmla="*/ 6 w 54"/>
                <a:gd name="T17" fmla="*/ 155 h 161"/>
                <a:gd name="T18" fmla="*/ 6 w 54"/>
                <a:gd name="T19" fmla="*/ 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161">
                  <a:moveTo>
                    <a:pt x="54" y="16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161"/>
                  </a:lnTo>
                  <a:lnTo>
                    <a:pt x="54" y="161"/>
                  </a:lnTo>
                  <a:close/>
                  <a:moveTo>
                    <a:pt x="6" y="6"/>
                  </a:moveTo>
                  <a:lnTo>
                    <a:pt x="48" y="6"/>
                  </a:lnTo>
                  <a:lnTo>
                    <a:pt x="48" y="155"/>
                  </a:lnTo>
                  <a:lnTo>
                    <a:pt x="6" y="155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6" name="Freeform 595"/>
            <p:cNvSpPr>
              <a:spLocks noEditPoints="1"/>
            </p:cNvSpPr>
            <p:nvPr/>
          </p:nvSpPr>
          <p:spPr bwMode="auto">
            <a:xfrm>
              <a:off x="3398838" y="4045615"/>
              <a:ext cx="85725" cy="198438"/>
            </a:xfrm>
            <a:custGeom>
              <a:avLst/>
              <a:gdLst>
                <a:gd name="T0" fmla="*/ 54 w 54"/>
                <a:gd name="T1" fmla="*/ 0 h 125"/>
                <a:gd name="T2" fmla="*/ 0 w 54"/>
                <a:gd name="T3" fmla="*/ 0 h 125"/>
                <a:gd name="T4" fmla="*/ 0 w 54"/>
                <a:gd name="T5" fmla="*/ 125 h 125"/>
                <a:gd name="T6" fmla="*/ 54 w 54"/>
                <a:gd name="T7" fmla="*/ 125 h 125"/>
                <a:gd name="T8" fmla="*/ 54 w 54"/>
                <a:gd name="T9" fmla="*/ 0 h 125"/>
                <a:gd name="T10" fmla="*/ 48 w 54"/>
                <a:gd name="T11" fmla="*/ 119 h 125"/>
                <a:gd name="T12" fmla="*/ 6 w 54"/>
                <a:gd name="T13" fmla="*/ 119 h 125"/>
                <a:gd name="T14" fmla="*/ 6 w 54"/>
                <a:gd name="T15" fmla="*/ 6 h 125"/>
                <a:gd name="T16" fmla="*/ 48 w 54"/>
                <a:gd name="T17" fmla="*/ 6 h 125"/>
                <a:gd name="T18" fmla="*/ 48 w 54"/>
                <a:gd name="T19" fmla="*/ 11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125">
                  <a:moveTo>
                    <a:pt x="54" y="0"/>
                  </a:moveTo>
                  <a:lnTo>
                    <a:pt x="0" y="0"/>
                  </a:lnTo>
                  <a:lnTo>
                    <a:pt x="0" y="125"/>
                  </a:lnTo>
                  <a:lnTo>
                    <a:pt x="54" y="125"/>
                  </a:lnTo>
                  <a:lnTo>
                    <a:pt x="54" y="0"/>
                  </a:lnTo>
                  <a:close/>
                  <a:moveTo>
                    <a:pt x="48" y="119"/>
                  </a:moveTo>
                  <a:lnTo>
                    <a:pt x="6" y="119"/>
                  </a:lnTo>
                  <a:lnTo>
                    <a:pt x="6" y="6"/>
                  </a:lnTo>
                  <a:lnTo>
                    <a:pt x="48" y="6"/>
                  </a:lnTo>
                  <a:lnTo>
                    <a:pt x="48" y="1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39" name="Группа 638"/>
          <p:cNvGrpSpPr/>
          <p:nvPr/>
        </p:nvGrpSpPr>
        <p:grpSpPr>
          <a:xfrm>
            <a:off x="3632201" y="4064665"/>
            <a:ext cx="304800" cy="188913"/>
            <a:chOff x="3632201" y="4064665"/>
            <a:chExt cx="304800" cy="188913"/>
          </a:xfrm>
        </p:grpSpPr>
        <p:sp>
          <p:nvSpPr>
            <p:cNvPr id="587" name="Freeform 596"/>
            <p:cNvSpPr>
              <a:spLocks noEditPoints="1"/>
            </p:cNvSpPr>
            <p:nvPr/>
          </p:nvSpPr>
          <p:spPr bwMode="auto">
            <a:xfrm>
              <a:off x="3632201" y="4064665"/>
              <a:ext cx="304800" cy="84138"/>
            </a:xfrm>
            <a:custGeom>
              <a:avLst/>
              <a:gdLst>
                <a:gd name="T0" fmla="*/ 159 w 192"/>
                <a:gd name="T1" fmla="*/ 0 h 53"/>
                <a:gd name="T2" fmla="*/ 33 w 192"/>
                <a:gd name="T3" fmla="*/ 0 h 53"/>
                <a:gd name="T4" fmla="*/ 33 w 192"/>
                <a:gd name="T5" fmla="*/ 47 h 53"/>
                <a:gd name="T6" fmla="*/ 0 w 192"/>
                <a:gd name="T7" fmla="*/ 47 h 53"/>
                <a:gd name="T8" fmla="*/ 0 w 192"/>
                <a:gd name="T9" fmla="*/ 53 h 53"/>
                <a:gd name="T10" fmla="*/ 33 w 192"/>
                <a:gd name="T11" fmla="*/ 53 h 53"/>
                <a:gd name="T12" fmla="*/ 159 w 192"/>
                <a:gd name="T13" fmla="*/ 53 h 53"/>
                <a:gd name="T14" fmla="*/ 192 w 192"/>
                <a:gd name="T15" fmla="*/ 53 h 53"/>
                <a:gd name="T16" fmla="*/ 192 w 192"/>
                <a:gd name="T17" fmla="*/ 47 h 53"/>
                <a:gd name="T18" fmla="*/ 159 w 192"/>
                <a:gd name="T19" fmla="*/ 47 h 53"/>
                <a:gd name="T20" fmla="*/ 159 w 192"/>
                <a:gd name="T21" fmla="*/ 0 h 53"/>
                <a:gd name="T22" fmla="*/ 39 w 192"/>
                <a:gd name="T23" fmla="*/ 47 h 53"/>
                <a:gd name="T24" fmla="*/ 39 w 192"/>
                <a:gd name="T25" fmla="*/ 6 h 53"/>
                <a:gd name="T26" fmla="*/ 153 w 192"/>
                <a:gd name="T27" fmla="*/ 6 h 53"/>
                <a:gd name="T28" fmla="*/ 153 w 192"/>
                <a:gd name="T29" fmla="*/ 47 h 53"/>
                <a:gd name="T30" fmla="*/ 39 w 192"/>
                <a:gd name="T31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53">
                  <a:moveTo>
                    <a:pt x="159" y="0"/>
                  </a:moveTo>
                  <a:lnTo>
                    <a:pt x="33" y="0"/>
                  </a:lnTo>
                  <a:lnTo>
                    <a:pt x="33" y="47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33" y="53"/>
                  </a:lnTo>
                  <a:lnTo>
                    <a:pt x="159" y="53"/>
                  </a:lnTo>
                  <a:lnTo>
                    <a:pt x="192" y="53"/>
                  </a:lnTo>
                  <a:lnTo>
                    <a:pt x="192" y="47"/>
                  </a:lnTo>
                  <a:lnTo>
                    <a:pt x="159" y="47"/>
                  </a:lnTo>
                  <a:lnTo>
                    <a:pt x="159" y="0"/>
                  </a:lnTo>
                  <a:close/>
                  <a:moveTo>
                    <a:pt x="39" y="47"/>
                  </a:moveTo>
                  <a:lnTo>
                    <a:pt x="39" y="6"/>
                  </a:lnTo>
                  <a:lnTo>
                    <a:pt x="153" y="6"/>
                  </a:lnTo>
                  <a:lnTo>
                    <a:pt x="153" y="47"/>
                  </a:lnTo>
                  <a:lnTo>
                    <a:pt x="39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88" name="Freeform 597"/>
            <p:cNvSpPr>
              <a:spLocks noEditPoints="1"/>
            </p:cNvSpPr>
            <p:nvPr/>
          </p:nvSpPr>
          <p:spPr bwMode="auto">
            <a:xfrm>
              <a:off x="3632201" y="4167853"/>
              <a:ext cx="304800" cy="85725"/>
            </a:xfrm>
            <a:custGeom>
              <a:avLst/>
              <a:gdLst>
                <a:gd name="T0" fmla="*/ 177 w 192"/>
                <a:gd name="T1" fmla="*/ 0 h 54"/>
                <a:gd name="T2" fmla="*/ 15 w 192"/>
                <a:gd name="T3" fmla="*/ 0 h 54"/>
                <a:gd name="T4" fmla="*/ 15 w 192"/>
                <a:gd name="T5" fmla="*/ 48 h 54"/>
                <a:gd name="T6" fmla="*/ 0 w 192"/>
                <a:gd name="T7" fmla="*/ 48 h 54"/>
                <a:gd name="T8" fmla="*/ 0 w 192"/>
                <a:gd name="T9" fmla="*/ 54 h 54"/>
                <a:gd name="T10" fmla="*/ 15 w 192"/>
                <a:gd name="T11" fmla="*/ 54 h 54"/>
                <a:gd name="T12" fmla="*/ 177 w 192"/>
                <a:gd name="T13" fmla="*/ 54 h 54"/>
                <a:gd name="T14" fmla="*/ 192 w 192"/>
                <a:gd name="T15" fmla="*/ 54 h 54"/>
                <a:gd name="T16" fmla="*/ 192 w 192"/>
                <a:gd name="T17" fmla="*/ 48 h 54"/>
                <a:gd name="T18" fmla="*/ 177 w 192"/>
                <a:gd name="T19" fmla="*/ 48 h 54"/>
                <a:gd name="T20" fmla="*/ 177 w 192"/>
                <a:gd name="T21" fmla="*/ 0 h 54"/>
                <a:gd name="T22" fmla="*/ 21 w 192"/>
                <a:gd name="T23" fmla="*/ 48 h 54"/>
                <a:gd name="T24" fmla="*/ 21 w 192"/>
                <a:gd name="T25" fmla="*/ 6 h 54"/>
                <a:gd name="T26" fmla="*/ 171 w 192"/>
                <a:gd name="T27" fmla="*/ 6 h 54"/>
                <a:gd name="T28" fmla="*/ 171 w 192"/>
                <a:gd name="T29" fmla="*/ 48 h 54"/>
                <a:gd name="T30" fmla="*/ 21 w 192"/>
                <a:gd name="T31" fmla="*/ 4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54">
                  <a:moveTo>
                    <a:pt x="177" y="0"/>
                  </a:moveTo>
                  <a:lnTo>
                    <a:pt x="15" y="0"/>
                  </a:lnTo>
                  <a:lnTo>
                    <a:pt x="15" y="48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15" y="54"/>
                  </a:lnTo>
                  <a:lnTo>
                    <a:pt x="177" y="54"/>
                  </a:lnTo>
                  <a:lnTo>
                    <a:pt x="192" y="54"/>
                  </a:lnTo>
                  <a:lnTo>
                    <a:pt x="192" y="48"/>
                  </a:lnTo>
                  <a:lnTo>
                    <a:pt x="177" y="48"/>
                  </a:lnTo>
                  <a:lnTo>
                    <a:pt x="177" y="0"/>
                  </a:lnTo>
                  <a:close/>
                  <a:moveTo>
                    <a:pt x="21" y="48"/>
                  </a:moveTo>
                  <a:lnTo>
                    <a:pt x="21" y="6"/>
                  </a:lnTo>
                  <a:lnTo>
                    <a:pt x="171" y="6"/>
                  </a:lnTo>
                  <a:lnTo>
                    <a:pt x="171" y="48"/>
                  </a:lnTo>
                  <a:lnTo>
                    <a:pt x="21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0" name="Группа 639"/>
          <p:cNvGrpSpPr/>
          <p:nvPr/>
        </p:nvGrpSpPr>
        <p:grpSpPr>
          <a:xfrm>
            <a:off x="4027488" y="4064665"/>
            <a:ext cx="303213" cy="188913"/>
            <a:chOff x="4027488" y="4064665"/>
            <a:chExt cx="303213" cy="188913"/>
          </a:xfrm>
        </p:grpSpPr>
        <p:sp>
          <p:nvSpPr>
            <p:cNvPr id="589" name="Freeform 598"/>
            <p:cNvSpPr>
              <a:spLocks noEditPoints="1"/>
            </p:cNvSpPr>
            <p:nvPr/>
          </p:nvSpPr>
          <p:spPr bwMode="auto">
            <a:xfrm>
              <a:off x="4027488" y="4064665"/>
              <a:ext cx="303213" cy="84138"/>
            </a:xfrm>
            <a:custGeom>
              <a:avLst/>
              <a:gdLst>
                <a:gd name="T0" fmla="*/ 32 w 191"/>
                <a:gd name="T1" fmla="*/ 53 h 53"/>
                <a:gd name="T2" fmla="*/ 158 w 191"/>
                <a:gd name="T3" fmla="*/ 53 h 53"/>
                <a:gd name="T4" fmla="*/ 158 w 191"/>
                <a:gd name="T5" fmla="*/ 30 h 53"/>
                <a:gd name="T6" fmla="*/ 191 w 191"/>
                <a:gd name="T7" fmla="*/ 30 h 53"/>
                <a:gd name="T8" fmla="*/ 191 w 191"/>
                <a:gd name="T9" fmla="*/ 24 h 53"/>
                <a:gd name="T10" fmla="*/ 158 w 191"/>
                <a:gd name="T11" fmla="*/ 24 h 53"/>
                <a:gd name="T12" fmla="*/ 158 w 191"/>
                <a:gd name="T13" fmla="*/ 0 h 53"/>
                <a:gd name="T14" fmla="*/ 32 w 191"/>
                <a:gd name="T15" fmla="*/ 0 h 53"/>
                <a:gd name="T16" fmla="*/ 32 w 191"/>
                <a:gd name="T17" fmla="*/ 24 h 53"/>
                <a:gd name="T18" fmla="*/ 0 w 191"/>
                <a:gd name="T19" fmla="*/ 24 h 53"/>
                <a:gd name="T20" fmla="*/ 0 w 191"/>
                <a:gd name="T21" fmla="*/ 30 h 53"/>
                <a:gd name="T22" fmla="*/ 32 w 191"/>
                <a:gd name="T23" fmla="*/ 30 h 53"/>
                <a:gd name="T24" fmla="*/ 32 w 191"/>
                <a:gd name="T25" fmla="*/ 53 h 53"/>
                <a:gd name="T26" fmla="*/ 38 w 191"/>
                <a:gd name="T27" fmla="*/ 6 h 53"/>
                <a:gd name="T28" fmla="*/ 152 w 191"/>
                <a:gd name="T29" fmla="*/ 6 h 53"/>
                <a:gd name="T30" fmla="*/ 152 w 191"/>
                <a:gd name="T31" fmla="*/ 47 h 53"/>
                <a:gd name="T32" fmla="*/ 38 w 191"/>
                <a:gd name="T33" fmla="*/ 47 h 53"/>
                <a:gd name="T34" fmla="*/ 38 w 191"/>
                <a:gd name="T3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53">
                  <a:moveTo>
                    <a:pt x="32" y="53"/>
                  </a:moveTo>
                  <a:lnTo>
                    <a:pt x="158" y="53"/>
                  </a:lnTo>
                  <a:lnTo>
                    <a:pt x="158" y="30"/>
                  </a:lnTo>
                  <a:lnTo>
                    <a:pt x="191" y="30"/>
                  </a:lnTo>
                  <a:lnTo>
                    <a:pt x="191" y="24"/>
                  </a:lnTo>
                  <a:lnTo>
                    <a:pt x="158" y="24"/>
                  </a:lnTo>
                  <a:lnTo>
                    <a:pt x="158" y="0"/>
                  </a:lnTo>
                  <a:lnTo>
                    <a:pt x="32" y="0"/>
                  </a:lnTo>
                  <a:lnTo>
                    <a:pt x="32" y="24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32" y="30"/>
                  </a:lnTo>
                  <a:lnTo>
                    <a:pt x="32" y="53"/>
                  </a:lnTo>
                  <a:close/>
                  <a:moveTo>
                    <a:pt x="38" y="6"/>
                  </a:moveTo>
                  <a:lnTo>
                    <a:pt x="152" y="6"/>
                  </a:lnTo>
                  <a:lnTo>
                    <a:pt x="152" y="47"/>
                  </a:lnTo>
                  <a:lnTo>
                    <a:pt x="38" y="47"/>
                  </a:lnTo>
                  <a:lnTo>
                    <a:pt x="38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0" name="Freeform 599"/>
            <p:cNvSpPr>
              <a:spLocks noEditPoints="1"/>
            </p:cNvSpPr>
            <p:nvPr/>
          </p:nvSpPr>
          <p:spPr bwMode="auto">
            <a:xfrm>
              <a:off x="4027488" y="4167853"/>
              <a:ext cx="303213" cy="85725"/>
            </a:xfrm>
            <a:custGeom>
              <a:avLst/>
              <a:gdLst>
                <a:gd name="T0" fmla="*/ 15 w 191"/>
                <a:gd name="T1" fmla="*/ 54 h 54"/>
                <a:gd name="T2" fmla="*/ 176 w 191"/>
                <a:gd name="T3" fmla="*/ 54 h 54"/>
                <a:gd name="T4" fmla="*/ 176 w 191"/>
                <a:gd name="T5" fmla="*/ 30 h 54"/>
                <a:gd name="T6" fmla="*/ 191 w 191"/>
                <a:gd name="T7" fmla="*/ 30 h 54"/>
                <a:gd name="T8" fmla="*/ 191 w 191"/>
                <a:gd name="T9" fmla="*/ 24 h 54"/>
                <a:gd name="T10" fmla="*/ 176 w 191"/>
                <a:gd name="T11" fmla="*/ 24 h 54"/>
                <a:gd name="T12" fmla="*/ 176 w 191"/>
                <a:gd name="T13" fmla="*/ 0 h 54"/>
                <a:gd name="T14" fmla="*/ 15 w 191"/>
                <a:gd name="T15" fmla="*/ 0 h 54"/>
                <a:gd name="T16" fmla="*/ 15 w 191"/>
                <a:gd name="T17" fmla="*/ 24 h 54"/>
                <a:gd name="T18" fmla="*/ 0 w 191"/>
                <a:gd name="T19" fmla="*/ 24 h 54"/>
                <a:gd name="T20" fmla="*/ 0 w 191"/>
                <a:gd name="T21" fmla="*/ 30 h 54"/>
                <a:gd name="T22" fmla="*/ 15 w 191"/>
                <a:gd name="T23" fmla="*/ 30 h 54"/>
                <a:gd name="T24" fmla="*/ 15 w 191"/>
                <a:gd name="T25" fmla="*/ 54 h 54"/>
                <a:gd name="T26" fmla="*/ 21 w 191"/>
                <a:gd name="T27" fmla="*/ 6 h 54"/>
                <a:gd name="T28" fmla="*/ 170 w 191"/>
                <a:gd name="T29" fmla="*/ 6 h 54"/>
                <a:gd name="T30" fmla="*/ 170 w 191"/>
                <a:gd name="T31" fmla="*/ 48 h 54"/>
                <a:gd name="T32" fmla="*/ 21 w 191"/>
                <a:gd name="T33" fmla="*/ 48 h 54"/>
                <a:gd name="T34" fmla="*/ 21 w 191"/>
                <a:gd name="T35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1" h="54">
                  <a:moveTo>
                    <a:pt x="15" y="54"/>
                  </a:moveTo>
                  <a:lnTo>
                    <a:pt x="176" y="54"/>
                  </a:lnTo>
                  <a:lnTo>
                    <a:pt x="176" y="30"/>
                  </a:lnTo>
                  <a:lnTo>
                    <a:pt x="191" y="30"/>
                  </a:lnTo>
                  <a:lnTo>
                    <a:pt x="191" y="24"/>
                  </a:lnTo>
                  <a:lnTo>
                    <a:pt x="176" y="24"/>
                  </a:lnTo>
                  <a:lnTo>
                    <a:pt x="176" y="0"/>
                  </a:lnTo>
                  <a:lnTo>
                    <a:pt x="15" y="0"/>
                  </a:lnTo>
                  <a:lnTo>
                    <a:pt x="15" y="24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15" y="30"/>
                  </a:lnTo>
                  <a:lnTo>
                    <a:pt x="15" y="54"/>
                  </a:lnTo>
                  <a:close/>
                  <a:moveTo>
                    <a:pt x="21" y="6"/>
                  </a:moveTo>
                  <a:lnTo>
                    <a:pt x="170" y="6"/>
                  </a:lnTo>
                  <a:lnTo>
                    <a:pt x="170" y="48"/>
                  </a:lnTo>
                  <a:lnTo>
                    <a:pt x="21" y="48"/>
                  </a:lnTo>
                  <a:lnTo>
                    <a:pt x="2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1" name="Группа 640"/>
          <p:cNvGrpSpPr/>
          <p:nvPr/>
        </p:nvGrpSpPr>
        <p:grpSpPr>
          <a:xfrm>
            <a:off x="4421188" y="4064665"/>
            <a:ext cx="304800" cy="188913"/>
            <a:chOff x="4421188" y="4064665"/>
            <a:chExt cx="304800" cy="188913"/>
          </a:xfrm>
        </p:grpSpPr>
        <p:sp>
          <p:nvSpPr>
            <p:cNvPr id="591" name="Freeform 600"/>
            <p:cNvSpPr>
              <a:spLocks noEditPoints="1"/>
            </p:cNvSpPr>
            <p:nvPr/>
          </p:nvSpPr>
          <p:spPr bwMode="auto">
            <a:xfrm>
              <a:off x="4421188" y="4167853"/>
              <a:ext cx="304800" cy="85725"/>
            </a:xfrm>
            <a:custGeom>
              <a:avLst/>
              <a:gdLst>
                <a:gd name="T0" fmla="*/ 15 w 192"/>
                <a:gd name="T1" fmla="*/ 0 h 54"/>
                <a:gd name="T2" fmla="*/ 0 w 192"/>
                <a:gd name="T3" fmla="*/ 0 h 54"/>
                <a:gd name="T4" fmla="*/ 0 w 192"/>
                <a:gd name="T5" fmla="*/ 6 h 54"/>
                <a:gd name="T6" fmla="*/ 15 w 192"/>
                <a:gd name="T7" fmla="*/ 6 h 54"/>
                <a:gd name="T8" fmla="*/ 15 w 192"/>
                <a:gd name="T9" fmla="*/ 54 h 54"/>
                <a:gd name="T10" fmla="*/ 177 w 192"/>
                <a:gd name="T11" fmla="*/ 54 h 54"/>
                <a:gd name="T12" fmla="*/ 177 w 192"/>
                <a:gd name="T13" fmla="*/ 6 h 54"/>
                <a:gd name="T14" fmla="*/ 192 w 192"/>
                <a:gd name="T15" fmla="*/ 6 h 54"/>
                <a:gd name="T16" fmla="*/ 192 w 192"/>
                <a:gd name="T17" fmla="*/ 0 h 54"/>
                <a:gd name="T18" fmla="*/ 177 w 192"/>
                <a:gd name="T19" fmla="*/ 0 h 54"/>
                <a:gd name="T20" fmla="*/ 15 w 192"/>
                <a:gd name="T21" fmla="*/ 0 h 54"/>
                <a:gd name="T22" fmla="*/ 171 w 192"/>
                <a:gd name="T23" fmla="*/ 48 h 54"/>
                <a:gd name="T24" fmla="*/ 21 w 192"/>
                <a:gd name="T25" fmla="*/ 48 h 54"/>
                <a:gd name="T26" fmla="*/ 21 w 192"/>
                <a:gd name="T27" fmla="*/ 6 h 54"/>
                <a:gd name="T28" fmla="*/ 171 w 192"/>
                <a:gd name="T29" fmla="*/ 6 h 54"/>
                <a:gd name="T30" fmla="*/ 171 w 192"/>
                <a:gd name="T31" fmla="*/ 4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54">
                  <a:moveTo>
                    <a:pt x="15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5" y="6"/>
                  </a:lnTo>
                  <a:lnTo>
                    <a:pt x="15" y="54"/>
                  </a:lnTo>
                  <a:lnTo>
                    <a:pt x="177" y="54"/>
                  </a:lnTo>
                  <a:lnTo>
                    <a:pt x="177" y="6"/>
                  </a:lnTo>
                  <a:lnTo>
                    <a:pt x="192" y="6"/>
                  </a:lnTo>
                  <a:lnTo>
                    <a:pt x="192" y="0"/>
                  </a:lnTo>
                  <a:lnTo>
                    <a:pt x="177" y="0"/>
                  </a:lnTo>
                  <a:lnTo>
                    <a:pt x="15" y="0"/>
                  </a:lnTo>
                  <a:close/>
                  <a:moveTo>
                    <a:pt x="171" y="48"/>
                  </a:moveTo>
                  <a:lnTo>
                    <a:pt x="21" y="48"/>
                  </a:lnTo>
                  <a:lnTo>
                    <a:pt x="21" y="6"/>
                  </a:lnTo>
                  <a:lnTo>
                    <a:pt x="171" y="6"/>
                  </a:lnTo>
                  <a:lnTo>
                    <a:pt x="171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2" name="Freeform 601"/>
            <p:cNvSpPr>
              <a:spLocks noEditPoints="1"/>
            </p:cNvSpPr>
            <p:nvPr/>
          </p:nvSpPr>
          <p:spPr bwMode="auto">
            <a:xfrm>
              <a:off x="4421188" y="4064665"/>
              <a:ext cx="304800" cy="84138"/>
            </a:xfrm>
            <a:custGeom>
              <a:avLst/>
              <a:gdLst>
                <a:gd name="T0" fmla="*/ 33 w 192"/>
                <a:gd name="T1" fmla="*/ 0 h 53"/>
                <a:gd name="T2" fmla="*/ 0 w 192"/>
                <a:gd name="T3" fmla="*/ 0 h 53"/>
                <a:gd name="T4" fmla="*/ 0 w 192"/>
                <a:gd name="T5" fmla="*/ 6 h 53"/>
                <a:gd name="T6" fmla="*/ 33 w 192"/>
                <a:gd name="T7" fmla="*/ 6 h 53"/>
                <a:gd name="T8" fmla="*/ 33 w 192"/>
                <a:gd name="T9" fmla="*/ 53 h 53"/>
                <a:gd name="T10" fmla="*/ 159 w 192"/>
                <a:gd name="T11" fmla="*/ 53 h 53"/>
                <a:gd name="T12" fmla="*/ 159 w 192"/>
                <a:gd name="T13" fmla="*/ 6 h 53"/>
                <a:gd name="T14" fmla="*/ 192 w 192"/>
                <a:gd name="T15" fmla="*/ 6 h 53"/>
                <a:gd name="T16" fmla="*/ 192 w 192"/>
                <a:gd name="T17" fmla="*/ 0 h 53"/>
                <a:gd name="T18" fmla="*/ 159 w 192"/>
                <a:gd name="T19" fmla="*/ 0 h 53"/>
                <a:gd name="T20" fmla="*/ 33 w 192"/>
                <a:gd name="T21" fmla="*/ 0 h 53"/>
                <a:gd name="T22" fmla="*/ 153 w 192"/>
                <a:gd name="T23" fmla="*/ 47 h 53"/>
                <a:gd name="T24" fmla="*/ 39 w 192"/>
                <a:gd name="T25" fmla="*/ 47 h 53"/>
                <a:gd name="T26" fmla="*/ 39 w 192"/>
                <a:gd name="T27" fmla="*/ 6 h 53"/>
                <a:gd name="T28" fmla="*/ 153 w 192"/>
                <a:gd name="T29" fmla="*/ 6 h 53"/>
                <a:gd name="T30" fmla="*/ 153 w 192"/>
                <a:gd name="T31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53">
                  <a:moveTo>
                    <a:pt x="3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3" y="6"/>
                  </a:lnTo>
                  <a:lnTo>
                    <a:pt x="33" y="53"/>
                  </a:lnTo>
                  <a:lnTo>
                    <a:pt x="159" y="53"/>
                  </a:lnTo>
                  <a:lnTo>
                    <a:pt x="159" y="6"/>
                  </a:lnTo>
                  <a:lnTo>
                    <a:pt x="192" y="6"/>
                  </a:lnTo>
                  <a:lnTo>
                    <a:pt x="192" y="0"/>
                  </a:lnTo>
                  <a:lnTo>
                    <a:pt x="159" y="0"/>
                  </a:lnTo>
                  <a:lnTo>
                    <a:pt x="33" y="0"/>
                  </a:lnTo>
                  <a:close/>
                  <a:moveTo>
                    <a:pt x="153" y="47"/>
                  </a:moveTo>
                  <a:lnTo>
                    <a:pt x="39" y="47"/>
                  </a:lnTo>
                  <a:lnTo>
                    <a:pt x="39" y="6"/>
                  </a:lnTo>
                  <a:lnTo>
                    <a:pt x="153" y="6"/>
                  </a:lnTo>
                  <a:lnTo>
                    <a:pt x="153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42" name="Группа 641"/>
          <p:cNvGrpSpPr/>
          <p:nvPr/>
        </p:nvGrpSpPr>
        <p:grpSpPr>
          <a:xfrm>
            <a:off x="4824413" y="4007515"/>
            <a:ext cx="285750" cy="303213"/>
            <a:chOff x="4824413" y="4007515"/>
            <a:chExt cx="285750" cy="303213"/>
          </a:xfrm>
        </p:grpSpPr>
        <p:sp>
          <p:nvSpPr>
            <p:cNvPr id="593" name="Rectangle 602"/>
            <p:cNvSpPr>
              <a:spLocks noChangeArrowheads="1"/>
            </p:cNvSpPr>
            <p:nvPr/>
          </p:nvSpPr>
          <p:spPr bwMode="auto">
            <a:xfrm>
              <a:off x="4824413" y="4007515"/>
              <a:ext cx="9525" cy="3032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4" name="Freeform 603"/>
            <p:cNvSpPr>
              <a:spLocks noEditPoints="1"/>
            </p:cNvSpPr>
            <p:nvPr/>
          </p:nvSpPr>
          <p:spPr bwMode="auto">
            <a:xfrm>
              <a:off x="4852988" y="4167853"/>
              <a:ext cx="257175" cy="85725"/>
            </a:xfrm>
            <a:custGeom>
              <a:avLst/>
              <a:gdLst>
                <a:gd name="T0" fmla="*/ 162 w 162"/>
                <a:gd name="T1" fmla="*/ 0 h 54"/>
                <a:gd name="T2" fmla="*/ 0 w 162"/>
                <a:gd name="T3" fmla="*/ 0 h 54"/>
                <a:gd name="T4" fmla="*/ 0 w 162"/>
                <a:gd name="T5" fmla="*/ 54 h 54"/>
                <a:gd name="T6" fmla="*/ 162 w 162"/>
                <a:gd name="T7" fmla="*/ 54 h 54"/>
                <a:gd name="T8" fmla="*/ 162 w 162"/>
                <a:gd name="T9" fmla="*/ 0 h 54"/>
                <a:gd name="T10" fmla="*/ 156 w 162"/>
                <a:gd name="T11" fmla="*/ 48 h 54"/>
                <a:gd name="T12" fmla="*/ 6 w 162"/>
                <a:gd name="T13" fmla="*/ 48 h 54"/>
                <a:gd name="T14" fmla="*/ 6 w 162"/>
                <a:gd name="T15" fmla="*/ 6 h 54"/>
                <a:gd name="T16" fmla="*/ 156 w 162"/>
                <a:gd name="T17" fmla="*/ 6 h 54"/>
                <a:gd name="T18" fmla="*/ 156 w 162"/>
                <a:gd name="T19" fmla="*/ 4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54">
                  <a:moveTo>
                    <a:pt x="162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162" y="54"/>
                  </a:lnTo>
                  <a:lnTo>
                    <a:pt x="162" y="0"/>
                  </a:lnTo>
                  <a:close/>
                  <a:moveTo>
                    <a:pt x="156" y="48"/>
                  </a:moveTo>
                  <a:lnTo>
                    <a:pt x="6" y="48"/>
                  </a:lnTo>
                  <a:lnTo>
                    <a:pt x="6" y="6"/>
                  </a:lnTo>
                  <a:lnTo>
                    <a:pt x="156" y="6"/>
                  </a:lnTo>
                  <a:lnTo>
                    <a:pt x="15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5" name="Freeform 604"/>
            <p:cNvSpPr>
              <a:spLocks noEditPoints="1"/>
            </p:cNvSpPr>
            <p:nvPr/>
          </p:nvSpPr>
          <p:spPr bwMode="auto">
            <a:xfrm>
              <a:off x="4852988" y="4064665"/>
              <a:ext cx="200025" cy="84138"/>
            </a:xfrm>
            <a:custGeom>
              <a:avLst/>
              <a:gdLst>
                <a:gd name="T0" fmla="*/ 0 w 126"/>
                <a:gd name="T1" fmla="*/ 0 h 53"/>
                <a:gd name="T2" fmla="*/ 0 w 126"/>
                <a:gd name="T3" fmla="*/ 53 h 53"/>
                <a:gd name="T4" fmla="*/ 126 w 126"/>
                <a:gd name="T5" fmla="*/ 53 h 53"/>
                <a:gd name="T6" fmla="*/ 126 w 126"/>
                <a:gd name="T7" fmla="*/ 0 h 53"/>
                <a:gd name="T8" fmla="*/ 0 w 126"/>
                <a:gd name="T9" fmla="*/ 0 h 53"/>
                <a:gd name="T10" fmla="*/ 120 w 126"/>
                <a:gd name="T11" fmla="*/ 47 h 53"/>
                <a:gd name="T12" fmla="*/ 6 w 126"/>
                <a:gd name="T13" fmla="*/ 47 h 53"/>
                <a:gd name="T14" fmla="*/ 6 w 126"/>
                <a:gd name="T15" fmla="*/ 6 h 53"/>
                <a:gd name="T16" fmla="*/ 120 w 126"/>
                <a:gd name="T17" fmla="*/ 6 h 53"/>
                <a:gd name="T18" fmla="*/ 120 w 126"/>
                <a:gd name="T1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53">
                  <a:moveTo>
                    <a:pt x="0" y="0"/>
                  </a:moveTo>
                  <a:lnTo>
                    <a:pt x="0" y="53"/>
                  </a:lnTo>
                  <a:lnTo>
                    <a:pt x="126" y="53"/>
                  </a:lnTo>
                  <a:lnTo>
                    <a:pt x="126" y="0"/>
                  </a:lnTo>
                  <a:lnTo>
                    <a:pt x="0" y="0"/>
                  </a:lnTo>
                  <a:close/>
                  <a:moveTo>
                    <a:pt x="120" y="47"/>
                  </a:moveTo>
                  <a:lnTo>
                    <a:pt x="6" y="47"/>
                  </a:lnTo>
                  <a:lnTo>
                    <a:pt x="6" y="6"/>
                  </a:lnTo>
                  <a:lnTo>
                    <a:pt x="120" y="6"/>
                  </a:lnTo>
                  <a:lnTo>
                    <a:pt x="12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89054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3988283" y="411510"/>
            <a:ext cx="1167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General</a:t>
            </a:r>
            <a:endParaRPr lang="uk-UA" sz="2400" dirty="0"/>
          </a:p>
        </p:txBody>
      </p:sp>
      <p:sp>
        <p:nvSpPr>
          <p:cNvPr id="63" name="Freeform 122"/>
          <p:cNvSpPr>
            <a:spLocks noEditPoints="1"/>
          </p:cNvSpPr>
          <p:nvPr/>
        </p:nvSpPr>
        <p:spPr bwMode="auto">
          <a:xfrm>
            <a:off x="1561090" y="1103370"/>
            <a:ext cx="274235" cy="335898"/>
          </a:xfrm>
          <a:custGeom>
            <a:avLst/>
            <a:gdLst>
              <a:gd name="T0" fmla="*/ 52 w 144"/>
              <a:gd name="T1" fmla="*/ 136 h 176"/>
              <a:gd name="T2" fmla="*/ 36 w 144"/>
              <a:gd name="T3" fmla="*/ 136 h 176"/>
              <a:gd name="T4" fmla="*/ 32 w 144"/>
              <a:gd name="T5" fmla="*/ 140 h 176"/>
              <a:gd name="T6" fmla="*/ 36 w 144"/>
              <a:gd name="T7" fmla="*/ 144 h 176"/>
              <a:gd name="T8" fmla="*/ 52 w 144"/>
              <a:gd name="T9" fmla="*/ 144 h 176"/>
              <a:gd name="T10" fmla="*/ 56 w 144"/>
              <a:gd name="T11" fmla="*/ 140 h 176"/>
              <a:gd name="T12" fmla="*/ 52 w 144"/>
              <a:gd name="T13" fmla="*/ 136 h 176"/>
              <a:gd name="T14" fmla="*/ 128 w 144"/>
              <a:gd name="T15" fmla="*/ 0 h 176"/>
              <a:gd name="T16" fmla="*/ 16 w 144"/>
              <a:gd name="T17" fmla="*/ 0 h 176"/>
              <a:gd name="T18" fmla="*/ 0 w 144"/>
              <a:gd name="T19" fmla="*/ 16 h 176"/>
              <a:gd name="T20" fmla="*/ 0 w 144"/>
              <a:gd name="T21" fmla="*/ 160 h 176"/>
              <a:gd name="T22" fmla="*/ 16 w 144"/>
              <a:gd name="T23" fmla="*/ 176 h 176"/>
              <a:gd name="T24" fmla="*/ 128 w 144"/>
              <a:gd name="T25" fmla="*/ 176 h 176"/>
              <a:gd name="T26" fmla="*/ 144 w 144"/>
              <a:gd name="T27" fmla="*/ 160 h 176"/>
              <a:gd name="T28" fmla="*/ 144 w 144"/>
              <a:gd name="T29" fmla="*/ 16 h 176"/>
              <a:gd name="T30" fmla="*/ 128 w 144"/>
              <a:gd name="T31" fmla="*/ 0 h 176"/>
              <a:gd name="T32" fmla="*/ 136 w 144"/>
              <a:gd name="T33" fmla="*/ 160 h 176"/>
              <a:gd name="T34" fmla="*/ 128 w 144"/>
              <a:gd name="T35" fmla="*/ 168 h 176"/>
              <a:gd name="T36" fmla="*/ 16 w 144"/>
              <a:gd name="T37" fmla="*/ 168 h 176"/>
              <a:gd name="T38" fmla="*/ 8 w 144"/>
              <a:gd name="T39" fmla="*/ 160 h 176"/>
              <a:gd name="T40" fmla="*/ 8 w 144"/>
              <a:gd name="T41" fmla="*/ 31 h 176"/>
              <a:gd name="T42" fmla="*/ 61 w 144"/>
              <a:gd name="T43" fmla="*/ 47 h 176"/>
              <a:gd name="T44" fmla="*/ 72 w 144"/>
              <a:gd name="T45" fmla="*/ 56 h 176"/>
              <a:gd name="T46" fmla="*/ 83 w 144"/>
              <a:gd name="T47" fmla="*/ 47 h 176"/>
              <a:gd name="T48" fmla="*/ 136 w 144"/>
              <a:gd name="T49" fmla="*/ 31 h 176"/>
              <a:gd name="T50" fmla="*/ 136 w 144"/>
              <a:gd name="T51" fmla="*/ 160 h 176"/>
              <a:gd name="T52" fmla="*/ 68 w 144"/>
              <a:gd name="T53" fmla="*/ 44 h 176"/>
              <a:gd name="T54" fmla="*/ 72 w 144"/>
              <a:gd name="T55" fmla="*/ 40 h 176"/>
              <a:gd name="T56" fmla="*/ 76 w 144"/>
              <a:gd name="T57" fmla="*/ 44 h 176"/>
              <a:gd name="T58" fmla="*/ 72 w 144"/>
              <a:gd name="T59" fmla="*/ 48 h 176"/>
              <a:gd name="T60" fmla="*/ 68 w 144"/>
              <a:gd name="T61" fmla="*/ 44 h 176"/>
              <a:gd name="T62" fmla="*/ 136 w 144"/>
              <a:gd name="T63" fmla="*/ 21 h 176"/>
              <a:gd name="T64" fmla="*/ 83 w 144"/>
              <a:gd name="T65" fmla="*/ 39 h 176"/>
              <a:gd name="T66" fmla="*/ 72 w 144"/>
              <a:gd name="T67" fmla="*/ 32 h 176"/>
              <a:gd name="T68" fmla="*/ 61 w 144"/>
              <a:gd name="T69" fmla="*/ 39 h 176"/>
              <a:gd name="T70" fmla="*/ 8 w 144"/>
              <a:gd name="T71" fmla="*/ 21 h 176"/>
              <a:gd name="T72" fmla="*/ 8 w 144"/>
              <a:gd name="T73" fmla="*/ 16 h 176"/>
              <a:gd name="T74" fmla="*/ 16 w 144"/>
              <a:gd name="T75" fmla="*/ 8 h 176"/>
              <a:gd name="T76" fmla="*/ 128 w 144"/>
              <a:gd name="T77" fmla="*/ 8 h 176"/>
              <a:gd name="T78" fmla="*/ 136 w 144"/>
              <a:gd name="T79" fmla="*/ 16 h 176"/>
              <a:gd name="T80" fmla="*/ 136 w 144"/>
              <a:gd name="T81" fmla="*/ 21 h 176"/>
              <a:gd name="T82" fmla="*/ 60 w 144"/>
              <a:gd name="T83" fmla="*/ 120 h 176"/>
              <a:gd name="T84" fmla="*/ 36 w 144"/>
              <a:gd name="T85" fmla="*/ 120 h 176"/>
              <a:gd name="T86" fmla="*/ 32 w 144"/>
              <a:gd name="T87" fmla="*/ 124 h 176"/>
              <a:gd name="T88" fmla="*/ 36 w 144"/>
              <a:gd name="T89" fmla="*/ 128 h 176"/>
              <a:gd name="T90" fmla="*/ 60 w 144"/>
              <a:gd name="T91" fmla="*/ 128 h 176"/>
              <a:gd name="T92" fmla="*/ 64 w 144"/>
              <a:gd name="T93" fmla="*/ 124 h 176"/>
              <a:gd name="T94" fmla="*/ 60 w 144"/>
              <a:gd name="T95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76">
                <a:moveTo>
                  <a:pt x="52" y="136"/>
                </a:moveTo>
                <a:cubicBezTo>
                  <a:pt x="36" y="136"/>
                  <a:pt x="36" y="136"/>
                  <a:pt x="36" y="136"/>
                </a:cubicBezTo>
                <a:cubicBezTo>
                  <a:pt x="34" y="136"/>
                  <a:pt x="32" y="138"/>
                  <a:pt x="32" y="140"/>
                </a:cubicBezTo>
                <a:cubicBezTo>
                  <a:pt x="32" y="142"/>
                  <a:pt x="34" y="144"/>
                  <a:pt x="36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4" y="144"/>
                  <a:pt x="56" y="142"/>
                  <a:pt x="56" y="140"/>
                </a:cubicBezTo>
                <a:cubicBezTo>
                  <a:pt x="56" y="138"/>
                  <a:pt x="54" y="136"/>
                  <a:pt x="52" y="136"/>
                </a:cubicBezTo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31"/>
                  <a:pt x="8" y="31"/>
                  <a:pt x="8" y="31"/>
                </a:cubicBezTo>
                <a:cubicBezTo>
                  <a:pt x="20" y="40"/>
                  <a:pt x="41" y="46"/>
                  <a:pt x="61" y="47"/>
                </a:cubicBezTo>
                <a:cubicBezTo>
                  <a:pt x="62" y="52"/>
                  <a:pt x="67" y="56"/>
                  <a:pt x="72" y="56"/>
                </a:cubicBezTo>
                <a:cubicBezTo>
                  <a:pt x="77" y="56"/>
                  <a:pt x="82" y="52"/>
                  <a:pt x="83" y="47"/>
                </a:cubicBezTo>
                <a:cubicBezTo>
                  <a:pt x="103" y="46"/>
                  <a:pt x="124" y="40"/>
                  <a:pt x="136" y="31"/>
                </a:cubicBezTo>
                <a:lnTo>
                  <a:pt x="136" y="160"/>
                </a:lnTo>
                <a:close/>
                <a:moveTo>
                  <a:pt x="68" y="44"/>
                </a:moveTo>
                <a:cubicBezTo>
                  <a:pt x="68" y="42"/>
                  <a:pt x="70" y="40"/>
                  <a:pt x="72" y="40"/>
                </a:cubicBezTo>
                <a:cubicBezTo>
                  <a:pt x="74" y="40"/>
                  <a:pt x="76" y="42"/>
                  <a:pt x="76" y="44"/>
                </a:cubicBezTo>
                <a:cubicBezTo>
                  <a:pt x="76" y="46"/>
                  <a:pt x="74" y="48"/>
                  <a:pt x="72" y="48"/>
                </a:cubicBezTo>
                <a:cubicBezTo>
                  <a:pt x="70" y="48"/>
                  <a:pt x="68" y="46"/>
                  <a:pt x="68" y="44"/>
                </a:cubicBezTo>
                <a:moveTo>
                  <a:pt x="136" y="21"/>
                </a:moveTo>
                <a:cubicBezTo>
                  <a:pt x="126" y="31"/>
                  <a:pt x="104" y="38"/>
                  <a:pt x="83" y="39"/>
                </a:cubicBezTo>
                <a:cubicBezTo>
                  <a:pt x="81" y="35"/>
                  <a:pt x="77" y="32"/>
                  <a:pt x="72" y="32"/>
                </a:cubicBezTo>
                <a:cubicBezTo>
                  <a:pt x="67" y="32"/>
                  <a:pt x="63" y="35"/>
                  <a:pt x="61" y="39"/>
                </a:cubicBezTo>
                <a:cubicBezTo>
                  <a:pt x="40" y="38"/>
                  <a:pt x="18" y="31"/>
                  <a:pt x="8" y="2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21"/>
                </a:lnTo>
                <a:close/>
                <a:moveTo>
                  <a:pt x="60" y="120"/>
                </a:moveTo>
                <a:cubicBezTo>
                  <a:pt x="36" y="120"/>
                  <a:pt x="36" y="120"/>
                  <a:pt x="36" y="120"/>
                </a:cubicBezTo>
                <a:cubicBezTo>
                  <a:pt x="34" y="120"/>
                  <a:pt x="32" y="122"/>
                  <a:pt x="32" y="124"/>
                </a:cubicBezTo>
                <a:cubicBezTo>
                  <a:pt x="32" y="126"/>
                  <a:pt x="34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2" y="128"/>
                  <a:pt x="64" y="126"/>
                  <a:pt x="64" y="124"/>
                </a:cubicBezTo>
                <a:cubicBezTo>
                  <a:pt x="64" y="122"/>
                  <a:pt x="62" y="120"/>
                  <a:pt x="60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123"/>
          <p:cNvSpPr>
            <a:spLocks noEditPoints="1"/>
          </p:cNvSpPr>
          <p:nvPr/>
        </p:nvSpPr>
        <p:spPr bwMode="auto">
          <a:xfrm>
            <a:off x="2200432" y="1103370"/>
            <a:ext cx="274235" cy="335898"/>
          </a:xfrm>
          <a:custGeom>
            <a:avLst/>
            <a:gdLst>
              <a:gd name="T0" fmla="*/ 48 w 144"/>
              <a:gd name="T1" fmla="*/ 0 h 176"/>
              <a:gd name="T2" fmla="*/ 32 w 144"/>
              <a:gd name="T3" fmla="*/ 20 h 176"/>
              <a:gd name="T4" fmla="*/ 40 w 144"/>
              <a:gd name="T5" fmla="*/ 20 h 176"/>
              <a:gd name="T6" fmla="*/ 48 w 144"/>
              <a:gd name="T7" fmla="*/ 8 h 176"/>
              <a:gd name="T8" fmla="*/ 136 w 144"/>
              <a:gd name="T9" fmla="*/ 16 h 176"/>
              <a:gd name="T10" fmla="*/ 128 w 144"/>
              <a:gd name="T11" fmla="*/ 136 h 176"/>
              <a:gd name="T12" fmla="*/ 120 w 144"/>
              <a:gd name="T13" fmla="*/ 140 h 176"/>
              <a:gd name="T14" fmla="*/ 128 w 144"/>
              <a:gd name="T15" fmla="*/ 144 h 176"/>
              <a:gd name="T16" fmla="*/ 144 w 144"/>
              <a:gd name="T17" fmla="*/ 16 h 176"/>
              <a:gd name="T18" fmla="*/ 44 w 144"/>
              <a:gd name="T19" fmla="*/ 128 h 176"/>
              <a:gd name="T20" fmla="*/ 24 w 144"/>
              <a:gd name="T21" fmla="*/ 132 h 176"/>
              <a:gd name="T22" fmla="*/ 44 w 144"/>
              <a:gd name="T23" fmla="*/ 136 h 176"/>
              <a:gd name="T24" fmla="*/ 44 w 144"/>
              <a:gd name="T25" fmla="*/ 128 h 176"/>
              <a:gd name="T26" fmla="*/ 28 w 144"/>
              <a:gd name="T27" fmla="*/ 144 h 176"/>
              <a:gd name="T28" fmla="*/ 28 w 144"/>
              <a:gd name="T29" fmla="*/ 152 h 176"/>
              <a:gd name="T30" fmla="*/ 40 w 144"/>
              <a:gd name="T31" fmla="*/ 148 h 176"/>
              <a:gd name="T32" fmla="*/ 96 w 144"/>
              <a:gd name="T33" fmla="*/ 32 h 176"/>
              <a:gd name="T34" fmla="*/ 0 w 144"/>
              <a:gd name="T35" fmla="*/ 48 h 176"/>
              <a:gd name="T36" fmla="*/ 16 w 144"/>
              <a:gd name="T37" fmla="*/ 176 h 176"/>
              <a:gd name="T38" fmla="*/ 112 w 144"/>
              <a:gd name="T39" fmla="*/ 160 h 176"/>
              <a:gd name="T40" fmla="*/ 96 w 144"/>
              <a:gd name="T41" fmla="*/ 32 h 176"/>
              <a:gd name="T42" fmla="*/ 96 w 144"/>
              <a:gd name="T43" fmla="*/ 168 h 176"/>
              <a:gd name="T44" fmla="*/ 8 w 144"/>
              <a:gd name="T45" fmla="*/ 160 h 176"/>
              <a:gd name="T46" fmla="*/ 45 w 144"/>
              <a:gd name="T47" fmla="*/ 72 h 176"/>
              <a:gd name="T48" fmla="*/ 67 w 144"/>
              <a:gd name="T49" fmla="*/ 72 h 176"/>
              <a:gd name="T50" fmla="*/ 104 w 144"/>
              <a:gd name="T51" fmla="*/ 160 h 176"/>
              <a:gd name="T52" fmla="*/ 56 w 144"/>
              <a:gd name="T53" fmla="*/ 64 h 176"/>
              <a:gd name="T54" fmla="*/ 56 w 144"/>
              <a:gd name="T55" fmla="*/ 72 h 176"/>
              <a:gd name="T56" fmla="*/ 104 w 144"/>
              <a:gd name="T57" fmla="*/ 50 h 176"/>
              <a:gd name="T58" fmla="*/ 56 w 144"/>
              <a:gd name="T59" fmla="*/ 56 h 176"/>
              <a:gd name="T60" fmla="*/ 8 w 144"/>
              <a:gd name="T61" fmla="*/ 50 h 176"/>
              <a:gd name="T62" fmla="*/ 16 w 144"/>
              <a:gd name="T63" fmla="*/ 40 h 176"/>
              <a:gd name="T64" fmla="*/ 104 w 144"/>
              <a:gd name="T65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76">
                <a:moveTo>
                  <a:pt x="128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36" y="132"/>
                  <a:pt x="132" y="136"/>
                  <a:pt x="128" y="136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22" y="136"/>
                  <a:pt x="120" y="138"/>
                  <a:pt x="120" y="140"/>
                </a:cubicBezTo>
                <a:cubicBezTo>
                  <a:pt x="120" y="142"/>
                  <a:pt x="122" y="144"/>
                  <a:pt x="124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44" y="128"/>
                </a:move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cubicBezTo>
                  <a:pt x="44" y="136"/>
                  <a:pt x="44" y="136"/>
                  <a:pt x="44" y="136"/>
                </a:cubicBezTo>
                <a:cubicBezTo>
                  <a:pt x="46" y="136"/>
                  <a:pt x="48" y="134"/>
                  <a:pt x="48" y="132"/>
                </a:cubicBezTo>
                <a:cubicBezTo>
                  <a:pt x="48" y="130"/>
                  <a:pt x="46" y="128"/>
                  <a:pt x="44" y="128"/>
                </a:cubicBezTo>
                <a:moveTo>
                  <a:pt x="36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36" y="152"/>
                  <a:pt x="36" y="152"/>
                  <a:pt x="36" y="152"/>
                </a:cubicBezTo>
                <a:cubicBezTo>
                  <a:pt x="38" y="152"/>
                  <a:pt x="40" y="150"/>
                  <a:pt x="40" y="148"/>
                </a:cubicBezTo>
                <a:cubicBezTo>
                  <a:pt x="40" y="146"/>
                  <a:pt x="38" y="144"/>
                  <a:pt x="36" y="144"/>
                </a:cubicBezTo>
                <a:moveTo>
                  <a:pt x="96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39"/>
                  <a:pt x="105" y="32"/>
                  <a:pt x="96" y="32"/>
                </a:cubicBezTo>
                <a:moveTo>
                  <a:pt x="104" y="160"/>
                </a:moveTo>
                <a:cubicBezTo>
                  <a:pt x="104" y="164"/>
                  <a:pt x="100" y="168"/>
                  <a:pt x="96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0"/>
                  <a:pt x="8" y="60"/>
                  <a:pt x="8" y="60"/>
                </a:cubicBezTo>
                <a:cubicBezTo>
                  <a:pt x="18" y="67"/>
                  <a:pt x="29" y="71"/>
                  <a:pt x="45" y="72"/>
                </a:cubicBezTo>
                <a:cubicBezTo>
                  <a:pt x="46" y="76"/>
                  <a:pt x="51" y="80"/>
                  <a:pt x="56" y="80"/>
                </a:cubicBezTo>
                <a:cubicBezTo>
                  <a:pt x="61" y="80"/>
                  <a:pt x="66" y="76"/>
                  <a:pt x="67" y="72"/>
                </a:cubicBezTo>
                <a:cubicBezTo>
                  <a:pt x="83" y="71"/>
                  <a:pt x="94" y="67"/>
                  <a:pt x="104" y="60"/>
                </a:cubicBezTo>
                <a:lnTo>
                  <a:pt x="104" y="160"/>
                </a:lnTo>
                <a:close/>
                <a:moveTo>
                  <a:pt x="52" y="68"/>
                </a:moveTo>
                <a:cubicBezTo>
                  <a:pt x="52" y="66"/>
                  <a:pt x="54" y="64"/>
                  <a:pt x="56" y="64"/>
                </a:cubicBezTo>
                <a:cubicBezTo>
                  <a:pt x="58" y="64"/>
                  <a:pt x="60" y="66"/>
                  <a:pt x="60" y="68"/>
                </a:cubicBezTo>
                <a:cubicBezTo>
                  <a:pt x="60" y="70"/>
                  <a:pt x="58" y="72"/>
                  <a:pt x="56" y="72"/>
                </a:cubicBezTo>
                <a:cubicBezTo>
                  <a:pt x="54" y="72"/>
                  <a:pt x="52" y="70"/>
                  <a:pt x="52" y="68"/>
                </a:cubicBezTo>
                <a:moveTo>
                  <a:pt x="104" y="50"/>
                </a:moveTo>
                <a:cubicBezTo>
                  <a:pt x="96" y="58"/>
                  <a:pt x="85" y="62"/>
                  <a:pt x="67" y="64"/>
                </a:cubicBezTo>
                <a:cubicBezTo>
                  <a:pt x="65" y="59"/>
                  <a:pt x="61" y="56"/>
                  <a:pt x="56" y="56"/>
                </a:cubicBezTo>
                <a:cubicBezTo>
                  <a:pt x="51" y="56"/>
                  <a:pt x="47" y="59"/>
                  <a:pt x="45" y="64"/>
                </a:cubicBezTo>
                <a:cubicBezTo>
                  <a:pt x="27" y="62"/>
                  <a:pt x="16" y="58"/>
                  <a:pt x="8" y="50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44"/>
                  <a:pt x="104" y="48"/>
                </a:cubicBezTo>
                <a:lnTo>
                  <a:pt x="104" y="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24"/>
          <p:cNvSpPr>
            <a:spLocks noEditPoints="1"/>
          </p:cNvSpPr>
          <p:nvPr/>
        </p:nvSpPr>
        <p:spPr bwMode="auto">
          <a:xfrm>
            <a:off x="2808942" y="1103370"/>
            <a:ext cx="334275" cy="335898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125"/>
          <p:cNvSpPr>
            <a:spLocks noEditPoints="1"/>
          </p:cNvSpPr>
          <p:nvPr/>
        </p:nvSpPr>
        <p:spPr bwMode="auto">
          <a:xfrm>
            <a:off x="3448283" y="1119597"/>
            <a:ext cx="334275" cy="303444"/>
          </a:xfrm>
          <a:custGeom>
            <a:avLst/>
            <a:gdLst>
              <a:gd name="T0" fmla="*/ 172 w 176"/>
              <a:gd name="T1" fmla="*/ 136 h 160"/>
              <a:gd name="T2" fmla="*/ 96 w 176"/>
              <a:gd name="T3" fmla="*/ 136 h 160"/>
              <a:gd name="T4" fmla="*/ 76 w 176"/>
              <a:gd name="T5" fmla="*/ 120 h 160"/>
              <a:gd name="T6" fmla="*/ 56 w 176"/>
              <a:gd name="T7" fmla="*/ 136 h 160"/>
              <a:gd name="T8" fmla="*/ 4 w 176"/>
              <a:gd name="T9" fmla="*/ 136 h 160"/>
              <a:gd name="T10" fmla="*/ 0 w 176"/>
              <a:gd name="T11" fmla="*/ 140 h 160"/>
              <a:gd name="T12" fmla="*/ 4 w 176"/>
              <a:gd name="T13" fmla="*/ 144 h 160"/>
              <a:gd name="T14" fmla="*/ 56 w 176"/>
              <a:gd name="T15" fmla="*/ 144 h 160"/>
              <a:gd name="T16" fmla="*/ 76 w 176"/>
              <a:gd name="T17" fmla="*/ 160 h 160"/>
              <a:gd name="T18" fmla="*/ 96 w 176"/>
              <a:gd name="T19" fmla="*/ 144 h 160"/>
              <a:gd name="T20" fmla="*/ 172 w 176"/>
              <a:gd name="T21" fmla="*/ 144 h 160"/>
              <a:gd name="T22" fmla="*/ 176 w 176"/>
              <a:gd name="T23" fmla="*/ 140 h 160"/>
              <a:gd name="T24" fmla="*/ 172 w 176"/>
              <a:gd name="T25" fmla="*/ 136 h 160"/>
              <a:gd name="T26" fmla="*/ 76 w 176"/>
              <a:gd name="T27" fmla="*/ 152 h 160"/>
              <a:gd name="T28" fmla="*/ 64 w 176"/>
              <a:gd name="T29" fmla="*/ 140 h 160"/>
              <a:gd name="T30" fmla="*/ 76 w 176"/>
              <a:gd name="T31" fmla="*/ 128 h 160"/>
              <a:gd name="T32" fmla="*/ 88 w 176"/>
              <a:gd name="T33" fmla="*/ 140 h 160"/>
              <a:gd name="T34" fmla="*/ 76 w 176"/>
              <a:gd name="T35" fmla="*/ 152 h 160"/>
              <a:gd name="T36" fmla="*/ 4 w 176"/>
              <a:gd name="T37" fmla="*/ 24 h 160"/>
              <a:gd name="T38" fmla="*/ 24 w 176"/>
              <a:gd name="T39" fmla="*/ 24 h 160"/>
              <a:gd name="T40" fmla="*/ 44 w 176"/>
              <a:gd name="T41" fmla="*/ 40 h 160"/>
              <a:gd name="T42" fmla="*/ 64 w 176"/>
              <a:gd name="T43" fmla="*/ 24 h 160"/>
              <a:gd name="T44" fmla="*/ 172 w 176"/>
              <a:gd name="T45" fmla="*/ 24 h 160"/>
              <a:gd name="T46" fmla="*/ 176 w 176"/>
              <a:gd name="T47" fmla="*/ 20 h 160"/>
              <a:gd name="T48" fmla="*/ 172 w 176"/>
              <a:gd name="T49" fmla="*/ 16 h 160"/>
              <a:gd name="T50" fmla="*/ 64 w 176"/>
              <a:gd name="T51" fmla="*/ 16 h 160"/>
              <a:gd name="T52" fmla="*/ 44 w 176"/>
              <a:gd name="T53" fmla="*/ 0 h 160"/>
              <a:gd name="T54" fmla="*/ 24 w 176"/>
              <a:gd name="T55" fmla="*/ 16 h 160"/>
              <a:gd name="T56" fmla="*/ 4 w 176"/>
              <a:gd name="T57" fmla="*/ 16 h 160"/>
              <a:gd name="T58" fmla="*/ 0 w 176"/>
              <a:gd name="T59" fmla="*/ 20 h 160"/>
              <a:gd name="T60" fmla="*/ 4 w 176"/>
              <a:gd name="T61" fmla="*/ 24 h 160"/>
              <a:gd name="T62" fmla="*/ 44 w 176"/>
              <a:gd name="T63" fmla="*/ 8 h 160"/>
              <a:gd name="T64" fmla="*/ 56 w 176"/>
              <a:gd name="T65" fmla="*/ 20 h 160"/>
              <a:gd name="T66" fmla="*/ 44 w 176"/>
              <a:gd name="T67" fmla="*/ 32 h 160"/>
              <a:gd name="T68" fmla="*/ 32 w 176"/>
              <a:gd name="T69" fmla="*/ 20 h 160"/>
              <a:gd name="T70" fmla="*/ 44 w 176"/>
              <a:gd name="T71" fmla="*/ 8 h 160"/>
              <a:gd name="T72" fmla="*/ 172 w 176"/>
              <a:gd name="T73" fmla="*/ 76 h 160"/>
              <a:gd name="T74" fmla="*/ 160 w 176"/>
              <a:gd name="T75" fmla="*/ 76 h 160"/>
              <a:gd name="T76" fmla="*/ 140 w 176"/>
              <a:gd name="T77" fmla="*/ 60 h 160"/>
              <a:gd name="T78" fmla="*/ 120 w 176"/>
              <a:gd name="T79" fmla="*/ 76 h 160"/>
              <a:gd name="T80" fmla="*/ 4 w 176"/>
              <a:gd name="T81" fmla="*/ 76 h 160"/>
              <a:gd name="T82" fmla="*/ 0 w 176"/>
              <a:gd name="T83" fmla="*/ 80 h 160"/>
              <a:gd name="T84" fmla="*/ 4 w 176"/>
              <a:gd name="T85" fmla="*/ 84 h 160"/>
              <a:gd name="T86" fmla="*/ 120 w 176"/>
              <a:gd name="T87" fmla="*/ 84 h 160"/>
              <a:gd name="T88" fmla="*/ 140 w 176"/>
              <a:gd name="T89" fmla="*/ 100 h 160"/>
              <a:gd name="T90" fmla="*/ 160 w 176"/>
              <a:gd name="T91" fmla="*/ 84 h 160"/>
              <a:gd name="T92" fmla="*/ 172 w 176"/>
              <a:gd name="T93" fmla="*/ 84 h 160"/>
              <a:gd name="T94" fmla="*/ 176 w 176"/>
              <a:gd name="T95" fmla="*/ 80 h 160"/>
              <a:gd name="T96" fmla="*/ 172 w 176"/>
              <a:gd name="T97" fmla="*/ 76 h 160"/>
              <a:gd name="T98" fmla="*/ 140 w 176"/>
              <a:gd name="T99" fmla="*/ 92 h 160"/>
              <a:gd name="T100" fmla="*/ 128 w 176"/>
              <a:gd name="T101" fmla="*/ 80 h 160"/>
              <a:gd name="T102" fmla="*/ 140 w 176"/>
              <a:gd name="T103" fmla="*/ 68 h 160"/>
              <a:gd name="T104" fmla="*/ 152 w 176"/>
              <a:gd name="T105" fmla="*/ 80 h 160"/>
              <a:gd name="T106" fmla="*/ 140 w 176"/>
              <a:gd name="T107" fmla="*/ 9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60">
                <a:moveTo>
                  <a:pt x="172" y="136"/>
                </a:moveTo>
                <a:cubicBezTo>
                  <a:pt x="96" y="136"/>
                  <a:pt x="96" y="136"/>
                  <a:pt x="96" y="136"/>
                </a:cubicBezTo>
                <a:cubicBezTo>
                  <a:pt x="94" y="127"/>
                  <a:pt x="86" y="120"/>
                  <a:pt x="76" y="120"/>
                </a:cubicBezTo>
                <a:cubicBezTo>
                  <a:pt x="66" y="120"/>
                  <a:pt x="58" y="127"/>
                  <a:pt x="56" y="136"/>
                </a:cubicBezTo>
                <a:cubicBezTo>
                  <a:pt x="4" y="136"/>
                  <a:pt x="4" y="136"/>
                  <a:pt x="4" y="136"/>
                </a:cubicBezTo>
                <a:cubicBezTo>
                  <a:pt x="2" y="136"/>
                  <a:pt x="0" y="138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8" y="153"/>
                  <a:pt x="66" y="160"/>
                  <a:pt x="76" y="160"/>
                </a:cubicBezTo>
                <a:cubicBezTo>
                  <a:pt x="86" y="160"/>
                  <a:pt x="94" y="153"/>
                  <a:pt x="96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138"/>
                  <a:pt x="174" y="136"/>
                  <a:pt x="172" y="136"/>
                </a:cubicBezTo>
                <a:moveTo>
                  <a:pt x="76" y="152"/>
                </a:moveTo>
                <a:cubicBezTo>
                  <a:pt x="69" y="152"/>
                  <a:pt x="64" y="147"/>
                  <a:pt x="64" y="140"/>
                </a:cubicBezTo>
                <a:cubicBezTo>
                  <a:pt x="64" y="133"/>
                  <a:pt x="69" y="128"/>
                  <a:pt x="76" y="128"/>
                </a:cubicBezTo>
                <a:cubicBezTo>
                  <a:pt x="83" y="128"/>
                  <a:pt x="88" y="133"/>
                  <a:pt x="88" y="140"/>
                </a:cubicBezTo>
                <a:cubicBezTo>
                  <a:pt x="88" y="147"/>
                  <a:pt x="83" y="152"/>
                  <a:pt x="76" y="152"/>
                </a:cubicBezTo>
                <a:moveTo>
                  <a:pt x="4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6" y="33"/>
                  <a:pt x="34" y="40"/>
                  <a:pt x="44" y="40"/>
                </a:cubicBezTo>
                <a:cubicBezTo>
                  <a:pt x="54" y="40"/>
                  <a:pt x="62" y="33"/>
                  <a:pt x="64" y="24"/>
                </a:cubicBezTo>
                <a:cubicBezTo>
                  <a:pt x="172" y="24"/>
                  <a:pt x="172" y="24"/>
                  <a:pt x="172" y="24"/>
                </a:cubicBezTo>
                <a:cubicBezTo>
                  <a:pt x="174" y="24"/>
                  <a:pt x="176" y="22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2" y="7"/>
                  <a:pt x="54" y="0"/>
                  <a:pt x="44" y="0"/>
                </a:cubicBezTo>
                <a:cubicBezTo>
                  <a:pt x="34" y="0"/>
                  <a:pt x="26" y="7"/>
                  <a:pt x="2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moveTo>
                  <a:pt x="44" y="8"/>
                </a:moveTo>
                <a:cubicBezTo>
                  <a:pt x="51" y="8"/>
                  <a:pt x="56" y="13"/>
                  <a:pt x="56" y="20"/>
                </a:cubicBezTo>
                <a:cubicBezTo>
                  <a:pt x="56" y="27"/>
                  <a:pt x="51" y="32"/>
                  <a:pt x="44" y="32"/>
                </a:cubicBezTo>
                <a:cubicBezTo>
                  <a:pt x="37" y="32"/>
                  <a:pt x="32" y="27"/>
                  <a:pt x="32" y="20"/>
                </a:cubicBezTo>
                <a:cubicBezTo>
                  <a:pt x="32" y="13"/>
                  <a:pt x="37" y="8"/>
                  <a:pt x="44" y="8"/>
                </a:cubicBezTo>
                <a:moveTo>
                  <a:pt x="172" y="76"/>
                </a:moveTo>
                <a:cubicBezTo>
                  <a:pt x="160" y="76"/>
                  <a:pt x="160" y="76"/>
                  <a:pt x="160" y="76"/>
                </a:cubicBezTo>
                <a:cubicBezTo>
                  <a:pt x="158" y="67"/>
                  <a:pt x="150" y="60"/>
                  <a:pt x="140" y="60"/>
                </a:cubicBezTo>
                <a:cubicBezTo>
                  <a:pt x="130" y="60"/>
                  <a:pt x="122" y="67"/>
                  <a:pt x="120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8"/>
                  <a:pt x="0" y="80"/>
                </a:cubicBezTo>
                <a:cubicBezTo>
                  <a:pt x="0" y="82"/>
                  <a:pt x="2" y="84"/>
                  <a:pt x="4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2" y="93"/>
                  <a:pt x="130" y="100"/>
                  <a:pt x="140" y="100"/>
                </a:cubicBezTo>
                <a:cubicBezTo>
                  <a:pt x="150" y="100"/>
                  <a:pt x="158" y="93"/>
                  <a:pt x="160" y="84"/>
                </a:cubicBezTo>
                <a:cubicBezTo>
                  <a:pt x="172" y="84"/>
                  <a:pt x="172" y="84"/>
                  <a:pt x="172" y="84"/>
                </a:cubicBezTo>
                <a:cubicBezTo>
                  <a:pt x="174" y="84"/>
                  <a:pt x="176" y="82"/>
                  <a:pt x="176" y="80"/>
                </a:cubicBezTo>
                <a:cubicBezTo>
                  <a:pt x="176" y="78"/>
                  <a:pt x="174" y="76"/>
                  <a:pt x="172" y="76"/>
                </a:cubicBezTo>
                <a:moveTo>
                  <a:pt x="140" y="92"/>
                </a:moveTo>
                <a:cubicBezTo>
                  <a:pt x="133" y="92"/>
                  <a:pt x="128" y="87"/>
                  <a:pt x="128" y="80"/>
                </a:cubicBezTo>
                <a:cubicBezTo>
                  <a:pt x="128" y="73"/>
                  <a:pt x="133" y="68"/>
                  <a:pt x="140" y="68"/>
                </a:cubicBezTo>
                <a:cubicBezTo>
                  <a:pt x="147" y="68"/>
                  <a:pt x="152" y="73"/>
                  <a:pt x="152" y="80"/>
                </a:cubicBezTo>
                <a:cubicBezTo>
                  <a:pt x="152" y="87"/>
                  <a:pt x="147" y="92"/>
                  <a:pt x="140" y="9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126"/>
          <p:cNvSpPr>
            <a:spLocks noEditPoints="1"/>
          </p:cNvSpPr>
          <p:nvPr/>
        </p:nvSpPr>
        <p:spPr bwMode="auto">
          <a:xfrm>
            <a:off x="4087625" y="1119597"/>
            <a:ext cx="334275" cy="303444"/>
          </a:xfrm>
          <a:custGeom>
            <a:avLst/>
            <a:gdLst>
              <a:gd name="T0" fmla="*/ 152 w 176"/>
              <a:gd name="T1" fmla="*/ 140 h 160"/>
              <a:gd name="T2" fmla="*/ 160 w 176"/>
              <a:gd name="T3" fmla="*/ 140 h 160"/>
              <a:gd name="T4" fmla="*/ 124 w 176"/>
              <a:gd name="T5" fmla="*/ 72 h 160"/>
              <a:gd name="T6" fmla="*/ 124 w 176"/>
              <a:gd name="T7" fmla="*/ 48 h 160"/>
              <a:gd name="T8" fmla="*/ 124 w 176"/>
              <a:gd name="T9" fmla="*/ 72 h 160"/>
              <a:gd name="T10" fmla="*/ 152 w 176"/>
              <a:gd name="T11" fmla="*/ 100 h 160"/>
              <a:gd name="T12" fmla="*/ 124 w 176"/>
              <a:gd name="T13" fmla="*/ 32 h 160"/>
              <a:gd name="T14" fmla="*/ 96 w 176"/>
              <a:gd name="T15" fmla="*/ 100 h 160"/>
              <a:gd name="T16" fmla="*/ 104 w 176"/>
              <a:gd name="T17" fmla="*/ 60 h 160"/>
              <a:gd name="T18" fmla="*/ 144 w 176"/>
              <a:gd name="T19" fmla="*/ 60 h 160"/>
              <a:gd name="T20" fmla="*/ 124 w 176"/>
              <a:gd name="T21" fmla="*/ 120 h 160"/>
              <a:gd name="T22" fmla="*/ 104 w 176"/>
              <a:gd name="T23" fmla="*/ 60 h 160"/>
              <a:gd name="T24" fmla="*/ 160 w 176"/>
              <a:gd name="T25" fmla="*/ 20 h 160"/>
              <a:gd name="T26" fmla="*/ 152 w 176"/>
              <a:gd name="T27" fmla="*/ 20 h 160"/>
              <a:gd name="T28" fmla="*/ 168 w 176"/>
              <a:gd name="T29" fmla="*/ 0 h 160"/>
              <a:gd name="T30" fmla="*/ 0 w 176"/>
              <a:gd name="T31" fmla="*/ 8 h 160"/>
              <a:gd name="T32" fmla="*/ 8 w 176"/>
              <a:gd name="T33" fmla="*/ 160 h 160"/>
              <a:gd name="T34" fmla="*/ 176 w 176"/>
              <a:gd name="T35" fmla="*/ 152 h 160"/>
              <a:gd name="T36" fmla="*/ 168 w 176"/>
              <a:gd name="T37" fmla="*/ 0 h 160"/>
              <a:gd name="T38" fmla="*/ 8 w 176"/>
              <a:gd name="T39" fmla="*/ 152 h 160"/>
              <a:gd name="T40" fmla="*/ 168 w 176"/>
              <a:gd name="T41" fmla="*/ 8 h 160"/>
              <a:gd name="T42" fmla="*/ 20 w 176"/>
              <a:gd name="T43" fmla="*/ 144 h 160"/>
              <a:gd name="T44" fmla="*/ 20 w 176"/>
              <a:gd name="T45" fmla="*/ 136 h 160"/>
              <a:gd name="T46" fmla="*/ 20 w 176"/>
              <a:gd name="T47" fmla="*/ 144 h 160"/>
              <a:gd name="T48" fmla="*/ 52 w 176"/>
              <a:gd name="T49" fmla="*/ 128 h 160"/>
              <a:gd name="T50" fmla="*/ 80 w 176"/>
              <a:gd name="T51" fmla="*/ 60 h 160"/>
              <a:gd name="T52" fmla="*/ 24 w 176"/>
              <a:gd name="T53" fmla="*/ 60 h 160"/>
              <a:gd name="T54" fmla="*/ 32 w 176"/>
              <a:gd name="T55" fmla="*/ 60 h 160"/>
              <a:gd name="T56" fmla="*/ 72 w 176"/>
              <a:gd name="T57" fmla="*/ 60 h 160"/>
              <a:gd name="T58" fmla="*/ 52 w 176"/>
              <a:gd name="T59" fmla="*/ 120 h 160"/>
              <a:gd name="T60" fmla="*/ 32 w 176"/>
              <a:gd name="T61" fmla="*/ 60 h 160"/>
              <a:gd name="T62" fmla="*/ 24 w 176"/>
              <a:gd name="T63" fmla="*/ 20 h 160"/>
              <a:gd name="T64" fmla="*/ 16 w 176"/>
              <a:gd name="T65" fmla="*/ 20 h 160"/>
              <a:gd name="T66" fmla="*/ 52 w 176"/>
              <a:gd name="T67" fmla="*/ 112 h 160"/>
              <a:gd name="T68" fmla="*/ 52 w 176"/>
              <a:gd name="T69" fmla="*/ 88 h 160"/>
              <a:gd name="T70" fmla="*/ 52 w 176"/>
              <a:gd name="T71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60">
                <a:moveTo>
                  <a:pt x="156" y="136"/>
                </a:move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58" y="144"/>
                  <a:pt x="160" y="142"/>
                  <a:pt x="160" y="140"/>
                </a:cubicBezTo>
                <a:cubicBezTo>
                  <a:pt x="160" y="138"/>
                  <a:pt x="158" y="136"/>
                  <a:pt x="156" y="136"/>
                </a:cubicBezTo>
                <a:moveTo>
                  <a:pt x="124" y="72"/>
                </a:moveTo>
                <a:cubicBezTo>
                  <a:pt x="131" y="72"/>
                  <a:pt x="136" y="67"/>
                  <a:pt x="136" y="60"/>
                </a:cubicBezTo>
                <a:cubicBezTo>
                  <a:pt x="136" y="53"/>
                  <a:pt x="131" y="48"/>
                  <a:pt x="124" y="48"/>
                </a:cubicBezTo>
                <a:cubicBezTo>
                  <a:pt x="117" y="48"/>
                  <a:pt x="112" y="53"/>
                  <a:pt x="112" y="60"/>
                </a:cubicBezTo>
                <a:cubicBezTo>
                  <a:pt x="112" y="67"/>
                  <a:pt x="117" y="72"/>
                  <a:pt x="124" y="72"/>
                </a:cubicBezTo>
                <a:moveTo>
                  <a:pt x="124" y="128"/>
                </a:moveTo>
                <a:cubicBezTo>
                  <a:pt x="139" y="128"/>
                  <a:pt x="152" y="115"/>
                  <a:pt x="152" y="10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45"/>
                  <a:pt x="139" y="32"/>
                  <a:pt x="124" y="32"/>
                </a:cubicBezTo>
                <a:cubicBezTo>
                  <a:pt x="109" y="32"/>
                  <a:pt x="96" y="45"/>
                  <a:pt x="96" y="6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115"/>
                  <a:pt x="109" y="128"/>
                  <a:pt x="124" y="128"/>
                </a:cubicBezTo>
                <a:moveTo>
                  <a:pt x="104" y="60"/>
                </a:moveTo>
                <a:cubicBezTo>
                  <a:pt x="104" y="49"/>
                  <a:pt x="113" y="40"/>
                  <a:pt x="124" y="40"/>
                </a:cubicBezTo>
                <a:cubicBezTo>
                  <a:pt x="135" y="40"/>
                  <a:pt x="144" y="49"/>
                  <a:pt x="144" y="6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11"/>
                  <a:pt x="135" y="120"/>
                  <a:pt x="124" y="120"/>
                </a:cubicBezTo>
                <a:cubicBezTo>
                  <a:pt x="113" y="120"/>
                  <a:pt x="104" y="111"/>
                  <a:pt x="104" y="100"/>
                </a:cubicBezTo>
                <a:lnTo>
                  <a:pt x="104" y="60"/>
                </a:lnTo>
                <a:close/>
                <a:moveTo>
                  <a:pt x="156" y="24"/>
                </a:move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154" y="16"/>
                  <a:pt x="152" y="18"/>
                  <a:pt x="152" y="20"/>
                </a:cubicBezTo>
                <a:cubicBezTo>
                  <a:pt x="152" y="22"/>
                  <a:pt x="154" y="24"/>
                  <a:pt x="156" y="24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72" y="160"/>
                  <a:pt x="176" y="156"/>
                  <a:pt x="176" y="152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52"/>
                </a:lnTo>
                <a:close/>
                <a:moveTo>
                  <a:pt x="20" y="144"/>
                </a:moveTo>
                <a:cubicBezTo>
                  <a:pt x="22" y="144"/>
                  <a:pt x="24" y="142"/>
                  <a:pt x="24" y="140"/>
                </a:cubicBezTo>
                <a:cubicBezTo>
                  <a:pt x="24" y="138"/>
                  <a:pt x="22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moveTo>
                  <a:pt x="24" y="100"/>
                </a:moveTo>
                <a:cubicBezTo>
                  <a:pt x="24" y="115"/>
                  <a:pt x="37" y="128"/>
                  <a:pt x="52" y="128"/>
                </a:cubicBezTo>
                <a:cubicBezTo>
                  <a:pt x="67" y="128"/>
                  <a:pt x="80" y="115"/>
                  <a:pt x="80" y="10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5"/>
                  <a:pt x="67" y="32"/>
                  <a:pt x="52" y="32"/>
                </a:cubicBezTo>
                <a:cubicBezTo>
                  <a:pt x="37" y="32"/>
                  <a:pt x="24" y="45"/>
                  <a:pt x="24" y="60"/>
                </a:cubicBezTo>
                <a:lnTo>
                  <a:pt x="24" y="100"/>
                </a:lnTo>
                <a:close/>
                <a:moveTo>
                  <a:pt x="32" y="60"/>
                </a:moveTo>
                <a:cubicBezTo>
                  <a:pt x="32" y="49"/>
                  <a:pt x="41" y="40"/>
                  <a:pt x="52" y="40"/>
                </a:cubicBezTo>
                <a:cubicBezTo>
                  <a:pt x="63" y="40"/>
                  <a:pt x="72" y="49"/>
                  <a:pt x="72" y="6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11"/>
                  <a:pt x="63" y="120"/>
                  <a:pt x="52" y="120"/>
                </a:cubicBezTo>
                <a:cubicBezTo>
                  <a:pt x="41" y="120"/>
                  <a:pt x="32" y="111"/>
                  <a:pt x="32" y="100"/>
                </a:cubicBezTo>
                <a:lnTo>
                  <a:pt x="32" y="60"/>
                </a:lnTo>
                <a:close/>
                <a:moveTo>
                  <a:pt x="20" y="24"/>
                </a:move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52" y="112"/>
                </a:moveTo>
                <a:cubicBezTo>
                  <a:pt x="59" y="112"/>
                  <a:pt x="64" y="107"/>
                  <a:pt x="64" y="100"/>
                </a:cubicBezTo>
                <a:cubicBezTo>
                  <a:pt x="64" y="93"/>
                  <a:pt x="59" y="88"/>
                  <a:pt x="52" y="88"/>
                </a:cubicBezTo>
                <a:cubicBezTo>
                  <a:pt x="45" y="88"/>
                  <a:pt x="40" y="93"/>
                  <a:pt x="40" y="100"/>
                </a:cubicBezTo>
                <a:cubicBezTo>
                  <a:pt x="40" y="107"/>
                  <a:pt x="45" y="112"/>
                  <a:pt x="52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127"/>
          <p:cNvSpPr>
            <a:spLocks noEditPoints="1"/>
          </p:cNvSpPr>
          <p:nvPr/>
        </p:nvSpPr>
        <p:spPr bwMode="auto">
          <a:xfrm>
            <a:off x="4725344" y="1103370"/>
            <a:ext cx="335898" cy="335898"/>
          </a:xfrm>
          <a:custGeom>
            <a:avLst/>
            <a:gdLst>
              <a:gd name="T0" fmla="*/ 95 w 176"/>
              <a:gd name="T1" fmla="*/ 128 h 176"/>
              <a:gd name="T2" fmla="*/ 65 w 176"/>
              <a:gd name="T3" fmla="*/ 128 h 176"/>
              <a:gd name="T4" fmla="*/ 24 w 176"/>
              <a:gd name="T5" fmla="*/ 132 h 176"/>
              <a:gd name="T6" fmla="*/ 65 w 176"/>
              <a:gd name="T7" fmla="*/ 136 h 176"/>
              <a:gd name="T8" fmla="*/ 95 w 176"/>
              <a:gd name="T9" fmla="*/ 136 h 176"/>
              <a:gd name="T10" fmla="*/ 152 w 176"/>
              <a:gd name="T11" fmla="*/ 132 h 176"/>
              <a:gd name="T12" fmla="*/ 80 w 176"/>
              <a:gd name="T13" fmla="*/ 140 h 176"/>
              <a:gd name="T14" fmla="*/ 80 w 176"/>
              <a:gd name="T15" fmla="*/ 124 h 176"/>
              <a:gd name="T16" fmla="*/ 80 w 176"/>
              <a:gd name="T17" fmla="*/ 140 h 176"/>
              <a:gd name="T18" fmla="*/ 135 w 176"/>
              <a:gd name="T19" fmla="*/ 84 h 176"/>
              <a:gd name="T20" fmla="*/ 105 w 176"/>
              <a:gd name="T21" fmla="*/ 84 h 176"/>
              <a:gd name="T22" fmla="*/ 24 w 176"/>
              <a:gd name="T23" fmla="*/ 88 h 176"/>
              <a:gd name="T24" fmla="*/ 105 w 176"/>
              <a:gd name="T25" fmla="*/ 92 h 176"/>
              <a:gd name="T26" fmla="*/ 135 w 176"/>
              <a:gd name="T27" fmla="*/ 92 h 176"/>
              <a:gd name="T28" fmla="*/ 152 w 176"/>
              <a:gd name="T29" fmla="*/ 88 h 176"/>
              <a:gd name="T30" fmla="*/ 120 w 176"/>
              <a:gd name="T31" fmla="*/ 96 h 176"/>
              <a:gd name="T32" fmla="*/ 120 w 176"/>
              <a:gd name="T33" fmla="*/ 80 h 176"/>
              <a:gd name="T34" fmla="*/ 120 w 176"/>
              <a:gd name="T35" fmla="*/ 96 h 176"/>
              <a:gd name="T36" fmla="*/ 79 w 176"/>
              <a:gd name="T37" fmla="*/ 40 h 176"/>
              <a:gd name="T38" fmla="*/ 49 w 176"/>
              <a:gd name="T39" fmla="*/ 40 h 176"/>
              <a:gd name="T40" fmla="*/ 24 w 176"/>
              <a:gd name="T41" fmla="*/ 44 h 176"/>
              <a:gd name="T42" fmla="*/ 49 w 176"/>
              <a:gd name="T43" fmla="*/ 48 h 176"/>
              <a:gd name="T44" fmla="*/ 79 w 176"/>
              <a:gd name="T45" fmla="*/ 48 h 176"/>
              <a:gd name="T46" fmla="*/ 152 w 176"/>
              <a:gd name="T47" fmla="*/ 44 h 176"/>
              <a:gd name="T48" fmla="*/ 64 w 176"/>
              <a:gd name="T49" fmla="*/ 52 h 176"/>
              <a:gd name="T50" fmla="*/ 64 w 176"/>
              <a:gd name="T51" fmla="*/ 36 h 176"/>
              <a:gd name="T52" fmla="*/ 64 w 176"/>
              <a:gd name="T53" fmla="*/ 52 h 176"/>
              <a:gd name="T54" fmla="*/ 16 w 176"/>
              <a:gd name="T55" fmla="*/ 0 h 176"/>
              <a:gd name="T56" fmla="*/ 0 w 176"/>
              <a:gd name="T57" fmla="*/ 160 h 176"/>
              <a:gd name="T58" fmla="*/ 160 w 176"/>
              <a:gd name="T59" fmla="*/ 176 h 176"/>
              <a:gd name="T60" fmla="*/ 176 w 176"/>
              <a:gd name="T61" fmla="*/ 16 h 176"/>
              <a:gd name="T62" fmla="*/ 168 w 176"/>
              <a:gd name="T63" fmla="*/ 160 h 176"/>
              <a:gd name="T64" fmla="*/ 16 w 176"/>
              <a:gd name="T65" fmla="*/ 168 h 176"/>
              <a:gd name="T66" fmla="*/ 8 w 176"/>
              <a:gd name="T67" fmla="*/ 16 h 176"/>
              <a:gd name="T68" fmla="*/ 160 w 176"/>
              <a:gd name="T69" fmla="*/ 8 h 176"/>
              <a:gd name="T70" fmla="*/ 168 w 176"/>
              <a:gd name="T7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28"/>
                </a:moveTo>
                <a:cubicBezTo>
                  <a:pt x="95" y="128"/>
                  <a:pt x="95" y="128"/>
                  <a:pt x="95" y="128"/>
                </a:cubicBezTo>
                <a:cubicBezTo>
                  <a:pt x="94" y="121"/>
                  <a:pt x="87" y="116"/>
                  <a:pt x="80" y="116"/>
                </a:cubicBezTo>
                <a:cubicBezTo>
                  <a:pt x="73" y="116"/>
                  <a:pt x="66" y="121"/>
                  <a:pt x="65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6" y="143"/>
                  <a:pt x="73" y="148"/>
                  <a:pt x="80" y="148"/>
                </a:cubicBezTo>
                <a:cubicBezTo>
                  <a:pt x="87" y="148"/>
                  <a:pt x="94" y="143"/>
                  <a:pt x="95" y="136"/>
                </a:cubicBez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moveTo>
                  <a:pt x="80" y="140"/>
                </a:moveTo>
                <a:cubicBezTo>
                  <a:pt x="76" y="140"/>
                  <a:pt x="72" y="136"/>
                  <a:pt x="72" y="132"/>
                </a:cubicBezTo>
                <a:cubicBezTo>
                  <a:pt x="72" y="128"/>
                  <a:pt x="76" y="124"/>
                  <a:pt x="80" y="124"/>
                </a:cubicBezTo>
                <a:cubicBezTo>
                  <a:pt x="84" y="124"/>
                  <a:pt x="88" y="128"/>
                  <a:pt x="88" y="132"/>
                </a:cubicBezTo>
                <a:cubicBezTo>
                  <a:pt x="88" y="136"/>
                  <a:pt x="84" y="140"/>
                  <a:pt x="80" y="140"/>
                </a:cubicBezTo>
                <a:moveTo>
                  <a:pt x="148" y="84"/>
                </a:moveTo>
                <a:cubicBezTo>
                  <a:pt x="135" y="84"/>
                  <a:pt x="135" y="84"/>
                  <a:pt x="135" y="84"/>
                </a:cubicBezTo>
                <a:cubicBezTo>
                  <a:pt x="134" y="77"/>
                  <a:pt x="127" y="72"/>
                  <a:pt x="120" y="72"/>
                </a:cubicBezTo>
                <a:cubicBezTo>
                  <a:pt x="113" y="72"/>
                  <a:pt x="106" y="77"/>
                  <a:pt x="105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6" y="99"/>
                  <a:pt x="113" y="104"/>
                  <a:pt x="120" y="104"/>
                </a:cubicBezTo>
                <a:cubicBezTo>
                  <a:pt x="127" y="104"/>
                  <a:pt x="134" y="99"/>
                  <a:pt x="135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20" y="96"/>
                </a:moveTo>
                <a:cubicBezTo>
                  <a:pt x="116" y="96"/>
                  <a:pt x="112" y="92"/>
                  <a:pt x="112" y="88"/>
                </a:cubicBezTo>
                <a:cubicBezTo>
                  <a:pt x="112" y="84"/>
                  <a:pt x="116" y="80"/>
                  <a:pt x="120" y="80"/>
                </a:cubicBezTo>
                <a:cubicBezTo>
                  <a:pt x="124" y="80"/>
                  <a:pt x="128" y="84"/>
                  <a:pt x="128" y="88"/>
                </a:cubicBezTo>
                <a:cubicBezTo>
                  <a:pt x="128" y="92"/>
                  <a:pt x="124" y="96"/>
                  <a:pt x="120" y="96"/>
                </a:cubicBezTo>
                <a:moveTo>
                  <a:pt x="148" y="40"/>
                </a:moveTo>
                <a:cubicBezTo>
                  <a:pt x="79" y="40"/>
                  <a:pt x="79" y="40"/>
                  <a:pt x="79" y="40"/>
                </a:cubicBezTo>
                <a:cubicBezTo>
                  <a:pt x="78" y="33"/>
                  <a:pt x="71" y="28"/>
                  <a:pt x="64" y="28"/>
                </a:cubicBezTo>
                <a:cubicBezTo>
                  <a:pt x="57" y="28"/>
                  <a:pt x="50" y="33"/>
                  <a:pt x="49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0" y="55"/>
                  <a:pt x="57" y="60"/>
                  <a:pt x="64" y="60"/>
                </a:cubicBezTo>
                <a:cubicBezTo>
                  <a:pt x="71" y="60"/>
                  <a:pt x="78" y="55"/>
                  <a:pt x="79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50" y="48"/>
                  <a:pt x="152" y="46"/>
                  <a:pt x="152" y="44"/>
                </a:cubicBezTo>
                <a:cubicBezTo>
                  <a:pt x="152" y="42"/>
                  <a:pt x="150" y="40"/>
                  <a:pt x="148" y="40"/>
                </a:cubicBezTo>
                <a:moveTo>
                  <a:pt x="64" y="52"/>
                </a:moveTo>
                <a:cubicBezTo>
                  <a:pt x="60" y="52"/>
                  <a:pt x="56" y="48"/>
                  <a:pt x="56" y="44"/>
                </a:cubicBezTo>
                <a:cubicBezTo>
                  <a:pt x="56" y="40"/>
                  <a:pt x="60" y="36"/>
                  <a:pt x="64" y="36"/>
                </a:cubicBezTo>
                <a:cubicBezTo>
                  <a:pt x="68" y="36"/>
                  <a:pt x="72" y="40"/>
                  <a:pt x="72" y="44"/>
                </a:cubicBezTo>
                <a:cubicBezTo>
                  <a:pt x="72" y="48"/>
                  <a:pt x="68" y="52"/>
                  <a:pt x="64" y="5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128"/>
          <p:cNvSpPr>
            <a:spLocks noEditPoints="1"/>
          </p:cNvSpPr>
          <p:nvPr/>
        </p:nvSpPr>
        <p:spPr bwMode="auto">
          <a:xfrm>
            <a:off x="5364684" y="1103370"/>
            <a:ext cx="335898" cy="335898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129"/>
          <p:cNvSpPr>
            <a:spLocks noEditPoints="1"/>
          </p:cNvSpPr>
          <p:nvPr/>
        </p:nvSpPr>
        <p:spPr bwMode="auto">
          <a:xfrm>
            <a:off x="6004026" y="1103370"/>
            <a:ext cx="334275" cy="335898"/>
          </a:xfrm>
          <a:custGeom>
            <a:avLst/>
            <a:gdLst>
              <a:gd name="T0" fmla="*/ 88 w 176"/>
              <a:gd name="T1" fmla="*/ 136 h 176"/>
              <a:gd name="T2" fmla="*/ 88 w 176"/>
              <a:gd name="T3" fmla="*/ 48 h 176"/>
              <a:gd name="T4" fmla="*/ 88 w 176"/>
              <a:gd name="T5" fmla="*/ 72 h 176"/>
              <a:gd name="T6" fmla="*/ 88 w 176"/>
              <a:gd name="T7" fmla="*/ 48 h 176"/>
              <a:gd name="T8" fmla="*/ 51 w 176"/>
              <a:gd name="T9" fmla="*/ 72 h 176"/>
              <a:gd name="T10" fmla="*/ 84 w 176"/>
              <a:gd name="T11" fmla="*/ 103 h 176"/>
              <a:gd name="T12" fmla="*/ 88 w 176"/>
              <a:gd name="T13" fmla="*/ 80 h 176"/>
              <a:gd name="T14" fmla="*/ 80 w 176"/>
              <a:gd name="T15" fmla="*/ 88 h 176"/>
              <a:gd name="T16" fmla="*/ 92 w 176"/>
              <a:gd name="T17" fmla="*/ 103 h 176"/>
              <a:gd name="T18" fmla="*/ 125 w 176"/>
              <a:gd name="T19" fmla="*/ 72 h 176"/>
              <a:gd name="T20" fmla="*/ 162 w 176"/>
              <a:gd name="T21" fmla="*/ 68 h 176"/>
              <a:gd name="T22" fmla="*/ 159 w 176"/>
              <a:gd name="T23" fmla="*/ 34 h 176"/>
              <a:gd name="T24" fmla="*/ 134 w 176"/>
              <a:gd name="T25" fmla="*/ 17 h 176"/>
              <a:gd name="T26" fmla="*/ 106 w 176"/>
              <a:gd name="T27" fmla="*/ 6 h 176"/>
              <a:gd name="T28" fmla="*/ 70 w 176"/>
              <a:gd name="T29" fmla="*/ 6 h 176"/>
              <a:gd name="T30" fmla="*/ 42 w 176"/>
              <a:gd name="T31" fmla="*/ 17 h 176"/>
              <a:gd name="T32" fmla="*/ 17 w 176"/>
              <a:gd name="T33" fmla="*/ 34 h 176"/>
              <a:gd name="T34" fmla="*/ 14 w 176"/>
              <a:gd name="T35" fmla="*/ 68 h 176"/>
              <a:gd name="T36" fmla="*/ 0 w 176"/>
              <a:gd name="T37" fmla="*/ 100 h 176"/>
              <a:gd name="T38" fmla="*/ 22 w 176"/>
              <a:gd name="T39" fmla="*/ 126 h 176"/>
              <a:gd name="T40" fmla="*/ 34 w 176"/>
              <a:gd name="T41" fmla="*/ 159 h 176"/>
              <a:gd name="T42" fmla="*/ 50 w 176"/>
              <a:gd name="T43" fmla="*/ 154 h 176"/>
              <a:gd name="T44" fmla="*/ 76 w 176"/>
              <a:gd name="T45" fmla="*/ 176 h 176"/>
              <a:gd name="T46" fmla="*/ 108 w 176"/>
              <a:gd name="T47" fmla="*/ 162 h 176"/>
              <a:gd name="T48" fmla="*/ 138 w 176"/>
              <a:gd name="T49" fmla="*/ 160 h 176"/>
              <a:gd name="T50" fmla="*/ 159 w 176"/>
              <a:gd name="T51" fmla="*/ 134 h 176"/>
              <a:gd name="T52" fmla="*/ 170 w 176"/>
              <a:gd name="T53" fmla="*/ 106 h 176"/>
              <a:gd name="T54" fmla="*/ 170 w 176"/>
              <a:gd name="T55" fmla="*/ 70 h 176"/>
              <a:gd name="T56" fmla="*/ 160 w 176"/>
              <a:gd name="T57" fmla="*/ 100 h 176"/>
              <a:gd name="T58" fmla="*/ 147 w 176"/>
              <a:gd name="T59" fmla="*/ 130 h 176"/>
              <a:gd name="T60" fmla="*/ 138 w 176"/>
              <a:gd name="T61" fmla="*/ 152 h 176"/>
              <a:gd name="T62" fmla="*/ 122 w 176"/>
              <a:gd name="T63" fmla="*/ 147 h 176"/>
              <a:gd name="T64" fmla="*/ 98 w 176"/>
              <a:gd name="T65" fmla="*/ 168 h 176"/>
              <a:gd name="T66" fmla="*/ 76 w 176"/>
              <a:gd name="T67" fmla="*/ 160 h 176"/>
              <a:gd name="T68" fmla="*/ 50 w 176"/>
              <a:gd name="T69" fmla="*/ 146 h 176"/>
              <a:gd name="T70" fmla="*/ 38 w 176"/>
              <a:gd name="T71" fmla="*/ 152 h 176"/>
              <a:gd name="T72" fmla="*/ 29 w 176"/>
              <a:gd name="T73" fmla="*/ 122 h 176"/>
              <a:gd name="T74" fmla="*/ 8 w 176"/>
              <a:gd name="T75" fmla="*/ 98 h 176"/>
              <a:gd name="T76" fmla="*/ 16 w 176"/>
              <a:gd name="T77" fmla="*/ 76 h 176"/>
              <a:gd name="T78" fmla="*/ 29 w 176"/>
              <a:gd name="T79" fmla="*/ 46 h 176"/>
              <a:gd name="T80" fmla="*/ 38 w 176"/>
              <a:gd name="T81" fmla="*/ 24 h 176"/>
              <a:gd name="T82" fmla="*/ 54 w 176"/>
              <a:gd name="T83" fmla="*/ 29 h 176"/>
              <a:gd name="T84" fmla="*/ 78 w 176"/>
              <a:gd name="T85" fmla="*/ 8 h 176"/>
              <a:gd name="T86" fmla="*/ 100 w 176"/>
              <a:gd name="T87" fmla="*/ 16 h 176"/>
              <a:gd name="T88" fmla="*/ 126 w 176"/>
              <a:gd name="T89" fmla="*/ 30 h 176"/>
              <a:gd name="T90" fmla="*/ 152 w 176"/>
              <a:gd name="T91" fmla="*/ 38 h 176"/>
              <a:gd name="T92" fmla="*/ 147 w 176"/>
              <a:gd name="T93" fmla="*/ 54 h 176"/>
              <a:gd name="T94" fmla="*/ 168 w 176"/>
              <a:gd name="T95" fmla="*/ 7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102" y="48"/>
                  <a:pt x="114" y="55"/>
                  <a:pt x="121" y="6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4"/>
                  <a:pt x="93" y="72"/>
                  <a:pt x="88" y="72"/>
                </a:cubicBezTo>
                <a:cubicBezTo>
                  <a:pt x="83" y="72"/>
                  <a:pt x="79" y="74"/>
                  <a:pt x="76" y="77"/>
                </a:cubicBezTo>
                <a:cubicBezTo>
                  <a:pt x="55" y="65"/>
                  <a:pt x="55" y="65"/>
                  <a:pt x="55" y="65"/>
                </a:cubicBezTo>
                <a:cubicBezTo>
                  <a:pt x="62" y="55"/>
                  <a:pt x="74" y="48"/>
                  <a:pt x="88" y="48"/>
                </a:cubicBezTo>
                <a:moveTo>
                  <a:pt x="84" y="128"/>
                </a:moveTo>
                <a:cubicBezTo>
                  <a:pt x="64" y="126"/>
                  <a:pt x="48" y="109"/>
                  <a:pt x="48" y="88"/>
                </a:cubicBezTo>
                <a:cubicBezTo>
                  <a:pt x="48" y="82"/>
                  <a:pt x="49" y="77"/>
                  <a:pt x="51" y="72"/>
                </a:cubicBezTo>
                <a:cubicBezTo>
                  <a:pt x="73" y="84"/>
                  <a:pt x="73" y="84"/>
                  <a:pt x="73" y="84"/>
                </a:cubicBezTo>
                <a:cubicBezTo>
                  <a:pt x="72" y="85"/>
                  <a:pt x="72" y="87"/>
                  <a:pt x="72" y="88"/>
                </a:cubicBezTo>
                <a:cubicBezTo>
                  <a:pt x="72" y="95"/>
                  <a:pt x="77" y="102"/>
                  <a:pt x="84" y="103"/>
                </a:cubicBezTo>
                <a:lnTo>
                  <a:pt x="84" y="128"/>
                </a:lnTo>
                <a:close/>
                <a:moveTo>
                  <a:pt x="80" y="88"/>
                </a:move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cubicBezTo>
                  <a:pt x="84" y="96"/>
                  <a:pt x="80" y="92"/>
                  <a:pt x="80" y="88"/>
                </a:cubicBezTo>
                <a:moveTo>
                  <a:pt x="128" y="88"/>
                </a:moveTo>
                <a:cubicBezTo>
                  <a:pt x="128" y="109"/>
                  <a:pt x="112" y="126"/>
                  <a:pt x="92" y="128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99" y="102"/>
                  <a:pt x="104" y="95"/>
                  <a:pt x="104" y="88"/>
                </a:cubicBezTo>
                <a:cubicBezTo>
                  <a:pt x="104" y="87"/>
                  <a:pt x="104" y="85"/>
                  <a:pt x="103" y="84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7" y="77"/>
                  <a:pt x="128" y="82"/>
                  <a:pt x="128" y="88"/>
                </a:cubicBezTo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130"/>
          <p:cNvSpPr>
            <a:spLocks noEditPoints="1"/>
          </p:cNvSpPr>
          <p:nvPr/>
        </p:nvSpPr>
        <p:spPr bwMode="auto">
          <a:xfrm>
            <a:off x="6643368" y="1103370"/>
            <a:ext cx="334275" cy="335898"/>
          </a:xfrm>
          <a:custGeom>
            <a:avLst/>
            <a:gdLst>
              <a:gd name="T0" fmla="*/ 0 w 176"/>
              <a:gd name="T1" fmla="*/ 16 h 176"/>
              <a:gd name="T2" fmla="*/ 160 w 176"/>
              <a:gd name="T3" fmla="*/ 176 h 176"/>
              <a:gd name="T4" fmla="*/ 160 w 176"/>
              <a:gd name="T5" fmla="*/ 0 h 176"/>
              <a:gd name="T6" fmla="*/ 36 w 176"/>
              <a:gd name="T7" fmla="*/ 8 h 176"/>
              <a:gd name="T8" fmla="*/ 8 w 176"/>
              <a:gd name="T9" fmla="*/ 44 h 176"/>
              <a:gd name="T10" fmla="*/ 84 w 176"/>
              <a:gd name="T11" fmla="*/ 14 h 176"/>
              <a:gd name="T12" fmla="*/ 70 w 176"/>
              <a:gd name="T13" fmla="*/ 22 h 176"/>
              <a:gd name="T14" fmla="*/ 68 w 176"/>
              <a:gd name="T15" fmla="*/ 54 h 176"/>
              <a:gd name="T16" fmla="*/ 46 w 176"/>
              <a:gd name="T17" fmla="*/ 63 h 176"/>
              <a:gd name="T18" fmla="*/ 22 w 176"/>
              <a:gd name="T19" fmla="*/ 70 h 176"/>
              <a:gd name="T20" fmla="*/ 14 w 176"/>
              <a:gd name="T21" fmla="*/ 84 h 176"/>
              <a:gd name="T22" fmla="*/ 140 w 176"/>
              <a:gd name="T23" fmla="*/ 168 h 176"/>
              <a:gd name="T24" fmla="*/ 107 w 176"/>
              <a:gd name="T25" fmla="*/ 128 h 176"/>
              <a:gd name="T26" fmla="*/ 140 w 176"/>
              <a:gd name="T27" fmla="*/ 159 h 176"/>
              <a:gd name="T28" fmla="*/ 144 w 176"/>
              <a:gd name="T29" fmla="*/ 136 h 176"/>
              <a:gd name="T30" fmla="*/ 136 w 176"/>
              <a:gd name="T31" fmla="*/ 144 h 176"/>
              <a:gd name="T32" fmla="*/ 148 w 176"/>
              <a:gd name="T33" fmla="*/ 168 h 176"/>
              <a:gd name="T34" fmla="*/ 159 w 176"/>
              <a:gd name="T35" fmla="*/ 140 h 176"/>
              <a:gd name="T36" fmla="*/ 168 w 176"/>
              <a:gd name="T37" fmla="*/ 126 h 176"/>
              <a:gd name="T38" fmla="*/ 132 w 176"/>
              <a:gd name="T39" fmla="*/ 133 h 176"/>
              <a:gd name="T40" fmla="*/ 168 w 176"/>
              <a:gd name="T41" fmla="*/ 112 h 176"/>
              <a:gd name="T42" fmla="*/ 144 w 176"/>
              <a:gd name="T43" fmla="*/ 96 h 176"/>
              <a:gd name="T44" fmla="*/ 68 w 176"/>
              <a:gd name="T45" fmla="*/ 168 h 176"/>
              <a:gd name="T46" fmla="*/ 76 w 176"/>
              <a:gd name="T47" fmla="*/ 144 h 176"/>
              <a:gd name="T48" fmla="*/ 70 w 176"/>
              <a:gd name="T49" fmla="*/ 113 h 176"/>
              <a:gd name="T50" fmla="*/ 88 w 176"/>
              <a:gd name="T51" fmla="*/ 98 h 176"/>
              <a:gd name="T52" fmla="*/ 114 w 176"/>
              <a:gd name="T53" fmla="*/ 78 h 176"/>
              <a:gd name="T54" fmla="*/ 133 w 176"/>
              <a:gd name="T55" fmla="*/ 64 h 176"/>
              <a:gd name="T56" fmla="*/ 144 w 176"/>
              <a:gd name="T57" fmla="*/ 76 h 176"/>
              <a:gd name="T58" fmla="*/ 168 w 176"/>
              <a:gd name="T59" fmla="*/ 103 h 176"/>
              <a:gd name="T60" fmla="*/ 144 w 176"/>
              <a:gd name="T61" fmla="*/ 68 h 176"/>
              <a:gd name="T62" fmla="*/ 133 w 176"/>
              <a:gd name="T63" fmla="*/ 56 h 176"/>
              <a:gd name="T64" fmla="*/ 106 w 176"/>
              <a:gd name="T65" fmla="*/ 78 h 176"/>
              <a:gd name="T66" fmla="*/ 74 w 176"/>
              <a:gd name="T67" fmla="*/ 90 h 176"/>
              <a:gd name="T68" fmla="*/ 70 w 176"/>
              <a:gd name="T69" fmla="*/ 124 h 176"/>
              <a:gd name="T70" fmla="*/ 56 w 176"/>
              <a:gd name="T71" fmla="*/ 155 h 176"/>
              <a:gd name="T72" fmla="*/ 8 w 176"/>
              <a:gd name="T73" fmla="*/ 160 h 176"/>
              <a:gd name="T74" fmla="*/ 22 w 176"/>
              <a:gd name="T75" fmla="*/ 86 h 176"/>
              <a:gd name="T76" fmla="*/ 50 w 176"/>
              <a:gd name="T77" fmla="*/ 75 h 176"/>
              <a:gd name="T78" fmla="*/ 75 w 176"/>
              <a:gd name="T79" fmla="*/ 58 h 176"/>
              <a:gd name="T80" fmla="*/ 78 w 176"/>
              <a:gd name="T81" fmla="*/ 24 h 176"/>
              <a:gd name="T82" fmla="*/ 92 w 176"/>
              <a:gd name="T83" fmla="*/ 8 h 176"/>
              <a:gd name="T84" fmla="*/ 168 w 176"/>
              <a:gd name="T85" fmla="*/ 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22"/>
                  <a:pt x="22" y="34"/>
                  <a:pt x="8" y="36"/>
                </a:cubicBezTo>
                <a:lnTo>
                  <a:pt x="8" y="16"/>
                </a:lnTo>
                <a:close/>
                <a:moveTo>
                  <a:pt x="8" y="44"/>
                </a:moveTo>
                <a:cubicBezTo>
                  <a:pt x="27" y="42"/>
                  <a:pt x="42" y="27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76" y="16"/>
                  <a:pt x="76" y="16"/>
                  <a:pt x="76" y="16"/>
                </a:cubicBezTo>
                <a:cubicBezTo>
                  <a:pt x="73" y="17"/>
                  <a:pt x="71" y="19"/>
                  <a:pt x="70" y="22"/>
                </a:cubicBezTo>
                <a:cubicBezTo>
                  <a:pt x="68" y="27"/>
                  <a:pt x="66" y="33"/>
                  <a:pt x="63" y="38"/>
                </a:cubicBezTo>
                <a:cubicBezTo>
                  <a:pt x="62" y="41"/>
                  <a:pt x="62" y="44"/>
                  <a:pt x="63" y="46"/>
                </a:cubicBezTo>
                <a:cubicBezTo>
                  <a:pt x="68" y="54"/>
                  <a:pt x="68" y="54"/>
                  <a:pt x="68" y="5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2"/>
                  <a:pt x="44" y="62"/>
                  <a:pt x="42" y="62"/>
                </a:cubicBezTo>
                <a:cubicBezTo>
                  <a:pt x="41" y="62"/>
                  <a:pt x="39" y="62"/>
                  <a:pt x="38" y="63"/>
                </a:cubicBezTo>
                <a:cubicBezTo>
                  <a:pt x="33" y="66"/>
                  <a:pt x="27" y="68"/>
                  <a:pt x="22" y="70"/>
                </a:cubicBezTo>
                <a:cubicBezTo>
                  <a:pt x="19" y="71"/>
                  <a:pt x="17" y="73"/>
                  <a:pt x="16" y="76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8" y="84"/>
                  <a:pt x="8" y="84"/>
                  <a:pt x="8" y="84"/>
                </a:cubicBezTo>
                <a:lnTo>
                  <a:pt x="8" y="44"/>
                </a:lnTo>
                <a:close/>
                <a:moveTo>
                  <a:pt x="140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07" y="161"/>
                  <a:pt x="104" y="153"/>
                  <a:pt x="104" y="144"/>
                </a:cubicBezTo>
                <a:cubicBezTo>
                  <a:pt x="104" y="138"/>
                  <a:pt x="105" y="133"/>
                  <a:pt x="107" y="128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8" y="141"/>
                  <a:pt x="128" y="143"/>
                  <a:pt x="128" y="144"/>
                </a:cubicBezTo>
                <a:cubicBezTo>
                  <a:pt x="128" y="151"/>
                  <a:pt x="133" y="158"/>
                  <a:pt x="140" y="159"/>
                </a:cubicBezTo>
                <a:lnTo>
                  <a:pt x="140" y="168"/>
                </a:lnTo>
                <a:close/>
                <a:moveTo>
                  <a:pt x="136" y="144"/>
                </a:move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cubicBezTo>
                  <a:pt x="140" y="152"/>
                  <a:pt x="136" y="148"/>
                  <a:pt x="136" y="144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55" y="158"/>
                  <a:pt x="160" y="151"/>
                  <a:pt x="160" y="144"/>
                </a:cubicBezTo>
                <a:cubicBezTo>
                  <a:pt x="160" y="143"/>
                  <a:pt x="160" y="141"/>
                  <a:pt x="159" y="140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160"/>
                </a:lnTo>
                <a:close/>
                <a:moveTo>
                  <a:pt x="168" y="126"/>
                </a:moveTo>
                <a:cubicBezTo>
                  <a:pt x="156" y="133"/>
                  <a:pt x="156" y="133"/>
                  <a:pt x="156" y="133"/>
                </a:cubicBezTo>
                <a:cubicBezTo>
                  <a:pt x="153" y="130"/>
                  <a:pt x="149" y="128"/>
                  <a:pt x="144" y="128"/>
                </a:cubicBezTo>
                <a:cubicBezTo>
                  <a:pt x="139" y="128"/>
                  <a:pt x="135" y="130"/>
                  <a:pt x="132" y="133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118" y="111"/>
                  <a:pt x="130" y="104"/>
                  <a:pt x="144" y="104"/>
                </a:cubicBezTo>
                <a:cubicBezTo>
                  <a:pt x="153" y="104"/>
                  <a:pt x="161" y="107"/>
                  <a:pt x="168" y="112"/>
                </a:cubicBezTo>
                <a:lnTo>
                  <a:pt x="168" y="126"/>
                </a:lnTo>
                <a:close/>
                <a:moveTo>
                  <a:pt x="168" y="103"/>
                </a:moveTo>
                <a:cubicBezTo>
                  <a:pt x="161" y="98"/>
                  <a:pt x="153" y="96"/>
                  <a:pt x="144" y="96"/>
                </a:cubicBezTo>
                <a:cubicBezTo>
                  <a:pt x="117" y="96"/>
                  <a:pt x="96" y="117"/>
                  <a:pt x="96" y="144"/>
                </a:cubicBezTo>
                <a:cubicBezTo>
                  <a:pt x="96" y="153"/>
                  <a:pt x="98" y="161"/>
                  <a:pt x="103" y="16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2" y="151"/>
                  <a:pt x="72" y="151"/>
                  <a:pt x="72" y="151"/>
                </a:cubicBezTo>
                <a:cubicBezTo>
                  <a:pt x="74" y="150"/>
                  <a:pt x="76" y="147"/>
                  <a:pt x="76" y="144"/>
                </a:cubicBezTo>
                <a:cubicBezTo>
                  <a:pt x="76" y="138"/>
                  <a:pt x="77" y="132"/>
                  <a:pt x="78" y="126"/>
                </a:cubicBezTo>
                <a:cubicBezTo>
                  <a:pt x="79" y="124"/>
                  <a:pt x="78" y="121"/>
                  <a:pt x="76" y="118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80" y="95"/>
                  <a:pt x="80" y="95"/>
                  <a:pt x="80" y="95"/>
                </a:cubicBezTo>
                <a:cubicBezTo>
                  <a:pt x="88" y="98"/>
                  <a:pt x="88" y="98"/>
                  <a:pt x="88" y="98"/>
                </a:cubicBezTo>
                <a:cubicBezTo>
                  <a:pt x="91" y="99"/>
                  <a:pt x="94" y="98"/>
                  <a:pt x="96" y="96"/>
                </a:cubicBezTo>
                <a:cubicBezTo>
                  <a:pt x="100" y="92"/>
                  <a:pt x="105" y="88"/>
                  <a:pt x="110" y="85"/>
                </a:cubicBezTo>
                <a:cubicBezTo>
                  <a:pt x="112" y="83"/>
                  <a:pt x="114" y="81"/>
                  <a:pt x="114" y="78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9" y="74"/>
                  <a:pt x="140" y="75"/>
                </a:cubicBezTo>
                <a:cubicBezTo>
                  <a:pt x="141" y="75"/>
                  <a:pt x="143" y="76"/>
                  <a:pt x="144" y="76"/>
                </a:cubicBezTo>
                <a:cubicBezTo>
                  <a:pt x="150" y="76"/>
                  <a:pt x="156" y="77"/>
                  <a:pt x="162" y="78"/>
                </a:cubicBezTo>
                <a:cubicBezTo>
                  <a:pt x="164" y="79"/>
                  <a:pt x="166" y="78"/>
                  <a:pt x="168" y="77"/>
                </a:cubicBezTo>
                <a:lnTo>
                  <a:pt x="168" y="103"/>
                </a:lnTo>
                <a:close/>
                <a:moveTo>
                  <a:pt x="168" y="66"/>
                </a:moveTo>
                <a:cubicBezTo>
                  <a:pt x="164" y="70"/>
                  <a:pt x="164" y="70"/>
                  <a:pt x="164" y="70"/>
                </a:cubicBezTo>
                <a:cubicBezTo>
                  <a:pt x="157" y="69"/>
                  <a:pt x="151" y="68"/>
                  <a:pt x="144" y="6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9" y="59"/>
                  <a:pt x="138" y="57"/>
                  <a:pt x="136" y="57"/>
                </a:cubicBezTo>
                <a:cubicBezTo>
                  <a:pt x="135" y="56"/>
                  <a:pt x="134" y="56"/>
                  <a:pt x="133" y="56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07" y="63"/>
                  <a:pt x="106" y="66"/>
                  <a:pt x="106" y="69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0" y="81"/>
                  <a:pt x="95" y="85"/>
                  <a:pt x="90" y="90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87"/>
                  <a:pt x="75" y="87"/>
                  <a:pt x="74" y="9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3"/>
                  <a:pt x="62" y="116"/>
                  <a:pt x="64" y="118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69" y="131"/>
                  <a:pt x="68" y="137"/>
                  <a:pt x="68" y="144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8" y="150"/>
                  <a:pt x="55" y="152"/>
                  <a:pt x="56" y="155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9" y="92"/>
                  <a:pt x="21" y="89"/>
                  <a:pt x="22" y="86"/>
                </a:cubicBezTo>
                <a:cubicBezTo>
                  <a:pt x="24" y="78"/>
                  <a:pt x="24" y="78"/>
                  <a:pt x="24" y="78"/>
                </a:cubicBezTo>
                <a:cubicBezTo>
                  <a:pt x="30" y="76"/>
                  <a:pt x="36" y="73"/>
                  <a:pt x="42" y="70"/>
                </a:cubicBezTo>
                <a:cubicBezTo>
                  <a:pt x="50" y="75"/>
                  <a:pt x="50" y="75"/>
                  <a:pt x="50" y="75"/>
                </a:cubicBezTo>
                <a:cubicBezTo>
                  <a:pt x="51" y="75"/>
                  <a:pt x="53" y="76"/>
                  <a:pt x="54" y="76"/>
                </a:cubicBezTo>
                <a:cubicBezTo>
                  <a:pt x="56" y="76"/>
                  <a:pt x="57" y="76"/>
                  <a:pt x="58" y="75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6"/>
                  <a:pt x="76" y="52"/>
                  <a:pt x="75" y="50"/>
                </a:cubicBezTo>
                <a:cubicBezTo>
                  <a:pt x="70" y="42"/>
                  <a:pt x="70" y="42"/>
                  <a:pt x="70" y="42"/>
                </a:cubicBezTo>
                <a:cubicBezTo>
                  <a:pt x="73" y="36"/>
                  <a:pt x="76" y="30"/>
                  <a:pt x="78" y="24"/>
                </a:cubicBezTo>
                <a:cubicBezTo>
                  <a:pt x="86" y="22"/>
                  <a:pt x="86" y="22"/>
                  <a:pt x="86" y="22"/>
                </a:cubicBezTo>
                <a:cubicBezTo>
                  <a:pt x="89" y="21"/>
                  <a:pt x="92" y="19"/>
                  <a:pt x="92" y="16"/>
                </a:cubicBezTo>
                <a:cubicBezTo>
                  <a:pt x="92" y="8"/>
                  <a:pt x="92" y="8"/>
                  <a:pt x="9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31"/>
          <p:cNvSpPr>
            <a:spLocks noEditPoints="1"/>
          </p:cNvSpPr>
          <p:nvPr/>
        </p:nvSpPr>
        <p:spPr bwMode="auto">
          <a:xfrm>
            <a:off x="7282709" y="1134201"/>
            <a:ext cx="334275" cy="274235"/>
          </a:xfrm>
          <a:custGeom>
            <a:avLst/>
            <a:gdLst>
              <a:gd name="T0" fmla="*/ 124 w 176"/>
              <a:gd name="T1" fmla="*/ 132 h 144"/>
              <a:gd name="T2" fmla="*/ 128 w 176"/>
              <a:gd name="T3" fmla="*/ 144 h 144"/>
              <a:gd name="T4" fmla="*/ 132 w 176"/>
              <a:gd name="T5" fmla="*/ 132 h 144"/>
              <a:gd name="T6" fmla="*/ 28 w 176"/>
              <a:gd name="T7" fmla="*/ 40 h 144"/>
              <a:gd name="T8" fmla="*/ 152 w 176"/>
              <a:gd name="T9" fmla="*/ 36 h 144"/>
              <a:gd name="T10" fmla="*/ 28 w 176"/>
              <a:gd name="T11" fmla="*/ 32 h 144"/>
              <a:gd name="T12" fmla="*/ 28 w 176"/>
              <a:gd name="T13" fmla="*/ 40 h 144"/>
              <a:gd name="T14" fmla="*/ 44 w 176"/>
              <a:gd name="T15" fmla="*/ 132 h 144"/>
              <a:gd name="T16" fmla="*/ 48 w 176"/>
              <a:gd name="T17" fmla="*/ 144 h 144"/>
              <a:gd name="T18" fmla="*/ 52 w 176"/>
              <a:gd name="T19" fmla="*/ 132 h 144"/>
              <a:gd name="T20" fmla="*/ 168 w 176"/>
              <a:gd name="T21" fmla="*/ 0 h 144"/>
              <a:gd name="T22" fmla="*/ 0 w 176"/>
              <a:gd name="T23" fmla="*/ 8 h 144"/>
              <a:gd name="T24" fmla="*/ 8 w 176"/>
              <a:gd name="T25" fmla="*/ 136 h 144"/>
              <a:gd name="T26" fmla="*/ 36 w 176"/>
              <a:gd name="T27" fmla="*/ 132 h 144"/>
              <a:gd name="T28" fmla="*/ 60 w 176"/>
              <a:gd name="T29" fmla="*/ 132 h 144"/>
              <a:gd name="T30" fmla="*/ 112 w 176"/>
              <a:gd name="T31" fmla="*/ 136 h 144"/>
              <a:gd name="T32" fmla="*/ 128 w 176"/>
              <a:gd name="T33" fmla="*/ 120 h 144"/>
              <a:gd name="T34" fmla="*/ 144 w 176"/>
              <a:gd name="T35" fmla="*/ 136 h 144"/>
              <a:gd name="T36" fmla="*/ 176 w 176"/>
              <a:gd name="T37" fmla="*/ 128 h 144"/>
              <a:gd name="T38" fmla="*/ 168 w 176"/>
              <a:gd name="T39" fmla="*/ 0 h 144"/>
              <a:gd name="T40" fmla="*/ 148 w 176"/>
              <a:gd name="T41" fmla="*/ 128 h 144"/>
              <a:gd name="T42" fmla="*/ 108 w 176"/>
              <a:gd name="T43" fmla="*/ 128 h 144"/>
              <a:gd name="T44" fmla="*/ 48 w 176"/>
              <a:gd name="T45" fmla="*/ 112 h 144"/>
              <a:gd name="T46" fmla="*/ 8 w 176"/>
              <a:gd name="T47" fmla="*/ 128 h 144"/>
              <a:gd name="T48" fmla="*/ 168 w 176"/>
              <a:gd name="T49" fmla="*/ 8 h 144"/>
              <a:gd name="T50" fmla="*/ 28 w 176"/>
              <a:gd name="T51" fmla="*/ 88 h 144"/>
              <a:gd name="T52" fmla="*/ 112 w 176"/>
              <a:gd name="T53" fmla="*/ 84 h 144"/>
              <a:gd name="T54" fmla="*/ 28 w 176"/>
              <a:gd name="T55" fmla="*/ 80 h 144"/>
              <a:gd name="T56" fmla="*/ 28 w 176"/>
              <a:gd name="T57" fmla="*/ 88 h 144"/>
              <a:gd name="T58" fmla="*/ 148 w 176"/>
              <a:gd name="T59" fmla="*/ 72 h 144"/>
              <a:gd name="T60" fmla="*/ 148 w 176"/>
              <a:gd name="T61" fmla="*/ 64 h 144"/>
              <a:gd name="T62" fmla="*/ 24 w 176"/>
              <a:gd name="T63" fmla="*/ 68 h 144"/>
              <a:gd name="T64" fmla="*/ 28 w 176"/>
              <a:gd name="T65" fmla="*/ 56 h 144"/>
              <a:gd name="T66" fmla="*/ 152 w 176"/>
              <a:gd name="T67" fmla="*/ 52 h 144"/>
              <a:gd name="T68" fmla="*/ 28 w 176"/>
              <a:gd name="T69" fmla="*/ 48 h 144"/>
              <a:gd name="T70" fmla="*/ 28 w 176"/>
              <a:gd name="T71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128" y="128"/>
                </a:moveTo>
                <a:cubicBezTo>
                  <a:pt x="126" y="128"/>
                  <a:pt x="124" y="130"/>
                  <a:pt x="124" y="132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2"/>
                  <a:pt x="126" y="144"/>
                  <a:pt x="128" y="144"/>
                </a:cubicBezTo>
                <a:cubicBezTo>
                  <a:pt x="130" y="144"/>
                  <a:pt x="132" y="142"/>
                  <a:pt x="132" y="140"/>
                </a:cubicBezTo>
                <a:cubicBezTo>
                  <a:pt x="132" y="132"/>
                  <a:pt x="132" y="132"/>
                  <a:pt x="132" y="132"/>
                </a:cubicBezTo>
                <a:cubicBezTo>
                  <a:pt x="132" y="130"/>
                  <a:pt x="130" y="128"/>
                  <a:pt x="128" y="128"/>
                </a:cubicBezTo>
                <a:moveTo>
                  <a:pt x="28" y="40"/>
                </a:moveTo>
                <a:cubicBezTo>
                  <a:pt x="148" y="40"/>
                  <a:pt x="148" y="40"/>
                  <a:pt x="148" y="40"/>
                </a:cubicBezTo>
                <a:cubicBezTo>
                  <a:pt x="150" y="40"/>
                  <a:pt x="152" y="38"/>
                  <a:pt x="152" y="36"/>
                </a:cubicBezTo>
                <a:cubicBezTo>
                  <a:pt x="152" y="34"/>
                  <a:pt x="150" y="32"/>
                  <a:pt x="14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6" y="32"/>
                  <a:pt x="24" y="34"/>
                  <a:pt x="24" y="36"/>
                </a:cubicBezTo>
                <a:cubicBezTo>
                  <a:pt x="24" y="38"/>
                  <a:pt x="26" y="40"/>
                  <a:pt x="28" y="40"/>
                </a:cubicBezTo>
                <a:moveTo>
                  <a:pt x="48" y="128"/>
                </a:moveTo>
                <a:cubicBezTo>
                  <a:pt x="46" y="128"/>
                  <a:pt x="44" y="130"/>
                  <a:pt x="44" y="132"/>
                </a:cubicBezTo>
                <a:cubicBezTo>
                  <a:pt x="44" y="140"/>
                  <a:pt x="44" y="140"/>
                  <a:pt x="44" y="140"/>
                </a:cubicBezTo>
                <a:cubicBezTo>
                  <a:pt x="44" y="142"/>
                  <a:pt x="46" y="144"/>
                  <a:pt x="48" y="144"/>
                </a:cubicBezTo>
                <a:cubicBezTo>
                  <a:pt x="50" y="144"/>
                  <a:pt x="52" y="142"/>
                  <a:pt x="52" y="140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52" y="130"/>
                  <a:pt x="50" y="128"/>
                  <a:pt x="48" y="128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2"/>
                  <a:pt x="4" y="136"/>
                  <a:pt x="8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4" y="136"/>
                  <a:pt x="36" y="134"/>
                  <a:pt x="36" y="132"/>
                </a:cubicBezTo>
                <a:cubicBezTo>
                  <a:pt x="36" y="125"/>
                  <a:pt x="41" y="120"/>
                  <a:pt x="48" y="120"/>
                </a:cubicBezTo>
                <a:cubicBezTo>
                  <a:pt x="55" y="120"/>
                  <a:pt x="60" y="125"/>
                  <a:pt x="60" y="132"/>
                </a:cubicBezTo>
                <a:cubicBezTo>
                  <a:pt x="60" y="134"/>
                  <a:pt x="62" y="136"/>
                  <a:pt x="64" y="136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114" y="136"/>
                  <a:pt x="116" y="134"/>
                  <a:pt x="116" y="132"/>
                </a:cubicBezTo>
                <a:cubicBezTo>
                  <a:pt x="116" y="125"/>
                  <a:pt x="121" y="120"/>
                  <a:pt x="128" y="120"/>
                </a:cubicBezTo>
                <a:cubicBezTo>
                  <a:pt x="135" y="120"/>
                  <a:pt x="140" y="125"/>
                  <a:pt x="140" y="132"/>
                </a:cubicBezTo>
                <a:cubicBezTo>
                  <a:pt x="140" y="134"/>
                  <a:pt x="142" y="136"/>
                  <a:pt x="144" y="13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72" y="136"/>
                  <a:pt x="176" y="132"/>
                  <a:pt x="176" y="12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28"/>
                </a:moveTo>
                <a:cubicBezTo>
                  <a:pt x="148" y="128"/>
                  <a:pt x="148" y="128"/>
                  <a:pt x="148" y="128"/>
                </a:cubicBezTo>
                <a:cubicBezTo>
                  <a:pt x="146" y="119"/>
                  <a:pt x="138" y="112"/>
                  <a:pt x="128" y="112"/>
                </a:cubicBezTo>
                <a:cubicBezTo>
                  <a:pt x="118" y="112"/>
                  <a:pt x="110" y="119"/>
                  <a:pt x="108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6" y="119"/>
                  <a:pt x="58" y="112"/>
                  <a:pt x="48" y="112"/>
                </a:cubicBezTo>
                <a:cubicBezTo>
                  <a:pt x="38" y="112"/>
                  <a:pt x="30" y="119"/>
                  <a:pt x="28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28"/>
                </a:lnTo>
                <a:close/>
                <a:moveTo>
                  <a:pt x="28" y="88"/>
                </a:moveTo>
                <a:cubicBezTo>
                  <a:pt x="108" y="88"/>
                  <a:pt x="108" y="88"/>
                  <a:pt x="108" y="88"/>
                </a:cubicBezTo>
                <a:cubicBezTo>
                  <a:pt x="110" y="88"/>
                  <a:pt x="112" y="86"/>
                  <a:pt x="112" y="84"/>
                </a:cubicBezTo>
                <a:cubicBezTo>
                  <a:pt x="112" y="82"/>
                  <a:pt x="110" y="80"/>
                  <a:pt x="108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6" y="80"/>
                  <a:pt x="24" y="82"/>
                  <a:pt x="24" y="84"/>
                </a:cubicBezTo>
                <a:cubicBezTo>
                  <a:pt x="24" y="86"/>
                  <a:pt x="26" y="88"/>
                  <a:pt x="28" y="88"/>
                </a:cubicBezTo>
                <a:moveTo>
                  <a:pt x="28" y="72"/>
                </a:moveTo>
                <a:cubicBezTo>
                  <a:pt x="148" y="72"/>
                  <a:pt x="148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6" y="64"/>
                  <a:pt x="24" y="66"/>
                  <a:pt x="24" y="68"/>
                </a:cubicBezTo>
                <a:cubicBezTo>
                  <a:pt x="24" y="70"/>
                  <a:pt x="26" y="72"/>
                  <a:pt x="28" y="72"/>
                </a:cubicBezTo>
                <a:moveTo>
                  <a:pt x="28" y="56"/>
                </a:moveTo>
                <a:cubicBezTo>
                  <a:pt x="148" y="56"/>
                  <a:pt x="148" y="56"/>
                  <a:pt x="148" y="56"/>
                </a:cubicBezTo>
                <a:cubicBezTo>
                  <a:pt x="150" y="56"/>
                  <a:pt x="152" y="54"/>
                  <a:pt x="152" y="52"/>
                </a:cubicBezTo>
                <a:cubicBezTo>
                  <a:pt x="152" y="50"/>
                  <a:pt x="150" y="48"/>
                  <a:pt x="14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6" y="48"/>
                  <a:pt x="24" y="50"/>
                  <a:pt x="24" y="52"/>
                </a:cubicBezTo>
                <a:cubicBezTo>
                  <a:pt x="24" y="54"/>
                  <a:pt x="26" y="56"/>
                  <a:pt x="28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132"/>
          <p:cNvSpPr>
            <a:spLocks noEditPoints="1"/>
          </p:cNvSpPr>
          <p:nvPr/>
        </p:nvSpPr>
        <p:spPr bwMode="auto">
          <a:xfrm>
            <a:off x="1530260" y="1757316"/>
            <a:ext cx="335898" cy="305067"/>
          </a:xfrm>
          <a:custGeom>
            <a:avLst/>
            <a:gdLst>
              <a:gd name="T0" fmla="*/ 128 w 176"/>
              <a:gd name="T1" fmla="*/ 148 h 160"/>
              <a:gd name="T2" fmla="*/ 132 w 176"/>
              <a:gd name="T3" fmla="*/ 160 h 160"/>
              <a:gd name="T4" fmla="*/ 136 w 176"/>
              <a:gd name="T5" fmla="*/ 148 h 160"/>
              <a:gd name="T6" fmla="*/ 20 w 176"/>
              <a:gd name="T7" fmla="*/ 112 h 160"/>
              <a:gd name="T8" fmla="*/ 8 w 176"/>
              <a:gd name="T9" fmla="*/ 8 h 160"/>
              <a:gd name="T10" fmla="*/ 136 w 176"/>
              <a:gd name="T11" fmla="*/ 20 h 160"/>
              <a:gd name="T12" fmla="*/ 144 w 176"/>
              <a:gd name="T13" fmla="*/ 20 h 160"/>
              <a:gd name="T14" fmla="*/ 136 w 176"/>
              <a:gd name="T15" fmla="*/ 0 h 160"/>
              <a:gd name="T16" fmla="*/ 0 w 176"/>
              <a:gd name="T17" fmla="*/ 8 h 160"/>
              <a:gd name="T18" fmla="*/ 8 w 176"/>
              <a:gd name="T19" fmla="*/ 120 h 160"/>
              <a:gd name="T20" fmla="*/ 24 w 176"/>
              <a:gd name="T21" fmla="*/ 116 h 160"/>
              <a:gd name="T22" fmla="*/ 76 w 176"/>
              <a:gd name="T23" fmla="*/ 144 h 160"/>
              <a:gd name="T24" fmla="*/ 72 w 176"/>
              <a:gd name="T25" fmla="*/ 156 h 160"/>
              <a:gd name="T26" fmla="*/ 80 w 176"/>
              <a:gd name="T27" fmla="*/ 156 h 160"/>
              <a:gd name="T28" fmla="*/ 76 w 176"/>
              <a:gd name="T29" fmla="*/ 144 h 160"/>
              <a:gd name="T30" fmla="*/ 148 w 176"/>
              <a:gd name="T31" fmla="*/ 72 h 160"/>
              <a:gd name="T32" fmla="*/ 148 w 176"/>
              <a:gd name="T33" fmla="*/ 64 h 160"/>
              <a:gd name="T34" fmla="*/ 56 w 176"/>
              <a:gd name="T35" fmla="*/ 68 h 160"/>
              <a:gd name="T36" fmla="*/ 168 w 176"/>
              <a:gd name="T37" fmla="*/ 32 h 160"/>
              <a:gd name="T38" fmla="*/ 32 w 176"/>
              <a:gd name="T39" fmla="*/ 40 h 160"/>
              <a:gd name="T40" fmla="*/ 40 w 176"/>
              <a:gd name="T41" fmla="*/ 152 h 160"/>
              <a:gd name="T42" fmla="*/ 64 w 176"/>
              <a:gd name="T43" fmla="*/ 148 h 160"/>
              <a:gd name="T44" fmla="*/ 88 w 176"/>
              <a:gd name="T45" fmla="*/ 148 h 160"/>
              <a:gd name="T46" fmla="*/ 116 w 176"/>
              <a:gd name="T47" fmla="*/ 152 h 160"/>
              <a:gd name="T48" fmla="*/ 132 w 176"/>
              <a:gd name="T49" fmla="*/ 136 h 160"/>
              <a:gd name="T50" fmla="*/ 148 w 176"/>
              <a:gd name="T51" fmla="*/ 152 h 160"/>
              <a:gd name="T52" fmla="*/ 176 w 176"/>
              <a:gd name="T53" fmla="*/ 144 h 160"/>
              <a:gd name="T54" fmla="*/ 168 w 176"/>
              <a:gd name="T55" fmla="*/ 32 h 160"/>
              <a:gd name="T56" fmla="*/ 152 w 176"/>
              <a:gd name="T57" fmla="*/ 144 h 160"/>
              <a:gd name="T58" fmla="*/ 112 w 176"/>
              <a:gd name="T59" fmla="*/ 144 h 160"/>
              <a:gd name="T60" fmla="*/ 76 w 176"/>
              <a:gd name="T61" fmla="*/ 128 h 160"/>
              <a:gd name="T62" fmla="*/ 40 w 176"/>
              <a:gd name="T63" fmla="*/ 144 h 160"/>
              <a:gd name="T64" fmla="*/ 168 w 176"/>
              <a:gd name="T65" fmla="*/ 40 h 160"/>
              <a:gd name="T66" fmla="*/ 60 w 176"/>
              <a:gd name="T67" fmla="*/ 88 h 160"/>
              <a:gd name="T68" fmla="*/ 152 w 176"/>
              <a:gd name="T69" fmla="*/ 84 h 160"/>
              <a:gd name="T70" fmla="*/ 60 w 176"/>
              <a:gd name="T71" fmla="*/ 80 h 160"/>
              <a:gd name="T72" fmla="*/ 60 w 176"/>
              <a:gd name="T73" fmla="*/ 88 h 160"/>
              <a:gd name="T74" fmla="*/ 116 w 176"/>
              <a:gd name="T75" fmla="*/ 104 h 160"/>
              <a:gd name="T76" fmla="*/ 116 w 176"/>
              <a:gd name="T77" fmla="*/ 96 h 160"/>
              <a:gd name="T78" fmla="*/ 56 w 176"/>
              <a:gd name="T79" fmla="*/ 10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60">
                <a:moveTo>
                  <a:pt x="132" y="144"/>
                </a:moveTo>
                <a:cubicBezTo>
                  <a:pt x="130" y="144"/>
                  <a:pt x="128" y="146"/>
                  <a:pt x="128" y="148"/>
                </a:cubicBezTo>
                <a:cubicBezTo>
                  <a:pt x="128" y="156"/>
                  <a:pt x="128" y="156"/>
                  <a:pt x="128" y="156"/>
                </a:cubicBezTo>
                <a:cubicBezTo>
                  <a:pt x="128" y="158"/>
                  <a:pt x="130" y="160"/>
                  <a:pt x="132" y="160"/>
                </a:cubicBezTo>
                <a:cubicBezTo>
                  <a:pt x="134" y="160"/>
                  <a:pt x="136" y="158"/>
                  <a:pt x="136" y="156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46"/>
                  <a:pt x="134" y="144"/>
                  <a:pt x="132" y="144"/>
                </a:cubicBezTo>
                <a:moveTo>
                  <a:pt x="20" y="112"/>
                </a:moveTo>
                <a:cubicBezTo>
                  <a:pt x="8" y="112"/>
                  <a:pt x="8" y="112"/>
                  <a:pt x="8" y="112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4" y="120"/>
                  <a:pt x="8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2" y="120"/>
                  <a:pt x="24" y="118"/>
                  <a:pt x="24" y="116"/>
                </a:cubicBezTo>
                <a:cubicBezTo>
                  <a:pt x="24" y="114"/>
                  <a:pt x="22" y="112"/>
                  <a:pt x="20" y="112"/>
                </a:cubicBezTo>
                <a:moveTo>
                  <a:pt x="76" y="144"/>
                </a:moveTo>
                <a:cubicBezTo>
                  <a:pt x="74" y="144"/>
                  <a:pt x="72" y="146"/>
                  <a:pt x="72" y="148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8"/>
                  <a:pt x="74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0" y="146"/>
                  <a:pt x="78" y="144"/>
                  <a:pt x="76" y="144"/>
                </a:cubicBezTo>
                <a:moveTo>
                  <a:pt x="60" y="72"/>
                </a:moveTo>
                <a:cubicBezTo>
                  <a:pt x="148" y="72"/>
                  <a:pt x="148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58" y="64"/>
                  <a:pt x="56" y="66"/>
                  <a:pt x="56" y="68"/>
                </a:cubicBezTo>
                <a:cubicBezTo>
                  <a:pt x="56" y="70"/>
                  <a:pt x="58" y="72"/>
                  <a:pt x="60" y="72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48"/>
                  <a:pt x="36" y="152"/>
                  <a:pt x="40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1"/>
                  <a:pt x="69" y="136"/>
                  <a:pt x="76" y="136"/>
                </a:cubicBezTo>
                <a:cubicBezTo>
                  <a:pt x="83" y="136"/>
                  <a:pt x="88" y="141"/>
                  <a:pt x="88" y="148"/>
                </a:cubicBezTo>
                <a:cubicBezTo>
                  <a:pt x="88" y="150"/>
                  <a:pt x="90" y="152"/>
                  <a:pt x="92" y="152"/>
                </a:cubicBezTo>
                <a:cubicBezTo>
                  <a:pt x="116" y="152"/>
                  <a:pt x="116" y="152"/>
                  <a:pt x="116" y="152"/>
                </a:cubicBezTo>
                <a:cubicBezTo>
                  <a:pt x="118" y="152"/>
                  <a:pt x="120" y="150"/>
                  <a:pt x="120" y="148"/>
                </a:cubicBezTo>
                <a:cubicBezTo>
                  <a:pt x="120" y="141"/>
                  <a:pt x="125" y="136"/>
                  <a:pt x="132" y="136"/>
                </a:cubicBezTo>
                <a:cubicBezTo>
                  <a:pt x="139" y="136"/>
                  <a:pt x="144" y="141"/>
                  <a:pt x="144" y="148"/>
                </a:cubicBezTo>
                <a:cubicBezTo>
                  <a:pt x="144" y="150"/>
                  <a:pt x="146" y="152"/>
                  <a:pt x="148" y="152"/>
                </a:cubicBezTo>
                <a:cubicBezTo>
                  <a:pt x="168" y="152"/>
                  <a:pt x="168" y="152"/>
                  <a:pt x="168" y="152"/>
                </a:cubicBezTo>
                <a:cubicBezTo>
                  <a:pt x="172" y="152"/>
                  <a:pt x="176" y="148"/>
                  <a:pt x="176" y="144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44"/>
                </a:moveTo>
                <a:cubicBezTo>
                  <a:pt x="152" y="144"/>
                  <a:pt x="152" y="144"/>
                  <a:pt x="152" y="144"/>
                </a:cubicBezTo>
                <a:cubicBezTo>
                  <a:pt x="150" y="135"/>
                  <a:pt x="142" y="128"/>
                  <a:pt x="132" y="128"/>
                </a:cubicBezTo>
                <a:cubicBezTo>
                  <a:pt x="122" y="128"/>
                  <a:pt x="114" y="135"/>
                  <a:pt x="112" y="144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4" y="135"/>
                  <a:pt x="86" y="128"/>
                  <a:pt x="76" y="128"/>
                </a:cubicBezTo>
                <a:cubicBezTo>
                  <a:pt x="66" y="128"/>
                  <a:pt x="58" y="135"/>
                  <a:pt x="5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44"/>
                </a:lnTo>
                <a:close/>
                <a:moveTo>
                  <a:pt x="60" y="88"/>
                </a:move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58" y="80"/>
                  <a:pt x="56" y="82"/>
                  <a:pt x="56" y="84"/>
                </a:cubicBezTo>
                <a:cubicBezTo>
                  <a:pt x="56" y="86"/>
                  <a:pt x="58" y="88"/>
                  <a:pt x="60" y="88"/>
                </a:cubicBezTo>
                <a:moveTo>
                  <a:pt x="60" y="104"/>
                </a:moveTo>
                <a:cubicBezTo>
                  <a:pt x="116" y="104"/>
                  <a:pt x="116" y="104"/>
                  <a:pt x="116" y="104"/>
                </a:cubicBezTo>
                <a:cubicBezTo>
                  <a:pt x="118" y="104"/>
                  <a:pt x="120" y="102"/>
                  <a:pt x="120" y="100"/>
                </a:cubicBezTo>
                <a:cubicBezTo>
                  <a:pt x="120" y="98"/>
                  <a:pt x="118" y="96"/>
                  <a:pt x="11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58" y="96"/>
                  <a:pt x="56" y="98"/>
                  <a:pt x="56" y="100"/>
                </a:cubicBezTo>
                <a:cubicBezTo>
                  <a:pt x="56" y="102"/>
                  <a:pt x="58" y="104"/>
                  <a:pt x="60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133"/>
          <p:cNvSpPr>
            <a:spLocks noEditPoints="1"/>
          </p:cNvSpPr>
          <p:nvPr/>
        </p:nvSpPr>
        <p:spPr bwMode="auto">
          <a:xfrm>
            <a:off x="2169601" y="1788147"/>
            <a:ext cx="334275" cy="243404"/>
          </a:xfrm>
          <a:custGeom>
            <a:avLst/>
            <a:gdLst>
              <a:gd name="T0" fmla="*/ 148 w 176"/>
              <a:gd name="T1" fmla="*/ 48 h 128"/>
              <a:gd name="T2" fmla="*/ 148 w 176"/>
              <a:gd name="T3" fmla="*/ 40 h 128"/>
              <a:gd name="T4" fmla="*/ 96 w 176"/>
              <a:gd name="T5" fmla="*/ 44 h 128"/>
              <a:gd name="T6" fmla="*/ 100 w 176"/>
              <a:gd name="T7" fmla="*/ 80 h 128"/>
              <a:gd name="T8" fmla="*/ 152 w 176"/>
              <a:gd name="T9" fmla="*/ 76 h 128"/>
              <a:gd name="T10" fmla="*/ 100 w 176"/>
              <a:gd name="T11" fmla="*/ 72 h 128"/>
              <a:gd name="T12" fmla="*/ 100 w 176"/>
              <a:gd name="T13" fmla="*/ 80 h 128"/>
              <a:gd name="T14" fmla="*/ 132 w 176"/>
              <a:gd name="T15" fmla="*/ 64 h 128"/>
              <a:gd name="T16" fmla="*/ 132 w 176"/>
              <a:gd name="T17" fmla="*/ 56 h 128"/>
              <a:gd name="T18" fmla="*/ 96 w 176"/>
              <a:gd name="T19" fmla="*/ 60 h 128"/>
              <a:gd name="T20" fmla="*/ 100 w 176"/>
              <a:gd name="T21" fmla="*/ 32 h 128"/>
              <a:gd name="T22" fmla="*/ 136 w 176"/>
              <a:gd name="T23" fmla="*/ 28 h 128"/>
              <a:gd name="T24" fmla="*/ 100 w 176"/>
              <a:gd name="T25" fmla="*/ 24 h 128"/>
              <a:gd name="T26" fmla="*/ 100 w 176"/>
              <a:gd name="T27" fmla="*/ 32 h 128"/>
              <a:gd name="T28" fmla="*/ 60 w 176"/>
              <a:gd name="T29" fmla="*/ 80 h 128"/>
              <a:gd name="T30" fmla="*/ 60 w 176"/>
              <a:gd name="T31" fmla="*/ 72 h 128"/>
              <a:gd name="T32" fmla="*/ 24 w 176"/>
              <a:gd name="T33" fmla="*/ 76 h 128"/>
              <a:gd name="T34" fmla="*/ 168 w 176"/>
              <a:gd name="T35" fmla="*/ 0 h 128"/>
              <a:gd name="T36" fmla="*/ 0 w 176"/>
              <a:gd name="T37" fmla="*/ 8 h 128"/>
              <a:gd name="T38" fmla="*/ 8 w 176"/>
              <a:gd name="T39" fmla="*/ 128 h 128"/>
              <a:gd name="T40" fmla="*/ 176 w 176"/>
              <a:gd name="T41" fmla="*/ 120 h 128"/>
              <a:gd name="T42" fmla="*/ 168 w 176"/>
              <a:gd name="T43" fmla="*/ 0 h 128"/>
              <a:gd name="T44" fmla="*/ 128 w 176"/>
              <a:gd name="T45" fmla="*/ 120 h 128"/>
              <a:gd name="T46" fmla="*/ 136 w 176"/>
              <a:gd name="T47" fmla="*/ 104 h 128"/>
              <a:gd name="T48" fmla="*/ 136 w 176"/>
              <a:gd name="T49" fmla="*/ 96 h 128"/>
              <a:gd name="T50" fmla="*/ 108 w 176"/>
              <a:gd name="T51" fmla="*/ 100 h 128"/>
              <a:gd name="T52" fmla="*/ 120 w 176"/>
              <a:gd name="T53" fmla="*/ 104 h 128"/>
              <a:gd name="T54" fmla="*/ 56 w 176"/>
              <a:gd name="T55" fmla="*/ 120 h 128"/>
              <a:gd name="T56" fmla="*/ 64 w 176"/>
              <a:gd name="T57" fmla="*/ 104 h 128"/>
              <a:gd name="T58" fmla="*/ 64 w 176"/>
              <a:gd name="T59" fmla="*/ 96 h 128"/>
              <a:gd name="T60" fmla="*/ 36 w 176"/>
              <a:gd name="T61" fmla="*/ 100 h 128"/>
              <a:gd name="T62" fmla="*/ 48 w 176"/>
              <a:gd name="T63" fmla="*/ 104 h 128"/>
              <a:gd name="T64" fmla="*/ 8 w 176"/>
              <a:gd name="T65" fmla="*/ 120 h 128"/>
              <a:gd name="T66" fmla="*/ 168 w 176"/>
              <a:gd name="T67" fmla="*/ 8 h 128"/>
              <a:gd name="T68" fmla="*/ 28 w 176"/>
              <a:gd name="T69" fmla="*/ 64 h 128"/>
              <a:gd name="T70" fmla="*/ 80 w 176"/>
              <a:gd name="T71" fmla="*/ 60 h 128"/>
              <a:gd name="T72" fmla="*/ 28 w 176"/>
              <a:gd name="T73" fmla="*/ 56 h 128"/>
              <a:gd name="T74" fmla="*/ 28 w 176"/>
              <a:gd name="T75" fmla="*/ 64 h 128"/>
              <a:gd name="T76" fmla="*/ 60 w 176"/>
              <a:gd name="T77" fmla="*/ 48 h 128"/>
              <a:gd name="T78" fmla="*/ 60 w 176"/>
              <a:gd name="T79" fmla="*/ 40 h 128"/>
              <a:gd name="T80" fmla="*/ 24 w 176"/>
              <a:gd name="T81" fmla="*/ 44 h 128"/>
              <a:gd name="T82" fmla="*/ 28 w 176"/>
              <a:gd name="T83" fmla="*/ 32 h 128"/>
              <a:gd name="T84" fmla="*/ 80 w 176"/>
              <a:gd name="T85" fmla="*/ 28 h 128"/>
              <a:gd name="T86" fmla="*/ 28 w 176"/>
              <a:gd name="T87" fmla="*/ 24 h 128"/>
              <a:gd name="T88" fmla="*/ 28 w 176"/>
              <a:gd name="T89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28">
                <a:moveTo>
                  <a:pt x="100" y="48"/>
                </a:moveTo>
                <a:cubicBezTo>
                  <a:pt x="148" y="48"/>
                  <a:pt x="148" y="48"/>
                  <a:pt x="148" y="48"/>
                </a:cubicBezTo>
                <a:cubicBezTo>
                  <a:pt x="150" y="48"/>
                  <a:pt x="152" y="46"/>
                  <a:pt x="152" y="44"/>
                </a:cubicBezTo>
                <a:cubicBezTo>
                  <a:pt x="152" y="42"/>
                  <a:pt x="150" y="40"/>
                  <a:pt x="148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98" y="40"/>
                  <a:pt x="96" y="42"/>
                  <a:pt x="96" y="44"/>
                </a:cubicBezTo>
                <a:cubicBezTo>
                  <a:pt x="96" y="46"/>
                  <a:pt x="98" y="48"/>
                  <a:pt x="100" y="48"/>
                </a:cubicBezTo>
                <a:moveTo>
                  <a:pt x="100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8" y="72"/>
                  <a:pt x="96" y="74"/>
                  <a:pt x="96" y="76"/>
                </a:cubicBezTo>
                <a:cubicBezTo>
                  <a:pt x="96" y="78"/>
                  <a:pt x="98" y="80"/>
                  <a:pt x="100" y="80"/>
                </a:cubicBezTo>
                <a:moveTo>
                  <a:pt x="100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98" y="56"/>
                  <a:pt x="96" y="58"/>
                  <a:pt x="96" y="60"/>
                </a:cubicBezTo>
                <a:cubicBezTo>
                  <a:pt x="96" y="62"/>
                  <a:pt x="98" y="64"/>
                  <a:pt x="100" y="64"/>
                </a:cubicBezTo>
                <a:moveTo>
                  <a:pt x="100" y="32"/>
                </a:moveTo>
                <a:cubicBezTo>
                  <a:pt x="132" y="32"/>
                  <a:pt x="132" y="32"/>
                  <a:pt x="132" y="32"/>
                </a:cubicBezTo>
                <a:cubicBezTo>
                  <a:pt x="134" y="32"/>
                  <a:pt x="136" y="30"/>
                  <a:pt x="136" y="28"/>
                </a:cubicBezTo>
                <a:cubicBezTo>
                  <a:pt x="136" y="26"/>
                  <a:pt x="134" y="24"/>
                  <a:pt x="13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98" y="24"/>
                  <a:pt x="96" y="26"/>
                  <a:pt x="96" y="28"/>
                </a:cubicBezTo>
                <a:cubicBezTo>
                  <a:pt x="96" y="30"/>
                  <a:pt x="98" y="32"/>
                  <a:pt x="100" y="32"/>
                </a:cubicBezTo>
                <a:moveTo>
                  <a:pt x="28" y="80"/>
                </a:moveTo>
                <a:cubicBezTo>
                  <a:pt x="60" y="80"/>
                  <a:pt x="60" y="80"/>
                  <a:pt x="60" y="80"/>
                </a:cubicBezTo>
                <a:cubicBezTo>
                  <a:pt x="62" y="80"/>
                  <a:pt x="64" y="78"/>
                  <a:pt x="64" y="76"/>
                </a:cubicBezTo>
                <a:cubicBezTo>
                  <a:pt x="64" y="74"/>
                  <a:pt x="62" y="72"/>
                  <a:pt x="60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20"/>
                </a:moveTo>
                <a:cubicBezTo>
                  <a:pt x="128" y="120"/>
                  <a:pt x="128" y="120"/>
                  <a:pt x="128" y="120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38" y="104"/>
                  <a:pt x="140" y="102"/>
                  <a:pt x="140" y="100"/>
                </a:cubicBezTo>
                <a:cubicBezTo>
                  <a:pt x="140" y="98"/>
                  <a:pt x="138" y="96"/>
                  <a:pt x="136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0" y="96"/>
                  <a:pt x="108" y="98"/>
                  <a:pt x="108" y="100"/>
                </a:cubicBezTo>
                <a:cubicBezTo>
                  <a:pt x="108" y="102"/>
                  <a:pt x="110" y="104"/>
                  <a:pt x="112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6" y="104"/>
                  <a:pt x="68" y="102"/>
                  <a:pt x="68" y="100"/>
                </a:cubicBezTo>
                <a:cubicBezTo>
                  <a:pt x="68" y="98"/>
                  <a:pt x="66" y="96"/>
                  <a:pt x="64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38" y="96"/>
                  <a:pt x="36" y="98"/>
                  <a:pt x="36" y="100"/>
                </a:cubicBezTo>
                <a:cubicBezTo>
                  <a:pt x="36" y="102"/>
                  <a:pt x="38" y="104"/>
                  <a:pt x="40" y="104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20"/>
                </a:lnTo>
                <a:close/>
                <a:moveTo>
                  <a:pt x="28" y="64"/>
                </a:move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2"/>
                  <a:pt x="80" y="60"/>
                </a:cubicBezTo>
                <a:cubicBezTo>
                  <a:pt x="80" y="58"/>
                  <a:pt x="78" y="56"/>
                  <a:pt x="76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moveTo>
                  <a:pt x="2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62" y="48"/>
                  <a:pt x="64" y="46"/>
                  <a:pt x="64" y="44"/>
                </a:cubicBezTo>
                <a:cubicBezTo>
                  <a:pt x="64" y="42"/>
                  <a:pt x="62" y="40"/>
                  <a:pt x="60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moveTo>
                  <a:pt x="28" y="32"/>
                </a:moveTo>
                <a:cubicBezTo>
                  <a:pt x="76" y="32"/>
                  <a:pt x="76" y="32"/>
                  <a:pt x="76" y="32"/>
                </a:cubicBezTo>
                <a:cubicBezTo>
                  <a:pt x="78" y="32"/>
                  <a:pt x="80" y="30"/>
                  <a:pt x="80" y="28"/>
                </a:cubicBezTo>
                <a:cubicBezTo>
                  <a:pt x="80" y="26"/>
                  <a:pt x="78" y="24"/>
                  <a:pt x="76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134"/>
          <p:cNvSpPr>
            <a:spLocks noEditPoints="1"/>
          </p:cNvSpPr>
          <p:nvPr/>
        </p:nvSpPr>
        <p:spPr bwMode="auto">
          <a:xfrm>
            <a:off x="2808942" y="1773543"/>
            <a:ext cx="334275" cy="272612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135"/>
          <p:cNvSpPr>
            <a:spLocks noEditPoints="1"/>
          </p:cNvSpPr>
          <p:nvPr/>
        </p:nvSpPr>
        <p:spPr bwMode="auto">
          <a:xfrm>
            <a:off x="3448283" y="1773543"/>
            <a:ext cx="334275" cy="272612"/>
          </a:xfrm>
          <a:custGeom>
            <a:avLst/>
            <a:gdLst>
              <a:gd name="T0" fmla="*/ 116 w 176"/>
              <a:gd name="T1" fmla="*/ 32 h 144"/>
              <a:gd name="T2" fmla="*/ 116 w 176"/>
              <a:gd name="T3" fmla="*/ 24 h 144"/>
              <a:gd name="T4" fmla="*/ 80 w 176"/>
              <a:gd name="T5" fmla="*/ 28 h 144"/>
              <a:gd name="T6" fmla="*/ 132 w 176"/>
              <a:gd name="T7" fmla="*/ 32 h 144"/>
              <a:gd name="T8" fmla="*/ 132 w 176"/>
              <a:gd name="T9" fmla="*/ 24 h 144"/>
              <a:gd name="T10" fmla="*/ 132 w 176"/>
              <a:gd name="T11" fmla="*/ 32 h 144"/>
              <a:gd name="T12" fmla="*/ 152 w 176"/>
              <a:gd name="T13" fmla="*/ 28 h 144"/>
              <a:gd name="T14" fmla="*/ 144 w 176"/>
              <a:gd name="T15" fmla="*/ 28 h 144"/>
              <a:gd name="T16" fmla="*/ 148 w 176"/>
              <a:gd name="T17" fmla="*/ 64 h 144"/>
              <a:gd name="T18" fmla="*/ 112 w 176"/>
              <a:gd name="T19" fmla="*/ 68 h 144"/>
              <a:gd name="T20" fmla="*/ 148 w 176"/>
              <a:gd name="T21" fmla="*/ 72 h 144"/>
              <a:gd name="T22" fmla="*/ 148 w 176"/>
              <a:gd name="T23" fmla="*/ 64 h 144"/>
              <a:gd name="T24" fmla="*/ 116 w 176"/>
              <a:gd name="T25" fmla="*/ 80 h 144"/>
              <a:gd name="T26" fmla="*/ 116 w 176"/>
              <a:gd name="T27" fmla="*/ 88 h 144"/>
              <a:gd name="T28" fmla="*/ 152 w 176"/>
              <a:gd name="T29" fmla="*/ 84 h 144"/>
              <a:gd name="T30" fmla="*/ 148 w 176"/>
              <a:gd name="T31" fmla="*/ 48 h 144"/>
              <a:gd name="T32" fmla="*/ 112 w 176"/>
              <a:gd name="T33" fmla="*/ 52 h 144"/>
              <a:gd name="T34" fmla="*/ 148 w 176"/>
              <a:gd name="T35" fmla="*/ 56 h 144"/>
              <a:gd name="T36" fmla="*/ 148 w 176"/>
              <a:gd name="T37" fmla="*/ 48 h 144"/>
              <a:gd name="T38" fmla="*/ 72 w 176"/>
              <a:gd name="T39" fmla="*/ 28 h 144"/>
              <a:gd name="T40" fmla="*/ 64 w 176"/>
              <a:gd name="T41" fmla="*/ 28 h 144"/>
              <a:gd name="T42" fmla="*/ 52 w 176"/>
              <a:gd name="T43" fmla="*/ 104 h 144"/>
              <a:gd name="T44" fmla="*/ 152 w 176"/>
              <a:gd name="T45" fmla="*/ 100 h 144"/>
              <a:gd name="T46" fmla="*/ 52 w 176"/>
              <a:gd name="T47" fmla="*/ 96 h 144"/>
              <a:gd name="T48" fmla="*/ 52 w 176"/>
              <a:gd name="T49" fmla="*/ 104 h 144"/>
              <a:gd name="T50" fmla="*/ 148 w 176"/>
              <a:gd name="T51" fmla="*/ 120 h 144"/>
              <a:gd name="T52" fmla="*/ 148 w 176"/>
              <a:gd name="T53" fmla="*/ 112 h 144"/>
              <a:gd name="T54" fmla="*/ 48 w 176"/>
              <a:gd name="T55" fmla="*/ 116 h 144"/>
              <a:gd name="T56" fmla="*/ 168 w 176"/>
              <a:gd name="T57" fmla="*/ 0 h 144"/>
              <a:gd name="T58" fmla="*/ 24 w 176"/>
              <a:gd name="T59" fmla="*/ 8 h 144"/>
              <a:gd name="T60" fmla="*/ 8 w 176"/>
              <a:gd name="T61" fmla="*/ 24 h 144"/>
              <a:gd name="T62" fmla="*/ 0 w 176"/>
              <a:gd name="T63" fmla="*/ 120 h 144"/>
              <a:gd name="T64" fmla="*/ 168 w 176"/>
              <a:gd name="T65" fmla="*/ 144 h 144"/>
              <a:gd name="T66" fmla="*/ 176 w 176"/>
              <a:gd name="T67" fmla="*/ 8 h 144"/>
              <a:gd name="T68" fmla="*/ 168 w 176"/>
              <a:gd name="T69" fmla="*/ 136 h 144"/>
              <a:gd name="T70" fmla="*/ 8 w 176"/>
              <a:gd name="T71" fmla="*/ 120 h 144"/>
              <a:gd name="T72" fmla="*/ 24 w 176"/>
              <a:gd name="T73" fmla="*/ 32 h 144"/>
              <a:gd name="T74" fmla="*/ 28 w 176"/>
              <a:gd name="T75" fmla="*/ 120 h 144"/>
              <a:gd name="T76" fmla="*/ 32 w 176"/>
              <a:gd name="T77" fmla="*/ 8 h 144"/>
              <a:gd name="T78" fmla="*/ 168 w 176"/>
              <a:gd name="T79" fmla="*/ 136 h 144"/>
              <a:gd name="T80" fmla="*/ 56 w 176"/>
              <a:gd name="T81" fmla="*/ 28 h 144"/>
              <a:gd name="T82" fmla="*/ 48 w 176"/>
              <a:gd name="T83" fmla="*/ 28 h 144"/>
              <a:gd name="T84" fmla="*/ 52 w 176"/>
              <a:gd name="T85" fmla="*/ 88 h 144"/>
              <a:gd name="T86" fmla="*/ 96 w 176"/>
              <a:gd name="T87" fmla="*/ 84 h 144"/>
              <a:gd name="T88" fmla="*/ 92 w 176"/>
              <a:gd name="T89" fmla="*/ 48 h 144"/>
              <a:gd name="T90" fmla="*/ 48 w 176"/>
              <a:gd name="T91" fmla="*/ 52 h 144"/>
              <a:gd name="T92" fmla="*/ 52 w 176"/>
              <a:gd name="T93" fmla="*/ 88 h 144"/>
              <a:gd name="T94" fmla="*/ 88 w 176"/>
              <a:gd name="T95" fmla="*/ 56 h 144"/>
              <a:gd name="T96" fmla="*/ 56 w 176"/>
              <a:gd name="T97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44">
                <a:moveTo>
                  <a:pt x="84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118" y="32"/>
                  <a:pt x="120" y="30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2" y="24"/>
                  <a:pt x="80" y="26"/>
                  <a:pt x="80" y="28"/>
                </a:cubicBezTo>
                <a:cubicBezTo>
                  <a:pt x="80" y="30"/>
                  <a:pt x="82" y="32"/>
                  <a:pt x="84" y="32"/>
                </a:cubicBezTo>
                <a:moveTo>
                  <a:pt x="132" y="32"/>
                </a:moveTo>
                <a:cubicBezTo>
                  <a:pt x="134" y="32"/>
                  <a:pt x="136" y="30"/>
                  <a:pt x="136" y="28"/>
                </a:cubicBezTo>
                <a:cubicBezTo>
                  <a:pt x="136" y="26"/>
                  <a:pt x="134" y="24"/>
                  <a:pt x="132" y="24"/>
                </a:cubicBezTo>
                <a:cubicBezTo>
                  <a:pt x="130" y="24"/>
                  <a:pt x="128" y="26"/>
                  <a:pt x="128" y="28"/>
                </a:cubicBezTo>
                <a:cubicBezTo>
                  <a:pt x="128" y="30"/>
                  <a:pt x="130" y="32"/>
                  <a:pt x="132" y="32"/>
                </a:cubicBezTo>
                <a:moveTo>
                  <a:pt x="148" y="32"/>
                </a:moveTo>
                <a:cubicBezTo>
                  <a:pt x="150" y="32"/>
                  <a:pt x="152" y="30"/>
                  <a:pt x="152" y="28"/>
                </a:cubicBezTo>
                <a:cubicBezTo>
                  <a:pt x="152" y="26"/>
                  <a:pt x="150" y="24"/>
                  <a:pt x="148" y="24"/>
                </a:cubicBezTo>
                <a:cubicBezTo>
                  <a:pt x="146" y="24"/>
                  <a:pt x="144" y="26"/>
                  <a:pt x="144" y="28"/>
                </a:cubicBezTo>
                <a:cubicBezTo>
                  <a:pt x="144" y="30"/>
                  <a:pt x="146" y="32"/>
                  <a:pt x="148" y="32"/>
                </a:cubicBezTo>
                <a:moveTo>
                  <a:pt x="148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4" y="64"/>
                  <a:pt x="112" y="66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4" y="48"/>
                  <a:pt x="112" y="50"/>
                  <a:pt x="112" y="52"/>
                </a:cubicBezTo>
                <a:cubicBezTo>
                  <a:pt x="112" y="54"/>
                  <a:pt x="114" y="56"/>
                  <a:pt x="116" y="56"/>
                </a:cubicBezTo>
                <a:cubicBezTo>
                  <a:pt x="148" y="56"/>
                  <a:pt x="148" y="56"/>
                  <a:pt x="148" y="56"/>
                </a:cubicBezTo>
                <a:cubicBezTo>
                  <a:pt x="150" y="56"/>
                  <a:pt x="152" y="54"/>
                  <a:pt x="152" y="52"/>
                </a:cubicBezTo>
                <a:cubicBezTo>
                  <a:pt x="152" y="50"/>
                  <a:pt x="150" y="48"/>
                  <a:pt x="148" y="48"/>
                </a:cubicBezTo>
                <a:moveTo>
                  <a:pt x="68" y="32"/>
                </a:moveTo>
                <a:cubicBezTo>
                  <a:pt x="70" y="32"/>
                  <a:pt x="72" y="30"/>
                  <a:pt x="72" y="28"/>
                </a:cubicBezTo>
                <a:cubicBezTo>
                  <a:pt x="72" y="26"/>
                  <a:pt x="70" y="24"/>
                  <a:pt x="68" y="24"/>
                </a:cubicBezTo>
                <a:cubicBezTo>
                  <a:pt x="66" y="24"/>
                  <a:pt x="64" y="26"/>
                  <a:pt x="64" y="28"/>
                </a:cubicBezTo>
                <a:cubicBezTo>
                  <a:pt x="64" y="30"/>
                  <a:pt x="66" y="32"/>
                  <a:pt x="68" y="32"/>
                </a:cubicBezTo>
                <a:moveTo>
                  <a:pt x="52" y="104"/>
                </a:move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0" y="96"/>
                  <a:pt x="48" y="98"/>
                  <a:pt x="48" y="100"/>
                </a:cubicBezTo>
                <a:cubicBezTo>
                  <a:pt x="48" y="102"/>
                  <a:pt x="50" y="104"/>
                  <a:pt x="52" y="104"/>
                </a:cubicBezTo>
                <a:moveTo>
                  <a:pt x="52" y="120"/>
                </a:move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0" y="112"/>
                  <a:pt x="48" y="114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168" y="0"/>
                </a:move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4"/>
                  <a:pt x="24" y="24"/>
                  <a:pt x="2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15" y="136"/>
                  <a:pt x="8" y="129"/>
                  <a:pt x="8" y="120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30" y="120"/>
                  <a:pt x="32" y="118"/>
                  <a:pt x="32" y="116"/>
                </a:cubicBezTo>
                <a:cubicBezTo>
                  <a:pt x="32" y="8"/>
                  <a:pt x="32" y="8"/>
                  <a:pt x="32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36"/>
                </a:lnTo>
                <a:close/>
                <a:moveTo>
                  <a:pt x="52" y="32"/>
                </a:move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50" y="24"/>
                  <a:pt x="48" y="26"/>
                  <a:pt x="48" y="28"/>
                </a:cubicBezTo>
                <a:cubicBezTo>
                  <a:pt x="48" y="30"/>
                  <a:pt x="50" y="32"/>
                  <a:pt x="52" y="32"/>
                </a:cubicBezTo>
                <a:moveTo>
                  <a:pt x="52" y="88"/>
                </a:moveTo>
                <a:cubicBezTo>
                  <a:pt x="92" y="88"/>
                  <a:pt x="92" y="88"/>
                  <a:pt x="92" y="88"/>
                </a:cubicBezTo>
                <a:cubicBezTo>
                  <a:pt x="94" y="88"/>
                  <a:pt x="96" y="86"/>
                  <a:pt x="96" y="84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0"/>
                  <a:pt x="94" y="48"/>
                  <a:pt x="9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0" y="48"/>
                  <a:pt x="48" y="50"/>
                  <a:pt x="48" y="52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moveTo>
                  <a:pt x="56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80"/>
                  <a:pt x="88" y="80"/>
                  <a:pt x="88" y="80"/>
                </a:cubicBezTo>
                <a:cubicBezTo>
                  <a:pt x="56" y="80"/>
                  <a:pt x="56" y="80"/>
                  <a:pt x="56" y="80"/>
                </a:cubicBezTo>
                <a:lnTo>
                  <a:pt x="56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136"/>
          <p:cNvSpPr>
            <a:spLocks noEditPoints="1"/>
          </p:cNvSpPr>
          <p:nvPr/>
        </p:nvSpPr>
        <p:spPr bwMode="auto">
          <a:xfrm>
            <a:off x="4087625" y="1742711"/>
            <a:ext cx="334275" cy="334275"/>
          </a:xfrm>
          <a:custGeom>
            <a:avLst/>
            <a:gdLst>
              <a:gd name="T0" fmla="*/ 116 w 176"/>
              <a:gd name="T1" fmla="*/ 80 h 176"/>
              <a:gd name="T2" fmla="*/ 116 w 176"/>
              <a:gd name="T3" fmla="*/ 88 h 176"/>
              <a:gd name="T4" fmla="*/ 152 w 176"/>
              <a:gd name="T5" fmla="*/ 84 h 176"/>
              <a:gd name="T6" fmla="*/ 148 w 176"/>
              <a:gd name="T7" fmla="*/ 64 h 176"/>
              <a:gd name="T8" fmla="*/ 148 w 176"/>
              <a:gd name="T9" fmla="*/ 56 h 176"/>
              <a:gd name="T10" fmla="*/ 148 w 176"/>
              <a:gd name="T11" fmla="*/ 64 h 176"/>
              <a:gd name="T12" fmla="*/ 136 w 176"/>
              <a:gd name="T13" fmla="*/ 60 h 176"/>
              <a:gd name="T14" fmla="*/ 128 w 176"/>
              <a:gd name="T15" fmla="*/ 60 h 176"/>
              <a:gd name="T16" fmla="*/ 148 w 176"/>
              <a:gd name="T17" fmla="*/ 112 h 176"/>
              <a:gd name="T18" fmla="*/ 112 w 176"/>
              <a:gd name="T19" fmla="*/ 116 h 176"/>
              <a:gd name="T20" fmla="*/ 148 w 176"/>
              <a:gd name="T21" fmla="*/ 120 h 176"/>
              <a:gd name="T22" fmla="*/ 148 w 176"/>
              <a:gd name="T23" fmla="*/ 112 h 176"/>
              <a:gd name="T24" fmla="*/ 156 w 176"/>
              <a:gd name="T25" fmla="*/ 8 h 176"/>
              <a:gd name="T26" fmla="*/ 156 w 176"/>
              <a:gd name="T27" fmla="*/ 0 h 176"/>
              <a:gd name="T28" fmla="*/ 48 w 176"/>
              <a:gd name="T29" fmla="*/ 4 h 176"/>
              <a:gd name="T30" fmla="*/ 148 w 176"/>
              <a:gd name="T31" fmla="*/ 96 h 176"/>
              <a:gd name="T32" fmla="*/ 112 w 176"/>
              <a:gd name="T33" fmla="*/ 100 h 176"/>
              <a:gd name="T34" fmla="*/ 148 w 176"/>
              <a:gd name="T35" fmla="*/ 104 h 176"/>
              <a:gd name="T36" fmla="*/ 148 w 176"/>
              <a:gd name="T37" fmla="*/ 96 h 176"/>
              <a:gd name="T38" fmla="*/ 164 w 176"/>
              <a:gd name="T39" fmla="*/ 24 h 176"/>
              <a:gd name="T40" fmla="*/ 164 w 176"/>
              <a:gd name="T41" fmla="*/ 16 h 176"/>
              <a:gd name="T42" fmla="*/ 36 w 176"/>
              <a:gd name="T43" fmla="*/ 20 h 176"/>
              <a:gd name="T44" fmla="*/ 52 w 176"/>
              <a:gd name="T45" fmla="*/ 152 h 176"/>
              <a:gd name="T46" fmla="*/ 152 w 176"/>
              <a:gd name="T47" fmla="*/ 148 h 176"/>
              <a:gd name="T48" fmla="*/ 52 w 176"/>
              <a:gd name="T49" fmla="*/ 144 h 176"/>
              <a:gd name="T50" fmla="*/ 52 w 176"/>
              <a:gd name="T51" fmla="*/ 152 h 176"/>
              <a:gd name="T52" fmla="*/ 116 w 176"/>
              <a:gd name="T53" fmla="*/ 64 h 176"/>
              <a:gd name="T54" fmla="*/ 116 w 176"/>
              <a:gd name="T55" fmla="*/ 56 h 176"/>
              <a:gd name="T56" fmla="*/ 80 w 176"/>
              <a:gd name="T57" fmla="*/ 60 h 176"/>
              <a:gd name="T58" fmla="*/ 52 w 176"/>
              <a:gd name="T59" fmla="*/ 136 h 176"/>
              <a:gd name="T60" fmla="*/ 152 w 176"/>
              <a:gd name="T61" fmla="*/ 132 h 176"/>
              <a:gd name="T62" fmla="*/ 52 w 176"/>
              <a:gd name="T63" fmla="*/ 128 h 176"/>
              <a:gd name="T64" fmla="*/ 52 w 176"/>
              <a:gd name="T65" fmla="*/ 136 h 176"/>
              <a:gd name="T66" fmla="*/ 32 w 176"/>
              <a:gd name="T67" fmla="*/ 32 h 176"/>
              <a:gd name="T68" fmla="*/ 24 w 176"/>
              <a:gd name="T69" fmla="*/ 56 h 176"/>
              <a:gd name="T70" fmla="*/ 0 w 176"/>
              <a:gd name="T71" fmla="*/ 64 h 176"/>
              <a:gd name="T72" fmla="*/ 24 w 176"/>
              <a:gd name="T73" fmla="*/ 176 h 176"/>
              <a:gd name="T74" fmla="*/ 176 w 176"/>
              <a:gd name="T75" fmla="*/ 168 h 176"/>
              <a:gd name="T76" fmla="*/ 168 w 176"/>
              <a:gd name="T77" fmla="*/ 32 h 176"/>
              <a:gd name="T78" fmla="*/ 24 w 176"/>
              <a:gd name="T79" fmla="*/ 168 h 176"/>
              <a:gd name="T80" fmla="*/ 8 w 176"/>
              <a:gd name="T81" fmla="*/ 64 h 176"/>
              <a:gd name="T82" fmla="*/ 24 w 176"/>
              <a:gd name="T83" fmla="*/ 148 h 176"/>
              <a:gd name="T84" fmla="*/ 32 w 176"/>
              <a:gd name="T85" fmla="*/ 148 h 176"/>
              <a:gd name="T86" fmla="*/ 168 w 176"/>
              <a:gd name="T87" fmla="*/ 40 h 176"/>
              <a:gd name="T88" fmla="*/ 68 w 176"/>
              <a:gd name="T89" fmla="*/ 64 h 176"/>
              <a:gd name="T90" fmla="*/ 68 w 176"/>
              <a:gd name="T91" fmla="*/ 56 h 176"/>
              <a:gd name="T92" fmla="*/ 68 w 176"/>
              <a:gd name="T93" fmla="*/ 64 h 176"/>
              <a:gd name="T94" fmla="*/ 92 w 176"/>
              <a:gd name="T95" fmla="*/ 120 h 176"/>
              <a:gd name="T96" fmla="*/ 96 w 176"/>
              <a:gd name="T97" fmla="*/ 84 h 176"/>
              <a:gd name="T98" fmla="*/ 52 w 176"/>
              <a:gd name="T99" fmla="*/ 80 h 176"/>
              <a:gd name="T100" fmla="*/ 48 w 176"/>
              <a:gd name="T101" fmla="*/ 116 h 176"/>
              <a:gd name="T102" fmla="*/ 56 w 176"/>
              <a:gd name="T103" fmla="*/ 88 h 176"/>
              <a:gd name="T104" fmla="*/ 88 w 176"/>
              <a:gd name="T105" fmla="*/ 112 h 176"/>
              <a:gd name="T106" fmla="*/ 56 w 176"/>
              <a:gd name="T107" fmla="*/ 88 h 176"/>
              <a:gd name="T108" fmla="*/ 56 w 176"/>
              <a:gd name="T109" fmla="*/ 60 h 176"/>
              <a:gd name="T110" fmla="*/ 48 w 176"/>
              <a:gd name="T111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moveTo>
                  <a:pt x="132" y="64"/>
                </a:move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30" y="56"/>
                  <a:pt x="128" y="58"/>
                  <a:pt x="128" y="60"/>
                </a:cubicBezTo>
                <a:cubicBezTo>
                  <a:pt x="128" y="62"/>
                  <a:pt x="130" y="64"/>
                  <a:pt x="132" y="64"/>
                </a:cubicBezTo>
                <a:moveTo>
                  <a:pt x="14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4" y="112"/>
                  <a:pt x="112" y="114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moveTo>
                  <a:pt x="52" y="8"/>
                </a:moveTo>
                <a:cubicBezTo>
                  <a:pt x="156" y="8"/>
                  <a:pt x="156" y="8"/>
                  <a:pt x="156" y="8"/>
                </a:cubicBezTo>
                <a:cubicBezTo>
                  <a:pt x="158" y="8"/>
                  <a:pt x="160" y="6"/>
                  <a:pt x="160" y="4"/>
                </a:cubicBezTo>
                <a:cubicBezTo>
                  <a:pt x="160" y="2"/>
                  <a:pt x="158" y="0"/>
                  <a:pt x="15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6"/>
                  <a:pt x="50" y="8"/>
                  <a:pt x="52" y="8"/>
                </a:cubicBezTo>
                <a:moveTo>
                  <a:pt x="148" y="96"/>
                </a:move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moveTo>
                  <a:pt x="40" y="24"/>
                </a:moveTo>
                <a:cubicBezTo>
                  <a:pt x="164" y="24"/>
                  <a:pt x="164" y="24"/>
                  <a:pt x="164" y="24"/>
                </a:cubicBezTo>
                <a:cubicBezTo>
                  <a:pt x="166" y="24"/>
                  <a:pt x="168" y="22"/>
                  <a:pt x="168" y="20"/>
                </a:cubicBezTo>
                <a:cubicBezTo>
                  <a:pt x="168" y="18"/>
                  <a:pt x="166" y="16"/>
                  <a:pt x="16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8" y="16"/>
                  <a:pt x="36" y="18"/>
                  <a:pt x="36" y="20"/>
                </a:cubicBezTo>
                <a:cubicBezTo>
                  <a:pt x="36" y="22"/>
                  <a:pt x="38" y="24"/>
                  <a:pt x="40" y="24"/>
                </a:cubicBezTo>
                <a:moveTo>
                  <a:pt x="52" y="152"/>
                </a:moveTo>
                <a:cubicBezTo>
                  <a:pt x="148" y="152"/>
                  <a:pt x="148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46"/>
                  <a:pt x="150" y="144"/>
                  <a:pt x="148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0" y="144"/>
                  <a:pt x="48" y="146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moveTo>
                  <a:pt x="84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8"/>
                  <a:pt x="80" y="60"/>
                </a:cubicBezTo>
                <a:cubicBezTo>
                  <a:pt x="80" y="62"/>
                  <a:pt x="82" y="64"/>
                  <a:pt x="84" y="64"/>
                </a:cubicBezTo>
                <a:moveTo>
                  <a:pt x="52" y="136"/>
                </a:move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0" y="128"/>
                  <a:pt x="48" y="130"/>
                  <a:pt x="48" y="132"/>
                </a:cubicBezTo>
                <a:cubicBezTo>
                  <a:pt x="48" y="134"/>
                  <a:pt x="50" y="136"/>
                  <a:pt x="52" y="136"/>
                </a:cubicBezTo>
                <a:moveTo>
                  <a:pt x="16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28" y="32"/>
                  <a:pt x="24" y="36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64"/>
                  <a:pt x="8" y="64"/>
                  <a:pt x="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30" y="152"/>
                  <a:pt x="32" y="150"/>
                  <a:pt x="32" y="148"/>
                </a:cubicBezTo>
                <a:cubicBezTo>
                  <a:pt x="32" y="40"/>
                  <a:pt x="32" y="40"/>
                  <a:pt x="32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8"/>
                </a:lnTo>
                <a:close/>
                <a:moveTo>
                  <a:pt x="68" y="64"/>
                </a:moveTo>
                <a:cubicBezTo>
                  <a:pt x="70" y="64"/>
                  <a:pt x="72" y="62"/>
                  <a:pt x="72" y="60"/>
                </a:cubicBezTo>
                <a:cubicBezTo>
                  <a:pt x="72" y="58"/>
                  <a:pt x="70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cubicBezTo>
                  <a:pt x="64" y="62"/>
                  <a:pt x="66" y="64"/>
                  <a:pt x="68" y="64"/>
                </a:cubicBezTo>
                <a:moveTo>
                  <a:pt x="52" y="120"/>
                </a:moveTo>
                <a:cubicBezTo>
                  <a:pt x="92" y="120"/>
                  <a:pt x="92" y="120"/>
                  <a:pt x="92" y="120"/>
                </a:cubicBezTo>
                <a:cubicBezTo>
                  <a:pt x="94" y="120"/>
                  <a:pt x="96" y="118"/>
                  <a:pt x="96" y="116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2"/>
                  <a:pt x="94" y="80"/>
                  <a:pt x="9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82"/>
                  <a:pt x="48" y="84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56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lnTo>
                  <a:pt x="56" y="88"/>
                </a:lnTo>
                <a:close/>
                <a:moveTo>
                  <a:pt x="52" y="64"/>
                </a:moveTo>
                <a:cubicBezTo>
                  <a:pt x="54" y="64"/>
                  <a:pt x="56" y="62"/>
                  <a:pt x="56" y="60"/>
                </a:cubicBezTo>
                <a:cubicBezTo>
                  <a:pt x="56" y="58"/>
                  <a:pt x="54" y="56"/>
                  <a:pt x="52" y="56"/>
                </a:cubicBezTo>
                <a:cubicBezTo>
                  <a:pt x="50" y="56"/>
                  <a:pt x="48" y="58"/>
                  <a:pt x="48" y="60"/>
                </a:cubicBezTo>
                <a:cubicBezTo>
                  <a:pt x="48" y="62"/>
                  <a:pt x="50" y="64"/>
                  <a:pt x="52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137"/>
          <p:cNvSpPr>
            <a:spLocks noEditPoints="1"/>
          </p:cNvSpPr>
          <p:nvPr/>
        </p:nvSpPr>
        <p:spPr bwMode="auto">
          <a:xfrm>
            <a:off x="4725344" y="1742711"/>
            <a:ext cx="335898" cy="334275"/>
          </a:xfrm>
          <a:custGeom>
            <a:avLst/>
            <a:gdLst>
              <a:gd name="T0" fmla="*/ 132 w 176"/>
              <a:gd name="T1" fmla="*/ 84 h 176"/>
              <a:gd name="T2" fmla="*/ 92 w 176"/>
              <a:gd name="T3" fmla="*/ 84 h 176"/>
              <a:gd name="T4" fmla="*/ 92 w 176"/>
              <a:gd name="T5" fmla="*/ 44 h 176"/>
              <a:gd name="T6" fmla="*/ 88 w 176"/>
              <a:gd name="T7" fmla="*/ 40 h 176"/>
              <a:gd name="T8" fmla="*/ 84 w 176"/>
              <a:gd name="T9" fmla="*/ 44 h 176"/>
              <a:gd name="T10" fmla="*/ 84 w 176"/>
              <a:gd name="T11" fmla="*/ 84 h 176"/>
              <a:gd name="T12" fmla="*/ 44 w 176"/>
              <a:gd name="T13" fmla="*/ 84 h 176"/>
              <a:gd name="T14" fmla="*/ 40 w 176"/>
              <a:gd name="T15" fmla="*/ 88 h 176"/>
              <a:gd name="T16" fmla="*/ 44 w 176"/>
              <a:gd name="T17" fmla="*/ 92 h 176"/>
              <a:gd name="T18" fmla="*/ 84 w 176"/>
              <a:gd name="T19" fmla="*/ 92 h 176"/>
              <a:gd name="T20" fmla="*/ 84 w 176"/>
              <a:gd name="T21" fmla="*/ 132 h 176"/>
              <a:gd name="T22" fmla="*/ 88 w 176"/>
              <a:gd name="T23" fmla="*/ 136 h 176"/>
              <a:gd name="T24" fmla="*/ 92 w 176"/>
              <a:gd name="T25" fmla="*/ 132 h 176"/>
              <a:gd name="T26" fmla="*/ 92 w 176"/>
              <a:gd name="T27" fmla="*/ 92 h 176"/>
              <a:gd name="T28" fmla="*/ 132 w 176"/>
              <a:gd name="T29" fmla="*/ 92 h 176"/>
              <a:gd name="T30" fmla="*/ 136 w 176"/>
              <a:gd name="T31" fmla="*/ 88 h 176"/>
              <a:gd name="T32" fmla="*/ 132 w 176"/>
              <a:gd name="T33" fmla="*/ 84 h 176"/>
              <a:gd name="T34" fmla="*/ 88 w 176"/>
              <a:gd name="T35" fmla="*/ 0 h 176"/>
              <a:gd name="T36" fmla="*/ 0 w 176"/>
              <a:gd name="T37" fmla="*/ 88 h 176"/>
              <a:gd name="T38" fmla="*/ 88 w 176"/>
              <a:gd name="T39" fmla="*/ 176 h 176"/>
              <a:gd name="T40" fmla="*/ 176 w 176"/>
              <a:gd name="T41" fmla="*/ 88 h 176"/>
              <a:gd name="T42" fmla="*/ 88 w 176"/>
              <a:gd name="T43" fmla="*/ 0 h 176"/>
              <a:gd name="T44" fmla="*/ 88 w 176"/>
              <a:gd name="T45" fmla="*/ 168 h 176"/>
              <a:gd name="T46" fmla="*/ 8 w 176"/>
              <a:gd name="T47" fmla="*/ 88 h 176"/>
              <a:gd name="T48" fmla="*/ 88 w 176"/>
              <a:gd name="T49" fmla="*/ 8 h 176"/>
              <a:gd name="T50" fmla="*/ 168 w 176"/>
              <a:gd name="T51" fmla="*/ 88 h 176"/>
              <a:gd name="T52" fmla="*/ 88 w 176"/>
              <a:gd name="T5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32" y="84"/>
                </a:moveTo>
                <a:cubicBezTo>
                  <a:pt x="92" y="84"/>
                  <a:pt x="92" y="84"/>
                  <a:pt x="92" y="84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2"/>
                  <a:pt x="90" y="40"/>
                  <a:pt x="88" y="40"/>
                </a:cubicBezTo>
                <a:cubicBezTo>
                  <a:pt x="86" y="40"/>
                  <a:pt x="84" y="42"/>
                  <a:pt x="84" y="44"/>
                </a:cubicBezTo>
                <a:cubicBezTo>
                  <a:pt x="84" y="84"/>
                  <a:pt x="84" y="84"/>
                  <a:pt x="8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2" y="84"/>
                  <a:pt x="40" y="86"/>
                  <a:pt x="40" y="88"/>
                </a:cubicBezTo>
                <a:cubicBezTo>
                  <a:pt x="40" y="90"/>
                  <a:pt x="42" y="92"/>
                  <a:pt x="4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4"/>
                  <a:pt x="86" y="136"/>
                  <a:pt x="88" y="136"/>
                </a:cubicBezTo>
                <a:cubicBezTo>
                  <a:pt x="90" y="136"/>
                  <a:pt x="92" y="134"/>
                  <a:pt x="92" y="132"/>
                </a:cubicBezTo>
                <a:cubicBezTo>
                  <a:pt x="92" y="92"/>
                  <a:pt x="92" y="92"/>
                  <a:pt x="92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4" y="92"/>
                  <a:pt x="136" y="90"/>
                  <a:pt x="136" y="88"/>
                </a:cubicBezTo>
                <a:cubicBezTo>
                  <a:pt x="136" y="86"/>
                  <a:pt x="134" y="84"/>
                  <a:pt x="132" y="84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138"/>
          <p:cNvSpPr>
            <a:spLocks noEditPoints="1"/>
          </p:cNvSpPr>
          <p:nvPr/>
        </p:nvSpPr>
        <p:spPr bwMode="auto">
          <a:xfrm>
            <a:off x="5364684" y="1742711"/>
            <a:ext cx="335898" cy="334275"/>
          </a:xfrm>
          <a:custGeom>
            <a:avLst/>
            <a:gdLst>
              <a:gd name="T0" fmla="*/ 132 w 176"/>
              <a:gd name="T1" fmla="*/ 84 h 176"/>
              <a:gd name="T2" fmla="*/ 44 w 176"/>
              <a:gd name="T3" fmla="*/ 84 h 176"/>
              <a:gd name="T4" fmla="*/ 40 w 176"/>
              <a:gd name="T5" fmla="*/ 88 h 176"/>
              <a:gd name="T6" fmla="*/ 44 w 176"/>
              <a:gd name="T7" fmla="*/ 92 h 176"/>
              <a:gd name="T8" fmla="*/ 132 w 176"/>
              <a:gd name="T9" fmla="*/ 92 h 176"/>
              <a:gd name="T10" fmla="*/ 136 w 176"/>
              <a:gd name="T11" fmla="*/ 88 h 176"/>
              <a:gd name="T12" fmla="*/ 132 w 176"/>
              <a:gd name="T13" fmla="*/ 84 h 176"/>
              <a:gd name="T14" fmla="*/ 88 w 176"/>
              <a:gd name="T15" fmla="*/ 0 h 176"/>
              <a:gd name="T16" fmla="*/ 0 w 176"/>
              <a:gd name="T17" fmla="*/ 88 h 176"/>
              <a:gd name="T18" fmla="*/ 88 w 176"/>
              <a:gd name="T19" fmla="*/ 176 h 176"/>
              <a:gd name="T20" fmla="*/ 176 w 176"/>
              <a:gd name="T21" fmla="*/ 88 h 176"/>
              <a:gd name="T22" fmla="*/ 88 w 176"/>
              <a:gd name="T23" fmla="*/ 0 h 176"/>
              <a:gd name="T24" fmla="*/ 88 w 176"/>
              <a:gd name="T25" fmla="*/ 168 h 176"/>
              <a:gd name="T26" fmla="*/ 8 w 176"/>
              <a:gd name="T27" fmla="*/ 88 h 176"/>
              <a:gd name="T28" fmla="*/ 88 w 176"/>
              <a:gd name="T29" fmla="*/ 8 h 176"/>
              <a:gd name="T30" fmla="*/ 168 w 176"/>
              <a:gd name="T31" fmla="*/ 88 h 176"/>
              <a:gd name="T32" fmla="*/ 88 w 176"/>
              <a:gd name="T3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76">
                <a:moveTo>
                  <a:pt x="132" y="84"/>
                </a:moveTo>
                <a:cubicBezTo>
                  <a:pt x="44" y="84"/>
                  <a:pt x="44" y="84"/>
                  <a:pt x="44" y="84"/>
                </a:cubicBezTo>
                <a:cubicBezTo>
                  <a:pt x="42" y="84"/>
                  <a:pt x="40" y="86"/>
                  <a:pt x="40" y="88"/>
                </a:cubicBezTo>
                <a:cubicBezTo>
                  <a:pt x="40" y="90"/>
                  <a:pt x="42" y="92"/>
                  <a:pt x="44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4" y="92"/>
                  <a:pt x="136" y="90"/>
                  <a:pt x="136" y="88"/>
                </a:cubicBezTo>
                <a:cubicBezTo>
                  <a:pt x="136" y="86"/>
                  <a:pt x="134" y="84"/>
                  <a:pt x="132" y="84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139"/>
          <p:cNvSpPr>
            <a:spLocks noEditPoints="1"/>
          </p:cNvSpPr>
          <p:nvPr/>
        </p:nvSpPr>
        <p:spPr bwMode="auto">
          <a:xfrm>
            <a:off x="6004026" y="1773543"/>
            <a:ext cx="334275" cy="272612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140"/>
          <p:cNvSpPr>
            <a:spLocks noEditPoints="1"/>
          </p:cNvSpPr>
          <p:nvPr/>
        </p:nvSpPr>
        <p:spPr bwMode="auto">
          <a:xfrm>
            <a:off x="6643368" y="1757316"/>
            <a:ext cx="334275" cy="305067"/>
          </a:xfrm>
          <a:custGeom>
            <a:avLst/>
            <a:gdLst>
              <a:gd name="T0" fmla="*/ 68 w 176"/>
              <a:gd name="T1" fmla="*/ 72 h 160"/>
              <a:gd name="T2" fmla="*/ 68 w 176"/>
              <a:gd name="T3" fmla="*/ 64 h 160"/>
              <a:gd name="T4" fmla="*/ 40 w 176"/>
              <a:gd name="T5" fmla="*/ 68 h 160"/>
              <a:gd name="T6" fmla="*/ 44 w 176"/>
              <a:gd name="T7" fmla="*/ 88 h 160"/>
              <a:gd name="T8" fmla="*/ 56 w 176"/>
              <a:gd name="T9" fmla="*/ 84 h 160"/>
              <a:gd name="T10" fmla="*/ 44 w 176"/>
              <a:gd name="T11" fmla="*/ 80 h 160"/>
              <a:gd name="T12" fmla="*/ 44 w 176"/>
              <a:gd name="T13" fmla="*/ 88 h 160"/>
              <a:gd name="T14" fmla="*/ 128 w 176"/>
              <a:gd name="T15" fmla="*/ 16 h 160"/>
              <a:gd name="T16" fmla="*/ 96 w 176"/>
              <a:gd name="T17" fmla="*/ 0 h 160"/>
              <a:gd name="T18" fmla="*/ 40 w 176"/>
              <a:gd name="T19" fmla="*/ 16 h 160"/>
              <a:gd name="T20" fmla="*/ 32 w 176"/>
              <a:gd name="T21" fmla="*/ 36 h 160"/>
              <a:gd name="T22" fmla="*/ 40 w 176"/>
              <a:gd name="T23" fmla="*/ 36 h 160"/>
              <a:gd name="T24" fmla="*/ 168 w 176"/>
              <a:gd name="T25" fmla="*/ 24 h 160"/>
              <a:gd name="T26" fmla="*/ 156 w 176"/>
              <a:gd name="T27" fmla="*/ 120 h 160"/>
              <a:gd name="T28" fmla="*/ 156 w 176"/>
              <a:gd name="T29" fmla="*/ 128 h 160"/>
              <a:gd name="T30" fmla="*/ 176 w 176"/>
              <a:gd name="T31" fmla="*/ 120 h 160"/>
              <a:gd name="T32" fmla="*/ 168 w 176"/>
              <a:gd name="T33" fmla="*/ 16 h 160"/>
              <a:gd name="T34" fmla="*/ 96 w 176"/>
              <a:gd name="T35" fmla="*/ 8 h 160"/>
              <a:gd name="T36" fmla="*/ 120 w 176"/>
              <a:gd name="T37" fmla="*/ 16 h 160"/>
              <a:gd name="T38" fmla="*/ 136 w 176"/>
              <a:gd name="T39" fmla="*/ 48 h 160"/>
              <a:gd name="T40" fmla="*/ 80 w 176"/>
              <a:gd name="T41" fmla="*/ 32 h 160"/>
              <a:gd name="T42" fmla="*/ 48 w 176"/>
              <a:gd name="T43" fmla="*/ 48 h 160"/>
              <a:gd name="T44" fmla="*/ 0 w 176"/>
              <a:gd name="T45" fmla="*/ 56 h 160"/>
              <a:gd name="T46" fmla="*/ 8 w 176"/>
              <a:gd name="T47" fmla="*/ 160 h 160"/>
              <a:gd name="T48" fmla="*/ 144 w 176"/>
              <a:gd name="T49" fmla="*/ 152 h 160"/>
              <a:gd name="T50" fmla="*/ 136 w 176"/>
              <a:gd name="T51" fmla="*/ 48 h 160"/>
              <a:gd name="T52" fmla="*/ 80 w 176"/>
              <a:gd name="T53" fmla="*/ 40 h 160"/>
              <a:gd name="T54" fmla="*/ 56 w 176"/>
              <a:gd name="T55" fmla="*/ 48 h 160"/>
              <a:gd name="T56" fmla="*/ 24 w 176"/>
              <a:gd name="T57" fmla="*/ 128 h 160"/>
              <a:gd name="T58" fmla="*/ 24 w 176"/>
              <a:gd name="T59" fmla="*/ 136 h 160"/>
              <a:gd name="T60" fmla="*/ 8 w 176"/>
              <a:gd name="T61" fmla="*/ 152 h 160"/>
              <a:gd name="T62" fmla="*/ 24 w 176"/>
              <a:gd name="T63" fmla="*/ 56 h 160"/>
              <a:gd name="T64" fmla="*/ 112 w 176"/>
              <a:gd name="T65" fmla="*/ 128 h 160"/>
              <a:gd name="T66" fmla="*/ 112 w 176"/>
              <a:gd name="T67" fmla="*/ 136 h 160"/>
              <a:gd name="T68" fmla="*/ 32 w 176"/>
              <a:gd name="T69" fmla="*/ 152 h 160"/>
              <a:gd name="T70" fmla="*/ 36 w 176"/>
              <a:gd name="T71" fmla="*/ 132 h 160"/>
              <a:gd name="T72" fmla="*/ 32 w 176"/>
              <a:gd name="T73" fmla="*/ 56 h 160"/>
              <a:gd name="T74" fmla="*/ 112 w 176"/>
              <a:gd name="T75" fmla="*/ 128 h 160"/>
              <a:gd name="T76" fmla="*/ 120 w 176"/>
              <a:gd name="T77" fmla="*/ 152 h 160"/>
              <a:gd name="T78" fmla="*/ 124 w 176"/>
              <a:gd name="T79" fmla="*/ 132 h 160"/>
              <a:gd name="T80" fmla="*/ 120 w 176"/>
              <a:gd name="T81" fmla="*/ 56 h 160"/>
              <a:gd name="T82" fmla="*/ 136 w 176"/>
              <a:gd name="T83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60">
                <a:moveTo>
                  <a:pt x="44" y="72"/>
                </a:moveTo>
                <a:cubicBezTo>
                  <a:pt x="68" y="72"/>
                  <a:pt x="68" y="72"/>
                  <a:pt x="68" y="72"/>
                </a:cubicBezTo>
                <a:cubicBezTo>
                  <a:pt x="70" y="72"/>
                  <a:pt x="72" y="70"/>
                  <a:pt x="72" y="68"/>
                </a:cubicBezTo>
                <a:cubicBezTo>
                  <a:pt x="72" y="66"/>
                  <a:pt x="70" y="64"/>
                  <a:pt x="68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42" y="64"/>
                  <a:pt x="40" y="66"/>
                  <a:pt x="40" y="68"/>
                </a:cubicBezTo>
                <a:cubicBezTo>
                  <a:pt x="40" y="70"/>
                  <a:pt x="42" y="72"/>
                  <a:pt x="44" y="72"/>
                </a:cubicBezTo>
                <a:moveTo>
                  <a:pt x="44" y="88"/>
                </a:moveTo>
                <a:cubicBezTo>
                  <a:pt x="52" y="88"/>
                  <a:pt x="52" y="88"/>
                  <a:pt x="52" y="88"/>
                </a:cubicBezTo>
                <a:cubicBezTo>
                  <a:pt x="54" y="88"/>
                  <a:pt x="56" y="86"/>
                  <a:pt x="56" y="84"/>
                </a:cubicBezTo>
                <a:cubicBezTo>
                  <a:pt x="56" y="82"/>
                  <a:pt x="54" y="80"/>
                  <a:pt x="52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42" y="80"/>
                  <a:pt x="40" y="82"/>
                  <a:pt x="40" y="84"/>
                </a:cubicBezTo>
                <a:cubicBezTo>
                  <a:pt x="40" y="86"/>
                  <a:pt x="42" y="88"/>
                  <a:pt x="44" y="88"/>
                </a:cubicBezTo>
                <a:moveTo>
                  <a:pt x="168" y="16"/>
                </a:move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87" y="0"/>
                  <a:pt x="80" y="7"/>
                  <a:pt x="8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6" y="16"/>
                  <a:pt x="32" y="20"/>
                  <a:pt x="32" y="24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8"/>
                  <a:pt x="34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24"/>
                  <a:pt x="40" y="24"/>
                  <a:pt x="40" y="24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0"/>
                  <a:pt x="152" y="122"/>
                  <a:pt x="152" y="124"/>
                </a:cubicBezTo>
                <a:cubicBezTo>
                  <a:pt x="152" y="126"/>
                  <a:pt x="154" y="128"/>
                  <a:pt x="156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88" y="16"/>
                </a:moveTo>
                <a:cubicBezTo>
                  <a:pt x="88" y="12"/>
                  <a:pt x="92" y="8"/>
                  <a:pt x="9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88" y="16"/>
                </a:lnTo>
                <a:close/>
                <a:moveTo>
                  <a:pt x="136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39"/>
                  <a:pt x="89" y="32"/>
                  <a:pt x="80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55" y="32"/>
                  <a:pt x="48" y="39"/>
                  <a:pt x="4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40" y="160"/>
                  <a:pt x="144" y="156"/>
                  <a:pt x="144" y="15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2"/>
                  <a:pt x="140" y="48"/>
                  <a:pt x="136" y="48"/>
                </a:cubicBezTo>
                <a:moveTo>
                  <a:pt x="64" y="40"/>
                </a:moveTo>
                <a:cubicBezTo>
                  <a:pt x="80" y="40"/>
                  <a:pt x="80" y="40"/>
                  <a:pt x="80" y="40"/>
                </a:cubicBezTo>
                <a:cubicBezTo>
                  <a:pt x="84" y="40"/>
                  <a:pt x="88" y="44"/>
                  <a:pt x="88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4"/>
                  <a:pt x="60" y="40"/>
                  <a:pt x="64" y="40"/>
                </a:cubicBezTo>
                <a:moveTo>
                  <a:pt x="24" y="128"/>
                </a:moveTo>
                <a:cubicBezTo>
                  <a:pt x="22" y="128"/>
                  <a:pt x="20" y="130"/>
                  <a:pt x="20" y="132"/>
                </a:cubicBezTo>
                <a:cubicBezTo>
                  <a:pt x="20" y="134"/>
                  <a:pt x="22" y="136"/>
                  <a:pt x="24" y="136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8" y="56"/>
                  <a:pt x="8" y="56"/>
                  <a:pt x="8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128"/>
                </a:lnTo>
                <a:close/>
                <a:moveTo>
                  <a:pt x="112" y="128"/>
                </a:moveTo>
                <a:cubicBezTo>
                  <a:pt x="110" y="128"/>
                  <a:pt x="108" y="130"/>
                  <a:pt x="108" y="132"/>
                </a:cubicBezTo>
                <a:cubicBezTo>
                  <a:pt x="108" y="134"/>
                  <a:pt x="110" y="136"/>
                  <a:pt x="112" y="136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4" y="136"/>
                  <a:pt x="36" y="134"/>
                  <a:pt x="36" y="132"/>
                </a:cubicBezTo>
                <a:cubicBezTo>
                  <a:pt x="36" y="130"/>
                  <a:pt x="34" y="128"/>
                  <a:pt x="32" y="128"/>
                </a:cubicBezTo>
                <a:cubicBezTo>
                  <a:pt x="32" y="56"/>
                  <a:pt x="32" y="56"/>
                  <a:pt x="32" y="56"/>
                </a:cubicBezTo>
                <a:cubicBezTo>
                  <a:pt x="112" y="56"/>
                  <a:pt x="112" y="56"/>
                  <a:pt x="112" y="56"/>
                </a:cubicBezTo>
                <a:lnTo>
                  <a:pt x="112" y="128"/>
                </a:lnTo>
                <a:close/>
                <a:moveTo>
                  <a:pt x="136" y="152"/>
                </a:moveTo>
                <a:cubicBezTo>
                  <a:pt x="120" y="152"/>
                  <a:pt x="120" y="152"/>
                  <a:pt x="120" y="152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22" y="136"/>
                  <a:pt x="124" y="134"/>
                  <a:pt x="124" y="132"/>
                </a:cubicBezTo>
                <a:cubicBezTo>
                  <a:pt x="124" y="130"/>
                  <a:pt x="122" y="128"/>
                  <a:pt x="120" y="128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141"/>
          <p:cNvSpPr>
            <a:spLocks noEditPoints="1"/>
          </p:cNvSpPr>
          <p:nvPr/>
        </p:nvSpPr>
        <p:spPr bwMode="auto">
          <a:xfrm>
            <a:off x="7282709" y="1773543"/>
            <a:ext cx="334275" cy="272612"/>
          </a:xfrm>
          <a:custGeom>
            <a:avLst/>
            <a:gdLst>
              <a:gd name="T0" fmla="*/ 120 w 176"/>
              <a:gd name="T1" fmla="*/ 16 h 144"/>
              <a:gd name="T2" fmla="*/ 72 w 176"/>
              <a:gd name="T3" fmla="*/ 0 h 144"/>
              <a:gd name="T4" fmla="*/ 8 w 176"/>
              <a:gd name="T5" fmla="*/ 16 h 144"/>
              <a:gd name="T6" fmla="*/ 0 w 176"/>
              <a:gd name="T7" fmla="*/ 64 h 144"/>
              <a:gd name="T8" fmla="*/ 8 w 176"/>
              <a:gd name="T9" fmla="*/ 136 h 144"/>
              <a:gd name="T10" fmla="*/ 160 w 176"/>
              <a:gd name="T11" fmla="*/ 144 h 144"/>
              <a:gd name="T12" fmla="*/ 168 w 176"/>
              <a:gd name="T13" fmla="*/ 72 h 144"/>
              <a:gd name="T14" fmla="*/ 176 w 176"/>
              <a:gd name="T15" fmla="*/ 24 h 144"/>
              <a:gd name="T16" fmla="*/ 72 w 176"/>
              <a:gd name="T17" fmla="*/ 8 h 144"/>
              <a:gd name="T18" fmla="*/ 112 w 176"/>
              <a:gd name="T19" fmla="*/ 16 h 144"/>
              <a:gd name="T20" fmla="*/ 72 w 176"/>
              <a:gd name="T21" fmla="*/ 8 h 144"/>
              <a:gd name="T22" fmla="*/ 16 w 176"/>
              <a:gd name="T23" fmla="*/ 136 h 144"/>
              <a:gd name="T24" fmla="*/ 32 w 176"/>
              <a:gd name="T25" fmla="*/ 72 h 144"/>
              <a:gd name="T26" fmla="*/ 40 w 176"/>
              <a:gd name="T27" fmla="*/ 88 h 144"/>
              <a:gd name="T28" fmla="*/ 64 w 176"/>
              <a:gd name="T29" fmla="*/ 80 h 144"/>
              <a:gd name="T30" fmla="*/ 112 w 176"/>
              <a:gd name="T31" fmla="*/ 72 h 144"/>
              <a:gd name="T32" fmla="*/ 120 w 176"/>
              <a:gd name="T33" fmla="*/ 88 h 144"/>
              <a:gd name="T34" fmla="*/ 144 w 176"/>
              <a:gd name="T35" fmla="*/ 80 h 144"/>
              <a:gd name="T36" fmla="*/ 160 w 176"/>
              <a:gd name="T37" fmla="*/ 72 h 144"/>
              <a:gd name="T38" fmla="*/ 40 w 176"/>
              <a:gd name="T39" fmla="*/ 56 h 144"/>
              <a:gd name="T40" fmla="*/ 56 w 176"/>
              <a:gd name="T41" fmla="*/ 80 h 144"/>
              <a:gd name="T42" fmla="*/ 40 w 176"/>
              <a:gd name="T43" fmla="*/ 56 h 144"/>
              <a:gd name="T44" fmla="*/ 136 w 176"/>
              <a:gd name="T45" fmla="*/ 56 h 144"/>
              <a:gd name="T46" fmla="*/ 120 w 176"/>
              <a:gd name="T47" fmla="*/ 80 h 144"/>
              <a:gd name="T48" fmla="*/ 168 w 176"/>
              <a:gd name="T49" fmla="*/ 64 h 144"/>
              <a:gd name="T50" fmla="*/ 144 w 176"/>
              <a:gd name="T51" fmla="*/ 56 h 144"/>
              <a:gd name="T52" fmla="*/ 120 w 176"/>
              <a:gd name="T53" fmla="*/ 48 h 144"/>
              <a:gd name="T54" fmla="*/ 112 w 176"/>
              <a:gd name="T55" fmla="*/ 64 h 144"/>
              <a:gd name="T56" fmla="*/ 64 w 176"/>
              <a:gd name="T57" fmla="*/ 56 h 144"/>
              <a:gd name="T58" fmla="*/ 40 w 176"/>
              <a:gd name="T59" fmla="*/ 48 h 144"/>
              <a:gd name="T60" fmla="*/ 32 w 176"/>
              <a:gd name="T61" fmla="*/ 64 h 144"/>
              <a:gd name="T62" fmla="*/ 8 w 176"/>
              <a:gd name="T63" fmla="*/ 24 h 144"/>
              <a:gd name="T64" fmla="*/ 168 w 176"/>
              <a:gd name="T65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44"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140"/>
                  <a:pt x="12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4" y="144"/>
                  <a:pt x="168" y="140"/>
                  <a:pt x="168" y="136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160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6" y="72"/>
                  <a:pt x="16" y="72"/>
                  <a:pt x="16" y="72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84"/>
                  <a:pt x="36" y="88"/>
                  <a:pt x="40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60" y="88"/>
                  <a:pt x="64" y="84"/>
                  <a:pt x="64" y="80"/>
                </a:cubicBezTo>
                <a:cubicBezTo>
                  <a:pt x="64" y="72"/>
                  <a:pt x="64" y="72"/>
                  <a:pt x="64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84"/>
                  <a:pt x="116" y="88"/>
                  <a:pt x="120" y="8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40" y="88"/>
                  <a:pt x="144" y="84"/>
                  <a:pt x="144" y="80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60" y="72"/>
                  <a:pt x="160" y="72"/>
                  <a:pt x="160" y="72"/>
                </a:cubicBezTo>
                <a:lnTo>
                  <a:pt x="160" y="136"/>
                </a:lnTo>
                <a:close/>
                <a:moveTo>
                  <a:pt x="40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80"/>
                  <a:pt x="56" y="80"/>
                  <a:pt x="56" y="80"/>
                </a:cubicBezTo>
                <a:cubicBezTo>
                  <a:pt x="40" y="80"/>
                  <a:pt x="40" y="80"/>
                  <a:pt x="40" y="80"/>
                </a:cubicBezTo>
                <a:lnTo>
                  <a:pt x="40" y="56"/>
                </a:lnTo>
                <a:close/>
                <a:moveTo>
                  <a:pt x="120" y="56"/>
                </a:moveTo>
                <a:cubicBezTo>
                  <a:pt x="136" y="56"/>
                  <a:pt x="136" y="56"/>
                  <a:pt x="136" y="56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56"/>
                </a:lnTo>
                <a:close/>
                <a:moveTo>
                  <a:pt x="168" y="64"/>
                </a:moveTo>
                <a:cubicBezTo>
                  <a:pt x="144" y="64"/>
                  <a:pt x="144" y="64"/>
                  <a:pt x="144" y="64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4" y="52"/>
                  <a:pt x="140" y="48"/>
                  <a:pt x="136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6" y="48"/>
                  <a:pt x="112" y="52"/>
                  <a:pt x="112" y="56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2"/>
                  <a:pt x="60" y="48"/>
                  <a:pt x="56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6" y="48"/>
                  <a:pt x="32" y="52"/>
                  <a:pt x="32" y="56"/>
                </a:cubicBezTo>
                <a:cubicBezTo>
                  <a:pt x="32" y="64"/>
                  <a:pt x="32" y="64"/>
                  <a:pt x="3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24"/>
                  <a:pt x="8" y="24"/>
                  <a:pt x="8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42"/>
          <p:cNvSpPr>
            <a:spLocks noEditPoints="1"/>
          </p:cNvSpPr>
          <p:nvPr/>
        </p:nvSpPr>
        <p:spPr bwMode="auto">
          <a:xfrm>
            <a:off x="1527014" y="2377185"/>
            <a:ext cx="339143" cy="339143"/>
          </a:xfrm>
          <a:custGeom>
            <a:avLst/>
            <a:gdLst>
              <a:gd name="T0" fmla="*/ 58 w 178"/>
              <a:gd name="T1" fmla="*/ 42 h 178"/>
              <a:gd name="T2" fmla="*/ 42 w 178"/>
              <a:gd name="T3" fmla="*/ 58 h 178"/>
              <a:gd name="T4" fmla="*/ 58 w 178"/>
              <a:gd name="T5" fmla="*/ 74 h 178"/>
              <a:gd name="T6" fmla="*/ 74 w 178"/>
              <a:gd name="T7" fmla="*/ 58 h 178"/>
              <a:gd name="T8" fmla="*/ 58 w 178"/>
              <a:gd name="T9" fmla="*/ 42 h 178"/>
              <a:gd name="T10" fmla="*/ 58 w 178"/>
              <a:gd name="T11" fmla="*/ 66 h 178"/>
              <a:gd name="T12" fmla="*/ 50 w 178"/>
              <a:gd name="T13" fmla="*/ 58 h 178"/>
              <a:gd name="T14" fmla="*/ 58 w 178"/>
              <a:gd name="T15" fmla="*/ 50 h 178"/>
              <a:gd name="T16" fmla="*/ 66 w 178"/>
              <a:gd name="T17" fmla="*/ 58 h 178"/>
              <a:gd name="T18" fmla="*/ 58 w 178"/>
              <a:gd name="T19" fmla="*/ 66 h 178"/>
              <a:gd name="T20" fmla="*/ 177 w 178"/>
              <a:gd name="T21" fmla="*/ 139 h 178"/>
              <a:gd name="T22" fmla="*/ 122 w 178"/>
              <a:gd name="T23" fmla="*/ 84 h 178"/>
              <a:gd name="T24" fmla="*/ 125 w 178"/>
              <a:gd name="T25" fmla="*/ 80 h 178"/>
              <a:gd name="T26" fmla="*/ 125 w 178"/>
              <a:gd name="T27" fmla="*/ 57 h 178"/>
              <a:gd name="T28" fmla="*/ 74 w 178"/>
              <a:gd name="T29" fmla="*/ 7 h 178"/>
              <a:gd name="T30" fmla="*/ 52 w 178"/>
              <a:gd name="T31" fmla="*/ 7 h 178"/>
              <a:gd name="T32" fmla="*/ 7 w 178"/>
              <a:gd name="T33" fmla="*/ 52 h 178"/>
              <a:gd name="T34" fmla="*/ 7 w 178"/>
              <a:gd name="T35" fmla="*/ 74 h 178"/>
              <a:gd name="T36" fmla="*/ 57 w 178"/>
              <a:gd name="T37" fmla="*/ 125 h 178"/>
              <a:gd name="T38" fmla="*/ 80 w 178"/>
              <a:gd name="T39" fmla="*/ 125 h 178"/>
              <a:gd name="T40" fmla="*/ 84 w 178"/>
              <a:gd name="T41" fmla="*/ 121 h 178"/>
              <a:gd name="T42" fmla="*/ 107 w 178"/>
              <a:gd name="T43" fmla="*/ 145 h 178"/>
              <a:gd name="T44" fmla="*/ 110 w 178"/>
              <a:gd name="T45" fmla="*/ 146 h 178"/>
              <a:gd name="T46" fmla="*/ 122 w 178"/>
              <a:gd name="T47" fmla="*/ 146 h 178"/>
              <a:gd name="T48" fmla="*/ 122 w 178"/>
              <a:gd name="T49" fmla="*/ 158 h 178"/>
              <a:gd name="T50" fmla="*/ 126 w 178"/>
              <a:gd name="T51" fmla="*/ 162 h 178"/>
              <a:gd name="T52" fmla="*/ 138 w 178"/>
              <a:gd name="T53" fmla="*/ 162 h 178"/>
              <a:gd name="T54" fmla="*/ 138 w 178"/>
              <a:gd name="T55" fmla="*/ 174 h 178"/>
              <a:gd name="T56" fmla="*/ 142 w 178"/>
              <a:gd name="T57" fmla="*/ 178 h 178"/>
              <a:gd name="T58" fmla="*/ 174 w 178"/>
              <a:gd name="T59" fmla="*/ 178 h 178"/>
              <a:gd name="T60" fmla="*/ 178 w 178"/>
              <a:gd name="T61" fmla="*/ 174 h 178"/>
              <a:gd name="T62" fmla="*/ 178 w 178"/>
              <a:gd name="T63" fmla="*/ 142 h 178"/>
              <a:gd name="T64" fmla="*/ 177 w 178"/>
              <a:gd name="T65" fmla="*/ 139 h 178"/>
              <a:gd name="T66" fmla="*/ 170 w 178"/>
              <a:gd name="T67" fmla="*/ 170 h 178"/>
              <a:gd name="T68" fmla="*/ 146 w 178"/>
              <a:gd name="T69" fmla="*/ 170 h 178"/>
              <a:gd name="T70" fmla="*/ 146 w 178"/>
              <a:gd name="T71" fmla="*/ 158 h 178"/>
              <a:gd name="T72" fmla="*/ 142 w 178"/>
              <a:gd name="T73" fmla="*/ 154 h 178"/>
              <a:gd name="T74" fmla="*/ 130 w 178"/>
              <a:gd name="T75" fmla="*/ 154 h 178"/>
              <a:gd name="T76" fmla="*/ 130 w 178"/>
              <a:gd name="T77" fmla="*/ 142 h 178"/>
              <a:gd name="T78" fmla="*/ 126 w 178"/>
              <a:gd name="T79" fmla="*/ 138 h 178"/>
              <a:gd name="T80" fmla="*/ 112 w 178"/>
              <a:gd name="T81" fmla="*/ 138 h 178"/>
              <a:gd name="T82" fmla="*/ 87 w 178"/>
              <a:gd name="T83" fmla="*/ 113 h 178"/>
              <a:gd name="T84" fmla="*/ 84 w 178"/>
              <a:gd name="T85" fmla="*/ 112 h 178"/>
              <a:gd name="T86" fmla="*/ 81 w 178"/>
              <a:gd name="T87" fmla="*/ 113 h 178"/>
              <a:gd name="T88" fmla="*/ 74 w 178"/>
              <a:gd name="T89" fmla="*/ 120 h 178"/>
              <a:gd name="T90" fmla="*/ 63 w 178"/>
              <a:gd name="T91" fmla="*/ 120 h 178"/>
              <a:gd name="T92" fmla="*/ 12 w 178"/>
              <a:gd name="T93" fmla="*/ 69 h 178"/>
              <a:gd name="T94" fmla="*/ 12 w 178"/>
              <a:gd name="T95" fmla="*/ 57 h 178"/>
              <a:gd name="T96" fmla="*/ 57 w 178"/>
              <a:gd name="T97" fmla="*/ 12 h 178"/>
              <a:gd name="T98" fmla="*/ 69 w 178"/>
              <a:gd name="T99" fmla="*/ 12 h 178"/>
              <a:gd name="T100" fmla="*/ 120 w 178"/>
              <a:gd name="T101" fmla="*/ 63 h 178"/>
              <a:gd name="T102" fmla="*/ 120 w 178"/>
              <a:gd name="T103" fmla="*/ 74 h 178"/>
              <a:gd name="T104" fmla="*/ 113 w 178"/>
              <a:gd name="T105" fmla="*/ 81 h 178"/>
              <a:gd name="T106" fmla="*/ 112 w 178"/>
              <a:gd name="T107" fmla="*/ 84 h 178"/>
              <a:gd name="T108" fmla="*/ 113 w 178"/>
              <a:gd name="T109" fmla="*/ 87 h 178"/>
              <a:gd name="T110" fmla="*/ 170 w 178"/>
              <a:gd name="T111" fmla="*/ 144 h 178"/>
              <a:gd name="T112" fmla="*/ 170 w 178"/>
              <a:gd name="T113" fmla="*/ 17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8" h="178">
                <a:moveTo>
                  <a:pt x="58" y="42"/>
                </a:moveTo>
                <a:cubicBezTo>
                  <a:pt x="49" y="42"/>
                  <a:pt x="42" y="49"/>
                  <a:pt x="42" y="58"/>
                </a:cubicBezTo>
                <a:cubicBezTo>
                  <a:pt x="42" y="67"/>
                  <a:pt x="49" y="74"/>
                  <a:pt x="58" y="74"/>
                </a:cubicBezTo>
                <a:cubicBezTo>
                  <a:pt x="67" y="74"/>
                  <a:pt x="74" y="67"/>
                  <a:pt x="74" y="58"/>
                </a:cubicBezTo>
                <a:cubicBezTo>
                  <a:pt x="74" y="49"/>
                  <a:pt x="67" y="42"/>
                  <a:pt x="58" y="42"/>
                </a:cubicBezTo>
                <a:moveTo>
                  <a:pt x="58" y="66"/>
                </a:moveTo>
                <a:cubicBezTo>
                  <a:pt x="54" y="66"/>
                  <a:pt x="50" y="62"/>
                  <a:pt x="50" y="58"/>
                </a:cubicBezTo>
                <a:cubicBezTo>
                  <a:pt x="50" y="54"/>
                  <a:pt x="54" y="50"/>
                  <a:pt x="58" y="50"/>
                </a:cubicBezTo>
                <a:cubicBezTo>
                  <a:pt x="62" y="50"/>
                  <a:pt x="66" y="54"/>
                  <a:pt x="66" y="58"/>
                </a:cubicBezTo>
                <a:cubicBezTo>
                  <a:pt x="66" y="62"/>
                  <a:pt x="62" y="66"/>
                  <a:pt x="58" y="66"/>
                </a:cubicBezTo>
                <a:moveTo>
                  <a:pt x="177" y="139"/>
                </a:moveTo>
                <a:cubicBezTo>
                  <a:pt x="122" y="84"/>
                  <a:pt x="122" y="84"/>
                  <a:pt x="122" y="84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32" y="74"/>
                  <a:pt x="132" y="64"/>
                  <a:pt x="125" y="57"/>
                </a:cubicBezTo>
                <a:cubicBezTo>
                  <a:pt x="74" y="7"/>
                  <a:pt x="74" y="7"/>
                  <a:pt x="74" y="7"/>
                </a:cubicBezTo>
                <a:cubicBezTo>
                  <a:pt x="68" y="0"/>
                  <a:pt x="58" y="0"/>
                  <a:pt x="52" y="7"/>
                </a:cubicBezTo>
                <a:cubicBezTo>
                  <a:pt x="7" y="52"/>
                  <a:pt x="7" y="52"/>
                  <a:pt x="7" y="52"/>
                </a:cubicBezTo>
                <a:cubicBezTo>
                  <a:pt x="0" y="58"/>
                  <a:pt x="0" y="68"/>
                  <a:pt x="7" y="74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64" y="132"/>
                  <a:pt x="74" y="132"/>
                  <a:pt x="80" y="125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108" y="146"/>
                  <a:pt x="109" y="146"/>
                  <a:pt x="110" y="146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2" y="158"/>
                  <a:pt x="122" y="158"/>
                  <a:pt x="122" y="158"/>
                </a:cubicBezTo>
                <a:cubicBezTo>
                  <a:pt x="122" y="160"/>
                  <a:pt x="124" y="162"/>
                  <a:pt x="126" y="162"/>
                </a:cubicBezTo>
                <a:cubicBezTo>
                  <a:pt x="138" y="162"/>
                  <a:pt x="138" y="162"/>
                  <a:pt x="138" y="162"/>
                </a:cubicBezTo>
                <a:cubicBezTo>
                  <a:pt x="138" y="174"/>
                  <a:pt x="138" y="174"/>
                  <a:pt x="138" y="174"/>
                </a:cubicBezTo>
                <a:cubicBezTo>
                  <a:pt x="138" y="176"/>
                  <a:pt x="140" y="178"/>
                  <a:pt x="142" y="178"/>
                </a:cubicBezTo>
                <a:cubicBezTo>
                  <a:pt x="174" y="178"/>
                  <a:pt x="174" y="178"/>
                  <a:pt x="174" y="178"/>
                </a:cubicBezTo>
                <a:cubicBezTo>
                  <a:pt x="176" y="178"/>
                  <a:pt x="178" y="176"/>
                  <a:pt x="178" y="174"/>
                </a:cubicBezTo>
                <a:cubicBezTo>
                  <a:pt x="178" y="142"/>
                  <a:pt x="178" y="142"/>
                  <a:pt x="178" y="142"/>
                </a:cubicBezTo>
                <a:cubicBezTo>
                  <a:pt x="178" y="141"/>
                  <a:pt x="178" y="140"/>
                  <a:pt x="177" y="139"/>
                </a:cubicBezTo>
                <a:moveTo>
                  <a:pt x="170" y="170"/>
                </a:moveTo>
                <a:cubicBezTo>
                  <a:pt x="146" y="170"/>
                  <a:pt x="146" y="170"/>
                  <a:pt x="146" y="170"/>
                </a:cubicBezTo>
                <a:cubicBezTo>
                  <a:pt x="146" y="158"/>
                  <a:pt x="146" y="158"/>
                  <a:pt x="146" y="158"/>
                </a:cubicBezTo>
                <a:cubicBezTo>
                  <a:pt x="146" y="156"/>
                  <a:pt x="144" y="154"/>
                  <a:pt x="142" y="154"/>
                </a:cubicBezTo>
                <a:cubicBezTo>
                  <a:pt x="130" y="154"/>
                  <a:pt x="130" y="154"/>
                  <a:pt x="130" y="154"/>
                </a:cubicBezTo>
                <a:cubicBezTo>
                  <a:pt x="130" y="142"/>
                  <a:pt x="130" y="142"/>
                  <a:pt x="130" y="142"/>
                </a:cubicBezTo>
                <a:cubicBezTo>
                  <a:pt x="130" y="140"/>
                  <a:pt x="128" y="138"/>
                  <a:pt x="126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87" y="113"/>
                  <a:pt x="87" y="113"/>
                  <a:pt x="87" y="113"/>
                </a:cubicBezTo>
                <a:cubicBezTo>
                  <a:pt x="86" y="112"/>
                  <a:pt x="85" y="112"/>
                  <a:pt x="84" y="112"/>
                </a:cubicBezTo>
                <a:cubicBezTo>
                  <a:pt x="83" y="112"/>
                  <a:pt x="82" y="112"/>
                  <a:pt x="81" y="113"/>
                </a:cubicBezTo>
                <a:cubicBezTo>
                  <a:pt x="74" y="120"/>
                  <a:pt x="74" y="120"/>
                  <a:pt x="74" y="120"/>
                </a:cubicBezTo>
                <a:cubicBezTo>
                  <a:pt x="71" y="123"/>
                  <a:pt x="66" y="123"/>
                  <a:pt x="63" y="120"/>
                </a:cubicBezTo>
                <a:cubicBezTo>
                  <a:pt x="12" y="69"/>
                  <a:pt x="12" y="69"/>
                  <a:pt x="12" y="69"/>
                </a:cubicBezTo>
                <a:cubicBezTo>
                  <a:pt x="9" y="66"/>
                  <a:pt x="9" y="61"/>
                  <a:pt x="12" y="57"/>
                </a:cubicBezTo>
                <a:cubicBezTo>
                  <a:pt x="57" y="12"/>
                  <a:pt x="57" y="12"/>
                  <a:pt x="57" y="12"/>
                </a:cubicBezTo>
                <a:cubicBezTo>
                  <a:pt x="61" y="9"/>
                  <a:pt x="66" y="9"/>
                  <a:pt x="69" y="12"/>
                </a:cubicBezTo>
                <a:cubicBezTo>
                  <a:pt x="120" y="63"/>
                  <a:pt x="120" y="63"/>
                  <a:pt x="120" y="63"/>
                </a:cubicBezTo>
                <a:cubicBezTo>
                  <a:pt x="123" y="66"/>
                  <a:pt x="123" y="71"/>
                  <a:pt x="120" y="74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12" y="82"/>
                  <a:pt x="112" y="83"/>
                  <a:pt x="112" y="84"/>
                </a:cubicBezTo>
                <a:cubicBezTo>
                  <a:pt x="112" y="85"/>
                  <a:pt x="112" y="86"/>
                  <a:pt x="113" y="87"/>
                </a:cubicBezTo>
                <a:cubicBezTo>
                  <a:pt x="170" y="144"/>
                  <a:pt x="170" y="144"/>
                  <a:pt x="170" y="144"/>
                </a:cubicBezTo>
                <a:lnTo>
                  <a:pt x="170" y="17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143"/>
          <p:cNvSpPr>
            <a:spLocks noEditPoints="1"/>
          </p:cNvSpPr>
          <p:nvPr/>
        </p:nvSpPr>
        <p:spPr bwMode="auto">
          <a:xfrm>
            <a:off x="2169601" y="2382053"/>
            <a:ext cx="334275" cy="334275"/>
          </a:xfrm>
          <a:custGeom>
            <a:avLst/>
            <a:gdLst>
              <a:gd name="T0" fmla="*/ 132 w 176"/>
              <a:gd name="T1" fmla="*/ 102 h 176"/>
              <a:gd name="T2" fmla="*/ 104 w 176"/>
              <a:gd name="T3" fmla="*/ 52 h 176"/>
              <a:gd name="T4" fmla="*/ 52 w 176"/>
              <a:gd name="T5" fmla="*/ 0 h 176"/>
              <a:gd name="T6" fmla="*/ 52 w 176"/>
              <a:gd name="T7" fmla="*/ 104 h 176"/>
              <a:gd name="T8" fmla="*/ 79 w 176"/>
              <a:gd name="T9" fmla="*/ 131 h 176"/>
              <a:gd name="T10" fmla="*/ 113 w 176"/>
              <a:gd name="T11" fmla="*/ 143 h 176"/>
              <a:gd name="T12" fmla="*/ 128 w 176"/>
              <a:gd name="T13" fmla="*/ 144 h 176"/>
              <a:gd name="T14" fmla="*/ 132 w 176"/>
              <a:gd name="T15" fmla="*/ 160 h 176"/>
              <a:gd name="T16" fmla="*/ 144 w 176"/>
              <a:gd name="T17" fmla="*/ 172 h 176"/>
              <a:gd name="T18" fmla="*/ 172 w 176"/>
              <a:gd name="T19" fmla="*/ 176 h 176"/>
              <a:gd name="T20" fmla="*/ 176 w 176"/>
              <a:gd name="T21" fmla="*/ 148 h 176"/>
              <a:gd name="T22" fmla="*/ 44 w 176"/>
              <a:gd name="T23" fmla="*/ 95 h 176"/>
              <a:gd name="T24" fmla="*/ 52 w 176"/>
              <a:gd name="T25" fmla="*/ 8 h 176"/>
              <a:gd name="T26" fmla="*/ 74 w 176"/>
              <a:gd name="T27" fmla="*/ 45 h 176"/>
              <a:gd name="T28" fmla="*/ 44 w 176"/>
              <a:gd name="T29" fmla="*/ 95 h 176"/>
              <a:gd name="T30" fmla="*/ 152 w 176"/>
              <a:gd name="T31" fmla="*/ 168 h 176"/>
              <a:gd name="T32" fmla="*/ 148 w 176"/>
              <a:gd name="T33" fmla="*/ 152 h 176"/>
              <a:gd name="T34" fmla="*/ 136 w 176"/>
              <a:gd name="T35" fmla="*/ 140 h 176"/>
              <a:gd name="T36" fmla="*/ 118 w 176"/>
              <a:gd name="T37" fmla="*/ 136 h 176"/>
              <a:gd name="T38" fmla="*/ 102 w 176"/>
              <a:gd name="T39" fmla="*/ 122 h 176"/>
              <a:gd name="T40" fmla="*/ 96 w 176"/>
              <a:gd name="T41" fmla="*/ 126 h 176"/>
              <a:gd name="T42" fmla="*/ 50 w 176"/>
              <a:gd name="T43" fmla="*/ 91 h 176"/>
              <a:gd name="T44" fmla="*/ 79 w 176"/>
              <a:gd name="T45" fmla="*/ 50 h 176"/>
              <a:gd name="T46" fmla="*/ 96 w 176"/>
              <a:gd name="T47" fmla="*/ 55 h 176"/>
              <a:gd name="T48" fmla="*/ 84 w 176"/>
              <a:gd name="T49" fmla="*/ 72 h 176"/>
              <a:gd name="T50" fmla="*/ 84 w 176"/>
              <a:gd name="T51" fmla="*/ 96 h 176"/>
              <a:gd name="T52" fmla="*/ 95 w 176"/>
              <a:gd name="T53" fmla="*/ 80 h 176"/>
              <a:gd name="T54" fmla="*/ 126 w 176"/>
              <a:gd name="T55" fmla="*/ 85 h 176"/>
              <a:gd name="T56" fmla="*/ 123 w 176"/>
              <a:gd name="T57" fmla="*/ 99 h 176"/>
              <a:gd name="T58" fmla="*/ 123 w 176"/>
              <a:gd name="T59" fmla="*/ 105 h 176"/>
              <a:gd name="T60" fmla="*/ 168 w 176"/>
              <a:gd name="T61" fmla="*/ 168 h 176"/>
              <a:gd name="T62" fmla="*/ 84 w 176"/>
              <a:gd name="T63" fmla="*/ 88 h 176"/>
              <a:gd name="T64" fmla="*/ 84 w 176"/>
              <a:gd name="T65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175" y="145"/>
                </a:moveTo>
                <a:cubicBezTo>
                  <a:pt x="132" y="102"/>
                  <a:pt x="132" y="102"/>
                  <a:pt x="132" y="102"/>
                </a:cubicBezTo>
                <a:cubicBezTo>
                  <a:pt x="137" y="95"/>
                  <a:pt x="137" y="86"/>
                  <a:pt x="131" y="79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23"/>
                  <a:pt x="81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86" y="137"/>
                  <a:pt x="96" y="137"/>
                  <a:pt x="102" y="131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4" y="144"/>
                  <a:pt x="115" y="144"/>
                  <a:pt x="116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56"/>
                  <a:pt x="128" y="156"/>
                  <a:pt x="128" y="156"/>
                </a:cubicBezTo>
                <a:cubicBezTo>
                  <a:pt x="128" y="158"/>
                  <a:pt x="130" y="160"/>
                  <a:pt x="132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44" y="172"/>
                  <a:pt x="144" y="172"/>
                  <a:pt x="144" y="172"/>
                </a:cubicBezTo>
                <a:cubicBezTo>
                  <a:pt x="144" y="174"/>
                  <a:pt x="146" y="176"/>
                  <a:pt x="148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6" y="147"/>
                  <a:pt x="176" y="146"/>
                  <a:pt x="175" y="145"/>
                </a:cubicBezTo>
                <a:moveTo>
                  <a:pt x="44" y="95"/>
                </a:moveTo>
                <a:cubicBezTo>
                  <a:pt x="23" y="91"/>
                  <a:pt x="8" y="73"/>
                  <a:pt x="8" y="52"/>
                </a:cubicBezTo>
                <a:cubicBezTo>
                  <a:pt x="8" y="28"/>
                  <a:pt x="28" y="8"/>
                  <a:pt x="52" y="8"/>
                </a:cubicBezTo>
                <a:cubicBezTo>
                  <a:pt x="73" y="8"/>
                  <a:pt x="91" y="23"/>
                  <a:pt x="95" y="44"/>
                </a:cubicBezTo>
                <a:cubicBezTo>
                  <a:pt x="89" y="38"/>
                  <a:pt x="80" y="39"/>
                  <a:pt x="74" y="45"/>
                </a:cubicBezTo>
                <a:cubicBezTo>
                  <a:pt x="45" y="74"/>
                  <a:pt x="45" y="74"/>
                  <a:pt x="45" y="74"/>
                </a:cubicBezTo>
                <a:cubicBezTo>
                  <a:pt x="39" y="80"/>
                  <a:pt x="38" y="89"/>
                  <a:pt x="44" y="95"/>
                </a:cubicBezTo>
                <a:moveTo>
                  <a:pt x="168" y="168"/>
                </a:moveTo>
                <a:cubicBezTo>
                  <a:pt x="152" y="168"/>
                  <a:pt x="152" y="168"/>
                  <a:pt x="152" y="168"/>
                </a:cubicBezTo>
                <a:cubicBezTo>
                  <a:pt x="152" y="156"/>
                  <a:pt x="152" y="156"/>
                  <a:pt x="152" y="156"/>
                </a:cubicBezTo>
                <a:cubicBezTo>
                  <a:pt x="152" y="154"/>
                  <a:pt x="150" y="152"/>
                  <a:pt x="148" y="152"/>
                </a:cubicBezTo>
                <a:cubicBezTo>
                  <a:pt x="136" y="152"/>
                  <a:pt x="136" y="152"/>
                  <a:pt x="136" y="152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36" y="138"/>
                  <a:pt x="134" y="136"/>
                  <a:pt x="132" y="136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05" y="123"/>
                  <a:pt x="105" y="123"/>
                  <a:pt x="105" y="123"/>
                </a:cubicBezTo>
                <a:cubicBezTo>
                  <a:pt x="104" y="122"/>
                  <a:pt x="103" y="122"/>
                  <a:pt x="102" y="122"/>
                </a:cubicBezTo>
                <a:cubicBezTo>
                  <a:pt x="101" y="122"/>
                  <a:pt x="100" y="122"/>
                  <a:pt x="99" y="123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3" y="129"/>
                  <a:pt x="88" y="129"/>
                  <a:pt x="85" y="126"/>
                </a:cubicBezTo>
                <a:cubicBezTo>
                  <a:pt x="50" y="91"/>
                  <a:pt x="50" y="91"/>
                  <a:pt x="50" y="91"/>
                </a:cubicBezTo>
                <a:cubicBezTo>
                  <a:pt x="47" y="88"/>
                  <a:pt x="47" y="83"/>
                  <a:pt x="50" y="79"/>
                </a:cubicBezTo>
                <a:cubicBezTo>
                  <a:pt x="79" y="50"/>
                  <a:pt x="79" y="50"/>
                  <a:pt x="79" y="50"/>
                </a:cubicBezTo>
                <a:cubicBezTo>
                  <a:pt x="83" y="47"/>
                  <a:pt x="88" y="47"/>
                  <a:pt x="91" y="50"/>
                </a:cubicBezTo>
                <a:cubicBezTo>
                  <a:pt x="96" y="55"/>
                  <a:pt x="96" y="55"/>
                  <a:pt x="96" y="55"/>
                </a:cubicBezTo>
                <a:cubicBezTo>
                  <a:pt x="95" y="62"/>
                  <a:pt x="93" y="68"/>
                  <a:pt x="90" y="74"/>
                </a:cubicBezTo>
                <a:cubicBezTo>
                  <a:pt x="88" y="73"/>
                  <a:pt x="86" y="72"/>
                  <a:pt x="84" y="72"/>
                </a:cubicBezTo>
                <a:cubicBezTo>
                  <a:pt x="77" y="72"/>
                  <a:pt x="72" y="77"/>
                  <a:pt x="72" y="84"/>
                </a:cubicBezTo>
                <a:cubicBezTo>
                  <a:pt x="72" y="91"/>
                  <a:pt x="77" y="96"/>
                  <a:pt x="84" y="96"/>
                </a:cubicBezTo>
                <a:cubicBezTo>
                  <a:pt x="91" y="96"/>
                  <a:pt x="96" y="91"/>
                  <a:pt x="96" y="84"/>
                </a:cubicBezTo>
                <a:cubicBezTo>
                  <a:pt x="96" y="83"/>
                  <a:pt x="96" y="82"/>
                  <a:pt x="95" y="80"/>
                </a:cubicBezTo>
                <a:cubicBezTo>
                  <a:pt x="99" y="75"/>
                  <a:pt x="102" y="69"/>
                  <a:pt x="103" y="62"/>
                </a:cubicBezTo>
                <a:cubicBezTo>
                  <a:pt x="126" y="85"/>
                  <a:pt x="126" y="85"/>
                  <a:pt x="126" y="85"/>
                </a:cubicBezTo>
                <a:cubicBezTo>
                  <a:pt x="129" y="88"/>
                  <a:pt x="129" y="93"/>
                  <a:pt x="126" y="96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2" y="100"/>
                  <a:pt x="122" y="101"/>
                  <a:pt x="122" y="102"/>
                </a:cubicBezTo>
                <a:cubicBezTo>
                  <a:pt x="122" y="103"/>
                  <a:pt x="122" y="104"/>
                  <a:pt x="123" y="105"/>
                </a:cubicBezTo>
                <a:cubicBezTo>
                  <a:pt x="168" y="150"/>
                  <a:pt x="168" y="150"/>
                  <a:pt x="168" y="150"/>
                </a:cubicBezTo>
                <a:lnTo>
                  <a:pt x="168" y="168"/>
                </a:lnTo>
                <a:close/>
                <a:moveTo>
                  <a:pt x="88" y="84"/>
                </a:moveTo>
                <a:cubicBezTo>
                  <a:pt x="88" y="86"/>
                  <a:pt x="86" y="88"/>
                  <a:pt x="84" y="88"/>
                </a:cubicBezTo>
                <a:cubicBezTo>
                  <a:pt x="82" y="88"/>
                  <a:pt x="80" y="86"/>
                  <a:pt x="80" y="84"/>
                </a:cubicBezTo>
                <a:cubicBezTo>
                  <a:pt x="80" y="82"/>
                  <a:pt x="82" y="80"/>
                  <a:pt x="84" y="80"/>
                </a:cubicBezTo>
                <a:cubicBezTo>
                  <a:pt x="86" y="80"/>
                  <a:pt x="88" y="82"/>
                  <a:pt x="88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44"/>
          <p:cNvSpPr>
            <a:spLocks noEditPoints="1"/>
          </p:cNvSpPr>
          <p:nvPr/>
        </p:nvSpPr>
        <p:spPr bwMode="auto">
          <a:xfrm>
            <a:off x="2808942" y="2411262"/>
            <a:ext cx="334275" cy="274235"/>
          </a:xfrm>
          <a:custGeom>
            <a:avLst/>
            <a:gdLst>
              <a:gd name="T0" fmla="*/ 160 w 176"/>
              <a:gd name="T1" fmla="*/ 56 h 144"/>
              <a:gd name="T2" fmla="*/ 16 w 176"/>
              <a:gd name="T3" fmla="*/ 56 h 144"/>
              <a:gd name="T4" fmla="*/ 0 w 176"/>
              <a:gd name="T5" fmla="*/ 72 h 144"/>
              <a:gd name="T6" fmla="*/ 16 w 176"/>
              <a:gd name="T7" fmla="*/ 88 h 144"/>
              <a:gd name="T8" fmla="*/ 160 w 176"/>
              <a:gd name="T9" fmla="*/ 88 h 144"/>
              <a:gd name="T10" fmla="*/ 176 w 176"/>
              <a:gd name="T11" fmla="*/ 72 h 144"/>
              <a:gd name="T12" fmla="*/ 160 w 176"/>
              <a:gd name="T13" fmla="*/ 56 h 144"/>
              <a:gd name="T14" fmla="*/ 160 w 176"/>
              <a:gd name="T15" fmla="*/ 80 h 144"/>
              <a:gd name="T16" fmla="*/ 16 w 176"/>
              <a:gd name="T17" fmla="*/ 80 h 144"/>
              <a:gd name="T18" fmla="*/ 8 w 176"/>
              <a:gd name="T19" fmla="*/ 72 h 144"/>
              <a:gd name="T20" fmla="*/ 16 w 176"/>
              <a:gd name="T21" fmla="*/ 64 h 144"/>
              <a:gd name="T22" fmla="*/ 160 w 176"/>
              <a:gd name="T23" fmla="*/ 64 h 144"/>
              <a:gd name="T24" fmla="*/ 168 w 176"/>
              <a:gd name="T25" fmla="*/ 72 h 144"/>
              <a:gd name="T26" fmla="*/ 160 w 176"/>
              <a:gd name="T27" fmla="*/ 80 h 144"/>
              <a:gd name="T28" fmla="*/ 16 w 176"/>
              <a:gd name="T29" fmla="*/ 32 h 144"/>
              <a:gd name="T30" fmla="*/ 160 w 176"/>
              <a:gd name="T31" fmla="*/ 32 h 144"/>
              <a:gd name="T32" fmla="*/ 176 w 176"/>
              <a:gd name="T33" fmla="*/ 16 h 144"/>
              <a:gd name="T34" fmla="*/ 160 w 176"/>
              <a:gd name="T35" fmla="*/ 0 h 144"/>
              <a:gd name="T36" fmla="*/ 16 w 176"/>
              <a:gd name="T37" fmla="*/ 0 h 144"/>
              <a:gd name="T38" fmla="*/ 0 w 176"/>
              <a:gd name="T39" fmla="*/ 16 h 144"/>
              <a:gd name="T40" fmla="*/ 16 w 176"/>
              <a:gd name="T41" fmla="*/ 32 h 144"/>
              <a:gd name="T42" fmla="*/ 16 w 176"/>
              <a:gd name="T43" fmla="*/ 8 h 144"/>
              <a:gd name="T44" fmla="*/ 160 w 176"/>
              <a:gd name="T45" fmla="*/ 8 h 144"/>
              <a:gd name="T46" fmla="*/ 168 w 176"/>
              <a:gd name="T47" fmla="*/ 16 h 144"/>
              <a:gd name="T48" fmla="*/ 160 w 176"/>
              <a:gd name="T49" fmla="*/ 24 h 144"/>
              <a:gd name="T50" fmla="*/ 16 w 176"/>
              <a:gd name="T51" fmla="*/ 24 h 144"/>
              <a:gd name="T52" fmla="*/ 8 w 176"/>
              <a:gd name="T53" fmla="*/ 16 h 144"/>
              <a:gd name="T54" fmla="*/ 16 w 176"/>
              <a:gd name="T55" fmla="*/ 8 h 144"/>
              <a:gd name="T56" fmla="*/ 160 w 176"/>
              <a:gd name="T57" fmla="*/ 112 h 144"/>
              <a:gd name="T58" fmla="*/ 16 w 176"/>
              <a:gd name="T59" fmla="*/ 112 h 144"/>
              <a:gd name="T60" fmla="*/ 0 w 176"/>
              <a:gd name="T61" fmla="*/ 128 h 144"/>
              <a:gd name="T62" fmla="*/ 16 w 176"/>
              <a:gd name="T63" fmla="*/ 144 h 144"/>
              <a:gd name="T64" fmla="*/ 160 w 176"/>
              <a:gd name="T65" fmla="*/ 144 h 144"/>
              <a:gd name="T66" fmla="*/ 176 w 176"/>
              <a:gd name="T67" fmla="*/ 128 h 144"/>
              <a:gd name="T68" fmla="*/ 160 w 176"/>
              <a:gd name="T69" fmla="*/ 112 h 144"/>
              <a:gd name="T70" fmla="*/ 160 w 176"/>
              <a:gd name="T71" fmla="*/ 136 h 144"/>
              <a:gd name="T72" fmla="*/ 16 w 176"/>
              <a:gd name="T73" fmla="*/ 136 h 144"/>
              <a:gd name="T74" fmla="*/ 8 w 176"/>
              <a:gd name="T75" fmla="*/ 128 h 144"/>
              <a:gd name="T76" fmla="*/ 16 w 176"/>
              <a:gd name="T77" fmla="*/ 120 h 144"/>
              <a:gd name="T78" fmla="*/ 160 w 176"/>
              <a:gd name="T79" fmla="*/ 120 h 144"/>
              <a:gd name="T80" fmla="*/ 168 w 176"/>
              <a:gd name="T81" fmla="*/ 128 h 144"/>
              <a:gd name="T82" fmla="*/ 160 w 176"/>
              <a:gd name="T83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44">
                <a:moveTo>
                  <a:pt x="160" y="56"/>
                </a:move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81"/>
                  <a:pt x="7" y="88"/>
                  <a:pt x="16" y="88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69" y="88"/>
                  <a:pt x="176" y="81"/>
                  <a:pt x="176" y="72"/>
                </a:cubicBezTo>
                <a:cubicBezTo>
                  <a:pt x="176" y="63"/>
                  <a:pt x="169" y="56"/>
                  <a:pt x="160" y="56"/>
                </a:cubicBezTo>
                <a:moveTo>
                  <a:pt x="16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2" y="80"/>
                  <a:pt x="8" y="76"/>
                  <a:pt x="8" y="72"/>
                </a:cubicBezTo>
                <a:cubicBezTo>
                  <a:pt x="8" y="68"/>
                  <a:pt x="12" y="64"/>
                  <a:pt x="16" y="64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4" y="64"/>
                  <a:pt x="168" y="68"/>
                  <a:pt x="168" y="72"/>
                </a:cubicBezTo>
                <a:cubicBezTo>
                  <a:pt x="168" y="76"/>
                  <a:pt x="164" y="80"/>
                  <a:pt x="160" y="80"/>
                </a:cubicBezTo>
                <a:moveTo>
                  <a:pt x="16" y="32"/>
                </a:moveTo>
                <a:cubicBezTo>
                  <a:pt x="160" y="32"/>
                  <a:pt x="160" y="32"/>
                  <a:pt x="160" y="32"/>
                </a:cubicBezTo>
                <a:cubicBezTo>
                  <a:pt x="169" y="32"/>
                  <a:pt x="176" y="25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moveTo>
                  <a:pt x="16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20"/>
                  <a:pt x="164" y="24"/>
                  <a:pt x="160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2" y="24"/>
                  <a:pt x="8" y="20"/>
                  <a:pt x="8" y="16"/>
                </a:cubicBezTo>
                <a:cubicBezTo>
                  <a:pt x="8" y="12"/>
                  <a:pt x="12" y="8"/>
                  <a:pt x="16" y="8"/>
                </a:cubicBezTo>
                <a:moveTo>
                  <a:pt x="160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19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19"/>
                  <a:pt x="169" y="112"/>
                  <a:pt x="160" y="112"/>
                </a:cubicBezTo>
                <a:moveTo>
                  <a:pt x="160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124"/>
                  <a:pt x="12" y="120"/>
                  <a:pt x="16" y="120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64" y="120"/>
                  <a:pt x="168" y="124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45"/>
          <p:cNvSpPr>
            <a:spLocks noEditPoints="1"/>
          </p:cNvSpPr>
          <p:nvPr/>
        </p:nvSpPr>
        <p:spPr bwMode="auto">
          <a:xfrm>
            <a:off x="3448283" y="2411262"/>
            <a:ext cx="334275" cy="274235"/>
          </a:xfrm>
          <a:custGeom>
            <a:avLst/>
            <a:gdLst>
              <a:gd name="T0" fmla="*/ 0 w 176"/>
              <a:gd name="T1" fmla="*/ 128 h 144"/>
              <a:gd name="T2" fmla="*/ 32 w 176"/>
              <a:gd name="T3" fmla="*/ 128 h 144"/>
              <a:gd name="T4" fmla="*/ 16 w 176"/>
              <a:gd name="T5" fmla="*/ 136 h 144"/>
              <a:gd name="T6" fmla="*/ 16 w 176"/>
              <a:gd name="T7" fmla="*/ 120 h 144"/>
              <a:gd name="T8" fmla="*/ 16 w 176"/>
              <a:gd name="T9" fmla="*/ 136 h 144"/>
              <a:gd name="T10" fmla="*/ 160 w 176"/>
              <a:gd name="T11" fmla="*/ 32 h 144"/>
              <a:gd name="T12" fmla="*/ 160 w 176"/>
              <a:gd name="T13" fmla="*/ 0 h 144"/>
              <a:gd name="T14" fmla="*/ 48 w 176"/>
              <a:gd name="T15" fmla="*/ 16 h 144"/>
              <a:gd name="T16" fmla="*/ 64 w 176"/>
              <a:gd name="T17" fmla="*/ 8 h 144"/>
              <a:gd name="T18" fmla="*/ 168 w 176"/>
              <a:gd name="T19" fmla="*/ 16 h 144"/>
              <a:gd name="T20" fmla="*/ 64 w 176"/>
              <a:gd name="T21" fmla="*/ 24 h 144"/>
              <a:gd name="T22" fmla="*/ 64 w 176"/>
              <a:gd name="T23" fmla="*/ 8 h 144"/>
              <a:gd name="T24" fmla="*/ 64 w 176"/>
              <a:gd name="T25" fmla="*/ 112 h 144"/>
              <a:gd name="T26" fmla="*/ 64 w 176"/>
              <a:gd name="T27" fmla="*/ 144 h 144"/>
              <a:gd name="T28" fmla="*/ 176 w 176"/>
              <a:gd name="T29" fmla="*/ 128 h 144"/>
              <a:gd name="T30" fmla="*/ 160 w 176"/>
              <a:gd name="T31" fmla="*/ 136 h 144"/>
              <a:gd name="T32" fmla="*/ 56 w 176"/>
              <a:gd name="T33" fmla="*/ 128 h 144"/>
              <a:gd name="T34" fmla="*/ 160 w 176"/>
              <a:gd name="T35" fmla="*/ 120 h 144"/>
              <a:gd name="T36" fmla="*/ 160 w 176"/>
              <a:gd name="T37" fmla="*/ 136 h 144"/>
              <a:gd name="T38" fmla="*/ 64 w 176"/>
              <a:gd name="T39" fmla="*/ 56 h 144"/>
              <a:gd name="T40" fmla="*/ 64 w 176"/>
              <a:gd name="T41" fmla="*/ 88 h 144"/>
              <a:gd name="T42" fmla="*/ 176 w 176"/>
              <a:gd name="T43" fmla="*/ 72 h 144"/>
              <a:gd name="T44" fmla="*/ 160 w 176"/>
              <a:gd name="T45" fmla="*/ 80 h 144"/>
              <a:gd name="T46" fmla="*/ 56 w 176"/>
              <a:gd name="T47" fmla="*/ 72 h 144"/>
              <a:gd name="T48" fmla="*/ 160 w 176"/>
              <a:gd name="T49" fmla="*/ 64 h 144"/>
              <a:gd name="T50" fmla="*/ 160 w 176"/>
              <a:gd name="T51" fmla="*/ 80 h 144"/>
              <a:gd name="T52" fmla="*/ 0 w 176"/>
              <a:gd name="T53" fmla="*/ 72 h 144"/>
              <a:gd name="T54" fmla="*/ 32 w 176"/>
              <a:gd name="T55" fmla="*/ 72 h 144"/>
              <a:gd name="T56" fmla="*/ 16 w 176"/>
              <a:gd name="T57" fmla="*/ 80 h 144"/>
              <a:gd name="T58" fmla="*/ 16 w 176"/>
              <a:gd name="T59" fmla="*/ 64 h 144"/>
              <a:gd name="T60" fmla="*/ 16 w 176"/>
              <a:gd name="T61" fmla="*/ 80 h 144"/>
              <a:gd name="T62" fmla="*/ 0 w 176"/>
              <a:gd name="T63" fmla="*/ 16 h 144"/>
              <a:gd name="T64" fmla="*/ 32 w 176"/>
              <a:gd name="T65" fmla="*/ 16 h 144"/>
              <a:gd name="T66" fmla="*/ 16 w 176"/>
              <a:gd name="T67" fmla="*/ 24 h 144"/>
              <a:gd name="T68" fmla="*/ 16 w 176"/>
              <a:gd name="T69" fmla="*/ 8 h 144"/>
              <a:gd name="T70" fmla="*/ 16 w 176"/>
              <a:gd name="T71" fmla="*/ 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16" y="112"/>
                </a:moveTo>
                <a:cubicBezTo>
                  <a:pt x="7" y="112"/>
                  <a:pt x="0" y="119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25" y="144"/>
                  <a:pt x="32" y="137"/>
                  <a:pt x="32" y="128"/>
                </a:cubicBezTo>
                <a:cubicBezTo>
                  <a:pt x="32" y="119"/>
                  <a:pt x="25" y="112"/>
                  <a:pt x="16" y="112"/>
                </a:cubicBezTo>
                <a:moveTo>
                  <a:pt x="16" y="136"/>
                </a:moveTo>
                <a:cubicBezTo>
                  <a:pt x="12" y="136"/>
                  <a:pt x="8" y="132"/>
                  <a:pt x="8" y="128"/>
                </a:cubicBezTo>
                <a:cubicBezTo>
                  <a:pt x="8" y="124"/>
                  <a:pt x="12" y="120"/>
                  <a:pt x="16" y="120"/>
                </a:cubicBezTo>
                <a:cubicBezTo>
                  <a:pt x="20" y="120"/>
                  <a:pt x="24" y="124"/>
                  <a:pt x="24" y="128"/>
                </a:cubicBezTo>
                <a:cubicBezTo>
                  <a:pt x="24" y="132"/>
                  <a:pt x="20" y="136"/>
                  <a:pt x="16" y="136"/>
                </a:cubicBezTo>
                <a:moveTo>
                  <a:pt x="64" y="32"/>
                </a:moveTo>
                <a:cubicBezTo>
                  <a:pt x="160" y="32"/>
                  <a:pt x="160" y="32"/>
                  <a:pt x="160" y="32"/>
                </a:cubicBezTo>
                <a:cubicBezTo>
                  <a:pt x="169" y="32"/>
                  <a:pt x="176" y="25"/>
                  <a:pt x="176" y="16"/>
                </a:cubicBezTo>
                <a:cubicBezTo>
                  <a:pt x="176" y="7"/>
                  <a:pt x="169" y="0"/>
                  <a:pt x="160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25"/>
                  <a:pt x="55" y="32"/>
                  <a:pt x="64" y="32"/>
                </a:cubicBezTo>
                <a:moveTo>
                  <a:pt x="64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20"/>
                  <a:pt x="164" y="24"/>
                  <a:pt x="160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0" y="24"/>
                  <a:pt x="56" y="20"/>
                  <a:pt x="56" y="16"/>
                </a:cubicBezTo>
                <a:cubicBezTo>
                  <a:pt x="56" y="12"/>
                  <a:pt x="60" y="8"/>
                  <a:pt x="64" y="8"/>
                </a:cubicBezTo>
                <a:moveTo>
                  <a:pt x="160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55" y="112"/>
                  <a:pt x="48" y="119"/>
                  <a:pt x="48" y="128"/>
                </a:cubicBezTo>
                <a:cubicBezTo>
                  <a:pt x="48" y="137"/>
                  <a:pt x="55" y="144"/>
                  <a:pt x="6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19"/>
                  <a:pt x="169" y="112"/>
                  <a:pt x="160" y="112"/>
                </a:cubicBezTo>
                <a:moveTo>
                  <a:pt x="160" y="136"/>
                </a:moveTo>
                <a:cubicBezTo>
                  <a:pt x="64" y="136"/>
                  <a:pt x="64" y="136"/>
                  <a:pt x="64" y="136"/>
                </a:cubicBezTo>
                <a:cubicBezTo>
                  <a:pt x="60" y="136"/>
                  <a:pt x="56" y="132"/>
                  <a:pt x="56" y="128"/>
                </a:cubicBezTo>
                <a:cubicBezTo>
                  <a:pt x="56" y="124"/>
                  <a:pt x="60" y="120"/>
                  <a:pt x="64" y="120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64" y="120"/>
                  <a:pt x="168" y="124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moveTo>
                  <a:pt x="160" y="56"/>
                </a:moveTo>
                <a:cubicBezTo>
                  <a:pt x="64" y="56"/>
                  <a:pt x="64" y="56"/>
                  <a:pt x="64" y="56"/>
                </a:cubicBezTo>
                <a:cubicBezTo>
                  <a:pt x="55" y="56"/>
                  <a:pt x="48" y="63"/>
                  <a:pt x="48" y="72"/>
                </a:cubicBezTo>
                <a:cubicBezTo>
                  <a:pt x="48" y="81"/>
                  <a:pt x="55" y="88"/>
                  <a:pt x="64" y="88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69" y="88"/>
                  <a:pt x="176" y="81"/>
                  <a:pt x="176" y="72"/>
                </a:cubicBezTo>
                <a:cubicBezTo>
                  <a:pt x="176" y="63"/>
                  <a:pt x="169" y="56"/>
                  <a:pt x="160" y="56"/>
                </a:cubicBezTo>
                <a:moveTo>
                  <a:pt x="160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0" y="80"/>
                  <a:pt x="56" y="76"/>
                  <a:pt x="56" y="72"/>
                </a:cubicBezTo>
                <a:cubicBezTo>
                  <a:pt x="56" y="68"/>
                  <a:pt x="60" y="64"/>
                  <a:pt x="64" y="64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4" y="64"/>
                  <a:pt x="168" y="68"/>
                  <a:pt x="168" y="72"/>
                </a:cubicBezTo>
                <a:cubicBezTo>
                  <a:pt x="168" y="76"/>
                  <a:pt x="164" y="80"/>
                  <a:pt x="160" y="80"/>
                </a:cubicBezTo>
                <a:moveTo>
                  <a:pt x="16" y="56"/>
                </a:moveTo>
                <a:cubicBezTo>
                  <a:pt x="7" y="56"/>
                  <a:pt x="0" y="63"/>
                  <a:pt x="0" y="72"/>
                </a:cubicBezTo>
                <a:cubicBezTo>
                  <a:pt x="0" y="81"/>
                  <a:pt x="7" y="88"/>
                  <a:pt x="16" y="88"/>
                </a:cubicBezTo>
                <a:cubicBezTo>
                  <a:pt x="25" y="88"/>
                  <a:pt x="32" y="81"/>
                  <a:pt x="32" y="72"/>
                </a:cubicBezTo>
                <a:cubicBezTo>
                  <a:pt x="32" y="63"/>
                  <a:pt x="25" y="56"/>
                  <a:pt x="16" y="56"/>
                </a:cubicBezTo>
                <a:moveTo>
                  <a:pt x="16" y="80"/>
                </a:moveTo>
                <a:cubicBezTo>
                  <a:pt x="12" y="80"/>
                  <a:pt x="8" y="76"/>
                  <a:pt x="8" y="72"/>
                </a:cubicBezTo>
                <a:cubicBezTo>
                  <a:pt x="8" y="68"/>
                  <a:pt x="12" y="64"/>
                  <a:pt x="16" y="64"/>
                </a:cubicBezTo>
                <a:cubicBezTo>
                  <a:pt x="20" y="64"/>
                  <a:pt x="24" y="68"/>
                  <a:pt x="24" y="72"/>
                </a:cubicBezTo>
                <a:cubicBezTo>
                  <a:pt x="24" y="76"/>
                  <a:pt x="20" y="80"/>
                  <a:pt x="16" y="80"/>
                </a:cubicBezTo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moveTo>
                  <a:pt x="16" y="24"/>
                </a:moveTo>
                <a:cubicBezTo>
                  <a:pt x="12" y="24"/>
                  <a:pt x="8" y="20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0" y="8"/>
                  <a:pt x="24" y="12"/>
                  <a:pt x="24" y="16"/>
                </a:cubicBezTo>
                <a:cubicBezTo>
                  <a:pt x="24" y="20"/>
                  <a:pt x="20" y="24"/>
                  <a:pt x="16" y="2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46"/>
          <p:cNvSpPr>
            <a:spLocks noEditPoints="1"/>
          </p:cNvSpPr>
          <p:nvPr/>
        </p:nvSpPr>
        <p:spPr bwMode="auto">
          <a:xfrm>
            <a:off x="4087625" y="2411262"/>
            <a:ext cx="334275" cy="274235"/>
          </a:xfrm>
          <a:custGeom>
            <a:avLst/>
            <a:gdLst>
              <a:gd name="T0" fmla="*/ 12 w 176"/>
              <a:gd name="T1" fmla="*/ 80 h 144"/>
              <a:gd name="T2" fmla="*/ 0 w 176"/>
              <a:gd name="T3" fmla="*/ 92 h 144"/>
              <a:gd name="T4" fmla="*/ 12 w 176"/>
              <a:gd name="T5" fmla="*/ 104 h 144"/>
              <a:gd name="T6" fmla="*/ 24 w 176"/>
              <a:gd name="T7" fmla="*/ 92 h 144"/>
              <a:gd name="T8" fmla="*/ 12 w 176"/>
              <a:gd name="T9" fmla="*/ 80 h 144"/>
              <a:gd name="T10" fmla="*/ 12 w 176"/>
              <a:gd name="T11" fmla="*/ 40 h 144"/>
              <a:gd name="T12" fmla="*/ 0 w 176"/>
              <a:gd name="T13" fmla="*/ 52 h 144"/>
              <a:gd name="T14" fmla="*/ 12 w 176"/>
              <a:gd name="T15" fmla="*/ 64 h 144"/>
              <a:gd name="T16" fmla="*/ 24 w 176"/>
              <a:gd name="T17" fmla="*/ 52 h 144"/>
              <a:gd name="T18" fmla="*/ 12 w 176"/>
              <a:gd name="T19" fmla="*/ 40 h 144"/>
              <a:gd name="T20" fmla="*/ 12 w 176"/>
              <a:gd name="T21" fmla="*/ 120 h 144"/>
              <a:gd name="T22" fmla="*/ 0 w 176"/>
              <a:gd name="T23" fmla="*/ 132 h 144"/>
              <a:gd name="T24" fmla="*/ 12 w 176"/>
              <a:gd name="T25" fmla="*/ 144 h 144"/>
              <a:gd name="T26" fmla="*/ 24 w 176"/>
              <a:gd name="T27" fmla="*/ 132 h 144"/>
              <a:gd name="T28" fmla="*/ 12 w 176"/>
              <a:gd name="T29" fmla="*/ 120 h 144"/>
              <a:gd name="T30" fmla="*/ 44 w 176"/>
              <a:gd name="T31" fmla="*/ 16 h 144"/>
              <a:gd name="T32" fmla="*/ 172 w 176"/>
              <a:gd name="T33" fmla="*/ 16 h 144"/>
              <a:gd name="T34" fmla="*/ 176 w 176"/>
              <a:gd name="T35" fmla="*/ 12 h 144"/>
              <a:gd name="T36" fmla="*/ 172 w 176"/>
              <a:gd name="T37" fmla="*/ 8 h 144"/>
              <a:gd name="T38" fmla="*/ 44 w 176"/>
              <a:gd name="T39" fmla="*/ 8 h 144"/>
              <a:gd name="T40" fmla="*/ 40 w 176"/>
              <a:gd name="T41" fmla="*/ 12 h 144"/>
              <a:gd name="T42" fmla="*/ 44 w 176"/>
              <a:gd name="T43" fmla="*/ 16 h 144"/>
              <a:gd name="T44" fmla="*/ 172 w 176"/>
              <a:gd name="T45" fmla="*/ 128 h 144"/>
              <a:gd name="T46" fmla="*/ 44 w 176"/>
              <a:gd name="T47" fmla="*/ 128 h 144"/>
              <a:gd name="T48" fmla="*/ 40 w 176"/>
              <a:gd name="T49" fmla="*/ 132 h 144"/>
              <a:gd name="T50" fmla="*/ 44 w 176"/>
              <a:gd name="T51" fmla="*/ 136 h 144"/>
              <a:gd name="T52" fmla="*/ 172 w 176"/>
              <a:gd name="T53" fmla="*/ 136 h 144"/>
              <a:gd name="T54" fmla="*/ 176 w 176"/>
              <a:gd name="T55" fmla="*/ 132 h 144"/>
              <a:gd name="T56" fmla="*/ 172 w 176"/>
              <a:gd name="T57" fmla="*/ 128 h 144"/>
              <a:gd name="T58" fmla="*/ 12 w 176"/>
              <a:gd name="T59" fmla="*/ 0 h 144"/>
              <a:gd name="T60" fmla="*/ 0 w 176"/>
              <a:gd name="T61" fmla="*/ 12 h 144"/>
              <a:gd name="T62" fmla="*/ 12 w 176"/>
              <a:gd name="T63" fmla="*/ 24 h 144"/>
              <a:gd name="T64" fmla="*/ 24 w 176"/>
              <a:gd name="T65" fmla="*/ 12 h 144"/>
              <a:gd name="T66" fmla="*/ 12 w 176"/>
              <a:gd name="T67" fmla="*/ 0 h 144"/>
              <a:gd name="T68" fmla="*/ 172 w 176"/>
              <a:gd name="T69" fmla="*/ 48 h 144"/>
              <a:gd name="T70" fmla="*/ 44 w 176"/>
              <a:gd name="T71" fmla="*/ 48 h 144"/>
              <a:gd name="T72" fmla="*/ 40 w 176"/>
              <a:gd name="T73" fmla="*/ 52 h 144"/>
              <a:gd name="T74" fmla="*/ 44 w 176"/>
              <a:gd name="T75" fmla="*/ 56 h 144"/>
              <a:gd name="T76" fmla="*/ 172 w 176"/>
              <a:gd name="T77" fmla="*/ 56 h 144"/>
              <a:gd name="T78" fmla="*/ 176 w 176"/>
              <a:gd name="T79" fmla="*/ 52 h 144"/>
              <a:gd name="T80" fmla="*/ 172 w 176"/>
              <a:gd name="T81" fmla="*/ 48 h 144"/>
              <a:gd name="T82" fmla="*/ 172 w 176"/>
              <a:gd name="T83" fmla="*/ 88 h 144"/>
              <a:gd name="T84" fmla="*/ 44 w 176"/>
              <a:gd name="T85" fmla="*/ 88 h 144"/>
              <a:gd name="T86" fmla="*/ 40 w 176"/>
              <a:gd name="T87" fmla="*/ 92 h 144"/>
              <a:gd name="T88" fmla="*/ 44 w 176"/>
              <a:gd name="T89" fmla="*/ 96 h 144"/>
              <a:gd name="T90" fmla="*/ 172 w 176"/>
              <a:gd name="T91" fmla="*/ 96 h 144"/>
              <a:gd name="T92" fmla="*/ 176 w 176"/>
              <a:gd name="T93" fmla="*/ 92 h 144"/>
              <a:gd name="T94" fmla="*/ 172 w 176"/>
              <a:gd name="T95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44">
                <a:moveTo>
                  <a:pt x="12" y="80"/>
                </a:moveTo>
                <a:cubicBezTo>
                  <a:pt x="5" y="80"/>
                  <a:pt x="0" y="85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19" y="104"/>
                  <a:pt x="24" y="99"/>
                  <a:pt x="24" y="92"/>
                </a:cubicBezTo>
                <a:cubicBezTo>
                  <a:pt x="24" y="85"/>
                  <a:pt x="19" y="80"/>
                  <a:pt x="12" y="80"/>
                </a:cubicBezTo>
                <a:moveTo>
                  <a:pt x="12" y="40"/>
                </a:moveTo>
                <a:cubicBezTo>
                  <a:pt x="5" y="40"/>
                  <a:pt x="0" y="45"/>
                  <a:pt x="0" y="52"/>
                </a:cubicBezTo>
                <a:cubicBezTo>
                  <a:pt x="0" y="59"/>
                  <a:pt x="5" y="64"/>
                  <a:pt x="12" y="64"/>
                </a:cubicBezTo>
                <a:cubicBezTo>
                  <a:pt x="19" y="64"/>
                  <a:pt x="24" y="59"/>
                  <a:pt x="24" y="52"/>
                </a:cubicBezTo>
                <a:cubicBezTo>
                  <a:pt x="24" y="45"/>
                  <a:pt x="19" y="40"/>
                  <a:pt x="12" y="40"/>
                </a:cubicBezTo>
                <a:moveTo>
                  <a:pt x="12" y="120"/>
                </a:moveTo>
                <a:cubicBezTo>
                  <a:pt x="5" y="120"/>
                  <a:pt x="0" y="125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9" y="144"/>
                  <a:pt x="24" y="139"/>
                  <a:pt x="24" y="132"/>
                </a:cubicBezTo>
                <a:cubicBezTo>
                  <a:pt x="24" y="125"/>
                  <a:pt x="19" y="120"/>
                  <a:pt x="12" y="120"/>
                </a:cubicBezTo>
                <a:moveTo>
                  <a:pt x="44" y="16"/>
                </a:moveTo>
                <a:cubicBezTo>
                  <a:pt x="172" y="16"/>
                  <a:pt x="172" y="16"/>
                  <a:pt x="172" y="16"/>
                </a:cubicBezTo>
                <a:cubicBezTo>
                  <a:pt x="174" y="16"/>
                  <a:pt x="176" y="14"/>
                  <a:pt x="176" y="12"/>
                </a:cubicBezTo>
                <a:cubicBezTo>
                  <a:pt x="176" y="10"/>
                  <a:pt x="174" y="8"/>
                  <a:pt x="172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2" y="8"/>
                  <a:pt x="40" y="10"/>
                  <a:pt x="40" y="12"/>
                </a:cubicBezTo>
                <a:cubicBezTo>
                  <a:pt x="40" y="14"/>
                  <a:pt x="42" y="16"/>
                  <a:pt x="44" y="16"/>
                </a:cubicBezTo>
                <a:moveTo>
                  <a:pt x="172" y="128"/>
                </a:moveTo>
                <a:cubicBezTo>
                  <a:pt x="44" y="128"/>
                  <a:pt x="44" y="128"/>
                  <a:pt x="44" y="128"/>
                </a:cubicBezTo>
                <a:cubicBezTo>
                  <a:pt x="42" y="128"/>
                  <a:pt x="40" y="130"/>
                  <a:pt x="40" y="132"/>
                </a:cubicBezTo>
                <a:cubicBezTo>
                  <a:pt x="40" y="134"/>
                  <a:pt x="42" y="136"/>
                  <a:pt x="44" y="136"/>
                </a:cubicBezTo>
                <a:cubicBezTo>
                  <a:pt x="172" y="136"/>
                  <a:pt x="172" y="136"/>
                  <a:pt x="172" y="136"/>
                </a:cubicBezTo>
                <a:cubicBezTo>
                  <a:pt x="174" y="136"/>
                  <a:pt x="176" y="134"/>
                  <a:pt x="176" y="132"/>
                </a:cubicBezTo>
                <a:cubicBezTo>
                  <a:pt x="176" y="130"/>
                  <a:pt x="174" y="128"/>
                  <a:pt x="172" y="128"/>
                </a:cubicBezTo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5"/>
                  <a:pt x="19" y="0"/>
                  <a:pt x="12" y="0"/>
                </a:cubicBezTo>
                <a:moveTo>
                  <a:pt x="172" y="48"/>
                </a:move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74" y="56"/>
                  <a:pt x="176" y="54"/>
                  <a:pt x="176" y="52"/>
                </a:cubicBezTo>
                <a:cubicBezTo>
                  <a:pt x="176" y="50"/>
                  <a:pt x="174" y="48"/>
                  <a:pt x="172" y="48"/>
                </a:cubicBezTo>
                <a:moveTo>
                  <a:pt x="172" y="88"/>
                </a:moveTo>
                <a:cubicBezTo>
                  <a:pt x="44" y="88"/>
                  <a:pt x="44" y="88"/>
                  <a:pt x="44" y="88"/>
                </a:cubicBezTo>
                <a:cubicBezTo>
                  <a:pt x="42" y="88"/>
                  <a:pt x="40" y="90"/>
                  <a:pt x="40" y="92"/>
                </a:cubicBezTo>
                <a:cubicBezTo>
                  <a:pt x="40" y="94"/>
                  <a:pt x="42" y="96"/>
                  <a:pt x="44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90"/>
                  <a:pt x="174" y="88"/>
                  <a:pt x="172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47"/>
          <p:cNvSpPr>
            <a:spLocks noEditPoints="1"/>
          </p:cNvSpPr>
          <p:nvPr/>
        </p:nvSpPr>
        <p:spPr bwMode="auto">
          <a:xfrm>
            <a:off x="4725344" y="2411262"/>
            <a:ext cx="335898" cy="274235"/>
          </a:xfrm>
          <a:custGeom>
            <a:avLst/>
            <a:gdLst>
              <a:gd name="T0" fmla="*/ 160 w 176"/>
              <a:gd name="T1" fmla="*/ 16 h 144"/>
              <a:gd name="T2" fmla="*/ 88 w 176"/>
              <a:gd name="T3" fmla="*/ 16 h 144"/>
              <a:gd name="T4" fmla="*/ 56 w 176"/>
              <a:gd name="T5" fmla="*/ 0 h 144"/>
              <a:gd name="T6" fmla="*/ 16 w 176"/>
              <a:gd name="T7" fmla="*/ 0 h 144"/>
              <a:gd name="T8" fmla="*/ 0 w 176"/>
              <a:gd name="T9" fmla="*/ 16 h 144"/>
              <a:gd name="T10" fmla="*/ 0 w 176"/>
              <a:gd name="T11" fmla="*/ 128 h 144"/>
              <a:gd name="T12" fmla="*/ 16 w 176"/>
              <a:gd name="T13" fmla="*/ 144 h 144"/>
              <a:gd name="T14" fmla="*/ 160 w 176"/>
              <a:gd name="T15" fmla="*/ 144 h 144"/>
              <a:gd name="T16" fmla="*/ 176 w 176"/>
              <a:gd name="T17" fmla="*/ 128 h 144"/>
              <a:gd name="T18" fmla="*/ 176 w 176"/>
              <a:gd name="T19" fmla="*/ 32 h 144"/>
              <a:gd name="T20" fmla="*/ 160 w 176"/>
              <a:gd name="T21" fmla="*/ 16 h 144"/>
              <a:gd name="T22" fmla="*/ 168 w 176"/>
              <a:gd name="T23" fmla="*/ 128 h 144"/>
              <a:gd name="T24" fmla="*/ 160 w 176"/>
              <a:gd name="T25" fmla="*/ 136 h 144"/>
              <a:gd name="T26" fmla="*/ 16 w 176"/>
              <a:gd name="T27" fmla="*/ 136 h 144"/>
              <a:gd name="T28" fmla="*/ 8 w 176"/>
              <a:gd name="T29" fmla="*/ 128 h 144"/>
              <a:gd name="T30" fmla="*/ 8 w 176"/>
              <a:gd name="T31" fmla="*/ 48 h 144"/>
              <a:gd name="T32" fmla="*/ 168 w 176"/>
              <a:gd name="T33" fmla="*/ 48 h 144"/>
              <a:gd name="T34" fmla="*/ 168 w 176"/>
              <a:gd name="T35" fmla="*/ 128 h 144"/>
              <a:gd name="T36" fmla="*/ 168 w 176"/>
              <a:gd name="T37" fmla="*/ 40 h 144"/>
              <a:gd name="T38" fmla="*/ 8 w 176"/>
              <a:gd name="T39" fmla="*/ 40 h 144"/>
              <a:gd name="T40" fmla="*/ 8 w 176"/>
              <a:gd name="T41" fmla="*/ 16 h 144"/>
              <a:gd name="T42" fmla="*/ 16 w 176"/>
              <a:gd name="T43" fmla="*/ 8 h 144"/>
              <a:gd name="T44" fmla="*/ 56 w 176"/>
              <a:gd name="T45" fmla="*/ 8 h 144"/>
              <a:gd name="T46" fmla="*/ 88 w 176"/>
              <a:gd name="T47" fmla="*/ 24 h 144"/>
              <a:gd name="T48" fmla="*/ 160 w 176"/>
              <a:gd name="T49" fmla="*/ 24 h 144"/>
              <a:gd name="T50" fmla="*/ 168 w 176"/>
              <a:gd name="T51" fmla="*/ 32 h 144"/>
              <a:gd name="T52" fmla="*/ 168 w 176"/>
              <a:gd name="T53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44">
                <a:moveTo>
                  <a:pt x="160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72" y="16"/>
                  <a:pt x="72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28"/>
                </a:moveTo>
                <a:cubicBezTo>
                  <a:pt x="168" y="132"/>
                  <a:pt x="164" y="136"/>
                  <a:pt x="160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168" y="48"/>
                  <a:pt x="168" y="48"/>
                  <a:pt x="168" y="48"/>
                </a:cubicBezTo>
                <a:lnTo>
                  <a:pt x="168" y="128"/>
                </a:lnTo>
                <a:close/>
                <a:moveTo>
                  <a:pt x="168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8" y="8"/>
                  <a:pt x="68" y="24"/>
                  <a:pt x="88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48"/>
          <p:cNvSpPr>
            <a:spLocks noEditPoints="1"/>
          </p:cNvSpPr>
          <p:nvPr/>
        </p:nvSpPr>
        <p:spPr bwMode="auto">
          <a:xfrm>
            <a:off x="5364684" y="2396657"/>
            <a:ext cx="335898" cy="303444"/>
          </a:xfrm>
          <a:custGeom>
            <a:avLst/>
            <a:gdLst>
              <a:gd name="T0" fmla="*/ 128 w 176"/>
              <a:gd name="T1" fmla="*/ 48 h 160"/>
              <a:gd name="T2" fmla="*/ 80 w 176"/>
              <a:gd name="T3" fmla="*/ 48 h 160"/>
              <a:gd name="T4" fmla="*/ 48 w 176"/>
              <a:gd name="T5" fmla="*/ 32 h 160"/>
              <a:gd name="T6" fmla="*/ 16 w 176"/>
              <a:gd name="T7" fmla="*/ 32 h 160"/>
              <a:gd name="T8" fmla="*/ 0 w 176"/>
              <a:gd name="T9" fmla="*/ 48 h 160"/>
              <a:gd name="T10" fmla="*/ 0 w 176"/>
              <a:gd name="T11" fmla="*/ 144 h 160"/>
              <a:gd name="T12" fmla="*/ 16 w 176"/>
              <a:gd name="T13" fmla="*/ 160 h 160"/>
              <a:gd name="T14" fmla="*/ 128 w 176"/>
              <a:gd name="T15" fmla="*/ 160 h 160"/>
              <a:gd name="T16" fmla="*/ 144 w 176"/>
              <a:gd name="T17" fmla="*/ 144 h 160"/>
              <a:gd name="T18" fmla="*/ 144 w 176"/>
              <a:gd name="T19" fmla="*/ 64 h 160"/>
              <a:gd name="T20" fmla="*/ 128 w 176"/>
              <a:gd name="T21" fmla="*/ 48 h 160"/>
              <a:gd name="T22" fmla="*/ 136 w 176"/>
              <a:gd name="T23" fmla="*/ 144 h 160"/>
              <a:gd name="T24" fmla="*/ 128 w 176"/>
              <a:gd name="T25" fmla="*/ 152 h 160"/>
              <a:gd name="T26" fmla="*/ 16 w 176"/>
              <a:gd name="T27" fmla="*/ 152 h 160"/>
              <a:gd name="T28" fmla="*/ 8 w 176"/>
              <a:gd name="T29" fmla="*/ 144 h 160"/>
              <a:gd name="T30" fmla="*/ 8 w 176"/>
              <a:gd name="T31" fmla="*/ 80 h 160"/>
              <a:gd name="T32" fmla="*/ 136 w 176"/>
              <a:gd name="T33" fmla="*/ 80 h 160"/>
              <a:gd name="T34" fmla="*/ 136 w 176"/>
              <a:gd name="T35" fmla="*/ 144 h 160"/>
              <a:gd name="T36" fmla="*/ 136 w 176"/>
              <a:gd name="T37" fmla="*/ 72 h 160"/>
              <a:gd name="T38" fmla="*/ 8 w 176"/>
              <a:gd name="T39" fmla="*/ 72 h 160"/>
              <a:gd name="T40" fmla="*/ 8 w 176"/>
              <a:gd name="T41" fmla="*/ 48 h 160"/>
              <a:gd name="T42" fmla="*/ 16 w 176"/>
              <a:gd name="T43" fmla="*/ 40 h 160"/>
              <a:gd name="T44" fmla="*/ 48 w 176"/>
              <a:gd name="T45" fmla="*/ 40 h 160"/>
              <a:gd name="T46" fmla="*/ 80 w 176"/>
              <a:gd name="T47" fmla="*/ 56 h 160"/>
              <a:gd name="T48" fmla="*/ 128 w 176"/>
              <a:gd name="T49" fmla="*/ 56 h 160"/>
              <a:gd name="T50" fmla="*/ 136 w 176"/>
              <a:gd name="T51" fmla="*/ 64 h 160"/>
              <a:gd name="T52" fmla="*/ 136 w 176"/>
              <a:gd name="T53" fmla="*/ 72 h 160"/>
              <a:gd name="T54" fmla="*/ 160 w 176"/>
              <a:gd name="T55" fmla="*/ 16 h 160"/>
              <a:gd name="T56" fmla="*/ 112 w 176"/>
              <a:gd name="T57" fmla="*/ 16 h 160"/>
              <a:gd name="T58" fmla="*/ 80 w 176"/>
              <a:gd name="T59" fmla="*/ 0 h 160"/>
              <a:gd name="T60" fmla="*/ 48 w 176"/>
              <a:gd name="T61" fmla="*/ 0 h 160"/>
              <a:gd name="T62" fmla="*/ 32 w 176"/>
              <a:gd name="T63" fmla="*/ 16 h 160"/>
              <a:gd name="T64" fmla="*/ 32 w 176"/>
              <a:gd name="T65" fmla="*/ 20 h 160"/>
              <a:gd name="T66" fmla="*/ 36 w 176"/>
              <a:gd name="T67" fmla="*/ 24 h 160"/>
              <a:gd name="T68" fmla="*/ 40 w 176"/>
              <a:gd name="T69" fmla="*/ 20 h 160"/>
              <a:gd name="T70" fmla="*/ 40 w 176"/>
              <a:gd name="T71" fmla="*/ 16 h 160"/>
              <a:gd name="T72" fmla="*/ 48 w 176"/>
              <a:gd name="T73" fmla="*/ 8 h 160"/>
              <a:gd name="T74" fmla="*/ 80 w 176"/>
              <a:gd name="T75" fmla="*/ 8 h 160"/>
              <a:gd name="T76" fmla="*/ 112 w 176"/>
              <a:gd name="T77" fmla="*/ 24 h 160"/>
              <a:gd name="T78" fmla="*/ 160 w 176"/>
              <a:gd name="T79" fmla="*/ 24 h 160"/>
              <a:gd name="T80" fmla="*/ 168 w 176"/>
              <a:gd name="T81" fmla="*/ 32 h 160"/>
              <a:gd name="T82" fmla="*/ 168 w 176"/>
              <a:gd name="T83" fmla="*/ 112 h 160"/>
              <a:gd name="T84" fmla="*/ 160 w 176"/>
              <a:gd name="T85" fmla="*/ 120 h 160"/>
              <a:gd name="T86" fmla="*/ 156 w 176"/>
              <a:gd name="T87" fmla="*/ 120 h 160"/>
              <a:gd name="T88" fmla="*/ 152 w 176"/>
              <a:gd name="T89" fmla="*/ 124 h 160"/>
              <a:gd name="T90" fmla="*/ 156 w 176"/>
              <a:gd name="T91" fmla="*/ 128 h 160"/>
              <a:gd name="T92" fmla="*/ 160 w 176"/>
              <a:gd name="T93" fmla="*/ 128 h 160"/>
              <a:gd name="T94" fmla="*/ 176 w 176"/>
              <a:gd name="T95" fmla="*/ 112 h 160"/>
              <a:gd name="T96" fmla="*/ 176 w 176"/>
              <a:gd name="T97" fmla="*/ 32 h 160"/>
              <a:gd name="T98" fmla="*/ 160 w 176"/>
              <a:gd name="T99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60">
                <a:moveTo>
                  <a:pt x="128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64" y="48"/>
                  <a:pt x="64" y="32"/>
                  <a:pt x="4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7" y="160"/>
                  <a:pt x="144" y="153"/>
                  <a:pt x="144" y="14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55"/>
                  <a:pt x="137" y="48"/>
                  <a:pt x="128" y="48"/>
                </a:cubicBezTo>
                <a:moveTo>
                  <a:pt x="136" y="144"/>
                </a:moveTo>
                <a:cubicBezTo>
                  <a:pt x="136" y="148"/>
                  <a:pt x="132" y="152"/>
                  <a:pt x="128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80"/>
                  <a:pt x="8" y="80"/>
                  <a:pt x="8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6" y="144"/>
                </a:lnTo>
                <a:close/>
                <a:moveTo>
                  <a:pt x="136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60" y="40"/>
                  <a:pt x="60" y="56"/>
                  <a:pt x="80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2" y="56"/>
                  <a:pt x="136" y="60"/>
                  <a:pt x="136" y="64"/>
                </a:cubicBezTo>
                <a:lnTo>
                  <a:pt x="136" y="72"/>
                </a:lnTo>
                <a:close/>
                <a:moveTo>
                  <a:pt x="160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96" y="16"/>
                  <a:pt x="96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92" y="8"/>
                  <a:pt x="92" y="24"/>
                  <a:pt x="112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8" y="116"/>
                  <a:pt x="164" y="120"/>
                  <a:pt x="160" y="12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0"/>
                  <a:pt x="152" y="122"/>
                  <a:pt x="152" y="124"/>
                </a:cubicBezTo>
                <a:cubicBezTo>
                  <a:pt x="152" y="126"/>
                  <a:pt x="154" y="128"/>
                  <a:pt x="156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149"/>
          <p:cNvSpPr>
            <a:spLocks noEditPoints="1"/>
          </p:cNvSpPr>
          <p:nvPr/>
        </p:nvSpPr>
        <p:spPr bwMode="auto">
          <a:xfrm>
            <a:off x="6004026" y="2411262"/>
            <a:ext cx="334275" cy="274235"/>
          </a:xfrm>
          <a:custGeom>
            <a:avLst/>
            <a:gdLst>
              <a:gd name="T0" fmla="*/ 132 w 176"/>
              <a:gd name="T1" fmla="*/ 104 h 144"/>
              <a:gd name="T2" fmla="*/ 144 w 176"/>
              <a:gd name="T3" fmla="*/ 92 h 144"/>
              <a:gd name="T4" fmla="*/ 132 w 176"/>
              <a:gd name="T5" fmla="*/ 80 h 144"/>
              <a:gd name="T6" fmla="*/ 120 w 176"/>
              <a:gd name="T7" fmla="*/ 92 h 144"/>
              <a:gd name="T8" fmla="*/ 132 w 176"/>
              <a:gd name="T9" fmla="*/ 104 h 144"/>
              <a:gd name="T10" fmla="*/ 132 w 176"/>
              <a:gd name="T11" fmla="*/ 88 h 144"/>
              <a:gd name="T12" fmla="*/ 136 w 176"/>
              <a:gd name="T13" fmla="*/ 92 h 144"/>
              <a:gd name="T14" fmla="*/ 132 w 176"/>
              <a:gd name="T15" fmla="*/ 96 h 144"/>
              <a:gd name="T16" fmla="*/ 128 w 176"/>
              <a:gd name="T17" fmla="*/ 92 h 144"/>
              <a:gd name="T18" fmla="*/ 132 w 176"/>
              <a:gd name="T19" fmla="*/ 88 h 144"/>
              <a:gd name="T20" fmla="*/ 160 w 176"/>
              <a:gd name="T21" fmla="*/ 16 h 144"/>
              <a:gd name="T22" fmla="*/ 88 w 176"/>
              <a:gd name="T23" fmla="*/ 16 h 144"/>
              <a:gd name="T24" fmla="*/ 56 w 176"/>
              <a:gd name="T25" fmla="*/ 0 h 144"/>
              <a:gd name="T26" fmla="*/ 16 w 176"/>
              <a:gd name="T27" fmla="*/ 0 h 144"/>
              <a:gd name="T28" fmla="*/ 0 w 176"/>
              <a:gd name="T29" fmla="*/ 16 h 144"/>
              <a:gd name="T30" fmla="*/ 0 w 176"/>
              <a:gd name="T31" fmla="*/ 128 h 144"/>
              <a:gd name="T32" fmla="*/ 16 w 176"/>
              <a:gd name="T33" fmla="*/ 144 h 144"/>
              <a:gd name="T34" fmla="*/ 160 w 176"/>
              <a:gd name="T35" fmla="*/ 144 h 144"/>
              <a:gd name="T36" fmla="*/ 176 w 176"/>
              <a:gd name="T37" fmla="*/ 128 h 144"/>
              <a:gd name="T38" fmla="*/ 176 w 176"/>
              <a:gd name="T39" fmla="*/ 32 h 144"/>
              <a:gd name="T40" fmla="*/ 160 w 176"/>
              <a:gd name="T41" fmla="*/ 16 h 144"/>
              <a:gd name="T42" fmla="*/ 168 w 176"/>
              <a:gd name="T43" fmla="*/ 128 h 144"/>
              <a:gd name="T44" fmla="*/ 160 w 176"/>
              <a:gd name="T45" fmla="*/ 136 h 144"/>
              <a:gd name="T46" fmla="*/ 16 w 176"/>
              <a:gd name="T47" fmla="*/ 136 h 144"/>
              <a:gd name="T48" fmla="*/ 8 w 176"/>
              <a:gd name="T49" fmla="*/ 128 h 144"/>
              <a:gd name="T50" fmla="*/ 8 w 176"/>
              <a:gd name="T51" fmla="*/ 48 h 144"/>
              <a:gd name="T52" fmla="*/ 168 w 176"/>
              <a:gd name="T53" fmla="*/ 48 h 144"/>
              <a:gd name="T54" fmla="*/ 168 w 176"/>
              <a:gd name="T55" fmla="*/ 128 h 144"/>
              <a:gd name="T56" fmla="*/ 168 w 176"/>
              <a:gd name="T57" fmla="*/ 40 h 144"/>
              <a:gd name="T58" fmla="*/ 8 w 176"/>
              <a:gd name="T59" fmla="*/ 40 h 144"/>
              <a:gd name="T60" fmla="*/ 8 w 176"/>
              <a:gd name="T61" fmla="*/ 16 h 144"/>
              <a:gd name="T62" fmla="*/ 16 w 176"/>
              <a:gd name="T63" fmla="*/ 8 h 144"/>
              <a:gd name="T64" fmla="*/ 56 w 176"/>
              <a:gd name="T65" fmla="*/ 8 h 144"/>
              <a:gd name="T66" fmla="*/ 88 w 176"/>
              <a:gd name="T67" fmla="*/ 24 h 144"/>
              <a:gd name="T68" fmla="*/ 160 w 176"/>
              <a:gd name="T69" fmla="*/ 24 h 144"/>
              <a:gd name="T70" fmla="*/ 168 w 176"/>
              <a:gd name="T71" fmla="*/ 32 h 144"/>
              <a:gd name="T72" fmla="*/ 168 w 176"/>
              <a:gd name="T73" fmla="*/ 40 h 144"/>
              <a:gd name="T74" fmla="*/ 44 w 176"/>
              <a:gd name="T75" fmla="*/ 104 h 144"/>
              <a:gd name="T76" fmla="*/ 56 w 176"/>
              <a:gd name="T77" fmla="*/ 92 h 144"/>
              <a:gd name="T78" fmla="*/ 44 w 176"/>
              <a:gd name="T79" fmla="*/ 80 h 144"/>
              <a:gd name="T80" fmla="*/ 32 w 176"/>
              <a:gd name="T81" fmla="*/ 92 h 144"/>
              <a:gd name="T82" fmla="*/ 44 w 176"/>
              <a:gd name="T83" fmla="*/ 104 h 144"/>
              <a:gd name="T84" fmla="*/ 44 w 176"/>
              <a:gd name="T85" fmla="*/ 88 h 144"/>
              <a:gd name="T86" fmla="*/ 48 w 176"/>
              <a:gd name="T87" fmla="*/ 92 h 144"/>
              <a:gd name="T88" fmla="*/ 44 w 176"/>
              <a:gd name="T89" fmla="*/ 96 h 144"/>
              <a:gd name="T90" fmla="*/ 40 w 176"/>
              <a:gd name="T91" fmla="*/ 92 h 144"/>
              <a:gd name="T92" fmla="*/ 44 w 176"/>
              <a:gd name="T93" fmla="*/ 88 h 144"/>
              <a:gd name="T94" fmla="*/ 88 w 176"/>
              <a:gd name="T95" fmla="*/ 104 h 144"/>
              <a:gd name="T96" fmla="*/ 100 w 176"/>
              <a:gd name="T97" fmla="*/ 92 h 144"/>
              <a:gd name="T98" fmla="*/ 88 w 176"/>
              <a:gd name="T99" fmla="*/ 80 h 144"/>
              <a:gd name="T100" fmla="*/ 76 w 176"/>
              <a:gd name="T101" fmla="*/ 92 h 144"/>
              <a:gd name="T102" fmla="*/ 88 w 176"/>
              <a:gd name="T103" fmla="*/ 104 h 144"/>
              <a:gd name="T104" fmla="*/ 88 w 176"/>
              <a:gd name="T105" fmla="*/ 88 h 144"/>
              <a:gd name="T106" fmla="*/ 92 w 176"/>
              <a:gd name="T107" fmla="*/ 92 h 144"/>
              <a:gd name="T108" fmla="*/ 88 w 176"/>
              <a:gd name="T109" fmla="*/ 96 h 144"/>
              <a:gd name="T110" fmla="*/ 84 w 176"/>
              <a:gd name="T111" fmla="*/ 92 h 144"/>
              <a:gd name="T112" fmla="*/ 88 w 176"/>
              <a:gd name="T113" fmla="*/ 8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44">
                <a:moveTo>
                  <a:pt x="132" y="104"/>
                </a:moveTo>
                <a:cubicBezTo>
                  <a:pt x="139" y="104"/>
                  <a:pt x="144" y="99"/>
                  <a:pt x="144" y="92"/>
                </a:cubicBezTo>
                <a:cubicBezTo>
                  <a:pt x="144" y="85"/>
                  <a:pt x="139" y="80"/>
                  <a:pt x="132" y="80"/>
                </a:cubicBezTo>
                <a:cubicBezTo>
                  <a:pt x="125" y="80"/>
                  <a:pt x="120" y="85"/>
                  <a:pt x="120" y="92"/>
                </a:cubicBezTo>
                <a:cubicBezTo>
                  <a:pt x="120" y="99"/>
                  <a:pt x="125" y="104"/>
                  <a:pt x="132" y="104"/>
                </a:cubicBezTo>
                <a:moveTo>
                  <a:pt x="132" y="88"/>
                </a:moveTo>
                <a:cubicBezTo>
                  <a:pt x="134" y="88"/>
                  <a:pt x="136" y="90"/>
                  <a:pt x="136" y="92"/>
                </a:cubicBezTo>
                <a:cubicBezTo>
                  <a:pt x="136" y="94"/>
                  <a:pt x="134" y="96"/>
                  <a:pt x="132" y="96"/>
                </a:cubicBezTo>
                <a:cubicBezTo>
                  <a:pt x="130" y="96"/>
                  <a:pt x="128" y="94"/>
                  <a:pt x="128" y="92"/>
                </a:cubicBezTo>
                <a:cubicBezTo>
                  <a:pt x="128" y="90"/>
                  <a:pt x="130" y="88"/>
                  <a:pt x="132" y="88"/>
                </a:cubicBezTo>
                <a:moveTo>
                  <a:pt x="160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72" y="16"/>
                  <a:pt x="72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28"/>
                </a:moveTo>
                <a:cubicBezTo>
                  <a:pt x="168" y="132"/>
                  <a:pt x="164" y="136"/>
                  <a:pt x="160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168" y="48"/>
                  <a:pt x="168" y="48"/>
                  <a:pt x="168" y="48"/>
                </a:cubicBezTo>
                <a:lnTo>
                  <a:pt x="168" y="128"/>
                </a:lnTo>
                <a:close/>
                <a:moveTo>
                  <a:pt x="168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8" y="8"/>
                  <a:pt x="68" y="24"/>
                  <a:pt x="88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40"/>
                </a:lnTo>
                <a:close/>
                <a:moveTo>
                  <a:pt x="44" y="104"/>
                </a:moveTo>
                <a:cubicBezTo>
                  <a:pt x="51" y="104"/>
                  <a:pt x="56" y="99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7" y="80"/>
                  <a:pt x="32" y="85"/>
                  <a:pt x="32" y="92"/>
                </a:cubicBezTo>
                <a:cubicBezTo>
                  <a:pt x="32" y="99"/>
                  <a:pt x="37" y="104"/>
                  <a:pt x="44" y="104"/>
                </a:cubicBezTo>
                <a:moveTo>
                  <a:pt x="44" y="88"/>
                </a:moveTo>
                <a:cubicBezTo>
                  <a:pt x="46" y="88"/>
                  <a:pt x="48" y="90"/>
                  <a:pt x="48" y="92"/>
                </a:cubicBezTo>
                <a:cubicBezTo>
                  <a:pt x="48" y="94"/>
                  <a:pt x="46" y="96"/>
                  <a:pt x="44" y="96"/>
                </a:cubicBezTo>
                <a:cubicBezTo>
                  <a:pt x="42" y="96"/>
                  <a:pt x="40" y="94"/>
                  <a:pt x="40" y="92"/>
                </a:cubicBezTo>
                <a:cubicBezTo>
                  <a:pt x="40" y="90"/>
                  <a:pt x="42" y="88"/>
                  <a:pt x="44" y="88"/>
                </a:cubicBezTo>
                <a:moveTo>
                  <a:pt x="88" y="104"/>
                </a:moveTo>
                <a:cubicBezTo>
                  <a:pt x="95" y="104"/>
                  <a:pt x="100" y="99"/>
                  <a:pt x="100" y="92"/>
                </a:cubicBezTo>
                <a:cubicBezTo>
                  <a:pt x="100" y="85"/>
                  <a:pt x="95" y="80"/>
                  <a:pt x="88" y="80"/>
                </a:cubicBezTo>
                <a:cubicBezTo>
                  <a:pt x="81" y="80"/>
                  <a:pt x="76" y="85"/>
                  <a:pt x="76" y="92"/>
                </a:cubicBezTo>
                <a:cubicBezTo>
                  <a:pt x="76" y="99"/>
                  <a:pt x="81" y="104"/>
                  <a:pt x="88" y="104"/>
                </a:cubicBezTo>
                <a:moveTo>
                  <a:pt x="88" y="88"/>
                </a:moveTo>
                <a:cubicBezTo>
                  <a:pt x="90" y="88"/>
                  <a:pt x="92" y="90"/>
                  <a:pt x="92" y="92"/>
                </a:cubicBezTo>
                <a:cubicBezTo>
                  <a:pt x="92" y="94"/>
                  <a:pt x="90" y="96"/>
                  <a:pt x="88" y="96"/>
                </a:cubicBezTo>
                <a:cubicBezTo>
                  <a:pt x="86" y="96"/>
                  <a:pt x="84" y="94"/>
                  <a:pt x="84" y="92"/>
                </a:cubicBezTo>
                <a:cubicBezTo>
                  <a:pt x="84" y="90"/>
                  <a:pt x="86" y="88"/>
                  <a:pt x="88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50"/>
          <p:cNvSpPr>
            <a:spLocks noEditPoints="1"/>
          </p:cNvSpPr>
          <p:nvPr/>
        </p:nvSpPr>
        <p:spPr bwMode="auto">
          <a:xfrm>
            <a:off x="6643368" y="2382053"/>
            <a:ext cx="334275" cy="334275"/>
          </a:xfrm>
          <a:custGeom>
            <a:avLst/>
            <a:gdLst>
              <a:gd name="T0" fmla="*/ 138 w 176"/>
              <a:gd name="T1" fmla="*/ 133 h 176"/>
              <a:gd name="T2" fmla="*/ 152 w 176"/>
              <a:gd name="T3" fmla="*/ 96 h 176"/>
              <a:gd name="T4" fmla="*/ 96 w 176"/>
              <a:gd name="T5" fmla="*/ 40 h 176"/>
              <a:gd name="T6" fmla="*/ 40 w 176"/>
              <a:gd name="T7" fmla="*/ 96 h 176"/>
              <a:gd name="T8" fmla="*/ 96 w 176"/>
              <a:gd name="T9" fmla="*/ 152 h 176"/>
              <a:gd name="T10" fmla="*/ 133 w 176"/>
              <a:gd name="T11" fmla="*/ 138 h 176"/>
              <a:gd name="T12" fmla="*/ 138 w 176"/>
              <a:gd name="T13" fmla="*/ 144 h 176"/>
              <a:gd name="T14" fmla="*/ 138 w 176"/>
              <a:gd name="T15" fmla="*/ 144 h 176"/>
              <a:gd name="T16" fmla="*/ 138 w 176"/>
              <a:gd name="T17" fmla="*/ 144 h 176"/>
              <a:gd name="T18" fmla="*/ 169 w 176"/>
              <a:gd name="T19" fmla="*/ 175 h 176"/>
              <a:gd name="T20" fmla="*/ 172 w 176"/>
              <a:gd name="T21" fmla="*/ 176 h 176"/>
              <a:gd name="T22" fmla="*/ 176 w 176"/>
              <a:gd name="T23" fmla="*/ 172 h 176"/>
              <a:gd name="T24" fmla="*/ 175 w 176"/>
              <a:gd name="T25" fmla="*/ 169 h 176"/>
              <a:gd name="T26" fmla="*/ 138 w 176"/>
              <a:gd name="T27" fmla="*/ 133 h 176"/>
              <a:gd name="T28" fmla="*/ 96 w 176"/>
              <a:gd name="T29" fmla="*/ 144 h 176"/>
              <a:gd name="T30" fmla="*/ 48 w 176"/>
              <a:gd name="T31" fmla="*/ 96 h 176"/>
              <a:gd name="T32" fmla="*/ 96 w 176"/>
              <a:gd name="T33" fmla="*/ 48 h 176"/>
              <a:gd name="T34" fmla="*/ 144 w 176"/>
              <a:gd name="T35" fmla="*/ 96 h 176"/>
              <a:gd name="T36" fmla="*/ 96 w 176"/>
              <a:gd name="T37" fmla="*/ 144 h 176"/>
              <a:gd name="T38" fmla="*/ 160 w 176"/>
              <a:gd name="T39" fmla="*/ 16 h 176"/>
              <a:gd name="T40" fmla="*/ 88 w 176"/>
              <a:gd name="T41" fmla="*/ 16 h 176"/>
              <a:gd name="T42" fmla="*/ 56 w 176"/>
              <a:gd name="T43" fmla="*/ 0 h 176"/>
              <a:gd name="T44" fmla="*/ 16 w 176"/>
              <a:gd name="T45" fmla="*/ 0 h 176"/>
              <a:gd name="T46" fmla="*/ 0 w 176"/>
              <a:gd name="T47" fmla="*/ 16 h 176"/>
              <a:gd name="T48" fmla="*/ 0 w 176"/>
              <a:gd name="T49" fmla="*/ 128 h 176"/>
              <a:gd name="T50" fmla="*/ 16 w 176"/>
              <a:gd name="T51" fmla="*/ 144 h 176"/>
              <a:gd name="T52" fmla="*/ 54 w 176"/>
              <a:gd name="T53" fmla="*/ 144 h 176"/>
              <a:gd name="T54" fmla="*/ 46 w 176"/>
              <a:gd name="T55" fmla="*/ 136 h 176"/>
              <a:gd name="T56" fmla="*/ 16 w 176"/>
              <a:gd name="T57" fmla="*/ 136 h 176"/>
              <a:gd name="T58" fmla="*/ 8 w 176"/>
              <a:gd name="T59" fmla="*/ 128 h 176"/>
              <a:gd name="T60" fmla="*/ 8 w 176"/>
              <a:gd name="T61" fmla="*/ 48 h 176"/>
              <a:gd name="T62" fmla="*/ 54 w 176"/>
              <a:gd name="T63" fmla="*/ 48 h 176"/>
              <a:gd name="T64" fmla="*/ 65 w 176"/>
              <a:gd name="T65" fmla="*/ 40 h 176"/>
              <a:gd name="T66" fmla="*/ 8 w 176"/>
              <a:gd name="T67" fmla="*/ 40 h 176"/>
              <a:gd name="T68" fmla="*/ 8 w 176"/>
              <a:gd name="T69" fmla="*/ 16 h 176"/>
              <a:gd name="T70" fmla="*/ 16 w 176"/>
              <a:gd name="T71" fmla="*/ 8 h 176"/>
              <a:gd name="T72" fmla="*/ 56 w 176"/>
              <a:gd name="T73" fmla="*/ 8 h 176"/>
              <a:gd name="T74" fmla="*/ 88 w 176"/>
              <a:gd name="T75" fmla="*/ 24 h 176"/>
              <a:gd name="T76" fmla="*/ 160 w 176"/>
              <a:gd name="T77" fmla="*/ 24 h 176"/>
              <a:gd name="T78" fmla="*/ 168 w 176"/>
              <a:gd name="T79" fmla="*/ 32 h 176"/>
              <a:gd name="T80" fmla="*/ 168 w 176"/>
              <a:gd name="T81" fmla="*/ 40 h 176"/>
              <a:gd name="T82" fmla="*/ 127 w 176"/>
              <a:gd name="T83" fmla="*/ 40 h 176"/>
              <a:gd name="T84" fmla="*/ 138 w 176"/>
              <a:gd name="T85" fmla="*/ 48 h 176"/>
              <a:gd name="T86" fmla="*/ 168 w 176"/>
              <a:gd name="T87" fmla="*/ 48 h 176"/>
              <a:gd name="T88" fmla="*/ 168 w 176"/>
              <a:gd name="T89" fmla="*/ 128 h 176"/>
              <a:gd name="T90" fmla="*/ 160 w 176"/>
              <a:gd name="T91" fmla="*/ 136 h 176"/>
              <a:gd name="T92" fmla="*/ 153 w 176"/>
              <a:gd name="T93" fmla="*/ 136 h 176"/>
              <a:gd name="T94" fmla="*/ 161 w 176"/>
              <a:gd name="T95" fmla="*/ 144 h 176"/>
              <a:gd name="T96" fmla="*/ 176 w 176"/>
              <a:gd name="T97" fmla="*/ 128 h 176"/>
              <a:gd name="T98" fmla="*/ 176 w 176"/>
              <a:gd name="T99" fmla="*/ 32 h 176"/>
              <a:gd name="T100" fmla="*/ 160 w 176"/>
              <a:gd name="T10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76">
                <a:moveTo>
                  <a:pt x="138" y="133"/>
                </a:moveTo>
                <a:cubicBezTo>
                  <a:pt x="147" y="123"/>
                  <a:pt x="152" y="110"/>
                  <a:pt x="152" y="96"/>
                </a:cubicBezTo>
                <a:cubicBezTo>
                  <a:pt x="152" y="65"/>
                  <a:pt x="127" y="40"/>
                  <a:pt x="96" y="40"/>
                </a:cubicBezTo>
                <a:cubicBezTo>
                  <a:pt x="65" y="40"/>
                  <a:pt x="40" y="65"/>
                  <a:pt x="40" y="96"/>
                </a:cubicBezTo>
                <a:cubicBezTo>
                  <a:pt x="40" y="127"/>
                  <a:pt x="65" y="152"/>
                  <a:pt x="96" y="152"/>
                </a:cubicBezTo>
                <a:cubicBezTo>
                  <a:pt x="110" y="152"/>
                  <a:pt x="123" y="147"/>
                  <a:pt x="133" y="138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38" y="144"/>
                  <a:pt x="138" y="144"/>
                  <a:pt x="138" y="14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lnTo>
                  <a:pt x="138" y="133"/>
                </a:lnTo>
                <a:close/>
                <a:moveTo>
                  <a:pt x="96" y="144"/>
                </a:moveTo>
                <a:cubicBezTo>
                  <a:pt x="69" y="144"/>
                  <a:pt x="48" y="123"/>
                  <a:pt x="48" y="96"/>
                </a:cubicBezTo>
                <a:cubicBezTo>
                  <a:pt x="48" y="69"/>
                  <a:pt x="69" y="48"/>
                  <a:pt x="96" y="48"/>
                </a:cubicBezTo>
                <a:cubicBezTo>
                  <a:pt x="123" y="48"/>
                  <a:pt x="144" y="69"/>
                  <a:pt x="144" y="96"/>
                </a:cubicBezTo>
                <a:cubicBezTo>
                  <a:pt x="144" y="123"/>
                  <a:pt x="123" y="144"/>
                  <a:pt x="96" y="144"/>
                </a:cubicBezTo>
                <a:moveTo>
                  <a:pt x="160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72" y="16"/>
                  <a:pt x="72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54" y="144"/>
                  <a:pt x="54" y="144"/>
                  <a:pt x="54" y="144"/>
                </a:cubicBezTo>
                <a:cubicBezTo>
                  <a:pt x="51" y="142"/>
                  <a:pt x="48" y="139"/>
                  <a:pt x="46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7" y="45"/>
                  <a:pt x="61" y="42"/>
                  <a:pt x="65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8" y="8"/>
                  <a:pt x="68" y="24"/>
                  <a:pt x="88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31" y="42"/>
                  <a:pt x="135" y="45"/>
                  <a:pt x="138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3" y="136"/>
                  <a:pt x="153" y="136"/>
                  <a:pt x="153" y="136"/>
                </a:cubicBezTo>
                <a:cubicBezTo>
                  <a:pt x="161" y="144"/>
                  <a:pt x="161" y="144"/>
                  <a:pt x="161" y="144"/>
                </a:cubicBezTo>
                <a:cubicBezTo>
                  <a:pt x="169" y="143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51"/>
          <p:cNvSpPr>
            <a:spLocks noEditPoints="1"/>
          </p:cNvSpPr>
          <p:nvPr/>
        </p:nvSpPr>
        <p:spPr bwMode="auto">
          <a:xfrm>
            <a:off x="7282709" y="2382053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36 w 176"/>
              <a:gd name="T13" fmla="*/ 149 h 176"/>
              <a:gd name="T14" fmla="*/ 64 w 176"/>
              <a:gd name="T15" fmla="*/ 131 h 176"/>
              <a:gd name="T16" fmla="*/ 77 w 176"/>
              <a:gd name="T17" fmla="*/ 102 h 176"/>
              <a:gd name="T18" fmla="*/ 73 w 176"/>
              <a:gd name="T19" fmla="*/ 95 h 176"/>
              <a:gd name="T20" fmla="*/ 64 w 176"/>
              <a:gd name="T21" fmla="*/ 59 h 176"/>
              <a:gd name="T22" fmla="*/ 84 w 176"/>
              <a:gd name="T23" fmla="*/ 35 h 176"/>
              <a:gd name="T24" fmla="*/ 96 w 176"/>
              <a:gd name="T25" fmla="*/ 33 h 176"/>
              <a:gd name="T26" fmla="*/ 100 w 176"/>
              <a:gd name="T27" fmla="*/ 32 h 176"/>
              <a:gd name="T28" fmla="*/ 116 w 176"/>
              <a:gd name="T29" fmla="*/ 60 h 176"/>
              <a:gd name="T30" fmla="*/ 108 w 176"/>
              <a:gd name="T31" fmla="*/ 94 h 176"/>
              <a:gd name="T32" fmla="*/ 104 w 176"/>
              <a:gd name="T33" fmla="*/ 102 h 176"/>
              <a:gd name="T34" fmla="*/ 102 w 176"/>
              <a:gd name="T35" fmla="*/ 117 h 176"/>
              <a:gd name="T36" fmla="*/ 120 w 176"/>
              <a:gd name="T37" fmla="*/ 133 h 176"/>
              <a:gd name="T38" fmla="*/ 141 w 176"/>
              <a:gd name="T39" fmla="*/ 148 h 176"/>
              <a:gd name="T40" fmla="*/ 88 w 176"/>
              <a:gd name="T41" fmla="*/ 168 h 176"/>
              <a:gd name="T42" fmla="*/ 146 w 176"/>
              <a:gd name="T43" fmla="*/ 143 h 176"/>
              <a:gd name="T44" fmla="*/ 123 w 176"/>
              <a:gd name="T45" fmla="*/ 126 h 176"/>
              <a:gd name="T46" fmla="*/ 110 w 176"/>
              <a:gd name="T47" fmla="*/ 115 h 176"/>
              <a:gd name="T48" fmla="*/ 111 w 176"/>
              <a:gd name="T49" fmla="*/ 105 h 176"/>
              <a:gd name="T50" fmla="*/ 115 w 176"/>
              <a:gd name="T51" fmla="*/ 98 h 176"/>
              <a:gd name="T52" fmla="*/ 124 w 176"/>
              <a:gd name="T53" fmla="*/ 60 h 176"/>
              <a:gd name="T54" fmla="*/ 100 w 176"/>
              <a:gd name="T55" fmla="*/ 24 h 176"/>
              <a:gd name="T56" fmla="*/ 93 w 176"/>
              <a:gd name="T57" fmla="*/ 25 h 176"/>
              <a:gd name="T58" fmla="*/ 84 w 176"/>
              <a:gd name="T59" fmla="*/ 27 h 176"/>
              <a:gd name="T60" fmla="*/ 56 w 176"/>
              <a:gd name="T61" fmla="*/ 59 h 176"/>
              <a:gd name="T62" fmla="*/ 66 w 176"/>
              <a:gd name="T63" fmla="*/ 99 h 176"/>
              <a:gd name="T64" fmla="*/ 69 w 176"/>
              <a:gd name="T65" fmla="*/ 105 h 176"/>
              <a:gd name="T66" fmla="*/ 61 w 176"/>
              <a:gd name="T67" fmla="*/ 124 h 176"/>
              <a:gd name="T68" fmla="*/ 30 w 176"/>
              <a:gd name="T69" fmla="*/ 143 h 176"/>
              <a:gd name="T70" fmla="*/ 8 w 176"/>
              <a:gd name="T71" fmla="*/ 88 h 176"/>
              <a:gd name="T72" fmla="*/ 88 w 176"/>
              <a:gd name="T73" fmla="*/ 8 h 176"/>
              <a:gd name="T74" fmla="*/ 168 w 176"/>
              <a:gd name="T75" fmla="*/ 88 h 176"/>
              <a:gd name="T76" fmla="*/ 146 w 176"/>
              <a:gd name="T77" fmla="*/ 1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68" y="168"/>
                  <a:pt x="50" y="161"/>
                  <a:pt x="36" y="149"/>
                </a:cubicBezTo>
                <a:cubicBezTo>
                  <a:pt x="47" y="139"/>
                  <a:pt x="52" y="137"/>
                  <a:pt x="64" y="131"/>
                </a:cubicBezTo>
                <a:cubicBezTo>
                  <a:pt x="78" y="125"/>
                  <a:pt x="82" y="114"/>
                  <a:pt x="77" y="102"/>
                </a:cubicBezTo>
                <a:cubicBezTo>
                  <a:pt x="76" y="99"/>
                  <a:pt x="74" y="97"/>
                  <a:pt x="73" y="95"/>
                </a:cubicBezTo>
                <a:cubicBezTo>
                  <a:pt x="69" y="87"/>
                  <a:pt x="64" y="79"/>
                  <a:pt x="64" y="59"/>
                </a:cubicBezTo>
                <a:cubicBezTo>
                  <a:pt x="64" y="35"/>
                  <a:pt x="75" y="35"/>
                  <a:pt x="84" y="35"/>
                </a:cubicBezTo>
                <a:cubicBezTo>
                  <a:pt x="90" y="35"/>
                  <a:pt x="93" y="34"/>
                  <a:pt x="96" y="33"/>
                </a:cubicBezTo>
                <a:cubicBezTo>
                  <a:pt x="97" y="32"/>
                  <a:pt x="98" y="32"/>
                  <a:pt x="100" y="32"/>
                </a:cubicBezTo>
                <a:cubicBezTo>
                  <a:pt x="108" y="32"/>
                  <a:pt x="116" y="39"/>
                  <a:pt x="116" y="60"/>
                </a:cubicBezTo>
                <a:cubicBezTo>
                  <a:pt x="116" y="81"/>
                  <a:pt x="113" y="86"/>
                  <a:pt x="108" y="94"/>
                </a:cubicBezTo>
                <a:cubicBezTo>
                  <a:pt x="107" y="96"/>
                  <a:pt x="105" y="99"/>
                  <a:pt x="104" y="102"/>
                </a:cubicBezTo>
                <a:cubicBezTo>
                  <a:pt x="101" y="107"/>
                  <a:pt x="101" y="112"/>
                  <a:pt x="102" y="117"/>
                </a:cubicBezTo>
                <a:cubicBezTo>
                  <a:pt x="105" y="123"/>
                  <a:pt x="110" y="128"/>
                  <a:pt x="120" y="133"/>
                </a:cubicBezTo>
                <a:cubicBezTo>
                  <a:pt x="128" y="137"/>
                  <a:pt x="136" y="144"/>
                  <a:pt x="141" y="148"/>
                </a:cubicBezTo>
                <a:cubicBezTo>
                  <a:pt x="127" y="160"/>
                  <a:pt x="108" y="168"/>
                  <a:pt x="88" y="168"/>
                </a:cubicBezTo>
                <a:moveTo>
                  <a:pt x="146" y="143"/>
                </a:moveTo>
                <a:cubicBezTo>
                  <a:pt x="142" y="138"/>
                  <a:pt x="132" y="130"/>
                  <a:pt x="123" y="126"/>
                </a:cubicBezTo>
                <a:cubicBezTo>
                  <a:pt x="116" y="122"/>
                  <a:pt x="111" y="118"/>
                  <a:pt x="110" y="115"/>
                </a:cubicBezTo>
                <a:cubicBezTo>
                  <a:pt x="109" y="112"/>
                  <a:pt x="109" y="109"/>
                  <a:pt x="111" y="105"/>
                </a:cubicBezTo>
                <a:cubicBezTo>
                  <a:pt x="113" y="102"/>
                  <a:pt x="114" y="100"/>
                  <a:pt x="115" y="98"/>
                </a:cubicBezTo>
                <a:cubicBezTo>
                  <a:pt x="120" y="89"/>
                  <a:pt x="124" y="83"/>
                  <a:pt x="124" y="60"/>
                </a:cubicBezTo>
                <a:cubicBezTo>
                  <a:pt x="124" y="26"/>
                  <a:pt x="104" y="24"/>
                  <a:pt x="100" y="24"/>
                </a:cubicBezTo>
                <a:cubicBezTo>
                  <a:pt x="97" y="24"/>
                  <a:pt x="95" y="25"/>
                  <a:pt x="93" y="25"/>
                </a:cubicBezTo>
                <a:cubicBezTo>
                  <a:pt x="91" y="26"/>
                  <a:pt x="89" y="27"/>
                  <a:pt x="84" y="27"/>
                </a:cubicBezTo>
                <a:cubicBezTo>
                  <a:pt x="75" y="27"/>
                  <a:pt x="56" y="28"/>
                  <a:pt x="56" y="59"/>
                </a:cubicBezTo>
                <a:cubicBezTo>
                  <a:pt x="56" y="81"/>
                  <a:pt x="62" y="91"/>
                  <a:pt x="66" y="99"/>
                </a:cubicBezTo>
                <a:cubicBezTo>
                  <a:pt x="67" y="101"/>
                  <a:pt x="68" y="103"/>
                  <a:pt x="69" y="105"/>
                </a:cubicBezTo>
                <a:cubicBezTo>
                  <a:pt x="73" y="114"/>
                  <a:pt x="70" y="120"/>
                  <a:pt x="61" y="124"/>
                </a:cubicBezTo>
                <a:cubicBezTo>
                  <a:pt x="48" y="130"/>
                  <a:pt x="42" y="132"/>
                  <a:pt x="30" y="143"/>
                </a:cubicBezTo>
                <a:cubicBezTo>
                  <a:pt x="16" y="129"/>
                  <a:pt x="8" y="109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09"/>
                  <a:pt x="160" y="128"/>
                  <a:pt x="146" y="14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52"/>
          <p:cNvSpPr>
            <a:spLocks noEditPoints="1"/>
          </p:cNvSpPr>
          <p:nvPr/>
        </p:nvSpPr>
        <p:spPr bwMode="auto">
          <a:xfrm>
            <a:off x="1530260" y="3019772"/>
            <a:ext cx="335898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38 w 176"/>
              <a:gd name="T13" fmla="*/ 151 h 176"/>
              <a:gd name="T14" fmla="*/ 64 w 176"/>
              <a:gd name="T15" fmla="*/ 133 h 176"/>
              <a:gd name="T16" fmla="*/ 74 w 176"/>
              <a:gd name="T17" fmla="*/ 124 h 176"/>
              <a:gd name="T18" fmla="*/ 71 w 176"/>
              <a:gd name="T19" fmla="*/ 116 h 176"/>
              <a:gd name="T20" fmla="*/ 67 w 176"/>
              <a:gd name="T21" fmla="*/ 115 h 176"/>
              <a:gd name="T22" fmla="*/ 50 w 176"/>
              <a:gd name="T23" fmla="*/ 112 h 176"/>
              <a:gd name="T24" fmla="*/ 56 w 176"/>
              <a:gd name="T25" fmla="*/ 72 h 176"/>
              <a:gd name="T26" fmla="*/ 90 w 176"/>
              <a:gd name="T27" fmla="*/ 32 h 176"/>
              <a:gd name="T28" fmla="*/ 120 w 176"/>
              <a:gd name="T29" fmla="*/ 74 h 176"/>
              <a:gd name="T30" fmla="*/ 126 w 176"/>
              <a:gd name="T31" fmla="*/ 111 h 176"/>
              <a:gd name="T32" fmla="*/ 107 w 176"/>
              <a:gd name="T33" fmla="*/ 114 h 176"/>
              <a:gd name="T34" fmla="*/ 103 w 176"/>
              <a:gd name="T35" fmla="*/ 116 h 176"/>
              <a:gd name="T36" fmla="*/ 111 w 176"/>
              <a:gd name="T37" fmla="*/ 132 h 176"/>
              <a:gd name="T38" fmla="*/ 137 w 176"/>
              <a:gd name="T39" fmla="*/ 151 h 176"/>
              <a:gd name="T40" fmla="*/ 88 w 176"/>
              <a:gd name="T41" fmla="*/ 168 h 176"/>
              <a:gd name="T42" fmla="*/ 143 w 176"/>
              <a:gd name="T43" fmla="*/ 146 h 176"/>
              <a:gd name="T44" fmla="*/ 115 w 176"/>
              <a:gd name="T45" fmla="*/ 125 h 176"/>
              <a:gd name="T46" fmla="*/ 111 w 176"/>
              <a:gd name="T47" fmla="*/ 122 h 176"/>
              <a:gd name="T48" fmla="*/ 135 w 176"/>
              <a:gd name="T49" fmla="*/ 116 h 176"/>
              <a:gd name="T50" fmla="*/ 137 w 176"/>
              <a:gd name="T51" fmla="*/ 112 h 176"/>
              <a:gd name="T52" fmla="*/ 135 w 176"/>
              <a:gd name="T53" fmla="*/ 109 h 176"/>
              <a:gd name="T54" fmla="*/ 128 w 176"/>
              <a:gd name="T55" fmla="*/ 74 h 176"/>
              <a:gd name="T56" fmla="*/ 90 w 176"/>
              <a:gd name="T57" fmla="*/ 24 h 176"/>
              <a:gd name="T58" fmla="*/ 48 w 176"/>
              <a:gd name="T59" fmla="*/ 72 h 176"/>
              <a:gd name="T60" fmla="*/ 42 w 176"/>
              <a:gd name="T61" fmla="*/ 109 h 176"/>
              <a:gd name="T62" fmla="*/ 39 w 176"/>
              <a:gd name="T63" fmla="*/ 112 h 176"/>
              <a:gd name="T64" fmla="*/ 41 w 176"/>
              <a:gd name="T65" fmla="*/ 116 h 176"/>
              <a:gd name="T66" fmla="*/ 66 w 176"/>
              <a:gd name="T67" fmla="*/ 123 h 176"/>
              <a:gd name="T68" fmla="*/ 62 w 176"/>
              <a:gd name="T69" fmla="*/ 125 h 176"/>
              <a:gd name="T70" fmla="*/ 32 w 176"/>
              <a:gd name="T71" fmla="*/ 145 h 176"/>
              <a:gd name="T72" fmla="*/ 8 w 176"/>
              <a:gd name="T73" fmla="*/ 88 h 176"/>
              <a:gd name="T74" fmla="*/ 88 w 176"/>
              <a:gd name="T75" fmla="*/ 8 h 176"/>
              <a:gd name="T76" fmla="*/ 168 w 176"/>
              <a:gd name="T77" fmla="*/ 88 h 176"/>
              <a:gd name="T78" fmla="*/ 143 w 176"/>
              <a:gd name="T79" fmla="*/ 14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69" y="168"/>
                  <a:pt x="52" y="161"/>
                  <a:pt x="38" y="151"/>
                </a:cubicBezTo>
                <a:cubicBezTo>
                  <a:pt x="44" y="143"/>
                  <a:pt x="55" y="136"/>
                  <a:pt x="64" y="133"/>
                </a:cubicBezTo>
                <a:cubicBezTo>
                  <a:pt x="70" y="131"/>
                  <a:pt x="73" y="128"/>
                  <a:pt x="74" y="124"/>
                </a:cubicBezTo>
                <a:cubicBezTo>
                  <a:pt x="75" y="119"/>
                  <a:pt x="72" y="116"/>
                  <a:pt x="71" y="116"/>
                </a:cubicBezTo>
                <a:cubicBezTo>
                  <a:pt x="70" y="115"/>
                  <a:pt x="69" y="114"/>
                  <a:pt x="67" y="115"/>
                </a:cubicBezTo>
                <a:cubicBezTo>
                  <a:pt x="67" y="115"/>
                  <a:pt x="60" y="117"/>
                  <a:pt x="50" y="112"/>
                </a:cubicBezTo>
                <a:cubicBezTo>
                  <a:pt x="53" y="106"/>
                  <a:pt x="56" y="95"/>
                  <a:pt x="56" y="72"/>
                </a:cubicBezTo>
                <a:cubicBezTo>
                  <a:pt x="56" y="35"/>
                  <a:pt x="72" y="32"/>
                  <a:pt x="90" y="32"/>
                </a:cubicBezTo>
                <a:cubicBezTo>
                  <a:pt x="103" y="32"/>
                  <a:pt x="120" y="36"/>
                  <a:pt x="120" y="74"/>
                </a:cubicBezTo>
                <a:cubicBezTo>
                  <a:pt x="120" y="95"/>
                  <a:pt x="123" y="106"/>
                  <a:pt x="126" y="111"/>
                </a:cubicBezTo>
                <a:cubicBezTo>
                  <a:pt x="122" y="113"/>
                  <a:pt x="115" y="115"/>
                  <a:pt x="107" y="114"/>
                </a:cubicBezTo>
                <a:cubicBezTo>
                  <a:pt x="105" y="114"/>
                  <a:pt x="103" y="115"/>
                  <a:pt x="103" y="116"/>
                </a:cubicBezTo>
                <a:cubicBezTo>
                  <a:pt x="101" y="120"/>
                  <a:pt x="101" y="128"/>
                  <a:pt x="111" y="132"/>
                </a:cubicBezTo>
                <a:cubicBezTo>
                  <a:pt x="120" y="136"/>
                  <a:pt x="129" y="141"/>
                  <a:pt x="137" y="151"/>
                </a:cubicBezTo>
                <a:cubicBezTo>
                  <a:pt x="124" y="162"/>
                  <a:pt x="107" y="168"/>
                  <a:pt x="88" y="168"/>
                </a:cubicBezTo>
                <a:moveTo>
                  <a:pt x="143" y="146"/>
                </a:moveTo>
                <a:cubicBezTo>
                  <a:pt x="135" y="135"/>
                  <a:pt x="124" y="129"/>
                  <a:pt x="115" y="125"/>
                </a:cubicBezTo>
                <a:cubicBezTo>
                  <a:pt x="113" y="124"/>
                  <a:pt x="112" y="123"/>
                  <a:pt x="111" y="122"/>
                </a:cubicBezTo>
                <a:cubicBezTo>
                  <a:pt x="124" y="122"/>
                  <a:pt x="135" y="116"/>
                  <a:pt x="135" y="116"/>
                </a:cubicBezTo>
                <a:cubicBezTo>
                  <a:pt x="136" y="115"/>
                  <a:pt x="137" y="113"/>
                  <a:pt x="137" y="112"/>
                </a:cubicBezTo>
                <a:cubicBezTo>
                  <a:pt x="137" y="110"/>
                  <a:pt x="136" y="109"/>
                  <a:pt x="135" y="109"/>
                </a:cubicBezTo>
                <a:cubicBezTo>
                  <a:pt x="134" y="108"/>
                  <a:pt x="128" y="103"/>
                  <a:pt x="128" y="74"/>
                </a:cubicBezTo>
                <a:cubicBezTo>
                  <a:pt x="128" y="41"/>
                  <a:pt x="115" y="24"/>
                  <a:pt x="90" y="24"/>
                </a:cubicBezTo>
                <a:cubicBezTo>
                  <a:pt x="69" y="24"/>
                  <a:pt x="48" y="30"/>
                  <a:pt x="48" y="72"/>
                </a:cubicBezTo>
                <a:cubicBezTo>
                  <a:pt x="48" y="102"/>
                  <a:pt x="43" y="108"/>
                  <a:pt x="42" y="109"/>
                </a:cubicBezTo>
                <a:cubicBezTo>
                  <a:pt x="40" y="109"/>
                  <a:pt x="39" y="110"/>
                  <a:pt x="39" y="112"/>
                </a:cubicBezTo>
                <a:cubicBezTo>
                  <a:pt x="39" y="114"/>
                  <a:pt x="39" y="115"/>
                  <a:pt x="41" y="116"/>
                </a:cubicBezTo>
                <a:cubicBezTo>
                  <a:pt x="52" y="123"/>
                  <a:pt x="61" y="123"/>
                  <a:pt x="66" y="123"/>
                </a:cubicBezTo>
                <a:cubicBezTo>
                  <a:pt x="65" y="123"/>
                  <a:pt x="64" y="124"/>
                  <a:pt x="62" y="125"/>
                </a:cubicBezTo>
                <a:cubicBezTo>
                  <a:pt x="51" y="129"/>
                  <a:pt x="39" y="137"/>
                  <a:pt x="32" y="145"/>
                </a:cubicBezTo>
                <a:cubicBezTo>
                  <a:pt x="17" y="131"/>
                  <a:pt x="8" y="110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11"/>
                  <a:pt x="159" y="131"/>
                  <a:pt x="143" y="14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53"/>
          <p:cNvSpPr>
            <a:spLocks noEditPoints="1"/>
          </p:cNvSpPr>
          <p:nvPr/>
        </p:nvSpPr>
        <p:spPr bwMode="auto">
          <a:xfrm>
            <a:off x="2169601" y="3035999"/>
            <a:ext cx="334275" cy="303444"/>
          </a:xfrm>
          <a:custGeom>
            <a:avLst/>
            <a:gdLst>
              <a:gd name="T0" fmla="*/ 132 w 176"/>
              <a:gd name="T1" fmla="*/ 98 h 160"/>
              <a:gd name="T2" fmla="*/ 143 w 176"/>
              <a:gd name="T3" fmla="*/ 60 h 160"/>
              <a:gd name="T4" fmla="*/ 131 w 176"/>
              <a:gd name="T5" fmla="*/ 11 h 160"/>
              <a:gd name="T6" fmla="*/ 104 w 176"/>
              <a:gd name="T7" fmla="*/ 11 h 160"/>
              <a:gd name="T8" fmla="*/ 107 w 176"/>
              <a:gd name="T9" fmla="*/ 18 h 160"/>
              <a:gd name="T10" fmla="*/ 127 w 176"/>
              <a:gd name="T11" fmla="*/ 18 h 160"/>
              <a:gd name="T12" fmla="*/ 137 w 176"/>
              <a:gd name="T13" fmla="*/ 55 h 160"/>
              <a:gd name="T14" fmla="*/ 136 w 176"/>
              <a:gd name="T15" fmla="*/ 72 h 160"/>
              <a:gd name="T16" fmla="*/ 134 w 176"/>
              <a:gd name="T17" fmla="*/ 74 h 160"/>
              <a:gd name="T18" fmla="*/ 145 w 176"/>
              <a:gd name="T19" fmla="*/ 125 h 160"/>
              <a:gd name="T20" fmla="*/ 142 w 176"/>
              <a:gd name="T21" fmla="*/ 144 h 160"/>
              <a:gd name="T22" fmla="*/ 172 w 176"/>
              <a:gd name="T23" fmla="*/ 152 h 160"/>
              <a:gd name="T24" fmla="*/ 147 w 176"/>
              <a:gd name="T25" fmla="*/ 117 h 160"/>
              <a:gd name="T26" fmla="*/ 88 w 176"/>
              <a:gd name="T27" fmla="*/ 101 h 160"/>
              <a:gd name="T28" fmla="*/ 99 w 176"/>
              <a:gd name="T29" fmla="*/ 58 h 160"/>
              <a:gd name="T30" fmla="*/ 86 w 176"/>
              <a:gd name="T31" fmla="*/ 3 h 160"/>
              <a:gd name="T32" fmla="*/ 55 w 176"/>
              <a:gd name="T33" fmla="*/ 5 h 160"/>
              <a:gd name="T34" fmla="*/ 37 w 176"/>
              <a:gd name="T35" fmla="*/ 57 h 160"/>
              <a:gd name="T36" fmla="*/ 48 w 176"/>
              <a:gd name="T37" fmla="*/ 101 h 160"/>
              <a:gd name="T38" fmla="*/ 0 w 176"/>
              <a:gd name="T39" fmla="*/ 156 h 160"/>
              <a:gd name="T40" fmla="*/ 132 w 176"/>
              <a:gd name="T41" fmla="*/ 160 h 160"/>
              <a:gd name="T42" fmla="*/ 104 w 176"/>
              <a:gd name="T43" fmla="*/ 121 h 160"/>
              <a:gd name="T44" fmla="*/ 34 w 176"/>
              <a:gd name="T45" fmla="*/ 129 h 160"/>
              <a:gd name="T46" fmla="*/ 46 w 176"/>
              <a:gd name="T47" fmla="*/ 74 h 160"/>
              <a:gd name="T48" fmla="*/ 45 w 176"/>
              <a:gd name="T49" fmla="*/ 72 h 160"/>
              <a:gd name="T50" fmla="*/ 45 w 176"/>
              <a:gd name="T51" fmla="*/ 54 h 160"/>
              <a:gd name="T52" fmla="*/ 58 w 176"/>
              <a:gd name="T53" fmla="*/ 12 h 160"/>
              <a:gd name="T54" fmla="*/ 74 w 176"/>
              <a:gd name="T55" fmla="*/ 8 h 160"/>
              <a:gd name="T56" fmla="*/ 92 w 176"/>
              <a:gd name="T57" fmla="*/ 24 h 160"/>
              <a:gd name="T58" fmla="*/ 91 w 176"/>
              <a:gd name="T59" fmla="*/ 60 h 160"/>
              <a:gd name="T60" fmla="*/ 91 w 176"/>
              <a:gd name="T61" fmla="*/ 72 h 160"/>
              <a:gd name="T62" fmla="*/ 80 w 176"/>
              <a:gd name="T63" fmla="*/ 101 h 160"/>
              <a:gd name="T64" fmla="*/ 128 w 176"/>
              <a:gd name="T65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0">
                <a:moveTo>
                  <a:pt x="147" y="117"/>
                </a:moveTo>
                <a:cubicBezTo>
                  <a:pt x="147" y="117"/>
                  <a:pt x="132" y="113"/>
                  <a:pt x="132" y="98"/>
                </a:cubicBezTo>
                <a:cubicBezTo>
                  <a:pt x="132" y="85"/>
                  <a:pt x="139" y="81"/>
                  <a:pt x="142" y="77"/>
                </a:cubicBezTo>
                <a:cubicBezTo>
                  <a:pt x="142" y="77"/>
                  <a:pt x="146" y="73"/>
                  <a:pt x="143" y="60"/>
                </a:cubicBezTo>
                <a:cubicBezTo>
                  <a:pt x="149" y="53"/>
                  <a:pt x="150" y="40"/>
                  <a:pt x="144" y="27"/>
                </a:cubicBezTo>
                <a:cubicBezTo>
                  <a:pt x="140" y="18"/>
                  <a:pt x="136" y="13"/>
                  <a:pt x="131" y="11"/>
                </a:cubicBezTo>
                <a:cubicBezTo>
                  <a:pt x="127" y="9"/>
                  <a:pt x="123" y="8"/>
                  <a:pt x="119" y="8"/>
                </a:cubicBezTo>
                <a:cubicBezTo>
                  <a:pt x="113" y="8"/>
                  <a:pt x="107" y="10"/>
                  <a:pt x="104" y="11"/>
                </a:cubicBezTo>
                <a:cubicBezTo>
                  <a:pt x="105" y="13"/>
                  <a:pt x="106" y="15"/>
                  <a:pt x="107" y="18"/>
                </a:cubicBezTo>
                <a:cubicBezTo>
                  <a:pt x="107" y="18"/>
                  <a:pt x="107" y="18"/>
                  <a:pt x="107" y="18"/>
                </a:cubicBezTo>
                <a:cubicBezTo>
                  <a:pt x="109" y="17"/>
                  <a:pt x="114" y="16"/>
                  <a:pt x="119" y="16"/>
                </a:cubicBezTo>
                <a:cubicBezTo>
                  <a:pt x="122" y="16"/>
                  <a:pt x="125" y="17"/>
                  <a:pt x="127" y="18"/>
                </a:cubicBezTo>
                <a:cubicBezTo>
                  <a:pt x="129" y="19"/>
                  <a:pt x="133" y="22"/>
                  <a:pt x="137" y="30"/>
                </a:cubicBezTo>
                <a:cubicBezTo>
                  <a:pt x="142" y="41"/>
                  <a:pt x="140" y="51"/>
                  <a:pt x="137" y="55"/>
                </a:cubicBezTo>
                <a:cubicBezTo>
                  <a:pt x="135" y="57"/>
                  <a:pt x="135" y="60"/>
                  <a:pt x="135" y="62"/>
                </a:cubicBezTo>
                <a:cubicBezTo>
                  <a:pt x="137" y="69"/>
                  <a:pt x="136" y="71"/>
                  <a:pt x="136" y="72"/>
                </a:cubicBezTo>
                <a:cubicBezTo>
                  <a:pt x="136" y="72"/>
                  <a:pt x="135" y="72"/>
                  <a:pt x="135" y="73"/>
                </a:cubicBezTo>
                <a:cubicBezTo>
                  <a:pt x="135" y="73"/>
                  <a:pt x="134" y="74"/>
                  <a:pt x="134" y="74"/>
                </a:cubicBezTo>
                <a:cubicBezTo>
                  <a:pt x="131" y="78"/>
                  <a:pt x="124" y="85"/>
                  <a:pt x="124" y="98"/>
                </a:cubicBezTo>
                <a:cubicBezTo>
                  <a:pt x="124" y="115"/>
                  <a:pt x="137" y="123"/>
                  <a:pt x="145" y="125"/>
                </a:cubicBezTo>
                <a:cubicBezTo>
                  <a:pt x="155" y="128"/>
                  <a:pt x="166" y="133"/>
                  <a:pt x="168" y="144"/>
                </a:cubicBezTo>
                <a:cubicBezTo>
                  <a:pt x="142" y="144"/>
                  <a:pt x="142" y="144"/>
                  <a:pt x="142" y="144"/>
                </a:cubicBezTo>
                <a:cubicBezTo>
                  <a:pt x="143" y="146"/>
                  <a:pt x="144" y="149"/>
                  <a:pt x="144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6" y="152"/>
                  <a:pt x="176" y="148"/>
                  <a:pt x="176" y="148"/>
                </a:cubicBezTo>
                <a:cubicBezTo>
                  <a:pt x="176" y="127"/>
                  <a:pt x="156" y="120"/>
                  <a:pt x="147" y="117"/>
                </a:cubicBezTo>
                <a:moveTo>
                  <a:pt x="104" y="121"/>
                </a:moveTo>
                <a:cubicBezTo>
                  <a:pt x="104" y="121"/>
                  <a:pt x="88" y="117"/>
                  <a:pt x="88" y="101"/>
                </a:cubicBezTo>
                <a:cubicBezTo>
                  <a:pt x="88" y="86"/>
                  <a:pt x="95" y="81"/>
                  <a:pt x="97" y="77"/>
                </a:cubicBezTo>
                <a:cubicBezTo>
                  <a:pt x="97" y="77"/>
                  <a:pt x="102" y="73"/>
                  <a:pt x="99" y="58"/>
                </a:cubicBezTo>
                <a:cubicBezTo>
                  <a:pt x="105" y="50"/>
                  <a:pt x="106" y="36"/>
                  <a:pt x="100" y="21"/>
                </a:cubicBezTo>
                <a:cubicBezTo>
                  <a:pt x="95" y="11"/>
                  <a:pt x="92" y="6"/>
                  <a:pt x="86" y="3"/>
                </a:cubicBezTo>
                <a:cubicBezTo>
                  <a:pt x="82" y="1"/>
                  <a:pt x="78" y="0"/>
                  <a:pt x="74" y="0"/>
                </a:cubicBezTo>
                <a:cubicBezTo>
                  <a:pt x="65" y="0"/>
                  <a:pt x="58" y="3"/>
                  <a:pt x="55" y="5"/>
                </a:cubicBezTo>
                <a:cubicBezTo>
                  <a:pt x="45" y="9"/>
                  <a:pt x="39" y="12"/>
                  <a:pt x="34" y="26"/>
                </a:cubicBezTo>
                <a:cubicBezTo>
                  <a:pt x="29" y="38"/>
                  <a:pt x="35" y="51"/>
                  <a:pt x="37" y="57"/>
                </a:cubicBezTo>
                <a:cubicBezTo>
                  <a:pt x="34" y="72"/>
                  <a:pt x="39" y="77"/>
                  <a:pt x="39" y="77"/>
                </a:cubicBezTo>
                <a:cubicBezTo>
                  <a:pt x="41" y="81"/>
                  <a:pt x="48" y="86"/>
                  <a:pt x="48" y="101"/>
                </a:cubicBezTo>
                <a:cubicBezTo>
                  <a:pt x="48" y="117"/>
                  <a:pt x="32" y="121"/>
                  <a:pt x="32" y="121"/>
                </a:cubicBezTo>
                <a:cubicBezTo>
                  <a:pt x="22" y="125"/>
                  <a:pt x="0" y="132"/>
                  <a:pt x="0" y="156"/>
                </a:cubicBezTo>
                <a:cubicBezTo>
                  <a:pt x="0" y="156"/>
                  <a:pt x="0" y="160"/>
                  <a:pt x="4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6" y="160"/>
                  <a:pt x="136" y="156"/>
                  <a:pt x="136" y="156"/>
                </a:cubicBezTo>
                <a:cubicBezTo>
                  <a:pt x="136" y="132"/>
                  <a:pt x="114" y="125"/>
                  <a:pt x="104" y="121"/>
                </a:cubicBezTo>
                <a:moveTo>
                  <a:pt x="8" y="152"/>
                </a:moveTo>
                <a:cubicBezTo>
                  <a:pt x="10" y="138"/>
                  <a:pt x="22" y="133"/>
                  <a:pt x="34" y="129"/>
                </a:cubicBezTo>
                <a:cubicBezTo>
                  <a:pt x="42" y="127"/>
                  <a:pt x="56" y="118"/>
                  <a:pt x="56" y="101"/>
                </a:cubicBezTo>
                <a:cubicBezTo>
                  <a:pt x="56" y="85"/>
                  <a:pt x="50" y="78"/>
                  <a:pt x="46" y="74"/>
                </a:cubicBezTo>
                <a:cubicBezTo>
                  <a:pt x="46" y="73"/>
                  <a:pt x="46" y="73"/>
                  <a:pt x="45" y="72"/>
                </a:cubicBezTo>
                <a:cubicBezTo>
                  <a:pt x="45" y="72"/>
                  <a:pt x="45" y="72"/>
                  <a:pt x="45" y="72"/>
                </a:cubicBezTo>
                <a:cubicBezTo>
                  <a:pt x="45" y="72"/>
                  <a:pt x="43" y="68"/>
                  <a:pt x="45" y="59"/>
                </a:cubicBezTo>
                <a:cubicBezTo>
                  <a:pt x="46" y="58"/>
                  <a:pt x="45" y="56"/>
                  <a:pt x="45" y="54"/>
                </a:cubicBezTo>
                <a:cubicBezTo>
                  <a:pt x="43" y="50"/>
                  <a:pt x="38" y="38"/>
                  <a:pt x="41" y="30"/>
                </a:cubicBezTo>
                <a:cubicBezTo>
                  <a:pt x="46" y="18"/>
                  <a:pt x="50" y="16"/>
                  <a:pt x="58" y="12"/>
                </a:cubicBezTo>
                <a:cubicBezTo>
                  <a:pt x="58" y="12"/>
                  <a:pt x="58" y="12"/>
                  <a:pt x="59" y="12"/>
                </a:cubicBezTo>
                <a:cubicBezTo>
                  <a:pt x="61" y="10"/>
                  <a:pt x="67" y="8"/>
                  <a:pt x="74" y="8"/>
                </a:cubicBezTo>
                <a:cubicBezTo>
                  <a:pt x="77" y="8"/>
                  <a:pt x="80" y="9"/>
                  <a:pt x="83" y="10"/>
                </a:cubicBezTo>
                <a:cubicBezTo>
                  <a:pt x="85" y="12"/>
                  <a:pt x="88" y="15"/>
                  <a:pt x="92" y="24"/>
                </a:cubicBezTo>
                <a:cubicBezTo>
                  <a:pt x="98" y="37"/>
                  <a:pt x="96" y="48"/>
                  <a:pt x="92" y="53"/>
                </a:cubicBezTo>
                <a:cubicBezTo>
                  <a:pt x="91" y="55"/>
                  <a:pt x="91" y="58"/>
                  <a:pt x="91" y="60"/>
                </a:cubicBezTo>
                <a:cubicBezTo>
                  <a:pt x="93" y="68"/>
                  <a:pt x="92" y="71"/>
                  <a:pt x="91" y="72"/>
                </a:cubicBezTo>
                <a:cubicBezTo>
                  <a:pt x="91" y="72"/>
                  <a:pt x="91" y="72"/>
                  <a:pt x="91" y="72"/>
                </a:cubicBezTo>
                <a:cubicBezTo>
                  <a:pt x="90" y="73"/>
                  <a:pt x="90" y="73"/>
                  <a:pt x="90" y="74"/>
                </a:cubicBezTo>
                <a:cubicBezTo>
                  <a:pt x="86" y="78"/>
                  <a:pt x="80" y="85"/>
                  <a:pt x="80" y="101"/>
                </a:cubicBezTo>
                <a:cubicBezTo>
                  <a:pt x="80" y="118"/>
                  <a:pt x="94" y="127"/>
                  <a:pt x="102" y="129"/>
                </a:cubicBezTo>
                <a:cubicBezTo>
                  <a:pt x="113" y="133"/>
                  <a:pt x="126" y="138"/>
                  <a:pt x="128" y="152"/>
                </a:cubicBezTo>
                <a:lnTo>
                  <a:pt x="8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154"/>
          <p:cNvSpPr>
            <a:spLocks noEditPoints="1"/>
          </p:cNvSpPr>
          <p:nvPr/>
        </p:nvSpPr>
        <p:spPr bwMode="auto">
          <a:xfrm>
            <a:off x="2808942" y="3050602"/>
            <a:ext cx="334275" cy="274235"/>
          </a:xfrm>
          <a:custGeom>
            <a:avLst/>
            <a:gdLst>
              <a:gd name="T0" fmla="*/ 34 w 176"/>
              <a:gd name="T1" fmla="*/ 86 h 144"/>
              <a:gd name="T2" fmla="*/ 28 w 176"/>
              <a:gd name="T3" fmla="*/ 65 h 144"/>
              <a:gd name="T4" fmla="*/ 28 w 176"/>
              <a:gd name="T5" fmla="*/ 58 h 144"/>
              <a:gd name="T6" fmla="*/ 25 w 176"/>
              <a:gd name="T7" fmla="*/ 38 h 144"/>
              <a:gd name="T8" fmla="*/ 35 w 176"/>
              <a:gd name="T9" fmla="*/ 26 h 144"/>
              <a:gd name="T10" fmla="*/ 49 w 176"/>
              <a:gd name="T11" fmla="*/ 25 h 144"/>
              <a:gd name="T12" fmla="*/ 52 w 176"/>
              <a:gd name="T13" fmla="*/ 18 h 144"/>
              <a:gd name="T14" fmla="*/ 30 w 176"/>
              <a:gd name="T15" fmla="*/ 19 h 144"/>
              <a:gd name="T16" fmla="*/ 20 w 176"/>
              <a:gd name="T17" fmla="*/ 56 h 144"/>
              <a:gd name="T18" fmla="*/ 26 w 176"/>
              <a:gd name="T19" fmla="*/ 86 h 144"/>
              <a:gd name="T20" fmla="*/ 0 w 176"/>
              <a:gd name="T21" fmla="*/ 124 h 144"/>
              <a:gd name="T22" fmla="*/ 22 w 176"/>
              <a:gd name="T23" fmla="*/ 128 h 144"/>
              <a:gd name="T24" fmla="*/ 8 w 176"/>
              <a:gd name="T25" fmla="*/ 120 h 144"/>
              <a:gd name="T26" fmla="*/ 159 w 176"/>
              <a:gd name="T27" fmla="*/ 100 h 144"/>
              <a:gd name="T28" fmla="*/ 155 w 176"/>
              <a:gd name="T29" fmla="*/ 70 h 144"/>
              <a:gd name="T30" fmla="*/ 159 w 176"/>
              <a:gd name="T31" fmla="*/ 35 h 144"/>
              <a:gd name="T32" fmla="*/ 132 w 176"/>
              <a:gd name="T33" fmla="*/ 16 h 144"/>
              <a:gd name="T34" fmla="*/ 126 w 176"/>
              <a:gd name="T35" fmla="*/ 25 h 144"/>
              <a:gd name="T36" fmla="*/ 132 w 176"/>
              <a:gd name="T37" fmla="*/ 24 h 144"/>
              <a:gd name="T38" fmla="*/ 142 w 176"/>
              <a:gd name="T39" fmla="*/ 27 h 144"/>
              <a:gd name="T40" fmla="*/ 149 w 176"/>
              <a:gd name="T41" fmla="*/ 53 h 144"/>
              <a:gd name="T42" fmla="*/ 149 w 176"/>
              <a:gd name="T43" fmla="*/ 65 h 144"/>
              <a:gd name="T44" fmla="*/ 148 w 176"/>
              <a:gd name="T45" fmla="*/ 66 h 144"/>
              <a:gd name="T46" fmla="*/ 157 w 176"/>
              <a:gd name="T47" fmla="*/ 108 h 144"/>
              <a:gd name="T48" fmla="*/ 150 w 176"/>
              <a:gd name="T49" fmla="*/ 120 h 144"/>
              <a:gd name="T50" fmla="*/ 172 w 176"/>
              <a:gd name="T51" fmla="*/ 128 h 144"/>
              <a:gd name="T52" fmla="*/ 159 w 176"/>
              <a:gd name="T53" fmla="*/ 100 h 144"/>
              <a:gd name="T54" fmla="*/ 106 w 176"/>
              <a:gd name="T55" fmla="*/ 90 h 144"/>
              <a:gd name="T56" fmla="*/ 115 w 176"/>
              <a:gd name="T57" fmla="*/ 52 h 144"/>
              <a:gd name="T58" fmla="*/ 104 w 176"/>
              <a:gd name="T59" fmla="*/ 3 h 144"/>
              <a:gd name="T60" fmla="*/ 76 w 176"/>
              <a:gd name="T61" fmla="*/ 4 h 144"/>
              <a:gd name="T62" fmla="*/ 61 w 176"/>
              <a:gd name="T63" fmla="*/ 52 h 144"/>
              <a:gd name="T64" fmla="*/ 70 w 176"/>
              <a:gd name="T65" fmla="*/ 90 h 144"/>
              <a:gd name="T66" fmla="*/ 28 w 176"/>
              <a:gd name="T67" fmla="*/ 140 h 144"/>
              <a:gd name="T68" fmla="*/ 144 w 176"/>
              <a:gd name="T69" fmla="*/ 144 h 144"/>
              <a:gd name="T70" fmla="*/ 120 w 176"/>
              <a:gd name="T71" fmla="*/ 109 h 144"/>
              <a:gd name="T72" fmla="*/ 58 w 176"/>
              <a:gd name="T73" fmla="*/ 117 h 144"/>
              <a:gd name="T74" fmla="*/ 78 w 176"/>
              <a:gd name="T75" fmla="*/ 90 h 144"/>
              <a:gd name="T76" fmla="*/ 69 w 176"/>
              <a:gd name="T77" fmla="*/ 65 h 144"/>
              <a:gd name="T78" fmla="*/ 68 w 176"/>
              <a:gd name="T79" fmla="*/ 48 h 144"/>
              <a:gd name="T80" fmla="*/ 79 w 176"/>
              <a:gd name="T81" fmla="*/ 12 h 144"/>
              <a:gd name="T82" fmla="*/ 93 w 176"/>
              <a:gd name="T83" fmla="*/ 8 h 144"/>
              <a:gd name="T84" fmla="*/ 108 w 176"/>
              <a:gd name="T85" fmla="*/ 22 h 144"/>
              <a:gd name="T86" fmla="*/ 107 w 176"/>
              <a:gd name="T87" fmla="*/ 54 h 144"/>
              <a:gd name="T88" fmla="*/ 106 w 176"/>
              <a:gd name="T89" fmla="*/ 66 h 144"/>
              <a:gd name="T90" fmla="*/ 118 w 176"/>
              <a:gd name="T91" fmla="*/ 117 h 144"/>
              <a:gd name="T92" fmla="*/ 140 w 176"/>
              <a:gd name="T93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44">
                <a:moveTo>
                  <a:pt x="19" y="108"/>
                </a:moveTo>
                <a:cubicBezTo>
                  <a:pt x="25" y="106"/>
                  <a:pt x="34" y="100"/>
                  <a:pt x="34" y="86"/>
                </a:cubicBezTo>
                <a:cubicBezTo>
                  <a:pt x="34" y="74"/>
                  <a:pt x="30" y="69"/>
                  <a:pt x="28" y="66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65"/>
                  <a:pt x="27" y="63"/>
                  <a:pt x="28" y="58"/>
                </a:cubicBezTo>
                <a:cubicBezTo>
                  <a:pt x="28" y="56"/>
                  <a:pt x="28" y="54"/>
                  <a:pt x="27" y="53"/>
                </a:cubicBezTo>
                <a:cubicBezTo>
                  <a:pt x="26" y="49"/>
                  <a:pt x="23" y="43"/>
                  <a:pt x="25" y="38"/>
                </a:cubicBezTo>
                <a:cubicBezTo>
                  <a:pt x="28" y="29"/>
                  <a:pt x="30" y="28"/>
                  <a:pt x="34" y="27"/>
                </a:cubicBezTo>
                <a:cubicBezTo>
                  <a:pt x="34" y="27"/>
                  <a:pt x="34" y="26"/>
                  <a:pt x="35" y="26"/>
                </a:cubicBezTo>
                <a:cubicBezTo>
                  <a:pt x="36" y="25"/>
                  <a:pt x="40" y="24"/>
                  <a:pt x="44" y="24"/>
                </a:cubicBezTo>
                <a:cubicBezTo>
                  <a:pt x="46" y="24"/>
                  <a:pt x="48" y="24"/>
                  <a:pt x="49" y="25"/>
                </a:cubicBezTo>
                <a:cubicBezTo>
                  <a:pt x="49" y="24"/>
                  <a:pt x="50" y="22"/>
                  <a:pt x="50" y="21"/>
                </a:cubicBezTo>
                <a:cubicBezTo>
                  <a:pt x="51" y="20"/>
                  <a:pt x="51" y="19"/>
                  <a:pt x="52" y="18"/>
                </a:cubicBezTo>
                <a:cubicBezTo>
                  <a:pt x="49" y="16"/>
                  <a:pt x="47" y="16"/>
                  <a:pt x="44" y="16"/>
                </a:cubicBezTo>
                <a:cubicBezTo>
                  <a:pt x="38" y="16"/>
                  <a:pt x="33" y="18"/>
                  <a:pt x="30" y="19"/>
                </a:cubicBezTo>
                <a:cubicBezTo>
                  <a:pt x="24" y="22"/>
                  <a:pt x="21" y="25"/>
                  <a:pt x="17" y="35"/>
                </a:cubicBezTo>
                <a:cubicBezTo>
                  <a:pt x="14" y="43"/>
                  <a:pt x="18" y="52"/>
                  <a:pt x="20" y="56"/>
                </a:cubicBezTo>
                <a:cubicBezTo>
                  <a:pt x="18" y="66"/>
                  <a:pt x="21" y="70"/>
                  <a:pt x="21" y="70"/>
                </a:cubicBezTo>
                <a:cubicBezTo>
                  <a:pt x="23" y="73"/>
                  <a:pt x="26" y="76"/>
                  <a:pt x="26" y="86"/>
                </a:cubicBezTo>
                <a:cubicBezTo>
                  <a:pt x="26" y="98"/>
                  <a:pt x="17" y="100"/>
                  <a:pt x="17" y="100"/>
                </a:cubicBezTo>
                <a:cubicBezTo>
                  <a:pt x="10" y="103"/>
                  <a:pt x="0" y="108"/>
                  <a:pt x="0" y="124"/>
                </a:cubicBezTo>
                <a:cubicBezTo>
                  <a:pt x="0" y="124"/>
                  <a:pt x="0" y="128"/>
                  <a:pt x="4" y="128"/>
                </a:cubicBezTo>
                <a:cubicBezTo>
                  <a:pt x="22" y="128"/>
                  <a:pt x="22" y="128"/>
                  <a:pt x="22" y="128"/>
                </a:cubicBezTo>
                <a:cubicBezTo>
                  <a:pt x="23" y="125"/>
                  <a:pt x="24" y="122"/>
                  <a:pt x="26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9" y="112"/>
                  <a:pt x="14" y="110"/>
                  <a:pt x="19" y="108"/>
                </a:cubicBezTo>
                <a:moveTo>
                  <a:pt x="159" y="100"/>
                </a:moveTo>
                <a:cubicBezTo>
                  <a:pt x="159" y="100"/>
                  <a:pt x="150" y="98"/>
                  <a:pt x="150" y="86"/>
                </a:cubicBezTo>
                <a:cubicBezTo>
                  <a:pt x="150" y="76"/>
                  <a:pt x="153" y="73"/>
                  <a:pt x="155" y="70"/>
                </a:cubicBezTo>
                <a:cubicBezTo>
                  <a:pt x="155" y="70"/>
                  <a:pt x="158" y="66"/>
                  <a:pt x="156" y="56"/>
                </a:cubicBezTo>
                <a:cubicBezTo>
                  <a:pt x="158" y="52"/>
                  <a:pt x="162" y="43"/>
                  <a:pt x="159" y="35"/>
                </a:cubicBezTo>
                <a:cubicBezTo>
                  <a:pt x="155" y="25"/>
                  <a:pt x="152" y="22"/>
                  <a:pt x="146" y="19"/>
                </a:cubicBezTo>
                <a:cubicBezTo>
                  <a:pt x="143" y="18"/>
                  <a:pt x="138" y="16"/>
                  <a:pt x="132" y="16"/>
                </a:cubicBezTo>
                <a:cubicBezTo>
                  <a:pt x="129" y="16"/>
                  <a:pt x="127" y="16"/>
                  <a:pt x="124" y="18"/>
                </a:cubicBezTo>
                <a:cubicBezTo>
                  <a:pt x="125" y="20"/>
                  <a:pt x="126" y="23"/>
                  <a:pt x="126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8" y="24"/>
                  <a:pt x="130" y="24"/>
                  <a:pt x="132" y="24"/>
                </a:cubicBezTo>
                <a:cubicBezTo>
                  <a:pt x="136" y="24"/>
                  <a:pt x="140" y="25"/>
                  <a:pt x="141" y="26"/>
                </a:cubicBezTo>
                <a:cubicBezTo>
                  <a:pt x="142" y="26"/>
                  <a:pt x="142" y="27"/>
                  <a:pt x="142" y="27"/>
                </a:cubicBezTo>
                <a:cubicBezTo>
                  <a:pt x="146" y="28"/>
                  <a:pt x="148" y="29"/>
                  <a:pt x="151" y="38"/>
                </a:cubicBezTo>
                <a:cubicBezTo>
                  <a:pt x="153" y="43"/>
                  <a:pt x="150" y="49"/>
                  <a:pt x="149" y="53"/>
                </a:cubicBezTo>
                <a:cubicBezTo>
                  <a:pt x="148" y="54"/>
                  <a:pt x="148" y="56"/>
                  <a:pt x="148" y="58"/>
                </a:cubicBezTo>
                <a:cubicBezTo>
                  <a:pt x="149" y="63"/>
                  <a:pt x="149" y="65"/>
                  <a:pt x="149" y="65"/>
                </a:cubicBezTo>
                <a:cubicBezTo>
                  <a:pt x="149" y="65"/>
                  <a:pt x="149" y="65"/>
                  <a:pt x="148" y="65"/>
                </a:cubicBezTo>
                <a:cubicBezTo>
                  <a:pt x="148" y="66"/>
                  <a:pt x="148" y="66"/>
                  <a:pt x="148" y="66"/>
                </a:cubicBezTo>
                <a:cubicBezTo>
                  <a:pt x="146" y="69"/>
                  <a:pt x="142" y="74"/>
                  <a:pt x="142" y="86"/>
                </a:cubicBezTo>
                <a:cubicBezTo>
                  <a:pt x="142" y="100"/>
                  <a:pt x="151" y="106"/>
                  <a:pt x="157" y="108"/>
                </a:cubicBezTo>
                <a:cubicBezTo>
                  <a:pt x="162" y="110"/>
                  <a:pt x="167" y="112"/>
                  <a:pt x="168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2" y="122"/>
                  <a:pt x="153" y="125"/>
                  <a:pt x="154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6" y="128"/>
                  <a:pt x="176" y="124"/>
                  <a:pt x="176" y="124"/>
                </a:cubicBezTo>
                <a:cubicBezTo>
                  <a:pt x="176" y="108"/>
                  <a:pt x="166" y="103"/>
                  <a:pt x="159" y="100"/>
                </a:cubicBezTo>
                <a:moveTo>
                  <a:pt x="120" y="109"/>
                </a:moveTo>
                <a:cubicBezTo>
                  <a:pt x="120" y="109"/>
                  <a:pt x="106" y="105"/>
                  <a:pt x="106" y="90"/>
                </a:cubicBezTo>
                <a:cubicBezTo>
                  <a:pt x="106" y="77"/>
                  <a:pt x="111" y="73"/>
                  <a:pt x="114" y="69"/>
                </a:cubicBezTo>
                <a:cubicBezTo>
                  <a:pt x="114" y="69"/>
                  <a:pt x="118" y="65"/>
                  <a:pt x="115" y="52"/>
                </a:cubicBezTo>
                <a:cubicBezTo>
                  <a:pt x="120" y="45"/>
                  <a:pt x="122" y="33"/>
                  <a:pt x="116" y="19"/>
                </a:cubicBezTo>
                <a:cubicBezTo>
                  <a:pt x="112" y="10"/>
                  <a:pt x="109" y="5"/>
                  <a:pt x="104" y="3"/>
                </a:cubicBezTo>
                <a:cubicBezTo>
                  <a:pt x="101" y="1"/>
                  <a:pt x="97" y="0"/>
                  <a:pt x="93" y="0"/>
                </a:cubicBezTo>
                <a:cubicBezTo>
                  <a:pt x="86" y="0"/>
                  <a:pt x="79" y="3"/>
                  <a:pt x="76" y="4"/>
                </a:cubicBezTo>
                <a:cubicBezTo>
                  <a:pt x="68" y="8"/>
                  <a:pt x="63" y="11"/>
                  <a:pt x="58" y="24"/>
                </a:cubicBezTo>
                <a:cubicBezTo>
                  <a:pt x="53" y="34"/>
                  <a:pt x="58" y="46"/>
                  <a:pt x="61" y="52"/>
                </a:cubicBezTo>
                <a:cubicBezTo>
                  <a:pt x="58" y="65"/>
                  <a:pt x="62" y="69"/>
                  <a:pt x="62" y="69"/>
                </a:cubicBezTo>
                <a:cubicBezTo>
                  <a:pt x="65" y="73"/>
                  <a:pt x="70" y="77"/>
                  <a:pt x="70" y="90"/>
                </a:cubicBezTo>
                <a:cubicBezTo>
                  <a:pt x="70" y="105"/>
                  <a:pt x="56" y="109"/>
                  <a:pt x="56" y="109"/>
                </a:cubicBezTo>
                <a:cubicBezTo>
                  <a:pt x="47" y="112"/>
                  <a:pt x="28" y="118"/>
                  <a:pt x="28" y="140"/>
                </a:cubicBezTo>
                <a:cubicBezTo>
                  <a:pt x="28" y="140"/>
                  <a:pt x="28" y="144"/>
                  <a:pt x="32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8" y="144"/>
                  <a:pt x="148" y="140"/>
                  <a:pt x="148" y="140"/>
                </a:cubicBezTo>
                <a:cubicBezTo>
                  <a:pt x="148" y="118"/>
                  <a:pt x="129" y="112"/>
                  <a:pt x="120" y="109"/>
                </a:cubicBezTo>
                <a:moveTo>
                  <a:pt x="36" y="136"/>
                </a:moveTo>
                <a:cubicBezTo>
                  <a:pt x="38" y="125"/>
                  <a:pt x="48" y="120"/>
                  <a:pt x="58" y="117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66" y="115"/>
                  <a:pt x="78" y="107"/>
                  <a:pt x="78" y="90"/>
                </a:cubicBezTo>
                <a:cubicBezTo>
                  <a:pt x="78" y="76"/>
                  <a:pt x="73" y="70"/>
                  <a:pt x="70" y="66"/>
                </a:cubicBezTo>
                <a:cubicBezTo>
                  <a:pt x="69" y="65"/>
                  <a:pt x="68" y="64"/>
                  <a:pt x="69" y="65"/>
                </a:cubicBezTo>
                <a:cubicBezTo>
                  <a:pt x="68" y="64"/>
                  <a:pt x="67" y="61"/>
                  <a:pt x="69" y="54"/>
                </a:cubicBezTo>
                <a:cubicBezTo>
                  <a:pt x="70" y="50"/>
                  <a:pt x="68" y="48"/>
                  <a:pt x="68" y="48"/>
                </a:cubicBezTo>
                <a:cubicBezTo>
                  <a:pt x="66" y="43"/>
                  <a:pt x="62" y="34"/>
                  <a:pt x="65" y="27"/>
                </a:cubicBezTo>
                <a:cubicBezTo>
                  <a:pt x="69" y="17"/>
                  <a:pt x="73" y="15"/>
                  <a:pt x="79" y="12"/>
                </a:cubicBezTo>
                <a:cubicBezTo>
                  <a:pt x="80" y="11"/>
                  <a:pt x="80" y="11"/>
                  <a:pt x="80" y="11"/>
                </a:cubicBezTo>
                <a:cubicBezTo>
                  <a:pt x="82" y="10"/>
                  <a:pt x="87" y="8"/>
                  <a:pt x="93" y="8"/>
                </a:cubicBezTo>
                <a:cubicBezTo>
                  <a:pt x="96" y="8"/>
                  <a:pt x="98" y="9"/>
                  <a:pt x="100" y="10"/>
                </a:cubicBezTo>
                <a:cubicBezTo>
                  <a:pt x="103" y="11"/>
                  <a:pt x="105" y="14"/>
                  <a:pt x="108" y="22"/>
                </a:cubicBezTo>
                <a:cubicBezTo>
                  <a:pt x="115" y="36"/>
                  <a:pt x="111" y="45"/>
                  <a:pt x="109" y="47"/>
                </a:cubicBezTo>
                <a:cubicBezTo>
                  <a:pt x="107" y="49"/>
                  <a:pt x="107" y="52"/>
                  <a:pt x="107" y="54"/>
                </a:cubicBezTo>
                <a:cubicBezTo>
                  <a:pt x="109" y="61"/>
                  <a:pt x="108" y="64"/>
                  <a:pt x="108" y="64"/>
                </a:cubicBezTo>
                <a:cubicBezTo>
                  <a:pt x="108" y="64"/>
                  <a:pt x="107" y="65"/>
                  <a:pt x="106" y="66"/>
                </a:cubicBezTo>
                <a:cubicBezTo>
                  <a:pt x="103" y="70"/>
                  <a:pt x="98" y="76"/>
                  <a:pt x="98" y="90"/>
                </a:cubicBezTo>
                <a:cubicBezTo>
                  <a:pt x="98" y="107"/>
                  <a:pt x="110" y="115"/>
                  <a:pt x="118" y="117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128" y="120"/>
                  <a:pt x="138" y="125"/>
                  <a:pt x="140" y="136"/>
                </a:cubicBezTo>
                <a:lnTo>
                  <a:pt x="36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155"/>
          <p:cNvSpPr>
            <a:spLocks noEditPoints="1"/>
          </p:cNvSpPr>
          <p:nvPr/>
        </p:nvSpPr>
        <p:spPr bwMode="auto">
          <a:xfrm>
            <a:off x="3448283" y="3019772"/>
            <a:ext cx="340766" cy="334275"/>
          </a:xfrm>
          <a:custGeom>
            <a:avLst/>
            <a:gdLst>
              <a:gd name="T0" fmla="*/ 170 w 179"/>
              <a:gd name="T1" fmla="*/ 35 h 176"/>
              <a:gd name="T2" fmla="*/ 166 w 179"/>
              <a:gd name="T3" fmla="*/ 38 h 176"/>
              <a:gd name="T4" fmla="*/ 166 w 179"/>
              <a:gd name="T5" fmla="*/ 38 h 176"/>
              <a:gd name="T6" fmla="*/ 146 w 179"/>
              <a:gd name="T7" fmla="*/ 58 h 176"/>
              <a:gd name="T8" fmla="*/ 146 w 179"/>
              <a:gd name="T9" fmla="*/ 58 h 176"/>
              <a:gd name="T10" fmla="*/ 132 w 179"/>
              <a:gd name="T11" fmla="*/ 64 h 176"/>
              <a:gd name="T12" fmla="*/ 112 w 179"/>
              <a:gd name="T13" fmla="*/ 44 h 176"/>
              <a:gd name="T14" fmla="*/ 118 w 179"/>
              <a:gd name="T15" fmla="*/ 30 h 176"/>
              <a:gd name="T16" fmla="*/ 112 w 179"/>
              <a:gd name="T17" fmla="*/ 24 h 176"/>
              <a:gd name="T18" fmla="*/ 104 w 179"/>
              <a:gd name="T19" fmla="*/ 44 h 176"/>
              <a:gd name="T20" fmla="*/ 132 w 179"/>
              <a:gd name="T21" fmla="*/ 72 h 176"/>
              <a:gd name="T22" fmla="*/ 152 w 179"/>
              <a:gd name="T23" fmla="*/ 64 h 176"/>
              <a:gd name="T24" fmla="*/ 152 w 179"/>
              <a:gd name="T25" fmla="*/ 64 h 176"/>
              <a:gd name="T26" fmla="*/ 167 w 179"/>
              <a:gd name="T27" fmla="*/ 49 h 176"/>
              <a:gd name="T28" fmla="*/ 162 w 179"/>
              <a:gd name="T29" fmla="*/ 77 h 176"/>
              <a:gd name="T30" fmla="*/ 140 w 179"/>
              <a:gd name="T31" fmla="*/ 99 h 176"/>
              <a:gd name="T32" fmla="*/ 129 w 179"/>
              <a:gd name="T33" fmla="*/ 104 h 176"/>
              <a:gd name="T34" fmla="*/ 102 w 179"/>
              <a:gd name="T35" fmla="*/ 95 h 176"/>
              <a:gd name="T36" fmla="*/ 102 w 179"/>
              <a:gd name="T37" fmla="*/ 95 h 176"/>
              <a:gd name="T38" fmla="*/ 100 w 179"/>
              <a:gd name="T39" fmla="*/ 94 h 176"/>
              <a:gd name="T40" fmla="*/ 97 w 179"/>
              <a:gd name="T41" fmla="*/ 96 h 176"/>
              <a:gd name="T42" fmla="*/ 96 w 179"/>
              <a:gd name="T43" fmla="*/ 96 h 176"/>
              <a:gd name="T44" fmla="*/ 35 w 179"/>
              <a:gd name="T45" fmla="*/ 163 h 176"/>
              <a:gd name="T46" fmla="*/ 24 w 179"/>
              <a:gd name="T47" fmla="*/ 168 h 176"/>
              <a:gd name="T48" fmla="*/ 8 w 179"/>
              <a:gd name="T49" fmla="*/ 152 h 176"/>
              <a:gd name="T50" fmla="*/ 13 w 179"/>
              <a:gd name="T51" fmla="*/ 141 h 176"/>
              <a:gd name="T52" fmla="*/ 80 w 179"/>
              <a:gd name="T53" fmla="*/ 80 h 176"/>
              <a:gd name="T54" fmla="*/ 80 w 179"/>
              <a:gd name="T55" fmla="*/ 80 h 176"/>
              <a:gd name="T56" fmla="*/ 82 w 179"/>
              <a:gd name="T57" fmla="*/ 76 h 176"/>
              <a:gd name="T58" fmla="*/ 81 w 179"/>
              <a:gd name="T59" fmla="*/ 74 h 176"/>
              <a:gd name="T60" fmla="*/ 81 w 179"/>
              <a:gd name="T61" fmla="*/ 74 h 176"/>
              <a:gd name="T62" fmla="*/ 79 w 179"/>
              <a:gd name="T63" fmla="*/ 37 h 176"/>
              <a:gd name="T64" fmla="*/ 100 w 179"/>
              <a:gd name="T65" fmla="*/ 15 h 176"/>
              <a:gd name="T66" fmla="*/ 118 w 179"/>
              <a:gd name="T67" fmla="*/ 8 h 176"/>
              <a:gd name="T68" fmla="*/ 118 w 179"/>
              <a:gd name="T69" fmla="*/ 8 h 176"/>
              <a:gd name="T70" fmla="*/ 127 w 179"/>
              <a:gd name="T71" fmla="*/ 9 h 176"/>
              <a:gd name="T72" fmla="*/ 112 w 179"/>
              <a:gd name="T73" fmla="*/ 24 h 176"/>
              <a:gd name="T74" fmla="*/ 118 w 179"/>
              <a:gd name="T75" fmla="*/ 30 h 176"/>
              <a:gd name="T76" fmla="*/ 138 w 179"/>
              <a:gd name="T77" fmla="*/ 10 h 176"/>
              <a:gd name="T78" fmla="*/ 138 w 179"/>
              <a:gd name="T79" fmla="*/ 10 h 176"/>
              <a:gd name="T80" fmla="*/ 141 w 179"/>
              <a:gd name="T81" fmla="*/ 6 h 176"/>
              <a:gd name="T82" fmla="*/ 118 w 179"/>
              <a:gd name="T83" fmla="*/ 0 h 176"/>
              <a:gd name="T84" fmla="*/ 118 w 179"/>
              <a:gd name="T85" fmla="*/ 0 h 176"/>
              <a:gd name="T86" fmla="*/ 95 w 179"/>
              <a:gd name="T87" fmla="*/ 9 h 176"/>
              <a:gd name="T88" fmla="*/ 73 w 179"/>
              <a:gd name="T89" fmla="*/ 31 h 176"/>
              <a:gd name="T90" fmla="*/ 73 w 179"/>
              <a:gd name="T91" fmla="*/ 76 h 176"/>
              <a:gd name="T92" fmla="*/ 7 w 179"/>
              <a:gd name="T93" fmla="*/ 135 h 176"/>
              <a:gd name="T94" fmla="*/ 0 w 179"/>
              <a:gd name="T95" fmla="*/ 152 h 176"/>
              <a:gd name="T96" fmla="*/ 24 w 179"/>
              <a:gd name="T97" fmla="*/ 176 h 176"/>
              <a:gd name="T98" fmla="*/ 41 w 179"/>
              <a:gd name="T99" fmla="*/ 169 h 176"/>
              <a:gd name="T100" fmla="*/ 101 w 179"/>
              <a:gd name="T101" fmla="*/ 103 h 176"/>
              <a:gd name="T102" fmla="*/ 129 w 179"/>
              <a:gd name="T103" fmla="*/ 112 h 176"/>
              <a:gd name="T104" fmla="*/ 146 w 179"/>
              <a:gd name="T105" fmla="*/ 105 h 176"/>
              <a:gd name="T106" fmla="*/ 167 w 179"/>
              <a:gd name="T107" fmla="*/ 83 h 176"/>
              <a:gd name="T108" fmla="*/ 170 w 179"/>
              <a:gd name="T109" fmla="*/ 35 h 176"/>
              <a:gd name="T110" fmla="*/ 21 w 179"/>
              <a:gd name="T111" fmla="*/ 149 h 176"/>
              <a:gd name="T112" fmla="*/ 20 w 179"/>
              <a:gd name="T113" fmla="*/ 152 h 176"/>
              <a:gd name="T114" fmla="*/ 24 w 179"/>
              <a:gd name="T115" fmla="*/ 156 h 176"/>
              <a:gd name="T116" fmla="*/ 28 w 179"/>
              <a:gd name="T117" fmla="*/ 152 h 176"/>
              <a:gd name="T118" fmla="*/ 24 w 179"/>
              <a:gd name="T119" fmla="*/ 148 h 176"/>
              <a:gd name="T120" fmla="*/ 21 w 179"/>
              <a:gd name="T121" fmla="*/ 1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9" h="176">
                <a:moveTo>
                  <a:pt x="170" y="35"/>
                </a:moveTo>
                <a:cubicBezTo>
                  <a:pt x="166" y="38"/>
                  <a:pt x="166" y="38"/>
                  <a:pt x="166" y="38"/>
                </a:cubicBezTo>
                <a:cubicBezTo>
                  <a:pt x="166" y="38"/>
                  <a:pt x="166" y="38"/>
                  <a:pt x="166" y="3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2" y="62"/>
                  <a:pt x="137" y="64"/>
                  <a:pt x="132" y="64"/>
                </a:cubicBezTo>
                <a:cubicBezTo>
                  <a:pt x="121" y="64"/>
                  <a:pt x="112" y="55"/>
                  <a:pt x="112" y="44"/>
                </a:cubicBezTo>
                <a:cubicBezTo>
                  <a:pt x="112" y="38"/>
                  <a:pt x="114" y="34"/>
                  <a:pt x="118" y="30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07" y="29"/>
                  <a:pt x="104" y="36"/>
                  <a:pt x="104" y="44"/>
                </a:cubicBezTo>
                <a:cubicBezTo>
                  <a:pt x="104" y="59"/>
                  <a:pt x="117" y="72"/>
                  <a:pt x="132" y="72"/>
                </a:cubicBezTo>
                <a:cubicBezTo>
                  <a:pt x="140" y="72"/>
                  <a:pt x="147" y="69"/>
                  <a:pt x="152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7" y="49"/>
                  <a:pt x="167" y="49"/>
                  <a:pt x="167" y="49"/>
                </a:cubicBezTo>
                <a:cubicBezTo>
                  <a:pt x="170" y="60"/>
                  <a:pt x="168" y="71"/>
                  <a:pt x="162" y="77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37" y="102"/>
                  <a:pt x="133" y="104"/>
                  <a:pt x="129" y="104"/>
                </a:cubicBezTo>
                <a:cubicBezTo>
                  <a:pt x="129" y="104"/>
                  <a:pt x="115" y="103"/>
                  <a:pt x="102" y="95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01" y="94"/>
                  <a:pt x="101" y="94"/>
                  <a:pt x="100" y="94"/>
                </a:cubicBezTo>
                <a:cubicBezTo>
                  <a:pt x="98" y="94"/>
                  <a:pt x="97" y="95"/>
                  <a:pt x="97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35" y="163"/>
                  <a:pt x="35" y="163"/>
                  <a:pt x="35" y="163"/>
                </a:cubicBezTo>
                <a:cubicBezTo>
                  <a:pt x="32" y="166"/>
                  <a:pt x="28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148"/>
                  <a:pt x="10" y="144"/>
                  <a:pt x="13" y="141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1" y="79"/>
                  <a:pt x="82" y="78"/>
                  <a:pt x="82" y="76"/>
                </a:cubicBezTo>
                <a:cubicBezTo>
                  <a:pt x="82" y="76"/>
                  <a:pt x="81" y="75"/>
                  <a:pt x="81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69" y="59"/>
                  <a:pt x="69" y="47"/>
                  <a:pt x="79" y="37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6" y="9"/>
                  <a:pt x="113" y="8"/>
                  <a:pt x="118" y="8"/>
                </a:cubicBezTo>
                <a:cubicBezTo>
                  <a:pt x="118" y="8"/>
                  <a:pt x="118" y="8"/>
                  <a:pt x="118" y="8"/>
                </a:cubicBezTo>
                <a:cubicBezTo>
                  <a:pt x="121" y="8"/>
                  <a:pt x="124" y="8"/>
                  <a:pt x="127" y="9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8" y="30"/>
                  <a:pt x="118" y="30"/>
                  <a:pt x="118" y="3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41" y="6"/>
                  <a:pt x="141" y="6"/>
                  <a:pt x="141" y="6"/>
                </a:cubicBezTo>
                <a:cubicBezTo>
                  <a:pt x="133" y="2"/>
                  <a:pt x="125" y="0"/>
                  <a:pt x="11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09" y="0"/>
                  <a:pt x="101" y="3"/>
                  <a:pt x="95" y="9"/>
                </a:cubicBezTo>
                <a:cubicBezTo>
                  <a:pt x="73" y="31"/>
                  <a:pt x="73" y="31"/>
                  <a:pt x="73" y="31"/>
                </a:cubicBezTo>
                <a:cubicBezTo>
                  <a:pt x="59" y="46"/>
                  <a:pt x="63" y="62"/>
                  <a:pt x="73" y="76"/>
                </a:cubicBezTo>
                <a:cubicBezTo>
                  <a:pt x="7" y="135"/>
                  <a:pt x="7" y="135"/>
                  <a:pt x="7" y="135"/>
                </a:cubicBezTo>
                <a:cubicBezTo>
                  <a:pt x="3" y="139"/>
                  <a:pt x="0" y="145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31" y="176"/>
                  <a:pt x="37" y="173"/>
                  <a:pt x="41" y="169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14" y="111"/>
                  <a:pt x="127" y="112"/>
                  <a:pt x="129" y="112"/>
                </a:cubicBezTo>
                <a:cubicBezTo>
                  <a:pt x="135" y="112"/>
                  <a:pt x="141" y="110"/>
                  <a:pt x="146" y="105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78" y="72"/>
                  <a:pt x="179" y="52"/>
                  <a:pt x="170" y="35"/>
                </a:cubicBezTo>
                <a:moveTo>
                  <a:pt x="21" y="149"/>
                </a:moveTo>
                <a:cubicBezTo>
                  <a:pt x="20" y="150"/>
                  <a:pt x="20" y="151"/>
                  <a:pt x="20" y="152"/>
                </a:cubicBezTo>
                <a:cubicBezTo>
                  <a:pt x="20" y="154"/>
                  <a:pt x="22" y="156"/>
                  <a:pt x="24" y="156"/>
                </a:cubicBezTo>
                <a:cubicBezTo>
                  <a:pt x="26" y="156"/>
                  <a:pt x="28" y="154"/>
                  <a:pt x="28" y="152"/>
                </a:cubicBezTo>
                <a:cubicBezTo>
                  <a:pt x="28" y="150"/>
                  <a:pt x="26" y="148"/>
                  <a:pt x="24" y="148"/>
                </a:cubicBezTo>
                <a:cubicBezTo>
                  <a:pt x="23" y="148"/>
                  <a:pt x="22" y="148"/>
                  <a:pt x="21" y="14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56"/>
          <p:cNvSpPr>
            <a:spLocks noEditPoints="1"/>
          </p:cNvSpPr>
          <p:nvPr/>
        </p:nvSpPr>
        <p:spPr bwMode="auto">
          <a:xfrm>
            <a:off x="4087625" y="3019772"/>
            <a:ext cx="334275" cy="334275"/>
          </a:xfrm>
          <a:custGeom>
            <a:avLst/>
            <a:gdLst>
              <a:gd name="T0" fmla="*/ 160 w 176"/>
              <a:gd name="T1" fmla="*/ 3 h 176"/>
              <a:gd name="T2" fmla="*/ 158 w 176"/>
              <a:gd name="T3" fmla="*/ 0 h 176"/>
              <a:gd name="T4" fmla="*/ 154 w 176"/>
              <a:gd name="T5" fmla="*/ 0 h 176"/>
              <a:gd name="T6" fmla="*/ 88 w 176"/>
              <a:gd name="T7" fmla="*/ 16 h 176"/>
              <a:gd name="T8" fmla="*/ 22 w 176"/>
              <a:gd name="T9" fmla="*/ 0 h 176"/>
              <a:gd name="T10" fmla="*/ 18 w 176"/>
              <a:gd name="T11" fmla="*/ 0 h 176"/>
              <a:gd name="T12" fmla="*/ 16 w 176"/>
              <a:gd name="T13" fmla="*/ 3 h 176"/>
              <a:gd name="T14" fmla="*/ 0 w 176"/>
              <a:gd name="T15" fmla="*/ 100 h 176"/>
              <a:gd name="T16" fmla="*/ 87 w 176"/>
              <a:gd name="T17" fmla="*/ 176 h 176"/>
              <a:gd name="T18" fmla="*/ 88 w 176"/>
              <a:gd name="T19" fmla="*/ 176 h 176"/>
              <a:gd name="T20" fmla="*/ 89 w 176"/>
              <a:gd name="T21" fmla="*/ 176 h 176"/>
              <a:gd name="T22" fmla="*/ 176 w 176"/>
              <a:gd name="T23" fmla="*/ 100 h 176"/>
              <a:gd name="T24" fmla="*/ 160 w 176"/>
              <a:gd name="T25" fmla="*/ 3 h 176"/>
              <a:gd name="T26" fmla="*/ 88 w 176"/>
              <a:gd name="T27" fmla="*/ 168 h 176"/>
              <a:gd name="T28" fmla="*/ 8 w 176"/>
              <a:gd name="T29" fmla="*/ 100 h 176"/>
              <a:gd name="T30" fmla="*/ 23 w 176"/>
              <a:gd name="T31" fmla="*/ 10 h 176"/>
              <a:gd name="T32" fmla="*/ 88 w 176"/>
              <a:gd name="T33" fmla="*/ 24 h 176"/>
              <a:gd name="T34" fmla="*/ 153 w 176"/>
              <a:gd name="T35" fmla="*/ 10 h 176"/>
              <a:gd name="T36" fmla="*/ 168 w 176"/>
              <a:gd name="T37" fmla="*/ 100 h 176"/>
              <a:gd name="T38" fmla="*/ 88 w 176"/>
              <a:gd name="T39" fmla="*/ 168 h 176"/>
              <a:gd name="T40" fmla="*/ 102 w 176"/>
              <a:gd name="T41" fmla="*/ 72 h 176"/>
              <a:gd name="T42" fmla="*/ 88 w 176"/>
              <a:gd name="T43" fmla="*/ 36 h 176"/>
              <a:gd name="T44" fmla="*/ 74 w 176"/>
              <a:gd name="T45" fmla="*/ 72 h 176"/>
              <a:gd name="T46" fmla="*/ 38 w 176"/>
              <a:gd name="T47" fmla="*/ 72 h 176"/>
              <a:gd name="T48" fmla="*/ 67 w 176"/>
              <a:gd name="T49" fmla="*/ 95 h 176"/>
              <a:gd name="T50" fmla="*/ 54 w 176"/>
              <a:gd name="T51" fmla="*/ 136 h 176"/>
              <a:gd name="T52" fmla="*/ 88 w 176"/>
              <a:gd name="T53" fmla="*/ 111 h 176"/>
              <a:gd name="T54" fmla="*/ 122 w 176"/>
              <a:gd name="T55" fmla="*/ 136 h 176"/>
              <a:gd name="T56" fmla="*/ 108 w 176"/>
              <a:gd name="T57" fmla="*/ 95 h 176"/>
              <a:gd name="T58" fmla="*/ 138 w 176"/>
              <a:gd name="T59" fmla="*/ 72 h 176"/>
              <a:gd name="T60" fmla="*/ 102 w 176"/>
              <a:gd name="T61" fmla="*/ 72 h 176"/>
              <a:gd name="T62" fmla="*/ 101 w 176"/>
              <a:gd name="T63" fmla="*/ 97 h 176"/>
              <a:gd name="T64" fmla="*/ 106 w 176"/>
              <a:gd name="T65" fmla="*/ 114 h 176"/>
              <a:gd name="T66" fmla="*/ 93 w 176"/>
              <a:gd name="T67" fmla="*/ 104 h 176"/>
              <a:gd name="T68" fmla="*/ 88 w 176"/>
              <a:gd name="T69" fmla="*/ 101 h 176"/>
              <a:gd name="T70" fmla="*/ 83 w 176"/>
              <a:gd name="T71" fmla="*/ 104 h 176"/>
              <a:gd name="T72" fmla="*/ 69 w 176"/>
              <a:gd name="T73" fmla="*/ 114 h 176"/>
              <a:gd name="T74" fmla="*/ 75 w 176"/>
              <a:gd name="T75" fmla="*/ 97 h 176"/>
              <a:gd name="T76" fmla="*/ 77 w 176"/>
              <a:gd name="T77" fmla="*/ 92 h 176"/>
              <a:gd name="T78" fmla="*/ 72 w 176"/>
              <a:gd name="T79" fmla="*/ 89 h 176"/>
              <a:gd name="T80" fmla="*/ 61 w 176"/>
              <a:gd name="T81" fmla="*/ 80 h 176"/>
              <a:gd name="T82" fmla="*/ 80 w 176"/>
              <a:gd name="T83" fmla="*/ 80 h 176"/>
              <a:gd name="T84" fmla="*/ 82 w 176"/>
              <a:gd name="T85" fmla="*/ 75 h 176"/>
              <a:gd name="T86" fmla="*/ 88 w 176"/>
              <a:gd name="T87" fmla="*/ 58 h 176"/>
              <a:gd name="T88" fmla="*/ 94 w 176"/>
              <a:gd name="T89" fmla="*/ 75 h 176"/>
              <a:gd name="T90" fmla="*/ 96 w 176"/>
              <a:gd name="T91" fmla="*/ 80 h 176"/>
              <a:gd name="T92" fmla="*/ 115 w 176"/>
              <a:gd name="T93" fmla="*/ 80 h 176"/>
              <a:gd name="T94" fmla="*/ 103 w 176"/>
              <a:gd name="T95" fmla="*/ 89 h 176"/>
              <a:gd name="T96" fmla="*/ 99 w 176"/>
              <a:gd name="T97" fmla="*/ 92 h 176"/>
              <a:gd name="T98" fmla="*/ 101 w 176"/>
              <a:gd name="T99" fmla="*/ 9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160" y="3"/>
                </a:moveTo>
                <a:cubicBezTo>
                  <a:pt x="160" y="2"/>
                  <a:pt x="159" y="1"/>
                  <a:pt x="158" y="0"/>
                </a:cubicBezTo>
                <a:cubicBezTo>
                  <a:pt x="157" y="0"/>
                  <a:pt x="155" y="0"/>
                  <a:pt x="154" y="0"/>
                </a:cubicBezTo>
                <a:cubicBezTo>
                  <a:pt x="154" y="1"/>
                  <a:pt x="123" y="16"/>
                  <a:pt x="88" y="16"/>
                </a:cubicBezTo>
                <a:cubicBezTo>
                  <a:pt x="53" y="16"/>
                  <a:pt x="22" y="1"/>
                  <a:pt x="22" y="0"/>
                </a:cubicBezTo>
                <a:cubicBezTo>
                  <a:pt x="21" y="0"/>
                  <a:pt x="19" y="0"/>
                  <a:pt x="18" y="0"/>
                </a:cubicBezTo>
                <a:cubicBezTo>
                  <a:pt x="17" y="1"/>
                  <a:pt x="16" y="2"/>
                  <a:pt x="16" y="3"/>
                </a:cubicBezTo>
                <a:cubicBezTo>
                  <a:pt x="16" y="3"/>
                  <a:pt x="0" y="52"/>
                  <a:pt x="0" y="100"/>
                </a:cubicBezTo>
                <a:cubicBezTo>
                  <a:pt x="0" y="151"/>
                  <a:pt x="84" y="175"/>
                  <a:pt x="87" y="176"/>
                </a:cubicBezTo>
                <a:cubicBezTo>
                  <a:pt x="87" y="176"/>
                  <a:pt x="88" y="176"/>
                  <a:pt x="88" y="176"/>
                </a:cubicBezTo>
                <a:cubicBezTo>
                  <a:pt x="88" y="176"/>
                  <a:pt x="89" y="176"/>
                  <a:pt x="89" y="176"/>
                </a:cubicBezTo>
                <a:cubicBezTo>
                  <a:pt x="92" y="175"/>
                  <a:pt x="176" y="151"/>
                  <a:pt x="176" y="100"/>
                </a:cubicBezTo>
                <a:cubicBezTo>
                  <a:pt x="176" y="52"/>
                  <a:pt x="160" y="3"/>
                  <a:pt x="160" y="3"/>
                </a:cubicBezTo>
                <a:moveTo>
                  <a:pt x="88" y="168"/>
                </a:moveTo>
                <a:cubicBezTo>
                  <a:pt x="80" y="166"/>
                  <a:pt x="8" y="142"/>
                  <a:pt x="8" y="100"/>
                </a:cubicBezTo>
                <a:cubicBezTo>
                  <a:pt x="8" y="61"/>
                  <a:pt x="19" y="24"/>
                  <a:pt x="23" y="10"/>
                </a:cubicBezTo>
                <a:cubicBezTo>
                  <a:pt x="33" y="14"/>
                  <a:pt x="59" y="24"/>
                  <a:pt x="88" y="24"/>
                </a:cubicBezTo>
                <a:cubicBezTo>
                  <a:pt x="117" y="24"/>
                  <a:pt x="143" y="14"/>
                  <a:pt x="153" y="10"/>
                </a:cubicBezTo>
                <a:cubicBezTo>
                  <a:pt x="157" y="24"/>
                  <a:pt x="168" y="61"/>
                  <a:pt x="168" y="100"/>
                </a:cubicBezTo>
                <a:cubicBezTo>
                  <a:pt x="168" y="142"/>
                  <a:pt x="96" y="166"/>
                  <a:pt x="88" y="168"/>
                </a:cubicBezTo>
                <a:moveTo>
                  <a:pt x="102" y="72"/>
                </a:moveTo>
                <a:cubicBezTo>
                  <a:pt x="88" y="36"/>
                  <a:pt x="88" y="36"/>
                  <a:pt x="88" y="36"/>
                </a:cubicBezTo>
                <a:cubicBezTo>
                  <a:pt x="74" y="72"/>
                  <a:pt x="74" y="72"/>
                  <a:pt x="74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67" y="95"/>
                  <a:pt x="67" y="95"/>
                  <a:pt x="67" y="95"/>
                </a:cubicBezTo>
                <a:cubicBezTo>
                  <a:pt x="54" y="136"/>
                  <a:pt x="54" y="136"/>
                  <a:pt x="54" y="136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38" y="72"/>
                  <a:pt x="138" y="72"/>
                  <a:pt x="138" y="72"/>
                </a:cubicBezTo>
                <a:lnTo>
                  <a:pt x="102" y="72"/>
                </a:lnTo>
                <a:close/>
                <a:moveTo>
                  <a:pt x="101" y="97"/>
                </a:moveTo>
                <a:cubicBezTo>
                  <a:pt x="106" y="114"/>
                  <a:pt x="106" y="114"/>
                  <a:pt x="106" y="114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88" y="101"/>
                  <a:pt x="88" y="101"/>
                  <a:pt x="88" y="101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75" y="97"/>
                  <a:pt x="75" y="97"/>
                  <a:pt x="75" y="97"/>
                </a:cubicBezTo>
                <a:cubicBezTo>
                  <a:pt x="77" y="92"/>
                  <a:pt x="77" y="92"/>
                  <a:pt x="77" y="92"/>
                </a:cubicBezTo>
                <a:cubicBezTo>
                  <a:pt x="72" y="89"/>
                  <a:pt x="72" y="89"/>
                  <a:pt x="72" y="89"/>
                </a:cubicBezTo>
                <a:cubicBezTo>
                  <a:pt x="61" y="80"/>
                  <a:pt x="61" y="80"/>
                  <a:pt x="61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2" y="75"/>
                  <a:pt x="82" y="75"/>
                  <a:pt x="82" y="75"/>
                </a:cubicBezTo>
                <a:cubicBezTo>
                  <a:pt x="88" y="58"/>
                  <a:pt x="88" y="58"/>
                  <a:pt x="88" y="58"/>
                </a:cubicBezTo>
                <a:cubicBezTo>
                  <a:pt x="94" y="75"/>
                  <a:pt x="94" y="75"/>
                  <a:pt x="94" y="75"/>
                </a:cubicBezTo>
                <a:cubicBezTo>
                  <a:pt x="96" y="80"/>
                  <a:pt x="96" y="80"/>
                  <a:pt x="96" y="80"/>
                </a:cubicBezTo>
                <a:cubicBezTo>
                  <a:pt x="115" y="80"/>
                  <a:pt x="115" y="80"/>
                  <a:pt x="115" y="80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99" y="92"/>
                  <a:pt x="99" y="92"/>
                  <a:pt x="99" y="92"/>
                </a:cubicBezTo>
                <a:lnTo>
                  <a:pt x="101" y="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57"/>
          <p:cNvSpPr>
            <a:spLocks noEditPoints="1"/>
          </p:cNvSpPr>
          <p:nvPr/>
        </p:nvSpPr>
        <p:spPr bwMode="auto">
          <a:xfrm>
            <a:off x="4725344" y="3027885"/>
            <a:ext cx="335898" cy="311557"/>
          </a:xfrm>
          <a:custGeom>
            <a:avLst/>
            <a:gdLst>
              <a:gd name="T0" fmla="*/ 137 w 176"/>
              <a:gd name="T1" fmla="*/ 36 h 164"/>
              <a:gd name="T2" fmla="*/ 101 w 176"/>
              <a:gd name="T3" fmla="*/ 8 h 164"/>
              <a:gd name="T4" fmla="*/ 89 w 176"/>
              <a:gd name="T5" fmla="*/ 20 h 164"/>
              <a:gd name="T6" fmla="*/ 88 w 176"/>
              <a:gd name="T7" fmla="*/ 20 h 164"/>
              <a:gd name="T8" fmla="*/ 87 w 176"/>
              <a:gd name="T9" fmla="*/ 20 h 164"/>
              <a:gd name="T10" fmla="*/ 75 w 176"/>
              <a:gd name="T11" fmla="*/ 8 h 164"/>
              <a:gd name="T12" fmla="*/ 38 w 176"/>
              <a:gd name="T13" fmla="*/ 36 h 164"/>
              <a:gd name="T14" fmla="*/ 0 w 176"/>
              <a:gd name="T15" fmla="*/ 44 h 164"/>
              <a:gd name="T16" fmla="*/ 8 w 176"/>
              <a:gd name="T17" fmla="*/ 68 h 164"/>
              <a:gd name="T18" fmla="*/ 16 w 176"/>
              <a:gd name="T19" fmla="*/ 164 h 164"/>
              <a:gd name="T20" fmla="*/ 168 w 176"/>
              <a:gd name="T21" fmla="*/ 156 h 164"/>
              <a:gd name="T22" fmla="*/ 176 w 176"/>
              <a:gd name="T23" fmla="*/ 60 h 164"/>
              <a:gd name="T24" fmla="*/ 168 w 176"/>
              <a:gd name="T25" fmla="*/ 36 h 164"/>
              <a:gd name="T26" fmla="*/ 71 w 176"/>
              <a:gd name="T27" fmla="*/ 15 h 164"/>
              <a:gd name="T28" fmla="*/ 79 w 176"/>
              <a:gd name="T29" fmla="*/ 36 h 164"/>
              <a:gd name="T30" fmla="*/ 46 w 176"/>
              <a:gd name="T31" fmla="*/ 19 h 164"/>
              <a:gd name="T32" fmla="*/ 8 w 176"/>
              <a:gd name="T33" fmla="*/ 44 h 164"/>
              <a:gd name="T34" fmla="*/ 65 w 176"/>
              <a:gd name="T35" fmla="*/ 60 h 164"/>
              <a:gd name="T36" fmla="*/ 84 w 176"/>
              <a:gd name="T37" fmla="*/ 156 h 164"/>
              <a:gd name="T38" fmla="*/ 16 w 176"/>
              <a:gd name="T39" fmla="*/ 116 h 164"/>
              <a:gd name="T40" fmla="*/ 84 w 176"/>
              <a:gd name="T41" fmla="*/ 156 h 164"/>
              <a:gd name="T42" fmla="*/ 16 w 176"/>
              <a:gd name="T43" fmla="*/ 108 h 164"/>
              <a:gd name="T44" fmla="*/ 59 w 176"/>
              <a:gd name="T45" fmla="*/ 68 h 164"/>
              <a:gd name="T46" fmla="*/ 49 w 176"/>
              <a:gd name="T47" fmla="*/ 83 h 164"/>
              <a:gd name="T48" fmla="*/ 55 w 176"/>
              <a:gd name="T49" fmla="*/ 83 h 164"/>
              <a:gd name="T50" fmla="*/ 84 w 176"/>
              <a:gd name="T51" fmla="*/ 68 h 164"/>
              <a:gd name="T52" fmla="*/ 84 w 176"/>
              <a:gd name="T53" fmla="*/ 60 h 164"/>
              <a:gd name="T54" fmla="*/ 84 w 176"/>
              <a:gd name="T55" fmla="*/ 45 h 164"/>
              <a:gd name="T56" fmla="*/ 105 w 176"/>
              <a:gd name="T57" fmla="*/ 15 h 164"/>
              <a:gd name="T58" fmla="*/ 128 w 176"/>
              <a:gd name="T59" fmla="*/ 36 h 164"/>
              <a:gd name="T60" fmla="*/ 94 w 176"/>
              <a:gd name="T61" fmla="*/ 30 h 164"/>
              <a:gd name="T62" fmla="*/ 92 w 176"/>
              <a:gd name="T63" fmla="*/ 45 h 164"/>
              <a:gd name="T64" fmla="*/ 92 w 176"/>
              <a:gd name="T65" fmla="*/ 60 h 164"/>
              <a:gd name="T66" fmla="*/ 160 w 176"/>
              <a:gd name="T67" fmla="*/ 156 h 164"/>
              <a:gd name="T68" fmla="*/ 92 w 176"/>
              <a:gd name="T69" fmla="*/ 116 h 164"/>
              <a:gd name="T70" fmla="*/ 160 w 176"/>
              <a:gd name="T71" fmla="*/ 156 h 164"/>
              <a:gd name="T72" fmla="*/ 92 w 176"/>
              <a:gd name="T73" fmla="*/ 108 h 164"/>
              <a:gd name="T74" fmla="*/ 107 w 176"/>
              <a:gd name="T75" fmla="*/ 68 h 164"/>
              <a:gd name="T76" fmla="*/ 125 w 176"/>
              <a:gd name="T77" fmla="*/ 84 h 164"/>
              <a:gd name="T78" fmla="*/ 126 w 176"/>
              <a:gd name="T79" fmla="*/ 77 h 164"/>
              <a:gd name="T80" fmla="*/ 160 w 176"/>
              <a:gd name="T81" fmla="*/ 68 h 164"/>
              <a:gd name="T82" fmla="*/ 168 w 176"/>
              <a:gd name="T83" fmla="*/ 60 h 164"/>
              <a:gd name="T84" fmla="*/ 100 w 176"/>
              <a:gd name="T85" fmla="*/ 44 h 164"/>
              <a:gd name="T86" fmla="*/ 168 w 176"/>
              <a:gd name="T87" fmla="*/ 6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64">
                <a:moveTo>
                  <a:pt x="168" y="36"/>
                </a:moveTo>
                <a:cubicBezTo>
                  <a:pt x="137" y="36"/>
                  <a:pt x="137" y="36"/>
                  <a:pt x="137" y="36"/>
                </a:cubicBezTo>
                <a:cubicBezTo>
                  <a:pt x="141" y="29"/>
                  <a:pt x="141" y="21"/>
                  <a:pt x="137" y="15"/>
                </a:cubicBezTo>
                <a:cubicBezTo>
                  <a:pt x="130" y="4"/>
                  <a:pt x="114" y="0"/>
                  <a:pt x="101" y="8"/>
                </a:cubicBezTo>
                <a:cubicBezTo>
                  <a:pt x="96" y="11"/>
                  <a:pt x="92" y="15"/>
                  <a:pt x="89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0"/>
                  <a:pt x="88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4" y="15"/>
                  <a:pt x="80" y="11"/>
                  <a:pt x="75" y="8"/>
                </a:cubicBezTo>
                <a:cubicBezTo>
                  <a:pt x="62" y="0"/>
                  <a:pt x="45" y="4"/>
                  <a:pt x="39" y="15"/>
                </a:cubicBezTo>
                <a:cubicBezTo>
                  <a:pt x="35" y="21"/>
                  <a:pt x="35" y="29"/>
                  <a:pt x="3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4" y="36"/>
                  <a:pt x="0" y="40"/>
                  <a:pt x="0" y="4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4" y="68"/>
                  <a:pt x="8" y="68"/>
                </a:cubicBezTo>
                <a:cubicBezTo>
                  <a:pt x="8" y="156"/>
                  <a:pt x="8" y="156"/>
                  <a:pt x="8" y="156"/>
                </a:cubicBezTo>
                <a:cubicBezTo>
                  <a:pt x="8" y="160"/>
                  <a:pt x="12" y="164"/>
                  <a:pt x="16" y="164"/>
                </a:cubicBezTo>
                <a:cubicBezTo>
                  <a:pt x="160" y="164"/>
                  <a:pt x="160" y="164"/>
                  <a:pt x="160" y="164"/>
                </a:cubicBezTo>
                <a:cubicBezTo>
                  <a:pt x="164" y="164"/>
                  <a:pt x="168" y="160"/>
                  <a:pt x="168" y="156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72" y="68"/>
                  <a:pt x="176" y="64"/>
                  <a:pt x="176" y="60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6" y="40"/>
                  <a:pt x="172" y="36"/>
                  <a:pt x="168" y="36"/>
                </a:cubicBezTo>
                <a:moveTo>
                  <a:pt x="46" y="19"/>
                </a:moveTo>
                <a:cubicBezTo>
                  <a:pt x="50" y="11"/>
                  <a:pt x="61" y="10"/>
                  <a:pt x="71" y="15"/>
                </a:cubicBezTo>
                <a:cubicBezTo>
                  <a:pt x="77" y="19"/>
                  <a:pt x="81" y="24"/>
                  <a:pt x="82" y="30"/>
                </a:cubicBezTo>
                <a:cubicBezTo>
                  <a:pt x="81" y="32"/>
                  <a:pt x="80" y="34"/>
                  <a:pt x="79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4" y="31"/>
                  <a:pt x="43" y="24"/>
                  <a:pt x="46" y="19"/>
                </a:cubicBezTo>
                <a:moveTo>
                  <a:pt x="8" y="60"/>
                </a:moveTo>
                <a:cubicBezTo>
                  <a:pt x="8" y="44"/>
                  <a:pt x="8" y="44"/>
                  <a:pt x="8" y="44"/>
                </a:cubicBezTo>
                <a:cubicBezTo>
                  <a:pt x="76" y="44"/>
                  <a:pt x="76" y="44"/>
                  <a:pt x="76" y="44"/>
                </a:cubicBezTo>
                <a:cubicBezTo>
                  <a:pt x="72" y="50"/>
                  <a:pt x="69" y="55"/>
                  <a:pt x="65" y="60"/>
                </a:cubicBezTo>
                <a:lnTo>
                  <a:pt x="8" y="60"/>
                </a:lnTo>
                <a:close/>
                <a:moveTo>
                  <a:pt x="84" y="156"/>
                </a:moveTo>
                <a:cubicBezTo>
                  <a:pt x="16" y="156"/>
                  <a:pt x="16" y="156"/>
                  <a:pt x="16" y="156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84" y="116"/>
                  <a:pt x="84" y="116"/>
                  <a:pt x="84" y="116"/>
                </a:cubicBezTo>
                <a:lnTo>
                  <a:pt x="84" y="156"/>
                </a:lnTo>
                <a:close/>
                <a:moveTo>
                  <a:pt x="84" y="108"/>
                </a:moveTo>
                <a:cubicBezTo>
                  <a:pt x="16" y="108"/>
                  <a:pt x="16" y="108"/>
                  <a:pt x="16" y="108"/>
                </a:cubicBezTo>
                <a:cubicBezTo>
                  <a:pt x="16" y="68"/>
                  <a:pt x="16" y="68"/>
                  <a:pt x="16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3" y="74"/>
                  <a:pt x="50" y="77"/>
                  <a:pt x="49" y="77"/>
                </a:cubicBezTo>
                <a:cubicBezTo>
                  <a:pt x="48" y="79"/>
                  <a:pt x="48" y="81"/>
                  <a:pt x="49" y="83"/>
                </a:cubicBezTo>
                <a:cubicBezTo>
                  <a:pt x="50" y="84"/>
                  <a:pt x="50" y="84"/>
                  <a:pt x="51" y="84"/>
                </a:cubicBezTo>
                <a:cubicBezTo>
                  <a:pt x="52" y="85"/>
                  <a:pt x="54" y="84"/>
                  <a:pt x="55" y="83"/>
                </a:cubicBezTo>
                <a:cubicBezTo>
                  <a:pt x="55" y="83"/>
                  <a:pt x="62" y="77"/>
                  <a:pt x="69" y="68"/>
                </a:cubicBezTo>
                <a:cubicBezTo>
                  <a:pt x="84" y="68"/>
                  <a:pt x="84" y="68"/>
                  <a:pt x="84" y="68"/>
                </a:cubicBezTo>
                <a:lnTo>
                  <a:pt x="84" y="108"/>
                </a:lnTo>
                <a:close/>
                <a:moveTo>
                  <a:pt x="84" y="60"/>
                </a:moveTo>
                <a:cubicBezTo>
                  <a:pt x="75" y="60"/>
                  <a:pt x="75" y="60"/>
                  <a:pt x="75" y="60"/>
                </a:cubicBezTo>
                <a:cubicBezTo>
                  <a:pt x="78" y="56"/>
                  <a:pt x="81" y="51"/>
                  <a:pt x="84" y="45"/>
                </a:cubicBezTo>
                <a:lnTo>
                  <a:pt x="84" y="60"/>
                </a:lnTo>
                <a:close/>
                <a:moveTo>
                  <a:pt x="105" y="15"/>
                </a:moveTo>
                <a:cubicBezTo>
                  <a:pt x="114" y="10"/>
                  <a:pt x="126" y="11"/>
                  <a:pt x="130" y="19"/>
                </a:cubicBezTo>
                <a:cubicBezTo>
                  <a:pt x="133" y="24"/>
                  <a:pt x="132" y="31"/>
                  <a:pt x="128" y="36"/>
                </a:cubicBezTo>
                <a:cubicBezTo>
                  <a:pt x="97" y="36"/>
                  <a:pt x="97" y="36"/>
                  <a:pt x="97" y="36"/>
                </a:cubicBezTo>
                <a:cubicBezTo>
                  <a:pt x="96" y="34"/>
                  <a:pt x="95" y="32"/>
                  <a:pt x="94" y="30"/>
                </a:cubicBezTo>
                <a:cubicBezTo>
                  <a:pt x="95" y="24"/>
                  <a:pt x="99" y="19"/>
                  <a:pt x="105" y="15"/>
                </a:cubicBezTo>
                <a:moveTo>
                  <a:pt x="92" y="45"/>
                </a:moveTo>
                <a:cubicBezTo>
                  <a:pt x="95" y="51"/>
                  <a:pt x="98" y="56"/>
                  <a:pt x="101" y="60"/>
                </a:cubicBezTo>
                <a:cubicBezTo>
                  <a:pt x="92" y="60"/>
                  <a:pt x="92" y="60"/>
                  <a:pt x="92" y="60"/>
                </a:cubicBezTo>
                <a:lnTo>
                  <a:pt x="92" y="45"/>
                </a:lnTo>
                <a:close/>
                <a:moveTo>
                  <a:pt x="160" y="156"/>
                </a:moveTo>
                <a:cubicBezTo>
                  <a:pt x="92" y="156"/>
                  <a:pt x="92" y="156"/>
                  <a:pt x="92" y="156"/>
                </a:cubicBezTo>
                <a:cubicBezTo>
                  <a:pt x="92" y="116"/>
                  <a:pt x="92" y="116"/>
                  <a:pt x="92" y="116"/>
                </a:cubicBezTo>
                <a:cubicBezTo>
                  <a:pt x="160" y="116"/>
                  <a:pt x="160" y="116"/>
                  <a:pt x="160" y="116"/>
                </a:cubicBezTo>
                <a:lnTo>
                  <a:pt x="160" y="156"/>
                </a:lnTo>
                <a:close/>
                <a:moveTo>
                  <a:pt x="160" y="108"/>
                </a:moveTo>
                <a:cubicBezTo>
                  <a:pt x="92" y="108"/>
                  <a:pt x="92" y="108"/>
                  <a:pt x="92" y="108"/>
                </a:cubicBezTo>
                <a:cubicBezTo>
                  <a:pt x="92" y="68"/>
                  <a:pt x="92" y="68"/>
                  <a:pt x="92" y="68"/>
                </a:cubicBezTo>
                <a:cubicBezTo>
                  <a:pt x="107" y="68"/>
                  <a:pt x="107" y="68"/>
                  <a:pt x="107" y="68"/>
                </a:cubicBezTo>
                <a:cubicBezTo>
                  <a:pt x="114" y="77"/>
                  <a:pt x="121" y="83"/>
                  <a:pt x="121" y="83"/>
                </a:cubicBezTo>
                <a:cubicBezTo>
                  <a:pt x="122" y="84"/>
                  <a:pt x="124" y="85"/>
                  <a:pt x="125" y="84"/>
                </a:cubicBezTo>
                <a:cubicBezTo>
                  <a:pt x="126" y="84"/>
                  <a:pt x="126" y="84"/>
                  <a:pt x="127" y="83"/>
                </a:cubicBezTo>
                <a:cubicBezTo>
                  <a:pt x="128" y="81"/>
                  <a:pt x="128" y="79"/>
                  <a:pt x="126" y="77"/>
                </a:cubicBezTo>
                <a:cubicBezTo>
                  <a:pt x="126" y="77"/>
                  <a:pt x="122" y="74"/>
                  <a:pt x="117" y="68"/>
                </a:cubicBezTo>
                <a:cubicBezTo>
                  <a:pt x="160" y="68"/>
                  <a:pt x="160" y="68"/>
                  <a:pt x="160" y="68"/>
                </a:cubicBezTo>
                <a:lnTo>
                  <a:pt x="160" y="108"/>
                </a:lnTo>
                <a:close/>
                <a:moveTo>
                  <a:pt x="168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07" y="55"/>
                  <a:pt x="104" y="50"/>
                  <a:pt x="100" y="44"/>
                </a:cubicBezTo>
                <a:cubicBezTo>
                  <a:pt x="168" y="44"/>
                  <a:pt x="168" y="44"/>
                  <a:pt x="168" y="44"/>
                </a:cubicBezTo>
                <a:lnTo>
                  <a:pt x="168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58"/>
          <p:cNvSpPr>
            <a:spLocks noEditPoints="1"/>
          </p:cNvSpPr>
          <p:nvPr/>
        </p:nvSpPr>
        <p:spPr bwMode="auto">
          <a:xfrm>
            <a:off x="5364684" y="3081434"/>
            <a:ext cx="335898" cy="212573"/>
          </a:xfrm>
          <a:custGeom>
            <a:avLst/>
            <a:gdLst>
              <a:gd name="T0" fmla="*/ 88 w 176"/>
              <a:gd name="T1" fmla="*/ 44 h 112"/>
              <a:gd name="T2" fmla="*/ 76 w 176"/>
              <a:gd name="T3" fmla="*/ 56 h 112"/>
              <a:gd name="T4" fmla="*/ 88 w 176"/>
              <a:gd name="T5" fmla="*/ 68 h 112"/>
              <a:gd name="T6" fmla="*/ 100 w 176"/>
              <a:gd name="T7" fmla="*/ 56 h 112"/>
              <a:gd name="T8" fmla="*/ 88 w 176"/>
              <a:gd name="T9" fmla="*/ 44 h 112"/>
              <a:gd name="T10" fmla="*/ 88 w 176"/>
              <a:gd name="T11" fmla="*/ 16 h 112"/>
              <a:gd name="T12" fmla="*/ 48 w 176"/>
              <a:gd name="T13" fmla="*/ 56 h 112"/>
              <a:gd name="T14" fmla="*/ 88 w 176"/>
              <a:gd name="T15" fmla="*/ 96 h 112"/>
              <a:gd name="T16" fmla="*/ 128 w 176"/>
              <a:gd name="T17" fmla="*/ 56 h 112"/>
              <a:gd name="T18" fmla="*/ 88 w 176"/>
              <a:gd name="T19" fmla="*/ 16 h 112"/>
              <a:gd name="T20" fmla="*/ 88 w 176"/>
              <a:gd name="T21" fmla="*/ 88 h 112"/>
              <a:gd name="T22" fmla="*/ 56 w 176"/>
              <a:gd name="T23" fmla="*/ 56 h 112"/>
              <a:gd name="T24" fmla="*/ 88 w 176"/>
              <a:gd name="T25" fmla="*/ 24 h 112"/>
              <a:gd name="T26" fmla="*/ 120 w 176"/>
              <a:gd name="T27" fmla="*/ 56 h 112"/>
              <a:gd name="T28" fmla="*/ 88 w 176"/>
              <a:gd name="T29" fmla="*/ 88 h 112"/>
              <a:gd name="T30" fmla="*/ 88 w 176"/>
              <a:gd name="T31" fmla="*/ 0 h 112"/>
              <a:gd name="T32" fmla="*/ 0 w 176"/>
              <a:gd name="T33" fmla="*/ 56 h 112"/>
              <a:gd name="T34" fmla="*/ 88 w 176"/>
              <a:gd name="T35" fmla="*/ 112 h 112"/>
              <a:gd name="T36" fmla="*/ 176 w 176"/>
              <a:gd name="T37" fmla="*/ 56 h 112"/>
              <a:gd name="T38" fmla="*/ 88 w 176"/>
              <a:gd name="T39" fmla="*/ 0 h 112"/>
              <a:gd name="T40" fmla="*/ 88 w 176"/>
              <a:gd name="T41" fmla="*/ 104 h 112"/>
              <a:gd name="T42" fmla="*/ 8 w 176"/>
              <a:gd name="T43" fmla="*/ 56 h 112"/>
              <a:gd name="T44" fmla="*/ 88 w 176"/>
              <a:gd name="T45" fmla="*/ 8 h 112"/>
              <a:gd name="T46" fmla="*/ 168 w 176"/>
              <a:gd name="T47" fmla="*/ 56 h 112"/>
              <a:gd name="T48" fmla="*/ 88 w 176"/>
              <a:gd name="T4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6" h="112">
                <a:moveTo>
                  <a:pt x="88" y="44"/>
                </a:moveTo>
                <a:cubicBezTo>
                  <a:pt x="81" y="44"/>
                  <a:pt x="76" y="49"/>
                  <a:pt x="76" y="56"/>
                </a:cubicBezTo>
                <a:cubicBezTo>
                  <a:pt x="76" y="63"/>
                  <a:pt x="81" y="68"/>
                  <a:pt x="88" y="68"/>
                </a:cubicBezTo>
                <a:cubicBezTo>
                  <a:pt x="95" y="68"/>
                  <a:pt x="100" y="63"/>
                  <a:pt x="100" y="56"/>
                </a:cubicBezTo>
                <a:cubicBezTo>
                  <a:pt x="100" y="49"/>
                  <a:pt x="95" y="44"/>
                  <a:pt x="88" y="44"/>
                </a:cubicBezTo>
                <a:moveTo>
                  <a:pt x="88" y="16"/>
                </a:moveTo>
                <a:cubicBezTo>
                  <a:pt x="66" y="16"/>
                  <a:pt x="48" y="34"/>
                  <a:pt x="48" y="56"/>
                </a:cubicBezTo>
                <a:cubicBezTo>
                  <a:pt x="48" y="78"/>
                  <a:pt x="66" y="96"/>
                  <a:pt x="88" y="96"/>
                </a:cubicBezTo>
                <a:cubicBezTo>
                  <a:pt x="110" y="96"/>
                  <a:pt x="128" y="78"/>
                  <a:pt x="128" y="56"/>
                </a:cubicBezTo>
                <a:cubicBezTo>
                  <a:pt x="128" y="34"/>
                  <a:pt x="110" y="16"/>
                  <a:pt x="88" y="16"/>
                </a:cubicBezTo>
                <a:moveTo>
                  <a:pt x="88" y="88"/>
                </a:moveTo>
                <a:cubicBezTo>
                  <a:pt x="70" y="88"/>
                  <a:pt x="56" y="74"/>
                  <a:pt x="56" y="56"/>
                </a:cubicBezTo>
                <a:cubicBezTo>
                  <a:pt x="56" y="38"/>
                  <a:pt x="70" y="24"/>
                  <a:pt x="88" y="24"/>
                </a:cubicBezTo>
                <a:cubicBezTo>
                  <a:pt x="106" y="24"/>
                  <a:pt x="120" y="38"/>
                  <a:pt x="120" y="56"/>
                </a:cubicBezTo>
                <a:cubicBezTo>
                  <a:pt x="120" y="74"/>
                  <a:pt x="106" y="88"/>
                  <a:pt x="88" y="88"/>
                </a:cubicBezTo>
                <a:moveTo>
                  <a:pt x="88" y="0"/>
                </a:moveTo>
                <a:cubicBezTo>
                  <a:pt x="39" y="0"/>
                  <a:pt x="0" y="40"/>
                  <a:pt x="0" y="56"/>
                </a:cubicBezTo>
                <a:cubicBezTo>
                  <a:pt x="0" y="72"/>
                  <a:pt x="39" y="112"/>
                  <a:pt x="88" y="112"/>
                </a:cubicBezTo>
                <a:cubicBezTo>
                  <a:pt x="137" y="112"/>
                  <a:pt x="176" y="72"/>
                  <a:pt x="176" y="56"/>
                </a:cubicBezTo>
                <a:cubicBezTo>
                  <a:pt x="176" y="40"/>
                  <a:pt x="137" y="0"/>
                  <a:pt x="88" y="0"/>
                </a:cubicBezTo>
                <a:moveTo>
                  <a:pt x="88" y="104"/>
                </a:moveTo>
                <a:cubicBezTo>
                  <a:pt x="44" y="104"/>
                  <a:pt x="8" y="70"/>
                  <a:pt x="8" y="56"/>
                </a:cubicBezTo>
                <a:cubicBezTo>
                  <a:pt x="8" y="42"/>
                  <a:pt x="44" y="8"/>
                  <a:pt x="88" y="8"/>
                </a:cubicBezTo>
                <a:cubicBezTo>
                  <a:pt x="132" y="8"/>
                  <a:pt x="168" y="42"/>
                  <a:pt x="168" y="56"/>
                </a:cubicBezTo>
                <a:cubicBezTo>
                  <a:pt x="168" y="70"/>
                  <a:pt x="132" y="104"/>
                  <a:pt x="88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59"/>
          <p:cNvSpPr>
            <a:spLocks noEditPoints="1"/>
          </p:cNvSpPr>
          <p:nvPr/>
        </p:nvSpPr>
        <p:spPr bwMode="auto">
          <a:xfrm>
            <a:off x="6004026" y="3019772"/>
            <a:ext cx="334275" cy="334275"/>
          </a:xfrm>
          <a:custGeom>
            <a:avLst/>
            <a:gdLst>
              <a:gd name="T0" fmla="*/ 144 w 176"/>
              <a:gd name="T1" fmla="*/ 16 h 176"/>
              <a:gd name="T2" fmla="*/ 140 w 176"/>
              <a:gd name="T3" fmla="*/ 0 h 176"/>
              <a:gd name="T4" fmla="*/ 136 w 176"/>
              <a:gd name="T5" fmla="*/ 16 h 176"/>
              <a:gd name="T6" fmla="*/ 40 w 176"/>
              <a:gd name="T7" fmla="*/ 4 h 176"/>
              <a:gd name="T8" fmla="*/ 32 w 176"/>
              <a:gd name="T9" fmla="*/ 4 h 176"/>
              <a:gd name="T10" fmla="*/ 16 w 176"/>
              <a:gd name="T11" fmla="*/ 16 h 176"/>
              <a:gd name="T12" fmla="*/ 0 w 176"/>
              <a:gd name="T13" fmla="*/ 160 h 176"/>
              <a:gd name="T14" fmla="*/ 160 w 176"/>
              <a:gd name="T15" fmla="*/ 176 h 176"/>
              <a:gd name="T16" fmla="*/ 176 w 176"/>
              <a:gd name="T17" fmla="*/ 32 h 176"/>
              <a:gd name="T18" fmla="*/ 168 w 176"/>
              <a:gd name="T19" fmla="*/ 160 h 176"/>
              <a:gd name="T20" fmla="*/ 16 w 176"/>
              <a:gd name="T21" fmla="*/ 168 h 176"/>
              <a:gd name="T22" fmla="*/ 8 w 176"/>
              <a:gd name="T23" fmla="*/ 64 h 176"/>
              <a:gd name="T24" fmla="*/ 168 w 176"/>
              <a:gd name="T25" fmla="*/ 160 h 176"/>
              <a:gd name="T26" fmla="*/ 8 w 176"/>
              <a:gd name="T27" fmla="*/ 56 h 176"/>
              <a:gd name="T28" fmla="*/ 16 w 176"/>
              <a:gd name="T29" fmla="*/ 24 h 176"/>
              <a:gd name="T30" fmla="*/ 32 w 176"/>
              <a:gd name="T31" fmla="*/ 36 h 176"/>
              <a:gd name="T32" fmla="*/ 40 w 176"/>
              <a:gd name="T33" fmla="*/ 36 h 176"/>
              <a:gd name="T34" fmla="*/ 136 w 176"/>
              <a:gd name="T35" fmla="*/ 24 h 176"/>
              <a:gd name="T36" fmla="*/ 140 w 176"/>
              <a:gd name="T37" fmla="*/ 40 h 176"/>
              <a:gd name="T38" fmla="*/ 144 w 176"/>
              <a:gd name="T39" fmla="*/ 24 h 176"/>
              <a:gd name="T40" fmla="*/ 168 w 176"/>
              <a:gd name="T41" fmla="*/ 32 h 176"/>
              <a:gd name="T42" fmla="*/ 116 w 176"/>
              <a:gd name="T43" fmla="*/ 148 h 176"/>
              <a:gd name="T44" fmla="*/ 124 w 176"/>
              <a:gd name="T45" fmla="*/ 84 h 176"/>
              <a:gd name="T46" fmla="*/ 116 w 176"/>
              <a:gd name="T47" fmla="*/ 90 h 176"/>
              <a:gd name="T48" fmla="*/ 106 w 176"/>
              <a:gd name="T49" fmla="*/ 95 h 176"/>
              <a:gd name="T50" fmla="*/ 100 w 176"/>
              <a:gd name="T51" fmla="*/ 102 h 176"/>
              <a:gd name="T52" fmla="*/ 116 w 176"/>
              <a:gd name="T53" fmla="*/ 148 h 176"/>
              <a:gd name="T54" fmla="*/ 74 w 176"/>
              <a:gd name="T55" fmla="*/ 141 h 176"/>
              <a:gd name="T56" fmla="*/ 59 w 176"/>
              <a:gd name="T57" fmla="*/ 138 h 176"/>
              <a:gd name="T58" fmla="*/ 48 w 176"/>
              <a:gd name="T59" fmla="*/ 128 h 176"/>
              <a:gd name="T60" fmla="*/ 53 w 176"/>
              <a:gd name="T61" fmla="*/ 143 h 176"/>
              <a:gd name="T62" fmla="*/ 69 w 176"/>
              <a:gd name="T63" fmla="*/ 149 h 176"/>
              <a:gd name="T64" fmla="*/ 84 w 176"/>
              <a:gd name="T65" fmla="*/ 144 h 176"/>
              <a:gd name="T66" fmla="*/ 90 w 176"/>
              <a:gd name="T67" fmla="*/ 129 h 176"/>
              <a:gd name="T68" fmla="*/ 79 w 176"/>
              <a:gd name="T69" fmla="*/ 114 h 176"/>
              <a:gd name="T70" fmla="*/ 85 w 176"/>
              <a:gd name="T71" fmla="*/ 109 h 176"/>
              <a:gd name="T72" fmla="*/ 86 w 176"/>
              <a:gd name="T73" fmla="*/ 93 h 176"/>
              <a:gd name="T74" fmla="*/ 76 w 176"/>
              <a:gd name="T75" fmla="*/ 85 h 176"/>
              <a:gd name="T76" fmla="*/ 60 w 176"/>
              <a:gd name="T77" fmla="*/ 85 h 176"/>
              <a:gd name="T78" fmla="*/ 51 w 176"/>
              <a:gd name="T79" fmla="*/ 96 h 176"/>
              <a:gd name="T80" fmla="*/ 57 w 176"/>
              <a:gd name="T81" fmla="*/ 104 h 176"/>
              <a:gd name="T82" fmla="*/ 59 w 176"/>
              <a:gd name="T83" fmla="*/ 95 h 176"/>
              <a:gd name="T84" fmla="*/ 68 w 176"/>
              <a:gd name="T85" fmla="*/ 90 h 176"/>
              <a:gd name="T86" fmla="*/ 79 w 176"/>
              <a:gd name="T87" fmla="*/ 101 h 176"/>
              <a:gd name="T88" fmla="*/ 76 w 176"/>
              <a:gd name="T89" fmla="*/ 109 h 176"/>
              <a:gd name="T90" fmla="*/ 68 w 176"/>
              <a:gd name="T91" fmla="*/ 111 h 176"/>
              <a:gd name="T92" fmla="*/ 64 w 176"/>
              <a:gd name="T93" fmla="*/ 111 h 176"/>
              <a:gd name="T94" fmla="*/ 69 w 176"/>
              <a:gd name="T95" fmla="*/ 117 h 176"/>
              <a:gd name="T96" fmla="*/ 78 w 176"/>
              <a:gd name="T97" fmla="*/ 121 h 176"/>
              <a:gd name="T98" fmla="*/ 82 w 176"/>
              <a:gd name="T99" fmla="*/ 130 h 176"/>
              <a:gd name="T100" fmla="*/ 78 w 176"/>
              <a:gd name="T101" fmla="*/ 13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76"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16"/>
                  <a:pt x="32" y="16"/>
                  <a:pt x="3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4"/>
                  <a:pt x="8" y="64"/>
                  <a:pt x="8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160"/>
                </a:lnTo>
                <a:close/>
                <a:moveTo>
                  <a:pt x="168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8"/>
                  <a:pt x="34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24"/>
                  <a:pt x="40" y="24"/>
                  <a:pt x="40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8"/>
                  <a:pt x="138" y="40"/>
                  <a:pt x="140" y="40"/>
                </a:cubicBezTo>
                <a:cubicBezTo>
                  <a:pt x="142" y="40"/>
                  <a:pt x="144" y="38"/>
                  <a:pt x="144" y="3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56"/>
                </a:lnTo>
                <a:close/>
                <a:moveTo>
                  <a:pt x="116" y="148"/>
                </a:moveTo>
                <a:cubicBezTo>
                  <a:pt x="124" y="148"/>
                  <a:pt x="124" y="148"/>
                  <a:pt x="124" y="148"/>
                </a:cubicBezTo>
                <a:cubicBezTo>
                  <a:pt x="124" y="84"/>
                  <a:pt x="124" y="84"/>
                  <a:pt x="124" y="84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18" y="86"/>
                  <a:pt x="117" y="88"/>
                  <a:pt x="116" y="90"/>
                </a:cubicBezTo>
                <a:cubicBezTo>
                  <a:pt x="115" y="91"/>
                  <a:pt x="113" y="92"/>
                  <a:pt x="112" y="93"/>
                </a:cubicBezTo>
                <a:cubicBezTo>
                  <a:pt x="110" y="94"/>
                  <a:pt x="108" y="95"/>
                  <a:pt x="106" y="95"/>
                </a:cubicBezTo>
                <a:cubicBezTo>
                  <a:pt x="104" y="96"/>
                  <a:pt x="102" y="96"/>
                  <a:pt x="100" y="96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116" y="102"/>
                  <a:pt x="116" y="102"/>
                  <a:pt x="116" y="102"/>
                </a:cubicBezTo>
                <a:lnTo>
                  <a:pt x="116" y="148"/>
                </a:lnTo>
                <a:close/>
                <a:moveTo>
                  <a:pt x="78" y="139"/>
                </a:moveTo>
                <a:cubicBezTo>
                  <a:pt x="77" y="140"/>
                  <a:pt x="75" y="141"/>
                  <a:pt x="74" y="141"/>
                </a:cubicBezTo>
                <a:cubicBezTo>
                  <a:pt x="72" y="142"/>
                  <a:pt x="70" y="142"/>
                  <a:pt x="69" y="142"/>
                </a:cubicBezTo>
                <a:cubicBezTo>
                  <a:pt x="64" y="142"/>
                  <a:pt x="61" y="141"/>
                  <a:pt x="59" y="138"/>
                </a:cubicBezTo>
                <a:cubicBezTo>
                  <a:pt x="57" y="136"/>
                  <a:pt x="55" y="132"/>
                  <a:pt x="55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31"/>
                  <a:pt x="48" y="134"/>
                  <a:pt x="49" y="137"/>
                </a:cubicBezTo>
                <a:cubicBezTo>
                  <a:pt x="50" y="140"/>
                  <a:pt x="52" y="142"/>
                  <a:pt x="53" y="143"/>
                </a:cubicBezTo>
                <a:cubicBezTo>
                  <a:pt x="55" y="145"/>
                  <a:pt x="57" y="147"/>
                  <a:pt x="60" y="148"/>
                </a:cubicBezTo>
                <a:cubicBezTo>
                  <a:pt x="63" y="148"/>
                  <a:pt x="65" y="149"/>
                  <a:pt x="69" y="149"/>
                </a:cubicBezTo>
                <a:cubicBezTo>
                  <a:pt x="71" y="149"/>
                  <a:pt x="74" y="148"/>
                  <a:pt x="77" y="148"/>
                </a:cubicBezTo>
                <a:cubicBezTo>
                  <a:pt x="79" y="147"/>
                  <a:pt x="82" y="146"/>
                  <a:pt x="84" y="144"/>
                </a:cubicBezTo>
                <a:cubicBezTo>
                  <a:pt x="86" y="142"/>
                  <a:pt x="87" y="140"/>
                  <a:pt x="88" y="138"/>
                </a:cubicBezTo>
                <a:cubicBezTo>
                  <a:pt x="89" y="135"/>
                  <a:pt x="90" y="133"/>
                  <a:pt x="90" y="129"/>
                </a:cubicBezTo>
                <a:cubicBezTo>
                  <a:pt x="90" y="126"/>
                  <a:pt x="89" y="122"/>
                  <a:pt x="87" y="119"/>
                </a:cubicBezTo>
                <a:cubicBezTo>
                  <a:pt x="85" y="117"/>
                  <a:pt x="83" y="115"/>
                  <a:pt x="79" y="114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81" y="112"/>
                  <a:pt x="83" y="111"/>
                  <a:pt x="85" y="109"/>
                </a:cubicBezTo>
                <a:cubicBezTo>
                  <a:pt x="87" y="106"/>
                  <a:pt x="87" y="104"/>
                  <a:pt x="87" y="101"/>
                </a:cubicBezTo>
                <a:cubicBezTo>
                  <a:pt x="87" y="98"/>
                  <a:pt x="87" y="95"/>
                  <a:pt x="86" y="93"/>
                </a:cubicBezTo>
                <a:cubicBezTo>
                  <a:pt x="85" y="91"/>
                  <a:pt x="84" y="89"/>
                  <a:pt x="82" y="88"/>
                </a:cubicBezTo>
                <a:cubicBezTo>
                  <a:pt x="80" y="86"/>
                  <a:pt x="78" y="85"/>
                  <a:pt x="76" y="85"/>
                </a:cubicBezTo>
                <a:cubicBezTo>
                  <a:pt x="74" y="84"/>
                  <a:pt x="71" y="84"/>
                  <a:pt x="68" y="84"/>
                </a:cubicBezTo>
                <a:cubicBezTo>
                  <a:pt x="65" y="84"/>
                  <a:pt x="63" y="84"/>
                  <a:pt x="60" y="85"/>
                </a:cubicBezTo>
                <a:cubicBezTo>
                  <a:pt x="58" y="86"/>
                  <a:pt x="56" y="88"/>
                  <a:pt x="54" y="89"/>
                </a:cubicBezTo>
                <a:cubicBezTo>
                  <a:pt x="53" y="91"/>
                  <a:pt x="51" y="93"/>
                  <a:pt x="51" y="96"/>
                </a:cubicBezTo>
                <a:cubicBezTo>
                  <a:pt x="50" y="98"/>
                  <a:pt x="49" y="101"/>
                  <a:pt x="49" y="104"/>
                </a:cubicBezTo>
                <a:cubicBezTo>
                  <a:pt x="57" y="104"/>
                  <a:pt x="57" y="104"/>
                  <a:pt x="57" y="104"/>
                </a:cubicBezTo>
                <a:cubicBezTo>
                  <a:pt x="57" y="103"/>
                  <a:pt x="57" y="101"/>
                  <a:pt x="57" y="99"/>
                </a:cubicBezTo>
                <a:cubicBezTo>
                  <a:pt x="58" y="97"/>
                  <a:pt x="58" y="96"/>
                  <a:pt x="59" y="95"/>
                </a:cubicBezTo>
                <a:cubicBezTo>
                  <a:pt x="60" y="93"/>
                  <a:pt x="62" y="92"/>
                  <a:pt x="63" y="92"/>
                </a:cubicBezTo>
                <a:cubicBezTo>
                  <a:pt x="65" y="91"/>
                  <a:pt x="66" y="90"/>
                  <a:pt x="68" y="90"/>
                </a:cubicBezTo>
                <a:cubicBezTo>
                  <a:pt x="72" y="90"/>
                  <a:pt x="74" y="91"/>
                  <a:pt x="76" y="93"/>
                </a:cubicBezTo>
                <a:cubicBezTo>
                  <a:pt x="78" y="95"/>
                  <a:pt x="79" y="97"/>
                  <a:pt x="79" y="101"/>
                </a:cubicBezTo>
                <a:cubicBezTo>
                  <a:pt x="79" y="102"/>
                  <a:pt x="79" y="104"/>
                  <a:pt x="78" y="105"/>
                </a:cubicBezTo>
                <a:cubicBezTo>
                  <a:pt x="78" y="107"/>
                  <a:pt x="77" y="108"/>
                  <a:pt x="76" y="109"/>
                </a:cubicBezTo>
                <a:cubicBezTo>
                  <a:pt x="75" y="109"/>
                  <a:pt x="74" y="110"/>
                  <a:pt x="72" y="111"/>
                </a:cubicBezTo>
                <a:cubicBezTo>
                  <a:pt x="71" y="111"/>
                  <a:pt x="69" y="111"/>
                  <a:pt x="68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5" y="111"/>
                  <a:pt x="65" y="111"/>
                  <a:pt x="64" y="111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66" y="118"/>
                  <a:pt x="67" y="117"/>
                  <a:pt x="69" y="117"/>
                </a:cubicBezTo>
                <a:cubicBezTo>
                  <a:pt x="71" y="117"/>
                  <a:pt x="72" y="118"/>
                  <a:pt x="74" y="118"/>
                </a:cubicBezTo>
                <a:cubicBezTo>
                  <a:pt x="76" y="119"/>
                  <a:pt x="77" y="120"/>
                  <a:pt x="78" y="121"/>
                </a:cubicBezTo>
                <a:cubicBezTo>
                  <a:pt x="79" y="122"/>
                  <a:pt x="80" y="123"/>
                  <a:pt x="81" y="124"/>
                </a:cubicBezTo>
                <a:cubicBezTo>
                  <a:pt x="82" y="126"/>
                  <a:pt x="82" y="128"/>
                  <a:pt x="82" y="130"/>
                </a:cubicBezTo>
                <a:cubicBezTo>
                  <a:pt x="82" y="132"/>
                  <a:pt x="82" y="133"/>
                  <a:pt x="81" y="135"/>
                </a:cubicBezTo>
                <a:cubicBezTo>
                  <a:pt x="80" y="137"/>
                  <a:pt x="79" y="138"/>
                  <a:pt x="78" y="13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60"/>
          <p:cNvSpPr>
            <a:spLocks noEditPoints="1"/>
          </p:cNvSpPr>
          <p:nvPr/>
        </p:nvSpPr>
        <p:spPr bwMode="auto">
          <a:xfrm>
            <a:off x="6643368" y="3019772"/>
            <a:ext cx="334275" cy="334275"/>
          </a:xfrm>
          <a:custGeom>
            <a:avLst/>
            <a:gdLst>
              <a:gd name="T0" fmla="*/ 92 w 176"/>
              <a:gd name="T1" fmla="*/ 108 h 176"/>
              <a:gd name="T2" fmla="*/ 108 w 176"/>
              <a:gd name="T3" fmla="*/ 124 h 176"/>
              <a:gd name="T4" fmla="*/ 108 w 176"/>
              <a:gd name="T5" fmla="*/ 80 h 176"/>
              <a:gd name="T6" fmla="*/ 92 w 176"/>
              <a:gd name="T7" fmla="*/ 96 h 176"/>
              <a:gd name="T8" fmla="*/ 108 w 176"/>
              <a:gd name="T9" fmla="*/ 80 h 176"/>
              <a:gd name="T10" fmla="*/ 92 w 176"/>
              <a:gd name="T11" fmla="*/ 136 h 176"/>
              <a:gd name="T12" fmla="*/ 108 w 176"/>
              <a:gd name="T13" fmla="*/ 152 h 176"/>
              <a:gd name="T14" fmla="*/ 132 w 176"/>
              <a:gd name="T15" fmla="*/ 80 h 176"/>
              <a:gd name="T16" fmla="*/ 116 w 176"/>
              <a:gd name="T17" fmla="*/ 96 h 176"/>
              <a:gd name="T18" fmla="*/ 132 w 176"/>
              <a:gd name="T19" fmla="*/ 80 h 176"/>
              <a:gd name="T20" fmla="*/ 140 w 176"/>
              <a:gd name="T21" fmla="*/ 80 h 176"/>
              <a:gd name="T22" fmla="*/ 156 w 176"/>
              <a:gd name="T23" fmla="*/ 96 h 176"/>
              <a:gd name="T24" fmla="*/ 132 w 176"/>
              <a:gd name="T25" fmla="*/ 108 h 176"/>
              <a:gd name="T26" fmla="*/ 116 w 176"/>
              <a:gd name="T27" fmla="*/ 124 h 176"/>
              <a:gd name="T28" fmla="*/ 132 w 176"/>
              <a:gd name="T29" fmla="*/ 108 h 176"/>
              <a:gd name="T30" fmla="*/ 140 w 176"/>
              <a:gd name="T31" fmla="*/ 108 h 176"/>
              <a:gd name="T32" fmla="*/ 156 w 176"/>
              <a:gd name="T33" fmla="*/ 124 h 176"/>
              <a:gd name="T34" fmla="*/ 84 w 176"/>
              <a:gd name="T35" fmla="*/ 108 h 176"/>
              <a:gd name="T36" fmla="*/ 68 w 176"/>
              <a:gd name="T37" fmla="*/ 124 h 176"/>
              <a:gd name="T38" fmla="*/ 84 w 176"/>
              <a:gd name="T39" fmla="*/ 108 h 176"/>
              <a:gd name="T40" fmla="*/ 68 w 176"/>
              <a:gd name="T41" fmla="*/ 80 h 176"/>
              <a:gd name="T42" fmla="*/ 84 w 176"/>
              <a:gd name="T43" fmla="*/ 96 h 176"/>
              <a:gd name="T44" fmla="*/ 84 w 176"/>
              <a:gd name="T45" fmla="*/ 136 h 176"/>
              <a:gd name="T46" fmla="*/ 68 w 176"/>
              <a:gd name="T47" fmla="*/ 152 h 176"/>
              <a:gd name="T48" fmla="*/ 84 w 176"/>
              <a:gd name="T49" fmla="*/ 136 h 176"/>
              <a:gd name="T50" fmla="*/ 20 w 176"/>
              <a:gd name="T51" fmla="*/ 108 h 176"/>
              <a:gd name="T52" fmla="*/ 36 w 176"/>
              <a:gd name="T53" fmla="*/ 124 h 176"/>
              <a:gd name="T54" fmla="*/ 36 w 176"/>
              <a:gd name="T55" fmla="*/ 80 h 176"/>
              <a:gd name="T56" fmla="*/ 20 w 176"/>
              <a:gd name="T57" fmla="*/ 96 h 176"/>
              <a:gd name="T58" fmla="*/ 36 w 176"/>
              <a:gd name="T59" fmla="*/ 80 h 176"/>
              <a:gd name="T60" fmla="*/ 144 w 176"/>
              <a:gd name="T61" fmla="*/ 16 h 176"/>
              <a:gd name="T62" fmla="*/ 140 w 176"/>
              <a:gd name="T63" fmla="*/ 0 h 176"/>
              <a:gd name="T64" fmla="*/ 136 w 176"/>
              <a:gd name="T65" fmla="*/ 16 h 176"/>
              <a:gd name="T66" fmla="*/ 40 w 176"/>
              <a:gd name="T67" fmla="*/ 4 h 176"/>
              <a:gd name="T68" fmla="*/ 32 w 176"/>
              <a:gd name="T69" fmla="*/ 4 h 176"/>
              <a:gd name="T70" fmla="*/ 16 w 176"/>
              <a:gd name="T71" fmla="*/ 16 h 176"/>
              <a:gd name="T72" fmla="*/ 0 w 176"/>
              <a:gd name="T73" fmla="*/ 160 h 176"/>
              <a:gd name="T74" fmla="*/ 160 w 176"/>
              <a:gd name="T75" fmla="*/ 176 h 176"/>
              <a:gd name="T76" fmla="*/ 176 w 176"/>
              <a:gd name="T77" fmla="*/ 32 h 176"/>
              <a:gd name="T78" fmla="*/ 168 w 176"/>
              <a:gd name="T79" fmla="*/ 160 h 176"/>
              <a:gd name="T80" fmla="*/ 16 w 176"/>
              <a:gd name="T81" fmla="*/ 168 h 176"/>
              <a:gd name="T82" fmla="*/ 8 w 176"/>
              <a:gd name="T83" fmla="*/ 64 h 176"/>
              <a:gd name="T84" fmla="*/ 168 w 176"/>
              <a:gd name="T85" fmla="*/ 160 h 176"/>
              <a:gd name="T86" fmla="*/ 8 w 176"/>
              <a:gd name="T87" fmla="*/ 56 h 176"/>
              <a:gd name="T88" fmla="*/ 16 w 176"/>
              <a:gd name="T89" fmla="*/ 24 h 176"/>
              <a:gd name="T90" fmla="*/ 32 w 176"/>
              <a:gd name="T91" fmla="*/ 36 h 176"/>
              <a:gd name="T92" fmla="*/ 40 w 176"/>
              <a:gd name="T93" fmla="*/ 36 h 176"/>
              <a:gd name="T94" fmla="*/ 136 w 176"/>
              <a:gd name="T95" fmla="*/ 24 h 176"/>
              <a:gd name="T96" fmla="*/ 140 w 176"/>
              <a:gd name="T97" fmla="*/ 40 h 176"/>
              <a:gd name="T98" fmla="*/ 144 w 176"/>
              <a:gd name="T99" fmla="*/ 24 h 176"/>
              <a:gd name="T100" fmla="*/ 168 w 176"/>
              <a:gd name="T101" fmla="*/ 32 h 176"/>
              <a:gd name="T102" fmla="*/ 36 w 176"/>
              <a:gd name="T103" fmla="*/ 136 h 176"/>
              <a:gd name="T104" fmla="*/ 20 w 176"/>
              <a:gd name="T105" fmla="*/ 152 h 176"/>
              <a:gd name="T106" fmla="*/ 36 w 176"/>
              <a:gd name="T107" fmla="*/ 136 h 176"/>
              <a:gd name="T108" fmla="*/ 44 w 176"/>
              <a:gd name="T109" fmla="*/ 80 h 176"/>
              <a:gd name="T110" fmla="*/ 60 w 176"/>
              <a:gd name="T111" fmla="*/ 96 h 176"/>
              <a:gd name="T112" fmla="*/ 60 w 176"/>
              <a:gd name="T113" fmla="*/ 136 h 176"/>
              <a:gd name="T114" fmla="*/ 44 w 176"/>
              <a:gd name="T115" fmla="*/ 152 h 176"/>
              <a:gd name="T116" fmla="*/ 60 w 176"/>
              <a:gd name="T117" fmla="*/ 136 h 176"/>
              <a:gd name="T118" fmla="*/ 44 w 176"/>
              <a:gd name="T119" fmla="*/ 108 h 176"/>
              <a:gd name="T120" fmla="*/ 60 w 176"/>
              <a:gd name="T121" fmla="*/ 1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08" y="108"/>
                </a:moveTo>
                <a:cubicBezTo>
                  <a:pt x="92" y="108"/>
                  <a:pt x="92" y="108"/>
                  <a:pt x="92" y="108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108" y="124"/>
                  <a:pt x="108" y="124"/>
                  <a:pt x="108" y="124"/>
                </a:cubicBezTo>
                <a:lnTo>
                  <a:pt x="108" y="108"/>
                </a:lnTo>
                <a:close/>
                <a:moveTo>
                  <a:pt x="108" y="80"/>
                </a:moveTo>
                <a:cubicBezTo>
                  <a:pt x="92" y="80"/>
                  <a:pt x="92" y="80"/>
                  <a:pt x="92" y="80"/>
                </a:cubicBezTo>
                <a:cubicBezTo>
                  <a:pt x="92" y="96"/>
                  <a:pt x="92" y="96"/>
                  <a:pt x="9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80"/>
                </a:lnTo>
                <a:close/>
                <a:moveTo>
                  <a:pt x="108" y="136"/>
                </a:moveTo>
                <a:cubicBezTo>
                  <a:pt x="92" y="136"/>
                  <a:pt x="92" y="136"/>
                  <a:pt x="92" y="136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108" y="152"/>
                  <a:pt x="108" y="152"/>
                  <a:pt x="108" y="152"/>
                </a:cubicBezTo>
                <a:lnTo>
                  <a:pt x="108" y="136"/>
                </a:lnTo>
                <a:close/>
                <a:moveTo>
                  <a:pt x="132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96"/>
                  <a:pt x="132" y="96"/>
                  <a:pt x="132" y="96"/>
                </a:cubicBezTo>
                <a:lnTo>
                  <a:pt x="132" y="80"/>
                </a:lnTo>
                <a:close/>
                <a:moveTo>
                  <a:pt x="156" y="80"/>
                </a:moveTo>
                <a:cubicBezTo>
                  <a:pt x="140" y="80"/>
                  <a:pt x="140" y="80"/>
                  <a:pt x="140" y="80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56" y="96"/>
                  <a:pt x="156" y="96"/>
                  <a:pt x="156" y="96"/>
                </a:cubicBezTo>
                <a:lnTo>
                  <a:pt x="156" y="80"/>
                </a:lnTo>
                <a:close/>
                <a:moveTo>
                  <a:pt x="132" y="108"/>
                </a:moveTo>
                <a:cubicBezTo>
                  <a:pt x="116" y="108"/>
                  <a:pt x="116" y="108"/>
                  <a:pt x="116" y="108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32" y="124"/>
                  <a:pt x="132" y="124"/>
                  <a:pt x="132" y="124"/>
                </a:cubicBezTo>
                <a:lnTo>
                  <a:pt x="132" y="108"/>
                </a:lnTo>
                <a:close/>
                <a:moveTo>
                  <a:pt x="156" y="108"/>
                </a:moveTo>
                <a:cubicBezTo>
                  <a:pt x="140" y="108"/>
                  <a:pt x="140" y="108"/>
                  <a:pt x="140" y="108"/>
                </a:cubicBezTo>
                <a:cubicBezTo>
                  <a:pt x="140" y="124"/>
                  <a:pt x="140" y="124"/>
                  <a:pt x="140" y="124"/>
                </a:cubicBezTo>
                <a:cubicBezTo>
                  <a:pt x="156" y="124"/>
                  <a:pt x="156" y="124"/>
                  <a:pt x="156" y="124"/>
                </a:cubicBezTo>
                <a:lnTo>
                  <a:pt x="156" y="108"/>
                </a:lnTo>
                <a:close/>
                <a:moveTo>
                  <a:pt x="84" y="108"/>
                </a:moveTo>
                <a:cubicBezTo>
                  <a:pt x="68" y="108"/>
                  <a:pt x="68" y="108"/>
                  <a:pt x="68" y="108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84" y="124"/>
                  <a:pt x="84" y="124"/>
                  <a:pt x="84" y="124"/>
                </a:cubicBezTo>
                <a:lnTo>
                  <a:pt x="84" y="108"/>
                </a:lnTo>
                <a:close/>
                <a:moveTo>
                  <a:pt x="84" y="80"/>
                </a:moveTo>
                <a:cubicBezTo>
                  <a:pt x="68" y="80"/>
                  <a:pt x="68" y="80"/>
                  <a:pt x="68" y="80"/>
                </a:cubicBezTo>
                <a:cubicBezTo>
                  <a:pt x="68" y="96"/>
                  <a:pt x="68" y="96"/>
                  <a:pt x="68" y="96"/>
                </a:cubicBezTo>
                <a:cubicBezTo>
                  <a:pt x="84" y="96"/>
                  <a:pt x="84" y="96"/>
                  <a:pt x="84" y="96"/>
                </a:cubicBezTo>
                <a:lnTo>
                  <a:pt x="84" y="80"/>
                </a:lnTo>
                <a:close/>
                <a:moveTo>
                  <a:pt x="84" y="136"/>
                </a:moveTo>
                <a:cubicBezTo>
                  <a:pt x="68" y="136"/>
                  <a:pt x="68" y="136"/>
                  <a:pt x="68" y="136"/>
                </a:cubicBezTo>
                <a:cubicBezTo>
                  <a:pt x="68" y="152"/>
                  <a:pt x="68" y="152"/>
                  <a:pt x="68" y="152"/>
                </a:cubicBezTo>
                <a:cubicBezTo>
                  <a:pt x="84" y="152"/>
                  <a:pt x="84" y="152"/>
                  <a:pt x="84" y="152"/>
                </a:cubicBezTo>
                <a:lnTo>
                  <a:pt x="84" y="136"/>
                </a:lnTo>
                <a:close/>
                <a:moveTo>
                  <a:pt x="36" y="108"/>
                </a:moveTo>
                <a:cubicBezTo>
                  <a:pt x="20" y="108"/>
                  <a:pt x="20" y="108"/>
                  <a:pt x="20" y="108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36" y="124"/>
                  <a:pt x="36" y="124"/>
                  <a:pt x="36" y="124"/>
                </a:cubicBezTo>
                <a:lnTo>
                  <a:pt x="36" y="108"/>
                </a:lnTo>
                <a:close/>
                <a:moveTo>
                  <a:pt x="36" y="80"/>
                </a:moveTo>
                <a:cubicBezTo>
                  <a:pt x="20" y="80"/>
                  <a:pt x="20" y="80"/>
                  <a:pt x="20" y="80"/>
                </a:cubicBezTo>
                <a:cubicBezTo>
                  <a:pt x="20" y="96"/>
                  <a:pt x="20" y="96"/>
                  <a:pt x="20" y="96"/>
                </a:cubicBezTo>
                <a:cubicBezTo>
                  <a:pt x="36" y="96"/>
                  <a:pt x="36" y="96"/>
                  <a:pt x="36" y="96"/>
                </a:cubicBezTo>
                <a:lnTo>
                  <a:pt x="36" y="80"/>
                </a:lnTo>
                <a:close/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16"/>
                  <a:pt x="32" y="16"/>
                  <a:pt x="3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4"/>
                  <a:pt x="8" y="64"/>
                  <a:pt x="8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160"/>
                </a:lnTo>
                <a:close/>
                <a:moveTo>
                  <a:pt x="168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8"/>
                  <a:pt x="34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24"/>
                  <a:pt x="40" y="24"/>
                  <a:pt x="40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8"/>
                  <a:pt x="138" y="40"/>
                  <a:pt x="140" y="40"/>
                </a:cubicBezTo>
                <a:cubicBezTo>
                  <a:pt x="142" y="40"/>
                  <a:pt x="144" y="38"/>
                  <a:pt x="144" y="3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56"/>
                </a:lnTo>
                <a:close/>
                <a:moveTo>
                  <a:pt x="36" y="136"/>
                </a:moveTo>
                <a:cubicBezTo>
                  <a:pt x="20" y="136"/>
                  <a:pt x="20" y="136"/>
                  <a:pt x="20" y="136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36" y="152"/>
                  <a:pt x="36" y="152"/>
                  <a:pt x="36" y="152"/>
                </a:cubicBezTo>
                <a:lnTo>
                  <a:pt x="36" y="136"/>
                </a:lnTo>
                <a:close/>
                <a:moveTo>
                  <a:pt x="60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4" y="96"/>
                  <a:pt x="44" y="96"/>
                  <a:pt x="44" y="96"/>
                </a:cubicBezTo>
                <a:cubicBezTo>
                  <a:pt x="60" y="96"/>
                  <a:pt x="60" y="96"/>
                  <a:pt x="60" y="96"/>
                </a:cubicBezTo>
                <a:lnTo>
                  <a:pt x="60" y="80"/>
                </a:lnTo>
                <a:close/>
                <a:moveTo>
                  <a:pt x="60" y="136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60" y="152"/>
                  <a:pt x="60" y="152"/>
                  <a:pt x="60" y="152"/>
                </a:cubicBezTo>
                <a:lnTo>
                  <a:pt x="60" y="136"/>
                </a:lnTo>
                <a:close/>
                <a:moveTo>
                  <a:pt x="60" y="108"/>
                </a:moveTo>
                <a:cubicBezTo>
                  <a:pt x="44" y="108"/>
                  <a:pt x="44" y="108"/>
                  <a:pt x="44" y="108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60" y="124"/>
                  <a:pt x="60" y="124"/>
                  <a:pt x="60" y="124"/>
                </a:cubicBezTo>
                <a:lnTo>
                  <a:pt x="60" y="1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61"/>
          <p:cNvSpPr>
            <a:spLocks noEditPoints="1"/>
          </p:cNvSpPr>
          <p:nvPr/>
        </p:nvSpPr>
        <p:spPr bwMode="auto">
          <a:xfrm>
            <a:off x="7282709" y="3019772"/>
            <a:ext cx="334275" cy="334275"/>
          </a:xfrm>
          <a:custGeom>
            <a:avLst/>
            <a:gdLst>
              <a:gd name="T0" fmla="*/ 176 w 176"/>
              <a:gd name="T1" fmla="*/ 68 h 176"/>
              <a:gd name="T2" fmla="*/ 174 w 176"/>
              <a:gd name="T3" fmla="*/ 49 h 176"/>
              <a:gd name="T4" fmla="*/ 90 w 176"/>
              <a:gd name="T5" fmla="*/ 1 h 176"/>
              <a:gd name="T6" fmla="*/ 88 w 176"/>
              <a:gd name="T7" fmla="*/ 0 h 176"/>
              <a:gd name="T8" fmla="*/ 86 w 176"/>
              <a:gd name="T9" fmla="*/ 1 h 176"/>
              <a:gd name="T10" fmla="*/ 2 w 176"/>
              <a:gd name="T11" fmla="*/ 49 h 176"/>
              <a:gd name="T12" fmla="*/ 0 w 176"/>
              <a:gd name="T13" fmla="*/ 68 h 176"/>
              <a:gd name="T14" fmla="*/ 16 w 176"/>
              <a:gd name="T15" fmla="*/ 72 h 176"/>
              <a:gd name="T16" fmla="*/ 12 w 176"/>
              <a:gd name="T17" fmla="*/ 144 h 176"/>
              <a:gd name="T18" fmla="*/ 8 w 176"/>
              <a:gd name="T19" fmla="*/ 147 h 176"/>
              <a:gd name="T20" fmla="*/ 0 w 176"/>
              <a:gd name="T21" fmla="*/ 171 h 176"/>
              <a:gd name="T22" fmla="*/ 4 w 176"/>
              <a:gd name="T23" fmla="*/ 176 h 176"/>
              <a:gd name="T24" fmla="*/ 176 w 176"/>
              <a:gd name="T25" fmla="*/ 172 h 176"/>
              <a:gd name="T26" fmla="*/ 176 w 176"/>
              <a:gd name="T27" fmla="*/ 171 h 176"/>
              <a:gd name="T28" fmla="*/ 168 w 176"/>
              <a:gd name="T29" fmla="*/ 147 h 176"/>
              <a:gd name="T30" fmla="*/ 160 w 176"/>
              <a:gd name="T31" fmla="*/ 144 h 176"/>
              <a:gd name="T32" fmla="*/ 172 w 176"/>
              <a:gd name="T33" fmla="*/ 72 h 176"/>
              <a:gd name="T34" fmla="*/ 157 w 176"/>
              <a:gd name="T35" fmla="*/ 48 h 176"/>
              <a:gd name="T36" fmla="*/ 88 w 176"/>
              <a:gd name="T37" fmla="*/ 9 h 176"/>
              <a:gd name="T38" fmla="*/ 166 w 176"/>
              <a:gd name="T39" fmla="*/ 168 h 176"/>
              <a:gd name="T40" fmla="*/ 15 w 176"/>
              <a:gd name="T41" fmla="*/ 152 h 176"/>
              <a:gd name="T42" fmla="*/ 24 w 176"/>
              <a:gd name="T43" fmla="*/ 72 h 176"/>
              <a:gd name="T44" fmla="*/ 40 w 176"/>
              <a:gd name="T45" fmla="*/ 144 h 176"/>
              <a:gd name="T46" fmla="*/ 24 w 176"/>
              <a:gd name="T47" fmla="*/ 72 h 176"/>
              <a:gd name="T48" fmla="*/ 64 w 176"/>
              <a:gd name="T49" fmla="*/ 72 h 176"/>
              <a:gd name="T50" fmla="*/ 48 w 176"/>
              <a:gd name="T51" fmla="*/ 144 h 176"/>
              <a:gd name="T52" fmla="*/ 72 w 176"/>
              <a:gd name="T53" fmla="*/ 72 h 176"/>
              <a:gd name="T54" fmla="*/ 104 w 176"/>
              <a:gd name="T55" fmla="*/ 144 h 176"/>
              <a:gd name="T56" fmla="*/ 72 w 176"/>
              <a:gd name="T57" fmla="*/ 72 h 176"/>
              <a:gd name="T58" fmla="*/ 128 w 176"/>
              <a:gd name="T59" fmla="*/ 72 h 176"/>
              <a:gd name="T60" fmla="*/ 112 w 176"/>
              <a:gd name="T61" fmla="*/ 144 h 176"/>
              <a:gd name="T62" fmla="*/ 136 w 176"/>
              <a:gd name="T63" fmla="*/ 72 h 176"/>
              <a:gd name="T64" fmla="*/ 152 w 176"/>
              <a:gd name="T65" fmla="*/ 144 h 176"/>
              <a:gd name="T66" fmla="*/ 136 w 176"/>
              <a:gd name="T67" fmla="*/ 72 h 176"/>
              <a:gd name="T68" fmla="*/ 168 w 176"/>
              <a:gd name="T69" fmla="*/ 56 h 176"/>
              <a:gd name="T70" fmla="*/ 8 w 176"/>
              <a:gd name="T71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72" y="72"/>
                </a:moveTo>
                <a:cubicBezTo>
                  <a:pt x="174" y="72"/>
                  <a:pt x="176" y="70"/>
                  <a:pt x="176" y="68"/>
                </a:cubicBezTo>
                <a:cubicBezTo>
                  <a:pt x="176" y="52"/>
                  <a:pt x="176" y="52"/>
                  <a:pt x="176" y="52"/>
                </a:cubicBezTo>
                <a:cubicBezTo>
                  <a:pt x="176" y="51"/>
                  <a:pt x="175" y="49"/>
                  <a:pt x="174" y="49"/>
                </a:cubicBezTo>
                <a:cubicBezTo>
                  <a:pt x="174" y="49"/>
                  <a:pt x="174" y="49"/>
                  <a:pt x="174" y="49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1"/>
                  <a:pt x="90" y="1"/>
                  <a:pt x="90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87" y="0"/>
                  <a:pt x="87" y="0"/>
                  <a:pt x="86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1" y="49"/>
                  <a:pt x="0" y="51"/>
                  <a:pt x="0" y="52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2"/>
                  <a:pt x="4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12" y="144"/>
                  <a:pt x="12" y="144"/>
                </a:cubicBezTo>
                <a:cubicBezTo>
                  <a:pt x="10" y="144"/>
                  <a:pt x="9" y="145"/>
                  <a:pt x="8" y="147"/>
                </a:cubicBezTo>
                <a:cubicBezTo>
                  <a:pt x="8" y="147"/>
                  <a:pt x="8" y="147"/>
                  <a:pt x="8" y="147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2"/>
                  <a:pt x="176" y="171"/>
                  <a:pt x="176" y="171"/>
                </a:cubicBezTo>
                <a:cubicBezTo>
                  <a:pt x="176" y="171"/>
                  <a:pt x="176" y="171"/>
                  <a:pt x="176" y="171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7" y="145"/>
                  <a:pt x="166" y="144"/>
                  <a:pt x="164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0" y="72"/>
                  <a:pt x="160" y="72"/>
                  <a:pt x="160" y="72"/>
                </a:cubicBezTo>
                <a:lnTo>
                  <a:pt x="172" y="72"/>
                </a:lnTo>
                <a:close/>
                <a:moveTo>
                  <a:pt x="88" y="9"/>
                </a:moveTo>
                <a:cubicBezTo>
                  <a:pt x="157" y="48"/>
                  <a:pt x="157" y="48"/>
                  <a:pt x="157" y="48"/>
                </a:cubicBezTo>
                <a:cubicBezTo>
                  <a:pt x="19" y="48"/>
                  <a:pt x="19" y="48"/>
                  <a:pt x="19" y="48"/>
                </a:cubicBezTo>
                <a:lnTo>
                  <a:pt x="88" y="9"/>
                </a:lnTo>
                <a:close/>
                <a:moveTo>
                  <a:pt x="161" y="152"/>
                </a:moveTo>
                <a:cubicBezTo>
                  <a:pt x="166" y="168"/>
                  <a:pt x="166" y="168"/>
                  <a:pt x="166" y="168"/>
                </a:cubicBezTo>
                <a:cubicBezTo>
                  <a:pt x="10" y="168"/>
                  <a:pt x="10" y="168"/>
                  <a:pt x="10" y="168"/>
                </a:cubicBezTo>
                <a:cubicBezTo>
                  <a:pt x="15" y="152"/>
                  <a:pt x="15" y="152"/>
                  <a:pt x="15" y="152"/>
                </a:cubicBezTo>
                <a:lnTo>
                  <a:pt x="161" y="152"/>
                </a:lnTo>
                <a:close/>
                <a:moveTo>
                  <a:pt x="24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72"/>
                </a:lnTo>
                <a:close/>
                <a:moveTo>
                  <a:pt x="48" y="72"/>
                </a:moveTo>
                <a:cubicBezTo>
                  <a:pt x="64" y="72"/>
                  <a:pt x="64" y="72"/>
                  <a:pt x="64" y="72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48" y="144"/>
                  <a:pt x="48" y="144"/>
                  <a:pt x="48" y="144"/>
                </a:cubicBezTo>
                <a:lnTo>
                  <a:pt x="48" y="72"/>
                </a:lnTo>
                <a:close/>
                <a:moveTo>
                  <a:pt x="72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72" y="144"/>
                  <a:pt x="72" y="144"/>
                  <a:pt x="72" y="144"/>
                </a:cubicBezTo>
                <a:lnTo>
                  <a:pt x="72" y="72"/>
                </a:lnTo>
                <a:close/>
                <a:moveTo>
                  <a:pt x="112" y="72"/>
                </a:moveTo>
                <a:cubicBezTo>
                  <a:pt x="128" y="72"/>
                  <a:pt x="128" y="72"/>
                  <a:pt x="128" y="72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12" y="144"/>
                  <a:pt x="112" y="144"/>
                  <a:pt x="112" y="144"/>
                </a:cubicBezTo>
                <a:lnTo>
                  <a:pt x="112" y="72"/>
                </a:lnTo>
                <a:close/>
                <a:moveTo>
                  <a:pt x="136" y="72"/>
                </a:moveTo>
                <a:cubicBezTo>
                  <a:pt x="152" y="72"/>
                  <a:pt x="152" y="72"/>
                  <a:pt x="152" y="72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36" y="144"/>
                  <a:pt x="136" y="144"/>
                  <a:pt x="136" y="144"/>
                </a:cubicBezTo>
                <a:lnTo>
                  <a:pt x="136" y="72"/>
                </a:lnTo>
                <a:close/>
                <a:moveTo>
                  <a:pt x="8" y="56"/>
                </a:moveTo>
                <a:cubicBezTo>
                  <a:pt x="168" y="56"/>
                  <a:pt x="168" y="56"/>
                  <a:pt x="168" y="56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8" y="64"/>
                  <a:pt x="8" y="64"/>
                  <a:pt x="8" y="64"/>
                </a:cubicBezTo>
                <a:lnTo>
                  <a:pt x="8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62"/>
          <p:cNvSpPr>
            <a:spLocks noEditPoints="1"/>
          </p:cNvSpPr>
          <p:nvPr/>
        </p:nvSpPr>
        <p:spPr bwMode="auto">
          <a:xfrm>
            <a:off x="1530260" y="3689944"/>
            <a:ext cx="335898" cy="272612"/>
          </a:xfrm>
          <a:custGeom>
            <a:avLst/>
            <a:gdLst>
              <a:gd name="T0" fmla="*/ 88 w 176"/>
              <a:gd name="T1" fmla="*/ 40 h 144"/>
              <a:gd name="T2" fmla="*/ 80 w 176"/>
              <a:gd name="T3" fmla="*/ 48 h 144"/>
              <a:gd name="T4" fmla="*/ 84 w 176"/>
              <a:gd name="T5" fmla="*/ 92 h 144"/>
              <a:gd name="T6" fmla="*/ 88 w 176"/>
              <a:gd name="T7" fmla="*/ 96 h 144"/>
              <a:gd name="T8" fmla="*/ 92 w 176"/>
              <a:gd name="T9" fmla="*/ 92 h 144"/>
              <a:gd name="T10" fmla="*/ 96 w 176"/>
              <a:gd name="T11" fmla="*/ 48 h 144"/>
              <a:gd name="T12" fmla="*/ 88 w 176"/>
              <a:gd name="T13" fmla="*/ 40 h 144"/>
              <a:gd name="T14" fmla="*/ 88 w 176"/>
              <a:gd name="T15" fmla="*/ 104 h 144"/>
              <a:gd name="T16" fmla="*/ 80 w 176"/>
              <a:gd name="T17" fmla="*/ 112 h 144"/>
              <a:gd name="T18" fmla="*/ 88 w 176"/>
              <a:gd name="T19" fmla="*/ 120 h 144"/>
              <a:gd name="T20" fmla="*/ 96 w 176"/>
              <a:gd name="T21" fmla="*/ 112 h 144"/>
              <a:gd name="T22" fmla="*/ 88 w 176"/>
              <a:gd name="T23" fmla="*/ 104 h 144"/>
              <a:gd name="T24" fmla="*/ 174 w 176"/>
              <a:gd name="T25" fmla="*/ 120 h 144"/>
              <a:gd name="T26" fmla="*/ 102 w 176"/>
              <a:gd name="T27" fmla="*/ 8 h 144"/>
              <a:gd name="T28" fmla="*/ 88 w 176"/>
              <a:gd name="T29" fmla="*/ 0 h 144"/>
              <a:gd name="T30" fmla="*/ 74 w 176"/>
              <a:gd name="T31" fmla="*/ 8 h 144"/>
              <a:gd name="T32" fmla="*/ 2 w 176"/>
              <a:gd name="T33" fmla="*/ 120 h 144"/>
              <a:gd name="T34" fmla="*/ 0 w 176"/>
              <a:gd name="T35" fmla="*/ 128 h 144"/>
              <a:gd name="T36" fmla="*/ 16 w 176"/>
              <a:gd name="T37" fmla="*/ 144 h 144"/>
              <a:gd name="T38" fmla="*/ 160 w 176"/>
              <a:gd name="T39" fmla="*/ 144 h 144"/>
              <a:gd name="T40" fmla="*/ 176 w 176"/>
              <a:gd name="T41" fmla="*/ 128 h 144"/>
              <a:gd name="T42" fmla="*/ 174 w 176"/>
              <a:gd name="T43" fmla="*/ 120 h 144"/>
              <a:gd name="T44" fmla="*/ 160 w 176"/>
              <a:gd name="T45" fmla="*/ 136 h 144"/>
              <a:gd name="T46" fmla="*/ 16 w 176"/>
              <a:gd name="T47" fmla="*/ 136 h 144"/>
              <a:gd name="T48" fmla="*/ 8 w 176"/>
              <a:gd name="T49" fmla="*/ 128 h 144"/>
              <a:gd name="T50" fmla="*/ 9 w 176"/>
              <a:gd name="T51" fmla="*/ 125 h 144"/>
              <a:gd name="T52" fmla="*/ 9 w 176"/>
              <a:gd name="T53" fmla="*/ 124 h 144"/>
              <a:gd name="T54" fmla="*/ 81 w 176"/>
              <a:gd name="T55" fmla="*/ 12 h 144"/>
              <a:gd name="T56" fmla="*/ 81 w 176"/>
              <a:gd name="T57" fmla="*/ 12 h 144"/>
              <a:gd name="T58" fmla="*/ 88 w 176"/>
              <a:gd name="T59" fmla="*/ 8 h 144"/>
              <a:gd name="T60" fmla="*/ 95 w 176"/>
              <a:gd name="T61" fmla="*/ 11 h 144"/>
              <a:gd name="T62" fmla="*/ 95 w 176"/>
              <a:gd name="T63" fmla="*/ 12 h 144"/>
              <a:gd name="T64" fmla="*/ 167 w 176"/>
              <a:gd name="T65" fmla="*/ 124 h 144"/>
              <a:gd name="T66" fmla="*/ 168 w 176"/>
              <a:gd name="T67" fmla="*/ 125 h 144"/>
              <a:gd name="T68" fmla="*/ 168 w 176"/>
              <a:gd name="T69" fmla="*/ 128 h 144"/>
              <a:gd name="T70" fmla="*/ 160 w 176"/>
              <a:gd name="T71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88" y="40"/>
                </a:moveTo>
                <a:cubicBezTo>
                  <a:pt x="84" y="40"/>
                  <a:pt x="80" y="44"/>
                  <a:pt x="80" y="48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4"/>
                  <a:pt x="86" y="96"/>
                  <a:pt x="88" y="96"/>
                </a:cubicBezTo>
                <a:cubicBezTo>
                  <a:pt x="90" y="96"/>
                  <a:pt x="92" y="94"/>
                  <a:pt x="92" y="92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4"/>
                  <a:pt x="92" y="40"/>
                  <a:pt x="88" y="40"/>
                </a:cubicBezTo>
                <a:moveTo>
                  <a:pt x="88" y="104"/>
                </a:moveTo>
                <a:cubicBezTo>
                  <a:pt x="84" y="104"/>
                  <a:pt x="80" y="108"/>
                  <a:pt x="80" y="112"/>
                </a:cubicBezTo>
                <a:cubicBezTo>
                  <a:pt x="80" y="116"/>
                  <a:pt x="84" y="120"/>
                  <a:pt x="88" y="120"/>
                </a:cubicBezTo>
                <a:cubicBezTo>
                  <a:pt x="92" y="120"/>
                  <a:pt x="96" y="116"/>
                  <a:pt x="96" y="112"/>
                </a:cubicBezTo>
                <a:cubicBezTo>
                  <a:pt x="96" y="108"/>
                  <a:pt x="92" y="104"/>
                  <a:pt x="88" y="104"/>
                </a:cubicBezTo>
                <a:moveTo>
                  <a:pt x="174" y="120"/>
                </a:moveTo>
                <a:cubicBezTo>
                  <a:pt x="102" y="8"/>
                  <a:pt x="102" y="8"/>
                  <a:pt x="102" y="8"/>
                </a:cubicBezTo>
                <a:cubicBezTo>
                  <a:pt x="102" y="8"/>
                  <a:pt x="98" y="0"/>
                  <a:pt x="88" y="0"/>
                </a:cubicBezTo>
                <a:cubicBezTo>
                  <a:pt x="78" y="0"/>
                  <a:pt x="74" y="8"/>
                  <a:pt x="74" y="8"/>
                </a:cubicBezTo>
                <a:cubicBezTo>
                  <a:pt x="2" y="120"/>
                  <a:pt x="2" y="120"/>
                  <a:pt x="2" y="120"/>
                </a:cubicBezTo>
                <a:cubicBezTo>
                  <a:pt x="2" y="120"/>
                  <a:pt x="0" y="123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22"/>
                  <a:pt x="174" y="120"/>
                  <a:pt x="174" y="120"/>
                </a:cubicBezTo>
                <a:moveTo>
                  <a:pt x="160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126"/>
                  <a:pt x="8" y="125"/>
                  <a:pt x="9" y="125"/>
                </a:cubicBezTo>
                <a:cubicBezTo>
                  <a:pt x="9" y="125"/>
                  <a:pt x="9" y="125"/>
                  <a:pt x="9" y="124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3" y="8"/>
                  <a:pt x="88" y="8"/>
                </a:cubicBezTo>
                <a:cubicBezTo>
                  <a:pt x="93" y="8"/>
                  <a:pt x="94" y="11"/>
                  <a:pt x="95" y="11"/>
                </a:cubicBezTo>
                <a:cubicBezTo>
                  <a:pt x="95" y="12"/>
                  <a:pt x="95" y="12"/>
                  <a:pt x="95" y="12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7" y="125"/>
                  <a:pt x="167" y="125"/>
                  <a:pt x="168" y="125"/>
                </a:cubicBezTo>
                <a:cubicBezTo>
                  <a:pt x="168" y="125"/>
                  <a:pt x="168" y="126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63"/>
          <p:cNvSpPr>
            <a:spLocks noEditPoints="1"/>
          </p:cNvSpPr>
          <p:nvPr/>
        </p:nvSpPr>
        <p:spPr bwMode="auto">
          <a:xfrm>
            <a:off x="2200432" y="3659113"/>
            <a:ext cx="274235" cy="334275"/>
          </a:xfrm>
          <a:custGeom>
            <a:avLst/>
            <a:gdLst>
              <a:gd name="T0" fmla="*/ 72 w 144"/>
              <a:gd name="T1" fmla="*/ 152 h 176"/>
              <a:gd name="T2" fmla="*/ 76 w 144"/>
              <a:gd name="T3" fmla="*/ 148 h 176"/>
              <a:gd name="T4" fmla="*/ 76 w 144"/>
              <a:gd name="T5" fmla="*/ 52 h 176"/>
              <a:gd name="T6" fmla="*/ 72 w 144"/>
              <a:gd name="T7" fmla="*/ 48 h 176"/>
              <a:gd name="T8" fmla="*/ 68 w 144"/>
              <a:gd name="T9" fmla="*/ 52 h 176"/>
              <a:gd name="T10" fmla="*/ 68 w 144"/>
              <a:gd name="T11" fmla="*/ 148 h 176"/>
              <a:gd name="T12" fmla="*/ 72 w 144"/>
              <a:gd name="T13" fmla="*/ 152 h 176"/>
              <a:gd name="T14" fmla="*/ 96 w 144"/>
              <a:gd name="T15" fmla="*/ 152 h 176"/>
              <a:gd name="T16" fmla="*/ 100 w 144"/>
              <a:gd name="T17" fmla="*/ 148 h 176"/>
              <a:gd name="T18" fmla="*/ 106 w 144"/>
              <a:gd name="T19" fmla="*/ 52 h 176"/>
              <a:gd name="T20" fmla="*/ 102 w 144"/>
              <a:gd name="T21" fmla="*/ 48 h 176"/>
              <a:gd name="T22" fmla="*/ 98 w 144"/>
              <a:gd name="T23" fmla="*/ 52 h 176"/>
              <a:gd name="T24" fmla="*/ 92 w 144"/>
              <a:gd name="T25" fmla="*/ 148 h 176"/>
              <a:gd name="T26" fmla="*/ 96 w 144"/>
              <a:gd name="T27" fmla="*/ 152 h 176"/>
              <a:gd name="T28" fmla="*/ 140 w 144"/>
              <a:gd name="T29" fmla="*/ 24 h 176"/>
              <a:gd name="T30" fmla="*/ 100 w 144"/>
              <a:gd name="T31" fmla="*/ 24 h 176"/>
              <a:gd name="T32" fmla="*/ 100 w 144"/>
              <a:gd name="T33" fmla="*/ 8 h 176"/>
              <a:gd name="T34" fmla="*/ 92 w 144"/>
              <a:gd name="T35" fmla="*/ 0 h 176"/>
              <a:gd name="T36" fmla="*/ 52 w 144"/>
              <a:gd name="T37" fmla="*/ 0 h 176"/>
              <a:gd name="T38" fmla="*/ 44 w 144"/>
              <a:gd name="T39" fmla="*/ 8 h 176"/>
              <a:gd name="T40" fmla="*/ 44 w 144"/>
              <a:gd name="T41" fmla="*/ 24 h 176"/>
              <a:gd name="T42" fmla="*/ 4 w 144"/>
              <a:gd name="T43" fmla="*/ 24 h 176"/>
              <a:gd name="T44" fmla="*/ 0 w 144"/>
              <a:gd name="T45" fmla="*/ 28 h 176"/>
              <a:gd name="T46" fmla="*/ 4 w 144"/>
              <a:gd name="T47" fmla="*/ 32 h 176"/>
              <a:gd name="T48" fmla="*/ 12 w 144"/>
              <a:gd name="T49" fmla="*/ 32 h 176"/>
              <a:gd name="T50" fmla="*/ 20 w 144"/>
              <a:gd name="T51" fmla="*/ 160 h 176"/>
              <a:gd name="T52" fmla="*/ 36 w 144"/>
              <a:gd name="T53" fmla="*/ 176 h 176"/>
              <a:gd name="T54" fmla="*/ 108 w 144"/>
              <a:gd name="T55" fmla="*/ 176 h 176"/>
              <a:gd name="T56" fmla="*/ 124 w 144"/>
              <a:gd name="T57" fmla="*/ 160 h 176"/>
              <a:gd name="T58" fmla="*/ 132 w 144"/>
              <a:gd name="T59" fmla="*/ 32 h 176"/>
              <a:gd name="T60" fmla="*/ 140 w 144"/>
              <a:gd name="T61" fmla="*/ 32 h 176"/>
              <a:gd name="T62" fmla="*/ 144 w 144"/>
              <a:gd name="T63" fmla="*/ 28 h 176"/>
              <a:gd name="T64" fmla="*/ 140 w 144"/>
              <a:gd name="T65" fmla="*/ 24 h 176"/>
              <a:gd name="T66" fmla="*/ 52 w 144"/>
              <a:gd name="T67" fmla="*/ 8 h 176"/>
              <a:gd name="T68" fmla="*/ 92 w 144"/>
              <a:gd name="T69" fmla="*/ 8 h 176"/>
              <a:gd name="T70" fmla="*/ 92 w 144"/>
              <a:gd name="T71" fmla="*/ 24 h 176"/>
              <a:gd name="T72" fmla="*/ 52 w 144"/>
              <a:gd name="T73" fmla="*/ 24 h 176"/>
              <a:gd name="T74" fmla="*/ 52 w 144"/>
              <a:gd name="T75" fmla="*/ 8 h 176"/>
              <a:gd name="T76" fmla="*/ 116 w 144"/>
              <a:gd name="T77" fmla="*/ 160 h 176"/>
              <a:gd name="T78" fmla="*/ 108 w 144"/>
              <a:gd name="T79" fmla="*/ 168 h 176"/>
              <a:gd name="T80" fmla="*/ 36 w 144"/>
              <a:gd name="T81" fmla="*/ 168 h 176"/>
              <a:gd name="T82" fmla="*/ 28 w 144"/>
              <a:gd name="T83" fmla="*/ 160 h 176"/>
              <a:gd name="T84" fmla="*/ 20 w 144"/>
              <a:gd name="T85" fmla="*/ 32 h 176"/>
              <a:gd name="T86" fmla="*/ 124 w 144"/>
              <a:gd name="T87" fmla="*/ 32 h 176"/>
              <a:gd name="T88" fmla="*/ 116 w 144"/>
              <a:gd name="T89" fmla="*/ 160 h 176"/>
              <a:gd name="T90" fmla="*/ 48 w 144"/>
              <a:gd name="T91" fmla="*/ 152 h 176"/>
              <a:gd name="T92" fmla="*/ 52 w 144"/>
              <a:gd name="T93" fmla="*/ 148 h 176"/>
              <a:gd name="T94" fmla="*/ 46 w 144"/>
              <a:gd name="T95" fmla="*/ 52 h 176"/>
              <a:gd name="T96" fmla="*/ 42 w 144"/>
              <a:gd name="T97" fmla="*/ 48 h 176"/>
              <a:gd name="T98" fmla="*/ 38 w 144"/>
              <a:gd name="T99" fmla="*/ 52 h 176"/>
              <a:gd name="T100" fmla="*/ 44 w 144"/>
              <a:gd name="T101" fmla="*/ 148 h 176"/>
              <a:gd name="T102" fmla="*/ 48 w 144"/>
              <a:gd name="T103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4" h="176">
                <a:moveTo>
                  <a:pt x="72" y="152"/>
                </a:moveTo>
                <a:cubicBezTo>
                  <a:pt x="74" y="152"/>
                  <a:pt x="76" y="150"/>
                  <a:pt x="76" y="148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0"/>
                  <a:pt x="74" y="48"/>
                  <a:pt x="72" y="48"/>
                </a:cubicBezTo>
                <a:cubicBezTo>
                  <a:pt x="70" y="48"/>
                  <a:pt x="68" y="50"/>
                  <a:pt x="68" y="52"/>
                </a:cubicBezTo>
                <a:cubicBezTo>
                  <a:pt x="68" y="148"/>
                  <a:pt x="68" y="148"/>
                  <a:pt x="68" y="148"/>
                </a:cubicBezTo>
                <a:cubicBezTo>
                  <a:pt x="68" y="150"/>
                  <a:pt x="70" y="152"/>
                  <a:pt x="72" y="152"/>
                </a:cubicBezTo>
                <a:moveTo>
                  <a:pt x="96" y="152"/>
                </a:moveTo>
                <a:cubicBezTo>
                  <a:pt x="98" y="152"/>
                  <a:pt x="100" y="150"/>
                  <a:pt x="100" y="148"/>
                </a:cubicBezTo>
                <a:cubicBezTo>
                  <a:pt x="106" y="52"/>
                  <a:pt x="106" y="52"/>
                  <a:pt x="106" y="52"/>
                </a:cubicBezTo>
                <a:cubicBezTo>
                  <a:pt x="106" y="50"/>
                  <a:pt x="104" y="48"/>
                  <a:pt x="102" y="48"/>
                </a:cubicBezTo>
                <a:cubicBezTo>
                  <a:pt x="100" y="48"/>
                  <a:pt x="98" y="50"/>
                  <a:pt x="98" y="52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2" y="150"/>
                  <a:pt x="94" y="152"/>
                  <a:pt x="96" y="152"/>
                </a:cubicBezTo>
                <a:moveTo>
                  <a:pt x="140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8"/>
                  <a:pt x="100" y="8"/>
                  <a:pt x="100" y="8"/>
                </a:cubicBezTo>
                <a:cubicBezTo>
                  <a:pt x="100" y="4"/>
                  <a:pt x="96" y="0"/>
                  <a:pt x="9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8" y="0"/>
                  <a:pt x="44" y="4"/>
                  <a:pt x="44" y="8"/>
                </a:cubicBezTo>
                <a:cubicBezTo>
                  <a:pt x="44" y="24"/>
                  <a:pt x="44" y="24"/>
                  <a:pt x="4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20" y="160"/>
                  <a:pt x="20" y="160"/>
                  <a:pt x="20" y="160"/>
                </a:cubicBezTo>
                <a:cubicBezTo>
                  <a:pt x="21" y="169"/>
                  <a:pt x="27" y="176"/>
                  <a:pt x="36" y="176"/>
                </a:cubicBezTo>
                <a:cubicBezTo>
                  <a:pt x="108" y="176"/>
                  <a:pt x="108" y="176"/>
                  <a:pt x="108" y="176"/>
                </a:cubicBezTo>
                <a:cubicBezTo>
                  <a:pt x="117" y="176"/>
                  <a:pt x="122" y="169"/>
                  <a:pt x="124" y="16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40" y="32"/>
                  <a:pt x="140" y="32"/>
                  <a:pt x="140" y="32"/>
                </a:cubicBezTo>
                <a:cubicBezTo>
                  <a:pt x="142" y="32"/>
                  <a:pt x="144" y="30"/>
                  <a:pt x="144" y="28"/>
                </a:cubicBezTo>
                <a:cubicBezTo>
                  <a:pt x="144" y="26"/>
                  <a:pt x="142" y="24"/>
                  <a:pt x="140" y="24"/>
                </a:cubicBezTo>
                <a:moveTo>
                  <a:pt x="52" y="8"/>
                </a:moveTo>
                <a:cubicBezTo>
                  <a:pt x="92" y="8"/>
                  <a:pt x="92" y="8"/>
                  <a:pt x="92" y="8"/>
                </a:cubicBezTo>
                <a:cubicBezTo>
                  <a:pt x="92" y="24"/>
                  <a:pt x="92" y="24"/>
                  <a:pt x="92" y="24"/>
                </a:cubicBezTo>
                <a:cubicBezTo>
                  <a:pt x="52" y="24"/>
                  <a:pt x="52" y="24"/>
                  <a:pt x="52" y="24"/>
                </a:cubicBezTo>
                <a:lnTo>
                  <a:pt x="52" y="8"/>
                </a:lnTo>
                <a:close/>
                <a:moveTo>
                  <a:pt x="116" y="160"/>
                </a:moveTo>
                <a:cubicBezTo>
                  <a:pt x="115" y="164"/>
                  <a:pt x="112" y="168"/>
                  <a:pt x="108" y="168"/>
                </a:cubicBezTo>
                <a:cubicBezTo>
                  <a:pt x="36" y="168"/>
                  <a:pt x="36" y="168"/>
                  <a:pt x="36" y="168"/>
                </a:cubicBezTo>
                <a:cubicBezTo>
                  <a:pt x="32" y="168"/>
                  <a:pt x="29" y="164"/>
                  <a:pt x="28" y="16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4" y="32"/>
                  <a:pt x="124" y="32"/>
                  <a:pt x="124" y="32"/>
                </a:cubicBezTo>
                <a:lnTo>
                  <a:pt x="116" y="160"/>
                </a:lnTo>
                <a:close/>
                <a:moveTo>
                  <a:pt x="48" y="152"/>
                </a:moveTo>
                <a:cubicBezTo>
                  <a:pt x="50" y="152"/>
                  <a:pt x="52" y="150"/>
                  <a:pt x="52" y="148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0"/>
                  <a:pt x="44" y="48"/>
                  <a:pt x="42" y="48"/>
                </a:cubicBezTo>
                <a:cubicBezTo>
                  <a:pt x="40" y="48"/>
                  <a:pt x="38" y="50"/>
                  <a:pt x="38" y="52"/>
                </a:cubicBezTo>
                <a:cubicBezTo>
                  <a:pt x="44" y="148"/>
                  <a:pt x="44" y="148"/>
                  <a:pt x="44" y="148"/>
                </a:cubicBezTo>
                <a:cubicBezTo>
                  <a:pt x="44" y="150"/>
                  <a:pt x="46" y="152"/>
                  <a:pt x="48" y="15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64"/>
          <p:cNvSpPr>
            <a:spLocks noEditPoints="1"/>
          </p:cNvSpPr>
          <p:nvPr/>
        </p:nvSpPr>
        <p:spPr bwMode="auto">
          <a:xfrm>
            <a:off x="2862491" y="3659113"/>
            <a:ext cx="227177" cy="334275"/>
          </a:xfrm>
          <a:custGeom>
            <a:avLst/>
            <a:gdLst>
              <a:gd name="T0" fmla="*/ 84 w 120"/>
              <a:gd name="T1" fmla="*/ 152 h 176"/>
              <a:gd name="T2" fmla="*/ 88 w 120"/>
              <a:gd name="T3" fmla="*/ 148 h 176"/>
              <a:gd name="T4" fmla="*/ 94 w 120"/>
              <a:gd name="T5" fmla="*/ 52 h 176"/>
              <a:gd name="T6" fmla="*/ 90 w 120"/>
              <a:gd name="T7" fmla="*/ 48 h 176"/>
              <a:gd name="T8" fmla="*/ 86 w 120"/>
              <a:gd name="T9" fmla="*/ 52 h 176"/>
              <a:gd name="T10" fmla="*/ 80 w 120"/>
              <a:gd name="T11" fmla="*/ 148 h 176"/>
              <a:gd name="T12" fmla="*/ 84 w 120"/>
              <a:gd name="T13" fmla="*/ 152 h 176"/>
              <a:gd name="T14" fmla="*/ 60 w 120"/>
              <a:gd name="T15" fmla="*/ 152 h 176"/>
              <a:gd name="T16" fmla="*/ 64 w 120"/>
              <a:gd name="T17" fmla="*/ 148 h 176"/>
              <a:gd name="T18" fmla="*/ 64 w 120"/>
              <a:gd name="T19" fmla="*/ 52 h 176"/>
              <a:gd name="T20" fmla="*/ 60 w 120"/>
              <a:gd name="T21" fmla="*/ 48 h 176"/>
              <a:gd name="T22" fmla="*/ 56 w 120"/>
              <a:gd name="T23" fmla="*/ 52 h 176"/>
              <a:gd name="T24" fmla="*/ 56 w 120"/>
              <a:gd name="T25" fmla="*/ 148 h 176"/>
              <a:gd name="T26" fmla="*/ 60 w 120"/>
              <a:gd name="T27" fmla="*/ 152 h 176"/>
              <a:gd name="T28" fmla="*/ 36 w 120"/>
              <a:gd name="T29" fmla="*/ 152 h 176"/>
              <a:gd name="T30" fmla="*/ 40 w 120"/>
              <a:gd name="T31" fmla="*/ 148 h 176"/>
              <a:gd name="T32" fmla="*/ 34 w 120"/>
              <a:gd name="T33" fmla="*/ 52 h 176"/>
              <a:gd name="T34" fmla="*/ 30 w 120"/>
              <a:gd name="T35" fmla="*/ 48 h 176"/>
              <a:gd name="T36" fmla="*/ 26 w 120"/>
              <a:gd name="T37" fmla="*/ 52 h 176"/>
              <a:gd name="T38" fmla="*/ 32 w 120"/>
              <a:gd name="T39" fmla="*/ 148 h 176"/>
              <a:gd name="T40" fmla="*/ 36 w 120"/>
              <a:gd name="T41" fmla="*/ 152 h 176"/>
              <a:gd name="T42" fmla="*/ 116 w 120"/>
              <a:gd name="T43" fmla="*/ 24 h 176"/>
              <a:gd name="T44" fmla="*/ 109 w 120"/>
              <a:gd name="T45" fmla="*/ 24 h 176"/>
              <a:gd name="T46" fmla="*/ 102 w 120"/>
              <a:gd name="T47" fmla="*/ 16 h 176"/>
              <a:gd name="T48" fmla="*/ 82 w 120"/>
              <a:gd name="T49" fmla="*/ 4 h 176"/>
              <a:gd name="T50" fmla="*/ 62 w 120"/>
              <a:gd name="T51" fmla="*/ 10 h 176"/>
              <a:gd name="T52" fmla="*/ 59 w 120"/>
              <a:gd name="T53" fmla="*/ 12 h 176"/>
              <a:gd name="T54" fmla="*/ 53 w 120"/>
              <a:gd name="T55" fmla="*/ 9 h 176"/>
              <a:gd name="T56" fmla="*/ 38 w 120"/>
              <a:gd name="T57" fmla="*/ 0 h 176"/>
              <a:gd name="T58" fmla="*/ 23 w 120"/>
              <a:gd name="T59" fmla="*/ 11 h 176"/>
              <a:gd name="T60" fmla="*/ 7 w 120"/>
              <a:gd name="T61" fmla="*/ 24 h 176"/>
              <a:gd name="T62" fmla="*/ 4 w 120"/>
              <a:gd name="T63" fmla="*/ 24 h 176"/>
              <a:gd name="T64" fmla="*/ 0 w 120"/>
              <a:gd name="T65" fmla="*/ 28 h 176"/>
              <a:gd name="T66" fmla="*/ 0 w 120"/>
              <a:gd name="T67" fmla="*/ 28 h 176"/>
              <a:gd name="T68" fmla="*/ 8 w 120"/>
              <a:gd name="T69" fmla="*/ 160 h 176"/>
              <a:gd name="T70" fmla="*/ 24 w 120"/>
              <a:gd name="T71" fmla="*/ 176 h 176"/>
              <a:gd name="T72" fmla="*/ 96 w 120"/>
              <a:gd name="T73" fmla="*/ 176 h 176"/>
              <a:gd name="T74" fmla="*/ 112 w 120"/>
              <a:gd name="T75" fmla="*/ 160 h 176"/>
              <a:gd name="T76" fmla="*/ 120 w 120"/>
              <a:gd name="T77" fmla="*/ 28 h 176"/>
              <a:gd name="T78" fmla="*/ 120 w 120"/>
              <a:gd name="T79" fmla="*/ 28 h 176"/>
              <a:gd name="T80" fmla="*/ 116 w 120"/>
              <a:gd name="T81" fmla="*/ 24 h 176"/>
              <a:gd name="T82" fmla="*/ 25 w 120"/>
              <a:gd name="T83" fmla="*/ 18 h 176"/>
              <a:gd name="T84" fmla="*/ 30 w 120"/>
              <a:gd name="T85" fmla="*/ 13 h 176"/>
              <a:gd name="T86" fmla="*/ 38 w 120"/>
              <a:gd name="T87" fmla="*/ 8 h 176"/>
              <a:gd name="T88" fmla="*/ 46 w 120"/>
              <a:gd name="T89" fmla="*/ 11 h 176"/>
              <a:gd name="T90" fmla="*/ 47 w 120"/>
              <a:gd name="T91" fmla="*/ 14 h 176"/>
              <a:gd name="T92" fmla="*/ 59 w 120"/>
              <a:gd name="T93" fmla="*/ 20 h 176"/>
              <a:gd name="T94" fmla="*/ 68 w 120"/>
              <a:gd name="T95" fmla="*/ 16 h 176"/>
              <a:gd name="T96" fmla="*/ 82 w 120"/>
              <a:gd name="T97" fmla="*/ 12 h 176"/>
              <a:gd name="T98" fmla="*/ 94 w 120"/>
              <a:gd name="T99" fmla="*/ 18 h 176"/>
              <a:gd name="T100" fmla="*/ 98 w 120"/>
              <a:gd name="T101" fmla="*/ 24 h 176"/>
              <a:gd name="T102" fmla="*/ 16 w 120"/>
              <a:gd name="T103" fmla="*/ 24 h 176"/>
              <a:gd name="T104" fmla="*/ 25 w 120"/>
              <a:gd name="T105" fmla="*/ 18 h 176"/>
              <a:gd name="T106" fmla="*/ 104 w 120"/>
              <a:gd name="T107" fmla="*/ 160 h 176"/>
              <a:gd name="T108" fmla="*/ 96 w 120"/>
              <a:gd name="T109" fmla="*/ 168 h 176"/>
              <a:gd name="T110" fmla="*/ 24 w 120"/>
              <a:gd name="T111" fmla="*/ 168 h 176"/>
              <a:gd name="T112" fmla="*/ 16 w 120"/>
              <a:gd name="T113" fmla="*/ 160 h 176"/>
              <a:gd name="T114" fmla="*/ 8 w 120"/>
              <a:gd name="T115" fmla="*/ 32 h 176"/>
              <a:gd name="T116" fmla="*/ 112 w 120"/>
              <a:gd name="T117" fmla="*/ 32 h 176"/>
              <a:gd name="T118" fmla="*/ 104 w 120"/>
              <a:gd name="T11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0" h="176">
                <a:moveTo>
                  <a:pt x="84" y="152"/>
                </a:moveTo>
                <a:cubicBezTo>
                  <a:pt x="86" y="152"/>
                  <a:pt x="88" y="150"/>
                  <a:pt x="88" y="148"/>
                </a:cubicBezTo>
                <a:cubicBezTo>
                  <a:pt x="94" y="52"/>
                  <a:pt x="94" y="52"/>
                  <a:pt x="94" y="52"/>
                </a:cubicBezTo>
                <a:cubicBezTo>
                  <a:pt x="94" y="50"/>
                  <a:pt x="92" y="48"/>
                  <a:pt x="90" y="48"/>
                </a:cubicBezTo>
                <a:cubicBezTo>
                  <a:pt x="88" y="48"/>
                  <a:pt x="86" y="50"/>
                  <a:pt x="86" y="52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0" y="150"/>
                  <a:pt x="82" y="152"/>
                  <a:pt x="84" y="152"/>
                </a:cubicBezTo>
                <a:moveTo>
                  <a:pt x="60" y="152"/>
                </a:moveTo>
                <a:cubicBezTo>
                  <a:pt x="62" y="152"/>
                  <a:pt x="64" y="150"/>
                  <a:pt x="64" y="148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0"/>
                  <a:pt x="62" y="48"/>
                  <a:pt x="60" y="48"/>
                </a:cubicBezTo>
                <a:cubicBezTo>
                  <a:pt x="58" y="48"/>
                  <a:pt x="56" y="50"/>
                  <a:pt x="56" y="52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56" y="150"/>
                  <a:pt x="58" y="152"/>
                  <a:pt x="60" y="152"/>
                </a:cubicBezTo>
                <a:moveTo>
                  <a:pt x="36" y="152"/>
                </a:moveTo>
                <a:cubicBezTo>
                  <a:pt x="38" y="152"/>
                  <a:pt x="40" y="150"/>
                  <a:pt x="40" y="148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0"/>
                  <a:pt x="32" y="48"/>
                  <a:pt x="30" y="48"/>
                </a:cubicBezTo>
                <a:cubicBezTo>
                  <a:pt x="28" y="48"/>
                  <a:pt x="26" y="50"/>
                  <a:pt x="26" y="52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2" y="150"/>
                  <a:pt x="34" y="152"/>
                  <a:pt x="36" y="152"/>
                </a:cubicBezTo>
                <a:moveTo>
                  <a:pt x="116" y="24"/>
                </a:moveTo>
                <a:cubicBezTo>
                  <a:pt x="109" y="24"/>
                  <a:pt x="109" y="24"/>
                  <a:pt x="109" y="24"/>
                </a:cubicBezTo>
                <a:cubicBezTo>
                  <a:pt x="107" y="22"/>
                  <a:pt x="104" y="20"/>
                  <a:pt x="102" y="16"/>
                </a:cubicBezTo>
                <a:cubicBezTo>
                  <a:pt x="99" y="10"/>
                  <a:pt x="93" y="4"/>
                  <a:pt x="82" y="4"/>
                </a:cubicBezTo>
                <a:cubicBezTo>
                  <a:pt x="72" y="4"/>
                  <a:pt x="66" y="6"/>
                  <a:pt x="62" y="10"/>
                </a:cubicBezTo>
                <a:cubicBezTo>
                  <a:pt x="62" y="11"/>
                  <a:pt x="60" y="12"/>
                  <a:pt x="59" y="12"/>
                </a:cubicBezTo>
                <a:cubicBezTo>
                  <a:pt x="57" y="12"/>
                  <a:pt x="55" y="11"/>
                  <a:pt x="53" y="9"/>
                </a:cubicBezTo>
                <a:cubicBezTo>
                  <a:pt x="52" y="3"/>
                  <a:pt x="45" y="0"/>
                  <a:pt x="38" y="0"/>
                </a:cubicBezTo>
                <a:cubicBezTo>
                  <a:pt x="31" y="0"/>
                  <a:pt x="24" y="5"/>
                  <a:pt x="23" y="11"/>
                </a:cubicBezTo>
                <a:cubicBezTo>
                  <a:pt x="15" y="13"/>
                  <a:pt x="9" y="18"/>
                  <a:pt x="7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8" y="160"/>
                  <a:pt x="8" y="160"/>
                  <a:pt x="8" y="160"/>
                </a:cubicBezTo>
                <a:cubicBezTo>
                  <a:pt x="9" y="169"/>
                  <a:pt x="15" y="176"/>
                  <a:pt x="24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1" y="169"/>
                  <a:pt x="112" y="160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moveTo>
                  <a:pt x="25" y="18"/>
                </a:moveTo>
                <a:cubicBezTo>
                  <a:pt x="28" y="17"/>
                  <a:pt x="30" y="15"/>
                  <a:pt x="30" y="13"/>
                </a:cubicBezTo>
                <a:cubicBezTo>
                  <a:pt x="31" y="10"/>
                  <a:pt x="34" y="8"/>
                  <a:pt x="38" y="8"/>
                </a:cubicBezTo>
                <a:cubicBezTo>
                  <a:pt x="42" y="8"/>
                  <a:pt x="45" y="9"/>
                  <a:pt x="46" y="11"/>
                </a:cubicBezTo>
                <a:cubicBezTo>
                  <a:pt x="46" y="12"/>
                  <a:pt x="46" y="13"/>
                  <a:pt x="47" y="14"/>
                </a:cubicBezTo>
                <a:cubicBezTo>
                  <a:pt x="50" y="18"/>
                  <a:pt x="54" y="20"/>
                  <a:pt x="59" y="20"/>
                </a:cubicBezTo>
                <a:cubicBezTo>
                  <a:pt x="62" y="20"/>
                  <a:pt x="66" y="18"/>
                  <a:pt x="68" y="16"/>
                </a:cubicBezTo>
                <a:cubicBezTo>
                  <a:pt x="71" y="13"/>
                  <a:pt x="75" y="12"/>
                  <a:pt x="82" y="12"/>
                </a:cubicBezTo>
                <a:cubicBezTo>
                  <a:pt x="89" y="12"/>
                  <a:pt x="93" y="16"/>
                  <a:pt x="94" y="18"/>
                </a:cubicBezTo>
                <a:cubicBezTo>
                  <a:pt x="95" y="20"/>
                  <a:pt x="97" y="22"/>
                  <a:pt x="9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8" y="22"/>
                  <a:pt x="21" y="20"/>
                  <a:pt x="25" y="18"/>
                </a:cubicBezTo>
                <a:moveTo>
                  <a:pt x="104" y="160"/>
                </a:moveTo>
                <a:cubicBezTo>
                  <a:pt x="103" y="164"/>
                  <a:pt x="100" y="168"/>
                  <a:pt x="96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0" y="168"/>
                  <a:pt x="17" y="164"/>
                  <a:pt x="16" y="160"/>
                </a:cubicBezTo>
                <a:cubicBezTo>
                  <a:pt x="8" y="32"/>
                  <a:pt x="8" y="32"/>
                  <a:pt x="8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104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65"/>
          <p:cNvSpPr>
            <a:spLocks noEditPoints="1"/>
          </p:cNvSpPr>
          <p:nvPr/>
        </p:nvSpPr>
        <p:spPr bwMode="auto">
          <a:xfrm>
            <a:off x="3448283" y="3659113"/>
            <a:ext cx="334275" cy="334275"/>
          </a:xfrm>
          <a:custGeom>
            <a:avLst/>
            <a:gdLst>
              <a:gd name="T0" fmla="*/ 176 w 176"/>
              <a:gd name="T1" fmla="*/ 140 h 176"/>
              <a:gd name="T2" fmla="*/ 170 w 176"/>
              <a:gd name="T3" fmla="*/ 130 h 176"/>
              <a:gd name="T4" fmla="*/ 128 w 176"/>
              <a:gd name="T5" fmla="*/ 100 h 176"/>
              <a:gd name="T6" fmla="*/ 111 w 176"/>
              <a:gd name="T7" fmla="*/ 112 h 176"/>
              <a:gd name="T8" fmla="*/ 105 w 176"/>
              <a:gd name="T9" fmla="*/ 115 h 176"/>
              <a:gd name="T10" fmla="*/ 99 w 176"/>
              <a:gd name="T11" fmla="*/ 111 h 176"/>
              <a:gd name="T12" fmla="*/ 65 w 176"/>
              <a:gd name="T13" fmla="*/ 77 h 176"/>
              <a:gd name="T14" fmla="*/ 64 w 176"/>
              <a:gd name="T15" fmla="*/ 65 h 176"/>
              <a:gd name="T16" fmla="*/ 73 w 176"/>
              <a:gd name="T17" fmla="*/ 55 h 176"/>
              <a:gd name="T18" fmla="*/ 72 w 176"/>
              <a:gd name="T19" fmla="*/ 40 h 176"/>
              <a:gd name="T20" fmla="*/ 44 w 176"/>
              <a:gd name="T21" fmla="*/ 4 h 176"/>
              <a:gd name="T22" fmla="*/ 0 w 176"/>
              <a:gd name="T23" fmla="*/ 42 h 176"/>
              <a:gd name="T24" fmla="*/ 4 w 176"/>
              <a:gd name="T25" fmla="*/ 60 h 176"/>
              <a:gd name="T26" fmla="*/ 116 w 176"/>
              <a:gd name="T27" fmla="*/ 172 h 176"/>
              <a:gd name="T28" fmla="*/ 176 w 176"/>
              <a:gd name="T29" fmla="*/ 140 h 176"/>
              <a:gd name="T30" fmla="*/ 134 w 176"/>
              <a:gd name="T31" fmla="*/ 168 h 176"/>
              <a:gd name="T32" fmla="*/ 118 w 176"/>
              <a:gd name="T33" fmla="*/ 164 h 176"/>
              <a:gd name="T34" fmla="*/ 11 w 176"/>
              <a:gd name="T35" fmla="*/ 57 h 176"/>
              <a:gd name="T36" fmla="*/ 36 w 176"/>
              <a:gd name="T37" fmla="*/ 8 h 176"/>
              <a:gd name="T38" fmla="*/ 39 w 176"/>
              <a:gd name="T39" fmla="*/ 10 h 176"/>
              <a:gd name="T40" fmla="*/ 66 w 176"/>
              <a:gd name="T41" fmla="*/ 44 h 176"/>
              <a:gd name="T42" fmla="*/ 68 w 176"/>
              <a:gd name="T43" fmla="*/ 48 h 176"/>
              <a:gd name="T44" fmla="*/ 58 w 176"/>
              <a:gd name="T45" fmla="*/ 59 h 176"/>
              <a:gd name="T46" fmla="*/ 53 w 176"/>
              <a:gd name="T47" fmla="*/ 71 h 176"/>
              <a:gd name="T48" fmla="*/ 58 w 176"/>
              <a:gd name="T49" fmla="*/ 82 h 176"/>
              <a:gd name="T50" fmla="*/ 94 w 176"/>
              <a:gd name="T51" fmla="*/ 118 h 176"/>
              <a:gd name="T52" fmla="*/ 116 w 176"/>
              <a:gd name="T53" fmla="*/ 118 h 176"/>
              <a:gd name="T54" fmla="*/ 126 w 176"/>
              <a:gd name="T55" fmla="*/ 109 h 176"/>
              <a:gd name="T56" fmla="*/ 131 w 176"/>
              <a:gd name="T57" fmla="*/ 109 h 176"/>
              <a:gd name="T58" fmla="*/ 165 w 176"/>
              <a:gd name="T59" fmla="*/ 136 h 176"/>
              <a:gd name="T60" fmla="*/ 167 w 176"/>
              <a:gd name="T61" fmla="*/ 137 h 176"/>
              <a:gd name="T62" fmla="*/ 168 w 176"/>
              <a:gd name="T63" fmla="*/ 1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76" y="140"/>
                </a:moveTo>
                <a:cubicBezTo>
                  <a:pt x="176" y="140"/>
                  <a:pt x="176" y="140"/>
                  <a:pt x="176" y="140"/>
                </a:cubicBezTo>
                <a:cubicBezTo>
                  <a:pt x="176" y="137"/>
                  <a:pt x="175" y="134"/>
                  <a:pt x="172" y="131"/>
                </a:cubicBezTo>
                <a:cubicBezTo>
                  <a:pt x="172" y="131"/>
                  <a:pt x="171" y="130"/>
                  <a:pt x="170" y="130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4" y="101"/>
                  <a:pt x="131" y="100"/>
                  <a:pt x="128" y="100"/>
                </a:cubicBezTo>
                <a:cubicBezTo>
                  <a:pt x="125" y="100"/>
                  <a:pt x="123" y="101"/>
                  <a:pt x="121" y="10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0" y="114"/>
                  <a:pt x="108" y="115"/>
                  <a:pt x="105" y="115"/>
                </a:cubicBezTo>
                <a:cubicBezTo>
                  <a:pt x="103" y="115"/>
                  <a:pt x="100" y="113"/>
                  <a:pt x="99" y="111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86" y="102"/>
                  <a:pt x="74" y="91"/>
                  <a:pt x="64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3" y="76"/>
                  <a:pt x="61" y="73"/>
                  <a:pt x="61" y="71"/>
                </a:cubicBezTo>
                <a:cubicBezTo>
                  <a:pt x="61" y="68"/>
                  <a:pt x="62" y="66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73" y="55"/>
                  <a:pt x="73" y="55"/>
                  <a:pt x="73" y="55"/>
                </a:cubicBezTo>
                <a:cubicBezTo>
                  <a:pt x="75" y="53"/>
                  <a:pt x="76" y="51"/>
                  <a:pt x="76" y="48"/>
                </a:cubicBezTo>
                <a:cubicBezTo>
                  <a:pt x="76" y="45"/>
                  <a:pt x="75" y="42"/>
                  <a:pt x="72" y="40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5"/>
                  <a:pt x="45" y="4"/>
                  <a:pt x="44" y="4"/>
                </a:cubicBezTo>
                <a:cubicBezTo>
                  <a:pt x="42" y="1"/>
                  <a:pt x="39" y="0"/>
                  <a:pt x="36" y="0"/>
                </a:cubicBezTo>
                <a:cubicBezTo>
                  <a:pt x="20" y="0"/>
                  <a:pt x="0" y="19"/>
                  <a:pt x="0" y="42"/>
                </a:cubicBezTo>
                <a:cubicBezTo>
                  <a:pt x="0" y="48"/>
                  <a:pt x="1" y="54"/>
                  <a:pt x="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8" y="108"/>
                  <a:pt x="68" y="148"/>
                  <a:pt x="116" y="172"/>
                </a:cubicBezTo>
                <a:cubicBezTo>
                  <a:pt x="116" y="172"/>
                  <a:pt x="116" y="172"/>
                  <a:pt x="116" y="172"/>
                </a:cubicBezTo>
                <a:cubicBezTo>
                  <a:pt x="121" y="175"/>
                  <a:pt x="128" y="176"/>
                  <a:pt x="134" y="176"/>
                </a:cubicBezTo>
                <a:cubicBezTo>
                  <a:pt x="157" y="176"/>
                  <a:pt x="176" y="156"/>
                  <a:pt x="176" y="140"/>
                </a:cubicBezTo>
                <a:cubicBezTo>
                  <a:pt x="176" y="140"/>
                  <a:pt x="176" y="140"/>
                  <a:pt x="176" y="140"/>
                </a:cubicBezTo>
                <a:moveTo>
                  <a:pt x="134" y="168"/>
                </a:moveTo>
                <a:cubicBezTo>
                  <a:pt x="129" y="168"/>
                  <a:pt x="124" y="167"/>
                  <a:pt x="119" y="165"/>
                </a:cubicBezTo>
                <a:cubicBezTo>
                  <a:pt x="119" y="165"/>
                  <a:pt x="119" y="164"/>
                  <a:pt x="118" y="164"/>
                </a:cubicBezTo>
                <a:cubicBezTo>
                  <a:pt x="73" y="141"/>
                  <a:pt x="35" y="103"/>
                  <a:pt x="12" y="58"/>
                </a:cubicBezTo>
                <a:cubicBezTo>
                  <a:pt x="12" y="57"/>
                  <a:pt x="11" y="57"/>
                  <a:pt x="11" y="57"/>
                </a:cubicBezTo>
                <a:cubicBezTo>
                  <a:pt x="9" y="52"/>
                  <a:pt x="8" y="47"/>
                  <a:pt x="8" y="42"/>
                </a:cubicBezTo>
                <a:cubicBezTo>
                  <a:pt x="8" y="23"/>
                  <a:pt x="25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39" y="9"/>
                  <a:pt x="39" y="9"/>
                  <a:pt x="39" y="10"/>
                </a:cubicBezTo>
                <a:cubicBezTo>
                  <a:pt x="39" y="10"/>
                  <a:pt x="40" y="10"/>
                  <a:pt x="40" y="11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5"/>
                  <a:pt x="67" y="45"/>
                  <a:pt x="67" y="45"/>
                </a:cubicBezTo>
                <a:cubicBezTo>
                  <a:pt x="67" y="46"/>
                  <a:pt x="68" y="47"/>
                  <a:pt x="68" y="48"/>
                </a:cubicBezTo>
                <a:cubicBezTo>
                  <a:pt x="68" y="49"/>
                  <a:pt x="68" y="49"/>
                  <a:pt x="67" y="50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5" y="62"/>
                  <a:pt x="53" y="66"/>
                  <a:pt x="53" y="71"/>
                </a:cubicBezTo>
                <a:cubicBezTo>
                  <a:pt x="53" y="75"/>
                  <a:pt x="55" y="79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68" y="96"/>
                  <a:pt x="80" y="108"/>
                  <a:pt x="94" y="118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97" y="121"/>
                  <a:pt x="101" y="123"/>
                  <a:pt x="105" y="123"/>
                </a:cubicBezTo>
                <a:cubicBezTo>
                  <a:pt x="109" y="123"/>
                  <a:pt x="113" y="121"/>
                  <a:pt x="116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7" y="108"/>
                  <a:pt x="127" y="108"/>
                  <a:pt x="128" y="108"/>
                </a:cubicBezTo>
                <a:cubicBezTo>
                  <a:pt x="129" y="108"/>
                  <a:pt x="130" y="109"/>
                  <a:pt x="131" y="109"/>
                </a:cubicBezTo>
                <a:cubicBezTo>
                  <a:pt x="131" y="109"/>
                  <a:pt x="131" y="110"/>
                  <a:pt x="131" y="110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66" y="136"/>
                  <a:pt x="166" y="136"/>
                  <a:pt x="166" y="137"/>
                </a:cubicBezTo>
                <a:cubicBezTo>
                  <a:pt x="166" y="137"/>
                  <a:pt x="167" y="137"/>
                  <a:pt x="167" y="137"/>
                </a:cubicBezTo>
                <a:cubicBezTo>
                  <a:pt x="167" y="138"/>
                  <a:pt x="168" y="138"/>
                  <a:pt x="168" y="140"/>
                </a:cubicBezTo>
                <a:cubicBezTo>
                  <a:pt x="168" y="140"/>
                  <a:pt x="168" y="140"/>
                  <a:pt x="168" y="141"/>
                </a:cubicBezTo>
                <a:cubicBezTo>
                  <a:pt x="167" y="152"/>
                  <a:pt x="153" y="168"/>
                  <a:pt x="134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66"/>
          <p:cNvSpPr>
            <a:spLocks noEditPoints="1"/>
          </p:cNvSpPr>
          <p:nvPr/>
        </p:nvSpPr>
        <p:spPr bwMode="auto">
          <a:xfrm>
            <a:off x="4087625" y="3659113"/>
            <a:ext cx="334275" cy="334275"/>
          </a:xfrm>
          <a:custGeom>
            <a:avLst/>
            <a:gdLst>
              <a:gd name="T0" fmla="*/ 168 w 176"/>
              <a:gd name="T1" fmla="*/ 80 h 176"/>
              <a:gd name="T2" fmla="*/ 176 w 176"/>
              <a:gd name="T3" fmla="*/ 80 h 176"/>
              <a:gd name="T4" fmla="*/ 92 w 176"/>
              <a:gd name="T5" fmla="*/ 4 h 176"/>
              <a:gd name="T6" fmla="*/ 96 w 176"/>
              <a:gd name="T7" fmla="*/ 48 h 176"/>
              <a:gd name="T8" fmla="*/ 132 w 176"/>
              <a:gd name="T9" fmla="*/ 84 h 176"/>
              <a:gd name="T10" fmla="*/ 96 w 176"/>
              <a:gd name="T11" fmla="*/ 40 h 176"/>
              <a:gd name="T12" fmla="*/ 96 w 176"/>
              <a:gd name="T13" fmla="*/ 48 h 176"/>
              <a:gd name="T14" fmla="*/ 104 w 176"/>
              <a:gd name="T15" fmla="*/ 80 h 176"/>
              <a:gd name="T16" fmla="*/ 88 w 176"/>
              <a:gd name="T17" fmla="*/ 80 h 176"/>
              <a:gd name="T18" fmla="*/ 176 w 176"/>
              <a:gd name="T19" fmla="*/ 140 h 176"/>
              <a:gd name="T20" fmla="*/ 170 w 176"/>
              <a:gd name="T21" fmla="*/ 130 h 176"/>
              <a:gd name="T22" fmla="*/ 128 w 176"/>
              <a:gd name="T23" fmla="*/ 100 h 176"/>
              <a:gd name="T24" fmla="*/ 111 w 176"/>
              <a:gd name="T25" fmla="*/ 112 h 176"/>
              <a:gd name="T26" fmla="*/ 105 w 176"/>
              <a:gd name="T27" fmla="*/ 115 h 176"/>
              <a:gd name="T28" fmla="*/ 99 w 176"/>
              <a:gd name="T29" fmla="*/ 111 h 176"/>
              <a:gd name="T30" fmla="*/ 65 w 176"/>
              <a:gd name="T31" fmla="*/ 77 h 176"/>
              <a:gd name="T32" fmla="*/ 64 w 176"/>
              <a:gd name="T33" fmla="*/ 65 h 176"/>
              <a:gd name="T34" fmla="*/ 73 w 176"/>
              <a:gd name="T35" fmla="*/ 55 h 176"/>
              <a:gd name="T36" fmla="*/ 72 w 176"/>
              <a:gd name="T37" fmla="*/ 40 h 176"/>
              <a:gd name="T38" fmla="*/ 44 w 176"/>
              <a:gd name="T39" fmla="*/ 4 h 176"/>
              <a:gd name="T40" fmla="*/ 0 w 176"/>
              <a:gd name="T41" fmla="*/ 42 h 176"/>
              <a:gd name="T42" fmla="*/ 4 w 176"/>
              <a:gd name="T43" fmla="*/ 60 h 176"/>
              <a:gd name="T44" fmla="*/ 116 w 176"/>
              <a:gd name="T45" fmla="*/ 172 h 176"/>
              <a:gd name="T46" fmla="*/ 176 w 176"/>
              <a:gd name="T47" fmla="*/ 140 h 176"/>
              <a:gd name="T48" fmla="*/ 134 w 176"/>
              <a:gd name="T49" fmla="*/ 168 h 176"/>
              <a:gd name="T50" fmla="*/ 118 w 176"/>
              <a:gd name="T51" fmla="*/ 164 h 176"/>
              <a:gd name="T52" fmla="*/ 11 w 176"/>
              <a:gd name="T53" fmla="*/ 57 h 176"/>
              <a:gd name="T54" fmla="*/ 36 w 176"/>
              <a:gd name="T55" fmla="*/ 8 h 176"/>
              <a:gd name="T56" fmla="*/ 39 w 176"/>
              <a:gd name="T57" fmla="*/ 10 h 176"/>
              <a:gd name="T58" fmla="*/ 66 w 176"/>
              <a:gd name="T59" fmla="*/ 44 h 176"/>
              <a:gd name="T60" fmla="*/ 68 w 176"/>
              <a:gd name="T61" fmla="*/ 48 h 176"/>
              <a:gd name="T62" fmla="*/ 58 w 176"/>
              <a:gd name="T63" fmla="*/ 59 h 176"/>
              <a:gd name="T64" fmla="*/ 53 w 176"/>
              <a:gd name="T65" fmla="*/ 71 h 176"/>
              <a:gd name="T66" fmla="*/ 58 w 176"/>
              <a:gd name="T67" fmla="*/ 82 h 176"/>
              <a:gd name="T68" fmla="*/ 94 w 176"/>
              <a:gd name="T69" fmla="*/ 118 h 176"/>
              <a:gd name="T70" fmla="*/ 116 w 176"/>
              <a:gd name="T71" fmla="*/ 118 h 176"/>
              <a:gd name="T72" fmla="*/ 126 w 176"/>
              <a:gd name="T73" fmla="*/ 109 h 176"/>
              <a:gd name="T74" fmla="*/ 131 w 176"/>
              <a:gd name="T75" fmla="*/ 109 h 176"/>
              <a:gd name="T76" fmla="*/ 165 w 176"/>
              <a:gd name="T77" fmla="*/ 136 h 176"/>
              <a:gd name="T78" fmla="*/ 167 w 176"/>
              <a:gd name="T79" fmla="*/ 137 h 176"/>
              <a:gd name="T80" fmla="*/ 168 w 176"/>
              <a:gd name="T81" fmla="*/ 1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96" y="8"/>
                </a:moveTo>
                <a:cubicBezTo>
                  <a:pt x="136" y="8"/>
                  <a:pt x="168" y="40"/>
                  <a:pt x="168" y="80"/>
                </a:cubicBezTo>
                <a:cubicBezTo>
                  <a:pt x="168" y="82"/>
                  <a:pt x="170" y="84"/>
                  <a:pt x="172" y="84"/>
                </a:cubicBezTo>
                <a:cubicBezTo>
                  <a:pt x="174" y="84"/>
                  <a:pt x="176" y="82"/>
                  <a:pt x="176" y="80"/>
                </a:cubicBezTo>
                <a:cubicBezTo>
                  <a:pt x="176" y="36"/>
                  <a:pt x="140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6"/>
                  <a:pt x="94" y="8"/>
                  <a:pt x="96" y="8"/>
                </a:cubicBezTo>
                <a:moveTo>
                  <a:pt x="96" y="48"/>
                </a:moveTo>
                <a:cubicBezTo>
                  <a:pt x="114" y="48"/>
                  <a:pt x="128" y="62"/>
                  <a:pt x="128" y="80"/>
                </a:cubicBezTo>
                <a:cubicBezTo>
                  <a:pt x="128" y="82"/>
                  <a:pt x="130" y="84"/>
                  <a:pt x="132" y="84"/>
                </a:cubicBezTo>
                <a:cubicBezTo>
                  <a:pt x="134" y="84"/>
                  <a:pt x="136" y="82"/>
                  <a:pt x="136" y="80"/>
                </a:cubicBezTo>
                <a:cubicBezTo>
                  <a:pt x="136" y="58"/>
                  <a:pt x="118" y="40"/>
                  <a:pt x="96" y="40"/>
                </a:cubicBezTo>
                <a:cubicBezTo>
                  <a:pt x="94" y="40"/>
                  <a:pt x="92" y="42"/>
                  <a:pt x="92" y="44"/>
                </a:cubicBezTo>
                <a:cubicBezTo>
                  <a:pt x="92" y="46"/>
                  <a:pt x="94" y="48"/>
                  <a:pt x="96" y="48"/>
                </a:cubicBezTo>
                <a:moveTo>
                  <a:pt x="96" y="88"/>
                </a:moveTo>
                <a:cubicBezTo>
                  <a:pt x="100" y="88"/>
                  <a:pt x="104" y="84"/>
                  <a:pt x="104" y="80"/>
                </a:cubicBezTo>
                <a:cubicBezTo>
                  <a:pt x="104" y="76"/>
                  <a:pt x="100" y="72"/>
                  <a:pt x="96" y="72"/>
                </a:cubicBezTo>
                <a:cubicBezTo>
                  <a:pt x="92" y="72"/>
                  <a:pt x="88" y="76"/>
                  <a:pt x="88" y="80"/>
                </a:cubicBezTo>
                <a:cubicBezTo>
                  <a:pt x="88" y="84"/>
                  <a:pt x="92" y="88"/>
                  <a:pt x="96" y="88"/>
                </a:cubicBezTo>
                <a:moveTo>
                  <a:pt x="176" y="140"/>
                </a:moveTo>
                <a:cubicBezTo>
                  <a:pt x="176" y="137"/>
                  <a:pt x="175" y="134"/>
                  <a:pt x="172" y="131"/>
                </a:cubicBezTo>
                <a:cubicBezTo>
                  <a:pt x="172" y="131"/>
                  <a:pt x="171" y="130"/>
                  <a:pt x="170" y="130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4" y="101"/>
                  <a:pt x="131" y="100"/>
                  <a:pt x="128" y="100"/>
                </a:cubicBezTo>
                <a:cubicBezTo>
                  <a:pt x="125" y="100"/>
                  <a:pt x="123" y="101"/>
                  <a:pt x="121" y="10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0" y="114"/>
                  <a:pt x="108" y="115"/>
                  <a:pt x="105" y="115"/>
                </a:cubicBezTo>
                <a:cubicBezTo>
                  <a:pt x="103" y="115"/>
                  <a:pt x="100" y="113"/>
                  <a:pt x="99" y="111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86" y="102"/>
                  <a:pt x="74" y="91"/>
                  <a:pt x="64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3" y="76"/>
                  <a:pt x="61" y="73"/>
                  <a:pt x="61" y="71"/>
                </a:cubicBezTo>
                <a:cubicBezTo>
                  <a:pt x="61" y="68"/>
                  <a:pt x="62" y="66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73" y="55"/>
                  <a:pt x="73" y="55"/>
                  <a:pt x="73" y="55"/>
                </a:cubicBezTo>
                <a:cubicBezTo>
                  <a:pt x="75" y="53"/>
                  <a:pt x="76" y="51"/>
                  <a:pt x="76" y="48"/>
                </a:cubicBezTo>
                <a:cubicBezTo>
                  <a:pt x="76" y="45"/>
                  <a:pt x="75" y="42"/>
                  <a:pt x="72" y="40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5"/>
                  <a:pt x="45" y="4"/>
                  <a:pt x="44" y="4"/>
                </a:cubicBezTo>
                <a:cubicBezTo>
                  <a:pt x="42" y="1"/>
                  <a:pt x="39" y="0"/>
                  <a:pt x="36" y="0"/>
                </a:cubicBezTo>
                <a:cubicBezTo>
                  <a:pt x="20" y="0"/>
                  <a:pt x="0" y="19"/>
                  <a:pt x="0" y="42"/>
                </a:cubicBezTo>
                <a:cubicBezTo>
                  <a:pt x="0" y="48"/>
                  <a:pt x="1" y="54"/>
                  <a:pt x="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8" y="108"/>
                  <a:pt x="68" y="148"/>
                  <a:pt x="116" y="172"/>
                </a:cubicBezTo>
                <a:cubicBezTo>
                  <a:pt x="116" y="172"/>
                  <a:pt x="116" y="172"/>
                  <a:pt x="116" y="172"/>
                </a:cubicBezTo>
                <a:cubicBezTo>
                  <a:pt x="121" y="175"/>
                  <a:pt x="128" y="176"/>
                  <a:pt x="134" y="176"/>
                </a:cubicBezTo>
                <a:cubicBezTo>
                  <a:pt x="157" y="176"/>
                  <a:pt x="176" y="156"/>
                  <a:pt x="176" y="140"/>
                </a:cubicBezTo>
                <a:cubicBezTo>
                  <a:pt x="176" y="140"/>
                  <a:pt x="176" y="140"/>
                  <a:pt x="176" y="140"/>
                </a:cubicBezTo>
                <a:close/>
                <a:moveTo>
                  <a:pt x="134" y="168"/>
                </a:moveTo>
                <a:cubicBezTo>
                  <a:pt x="129" y="168"/>
                  <a:pt x="124" y="167"/>
                  <a:pt x="119" y="165"/>
                </a:cubicBezTo>
                <a:cubicBezTo>
                  <a:pt x="119" y="165"/>
                  <a:pt x="119" y="164"/>
                  <a:pt x="118" y="164"/>
                </a:cubicBezTo>
                <a:cubicBezTo>
                  <a:pt x="73" y="141"/>
                  <a:pt x="35" y="103"/>
                  <a:pt x="12" y="58"/>
                </a:cubicBezTo>
                <a:cubicBezTo>
                  <a:pt x="12" y="57"/>
                  <a:pt x="11" y="57"/>
                  <a:pt x="11" y="57"/>
                </a:cubicBezTo>
                <a:cubicBezTo>
                  <a:pt x="9" y="52"/>
                  <a:pt x="8" y="47"/>
                  <a:pt x="8" y="42"/>
                </a:cubicBezTo>
                <a:cubicBezTo>
                  <a:pt x="8" y="23"/>
                  <a:pt x="25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39" y="9"/>
                  <a:pt x="39" y="9"/>
                  <a:pt x="39" y="10"/>
                </a:cubicBezTo>
                <a:cubicBezTo>
                  <a:pt x="39" y="10"/>
                  <a:pt x="40" y="10"/>
                  <a:pt x="40" y="11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5"/>
                  <a:pt x="67" y="45"/>
                  <a:pt x="67" y="45"/>
                </a:cubicBezTo>
                <a:cubicBezTo>
                  <a:pt x="67" y="46"/>
                  <a:pt x="68" y="47"/>
                  <a:pt x="68" y="48"/>
                </a:cubicBezTo>
                <a:cubicBezTo>
                  <a:pt x="68" y="49"/>
                  <a:pt x="68" y="49"/>
                  <a:pt x="67" y="50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5" y="62"/>
                  <a:pt x="53" y="66"/>
                  <a:pt x="53" y="71"/>
                </a:cubicBezTo>
                <a:cubicBezTo>
                  <a:pt x="53" y="75"/>
                  <a:pt x="55" y="79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68" y="96"/>
                  <a:pt x="80" y="108"/>
                  <a:pt x="94" y="118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97" y="121"/>
                  <a:pt x="101" y="123"/>
                  <a:pt x="105" y="123"/>
                </a:cubicBezTo>
                <a:cubicBezTo>
                  <a:pt x="109" y="123"/>
                  <a:pt x="113" y="121"/>
                  <a:pt x="116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26" y="109"/>
                  <a:pt x="126" y="109"/>
                  <a:pt x="126" y="109"/>
                </a:cubicBezTo>
                <a:cubicBezTo>
                  <a:pt x="127" y="108"/>
                  <a:pt x="127" y="108"/>
                  <a:pt x="128" y="108"/>
                </a:cubicBezTo>
                <a:cubicBezTo>
                  <a:pt x="129" y="108"/>
                  <a:pt x="130" y="109"/>
                  <a:pt x="131" y="109"/>
                </a:cubicBezTo>
                <a:cubicBezTo>
                  <a:pt x="131" y="109"/>
                  <a:pt x="131" y="110"/>
                  <a:pt x="131" y="110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66" y="136"/>
                  <a:pt x="166" y="136"/>
                  <a:pt x="166" y="137"/>
                </a:cubicBezTo>
                <a:cubicBezTo>
                  <a:pt x="166" y="137"/>
                  <a:pt x="167" y="137"/>
                  <a:pt x="167" y="137"/>
                </a:cubicBezTo>
                <a:cubicBezTo>
                  <a:pt x="167" y="138"/>
                  <a:pt x="168" y="138"/>
                  <a:pt x="168" y="140"/>
                </a:cubicBezTo>
                <a:cubicBezTo>
                  <a:pt x="168" y="140"/>
                  <a:pt x="168" y="140"/>
                  <a:pt x="168" y="141"/>
                </a:cubicBezTo>
                <a:cubicBezTo>
                  <a:pt x="167" y="152"/>
                  <a:pt x="153" y="168"/>
                  <a:pt x="134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67"/>
          <p:cNvSpPr>
            <a:spLocks noEditPoints="1"/>
          </p:cNvSpPr>
          <p:nvPr/>
        </p:nvSpPr>
        <p:spPr bwMode="auto">
          <a:xfrm>
            <a:off x="4801610" y="3659113"/>
            <a:ext cx="183365" cy="334275"/>
          </a:xfrm>
          <a:custGeom>
            <a:avLst/>
            <a:gdLst>
              <a:gd name="T0" fmla="*/ 96 w 96"/>
              <a:gd name="T1" fmla="*/ 68 h 176"/>
              <a:gd name="T2" fmla="*/ 92 w 96"/>
              <a:gd name="T3" fmla="*/ 64 h 176"/>
              <a:gd name="T4" fmla="*/ 60 w 96"/>
              <a:gd name="T5" fmla="*/ 64 h 176"/>
              <a:gd name="T6" fmla="*/ 80 w 96"/>
              <a:gd name="T7" fmla="*/ 5 h 176"/>
              <a:gd name="T8" fmla="*/ 80 w 96"/>
              <a:gd name="T9" fmla="*/ 5 h 176"/>
              <a:gd name="T10" fmla="*/ 80 w 96"/>
              <a:gd name="T11" fmla="*/ 4 h 176"/>
              <a:gd name="T12" fmla="*/ 76 w 96"/>
              <a:gd name="T13" fmla="*/ 0 h 176"/>
              <a:gd name="T14" fmla="*/ 36 w 96"/>
              <a:gd name="T15" fmla="*/ 0 h 176"/>
              <a:gd name="T16" fmla="*/ 32 w 96"/>
              <a:gd name="T17" fmla="*/ 3 h 176"/>
              <a:gd name="T18" fmla="*/ 32 w 96"/>
              <a:gd name="T19" fmla="*/ 3 h 176"/>
              <a:gd name="T20" fmla="*/ 0 w 96"/>
              <a:gd name="T21" fmla="*/ 99 h 176"/>
              <a:gd name="T22" fmla="*/ 0 w 96"/>
              <a:gd name="T23" fmla="*/ 99 h 176"/>
              <a:gd name="T24" fmla="*/ 0 w 96"/>
              <a:gd name="T25" fmla="*/ 100 h 176"/>
              <a:gd name="T26" fmla="*/ 4 w 96"/>
              <a:gd name="T27" fmla="*/ 104 h 176"/>
              <a:gd name="T28" fmla="*/ 40 w 96"/>
              <a:gd name="T29" fmla="*/ 104 h 176"/>
              <a:gd name="T30" fmla="*/ 32 w 96"/>
              <a:gd name="T31" fmla="*/ 172 h 176"/>
              <a:gd name="T32" fmla="*/ 32 w 96"/>
              <a:gd name="T33" fmla="*/ 172 h 176"/>
              <a:gd name="T34" fmla="*/ 32 w 96"/>
              <a:gd name="T35" fmla="*/ 172 h 176"/>
              <a:gd name="T36" fmla="*/ 36 w 96"/>
              <a:gd name="T37" fmla="*/ 176 h 176"/>
              <a:gd name="T38" fmla="*/ 40 w 96"/>
              <a:gd name="T39" fmla="*/ 174 h 176"/>
              <a:gd name="T40" fmla="*/ 40 w 96"/>
              <a:gd name="T41" fmla="*/ 174 h 176"/>
              <a:gd name="T42" fmla="*/ 96 w 96"/>
              <a:gd name="T43" fmla="*/ 70 h 176"/>
              <a:gd name="T44" fmla="*/ 96 w 96"/>
              <a:gd name="T45" fmla="*/ 70 h 176"/>
              <a:gd name="T46" fmla="*/ 96 w 96"/>
              <a:gd name="T47" fmla="*/ 68 h 176"/>
              <a:gd name="T48" fmla="*/ 42 w 96"/>
              <a:gd name="T49" fmla="*/ 152 h 176"/>
              <a:gd name="T50" fmla="*/ 48 w 96"/>
              <a:gd name="T51" fmla="*/ 100 h 176"/>
              <a:gd name="T52" fmla="*/ 48 w 96"/>
              <a:gd name="T53" fmla="*/ 100 h 176"/>
              <a:gd name="T54" fmla="*/ 48 w 96"/>
              <a:gd name="T55" fmla="*/ 100 h 176"/>
              <a:gd name="T56" fmla="*/ 44 w 96"/>
              <a:gd name="T57" fmla="*/ 96 h 176"/>
              <a:gd name="T58" fmla="*/ 10 w 96"/>
              <a:gd name="T59" fmla="*/ 96 h 176"/>
              <a:gd name="T60" fmla="*/ 39 w 96"/>
              <a:gd name="T61" fmla="*/ 8 h 176"/>
              <a:gd name="T62" fmla="*/ 70 w 96"/>
              <a:gd name="T63" fmla="*/ 8 h 176"/>
              <a:gd name="T64" fmla="*/ 51 w 96"/>
              <a:gd name="T65" fmla="*/ 67 h 176"/>
              <a:gd name="T66" fmla="*/ 51 w 96"/>
              <a:gd name="T67" fmla="*/ 67 h 176"/>
              <a:gd name="T68" fmla="*/ 51 w 96"/>
              <a:gd name="T69" fmla="*/ 68 h 176"/>
              <a:gd name="T70" fmla="*/ 55 w 96"/>
              <a:gd name="T71" fmla="*/ 72 h 176"/>
              <a:gd name="T72" fmla="*/ 85 w 96"/>
              <a:gd name="T73" fmla="*/ 72 h 176"/>
              <a:gd name="T74" fmla="*/ 42 w 96"/>
              <a:gd name="T75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6" h="176">
                <a:moveTo>
                  <a:pt x="96" y="68"/>
                </a:moveTo>
                <a:cubicBezTo>
                  <a:pt x="96" y="66"/>
                  <a:pt x="94" y="64"/>
                  <a:pt x="92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4"/>
                  <a:pt x="80" y="4"/>
                </a:cubicBezTo>
                <a:cubicBezTo>
                  <a:pt x="80" y="2"/>
                  <a:pt x="78" y="0"/>
                  <a:pt x="7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3" y="1"/>
                  <a:pt x="32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99"/>
                  <a:pt x="0" y="100"/>
                  <a:pt x="0" y="100"/>
                </a:cubicBezTo>
                <a:cubicBezTo>
                  <a:pt x="0" y="102"/>
                  <a:pt x="2" y="104"/>
                  <a:pt x="4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4"/>
                  <a:pt x="34" y="176"/>
                  <a:pt x="36" y="176"/>
                </a:cubicBezTo>
                <a:cubicBezTo>
                  <a:pt x="38" y="176"/>
                  <a:pt x="39" y="175"/>
                  <a:pt x="40" y="174"/>
                </a:cubicBezTo>
                <a:cubicBezTo>
                  <a:pt x="40" y="174"/>
                  <a:pt x="40" y="174"/>
                  <a:pt x="40" y="174"/>
                </a:cubicBezTo>
                <a:cubicBezTo>
                  <a:pt x="96" y="70"/>
                  <a:pt x="96" y="70"/>
                  <a:pt x="96" y="70"/>
                </a:cubicBezTo>
                <a:cubicBezTo>
                  <a:pt x="96" y="70"/>
                  <a:pt x="96" y="70"/>
                  <a:pt x="96" y="70"/>
                </a:cubicBezTo>
                <a:cubicBezTo>
                  <a:pt x="96" y="69"/>
                  <a:pt x="96" y="69"/>
                  <a:pt x="96" y="68"/>
                </a:cubicBezTo>
                <a:moveTo>
                  <a:pt x="42" y="152"/>
                </a:moveTo>
                <a:cubicBezTo>
                  <a:pt x="48" y="100"/>
                  <a:pt x="48" y="100"/>
                  <a:pt x="48" y="100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8"/>
                  <a:pt x="46" y="96"/>
                  <a:pt x="44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39" y="8"/>
                  <a:pt x="39" y="8"/>
                  <a:pt x="39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51" y="67"/>
                  <a:pt x="51" y="67"/>
                  <a:pt x="51" y="67"/>
                </a:cubicBezTo>
                <a:cubicBezTo>
                  <a:pt x="51" y="67"/>
                  <a:pt x="51" y="67"/>
                  <a:pt x="51" y="67"/>
                </a:cubicBezTo>
                <a:cubicBezTo>
                  <a:pt x="51" y="67"/>
                  <a:pt x="51" y="68"/>
                  <a:pt x="51" y="68"/>
                </a:cubicBezTo>
                <a:cubicBezTo>
                  <a:pt x="51" y="70"/>
                  <a:pt x="52" y="72"/>
                  <a:pt x="55" y="72"/>
                </a:cubicBezTo>
                <a:cubicBezTo>
                  <a:pt x="85" y="72"/>
                  <a:pt x="85" y="72"/>
                  <a:pt x="85" y="72"/>
                </a:cubicBezTo>
                <a:lnTo>
                  <a:pt x="42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8"/>
          <p:cNvSpPr>
            <a:spLocks noEditPoints="1"/>
          </p:cNvSpPr>
          <p:nvPr/>
        </p:nvSpPr>
        <p:spPr bwMode="auto">
          <a:xfrm>
            <a:off x="5364684" y="3689944"/>
            <a:ext cx="335898" cy="272612"/>
          </a:xfrm>
          <a:custGeom>
            <a:avLst/>
            <a:gdLst>
              <a:gd name="T0" fmla="*/ 36 w 176"/>
              <a:gd name="T1" fmla="*/ 88 h 144"/>
              <a:gd name="T2" fmla="*/ 32 w 176"/>
              <a:gd name="T3" fmla="*/ 116 h 144"/>
              <a:gd name="T4" fmla="*/ 60 w 176"/>
              <a:gd name="T5" fmla="*/ 120 h 144"/>
              <a:gd name="T6" fmla="*/ 64 w 176"/>
              <a:gd name="T7" fmla="*/ 92 h 144"/>
              <a:gd name="T8" fmla="*/ 56 w 176"/>
              <a:gd name="T9" fmla="*/ 112 h 144"/>
              <a:gd name="T10" fmla="*/ 40 w 176"/>
              <a:gd name="T11" fmla="*/ 96 h 144"/>
              <a:gd name="T12" fmla="*/ 56 w 176"/>
              <a:gd name="T13" fmla="*/ 112 h 144"/>
              <a:gd name="T14" fmla="*/ 116 w 176"/>
              <a:gd name="T15" fmla="*/ 88 h 144"/>
              <a:gd name="T16" fmla="*/ 112 w 176"/>
              <a:gd name="T17" fmla="*/ 116 h 144"/>
              <a:gd name="T18" fmla="*/ 140 w 176"/>
              <a:gd name="T19" fmla="*/ 120 h 144"/>
              <a:gd name="T20" fmla="*/ 144 w 176"/>
              <a:gd name="T21" fmla="*/ 92 h 144"/>
              <a:gd name="T22" fmla="*/ 136 w 176"/>
              <a:gd name="T23" fmla="*/ 112 h 144"/>
              <a:gd name="T24" fmla="*/ 120 w 176"/>
              <a:gd name="T25" fmla="*/ 96 h 144"/>
              <a:gd name="T26" fmla="*/ 136 w 176"/>
              <a:gd name="T27" fmla="*/ 112 h 144"/>
              <a:gd name="T28" fmla="*/ 168 w 176"/>
              <a:gd name="T29" fmla="*/ 136 h 144"/>
              <a:gd name="T30" fmla="*/ 172 w 176"/>
              <a:gd name="T31" fmla="*/ 32 h 144"/>
              <a:gd name="T32" fmla="*/ 172 w 176"/>
              <a:gd name="T33" fmla="*/ 24 h 144"/>
              <a:gd name="T34" fmla="*/ 168 w 176"/>
              <a:gd name="T35" fmla="*/ 8 h 144"/>
              <a:gd name="T36" fmla="*/ 16 w 176"/>
              <a:gd name="T37" fmla="*/ 0 h 144"/>
              <a:gd name="T38" fmla="*/ 8 w 176"/>
              <a:gd name="T39" fmla="*/ 24 h 144"/>
              <a:gd name="T40" fmla="*/ 0 w 176"/>
              <a:gd name="T41" fmla="*/ 28 h 144"/>
              <a:gd name="T42" fmla="*/ 8 w 176"/>
              <a:gd name="T43" fmla="*/ 32 h 144"/>
              <a:gd name="T44" fmla="*/ 4 w 176"/>
              <a:gd name="T45" fmla="*/ 136 h 144"/>
              <a:gd name="T46" fmla="*/ 4 w 176"/>
              <a:gd name="T47" fmla="*/ 144 h 144"/>
              <a:gd name="T48" fmla="*/ 176 w 176"/>
              <a:gd name="T49" fmla="*/ 140 h 144"/>
              <a:gd name="T50" fmla="*/ 96 w 176"/>
              <a:gd name="T51" fmla="*/ 136 h 144"/>
              <a:gd name="T52" fmla="*/ 80 w 176"/>
              <a:gd name="T53" fmla="*/ 96 h 144"/>
              <a:gd name="T54" fmla="*/ 96 w 176"/>
              <a:gd name="T55" fmla="*/ 136 h 144"/>
              <a:gd name="T56" fmla="*/ 104 w 176"/>
              <a:gd name="T57" fmla="*/ 136 h 144"/>
              <a:gd name="T58" fmla="*/ 100 w 176"/>
              <a:gd name="T59" fmla="*/ 88 h 144"/>
              <a:gd name="T60" fmla="*/ 72 w 176"/>
              <a:gd name="T61" fmla="*/ 92 h 144"/>
              <a:gd name="T62" fmla="*/ 16 w 176"/>
              <a:gd name="T63" fmla="*/ 136 h 144"/>
              <a:gd name="T64" fmla="*/ 28 w 176"/>
              <a:gd name="T65" fmla="*/ 56 h 144"/>
              <a:gd name="T66" fmla="*/ 52 w 176"/>
              <a:gd name="T67" fmla="*/ 56 h 144"/>
              <a:gd name="T68" fmla="*/ 76 w 176"/>
              <a:gd name="T69" fmla="*/ 56 h 144"/>
              <a:gd name="T70" fmla="*/ 100 w 176"/>
              <a:gd name="T71" fmla="*/ 56 h 144"/>
              <a:gd name="T72" fmla="*/ 124 w 176"/>
              <a:gd name="T73" fmla="*/ 56 h 144"/>
              <a:gd name="T74" fmla="*/ 148 w 176"/>
              <a:gd name="T75" fmla="*/ 56 h 144"/>
              <a:gd name="T76" fmla="*/ 160 w 176"/>
              <a:gd name="T77" fmla="*/ 136 h 144"/>
              <a:gd name="T78" fmla="*/ 20 w 176"/>
              <a:gd name="T79" fmla="*/ 32 h 144"/>
              <a:gd name="T80" fmla="*/ 36 w 176"/>
              <a:gd name="T81" fmla="*/ 40 h 144"/>
              <a:gd name="T82" fmla="*/ 20 w 176"/>
              <a:gd name="T83" fmla="*/ 40 h 144"/>
              <a:gd name="T84" fmla="*/ 44 w 176"/>
              <a:gd name="T85" fmla="*/ 32 h 144"/>
              <a:gd name="T86" fmla="*/ 60 w 176"/>
              <a:gd name="T87" fmla="*/ 40 h 144"/>
              <a:gd name="T88" fmla="*/ 44 w 176"/>
              <a:gd name="T89" fmla="*/ 40 h 144"/>
              <a:gd name="T90" fmla="*/ 68 w 176"/>
              <a:gd name="T91" fmla="*/ 32 h 144"/>
              <a:gd name="T92" fmla="*/ 84 w 176"/>
              <a:gd name="T93" fmla="*/ 40 h 144"/>
              <a:gd name="T94" fmla="*/ 68 w 176"/>
              <a:gd name="T95" fmla="*/ 40 h 144"/>
              <a:gd name="T96" fmla="*/ 92 w 176"/>
              <a:gd name="T97" fmla="*/ 32 h 144"/>
              <a:gd name="T98" fmla="*/ 108 w 176"/>
              <a:gd name="T99" fmla="*/ 40 h 144"/>
              <a:gd name="T100" fmla="*/ 92 w 176"/>
              <a:gd name="T101" fmla="*/ 40 h 144"/>
              <a:gd name="T102" fmla="*/ 116 w 176"/>
              <a:gd name="T103" fmla="*/ 32 h 144"/>
              <a:gd name="T104" fmla="*/ 132 w 176"/>
              <a:gd name="T105" fmla="*/ 40 h 144"/>
              <a:gd name="T106" fmla="*/ 116 w 176"/>
              <a:gd name="T107" fmla="*/ 40 h 144"/>
              <a:gd name="T108" fmla="*/ 140 w 176"/>
              <a:gd name="T109" fmla="*/ 32 h 144"/>
              <a:gd name="T110" fmla="*/ 156 w 176"/>
              <a:gd name="T111" fmla="*/ 40 h 144"/>
              <a:gd name="T112" fmla="*/ 140 w 176"/>
              <a:gd name="T113" fmla="*/ 40 h 144"/>
              <a:gd name="T114" fmla="*/ 16 w 176"/>
              <a:gd name="T115" fmla="*/ 24 h 144"/>
              <a:gd name="T116" fmla="*/ 160 w 176"/>
              <a:gd name="T117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60" y="88"/>
                </a:moveTo>
                <a:cubicBezTo>
                  <a:pt x="36" y="88"/>
                  <a:pt x="36" y="88"/>
                  <a:pt x="36" y="88"/>
                </a:cubicBezTo>
                <a:cubicBezTo>
                  <a:pt x="34" y="88"/>
                  <a:pt x="32" y="90"/>
                  <a:pt x="32" y="92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2" y="120"/>
                  <a:pt x="64" y="118"/>
                  <a:pt x="64" y="116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90"/>
                  <a:pt x="62" y="88"/>
                  <a:pt x="60" y="88"/>
                </a:cubicBezTo>
                <a:moveTo>
                  <a:pt x="56" y="112"/>
                </a:moveTo>
                <a:cubicBezTo>
                  <a:pt x="40" y="112"/>
                  <a:pt x="40" y="112"/>
                  <a:pt x="40" y="112"/>
                </a:cubicBezTo>
                <a:cubicBezTo>
                  <a:pt x="40" y="96"/>
                  <a:pt x="40" y="96"/>
                  <a:pt x="40" y="96"/>
                </a:cubicBezTo>
                <a:cubicBezTo>
                  <a:pt x="56" y="96"/>
                  <a:pt x="56" y="96"/>
                  <a:pt x="56" y="96"/>
                </a:cubicBezTo>
                <a:lnTo>
                  <a:pt x="56" y="112"/>
                </a:lnTo>
                <a:close/>
                <a:moveTo>
                  <a:pt x="140" y="88"/>
                </a:move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2" y="120"/>
                  <a:pt x="144" y="118"/>
                  <a:pt x="144" y="116"/>
                </a:cubicBezTo>
                <a:cubicBezTo>
                  <a:pt x="144" y="92"/>
                  <a:pt x="144" y="92"/>
                  <a:pt x="144" y="92"/>
                </a:cubicBezTo>
                <a:cubicBezTo>
                  <a:pt x="144" y="90"/>
                  <a:pt x="142" y="88"/>
                  <a:pt x="140" y="88"/>
                </a:cubicBezTo>
                <a:moveTo>
                  <a:pt x="136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36" y="96"/>
                  <a:pt x="136" y="96"/>
                  <a:pt x="136" y="96"/>
                </a:cubicBezTo>
                <a:lnTo>
                  <a:pt x="136" y="112"/>
                </a:lnTo>
                <a:close/>
                <a:moveTo>
                  <a:pt x="172" y="136"/>
                </a:moveTo>
                <a:cubicBezTo>
                  <a:pt x="168" y="136"/>
                  <a:pt x="168" y="136"/>
                  <a:pt x="168" y="136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74" y="32"/>
                  <a:pt x="176" y="30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4"/>
                  <a:pt x="164" y="0"/>
                  <a:pt x="1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136"/>
                  <a:pt x="8" y="136"/>
                  <a:pt x="8" y="136"/>
                </a:cubicBezTo>
                <a:cubicBezTo>
                  <a:pt x="4" y="136"/>
                  <a:pt x="4" y="136"/>
                  <a:pt x="4" y="136"/>
                </a:cubicBezTo>
                <a:cubicBezTo>
                  <a:pt x="2" y="136"/>
                  <a:pt x="0" y="138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138"/>
                  <a:pt x="174" y="136"/>
                  <a:pt x="172" y="136"/>
                </a:cubicBezTo>
                <a:moveTo>
                  <a:pt x="96" y="136"/>
                </a:moveTo>
                <a:cubicBezTo>
                  <a:pt x="80" y="136"/>
                  <a:pt x="80" y="136"/>
                  <a:pt x="80" y="136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36"/>
                </a:lnTo>
                <a:close/>
                <a:moveTo>
                  <a:pt x="160" y="136"/>
                </a:moveTo>
                <a:cubicBezTo>
                  <a:pt x="104" y="136"/>
                  <a:pt x="104" y="136"/>
                  <a:pt x="104" y="136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04" y="90"/>
                  <a:pt x="102" y="88"/>
                  <a:pt x="100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4" y="88"/>
                  <a:pt x="72" y="90"/>
                  <a:pt x="72" y="92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50"/>
                  <a:pt x="16" y="50"/>
                  <a:pt x="16" y="50"/>
                </a:cubicBezTo>
                <a:cubicBezTo>
                  <a:pt x="19" y="54"/>
                  <a:pt x="23" y="56"/>
                  <a:pt x="28" y="56"/>
                </a:cubicBezTo>
                <a:cubicBezTo>
                  <a:pt x="33" y="56"/>
                  <a:pt x="37" y="54"/>
                  <a:pt x="40" y="50"/>
                </a:cubicBezTo>
                <a:cubicBezTo>
                  <a:pt x="43" y="54"/>
                  <a:pt x="47" y="56"/>
                  <a:pt x="52" y="56"/>
                </a:cubicBezTo>
                <a:cubicBezTo>
                  <a:pt x="57" y="56"/>
                  <a:pt x="61" y="54"/>
                  <a:pt x="64" y="50"/>
                </a:cubicBezTo>
                <a:cubicBezTo>
                  <a:pt x="67" y="54"/>
                  <a:pt x="71" y="56"/>
                  <a:pt x="76" y="56"/>
                </a:cubicBezTo>
                <a:cubicBezTo>
                  <a:pt x="81" y="56"/>
                  <a:pt x="85" y="54"/>
                  <a:pt x="88" y="50"/>
                </a:cubicBezTo>
                <a:cubicBezTo>
                  <a:pt x="91" y="54"/>
                  <a:pt x="95" y="56"/>
                  <a:pt x="100" y="56"/>
                </a:cubicBezTo>
                <a:cubicBezTo>
                  <a:pt x="105" y="56"/>
                  <a:pt x="109" y="54"/>
                  <a:pt x="112" y="50"/>
                </a:cubicBezTo>
                <a:cubicBezTo>
                  <a:pt x="115" y="54"/>
                  <a:pt x="119" y="56"/>
                  <a:pt x="124" y="56"/>
                </a:cubicBezTo>
                <a:cubicBezTo>
                  <a:pt x="129" y="56"/>
                  <a:pt x="133" y="54"/>
                  <a:pt x="136" y="50"/>
                </a:cubicBezTo>
                <a:cubicBezTo>
                  <a:pt x="139" y="54"/>
                  <a:pt x="143" y="56"/>
                  <a:pt x="148" y="56"/>
                </a:cubicBezTo>
                <a:cubicBezTo>
                  <a:pt x="153" y="56"/>
                  <a:pt x="157" y="54"/>
                  <a:pt x="160" y="50"/>
                </a:cubicBezTo>
                <a:lnTo>
                  <a:pt x="160" y="136"/>
                </a:lnTo>
                <a:close/>
                <a:moveTo>
                  <a:pt x="20" y="40"/>
                </a:moveTo>
                <a:cubicBezTo>
                  <a:pt x="20" y="32"/>
                  <a:pt x="20" y="32"/>
                  <a:pt x="20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4"/>
                  <a:pt x="32" y="48"/>
                  <a:pt x="28" y="48"/>
                </a:cubicBezTo>
                <a:cubicBezTo>
                  <a:pt x="24" y="48"/>
                  <a:pt x="20" y="44"/>
                  <a:pt x="20" y="40"/>
                </a:cubicBezTo>
                <a:moveTo>
                  <a:pt x="44" y="40"/>
                </a:moveTo>
                <a:cubicBezTo>
                  <a:pt x="44" y="32"/>
                  <a:pt x="44" y="32"/>
                  <a:pt x="44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4"/>
                  <a:pt x="56" y="48"/>
                  <a:pt x="52" y="48"/>
                </a:cubicBezTo>
                <a:cubicBezTo>
                  <a:pt x="48" y="48"/>
                  <a:pt x="44" y="44"/>
                  <a:pt x="44" y="40"/>
                </a:cubicBezTo>
                <a:moveTo>
                  <a:pt x="68" y="40"/>
                </a:moveTo>
                <a:cubicBezTo>
                  <a:pt x="68" y="32"/>
                  <a:pt x="68" y="32"/>
                  <a:pt x="68" y="32"/>
                </a:cubicBezTo>
                <a:cubicBezTo>
                  <a:pt x="84" y="32"/>
                  <a:pt x="84" y="32"/>
                  <a:pt x="84" y="32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4"/>
                  <a:pt x="80" y="48"/>
                  <a:pt x="76" y="48"/>
                </a:cubicBezTo>
                <a:cubicBezTo>
                  <a:pt x="72" y="48"/>
                  <a:pt x="68" y="44"/>
                  <a:pt x="68" y="40"/>
                </a:cubicBezTo>
                <a:moveTo>
                  <a:pt x="92" y="40"/>
                </a:moveTo>
                <a:cubicBezTo>
                  <a:pt x="92" y="32"/>
                  <a:pt x="92" y="32"/>
                  <a:pt x="92" y="32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8" y="44"/>
                  <a:pt x="104" y="48"/>
                  <a:pt x="100" y="48"/>
                </a:cubicBezTo>
                <a:cubicBezTo>
                  <a:pt x="96" y="48"/>
                  <a:pt x="92" y="44"/>
                  <a:pt x="92" y="40"/>
                </a:cubicBezTo>
                <a:moveTo>
                  <a:pt x="116" y="40"/>
                </a:moveTo>
                <a:cubicBezTo>
                  <a:pt x="116" y="32"/>
                  <a:pt x="116" y="32"/>
                  <a:pt x="116" y="3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32" y="44"/>
                  <a:pt x="128" y="48"/>
                  <a:pt x="124" y="48"/>
                </a:cubicBezTo>
                <a:cubicBezTo>
                  <a:pt x="120" y="48"/>
                  <a:pt x="116" y="44"/>
                  <a:pt x="116" y="40"/>
                </a:cubicBezTo>
                <a:moveTo>
                  <a:pt x="140" y="40"/>
                </a:moveTo>
                <a:cubicBezTo>
                  <a:pt x="140" y="32"/>
                  <a:pt x="140" y="32"/>
                  <a:pt x="140" y="32"/>
                </a:cubicBezTo>
                <a:cubicBezTo>
                  <a:pt x="156" y="32"/>
                  <a:pt x="156" y="32"/>
                  <a:pt x="156" y="32"/>
                </a:cubicBezTo>
                <a:cubicBezTo>
                  <a:pt x="156" y="40"/>
                  <a:pt x="156" y="40"/>
                  <a:pt x="156" y="40"/>
                </a:cubicBezTo>
                <a:cubicBezTo>
                  <a:pt x="156" y="44"/>
                  <a:pt x="152" y="48"/>
                  <a:pt x="148" y="48"/>
                </a:cubicBezTo>
                <a:cubicBezTo>
                  <a:pt x="144" y="48"/>
                  <a:pt x="140" y="44"/>
                  <a:pt x="140" y="40"/>
                </a:cubicBezTo>
                <a:moveTo>
                  <a:pt x="160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8"/>
                  <a:pt x="16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lnTo>
                  <a:pt x="160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69"/>
          <p:cNvSpPr>
            <a:spLocks noEditPoints="1"/>
          </p:cNvSpPr>
          <p:nvPr/>
        </p:nvSpPr>
        <p:spPr bwMode="auto">
          <a:xfrm>
            <a:off x="6034857" y="3659113"/>
            <a:ext cx="274235" cy="334275"/>
          </a:xfrm>
          <a:custGeom>
            <a:avLst/>
            <a:gdLst>
              <a:gd name="T0" fmla="*/ 144 w 144"/>
              <a:gd name="T1" fmla="*/ 124 h 176"/>
              <a:gd name="T2" fmla="*/ 112 w 144"/>
              <a:gd name="T3" fmla="*/ 56 h 176"/>
              <a:gd name="T4" fmla="*/ 88 w 144"/>
              <a:gd name="T5" fmla="*/ 19 h 176"/>
              <a:gd name="T6" fmla="*/ 88 w 144"/>
              <a:gd name="T7" fmla="*/ 16 h 176"/>
              <a:gd name="T8" fmla="*/ 72 w 144"/>
              <a:gd name="T9" fmla="*/ 0 h 176"/>
              <a:gd name="T10" fmla="*/ 56 w 144"/>
              <a:gd name="T11" fmla="*/ 16 h 176"/>
              <a:gd name="T12" fmla="*/ 56 w 144"/>
              <a:gd name="T13" fmla="*/ 19 h 176"/>
              <a:gd name="T14" fmla="*/ 32 w 144"/>
              <a:gd name="T15" fmla="*/ 56 h 176"/>
              <a:gd name="T16" fmla="*/ 0 w 144"/>
              <a:gd name="T17" fmla="*/ 124 h 176"/>
              <a:gd name="T18" fmla="*/ 48 w 144"/>
              <a:gd name="T19" fmla="*/ 150 h 176"/>
              <a:gd name="T20" fmla="*/ 48 w 144"/>
              <a:gd name="T21" fmla="*/ 152 h 176"/>
              <a:gd name="T22" fmla="*/ 72 w 144"/>
              <a:gd name="T23" fmla="*/ 176 h 176"/>
              <a:gd name="T24" fmla="*/ 96 w 144"/>
              <a:gd name="T25" fmla="*/ 152 h 176"/>
              <a:gd name="T26" fmla="*/ 96 w 144"/>
              <a:gd name="T27" fmla="*/ 150 h 176"/>
              <a:gd name="T28" fmla="*/ 144 w 144"/>
              <a:gd name="T29" fmla="*/ 124 h 176"/>
              <a:gd name="T30" fmla="*/ 72 w 144"/>
              <a:gd name="T31" fmla="*/ 8 h 176"/>
              <a:gd name="T32" fmla="*/ 80 w 144"/>
              <a:gd name="T33" fmla="*/ 16 h 176"/>
              <a:gd name="T34" fmla="*/ 72 w 144"/>
              <a:gd name="T35" fmla="*/ 24 h 176"/>
              <a:gd name="T36" fmla="*/ 64 w 144"/>
              <a:gd name="T37" fmla="*/ 16 h 176"/>
              <a:gd name="T38" fmla="*/ 72 w 144"/>
              <a:gd name="T39" fmla="*/ 8 h 176"/>
              <a:gd name="T40" fmla="*/ 20 w 144"/>
              <a:gd name="T41" fmla="*/ 102 h 176"/>
              <a:gd name="T42" fmla="*/ 40 w 144"/>
              <a:gd name="T43" fmla="*/ 56 h 176"/>
              <a:gd name="T44" fmla="*/ 60 w 144"/>
              <a:gd name="T45" fmla="*/ 26 h 176"/>
              <a:gd name="T46" fmla="*/ 72 w 144"/>
              <a:gd name="T47" fmla="*/ 32 h 176"/>
              <a:gd name="T48" fmla="*/ 84 w 144"/>
              <a:gd name="T49" fmla="*/ 26 h 176"/>
              <a:gd name="T50" fmla="*/ 104 w 144"/>
              <a:gd name="T51" fmla="*/ 56 h 176"/>
              <a:gd name="T52" fmla="*/ 124 w 144"/>
              <a:gd name="T53" fmla="*/ 102 h 176"/>
              <a:gd name="T54" fmla="*/ 129 w 144"/>
              <a:gd name="T55" fmla="*/ 107 h 176"/>
              <a:gd name="T56" fmla="*/ 72 w 144"/>
              <a:gd name="T57" fmla="*/ 120 h 176"/>
              <a:gd name="T58" fmla="*/ 15 w 144"/>
              <a:gd name="T59" fmla="*/ 107 h 176"/>
              <a:gd name="T60" fmla="*/ 20 w 144"/>
              <a:gd name="T61" fmla="*/ 102 h 176"/>
              <a:gd name="T62" fmla="*/ 72 w 144"/>
              <a:gd name="T63" fmla="*/ 168 h 176"/>
              <a:gd name="T64" fmla="*/ 56 w 144"/>
              <a:gd name="T65" fmla="*/ 152 h 176"/>
              <a:gd name="T66" fmla="*/ 56 w 144"/>
              <a:gd name="T67" fmla="*/ 151 h 176"/>
              <a:gd name="T68" fmla="*/ 72 w 144"/>
              <a:gd name="T69" fmla="*/ 152 h 176"/>
              <a:gd name="T70" fmla="*/ 88 w 144"/>
              <a:gd name="T71" fmla="*/ 151 h 176"/>
              <a:gd name="T72" fmla="*/ 88 w 144"/>
              <a:gd name="T73" fmla="*/ 152 h 176"/>
              <a:gd name="T74" fmla="*/ 72 w 144"/>
              <a:gd name="T75" fmla="*/ 168 h 176"/>
              <a:gd name="T76" fmla="*/ 72 w 144"/>
              <a:gd name="T77" fmla="*/ 144 h 176"/>
              <a:gd name="T78" fmla="*/ 8 w 144"/>
              <a:gd name="T79" fmla="*/ 124 h 176"/>
              <a:gd name="T80" fmla="*/ 11 w 144"/>
              <a:gd name="T81" fmla="*/ 113 h 176"/>
              <a:gd name="T82" fmla="*/ 72 w 144"/>
              <a:gd name="T83" fmla="*/ 128 h 176"/>
              <a:gd name="T84" fmla="*/ 133 w 144"/>
              <a:gd name="T85" fmla="*/ 113 h 176"/>
              <a:gd name="T86" fmla="*/ 136 w 144"/>
              <a:gd name="T87" fmla="*/ 124 h 176"/>
              <a:gd name="T88" fmla="*/ 72 w 144"/>
              <a:gd name="T89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4" h="176">
                <a:moveTo>
                  <a:pt x="144" y="124"/>
                </a:moveTo>
                <a:cubicBezTo>
                  <a:pt x="144" y="96"/>
                  <a:pt x="112" y="96"/>
                  <a:pt x="112" y="56"/>
                </a:cubicBezTo>
                <a:cubicBezTo>
                  <a:pt x="112" y="39"/>
                  <a:pt x="102" y="25"/>
                  <a:pt x="88" y="19"/>
                </a:cubicBezTo>
                <a:cubicBezTo>
                  <a:pt x="88" y="18"/>
                  <a:pt x="88" y="17"/>
                  <a:pt x="88" y="16"/>
                </a:cubicBezTo>
                <a:cubicBezTo>
                  <a:pt x="88" y="7"/>
                  <a:pt x="81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56" y="17"/>
                  <a:pt x="56" y="18"/>
                  <a:pt x="56" y="19"/>
                </a:cubicBezTo>
                <a:cubicBezTo>
                  <a:pt x="42" y="25"/>
                  <a:pt x="32" y="39"/>
                  <a:pt x="32" y="56"/>
                </a:cubicBezTo>
                <a:cubicBezTo>
                  <a:pt x="32" y="96"/>
                  <a:pt x="0" y="96"/>
                  <a:pt x="0" y="124"/>
                </a:cubicBezTo>
                <a:cubicBezTo>
                  <a:pt x="0" y="136"/>
                  <a:pt x="20" y="147"/>
                  <a:pt x="48" y="150"/>
                </a:cubicBezTo>
                <a:cubicBezTo>
                  <a:pt x="48" y="151"/>
                  <a:pt x="48" y="151"/>
                  <a:pt x="48" y="152"/>
                </a:cubicBezTo>
                <a:cubicBezTo>
                  <a:pt x="48" y="165"/>
                  <a:pt x="59" y="176"/>
                  <a:pt x="72" y="176"/>
                </a:cubicBezTo>
                <a:cubicBezTo>
                  <a:pt x="85" y="176"/>
                  <a:pt x="96" y="165"/>
                  <a:pt x="96" y="152"/>
                </a:cubicBezTo>
                <a:cubicBezTo>
                  <a:pt x="96" y="151"/>
                  <a:pt x="96" y="151"/>
                  <a:pt x="96" y="150"/>
                </a:cubicBezTo>
                <a:cubicBezTo>
                  <a:pt x="124" y="147"/>
                  <a:pt x="144" y="136"/>
                  <a:pt x="144" y="124"/>
                </a:cubicBezTo>
                <a:moveTo>
                  <a:pt x="72" y="8"/>
                </a:moveTo>
                <a:cubicBezTo>
                  <a:pt x="76" y="8"/>
                  <a:pt x="80" y="12"/>
                  <a:pt x="80" y="16"/>
                </a:cubicBezTo>
                <a:cubicBezTo>
                  <a:pt x="80" y="20"/>
                  <a:pt x="76" y="24"/>
                  <a:pt x="72" y="24"/>
                </a:cubicBezTo>
                <a:cubicBezTo>
                  <a:pt x="68" y="24"/>
                  <a:pt x="64" y="20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0" y="102"/>
                </a:moveTo>
                <a:cubicBezTo>
                  <a:pt x="29" y="93"/>
                  <a:pt x="40" y="81"/>
                  <a:pt x="40" y="56"/>
                </a:cubicBezTo>
                <a:cubicBezTo>
                  <a:pt x="40" y="43"/>
                  <a:pt x="48" y="31"/>
                  <a:pt x="60" y="26"/>
                </a:cubicBezTo>
                <a:cubicBezTo>
                  <a:pt x="63" y="30"/>
                  <a:pt x="67" y="32"/>
                  <a:pt x="72" y="32"/>
                </a:cubicBezTo>
                <a:cubicBezTo>
                  <a:pt x="77" y="32"/>
                  <a:pt x="81" y="30"/>
                  <a:pt x="84" y="26"/>
                </a:cubicBezTo>
                <a:cubicBezTo>
                  <a:pt x="96" y="31"/>
                  <a:pt x="104" y="43"/>
                  <a:pt x="104" y="56"/>
                </a:cubicBezTo>
                <a:cubicBezTo>
                  <a:pt x="104" y="81"/>
                  <a:pt x="115" y="93"/>
                  <a:pt x="124" y="102"/>
                </a:cubicBezTo>
                <a:cubicBezTo>
                  <a:pt x="126" y="104"/>
                  <a:pt x="128" y="106"/>
                  <a:pt x="129" y="107"/>
                </a:cubicBezTo>
                <a:cubicBezTo>
                  <a:pt x="121" y="115"/>
                  <a:pt x="99" y="120"/>
                  <a:pt x="72" y="120"/>
                </a:cubicBezTo>
                <a:cubicBezTo>
                  <a:pt x="45" y="120"/>
                  <a:pt x="23" y="115"/>
                  <a:pt x="15" y="107"/>
                </a:cubicBezTo>
                <a:cubicBezTo>
                  <a:pt x="16" y="106"/>
                  <a:pt x="18" y="104"/>
                  <a:pt x="20" y="102"/>
                </a:cubicBezTo>
                <a:moveTo>
                  <a:pt x="72" y="168"/>
                </a:moveTo>
                <a:cubicBezTo>
                  <a:pt x="63" y="168"/>
                  <a:pt x="56" y="161"/>
                  <a:pt x="56" y="152"/>
                </a:cubicBezTo>
                <a:cubicBezTo>
                  <a:pt x="56" y="152"/>
                  <a:pt x="56" y="152"/>
                  <a:pt x="56" y="151"/>
                </a:cubicBezTo>
                <a:cubicBezTo>
                  <a:pt x="61" y="152"/>
                  <a:pt x="67" y="152"/>
                  <a:pt x="72" y="152"/>
                </a:cubicBezTo>
                <a:cubicBezTo>
                  <a:pt x="77" y="152"/>
                  <a:pt x="83" y="152"/>
                  <a:pt x="88" y="151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61"/>
                  <a:pt x="81" y="168"/>
                  <a:pt x="72" y="168"/>
                </a:cubicBezTo>
                <a:moveTo>
                  <a:pt x="72" y="144"/>
                </a:moveTo>
                <a:cubicBezTo>
                  <a:pt x="31" y="144"/>
                  <a:pt x="8" y="131"/>
                  <a:pt x="8" y="124"/>
                </a:cubicBezTo>
                <a:cubicBezTo>
                  <a:pt x="8" y="120"/>
                  <a:pt x="9" y="116"/>
                  <a:pt x="11" y="113"/>
                </a:cubicBezTo>
                <a:cubicBezTo>
                  <a:pt x="22" y="122"/>
                  <a:pt x="45" y="128"/>
                  <a:pt x="72" y="128"/>
                </a:cubicBezTo>
                <a:cubicBezTo>
                  <a:pt x="99" y="128"/>
                  <a:pt x="122" y="122"/>
                  <a:pt x="133" y="113"/>
                </a:cubicBezTo>
                <a:cubicBezTo>
                  <a:pt x="135" y="116"/>
                  <a:pt x="136" y="120"/>
                  <a:pt x="136" y="124"/>
                </a:cubicBezTo>
                <a:cubicBezTo>
                  <a:pt x="136" y="131"/>
                  <a:pt x="113" y="144"/>
                  <a:pt x="72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70"/>
          <p:cNvSpPr>
            <a:spLocks noEditPoints="1"/>
          </p:cNvSpPr>
          <p:nvPr/>
        </p:nvSpPr>
        <p:spPr bwMode="auto">
          <a:xfrm>
            <a:off x="6643368" y="3659113"/>
            <a:ext cx="334275" cy="334275"/>
          </a:xfrm>
          <a:custGeom>
            <a:avLst/>
            <a:gdLst>
              <a:gd name="T0" fmla="*/ 176 w 176"/>
              <a:gd name="T1" fmla="*/ 52 h 176"/>
              <a:gd name="T2" fmla="*/ 175 w 176"/>
              <a:gd name="T3" fmla="*/ 50 h 176"/>
              <a:gd name="T4" fmla="*/ 175 w 176"/>
              <a:gd name="T5" fmla="*/ 50 h 176"/>
              <a:gd name="T6" fmla="*/ 175 w 176"/>
              <a:gd name="T7" fmla="*/ 49 h 176"/>
              <a:gd name="T8" fmla="*/ 175 w 176"/>
              <a:gd name="T9" fmla="*/ 49 h 176"/>
              <a:gd name="T10" fmla="*/ 127 w 176"/>
              <a:gd name="T11" fmla="*/ 2 h 176"/>
              <a:gd name="T12" fmla="*/ 127 w 176"/>
              <a:gd name="T13" fmla="*/ 2 h 176"/>
              <a:gd name="T14" fmla="*/ 124 w 176"/>
              <a:gd name="T15" fmla="*/ 0 h 176"/>
              <a:gd name="T16" fmla="*/ 52 w 176"/>
              <a:gd name="T17" fmla="*/ 0 h 176"/>
              <a:gd name="T18" fmla="*/ 49 w 176"/>
              <a:gd name="T19" fmla="*/ 2 h 176"/>
              <a:gd name="T20" fmla="*/ 49 w 176"/>
              <a:gd name="T21" fmla="*/ 2 h 176"/>
              <a:gd name="T22" fmla="*/ 1 w 176"/>
              <a:gd name="T23" fmla="*/ 49 h 176"/>
              <a:gd name="T24" fmla="*/ 1 w 176"/>
              <a:gd name="T25" fmla="*/ 49 h 176"/>
              <a:gd name="T26" fmla="*/ 1 w 176"/>
              <a:gd name="T27" fmla="*/ 50 h 176"/>
              <a:gd name="T28" fmla="*/ 1 w 176"/>
              <a:gd name="T29" fmla="*/ 50 h 176"/>
              <a:gd name="T30" fmla="*/ 0 w 176"/>
              <a:gd name="T31" fmla="*/ 52 h 176"/>
              <a:gd name="T32" fmla="*/ 1 w 176"/>
              <a:gd name="T33" fmla="*/ 54 h 176"/>
              <a:gd name="T34" fmla="*/ 1 w 176"/>
              <a:gd name="T35" fmla="*/ 55 h 176"/>
              <a:gd name="T36" fmla="*/ 85 w 176"/>
              <a:gd name="T37" fmla="*/ 175 h 176"/>
              <a:gd name="T38" fmla="*/ 85 w 176"/>
              <a:gd name="T39" fmla="*/ 174 h 176"/>
              <a:gd name="T40" fmla="*/ 88 w 176"/>
              <a:gd name="T41" fmla="*/ 176 h 176"/>
              <a:gd name="T42" fmla="*/ 91 w 176"/>
              <a:gd name="T43" fmla="*/ 174 h 176"/>
              <a:gd name="T44" fmla="*/ 91 w 176"/>
              <a:gd name="T45" fmla="*/ 175 h 176"/>
              <a:gd name="T46" fmla="*/ 175 w 176"/>
              <a:gd name="T47" fmla="*/ 55 h 176"/>
              <a:gd name="T48" fmla="*/ 175 w 176"/>
              <a:gd name="T49" fmla="*/ 54 h 176"/>
              <a:gd name="T50" fmla="*/ 176 w 176"/>
              <a:gd name="T51" fmla="*/ 52 h 176"/>
              <a:gd name="T52" fmla="*/ 122 w 176"/>
              <a:gd name="T53" fmla="*/ 8 h 176"/>
              <a:gd name="T54" fmla="*/ 162 w 176"/>
              <a:gd name="T55" fmla="*/ 48 h 176"/>
              <a:gd name="T56" fmla="*/ 126 w 176"/>
              <a:gd name="T57" fmla="*/ 48 h 176"/>
              <a:gd name="T58" fmla="*/ 106 w 176"/>
              <a:gd name="T59" fmla="*/ 8 h 176"/>
              <a:gd name="T60" fmla="*/ 122 w 176"/>
              <a:gd name="T61" fmla="*/ 8 h 176"/>
              <a:gd name="T62" fmla="*/ 98 w 176"/>
              <a:gd name="T63" fmla="*/ 8 h 176"/>
              <a:gd name="T64" fmla="*/ 118 w 176"/>
              <a:gd name="T65" fmla="*/ 48 h 176"/>
              <a:gd name="T66" fmla="*/ 58 w 176"/>
              <a:gd name="T67" fmla="*/ 48 h 176"/>
              <a:gd name="T68" fmla="*/ 78 w 176"/>
              <a:gd name="T69" fmla="*/ 8 h 176"/>
              <a:gd name="T70" fmla="*/ 98 w 176"/>
              <a:gd name="T71" fmla="*/ 8 h 176"/>
              <a:gd name="T72" fmla="*/ 54 w 176"/>
              <a:gd name="T73" fmla="*/ 8 h 176"/>
              <a:gd name="T74" fmla="*/ 70 w 176"/>
              <a:gd name="T75" fmla="*/ 8 h 176"/>
              <a:gd name="T76" fmla="*/ 50 w 176"/>
              <a:gd name="T77" fmla="*/ 48 h 176"/>
              <a:gd name="T78" fmla="*/ 14 w 176"/>
              <a:gd name="T79" fmla="*/ 48 h 176"/>
              <a:gd name="T80" fmla="*/ 54 w 176"/>
              <a:gd name="T81" fmla="*/ 8 h 176"/>
              <a:gd name="T82" fmla="*/ 12 w 176"/>
              <a:gd name="T83" fmla="*/ 56 h 176"/>
              <a:gd name="T84" fmla="*/ 49 w 176"/>
              <a:gd name="T85" fmla="*/ 56 h 176"/>
              <a:gd name="T86" fmla="*/ 77 w 176"/>
              <a:gd name="T87" fmla="*/ 149 h 176"/>
              <a:gd name="T88" fmla="*/ 12 w 176"/>
              <a:gd name="T89" fmla="*/ 56 h 176"/>
              <a:gd name="T90" fmla="*/ 88 w 176"/>
              <a:gd name="T91" fmla="*/ 158 h 176"/>
              <a:gd name="T92" fmla="*/ 57 w 176"/>
              <a:gd name="T93" fmla="*/ 56 h 176"/>
              <a:gd name="T94" fmla="*/ 119 w 176"/>
              <a:gd name="T95" fmla="*/ 56 h 176"/>
              <a:gd name="T96" fmla="*/ 88 w 176"/>
              <a:gd name="T97" fmla="*/ 158 h 176"/>
              <a:gd name="T98" fmla="*/ 99 w 176"/>
              <a:gd name="T99" fmla="*/ 149 h 176"/>
              <a:gd name="T100" fmla="*/ 127 w 176"/>
              <a:gd name="T101" fmla="*/ 56 h 176"/>
              <a:gd name="T102" fmla="*/ 164 w 176"/>
              <a:gd name="T103" fmla="*/ 56 h 176"/>
              <a:gd name="T104" fmla="*/ 99 w 176"/>
              <a:gd name="T105" fmla="*/ 1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51"/>
                  <a:pt x="176" y="50"/>
                  <a:pt x="175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27" y="2"/>
                  <a:pt x="127" y="2"/>
                  <a:pt x="127" y="2"/>
                </a:cubicBezTo>
                <a:cubicBezTo>
                  <a:pt x="127" y="2"/>
                  <a:pt x="127" y="2"/>
                  <a:pt x="127" y="2"/>
                </a:cubicBezTo>
                <a:cubicBezTo>
                  <a:pt x="126" y="1"/>
                  <a:pt x="125" y="0"/>
                  <a:pt x="12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1"/>
                  <a:pt x="49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1"/>
                  <a:pt x="0" y="52"/>
                </a:cubicBezTo>
                <a:cubicBezTo>
                  <a:pt x="0" y="53"/>
                  <a:pt x="0" y="54"/>
                  <a:pt x="1" y="54"/>
                </a:cubicBezTo>
                <a:cubicBezTo>
                  <a:pt x="1" y="55"/>
                  <a:pt x="1" y="55"/>
                  <a:pt x="1" y="55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5" y="174"/>
                  <a:pt x="85" y="174"/>
                  <a:pt x="85" y="174"/>
                </a:cubicBezTo>
                <a:cubicBezTo>
                  <a:pt x="86" y="175"/>
                  <a:pt x="87" y="176"/>
                  <a:pt x="88" y="176"/>
                </a:cubicBezTo>
                <a:cubicBezTo>
                  <a:pt x="89" y="176"/>
                  <a:pt x="90" y="175"/>
                  <a:pt x="91" y="174"/>
                </a:cubicBezTo>
                <a:cubicBezTo>
                  <a:pt x="91" y="175"/>
                  <a:pt x="91" y="175"/>
                  <a:pt x="91" y="175"/>
                </a:cubicBezTo>
                <a:cubicBezTo>
                  <a:pt x="175" y="55"/>
                  <a:pt x="175" y="55"/>
                  <a:pt x="175" y="55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6" y="54"/>
                  <a:pt x="176" y="53"/>
                  <a:pt x="176" y="52"/>
                </a:cubicBezTo>
                <a:moveTo>
                  <a:pt x="122" y="8"/>
                </a:moveTo>
                <a:cubicBezTo>
                  <a:pt x="162" y="48"/>
                  <a:pt x="162" y="48"/>
                  <a:pt x="162" y="48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6" y="8"/>
                  <a:pt x="106" y="8"/>
                  <a:pt x="106" y="8"/>
                </a:cubicBezTo>
                <a:lnTo>
                  <a:pt x="122" y="8"/>
                </a:lnTo>
                <a:close/>
                <a:moveTo>
                  <a:pt x="98" y="8"/>
                </a:moveTo>
                <a:cubicBezTo>
                  <a:pt x="118" y="48"/>
                  <a:pt x="118" y="48"/>
                  <a:pt x="118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78" y="8"/>
                  <a:pt x="78" y="8"/>
                  <a:pt x="78" y="8"/>
                </a:cubicBezTo>
                <a:lnTo>
                  <a:pt x="98" y="8"/>
                </a:lnTo>
                <a:close/>
                <a:moveTo>
                  <a:pt x="54" y="8"/>
                </a:moveTo>
                <a:cubicBezTo>
                  <a:pt x="70" y="8"/>
                  <a:pt x="70" y="8"/>
                  <a:pt x="70" y="8"/>
                </a:cubicBezTo>
                <a:cubicBezTo>
                  <a:pt x="50" y="48"/>
                  <a:pt x="50" y="48"/>
                  <a:pt x="50" y="48"/>
                </a:cubicBezTo>
                <a:cubicBezTo>
                  <a:pt x="14" y="48"/>
                  <a:pt x="14" y="48"/>
                  <a:pt x="14" y="48"/>
                </a:cubicBezTo>
                <a:lnTo>
                  <a:pt x="54" y="8"/>
                </a:lnTo>
                <a:close/>
                <a:moveTo>
                  <a:pt x="12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77" y="149"/>
                  <a:pt x="77" y="149"/>
                  <a:pt x="77" y="149"/>
                </a:cubicBezTo>
                <a:lnTo>
                  <a:pt x="12" y="56"/>
                </a:lnTo>
                <a:close/>
                <a:moveTo>
                  <a:pt x="88" y="158"/>
                </a:moveTo>
                <a:cubicBezTo>
                  <a:pt x="57" y="56"/>
                  <a:pt x="57" y="56"/>
                  <a:pt x="57" y="56"/>
                </a:cubicBezTo>
                <a:cubicBezTo>
                  <a:pt x="119" y="56"/>
                  <a:pt x="119" y="56"/>
                  <a:pt x="119" y="56"/>
                </a:cubicBezTo>
                <a:lnTo>
                  <a:pt x="88" y="158"/>
                </a:lnTo>
                <a:close/>
                <a:moveTo>
                  <a:pt x="99" y="149"/>
                </a:moveTo>
                <a:cubicBezTo>
                  <a:pt x="127" y="56"/>
                  <a:pt x="127" y="56"/>
                  <a:pt x="127" y="56"/>
                </a:cubicBezTo>
                <a:cubicBezTo>
                  <a:pt x="164" y="56"/>
                  <a:pt x="164" y="56"/>
                  <a:pt x="164" y="56"/>
                </a:cubicBezTo>
                <a:lnTo>
                  <a:pt x="99" y="1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71"/>
          <p:cNvSpPr>
            <a:spLocks noEditPoints="1"/>
          </p:cNvSpPr>
          <p:nvPr/>
        </p:nvSpPr>
        <p:spPr bwMode="auto">
          <a:xfrm>
            <a:off x="7282709" y="3659113"/>
            <a:ext cx="334275" cy="334275"/>
          </a:xfrm>
          <a:custGeom>
            <a:avLst/>
            <a:gdLst>
              <a:gd name="T0" fmla="*/ 176 w 176"/>
              <a:gd name="T1" fmla="*/ 52 h 176"/>
              <a:gd name="T2" fmla="*/ 124 w 176"/>
              <a:gd name="T3" fmla="*/ 0 h 176"/>
              <a:gd name="T4" fmla="*/ 88 w 176"/>
              <a:gd name="T5" fmla="*/ 15 h 176"/>
              <a:gd name="T6" fmla="*/ 52 w 176"/>
              <a:gd name="T7" fmla="*/ 0 h 176"/>
              <a:gd name="T8" fmla="*/ 0 w 176"/>
              <a:gd name="T9" fmla="*/ 52 h 176"/>
              <a:gd name="T10" fmla="*/ 0 w 176"/>
              <a:gd name="T11" fmla="*/ 58 h 176"/>
              <a:gd name="T12" fmla="*/ 88 w 176"/>
              <a:gd name="T13" fmla="*/ 176 h 176"/>
              <a:gd name="T14" fmla="*/ 176 w 176"/>
              <a:gd name="T15" fmla="*/ 58 h 176"/>
              <a:gd name="T16" fmla="*/ 176 w 176"/>
              <a:gd name="T17" fmla="*/ 52 h 176"/>
              <a:gd name="T18" fmla="*/ 168 w 176"/>
              <a:gd name="T19" fmla="*/ 57 h 176"/>
              <a:gd name="T20" fmla="*/ 88 w 176"/>
              <a:gd name="T21" fmla="*/ 167 h 176"/>
              <a:gd name="T22" fmla="*/ 8 w 176"/>
              <a:gd name="T23" fmla="*/ 57 h 176"/>
              <a:gd name="T24" fmla="*/ 8 w 176"/>
              <a:gd name="T25" fmla="*/ 52 h 176"/>
              <a:gd name="T26" fmla="*/ 52 w 176"/>
              <a:gd name="T27" fmla="*/ 8 h 176"/>
              <a:gd name="T28" fmla="*/ 82 w 176"/>
              <a:gd name="T29" fmla="*/ 20 h 176"/>
              <a:gd name="T30" fmla="*/ 88 w 176"/>
              <a:gd name="T31" fmla="*/ 26 h 176"/>
              <a:gd name="T32" fmla="*/ 94 w 176"/>
              <a:gd name="T33" fmla="*/ 20 h 176"/>
              <a:gd name="T34" fmla="*/ 124 w 176"/>
              <a:gd name="T35" fmla="*/ 8 h 176"/>
              <a:gd name="T36" fmla="*/ 168 w 176"/>
              <a:gd name="T37" fmla="*/ 52 h 176"/>
              <a:gd name="T38" fmla="*/ 168 w 176"/>
              <a:gd name="T39" fmla="*/ 5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23"/>
                  <a:pt x="153" y="0"/>
                  <a:pt x="124" y="0"/>
                </a:cubicBezTo>
                <a:cubicBezTo>
                  <a:pt x="110" y="0"/>
                  <a:pt x="97" y="6"/>
                  <a:pt x="88" y="15"/>
                </a:cubicBezTo>
                <a:cubicBezTo>
                  <a:pt x="79" y="6"/>
                  <a:pt x="66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55"/>
                  <a:pt x="1" y="59"/>
                  <a:pt x="0" y="58"/>
                </a:cubicBezTo>
                <a:cubicBezTo>
                  <a:pt x="6" y="109"/>
                  <a:pt x="80" y="176"/>
                  <a:pt x="88" y="176"/>
                </a:cubicBezTo>
                <a:cubicBezTo>
                  <a:pt x="96" y="176"/>
                  <a:pt x="170" y="109"/>
                  <a:pt x="176" y="58"/>
                </a:cubicBezTo>
                <a:cubicBezTo>
                  <a:pt x="175" y="59"/>
                  <a:pt x="176" y="55"/>
                  <a:pt x="176" y="52"/>
                </a:cubicBezTo>
                <a:moveTo>
                  <a:pt x="168" y="57"/>
                </a:moveTo>
                <a:cubicBezTo>
                  <a:pt x="163" y="100"/>
                  <a:pt x="103" y="158"/>
                  <a:pt x="88" y="167"/>
                </a:cubicBezTo>
                <a:cubicBezTo>
                  <a:pt x="73" y="158"/>
                  <a:pt x="13" y="100"/>
                  <a:pt x="8" y="57"/>
                </a:cubicBezTo>
                <a:cubicBezTo>
                  <a:pt x="8" y="57"/>
                  <a:pt x="8" y="55"/>
                  <a:pt x="8" y="52"/>
                </a:cubicBezTo>
                <a:cubicBezTo>
                  <a:pt x="8" y="28"/>
                  <a:pt x="28" y="8"/>
                  <a:pt x="52" y="8"/>
                </a:cubicBezTo>
                <a:cubicBezTo>
                  <a:pt x="63" y="8"/>
                  <a:pt x="74" y="12"/>
                  <a:pt x="82" y="20"/>
                </a:cubicBezTo>
                <a:cubicBezTo>
                  <a:pt x="88" y="26"/>
                  <a:pt x="88" y="26"/>
                  <a:pt x="88" y="26"/>
                </a:cubicBezTo>
                <a:cubicBezTo>
                  <a:pt x="94" y="20"/>
                  <a:pt x="94" y="20"/>
                  <a:pt x="94" y="20"/>
                </a:cubicBezTo>
                <a:cubicBezTo>
                  <a:pt x="102" y="12"/>
                  <a:pt x="113" y="8"/>
                  <a:pt x="124" y="8"/>
                </a:cubicBezTo>
                <a:cubicBezTo>
                  <a:pt x="148" y="8"/>
                  <a:pt x="168" y="28"/>
                  <a:pt x="168" y="52"/>
                </a:cubicBezTo>
                <a:cubicBezTo>
                  <a:pt x="168" y="55"/>
                  <a:pt x="168" y="57"/>
                  <a:pt x="168" y="5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71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Box 414"/>
          <p:cNvSpPr txBox="1"/>
          <p:nvPr/>
        </p:nvSpPr>
        <p:spPr>
          <a:xfrm>
            <a:off x="3950933" y="411510"/>
            <a:ext cx="1271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Weather</a:t>
            </a:r>
            <a:endParaRPr lang="uk-UA" sz="2400" dirty="0"/>
          </a:p>
        </p:txBody>
      </p:sp>
      <p:grpSp>
        <p:nvGrpSpPr>
          <p:cNvPr id="407" name="Группа 406"/>
          <p:cNvGrpSpPr/>
          <p:nvPr/>
        </p:nvGrpSpPr>
        <p:grpSpPr>
          <a:xfrm>
            <a:off x="5215502" y="1310572"/>
            <a:ext cx="302815" cy="188732"/>
            <a:chOff x="5215502" y="1310572"/>
            <a:chExt cx="302815" cy="188732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5215502" y="1409163"/>
              <a:ext cx="278871" cy="76056"/>
            </a:xfrm>
            <a:custGeom>
              <a:avLst/>
              <a:gdLst>
                <a:gd name="T0" fmla="*/ 0 w 236"/>
                <a:gd name="T1" fmla="*/ 8 h 64"/>
                <a:gd name="T2" fmla="*/ 204 w 236"/>
                <a:gd name="T3" fmla="*/ 8 h 64"/>
                <a:gd name="T4" fmla="*/ 228 w 236"/>
                <a:gd name="T5" fmla="*/ 32 h 64"/>
                <a:gd name="T6" fmla="*/ 204 w 236"/>
                <a:gd name="T7" fmla="*/ 56 h 64"/>
                <a:gd name="T8" fmla="*/ 180 w 236"/>
                <a:gd name="T9" fmla="*/ 32 h 64"/>
                <a:gd name="T10" fmla="*/ 172 w 236"/>
                <a:gd name="T11" fmla="*/ 32 h 64"/>
                <a:gd name="T12" fmla="*/ 204 w 236"/>
                <a:gd name="T13" fmla="*/ 64 h 64"/>
                <a:gd name="T14" fmla="*/ 236 w 236"/>
                <a:gd name="T15" fmla="*/ 32 h 64"/>
                <a:gd name="T16" fmla="*/ 204 w 236"/>
                <a:gd name="T17" fmla="*/ 0 h 64"/>
                <a:gd name="T18" fmla="*/ 0 w 236"/>
                <a:gd name="T19" fmla="*/ 0 h 64"/>
                <a:gd name="T20" fmla="*/ 0 w 236"/>
                <a:gd name="T21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64">
                  <a:moveTo>
                    <a:pt x="0" y="8"/>
                  </a:moveTo>
                  <a:cubicBezTo>
                    <a:pt x="204" y="8"/>
                    <a:pt x="204" y="8"/>
                    <a:pt x="204" y="8"/>
                  </a:cubicBezTo>
                  <a:cubicBezTo>
                    <a:pt x="217" y="8"/>
                    <a:pt x="228" y="18"/>
                    <a:pt x="228" y="32"/>
                  </a:cubicBezTo>
                  <a:cubicBezTo>
                    <a:pt x="228" y="45"/>
                    <a:pt x="217" y="56"/>
                    <a:pt x="204" y="56"/>
                  </a:cubicBezTo>
                  <a:cubicBezTo>
                    <a:pt x="191" y="56"/>
                    <a:pt x="180" y="45"/>
                    <a:pt x="180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49"/>
                    <a:pt x="187" y="64"/>
                    <a:pt x="204" y="64"/>
                  </a:cubicBezTo>
                  <a:cubicBezTo>
                    <a:pt x="222" y="64"/>
                    <a:pt x="236" y="49"/>
                    <a:pt x="236" y="32"/>
                  </a:cubicBezTo>
                  <a:cubicBezTo>
                    <a:pt x="236" y="14"/>
                    <a:pt x="222" y="0"/>
                    <a:pt x="20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5215502" y="1310572"/>
              <a:ext cx="302815" cy="74648"/>
            </a:xfrm>
            <a:custGeom>
              <a:avLst/>
              <a:gdLst>
                <a:gd name="T0" fmla="*/ 0 w 256"/>
                <a:gd name="T1" fmla="*/ 64 h 64"/>
                <a:gd name="T2" fmla="*/ 224 w 256"/>
                <a:gd name="T3" fmla="*/ 64 h 64"/>
                <a:gd name="T4" fmla="*/ 256 w 256"/>
                <a:gd name="T5" fmla="*/ 32 h 64"/>
                <a:gd name="T6" fmla="*/ 224 w 256"/>
                <a:gd name="T7" fmla="*/ 0 h 64"/>
                <a:gd name="T8" fmla="*/ 192 w 256"/>
                <a:gd name="T9" fmla="*/ 32 h 64"/>
                <a:gd name="T10" fmla="*/ 200 w 256"/>
                <a:gd name="T11" fmla="*/ 32 h 64"/>
                <a:gd name="T12" fmla="*/ 224 w 256"/>
                <a:gd name="T13" fmla="*/ 8 h 64"/>
                <a:gd name="T14" fmla="*/ 248 w 256"/>
                <a:gd name="T15" fmla="*/ 32 h 64"/>
                <a:gd name="T16" fmla="*/ 224 w 256"/>
                <a:gd name="T17" fmla="*/ 56 h 64"/>
                <a:gd name="T18" fmla="*/ 0 w 256"/>
                <a:gd name="T19" fmla="*/ 56 h 64"/>
                <a:gd name="T20" fmla="*/ 0 w 256"/>
                <a:gd name="T2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6" h="64">
                  <a:moveTo>
                    <a:pt x="0" y="64"/>
                  </a:moveTo>
                  <a:cubicBezTo>
                    <a:pt x="224" y="64"/>
                    <a:pt x="224" y="64"/>
                    <a:pt x="224" y="64"/>
                  </a:cubicBezTo>
                  <a:cubicBezTo>
                    <a:pt x="242" y="64"/>
                    <a:pt x="256" y="49"/>
                    <a:pt x="256" y="32"/>
                  </a:cubicBezTo>
                  <a:cubicBezTo>
                    <a:pt x="256" y="14"/>
                    <a:pt x="242" y="0"/>
                    <a:pt x="224" y="0"/>
                  </a:cubicBezTo>
                  <a:cubicBezTo>
                    <a:pt x="207" y="0"/>
                    <a:pt x="192" y="14"/>
                    <a:pt x="192" y="32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0" y="18"/>
                    <a:pt x="211" y="8"/>
                    <a:pt x="224" y="8"/>
                  </a:cubicBezTo>
                  <a:cubicBezTo>
                    <a:pt x="237" y="8"/>
                    <a:pt x="248" y="18"/>
                    <a:pt x="248" y="32"/>
                  </a:cubicBezTo>
                  <a:cubicBezTo>
                    <a:pt x="248" y="45"/>
                    <a:pt x="237" y="56"/>
                    <a:pt x="224" y="56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215502" y="1442966"/>
              <a:ext cx="178872" cy="56338"/>
            </a:xfrm>
            <a:custGeom>
              <a:avLst/>
              <a:gdLst>
                <a:gd name="T0" fmla="*/ 0 w 152"/>
                <a:gd name="T1" fmla="*/ 8 h 48"/>
                <a:gd name="T2" fmla="*/ 128 w 152"/>
                <a:gd name="T3" fmla="*/ 8 h 48"/>
                <a:gd name="T4" fmla="*/ 144 w 152"/>
                <a:gd name="T5" fmla="*/ 24 h 48"/>
                <a:gd name="T6" fmla="*/ 128 w 152"/>
                <a:gd name="T7" fmla="*/ 40 h 48"/>
                <a:gd name="T8" fmla="*/ 112 w 152"/>
                <a:gd name="T9" fmla="*/ 24 h 48"/>
                <a:gd name="T10" fmla="*/ 104 w 152"/>
                <a:gd name="T11" fmla="*/ 24 h 48"/>
                <a:gd name="T12" fmla="*/ 128 w 152"/>
                <a:gd name="T13" fmla="*/ 48 h 48"/>
                <a:gd name="T14" fmla="*/ 152 w 152"/>
                <a:gd name="T15" fmla="*/ 24 h 48"/>
                <a:gd name="T16" fmla="*/ 128 w 152"/>
                <a:gd name="T17" fmla="*/ 0 h 48"/>
                <a:gd name="T18" fmla="*/ 0 w 152"/>
                <a:gd name="T19" fmla="*/ 0 h 48"/>
                <a:gd name="T20" fmla="*/ 0 w 152"/>
                <a:gd name="T21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48">
                  <a:moveTo>
                    <a:pt x="0" y="8"/>
                  </a:moveTo>
                  <a:cubicBezTo>
                    <a:pt x="128" y="8"/>
                    <a:pt x="128" y="8"/>
                    <a:pt x="128" y="8"/>
                  </a:cubicBezTo>
                  <a:cubicBezTo>
                    <a:pt x="137" y="8"/>
                    <a:pt x="144" y="15"/>
                    <a:pt x="144" y="24"/>
                  </a:cubicBezTo>
                  <a:cubicBezTo>
                    <a:pt x="144" y="32"/>
                    <a:pt x="137" y="40"/>
                    <a:pt x="128" y="40"/>
                  </a:cubicBezTo>
                  <a:cubicBezTo>
                    <a:pt x="119" y="40"/>
                    <a:pt x="112" y="32"/>
                    <a:pt x="112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37"/>
                    <a:pt x="115" y="48"/>
                    <a:pt x="128" y="48"/>
                  </a:cubicBezTo>
                  <a:cubicBezTo>
                    <a:pt x="141" y="48"/>
                    <a:pt x="152" y="37"/>
                    <a:pt x="152" y="24"/>
                  </a:cubicBezTo>
                  <a:cubicBezTo>
                    <a:pt x="152" y="10"/>
                    <a:pt x="141" y="0"/>
                    <a:pt x="1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073276" y="1252826"/>
            <a:ext cx="302815" cy="302815"/>
            <a:chOff x="2073276" y="1252826"/>
            <a:chExt cx="302815" cy="302815"/>
          </a:xfrm>
        </p:grpSpPr>
        <p:sp>
          <p:nvSpPr>
            <p:cNvPr id="8" name="Freeform 12"/>
            <p:cNvSpPr>
              <a:spLocks noEditPoints="1"/>
            </p:cNvSpPr>
            <p:nvPr/>
          </p:nvSpPr>
          <p:spPr bwMode="auto">
            <a:xfrm>
              <a:off x="2073276" y="1252826"/>
              <a:ext cx="302815" cy="302815"/>
            </a:xfrm>
            <a:custGeom>
              <a:avLst/>
              <a:gdLst>
                <a:gd name="T0" fmla="*/ 128 w 256"/>
                <a:gd name="T1" fmla="*/ 256 h 256"/>
                <a:gd name="T2" fmla="*/ 256 w 256"/>
                <a:gd name="T3" fmla="*/ 128 h 256"/>
                <a:gd name="T4" fmla="*/ 128 w 256"/>
                <a:gd name="T5" fmla="*/ 0 h 256"/>
                <a:gd name="T6" fmla="*/ 0 w 256"/>
                <a:gd name="T7" fmla="*/ 128 h 256"/>
                <a:gd name="T8" fmla="*/ 128 w 256"/>
                <a:gd name="T9" fmla="*/ 256 h 256"/>
                <a:gd name="T10" fmla="*/ 128 w 256"/>
                <a:gd name="T11" fmla="*/ 8 h 256"/>
                <a:gd name="T12" fmla="*/ 248 w 256"/>
                <a:gd name="T13" fmla="*/ 128 h 256"/>
                <a:gd name="T14" fmla="*/ 128 w 256"/>
                <a:gd name="T15" fmla="*/ 248 h 256"/>
                <a:gd name="T16" fmla="*/ 8 w 256"/>
                <a:gd name="T17" fmla="*/ 128 h 256"/>
                <a:gd name="T18" fmla="*/ 128 w 256"/>
                <a:gd name="T19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194" y="8"/>
                    <a:pt x="248" y="61"/>
                    <a:pt x="248" y="128"/>
                  </a:cubicBezTo>
                  <a:cubicBezTo>
                    <a:pt x="248" y="194"/>
                    <a:pt x="194" y="248"/>
                    <a:pt x="128" y="248"/>
                  </a:cubicBezTo>
                  <a:cubicBezTo>
                    <a:pt x="62" y="248"/>
                    <a:pt x="8" y="194"/>
                    <a:pt x="8" y="128"/>
                  </a:cubicBezTo>
                  <a:cubicBezTo>
                    <a:pt x="8" y="61"/>
                    <a:pt x="62" y="8"/>
                    <a:pt x="12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Freeform 13"/>
            <p:cNvSpPr>
              <a:spLocks noEditPoints="1"/>
            </p:cNvSpPr>
            <p:nvPr/>
          </p:nvSpPr>
          <p:spPr bwMode="auto">
            <a:xfrm>
              <a:off x="2201444" y="1380994"/>
              <a:ext cx="46479" cy="47887"/>
            </a:xfrm>
            <a:custGeom>
              <a:avLst/>
              <a:gdLst>
                <a:gd name="T0" fmla="*/ 40 w 40"/>
                <a:gd name="T1" fmla="*/ 20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8 w 40"/>
                <a:gd name="T11" fmla="*/ 20 h 40"/>
                <a:gd name="T12" fmla="*/ 20 w 40"/>
                <a:gd name="T13" fmla="*/ 8 h 40"/>
                <a:gd name="T14" fmla="*/ 32 w 40"/>
                <a:gd name="T15" fmla="*/ 20 h 40"/>
                <a:gd name="T16" fmla="*/ 20 w 40"/>
                <a:gd name="T17" fmla="*/ 32 h 40"/>
                <a:gd name="T18" fmla="*/ 8 w 40"/>
                <a:gd name="T1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lose/>
                  <a:moveTo>
                    <a:pt x="8" y="20"/>
                  </a:moveTo>
                  <a:cubicBezTo>
                    <a:pt x="8" y="13"/>
                    <a:pt x="14" y="8"/>
                    <a:pt x="20" y="8"/>
                  </a:cubicBezTo>
                  <a:cubicBezTo>
                    <a:pt x="27" y="8"/>
                    <a:pt x="32" y="13"/>
                    <a:pt x="32" y="20"/>
                  </a:cubicBezTo>
                  <a:cubicBezTo>
                    <a:pt x="32" y="26"/>
                    <a:pt x="27" y="32"/>
                    <a:pt x="20" y="32"/>
                  </a:cubicBezTo>
                  <a:cubicBezTo>
                    <a:pt x="14" y="32"/>
                    <a:pt x="8" y="26"/>
                    <a:pt x="8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Freeform 14"/>
            <p:cNvSpPr>
              <a:spLocks noEditPoints="1"/>
            </p:cNvSpPr>
            <p:nvPr/>
          </p:nvSpPr>
          <p:spPr bwMode="auto">
            <a:xfrm>
              <a:off x="2098628" y="1342966"/>
              <a:ext cx="187323" cy="122535"/>
            </a:xfrm>
            <a:custGeom>
              <a:avLst/>
              <a:gdLst>
                <a:gd name="T0" fmla="*/ 5 w 159"/>
                <a:gd name="T1" fmla="*/ 55 h 104"/>
                <a:gd name="T2" fmla="*/ 107 w 159"/>
                <a:gd name="T3" fmla="*/ 104 h 104"/>
                <a:gd name="T4" fmla="*/ 159 w 159"/>
                <a:gd name="T5" fmla="*/ 52 h 104"/>
                <a:gd name="T6" fmla="*/ 107 w 159"/>
                <a:gd name="T7" fmla="*/ 0 h 104"/>
                <a:gd name="T8" fmla="*/ 5 w 159"/>
                <a:gd name="T9" fmla="*/ 48 h 104"/>
                <a:gd name="T10" fmla="*/ 0 w 159"/>
                <a:gd name="T11" fmla="*/ 52 h 104"/>
                <a:gd name="T12" fmla="*/ 5 w 159"/>
                <a:gd name="T13" fmla="*/ 55 h 104"/>
                <a:gd name="T14" fmla="*/ 107 w 159"/>
                <a:gd name="T15" fmla="*/ 8 h 104"/>
                <a:gd name="T16" fmla="*/ 151 w 159"/>
                <a:gd name="T17" fmla="*/ 52 h 104"/>
                <a:gd name="T18" fmla="*/ 107 w 159"/>
                <a:gd name="T19" fmla="*/ 96 h 104"/>
                <a:gd name="T20" fmla="*/ 15 w 159"/>
                <a:gd name="T21" fmla="*/ 52 h 104"/>
                <a:gd name="T22" fmla="*/ 107 w 159"/>
                <a:gd name="T23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104">
                  <a:moveTo>
                    <a:pt x="5" y="55"/>
                  </a:moveTo>
                  <a:cubicBezTo>
                    <a:pt x="8" y="57"/>
                    <a:pt x="80" y="104"/>
                    <a:pt x="107" y="104"/>
                  </a:cubicBezTo>
                  <a:cubicBezTo>
                    <a:pt x="136" y="104"/>
                    <a:pt x="159" y="80"/>
                    <a:pt x="159" y="52"/>
                  </a:cubicBezTo>
                  <a:cubicBezTo>
                    <a:pt x="159" y="23"/>
                    <a:pt x="136" y="0"/>
                    <a:pt x="107" y="0"/>
                  </a:cubicBezTo>
                  <a:cubicBezTo>
                    <a:pt x="80" y="0"/>
                    <a:pt x="8" y="46"/>
                    <a:pt x="5" y="48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5" y="55"/>
                  </a:lnTo>
                  <a:close/>
                  <a:moveTo>
                    <a:pt x="107" y="8"/>
                  </a:moveTo>
                  <a:cubicBezTo>
                    <a:pt x="131" y="8"/>
                    <a:pt x="151" y="27"/>
                    <a:pt x="151" y="52"/>
                  </a:cubicBezTo>
                  <a:cubicBezTo>
                    <a:pt x="151" y="76"/>
                    <a:pt x="131" y="96"/>
                    <a:pt x="107" y="96"/>
                  </a:cubicBezTo>
                  <a:cubicBezTo>
                    <a:pt x="88" y="96"/>
                    <a:pt x="38" y="66"/>
                    <a:pt x="15" y="52"/>
                  </a:cubicBezTo>
                  <a:cubicBezTo>
                    <a:pt x="38" y="37"/>
                    <a:pt x="88" y="8"/>
                    <a:pt x="107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452146" y="1252826"/>
            <a:ext cx="330983" cy="302815"/>
            <a:chOff x="2452146" y="1252826"/>
            <a:chExt cx="330983" cy="302815"/>
          </a:xfrm>
        </p:grpSpPr>
        <p:sp>
          <p:nvSpPr>
            <p:cNvPr id="11" name="Freeform 15"/>
            <p:cNvSpPr>
              <a:spLocks noEditPoints="1"/>
            </p:cNvSpPr>
            <p:nvPr/>
          </p:nvSpPr>
          <p:spPr bwMode="auto">
            <a:xfrm>
              <a:off x="2452146" y="1252826"/>
              <a:ext cx="330983" cy="302815"/>
            </a:xfrm>
            <a:custGeom>
              <a:avLst/>
              <a:gdLst>
                <a:gd name="T0" fmla="*/ 231 w 281"/>
                <a:gd name="T1" fmla="*/ 218 h 256"/>
                <a:gd name="T2" fmla="*/ 231 w 281"/>
                <a:gd name="T3" fmla="*/ 37 h 256"/>
                <a:gd name="T4" fmla="*/ 140 w 281"/>
                <a:gd name="T5" fmla="*/ 0 h 256"/>
                <a:gd name="T6" fmla="*/ 50 w 281"/>
                <a:gd name="T7" fmla="*/ 37 h 256"/>
                <a:gd name="T8" fmla="*/ 50 w 281"/>
                <a:gd name="T9" fmla="*/ 218 h 256"/>
                <a:gd name="T10" fmla="*/ 140 w 281"/>
                <a:gd name="T11" fmla="*/ 256 h 256"/>
                <a:gd name="T12" fmla="*/ 231 w 281"/>
                <a:gd name="T13" fmla="*/ 218 h 256"/>
                <a:gd name="T14" fmla="*/ 55 w 281"/>
                <a:gd name="T15" fmla="*/ 43 h 256"/>
                <a:gd name="T16" fmla="*/ 140 w 281"/>
                <a:gd name="T17" fmla="*/ 8 h 256"/>
                <a:gd name="T18" fmla="*/ 225 w 281"/>
                <a:gd name="T19" fmla="*/ 43 h 256"/>
                <a:gd name="T20" fmla="*/ 225 w 281"/>
                <a:gd name="T21" fmla="*/ 212 h 256"/>
                <a:gd name="T22" fmla="*/ 140 w 281"/>
                <a:gd name="T23" fmla="*/ 248 h 256"/>
                <a:gd name="T24" fmla="*/ 55 w 281"/>
                <a:gd name="T25" fmla="*/ 212 h 256"/>
                <a:gd name="T26" fmla="*/ 55 w 281"/>
                <a:gd name="T27" fmla="*/ 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1" h="256">
                  <a:moveTo>
                    <a:pt x="231" y="218"/>
                  </a:moveTo>
                  <a:cubicBezTo>
                    <a:pt x="281" y="168"/>
                    <a:pt x="281" y="87"/>
                    <a:pt x="231" y="37"/>
                  </a:cubicBezTo>
                  <a:cubicBezTo>
                    <a:pt x="207" y="13"/>
                    <a:pt x="175" y="0"/>
                    <a:pt x="140" y="0"/>
                  </a:cubicBezTo>
                  <a:cubicBezTo>
                    <a:pt x="106" y="0"/>
                    <a:pt x="74" y="13"/>
                    <a:pt x="50" y="37"/>
                  </a:cubicBezTo>
                  <a:cubicBezTo>
                    <a:pt x="0" y="87"/>
                    <a:pt x="0" y="168"/>
                    <a:pt x="50" y="218"/>
                  </a:cubicBezTo>
                  <a:cubicBezTo>
                    <a:pt x="74" y="242"/>
                    <a:pt x="106" y="256"/>
                    <a:pt x="140" y="256"/>
                  </a:cubicBezTo>
                  <a:cubicBezTo>
                    <a:pt x="175" y="256"/>
                    <a:pt x="207" y="242"/>
                    <a:pt x="231" y="218"/>
                  </a:cubicBezTo>
                  <a:close/>
                  <a:moveTo>
                    <a:pt x="55" y="43"/>
                  </a:moveTo>
                  <a:cubicBezTo>
                    <a:pt x="78" y="20"/>
                    <a:pt x="108" y="8"/>
                    <a:pt x="140" y="8"/>
                  </a:cubicBezTo>
                  <a:cubicBezTo>
                    <a:pt x="172" y="8"/>
                    <a:pt x="203" y="20"/>
                    <a:pt x="225" y="43"/>
                  </a:cubicBezTo>
                  <a:cubicBezTo>
                    <a:pt x="272" y="90"/>
                    <a:pt x="272" y="166"/>
                    <a:pt x="225" y="212"/>
                  </a:cubicBezTo>
                  <a:cubicBezTo>
                    <a:pt x="203" y="235"/>
                    <a:pt x="172" y="248"/>
                    <a:pt x="140" y="248"/>
                  </a:cubicBezTo>
                  <a:cubicBezTo>
                    <a:pt x="108" y="248"/>
                    <a:pt x="78" y="235"/>
                    <a:pt x="55" y="212"/>
                  </a:cubicBezTo>
                  <a:cubicBezTo>
                    <a:pt x="9" y="166"/>
                    <a:pt x="9" y="90"/>
                    <a:pt x="55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Freeform 16"/>
            <p:cNvSpPr>
              <a:spLocks noEditPoints="1"/>
            </p:cNvSpPr>
            <p:nvPr/>
          </p:nvSpPr>
          <p:spPr bwMode="auto">
            <a:xfrm>
              <a:off x="2591581" y="1380994"/>
              <a:ext cx="52113" cy="47887"/>
            </a:xfrm>
            <a:custGeom>
              <a:avLst/>
              <a:gdLst>
                <a:gd name="T0" fmla="*/ 22 w 44"/>
                <a:gd name="T1" fmla="*/ 0 h 40"/>
                <a:gd name="T2" fmla="*/ 8 w 44"/>
                <a:gd name="T3" fmla="*/ 5 h 40"/>
                <a:gd name="T4" fmla="*/ 8 w 44"/>
                <a:gd name="T5" fmla="*/ 34 h 40"/>
                <a:gd name="T6" fmla="*/ 22 w 44"/>
                <a:gd name="T7" fmla="*/ 40 h 40"/>
                <a:gd name="T8" fmla="*/ 36 w 44"/>
                <a:gd name="T9" fmla="*/ 34 h 40"/>
                <a:gd name="T10" fmla="*/ 36 w 44"/>
                <a:gd name="T11" fmla="*/ 5 h 40"/>
                <a:gd name="T12" fmla="*/ 22 w 44"/>
                <a:gd name="T13" fmla="*/ 0 h 40"/>
                <a:gd name="T14" fmla="*/ 31 w 44"/>
                <a:gd name="T15" fmla="*/ 28 h 40"/>
                <a:gd name="T16" fmla="*/ 14 w 44"/>
                <a:gd name="T17" fmla="*/ 28 h 40"/>
                <a:gd name="T18" fmla="*/ 14 w 44"/>
                <a:gd name="T19" fmla="*/ 11 h 40"/>
                <a:gd name="T20" fmla="*/ 22 w 44"/>
                <a:gd name="T21" fmla="*/ 8 h 40"/>
                <a:gd name="T22" fmla="*/ 31 w 44"/>
                <a:gd name="T23" fmla="*/ 11 h 40"/>
                <a:gd name="T24" fmla="*/ 31 w 44"/>
                <a:gd name="T25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0">
                  <a:moveTo>
                    <a:pt x="22" y="0"/>
                  </a:moveTo>
                  <a:cubicBezTo>
                    <a:pt x="17" y="0"/>
                    <a:pt x="12" y="2"/>
                    <a:pt x="8" y="5"/>
                  </a:cubicBezTo>
                  <a:cubicBezTo>
                    <a:pt x="0" y="13"/>
                    <a:pt x="0" y="26"/>
                    <a:pt x="8" y="34"/>
                  </a:cubicBezTo>
                  <a:cubicBezTo>
                    <a:pt x="12" y="38"/>
                    <a:pt x="17" y="40"/>
                    <a:pt x="22" y="40"/>
                  </a:cubicBezTo>
                  <a:cubicBezTo>
                    <a:pt x="28" y="40"/>
                    <a:pt x="33" y="38"/>
                    <a:pt x="36" y="34"/>
                  </a:cubicBezTo>
                  <a:cubicBezTo>
                    <a:pt x="44" y="26"/>
                    <a:pt x="44" y="13"/>
                    <a:pt x="36" y="5"/>
                  </a:cubicBezTo>
                  <a:cubicBezTo>
                    <a:pt x="33" y="2"/>
                    <a:pt x="28" y="0"/>
                    <a:pt x="22" y="0"/>
                  </a:cubicBezTo>
                  <a:close/>
                  <a:moveTo>
                    <a:pt x="31" y="28"/>
                  </a:moveTo>
                  <a:cubicBezTo>
                    <a:pt x="26" y="33"/>
                    <a:pt x="18" y="33"/>
                    <a:pt x="14" y="28"/>
                  </a:cubicBezTo>
                  <a:cubicBezTo>
                    <a:pt x="9" y="23"/>
                    <a:pt x="9" y="16"/>
                    <a:pt x="14" y="11"/>
                  </a:cubicBezTo>
                  <a:cubicBezTo>
                    <a:pt x="16" y="9"/>
                    <a:pt x="19" y="8"/>
                    <a:pt x="22" y="8"/>
                  </a:cubicBezTo>
                  <a:cubicBezTo>
                    <a:pt x="26" y="8"/>
                    <a:pt x="29" y="9"/>
                    <a:pt x="31" y="11"/>
                  </a:cubicBezTo>
                  <a:cubicBezTo>
                    <a:pt x="35" y="16"/>
                    <a:pt x="35" y="23"/>
                    <a:pt x="31" y="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2531019" y="1342966"/>
              <a:ext cx="153520" cy="147887"/>
            </a:xfrm>
            <a:custGeom>
              <a:avLst/>
              <a:gdLst>
                <a:gd name="T0" fmla="*/ 110 w 130"/>
                <a:gd name="T1" fmla="*/ 15 h 125"/>
                <a:gd name="T2" fmla="*/ 73 w 130"/>
                <a:gd name="T3" fmla="*/ 0 h 125"/>
                <a:gd name="T4" fmla="*/ 37 w 130"/>
                <a:gd name="T5" fmla="*/ 15 h 125"/>
                <a:gd name="T6" fmla="*/ 1 w 130"/>
                <a:gd name="T7" fmla="*/ 119 h 125"/>
                <a:gd name="T8" fmla="*/ 0 w 130"/>
                <a:gd name="T9" fmla="*/ 125 h 125"/>
                <a:gd name="T10" fmla="*/ 6 w 130"/>
                <a:gd name="T11" fmla="*/ 124 h 125"/>
                <a:gd name="T12" fmla="*/ 110 w 130"/>
                <a:gd name="T13" fmla="*/ 88 h 125"/>
                <a:gd name="T14" fmla="*/ 110 w 130"/>
                <a:gd name="T15" fmla="*/ 15 h 125"/>
                <a:gd name="T16" fmla="*/ 10 w 130"/>
                <a:gd name="T17" fmla="*/ 115 h 125"/>
                <a:gd name="T18" fmla="*/ 42 w 130"/>
                <a:gd name="T19" fmla="*/ 20 h 125"/>
                <a:gd name="T20" fmla="*/ 73 w 130"/>
                <a:gd name="T21" fmla="*/ 8 h 125"/>
                <a:gd name="T22" fmla="*/ 104 w 130"/>
                <a:gd name="T23" fmla="*/ 20 h 125"/>
                <a:gd name="T24" fmla="*/ 104 w 130"/>
                <a:gd name="T25" fmla="*/ 83 h 125"/>
                <a:gd name="T26" fmla="*/ 10 w 130"/>
                <a:gd name="T27" fmla="*/ 1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25">
                  <a:moveTo>
                    <a:pt x="110" y="15"/>
                  </a:moveTo>
                  <a:cubicBezTo>
                    <a:pt x="100" y="5"/>
                    <a:pt x="87" y="0"/>
                    <a:pt x="73" y="0"/>
                  </a:cubicBezTo>
                  <a:cubicBezTo>
                    <a:pt x="59" y="0"/>
                    <a:pt x="46" y="5"/>
                    <a:pt x="37" y="15"/>
                  </a:cubicBezTo>
                  <a:cubicBezTo>
                    <a:pt x="17" y="34"/>
                    <a:pt x="2" y="115"/>
                    <a:pt x="1" y="119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10" y="123"/>
                    <a:pt x="91" y="108"/>
                    <a:pt x="110" y="88"/>
                  </a:cubicBezTo>
                  <a:cubicBezTo>
                    <a:pt x="130" y="68"/>
                    <a:pt x="130" y="35"/>
                    <a:pt x="110" y="15"/>
                  </a:cubicBezTo>
                  <a:close/>
                  <a:moveTo>
                    <a:pt x="10" y="115"/>
                  </a:moveTo>
                  <a:cubicBezTo>
                    <a:pt x="16" y="88"/>
                    <a:pt x="29" y="34"/>
                    <a:pt x="42" y="20"/>
                  </a:cubicBezTo>
                  <a:cubicBezTo>
                    <a:pt x="51" y="12"/>
                    <a:pt x="62" y="8"/>
                    <a:pt x="73" y="8"/>
                  </a:cubicBezTo>
                  <a:cubicBezTo>
                    <a:pt x="85" y="8"/>
                    <a:pt x="96" y="12"/>
                    <a:pt x="104" y="20"/>
                  </a:cubicBezTo>
                  <a:cubicBezTo>
                    <a:pt x="122" y="38"/>
                    <a:pt x="122" y="66"/>
                    <a:pt x="104" y="83"/>
                  </a:cubicBezTo>
                  <a:cubicBezTo>
                    <a:pt x="91" y="96"/>
                    <a:pt x="37" y="109"/>
                    <a:pt x="10" y="1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0" name="Группа 409"/>
          <p:cNvGrpSpPr/>
          <p:nvPr/>
        </p:nvGrpSpPr>
        <p:grpSpPr>
          <a:xfrm>
            <a:off x="6394365" y="1252826"/>
            <a:ext cx="302815" cy="302815"/>
            <a:chOff x="6394365" y="1252826"/>
            <a:chExt cx="302815" cy="302815"/>
          </a:xfrm>
        </p:grpSpPr>
        <p:sp>
          <p:nvSpPr>
            <p:cNvPr id="14" name="Freeform 18"/>
            <p:cNvSpPr>
              <a:spLocks noEditPoints="1"/>
            </p:cNvSpPr>
            <p:nvPr/>
          </p:nvSpPr>
          <p:spPr bwMode="auto">
            <a:xfrm>
              <a:off x="6416900" y="1290854"/>
              <a:ext cx="280280" cy="180280"/>
            </a:xfrm>
            <a:custGeom>
              <a:avLst/>
              <a:gdLst>
                <a:gd name="T0" fmla="*/ 207 w 236"/>
                <a:gd name="T1" fmla="*/ 80 h 152"/>
                <a:gd name="T2" fmla="*/ 124 w 236"/>
                <a:gd name="T3" fmla="*/ 8 h 152"/>
                <a:gd name="T4" fmla="*/ 101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40 w 236"/>
                <a:gd name="T17" fmla="*/ 144 h 152"/>
                <a:gd name="T18" fmla="*/ 8 w 236"/>
                <a:gd name="T19" fmla="*/ 112 h 152"/>
                <a:gd name="T20" fmla="*/ 40 w 236"/>
                <a:gd name="T21" fmla="*/ 76 h 152"/>
                <a:gd name="T22" fmla="*/ 51 w 236"/>
                <a:gd name="T23" fmla="*/ 76 h 152"/>
                <a:gd name="T24" fmla="*/ 51 w 236"/>
                <a:gd name="T25" fmla="*/ 72 h 152"/>
                <a:gd name="T26" fmla="*/ 124 w 236"/>
                <a:gd name="T27" fmla="*/ 16 h 152"/>
                <a:gd name="T28" fmla="*/ 200 w 236"/>
                <a:gd name="T29" fmla="*/ 84 h 152"/>
                <a:gd name="T30" fmla="*/ 200 w 236"/>
                <a:gd name="T31" fmla="*/ 88 h 152"/>
                <a:gd name="T32" fmla="*/ 204 w 236"/>
                <a:gd name="T33" fmla="*/ 88 h 152"/>
                <a:gd name="T34" fmla="*/ 228 w 236"/>
                <a:gd name="T35" fmla="*/ 120 h 152"/>
                <a:gd name="T36" fmla="*/ 204 w 236"/>
                <a:gd name="T37" fmla="*/ 144 h 152"/>
                <a:gd name="T38" fmla="*/ 204 w 236"/>
                <a:gd name="T39" fmla="*/ 152 h 152"/>
                <a:gd name="T40" fmla="*/ 236 w 236"/>
                <a:gd name="T41" fmla="*/ 120 h 152"/>
                <a:gd name="T42" fmla="*/ 207 w 236"/>
                <a:gd name="T43" fmla="*/ 80 h 152"/>
                <a:gd name="T44" fmla="*/ 44 w 236"/>
                <a:gd name="T45" fmla="*/ 68 h 152"/>
                <a:gd name="T46" fmla="*/ 40 w 236"/>
                <a:gd name="T47" fmla="*/ 68 h 152"/>
                <a:gd name="T48" fmla="*/ 23 w 236"/>
                <a:gd name="T49" fmla="*/ 71 h 152"/>
                <a:gd name="T50" fmla="*/ 20 w 236"/>
                <a:gd name="T51" fmla="*/ 56 h 152"/>
                <a:gd name="T52" fmla="*/ 68 w 236"/>
                <a:gd name="T53" fmla="*/ 8 h 152"/>
                <a:gd name="T54" fmla="*/ 91 w 236"/>
                <a:gd name="T55" fmla="*/ 14 h 152"/>
                <a:gd name="T56" fmla="*/ 44 w 236"/>
                <a:gd name="T57" fmla="*/ 6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152">
                  <a:moveTo>
                    <a:pt x="207" y="80"/>
                  </a:moveTo>
                  <a:cubicBezTo>
                    <a:pt x="205" y="40"/>
                    <a:pt x="168" y="8"/>
                    <a:pt x="124" y="8"/>
                  </a:cubicBezTo>
                  <a:cubicBezTo>
                    <a:pt x="116" y="8"/>
                    <a:pt x="108" y="9"/>
                    <a:pt x="101" y="11"/>
                  </a:cubicBezTo>
                  <a:cubicBezTo>
                    <a:pt x="91" y="3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4"/>
                    <a:pt x="13" y="70"/>
                    <a:pt x="17" y="76"/>
                  </a:cubicBezTo>
                  <a:cubicBezTo>
                    <a:pt x="6" y="84"/>
                    <a:pt x="0" y="97"/>
                    <a:pt x="0" y="112"/>
                  </a:cubicBezTo>
                  <a:cubicBezTo>
                    <a:pt x="0" y="135"/>
                    <a:pt x="16" y="152"/>
                    <a:pt x="40" y="152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0"/>
                    <a:pt x="8" y="112"/>
                  </a:cubicBezTo>
                  <a:cubicBezTo>
                    <a:pt x="8" y="92"/>
                    <a:pt x="22" y="76"/>
                    <a:pt x="40" y="76"/>
                  </a:cubicBezTo>
                  <a:cubicBezTo>
                    <a:pt x="51" y="76"/>
                    <a:pt x="51" y="76"/>
                    <a:pt x="51" y="76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8" y="39"/>
                    <a:pt x="88" y="16"/>
                    <a:pt x="124" y="16"/>
                  </a:cubicBezTo>
                  <a:cubicBezTo>
                    <a:pt x="165" y="16"/>
                    <a:pt x="200" y="46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4"/>
                    <a:pt x="228" y="120"/>
                  </a:cubicBezTo>
                  <a:cubicBezTo>
                    <a:pt x="228" y="134"/>
                    <a:pt x="218" y="144"/>
                    <a:pt x="204" y="144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2" y="152"/>
                    <a:pt x="236" y="138"/>
                    <a:pt x="236" y="120"/>
                  </a:cubicBezTo>
                  <a:cubicBezTo>
                    <a:pt x="236" y="102"/>
                    <a:pt x="224" y="82"/>
                    <a:pt x="207" y="80"/>
                  </a:cubicBezTo>
                  <a:close/>
                  <a:moveTo>
                    <a:pt x="44" y="68"/>
                  </a:move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8" y="69"/>
                    <a:pt x="23" y="71"/>
                  </a:cubicBezTo>
                  <a:cubicBezTo>
                    <a:pt x="21" y="66"/>
                    <a:pt x="20" y="62"/>
                    <a:pt x="20" y="56"/>
                  </a:cubicBezTo>
                  <a:cubicBezTo>
                    <a:pt x="20" y="29"/>
                    <a:pt x="41" y="8"/>
                    <a:pt x="68" y="8"/>
                  </a:cubicBezTo>
                  <a:cubicBezTo>
                    <a:pt x="76" y="8"/>
                    <a:pt x="84" y="10"/>
                    <a:pt x="91" y="14"/>
                  </a:cubicBezTo>
                  <a:cubicBezTo>
                    <a:pt x="68" y="23"/>
                    <a:pt x="50" y="43"/>
                    <a:pt x="44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6394365" y="1352826"/>
              <a:ext cx="2816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6492955" y="1252826"/>
              <a:ext cx="9860" cy="2816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6409858" y="1268319"/>
              <a:ext cx="33803" cy="35211"/>
            </a:xfrm>
            <a:custGeom>
              <a:avLst/>
              <a:gdLst>
                <a:gd name="T0" fmla="*/ 4 w 24"/>
                <a:gd name="T1" fmla="*/ 0 h 25"/>
                <a:gd name="T2" fmla="*/ 24 w 24"/>
                <a:gd name="T3" fmla="*/ 20 h 25"/>
                <a:gd name="T4" fmla="*/ 20 w 24"/>
                <a:gd name="T5" fmla="*/ 25 h 25"/>
                <a:gd name="T6" fmla="*/ 0 w 24"/>
                <a:gd name="T7" fmla="*/ 4 h 25"/>
                <a:gd name="T8" fmla="*/ 4 w 2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4" y="0"/>
                  </a:moveTo>
                  <a:lnTo>
                    <a:pt x="24" y="20"/>
                  </a:lnTo>
                  <a:lnTo>
                    <a:pt x="20" y="25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6402815" y="1499303"/>
              <a:ext cx="170421" cy="56338"/>
            </a:xfrm>
            <a:custGeom>
              <a:avLst/>
              <a:gdLst>
                <a:gd name="T0" fmla="*/ 120 w 144"/>
                <a:gd name="T1" fmla="*/ 40 h 48"/>
                <a:gd name="T2" fmla="*/ 104 w 144"/>
                <a:gd name="T3" fmla="*/ 24 h 48"/>
                <a:gd name="T4" fmla="*/ 96 w 144"/>
                <a:gd name="T5" fmla="*/ 24 h 48"/>
                <a:gd name="T6" fmla="*/ 120 w 144"/>
                <a:gd name="T7" fmla="*/ 48 h 48"/>
                <a:gd name="T8" fmla="*/ 144 w 144"/>
                <a:gd name="T9" fmla="*/ 24 h 48"/>
                <a:gd name="T10" fmla="*/ 120 w 144"/>
                <a:gd name="T11" fmla="*/ 0 h 48"/>
                <a:gd name="T12" fmla="*/ 0 w 144"/>
                <a:gd name="T13" fmla="*/ 0 h 48"/>
                <a:gd name="T14" fmla="*/ 0 w 144"/>
                <a:gd name="T15" fmla="*/ 8 h 48"/>
                <a:gd name="T16" fmla="*/ 120 w 144"/>
                <a:gd name="T17" fmla="*/ 8 h 48"/>
                <a:gd name="T18" fmla="*/ 136 w 144"/>
                <a:gd name="T19" fmla="*/ 24 h 48"/>
                <a:gd name="T20" fmla="*/ 120 w 144"/>
                <a:gd name="T21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48">
                  <a:moveTo>
                    <a:pt x="120" y="40"/>
                  </a:moveTo>
                  <a:cubicBezTo>
                    <a:pt x="111" y="40"/>
                    <a:pt x="104" y="32"/>
                    <a:pt x="104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37"/>
                    <a:pt x="106" y="48"/>
                    <a:pt x="120" y="48"/>
                  </a:cubicBezTo>
                  <a:cubicBezTo>
                    <a:pt x="133" y="48"/>
                    <a:pt x="144" y="37"/>
                    <a:pt x="144" y="24"/>
                  </a:cubicBezTo>
                  <a:cubicBezTo>
                    <a:pt x="144" y="10"/>
                    <a:pt x="133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8" y="8"/>
                    <a:pt x="136" y="15"/>
                    <a:pt x="136" y="24"/>
                  </a:cubicBezTo>
                  <a:cubicBezTo>
                    <a:pt x="136" y="32"/>
                    <a:pt x="128" y="40"/>
                    <a:pt x="120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6412675" y="1433106"/>
              <a:ext cx="222533" cy="56338"/>
            </a:xfrm>
            <a:custGeom>
              <a:avLst/>
              <a:gdLst>
                <a:gd name="T0" fmla="*/ 164 w 188"/>
                <a:gd name="T1" fmla="*/ 40 h 48"/>
                <a:gd name="T2" fmla="*/ 0 w 188"/>
                <a:gd name="T3" fmla="*/ 40 h 48"/>
                <a:gd name="T4" fmla="*/ 0 w 188"/>
                <a:gd name="T5" fmla="*/ 48 h 48"/>
                <a:gd name="T6" fmla="*/ 164 w 188"/>
                <a:gd name="T7" fmla="*/ 48 h 48"/>
                <a:gd name="T8" fmla="*/ 188 w 188"/>
                <a:gd name="T9" fmla="*/ 24 h 48"/>
                <a:gd name="T10" fmla="*/ 164 w 188"/>
                <a:gd name="T11" fmla="*/ 0 h 48"/>
                <a:gd name="T12" fmla="*/ 140 w 188"/>
                <a:gd name="T13" fmla="*/ 24 h 48"/>
                <a:gd name="T14" fmla="*/ 148 w 188"/>
                <a:gd name="T15" fmla="*/ 24 h 48"/>
                <a:gd name="T16" fmla="*/ 164 w 188"/>
                <a:gd name="T17" fmla="*/ 8 h 48"/>
                <a:gd name="T18" fmla="*/ 180 w 188"/>
                <a:gd name="T19" fmla="*/ 24 h 48"/>
                <a:gd name="T20" fmla="*/ 164 w 188"/>
                <a:gd name="T21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48">
                  <a:moveTo>
                    <a:pt x="164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77" y="48"/>
                    <a:pt x="188" y="37"/>
                    <a:pt x="188" y="24"/>
                  </a:cubicBezTo>
                  <a:cubicBezTo>
                    <a:pt x="188" y="10"/>
                    <a:pt x="177" y="0"/>
                    <a:pt x="164" y="0"/>
                  </a:cubicBezTo>
                  <a:cubicBezTo>
                    <a:pt x="150" y="0"/>
                    <a:pt x="140" y="10"/>
                    <a:pt x="140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48" y="15"/>
                    <a:pt x="155" y="8"/>
                    <a:pt x="164" y="8"/>
                  </a:cubicBezTo>
                  <a:cubicBezTo>
                    <a:pt x="172" y="8"/>
                    <a:pt x="180" y="15"/>
                    <a:pt x="180" y="24"/>
                  </a:cubicBezTo>
                  <a:cubicBezTo>
                    <a:pt x="180" y="32"/>
                    <a:pt x="172" y="40"/>
                    <a:pt x="164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2" name="Группа 401"/>
          <p:cNvGrpSpPr/>
          <p:nvPr/>
        </p:nvGrpSpPr>
        <p:grpSpPr>
          <a:xfrm>
            <a:off x="3236646" y="1252826"/>
            <a:ext cx="332391" cy="302815"/>
            <a:chOff x="3236646" y="1252826"/>
            <a:chExt cx="332391" cy="302815"/>
          </a:xfrm>
        </p:grpSpPr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3236646" y="1252826"/>
              <a:ext cx="332391" cy="302815"/>
            </a:xfrm>
            <a:custGeom>
              <a:avLst/>
              <a:gdLst>
                <a:gd name="T0" fmla="*/ 141 w 281"/>
                <a:gd name="T1" fmla="*/ 0 h 256"/>
                <a:gd name="T2" fmla="*/ 50 w 281"/>
                <a:gd name="T3" fmla="*/ 37 h 256"/>
                <a:gd name="T4" fmla="*/ 50 w 281"/>
                <a:gd name="T5" fmla="*/ 218 h 256"/>
                <a:gd name="T6" fmla="*/ 141 w 281"/>
                <a:gd name="T7" fmla="*/ 256 h 256"/>
                <a:gd name="T8" fmla="*/ 231 w 281"/>
                <a:gd name="T9" fmla="*/ 218 h 256"/>
                <a:gd name="T10" fmla="*/ 231 w 281"/>
                <a:gd name="T11" fmla="*/ 37 h 256"/>
                <a:gd name="T12" fmla="*/ 141 w 281"/>
                <a:gd name="T13" fmla="*/ 0 h 256"/>
                <a:gd name="T14" fmla="*/ 225 w 281"/>
                <a:gd name="T15" fmla="*/ 212 h 256"/>
                <a:gd name="T16" fmla="*/ 141 w 281"/>
                <a:gd name="T17" fmla="*/ 248 h 256"/>
                <a:gd name="T18" fmla="*/ 56 w 281"/>
                <a:gd name="T19" fmla="*/ 212 h 256"/>
                <a:gd name="T20" fmla="*/ 56 w 281"/>
                <a:gd name="T21" fmla="*/ 43 h 256"/>
                <a:gd name="T22" fmla="*/ 141 w 281"/>
                <a:gd name="T23" fmla="*/ 8 h 256"/>
                <a:gd name="T24" fmla="*/ 225 w 281"/>
                <a:gd name="T25" fmla="*/ 43 h 256"/>
                <a:gd name="T26" fmla="*/ 225 w 281"/>
                <a:gd name="T27" fmla="*/ 2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1" h="256">
                  <a:moveTo>
                    <a:pt x="141" y="0"/>
                  </a:moveTo>
                  <a:cubicBezTo>
                    <a:pt x="106" y="0"/>
                    <a:pt x="74" y="13"/>
                    <a:pt x="50" y="37"/>
                  </a:cubicBezTo>
                  <a:cubicBezTo>
                    <a:pt x="0" y="87"/>
                    <a:pt x="0" y="168"/>
                    <a:pt x="50" y="218"/>
                  </a:cubicBezTo>
                  <a:cubicBezTo>
                    <a:pt x="74" y="242"/>
                    <a:pt x="106" y="256"/>
                    <a:pt x="141" y="256"/>
                  </a:cubicBezTo>
                  <a:cubicBezTo>
                    <a:pt x="175" y="256"/>
                    <a:pt x="207" y="242"/>
                    <a:pt x="231" y="218"/>
                  </a:cubicBezTo>
                  <a:cubicBezTo>
                    <a:pt x="281" y="168"/>
                    <a:pt x="281" y="87"/>
                    <a:pt x="231" y="37"/>
                  </a:cubicBezTo>
                  <a:cubicBezTo>
                    <a:pt x="207" y="13"/>
                    <a:pt x="175" y="0"/>
                    <a:pt x="141" y="0"/>
                  </a:cubicBezTo>
                  <a:close/>
                  <a:moveTo>
                    <a:pt x="225" y="212"/>
                  </a:moveTo>
                  <a:cubicBezTo>
                    <a:pt x="203" y="235"/>
                    <a:pt x="173" y="248"/>
                    <a:pt x="141" y="248"/>
                  </a:cubicBezTo>
                  <a:cubicBezTo>
                    <a:pt x="109" y="248"/>
                    <a:pt x="78" y="235"/>
                    <a:pt x="56" y="212"/>
                  </a:cubicBezTo>
                  <a:cubicBezTo>
                    <a:pt x="9" y="166"/>
                    <a:pt x="9" y="90"/>
                    <a:pt x="56" y="43"/>
                  </a:cubicBezTo>
                  <a:cubicBezTo>
                    <a:pt x="78" y="20"/>
                    <a:pt x="109" y="8"/>
                    <a:pt x="141" y="8"/>
                  </a:cubicBezTo>
                  <a:cubicBezTo>
                    <a:pt x="173" y="8"/>
                    <a:pt x="203" y="20"/>
                    <a:pt x="225" y="43"/>
                  </a:cubicBezTo>
                  <a:cubicBezTo>
                    <a:pt x="272" y="90"/>
                    <a:pt x="272" y="166"/>
                    <a:pt x="225" y="2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Freeform 25"/>
            <p:cNvSpPr>
              <a:spLocks noEditPoints="1"/>
            </p:cNvSpPr>
            <p:nvPr/>
          </p:nvSpPr>
          <p:spPr bwMode="auto">
            <a:xfrm>
              <a:off x="3377490" y="1380994"/>
              <a:ext cx="52113" cy="47887"/>
            </a:xfrm>
            <a:custGeom>
              <a:avLst/>
              <a:gdLst>
                <a:gd name="T0" fmla="*/ 22 w 44"/>
                <a:gd name="T1" fmla="*/ 0 h 40"/>
                <a:gd name="T2" fmla="*/ 7 w 44"/>
                <a:gd name="T3" fmla="*/ 5 h 40"/>
                <a:gd name="T4" fmla="*/ 7 w 44"/>
                <a:gd name="T5" fmla="*/ 34 h 40"/>
                <a:gd name="T6" fmla="*/ 22 w 44"/>
                <a:gd name="T7" fmla="*/ 40 h 40"/>
                <a:gd name="T8" fmla="*/ 36 w 44"/>
                <a:gd name="T9" fmla="*/ 34 h 40"/>
                <a:gd name="T10" fmla="*/ 36 w 44"/>
                <a:gd name="T11" fmla="*/ 5 h 40"/>
                <a:gd name="T12" fmla="*/ 22 w 44"/>
                <a:gd name="T13" fmla="*/ 0 h 40"/>
                <a:gd name="T14" fmla="*/ 30 w 44"/>
                <a:gd name="T15" fmla="*/ 28 h 40"/>
                <a:gd name="T16" fmla="*/ 13 w 44"/>
                <a:gd name="T17" fmla="*/ 28 h 40"/>
                <a:gd name="T18" fmla="*/ 13 w 44"/>
                <a:gd name="T19" fmla="*/ 11 h 40"/>
                <a:gd name="T20" fmla="*/ 22 w 44"/>
                <a:gd name="T21" fmla="*/ 8 h 40"/>
                <a:gd name="T22" fmla="*/ 30 w 44"/>
                <a:gd name="T23" fmla="*/ 11 h 40"/>
                <a:gd name="T24" fmla="*/ 30 w 44"/>
                <a:gd name="T25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0">
                  <a:moveTo>
                    <a:pt x="22" y="0"/>
                  </a:moveTo>
                  <a:cubicBezTo>
                    <a:pt x="16" y="0"/>
                    <a:pt x="11" y="2"/>
                    <a:pt x="7" y="5"/>
                  </a:cubicBezTo>
                  <a:cubicBezTo>
                    <a:pt x="0" y="13"/>
                    <a:pt x="0" y="26"/>
                    <a:pt x="7" y="34"/>
                  </a:cubicBezTo>
                  <a:cubicBezTo>
                    <a:pt x="11" y="38"/>
                    <a:pt x="16" y="40"/>
                    <a:pt x="22" y="40"/>
                  </a:cubicBezTo>
                  <a:cubicBezTo>
                    <a:pt x="27" y="40"/>
                    <a:pt x="32" y="38"/>
                    <a:pt x="36" y="34"/>
                  </a:cubicBezTo>
                  <a:cubicBezTo>
                    <a:pt x="44" y="26"/>
                    <a:pt x="44" y="13"/>
                    <a:pt x="36" y="5"/>
                  </a:cubicBezTo>
                  <a:cubicBezTo>
                    <a:pt x="32" y="2"/>
                    <a:pt x="27" y="0"/>
                    <a:pt x="22" y="0"/>
                  </a:cubicBezTo>
                  <a:close/>
                  <a:moveTo>
                    <a:pt x="30" y="28"/>
                  </a:moveTo>
                  <a:cubicBezTo>
                    <a:pt x="26" y="33"/>
                    <a:pt x="18" y="33"/>
                    <a:pt x="13" y="28"/>
                  </a:cubicBezTo>
                  <a:cubicBezTo>
                    <a:pt x="8" y="23"/>
                    <a:pt x="8" y="16"/>
                    <a:pt x="13" y="11"/>
                  </a:cubicBezTo>
                  <a:cubicBezTo>
                    <a:pt x="15" y="9"/>
                    <a:pt x="18" y="8"/>
                    <a:pt x="22" y="8"/>
                  </a:cubicBezTo>
                  <a:cubicBezTo>
                    <a:pt x="25" y="8"/>
                    <a:pt x="28" y="9"/>
                    <a:pt x="30" y="11"/>
                  </a:cubicBezTo>
                  <a:cubicBezTo>
                    <a:pt x="35" y="16"/>
                    <a:pt x="35" y="23"/>
                    <a:pt x="30" y="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3342279" y="1342966"/>
              <a:ext cx="147886" cy="147887"/>
            </a:xfrm>
            <a:custGeom>
              <a:avLst/>
              <a:gdLst>
                <a:gd name="T0" fmla="*/ 88 w 125"/>
                <a:gd name="T1" fmla="*/ 15 h 125"/>
                <a:gd name="T2" fmla="*/ 52 w 125"/>
                <a:gd name="T3" fmla="*/ 0 h 125"/>
                <a:gd name="T4" fmla="*/ 15 w 125"/>
                <a:gd name="T5" fmla="*/ 15 h 125"/>
                <a:gd name="T6" fmla="*/ 0 w 125"/>
                <a:gd name="T7" fmla="*/ 52 h 125"/>
                <a:gd name="T8" fmla="*/ 15 w 125"/>
                <a:gd name="T9" fmla="*/ 88 h 125"/>
                <a:gd name="T10" fmla="*/ 119 w 125"/>
                <a:gd name="T11" fmla="*/ 124 h 125"/>
                <a:gd name="T12" fmla="*/ 125 w 125"/>
                <a:gd name="T13" fmla="*/ 125 h 125"/>
                <a:gd name="T14" fmla="*/ 124 w 125"/>
                <a:gd name="T15" fmla="*/ 119 h 125"/>
                <a:gd name="T16" fmla="*/ 88 w 125"/>
                <a:gd name="T17" fmla="*/ 15 h 125"/>
                <a:gd name="T18" fmla="*/ 20 w 125"/>
                <a:gd name="T19" fmla="*/ 83 h 125"/>
                <a:gd name="T20" fmla="*/ 8 w 125"/>
                <a:gd name="T21" fmla="*/ 52 h 125"/>
                <a:gd name="T22" fmla="*/ 20 w 125"/>
                <a:gd name="T23" fmla="*/ 20 h 125"/>
                <a:gd name="T24" fmla="*/ 52 w 125"/>
                <a:gd name="T25" fmla="*/ 8 h 125"/>
                <a:gd name="T26" fmla="*/ 83 w 125"/>
                <a:gd name="T27" fmla="*/ 20 h 125"/>
                <a:gd name="T28" fmla="*/ 115 w 125"/>
                <a:gd name="T29" fmla="*/ 115 h 125"/>
                <a:gd name="T30" fmla="*/ 20 w 125"/>
                <a:gd name="T31" fmla="*/ 8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5" h="125">
                  <a:moveTo>
                    <a:pt x="88" y="15"/>
                  </a:moveTo>
                  <a:cubicBezTo>
                    <a:pt x="79" y="5"/>
                    <a:pt x="65" y="0"/>
                    <a:pt x="52" y="0"/>
                  </a:cubicBezTo>
                  <a:cubicBezTo>
                    <a:pt x="38" y="0"/>
                    <a:pt x="25" y="5"/>
                    <a:pt x="15" y="15"/>
                  </a:cubicBezTo>
                  <a:cubicBezTo>
                    <a:pt x="5" y="25"/>
                    <a:pt x="0" y="38"/>
                    <a:pt x="0" y="52"/>
                  </a:cubicBezTo>
                  <a:cubicBezTo>
                    <a:pt x="0" y="65"/>
                    <a:pt x="5" y="79"/>
                    <a:pt x="15" y="88"/>
                  </a:cubicBezTo>
                  <a:cubicBezTo>
                    <a:pt x="34" y="108"/>
                    <a:pt x="115" y="123"/>
                    <a:pt x="119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4" y="119"/>
                    <a:pt x="124" y="119"/>
                    <a:pt x="124" y="119"/>
                  </a:cubicBezTo>
                  <a:cubicBezTo>
                    <a:pt x="123" y="115"/>
                    <a:pt x="108" y="34"/>
                    <a:pt x="88" y="15"/>
                  </a:cubicBezTo>
                  <a:close/>
                  <a:moveTo>
                    <a:pt x="20" y="83"/>
                  </a:moveTo>
                  <a:cubicBezTo>
                    <a:pt x="12" y="74"/>
                    <a:pt x="8" y="63"/>
                    <a:pt x="8" y="52"/>
                  </a:cubicBezTo>
                  <a:cubicBezTo>
                    <a:pt x="8" y="40"/>
                    <a:pt x="12" y="29"/>
                    <a:pt x="20" y="20"/>
                  </a:cubicBezTo>
                  <a:cubicBezTo>
                    <a:pt x="29" y="12"/>
                    <a:pt x="40" y="8"/>
                    <a:pt x="52" y="8"/>
                  </a:cubicBezTo>
                  <a:cubicBezTo>
                    <a:pt x="63" y="8"/>
                    <a:pt x="74" y="12"/>
                    <a:pt x="83" y="20"/>
                  </a:cubicBezTo>
                  <a:cubicBezTo>
                    <a:pt x="96" y="34"/>
                    <a:pt x="109" y="88"/>
                    <a:pt x="115" y="115"/>
                  </a:cubicBezTo>
                  <a:cubicBezTo>
                    <a:pt x="88" y="109"/>
                    <a:pt x="34" y="96"/>
                    <a:pt x="20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3" name="Группа 402"/>
          <p:cNvGrpSpPr/>
          <p:nvPr/>
        </p:nvGrpSpPr>
        <p:grpSpPr>
          <a:xfrm>
            <a:off x="3645093" y="1252826"/>
            <a:ext cx="302815" cy="302815"/>
            <a:chOff x="3645093" y="1252826"/>
            <a:chExt cx="302815" cy="302815"/>
          </a:xfrm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3645093" y="1252826"/>
              <a:ext cx="302815" cy="302815"/>
            </a:xfrm>
            <a:custGeom>
              <a:avLst/>
              <a:gdLst>
                <a:gd name="T0" fmla="*/ 128 w 256"/>
                <a:gd name="T1" fmla="*/ 256 h 256"/>
                <a:gd name="T2" fmla="*/ 256 w 256"/>
                <a:gd name="T3" fmla="*/ 128 h 256"/>
                <a:gd name="T4" fmla="*/ 128 w 256"/>
                <a:gd name="T5" fmla="*/ 0 h 256"/>
                <a:gd name="T6" fmla="*/ 0 w 256"/>
                <a:gd name="T7" fmla="*/ 128 h 256"/>
                <a:gd name="T8" fmla="*/ 128 w 256"/>
                <a:gd name="T9" fmla="*/ 256 h 256"/>
                <a:gd name="T10" fmla="*/ 128 w 256"/>
                <a:gd name="T11" fmla="*/ 8 h 256"/>
                <a:gd name="T12" fmla="*/ 248 w 256"/>
                <a:gd name="T13" fmla="*/ 128 h 256"/>
                <a:gd name="T14" fmla="*/ 128 w 256"/>
                <a:gd name="T15" fmla="*/ 248 h 256"/>
                <a:gd name="T16" fmla="*/ 8 w 256"/>
                <a:gd name="T17" fmla="*/ 128 h 256"/>
                <a:gd name="T18" fmla="*/ 128 w 256"/>
                <a:gd name="T19" fmla="*/ 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198" y="256"/>
                    <a:pt x="256" y="198"/>
                    <a:pt x="256" y="128"/>
                  </a:cubicBezTo>
                  <a:cubicBezTo>
                    <a:pt x="256" y="57"/>
                    <a:pt x="198" y="0"/>
                    <a:pt x="128" y="0"/>
                  </a:cubicBezTo>
                  <a:cubicBezTo>
                    <a:pt x="57" y="0"/>
                    <a:pt x="0" y="57"/>
                    <a:pt x="0" y="128"/>
                  </a:cubicBezTo>
                  <a:cubicBezTo>
                    <a:pt x="0" y="198"/>
                    <a:pt x="57" y="256"/>
                    <a:pt x="128" y="256"/>
                  </a:cubicBezTo>
                  <a:close/>
                  <a:moveTo>
                    <a:pt x="128" y="8"/>
                  </a:moveTo>
                  <a:cubicBezTo>
                    <a:pt x="194" y="8"/>
                    <a:pt x="248" y="61"/>
                    <a:pt x="248" y="128"/>
                  </a:cubicBezTo>
                  <a:cubicBezTo>
                    <a:pt x="248" y="194"/>
                    <a:pt x="194" y="248"/>
                    <a:pt x="128" y="248"/>
                  </a:cubicBezTo>
                  <a:cubicBezTo>
                    <a:pt x="62" y="248"/>
                    <a:pt x="8" y="194"/>
                    <a:pt x="8" y="128"/>
                  </a:cubicBezTo>
                  <a:cubicBezTo>
                    <a:pt x="8" y="61"/>
                    <a:pt x="62" y="8"/>
                    <a:pt x="12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3771853" y="1380994"/>
              <a:ext cx="47887" cy="47887"/>
            </a:xfrm>
            <a:custGeom>
              <a:avLst/>
              <a:gdLst>
                <a:gd name="T0" fmla="*/ 40 w 40"/>
                <a:gd name="T1" fmla="*/ 20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8 w 40"/>
                <a:gd name="T11" fmla="*/ 20 h 40"/>
                <a:gd name="T12" fmla="*/ 20 w 40"/>
                <a:gd name="T13" fmla="*/ 8 h 40"/>
                <a:gd name="T14" fmla="*/ 32 w 40"/>
                <a:gd name="T15" fmla="*/ 20 h 40"/>
                <a:gd name="T16" fmla="*/ 20 w 40"/>
                <a:gd name="T17" fmla="*/ 32 h 40"/>
                <a:gd name="T18" fmla="*/ 8 w 40"/>
                <a:gd name="T1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lose/>
                  <a:moveTo>
                    <a:pt x="8" y="20"/>
                  </a:moveTo>
                  <a:cubicBezTo>
                    <a:pt x="8" y="13"/>
                    <a:pt x="13" y="8"/>
                    <a:pt x="20" y="8"/>
                  </a:cubicBezTo>
                  <a:cubicBezTo>
                    <a:pt x="26" y="8"/>
                    <a:pt x="32" y="13"/>
                    <a:pt x="32" y="20"/>
                  </a:cubicBezTo>
                  <a:cubicBezTo>
                    <a:pt x="32" y="26"/>
                    <a:pt x="26" y="32"/>
                    <a:pt x="20" y="32"/>
                  </a:cubicBezTo>
                  <a:cubicBezTo>
                    <a:pt x="13" y="32"/>
                    <a:pt x="8" y="26"/>
                    <a:pt x="8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Freeform 29"/>
            <p:cNvSpPr>
              <a:spLocks noEditPoints="1"/>
            </p:cNvSpPr>
            <p:nvPr/>
          </p:nvSpPr>
          <p:spPr bwMode="auto">
            <a:xfrm>
              <a:off x="3733825" y="1342966"/>
              <a:ext cx="123943" cy="188731"/>
            </a:xfrm>
            <a:custGeom>
              <a:avLst/>
              <a:gdLst>
                <a:gd name="T0" fmla="*/ 52 w 104"/>
                <a:gd name="T1" fmla="*/ 159 h 159"/>
                <a:gd name="T2" fmla="*/ 55 w 104"/>
                <a:gd name="T3" fmla="*/ 154 h 159"/>
                <a:gd name="T4" fmla="*/ 104 w 104"/>
                <a:gd name="T5" fmla="*/ 52 h 159"/>
                <a:gd name="T6" fmla="*/ 52 w 104"/>
                <a:gd name="T7" fmla="*/ 0 h 159"/>
                <a:gd name="T8" fmla="*/ 0 w 104"/>
                <a:gd name="T9" fmla="*/ 52 h 159"/>
                <a:gd name="T10" fmla="*/ 48 w 104"/>
                <a:gd name="T11" fmla="*/ 154 h 159"/>
                <a:gd name="T12" fmla="*/ 52 w 104"/>
                <a:gd name="T13" fmla="*/ 159 h 159"/>
                <a:gd name="T14" fmla="*/ 52 w 104"/>
                <a:gd name="T15" fmla="*/ 8 h 159"/>
                <a:gd name="T16" fmla="*/ 96 w 104"/>
                <a:gd name="T17" fmla="*/ 52 h 159"/>
                <a:gd name="T18" fmla="*/ 52 w 104"/>
                <a:gd name="T19" fmla="*/ 144 h 159"/>
                <a:gd name="T20" fmla="*/ 8 w 104"/>
                <a:gd name="T21" fmla="*/ 52 h 159"/>
                <a:gd name="T22" fmla="*/ 52 w 104"/>
                <a:gd name="T23" fmla="*/ 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159">
                  <a:moveTo>
                    <a:pt x="52" y="159"/>
                  </a:moveTo>
                  <a:cubicBezTo>
                    <a:pt x="55" y="154"/>
                    <a:pt x="55" y="154"/>
                    <a:pt x="55" y="154"/>
                  </a:cubicBezTo>
                  <a:cubicBezTo>
                    <a:pt x="57" y="151"/>
                    <a:pt x="104" y="79"/>
                    <a:pt x="104" y="52"/>
                  </a:cubicBezTo>
                  <a:cubicBezTo>
                    <a:pt x="104" y="23"/>
                    <a:pt x="80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79"/>
                    <a:pt x="46" y="151"/>
                    <a:pt x="48" y="154"/>
                  </a:cubicBezTo>
                  <a:lnTo>
                    <a:pt x="52" y="159"/>
                  </a:lnTo>
                  <a:close/>
                  <a:moveTo>
                    <a:pt x="52" y="8"/>
                  </a:moveTo>
                  <a:cubicBezTo>
                    <a:pt x="76" y="8"/>
                    <a:pt x="96" y="27"/>
                    <a:pt x="96" y="52"/>
                  </a:cubicBezTo>
                  <a:cubicBezTo>
                    <a:pt x="96" y="71"/>
                    <a:pt x="67" y="121"/>
                    <a:pt x="52" y="144"/>
                  </a:cubicBezTo>
                  <a:cubicBezTo>
                    <a:pt x="37" y="121"/>
                    <a:pt x="8" y="71"/>
                    <a:pt x="8" y="52"/>
                  </a:cubicBezTo>
                  <a:cubicBezTo>
                    <a:pt x="8" y="27"/>
                    <a:pt x="27" y="8"/>
                    <a:pt x="5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4" name="Группа 403"/>
          <p:cNvGrpSpPr/>
          <p:nvPr/>
        </p:nvGrpSpPr>
        <p:grpSpPr>
          <a:xfrm>
            <a:off x="4036639" y="1252826"/>
            <a:ext cx="302815" cy="302815"/>
            <a:chOff x="4036639" y="1252826"/>
            <a:chExt cx="302815" cy="302815"/>
          </a:xfrm>
        </p:grpSpPr>
        <p:sp>
          <p:nvSpPr>
            <p:cNvPr id="26" name="Freeform 30"/>
            <p:cNvSpPr>
              <a:spLocks noEditPoints="1"/>
            </p:cNvSpPr>
            <p:nvPr/>
          </p:nvSpPr>
          <p:spPr bwMode="auto">
            <a:xfrm>
              <a:off x="4036639" y="1252826"/>
              <a:ext cx="302815" cy="302815"/>
            </a:xfrm>
            <a:custGeom>
              <a:avLst/>
              <a:gdLst>
                <a:gd name="T0" fmla="*/ 128 w 256"/>
                <a:gd name="T1" fmla="*/ 0 h 256"/>
                <a:gd name="T2" fmla="*/ 37 w 256"/>
                <a:gd name="T3" fmla="*/ 37 h 256"/>
                <a:gd name="T4" fmla="*/ 0 w 256"/>
                <a:gd name="T5" fmla="*/ 128 h 256"/>
                <a:gd name="T6" fmla="*/ 37 w 256"/>
                <a:gd name="T7" fmla="*/ 218 h 256"/>
                <a:gd name="T8" fmla="*/ 128 w 256"/>
                <a:gd name="T9" fmla="*/ 256 h 256"/>
                <a:gd name="T10" fmla="*/ 218 w 256"/>
                <a:gd name="T11" fmla="*/ 218 h 256"/>
                <a:gd name="T12" fmla="*/ 256 w 256"/>
                <a:gd name="T13" fmla="*/ 128 h 256"/>
                <a:gd name="T14" fmla="*/ 218 w 256"/>
                <a:gd name="T15" fmla="*/ 37 h 256"/>
                <a:gd name="T16" fmla="*/ 128 w 256"/>
                <a:gd name="T17" fmla="*/ 0 h 256"/>
                <a:gd name="T18" fmla="*/ 213 w 256"/>
                <a:gd name="T19" fmla="*/ 212 h 256"/>
                <a:gd name="T20" fmla="*/ 128 w 256"/>
                <a:gd name="T21" fmla="*/ 248 h 256"/>
                <a:gd name="T22" fmla="*/ 43 w 256"/>
                <a:gd name="T23" fmla="*/ 212 h 256"/>
                <a:gd name="T24" fmla="*/ 8 w 256"/>
                <a:gd name="T25" fmla="*/ 128 h 256"/>
                <a:gd name="T26" fmla="*/ 43 w 256"/>
                <a:gd name="T27" fmla="*/ 43 h 256"/>
                <a:gd name="T28" fmla="*/ 128 w 256"/>
                <a:gd name="T29" fmla="*/ 8 h 256"/>
                <a:gd name="T30" fmla="*/ 213 w 256"/>
                <a:gd name="T31" fmla="*/ 43 h 256"/>
                <a:gd name="T32" fmla="*/ 248 w 256"/>
                <a:gd name="T33" fmla="*/ 128 h 256"/>
                <a:gd name="T34" fmla="*/ 213 w 256"/>
                <a:gd name="T35" fmla="*/ 2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1" y="13"/>
                    <a:pt x="37" y="37"/>
                  </a:cubicBezTo>
                  <a:cubicBezTo>
                    <a:pt x="13" y="61"/>
                    <a:pt x="0" y="93"/>
                    <a:pt x="0" y="128"/>
                  </a:cubicBezTo>
                  <a:cubicBezTo>
                    <a:pt x="0" y="162"/>
                    <a:pt x="13" y="194"/>
                    <a:pt x="37" y="218"/>
                  </a:cubicBezTo>
                  <a:cubicBezTo>
                    <a:pt x="61" y="242"/>
                    <a:pt x="94" y="256"/>
                    <a:pt x="128" y="256"/>
                  </a:cubicBezTo>
                  <a:cubicBezTo>
                    <a:pt x="162" y="256"/>
                    <a:pt x="194" y="242"/>
                    <a:pt x="218" y="218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3"/>
                    <a:pt x="243" y="61"/>
                    <a:pt x="218" y="37"/>
                  </a:cubicBezTo>
                  <a:cubicBezTo>
                    <a:pt x="194" y="13"/>
                    <a:pt x="162" y="0"/>
                    <a:pt x="128" y="0"/>
                  </a:cubicBezTo>
                  <a:close/>
                  <a:moveTo>
                    <a:pt x="213" y="212"/>
                  </a:moveTo>
                  <a:cubicBezTo>
                    <a:pt x="190" y="235"/>
                    <a:pt x="160" y="248"/>
                    <a:pt x="128" y="248"/>
                  </a:cubicBezTo>
                  <a:cubicBezTo>
                    <a:pt x="96" y="248"/>
                    <a:pt x="66" y="235"/>
                    <a:pt x="43" y="212"/>
                  </a:cubicBezTo>
                  <a:cubicBezTo>
                    <a:pt x="20" y="190"/>
                    <a:pt x="8" y="160"/>
                    <a:pt x="8" y="128"/>
                  </a:cubicBezTo>
                  <a:cubicBezTo>
                    <a:pt x="8" y="96"/>
                    <a:pt x="20" y="65"/>
                    <a:pt x="43" y="43"/>
                  </a:cubicBezTo>
                  <a:cubicBezTo>
                    <a:pt x="66" y="20"/>
                    <a:pt x="96" y="8"/>
                    <a:pt x="128" y="8"/>
                  </a:cubicBezTo>
                  <a:cubicBezTo>
                    <a:pt x="160" y="8"/>
                    <a:pt x="190" y="20"/>
                    <a:pt x="213" y="43"/>
                  </a:cubicBezTo>
                  <a:cubicBezTo>
                    <a:pt x="235" y="65"/>
                    <a:pt x="248" y="96"/>
                    <a:pt x="248" y="128"/>
                  </a:cubicBezTo>
                  <a:cubicBezTo>
                    <a:pt x="248" y="160"/>
                    <a:pt x="235" y="190"/>
                    <a:pt x="213" y="2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Freeform 31"/>
            <p:cNvSpPr>
              <a:spLocks noEditPoints="1"/>
            </p:cNvSpPr>
            <p:nvPr/>
          </p:nvSpPr>
          <p:spPr bwMode="auto">
            <a:xfrm>
              <a:off x="4164807" y="1380994"/>
              <a:ext cx="47887" cy="47887"/>
            </a:xfrm>
            <a:custGeom>
              <a:avLst/>
              <a:gdLst>
                <a:gd name="T0" fmla="*/ 20 w 40"/>
                <a:gd name="T1" fmla="*/ 0 h 40"/>
                <a:gd name="T2" fmla="*/ 6 w 40"/>
                <a:gd name="T3" fmla="*/ 5 h 40"/>
                <a:gd name="T4" fmla="*/ 0 w 40"/>
                <a:gd name="T5" fmla="*/ 20 h 40"/>
                <a:gd name="T6" fmla="*/ 6 w 40"/>
                <a:gd name="T7" fmla="*/ 34 h 40"/>
                <a:gd name="T8" fmla="*/ 20 w 40"/>
                <a:gd name="T9" fmla="*/ 40 h 40"/>
                <a:gd name="T10" fmla="*/ 34 w 40"/>
                <a:gd name="T11" fmla="*/ 34 h 40"/>
                <a:gd name="T12" fmla="*/ 40 w 40"/>
                <a:gd name="T13" fmla="*/ 20 h 40"/>
                <a:gd name="T14" fmla="*/ 34 w 40"/>
                <a:gd name="T15" fmla="*/ 5 h 40"/>
                <a:gd name="T16" fmla="*/ 20 w 40"/>
                <a:gd name="T17" fmla="*/ 0 h 40"/>
                <a:gd name="T18" fmla="*/ 28 w 40"/>
                <a:gd name="T19" fmla="*/ 28 h 40"/>
                <a:gd name="T20" fmla="*/ 11 w 40"/>
                <a:gd name="T21" fmla="*/ 28 h 40"/>
                <a:gd name="T22" fmla="*/ 8 w 40"/>
                <a:gd name="T23" fmla="*/ 20 h 40"/>
                <a:gd name="T24" fmla="*/ 11 w 40"/>
                <a:gd name="T25" fmla="*/ 11 h 40"/>
                <a:gd name="T26" fmla="*/ 20 w 40"/>
                <a:gd name="T27" fmla="*/ 8 h 40"/>
                <a:gd name="T28" fmla="*/ 28 w 40"/>
                <a:gd name="T29" fmla="*/ 11 h 40"/>
                <a:gd name="T30" fmla="*/ 32 w 40"/>
                <a:gd name="T31" fmla="*/ 20 h 40"/>
                <a:gd name="T32" fmla="*/ 28 w 40"/>
                <a:gd name="T3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cubicBezTo>
                    <a:pt x="14" y="0"/>
                    <a:pt x="9" y="2"/>
                    <a:pt x="6" y="5"/>
                  </a:cubicBezTo>
                  <a:cubicBezTo>
                    <a:pt x="2" y="9"/>
                    <a:pt x="0" y="14"/>
                    <a:pt x="0" y="20"/>
                  </a:cubicBezTo>
                  <a:cubicBezTo>
                    <a:pt x="0" y="25"/>
                    <a:pt x="2" y="30"/>
                    <a:pt x="6" y="34"/>
                  </a:cubicBezTo>
                  <a:cubicBezTo>
                    <a:pt x="9" y="38"/>
                    <a:pt x="14" y="40"/>
                    <a:pt x="20" y="40"/>
                  </a:cubicBezTo>
                  <a:cubicBezTo>
                    <a:pt x="25" y="40"/>
                    <a:pt x="30" y="38"/>
                    <a:pt x="34" y="34"/>
                  </a:cubicBezTo>
                  <a:cubicBezTo>
                    <a:pt x="38" y="30"/>
                    <a:pt x="40" y="25"/>
                    <a:pt x="40" y="20"/>
                  </a:cubicBezTo>
                  <a:cubicBezTo>
                    <a:pt x="40" y="14"/>
                    <a:pt x="38" y="9"/>
                    <a:pt x="34" y="5"/>
                  </a:cubicBezTo>
                  <a:cubicBezTo>
                    <a:pt x="30" y="2"/>
                    <a:pt x="25" y="0"/>
                    <a:pt x="20" y="0"/>
                  </a:cubicBezTo>
                  <a:close/>
                  <a:moveTo>
                    <a:pt x="28" y="28"/>
                  </a:moveTo>
                  <a:cubicBezTo>
                    <a:pt x="24" y="33"/>
                    <a:pt x="16" y="33"/>
                    <a:pt x="11" y="28"/>
                  </a:cubicBezTo>
                  <a:cubicBezTo>
                    <a:pt x="9" y="26"/>
                    <a:pt x="8" y="23"/>
                    <a:pt x="8" y="20"/>
                  </a:cubicBezTo>
                  <a:cubicBezTo>
                    <a:pt x="8" y="16"/>
                    <a:pt x="9" y="13"/>
                    <a:pt x="11" y="11"/>
                  </a:cubicBezTo>
                  <a:cubicBezTo>
                    <a:pt x="14" y="9"/>
                    <a:pt x="17" y="8"/>
                    <a:pt x="20" y="8"/>
                  </a:cubicBezTo>
                  <a:cubicBezTo>
                    <a:pt x="23" y="8"/>
                    <a:pt x="26" y="9"/>
                    <a:pt x="28" y="11"/>
                  </a:cubicBezTo>
                  <a:cubicBezTo>
                    <a:pt x="31" y="13"/>
                    <a:pt x="32" y="16"/>
                    <a:pt x="32" y="20"/>
                  </a:cubicBezTo>
                  <a:cubicBezTo>
                    <a:pt x="32" y="23"/>
                    <a:pt x="31" y="26"/>
                    <a:pt x="28" y="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Freeform 32"/>
            <p:cNvSpPr>
              <a:spLocks noEditPoints="1"/>
            </p:cNvSpPr>
            <p:nvPr/>
          </p:nvSpPr>
          <p:spPr bwMode="auto">
            <a:xfrm>
              <a:off x="4102836" y="1317614"/>
              <a:ext cx="147886" cy="147887"/>
            </a:xfrm>
            <a:custGeom>
              <a:avLst/>
              <a:gdLst>
                <a:gd name="T0" fmla="*/ 6 w 125"/>
                <a:gd name="T1" fmla="*/ 1 h 125"/>
                <a:gd name="T2" fmla="*/ 0 w 125"/>
                <a:gd name="T3" fmla="*/ 0 h 125"/>
                <a:gd name="T4" fmla="*/ 1 w 125"/>
                <a:gd name="T5" fmla="*/ 5 h 125"/>
                <a:gd name="T6" fmla="*/ 36 w 125"/>
                <a:gd name="T7" fmla="*/ 109 h 125"/>
                <a:gd name="T8" fmla="*/ 73 w 125"/>
                <a:gd name="T9" fmla="*/ 125 h 125"/>
                <a:gd name="T10" fmla="*/ 110 w 125"/>
                <a:gd name="T11" fmla="*/ 109 h 125"/>
                <a:gd name="T12" fmla="*/ 125 w 125"/>
                <a:gd name="T13" fmla="*/ 73 h 125"/>
                <a:gd name="T14" fmla="*/ 110 w 125"/>
                <a:gd name="T15" fmla="*/ 36 h 125"/>
                <a:gd name="T16" fmla="*/ 6 w 125"/>
                <a:gd name="T17" fmla="*/ 1 h 125"/>
                <a:gd name="T18" fmla="*/ 104 w 125"/>
                <a:gd name="T19" fmla="*/ 104 h 125"/>
                <a:gd name="T20" fmla="*/ 73 w 125"/>
                <a:gd name="T21" fmla="*/ 117 h 125"/>
                <a:gd name="T22" fmla="*/ 42 w 125"/>
                <a:gd name="T23" fmla="*/ 104 h 125"/>
                <a:gd name="T24" fmla="*/ 10 w 125"/>
                <a:gd name="T25" fmla="*/ 10 h 125"/>
                <a:gd name="T26" fmla="*/ 104 w 125"/>
                <a:gd name="T27" fmla="*/ 41 h 125"/>
                <a:gd name="T28" fmla="*/ 117 w 125"/>
                <a:gd name="T29" fmla="*/ 73 h 125"/>
                <a:gd name="T30" fmla="*/ 104 w 125"/>
                <a:gd name="T31" fmla="*/ 10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5" h="125">
                  <a:moveTo>
                    <a:pt x="6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9"/>
                    <a:pt x="17" y="90"/>
                    <a:pt x="36" y="109"/>
                  </a:cubicBezTo>
                  <a:cubicBezTo>
                    <a:pt x="46" y="119"/>
                    <a:pt x="59" y="125"/>
                    <a:pt x="73" y="125"/>
                  </a:cubicBezTo>
                  <a:cubicBezTo>
                    <a:pt x="87" y="125"/>
                    <a:pt x="100" y="119"/>
                    <a:pt x="110" y="109"/>
                  </a:cubicBezTo>
                  <a:cubicBezTo>
                    <a:pt x="119" y="100"/>
                    <a:pt x="125" y="86"/>
                    <a:pt x="125" y="73"/>
                  </a:cubicBezTo>
                  <a:cubicBezTo>
                    <a:pt x="125" y="59"/>
                    <a:pt x="119" y="46"/>
                    <a:pt x="110" y="36"/>
                  </a:cubicBezTo>
                  <a:cubicBezTo>
                    <a:pt x="90" y="16"/>
                    <a:pt x="9" y="1"/>
                    <a:pt x="6" y="1"/>
                  </a:cubicBezTo>
                  <a:close/>
                  <a:moveTo>
                    <a:pt x="104" y="104"/>
                  </a:moveTo>
                  <a:cubicBezTo>
                    <a:pt x="96" y="112"/>
                    <a:pt x="85" y="117"/>
                    <a:pt x="73" y="117"/>
                  </a:cubicBezTo>
                  <a:cubicBezTo>
                    <a:pt x="61" y="117"/>
                    <a:pt x="50" y="112"/>
                    <a:pt x="42" y="104"/>
                  </a:cubicBezTo>
                  <a:cubicBezTo>
                    <a:pt x="28" y="90"/>
                    <a:pt x="15" y="36"/>
                    <a:pt x="10" y="10"/>
                  </a:cubicBezTo>
                  <a:cubicBezTo>
                    <a:pt x="36" y="15"/>
                    <a:pt x="90" y="28"/>
                    <a:pt x="104" y="41"/>
                  </a:cubicBezTo>
                  <a:cubicBezTo>
                    <a:pt x="112" y="50"/>
                    <a:pt x="117" y="61"/>
                    <a:pt x="117" y="73"/>
                  </a:cubicBezTo>
                  <a:cubicBezTo>
                    <a:pt x="117" y="84"/>
                    <a:pt x="112" y="95"/>
                    <a:pt x="104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6" name="Группа 405"/>
          <p:cNvGrpSpPr/>
          <p:nvPr/>
        </p:nvGrpSpPr>
        <p:grpSpPr>
          <a:xfrm>
            <a:off x="4415509" y="1252826"/>
            <a:ext cx="330983" cy="302815"/>
            <a:chOff x="4415509" y="1252826"/>
            <a:chExt cx="330983" cy="302815"/>
          </a:xfrm>
        </p:grpSpPr>
        <p:sp>
          <p:nvSpPr>
            <p:cNvPr id="29" name="Freeform 33"/>
            <p:cNvSpPr>
              <a:spLocks noEditPoints="1"/>
            </p:cNvSpPr>
            <p:nvPr/>
          </p:nvSpPr>
          <p:spPr bwMode="auto">
            <a:xfrm>
              <a:off x="4415509" y="1252826"/>
              <a:ext cx="330983" cy="302815"/>
            </a:xfrm>
            <a:custGeom>
              <a:avLst/>
              <a:gdLst>
                <a:gd name="T0" fmla="*/ 140 w 280"/>
                <a:gd name="T1" fmla="*/ 0 h 256"/>
                <a:gd name="T2" fmla="*/ 49 w 280"/>
                <a:gd name="T3" fmla="*/ 37 h 256"/>
                <a:gd name="T4" fmla="*/ 49 w 280"/>
                <a:gd name="T5" fmla="*/ 218 h 256"/>
                <a:gd name="T6" fmla="*/ 140 w 280"/>
                <a:gd name="T7" fmla="*/ 256 h 256"/>
                <a:gd name="T8" fmla="*/ 230 w 280"/>
                <a:gd name="T9" fmla="*/ 218 h 256"/>
                <a:gd name="T10" fmla="*/ 230 w 280"/>
                <a:gd name="T11" fmla="*/ 37 h 256"/>
                <a:gd name="T12" fmla="*/ 140 w 280"/>
                <a:gd name="T13" fmla="*/ 0 h 256"/>
                <a:gd name="T14" fmla="*/ 225 w 280"/>
                <a:gd name="T15" fmla="*/ 212 h 256"/>
                <a:gd name="T16" fmla="*/ 140 w 280"/>
                <a:gd name="T17" fmla="*/ 248 h 256"/>
                <a:gd name="T18" fmla="*/ 55 w 280"/>
                <a:gd name="T19" fmla="*/ 212 h 256"/>
                <a:gd name="T20" fmla="*/ 55 w 280"/>
                <a:gd name="T21" fmla="*/ 43 h 256"/>
                <a:gd name="T22" fmla="*/ 140 w 280"/>
                <a:gd name="T23" fmla="*/ 8 h 256"/>
                <a:gd name="T24" fmla="*/ 225 w 280"/>
                <a:gd name="T25" fmla="*/ 43 h 256"/>
                <a:gd name="T26" fmla="*/ 225 w 280"/>
                <a:gd name="T27" fmla="*/ 2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0" h="256">
                  <a:moveTo>
                    <a:pt x="140" y="0"/>
                  </a:moveTo>
                  <a:cubicBezTo>
                    <a:pt x="106" y="0"/>
                    <a:pt x="74" y="13"/>
                    <a:pt x="49" y="37"/>
                  </a:cubicBezTo>
                  <a:cubicBezTo>
                    <a:pt x="0" y="87"/>
                    <a:pt x="0" y="168"/>
                    <a:pt x="49" y="218"/>
                  </a:cubicBezTo>
                  <a:cubicBezTo>
                    <a:pt x="74" y="242"/>
                    <a:pt x="106" y="256"/>
                    <a:pt x="140" y="256"/>
                  </a:cubicBezTo>
                  <a:cubicBezTo>
                    <a:pt x="174" y="256"/>
                    <a:pt x="206" y="242"/>
                    <a:pt x="230" y="218"/>
                  </a:cubicBezTo>
                  <a:cubicBezTo>
                    <a:pt x="280" y="168"/>
                    <a:pt x="280" y="87"/>
                    <a:pt x="230" y="37"/>
                  </a:cubicBezTo>
                  <a:cubicBezTo>
                    <a:pt x="206" y="13"/>
                    <a:pt x="174" y="0"/>
                    <a:pt x="140" y="0"/>
                  </a:cubicBezTo>
                  <a:close/>
                  <a:moveTo>
                    <a:pt x="225" y="212"/>
                  </a:moveTo>
                  <a:cubicBezTo>
                    <a:pt x="202" y="235"/>
                    <a:pt x="172" y="248"/>
                    <a:pt x="140" y="248"/>
                  </a:cubicBezTo>
                  <a:cubicBezTo>
                    <a:pt x="108" y="248"/>
                    <a:pt x="78" y="235"/>
                    <a:pt x="55" y="212"/>
                  </a:cubicBezTo>
                  <a:cubicBezTo>
                    <a:pt x="8" y="166"/>
                    <a:pt x="8" y="90"/>
                    <a:pt x="55" y="43"/>
                  </a:cubicBezTo>
                  <a:cubicBezTo>
                    <a:pt x="78" y="20"/>
                    <a:pt x="108" y="8"/>
                    <a:pt x="140" y="8"/>
                  </a:cubicBezTo>
                  <a:cubicBezTo>
                    <a:pt x="172" y="8"/>
                    <a:pt x="202" y="20"/>
                    <a:pt x="225" y="43"/>
                  </a:cubicBezTo>
                  <a:cubicBezTo>
                    <a:pt x="272" y="90"/>
                    <a:pt x="272" y="166"/>
                    <a:pt x="225" y="2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Freeform 34"/>
            <p:cNvSpPr>
              <a:spLocks noEditPoints="1"/>
            </p:cNvSpPr>
            <p:nvPr/>
          </p:nvSpPr>
          <p:spPr bwMode="auto">
            <a:xfrm>
              <a:off x="4554944" y="1380994"/>
              <a:ext cx="52113" cy="47887"/>
            </a:xfrm>
            <a:custGeom>
              <a:avLst/>
              <a:gdLst>
                <a:gd name="T0" fmla="*/ 22 w 44"/>
                <a:gd name="T1" fmla="*/ 40 h 40"/>
                <a:gd name="T2" fmla="*/ 36 w 44"/>
                <a:gd name="T3" fmla="*/ 34 h 40"/>
                <a:gd name="T4" fmla="*/ 36 w 44"/>
                <a:gd name="T5" fmla="*/ 5 h 40"/>
                <a:gd name="T6" fmla="*/ 22 w 44"/>
                <a:gd name="T7" fmla="*/ 0 h 40"/>
                <a:gd name="T8" fmla="*/ 8 w 44"/>
                <a:gd name="T9" fmla="*/ 5 h 40"/>
                <a:gd name="T10" fmla="*/ 8 w 44"/>
                <a:gd name="T11" fmla="*/ 34 h 40"/>
                <a:gd name="T12" fmla="*/ 22 w 44"/>
                <a:gd name="T13" fmla="*/ 40 h 40"/>
                <a:gd name="T14" fmla="*/ 13 w 44"/>
                <a:gd name="T15" fmla="*/ 11 h 40"/>
                <a:gd name="T16" fmla="*/ 22 w 44"/>
                <a:gd name="T17" fmla="*/ 8 h 40"/>
                <a:gd name="T18" fmla="*/ 30 w 44"/>
                <a:gd name="T19" fmla="*/ 11 h 40"/>
                <a:gd name="T20" fmla="*/ 30 w 44"/>
                <a:gd name="T21" fmla="*/ 28 h 40"/>
                <a:gd name="T22" fmla="*/ 13 w 44"/>
                <a:gd name="T23" fmla="*/ 28 h 40"/>
                <a:gd name="T24" fmla="*/ 13 w 44"/>
                <a:gd name="T25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0">
                  <a:moveTo>
                    <a:pt x="22" y="40"/>
                  </a:moveTo>
                  <a:cubicBezTo>
                    <a:pt x="27" y="40"/>
                    <a:pt x="32" y="38"/>
                    <a:pt x="36" y="34"/>
                  </a:cubicBezTo>
                  <a:cubicBezTo>
                    <a:pt x="44" y="26"/>
                    <a:pt x="44" y="13"/>
                    <a:pt x="36" y="5"/>
                  </a:cubicBezTo>
                  <a:cubicBezTo>
                    <a:pt x="32" y="2"/>
                    <a:pt x="27" y="0"/>
                    <a:pt x="22" y="0"/>
                  </a:cubicBezTo>
                  <a:cubicBezTo>
                    <a:pt x="17" y="0"/>
                    <a:pt x="12" y="2"/>
                    <a:pt x="8" y="5"/>
                  </a:cubicBezTo>
                  <a:cubicBezTo>
                    <a:pt x="0" y="13"/>
                    <a:pt x="0" y="26"/>
                    <a:pt x="8" y="34"/>
                  </a:cubicBezTo>
                  <a:cubicBezTo>
                    <a:pt x="12" y="38"/>
                    <a:pt x="17" y="40"/>
                    <a:pt x="22" y="40"/>
                  </a:cubicBezTo>
                  <a:close/>
                  <a:moveTo>
                    <a:pt x="13" y="11"/>
                  </a:moveTo>
                  <a:cubicBezTo>
                    <a:pt x="16" y="9"/>
                    <a:pt x="19" y="8"/>
                    <a:pt x="22" y="8"/>
                  </a:cubicBezTo>
                  <a:cubicBezTo>
                    <a:pt x="25" y="8"/>
                    <a:pt x="28" y="9"/>
                    <a:pt x="30" y="11"/>
                  </a:cubicBezTo>
                  <a:cubicBezTo>
                    <a:pt x="35" y="16"/>
                    <a:pt x="35" y="23"/>
                    <a:pt x="30" y="28"/>
                  </a:cubicBezTo>
                  <a:cubicBezTo>
                    <a:pt x="26" y="33"/>
                    <a:pt x="18" y="33"/>
                    <a:pt x="13" y="28"/>
                  </a:cubicBezTo>
                  <a:cubicBezTo>
                    <a:pt x="9" y="23"/>
                    <a:pt x="9" y="16"/>
                    <a:pt x="13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Freeform 35"/>
            <p:cNvSpPr>
              <a:spLocks noEditPoints="1"/>
            </p:cNvSpPr>
            <p:nvPr/>
          </p:nvSpPr>
          <p:spPr bwMode="auto">
            <a:xfrm>
              <a:off x="4514100" y="1317614"/>
              <a:ext cx="153520" cy="147887"/>
            </a:xfrm>
            <a:custGeom>
              <a:avLst/>
              <a:gdLst>
                <a:gd name="T0" fmla="*/ 20 w 130"/>
                <a:gd name="T1" fmla="*/ 36 h 125"/>
                <a:gd name="T2" fmla="*/ 20 w 130"/>
                <a:gd name="T3" fmla="*/ 109 h 125"/>
                <a:gd name="T4" fmla="*/ 57 w 130"/>
                <a:gd name="T5" fmla="*/ 125 h 125"/>
                <a:gd name="T6" fmla="*/ 57 w 130"/>
                <a:gd name="T7" fmla="*/ 125 h 125"/>
                <a:gd name="T8" fmla="*/ 94 w 130"/>
                <a:gd name="T9" fmla="*/ 109 h 125"/>
                <a:gd name="T10" fmla="*/ 129 w 130"/>
                <a:gd name="T11" fmla="*/ 5 h 125"/>
                <a:gd name="T12" fmla="*/ 130 w 130"/>
                <a:gd name="T13" fmla="*/ 0 h 125"/>
                <a:gd name="T14" fmla="*/ 124 w 130"/>
                <a:gd name="T15" fmla="*/ 1 h 125"/>
                <a:gd name="T16" fmla="*/ 20 w 130"/>
                <a:gd name="T17" fmla="*/ 36 h 125"/>
                <a:gd name="T18" fmla="*/ 88 w 130"/>
                <a:gd name="T19" fmla="*/ 104 h 125"/>
                <a:gd name="T20" fmla="*/ 57 w 130"/>
                <a:gd name="T21" fmla="*/ 117 h 125"/>
                <a:gd name="T22" fmla="*/ 26 w 130"/>
                <a:gd name="T23" fmla="*/ 104 h 125"/>
                <a:gd name="T24" fmla="*/ 26 w 130"/>
                <a:gd name="T25" fmla="*/ 41 h 125"/>
                <a:gd name="T26" fmla="*/ 120 w 130"/>
                <a:gd name="T27" fmla="*/ 10 h 125"/>
                <a:gd name="T28" fmla="*/ 88 w 130"/>
                <a:gd name="T29" fmla="*/ 10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25">
                  <a:moveTo>
                    <a:pt x="20" y="36"/>
                  </a:moveTo>
                  <a:cubicBezTo>
                    <a:pt x="0" y="56"/>
                    <a:pt x="0" y="89"/>
                    <a:pt x="20" y="109"/>
                  </a:cubicBezTo>
                  <a:cubicBezTo>
                    <a:pt x="30" y="119"/>
                    <a:pt x="43" y="125"/>
                    <a:pt x="57" y="125"/>
                  </a:cubicBezTo>
                  <a:cubicBezTo>
                    <a:pt x="57" y="125"/>
                    <a:pt x="57" y="125"/>
                    <a:pt x="57" y="125"/>
                  </a:cubicBezTo>
                  <a:cubicBezTo>
                    <a:pt x="71" y="125"/>
                    <a:pt x="84" y="119"/>
                    <a:pt x="94" y="109"/>
                  </a:cubicBezTo>
                  <a:cubicBezTo>
                    <a:pt x="113" y="90"/>
                    <a:pt x="128" y="9"/>
                    <a:pt x="129" y="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21" y="1"/>
                    <a:pt x="40" y="16"/>
                    <a:pt x="20" y="36"/>
                  </a:cubicBezTo>
                  <a:close/>
                  <a:moveTo>
                    <a:pt x="88" y="104"/>
                  </a:moveTo>
                  <a:cubicBezTo>
                    <a:pt x="80" y="112"/>
                    <a:pt x="69" y="117"/>
                    <a:pt x="57" y="117"/>
                  </a:cubicBezTo>
                  <a:cubicBezTo>
                    <a:pt x="45" y="117"/>
                    <a:pt x="34" y="112"/>
                    <a:pt x="26" y="104"/>
                  </a:cubicBezTo>
                  <a:cubicBezTo>
                    <a:pt x="9" y="87"/>
                    <a:pt x="9" y="59"/>
                    <a:pt x="26" y="41"/>
                  </a:cubicBezTo>
                  <a:cubicBezTo>
                    <a:pt x="39" y="28"/>
                    <a:pt x="94" y="15"/>
                    <a:pt x="120" y="10"/>
                  </a:cubicBezTo>
                  <a:cubicBezTo>
                    <a:pt x="115" y="36"/>
                    <a:pt x="102" y="90"/>
                    <a:pt x="88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5" name="Группа 404"/>
          <p:cNvGrpSpPr/>
          <p:nvPr/>
        </p:nvGrpSpPr>
        <p:grpSpPr>
          <a:xfrm>
            <a:off x="4822548" y="1252826"/>
            <a:ext cx="302815" cy="302815"/>
            <a:chOff x="4822548" y="1252826"/>
            <a:chExt cx="302815" cy="302815"/>
          </a:xfrm>
        </p:grpSpPr>
        <p:sp>
          <p:nvSpPr>
            <p:cNvPr id="32" name="Freeform 36"/>
            <p:cNvSpPr>
              <a:spLocks noEditPoints="1"/>
            </p:cNvSpPr>
            <p:nvPr/>
          </p:nvSpPr>
          <p:spPr bwMode="auto">
            <a:xfrm>
              <a:off x="4822548" y="1252826"/>
              <a:ext cx="302815" cy="302815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248 h 256"/>
                <a:gd name="T12" fmla="*/ 8 w 256"/>
                <a:gd name="T13" fmla="*/ 128 h 256"/>
                <a:gd name="T14" fmla="*/ 128 w 256"/>
                <a:gd name="T15" fmla="*/ 8 h 256"/>
                <a:gd name="T16" fmla="*/ 248 w 256"/>
                <a:gd name="T17" fmla="*/ 128 h 256"/>
                <a:gd name="T18" fmla="*/ 128 w 256"/>
                <a:gd name="T19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57" y="0"/>
                    <a:pt x="0" y="57"/>
                    <a:pt x="0" y="128"/>
                  </a:cubicBezTo>
                  <a:cubicBezTo>
                    <a:pt x="0" y="198"/>
                    <a:pt x="57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248"/>
                  </a:moveTo>
                  <a:cubicBezTo>
                    <a:pt x="62" y="248"/>
                    <a:pt x="8" y="194"/>
                    <a:pt x="8" y="128"/>
                  </a:cubicBezTo>
                  <a:cubicBezTo>
                    <a:pt x="8" y="61"/>
                    <a:pt x="62" y="8"/>
                    <a:pt x="128" y="8"/>
                  </a:cubicBezTo>
                  <a:cubicBezTo>
                    <a:pt x="194" y="8"/>
                    <a:pt x="248" y="61"/>
                    <a:pt x="248" y="128"/>
                  </a:cubicBezTo>
                  <a:cubicBezTo>
                    <a:pt x="248" y="194"/>
                    <a:pt x="194" y="248"/>
                    <a:pt x="128" y="2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4950716" y="1380994"/>
              <a:ext cx="46479" cy="47887"/>
            </a:xfrm>
            <a:custGeom>
              <a:avLst/>
              <a:gdLst>
                <a:gd name="T0" fmla="*/ 0 w 40"/>
                <a:gd name="T1" fmla="*/ 20 h 40"/>
                <a:gd name="T2" fmla="*/ 20 w 40"/>
                <a:gd name="T3" fmla="*/ 40 h 40"/>
                <a:gd name="T4" fmla="*/ 40 w 40"/>
                <a:gd name="T5" fmla="*/ 20 h 40"/>
                <a:gd name="T6" fmla="*/ 20 w 40"/>
                <a:gd name="T7" fmla="*/ 0 h 40"/>
                <a:gd name="T8" fmla="*/ 0 w 40"/>
                <a:gd name="T9" fmla="*/ 20 h 40"/>
                <a:gd name="T10" fmla="*/ 32 w 40"/>
                <a:gd name="T11" fmla="*/ 20 h 40"/>
                <a:gd name="T12" fmla="*/ 20 w 40"/>
                <a:gd name="T13" fmla="*/ 32 h 40"/>
                <a:gd name="T14" fmla="*/ 8 w 40"/>
                <a:gd name="T15" fmla="*/ 20 h 40"/>
                <a:gd name="T16" fmla="*/ 20 w 40"/>
                <a:gd name="T17" fmla="*/ 8 h 40"/>
                <a:gd name="T18" fmla="*/ 32 w 40"/>
                <a:gd name="T1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0" y="20"/>
                  </a:move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lose/>
                  <a:moveTo>
                    <a:pt x="32" y="20"/>
                  </a:moveTo>
                  <a:cubicBezTo>
                    <a:pt x="32" y="26"/>
                    <a:pt x="27" y="32"/>
                    <a:pt x="20" y="32"/>
                  </a:cubicBezTo>
                  <a:cubicBezTo>
                    <a:pt x="13" y="32"/>
                    <a:pt x="8" y="26"/>
                    <a:pt x="8" y="20"/>
                  </a:cubicBezTo>
                  <a:cubicBezTo>
                    <a:pt x="8" y="13"/>
                    <a:pt x="13" y="8"/>
                    <a:pt x="20" y="8"/>
                  </a:cubicBezTo>
                  <a:cubicBezTo>
                    <a:pt x="27" y="8"/>
                    <a:pt x="32" y="13"/>
                    <a:pt x="32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Freeform 38"/>
            <p:cNvSpPr>
              <a:spLocks noEditPoints="1"/>
            </p:cNvSpPr>
            <p:nvPr/>
          </p:nvSpPr>
          <p:spPr bwMode="auto">
            <a:xfrm>
              <a:off x="4912688" y="1276770"/>
              <a:ext cx="122535" cy="188731"/>
            </a:xfrm>
            <a:custGeom>
              <a:avLst/>
              <a:gdLst>
                <a:gd name="T0" fmla="*/ 52 w 104"/>
                <a:gd name="T1" fmla="*/ 0 h 160"/>
                <a:gd name="T2" fmla="*/ 49 w 104"/>
                <a:gd name="T3" fmla="*/ 5 h 160"/>
                <a:gd name="T4" fmla="*/ 0 w 104"/>
                <a:gd name="T5" fmla="*/ 108 h 160"/>
                <a:gd name="T6" fmla="*/ 52 w 104"/>
                <a:gd name="T7" fmla="*/ 160 h 160"/>
                <a:gd name="T8" fmla="*/ 104 w 104"/>
                <a:gd name="T9" fmla="*/ 108 h 160"/>
                <a:gd name="T10" fmla="*/ 55 w 104"/>
                <a:gd name="T11" fmla="*/ 5 h 160"/>
                <a:gd name="T12" fmla="*/ 52 w 104"/>
                <a:gd name="T13" fmla="*/ 0 h 160"/>
                <a:gd name="T14" fmla="*/ 52 w 104"/>
                <a:gd name="T15" fmla="*/ 152 h 160"/>
                <a:gd name="T16" fmla="*/ 8 w 104"/>
                <a:gd name="T17" fmla="*/ 108 h 160"/>
                <a:gd name="T18" fmla="*/ 52 w 104"/>
                <a:gd name="T19" fmla="*/ 15 h 160"/>
                <a:gd name="T20" fmla="*/ 96 w 104"/>
                <a:gd name="T21" fmla="*/ 108 h 160"/>
                <a:gd name="T22" fmla="*/ 52 w 104"/>
                <a:gd name="T23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160">
                  <a:moveTo>
                    <a:pt x="52" y="0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7" y="8"/>
                    <a:pt x="0" y="80"/>
                    <a:pt x="0" y="108"/>
                  </a:cubicBezTo>
                  <a:cubicBezTo>
                    <a:pt x="0" y="136"/>
                    <a:pt x="23" y="160"/>
                    <a:pt x="52" y="160"/>
                  </a:cubicBezTo>
                  <a:cubicBezTo>
                    <a:pt x="81" y="160"/>
                    <a:pt x="104" y="136"/>
                    <a:pt x="104" y="108"/>
                  </a:cubicBezTo>
                  <a:cubicBezTo>
                    <a:pt x="104" y="80"/>
                    <a:pt x="57" y="8"/>
                    <a:pt x="55" y="5"/>
                  </a:cubicBezTo>
                  <a:lnTo>
                    <a:pt x="52" y="0"/>
                  </a:lnTo>
                  <a:close/>
                  <a:moveTo>
                    <a:pt x="52" y="152"/>
                  </a:moveTo>
                  <a:cubicBezTo>
                    <a:pt x="28" y="152"/>
                    <a:pt x="8" y="132"/>
                    <a:pt x="8" y="108"/>
                  </a:cubicBezTo>
                  <a:cubicBezTo>
                    <a:pt x="8" y="88"/>
                    <a:pt x="37" y="38"/>
                    <a:pt x="52" y="15"/>
                  </a:cubicBezTo>
                  <a:cubicBezTo>
                    <a:pt x="67" y="38"/>
                    <a:pt x="96" y="88"/>
                    <a:pt x="96" y="108"/>
                  </a:cubicBezTo>
                  <a:cubicBezTo>
                    <a:pt x="96" y="132"/>
                    <a:pt x="76" y="152"/>
                    <a:pt x="52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8" name="Группа 407"/>
          <p:cNvGrpSpPr/>
          <p:nvPr/>
        </p:nvGrpSpPr>
        <p:grpSpPr>
          <a:xfrm>
            <a:off x="5607048" y="1272544"/>
            <a:ext cx="302815" cy="264787"/>
            <a:chOff x="5607048" y="1272544"/>
            <a:chExt cx="302815" cy="264787"/>
          </a:xfrm>
        </p:grpSpPr>
        <p:sp>
          <p:nvSpPr>
            <p:cNvPr id="35" name="Freeform 39"/>
            <p:cNvSpPr>
              <a:spLocks noEditPoints="1"/>
            </p:cNvSpPr>
            <p:nvPr/>
          </p:nvSpPr>
          <p:spPr bwMode="auto">
            <a:xfrm>
              <a:off x="5607048" y="1272544"/>
              <a:ext cx="302815" cy="178872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0 h 152"/>
                <a:gd name="T6" fmla="*/ 56 w 256"/>
                <a:gd name="T7" fmla="*/ 0 h 152"/>
                <a:gd name="T8" fmla="*/ 46 w 256"/>
                <a:gd name="T9" fmla="*/ 1 h 152"/>
                <a:gd name="T10" fmla="*/ 40 w 256"/>
                <a:gd name="T11" fmla="*/ 2 h 152"/>
                <a:gd name="T12" fmla="*/ 43 w 256"/>
                <a:gd name="T13" fmla="*/ 7 h 152"/>
                <a:gd name="T14" fmla="*/ 48 w 256"/>
                <a:gd name="T15" fmla="*/ 24 h 152"/>
                <a:gd name="T16" fmla="*/ 16 w 256"/>
                <a:gd name="T17" fmla="*/ 56 h 152"/>
                <a:gd name="T18" fmla="*/ 6 w 256"/>
                <a:gd name="T19" fmla="*/ 54 h 152"/>
                <a:gd name="T20" fmla="*/ 0 w 256"/>
                <a:gd name="T21" fmla="*/ 52 h 152"/>
                <a:gd name="T22" fmla="*/ 0 w 256"/>
                <a:gd name="T23" fmla="*/ 58 h 152"/>
                <a:gd name="T24" fmla="*/ 9 w 256"/>
                <a:gd name="T25" fmla="*/ 86 h 152"/>
                <a:gd name="T26" fmla="*/ 22 w 256"/>
                <a:gd name="T27" fmla="*/ 100 h 152"/>
                <a:gd name="T28" fmla="*/ 20 w 256"/>
                <a:gd name="T29" fmla="*/ 112 h 152"/>
                <a:gd name="T30" fmla="*/ 60 w 256"/>
                <a:gd name="T31" fmla="*/ 152 h 152"/>
                <a:gd name="T32" fmla="*/ 60 w 256"/>
                <a:gd name="T33" fmla="*/ 144 h 152"/>
                <a:gd name="T34" fmla="*/ 28 w 256"/>
                <a:gd name="T35" fmla="*/ 112 h 152"/>
                <a:gd name="T36" fmla="*/ 60 w 256"/>
                <a:gd name="T37" fmla="*/ 76 h 152"/>
                <a:gd name="T38" fmla="*/ 72 w 256"/>
                <a:gd name="T39" fmla="*/ 76 h 152"/>
                <a:gd name="T40" fmla="*/ 72 w 256"/>
                <a:gd name="T41" fmla="*/ 72 h 152"/>
                <a:gd name="T42" fmla="*/ 144 w 256"/>
                <a:gd name="T43" fmla="*/ 16 h 152"/>
                <a:gd name="T44" fmla="*/ 220 w 256"/>
                <a:gd name="T45" fmla="*/ 84 h 152"/>
                <a:gd name="T46" fmla="*/ 220 w 256"/>
                <a:gd name="T47" fmla="*/ 88 h 152"/>
                <a:gd name="T48" fmla="*/ 224 w 256"/>
                <a:gd name="T49" fmla="*/ 88 h 152"/>
                <a:gd name="T50" fmla="*/ 248 w 256"/>
                <a:gd name="T51" fmla="*/ 120 h 152"/>
                <a:gd name="T52" fmla="*/ 224 w 256"/>
                <a:gd name="T53" fmla="*/ 144 h 152"/>
                <a:gd name="T54" fmla="*/ 224 w 256"/>
                <a:gd name="T55" fmla="*/ 152 h 152"/>
                <a:gd name="T56" fmla="*/ 256 w 256"/>
                <a:gd name="T57" fmla="*/ 120 h 152"/>
                <a:gd name="T58" fmla="*/ 228 w 256"/>
                <a:gd name="T59" fmla="*/ 80 h 152"/>
                <a:gd name="T60" fmla="*/ 65 w 256"/>
                <a:gd name="T61" fmla="*/ 68 h 152"/>
                <a:gd name="T62" fmla="*/ 60 w 256"/>
                <a:gd name="T63" fmla="*/ 68 h 152"/>
                <a:gd name="T64" fmla="*/ 25 w 256"/>
                <a:gd name="T65" fmla="*/ 92 h 152"/>
                <a:gd name="T66" fmla="*/ 16 w 256"/>
                <a:gd name="T67" fmla="*/ 81 h 152"/>
                <a:gd name="T68" fmla="*/ 9 w 256"/>
                <a:gd name="T69" fmla="*/ 63 h 152"/>
                <a:gd name="T70" fmla="*/ 16 w 256"/>
                <a:gd name="T71" fmla="*/ 64 h 152"/>
                <a:gd name="T72" fmla="*/ 56 w 256"/>
                <a:gd name="T73" fmla="*/ 24 h 152"/>
                <a:gd name="T74" fmla="*/ 53 w 256"/>
                <a:gd name="T75" fmla="*/ 8 h 152"/>
                <a:gd name="T76" fmla="*/ 56 w 256"/>
                <a:gd name="T77" fmla="*/ 8 h 152"/>
                <a:gd name="T78" fmla="*/ 93 w 256"/>
                <a:gd name="T79" fmla="*/ 25 h 152"/>
                <a:gd name="T80" fmla="*/ 65 w 256"/>
                <a:gd name="T81" fmla="*/ 6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2"/>
                    <a:pt x="100" y="20"/>
                  </a:cubicBezTo>
                  <a:cubicBezTo>
                    <a:pt x="89" y="7"/>
                    <a:pt x="73" y="0"/>
                    <a:pt x="56" y="0"/>
                  </a:cubicBezTo>
                  <a:cubicBezTo>
                    <a:pt x="53" y="0"/>
                    <a:pt x="50" y="0"/>
                    <a:pt x="46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7" y="12"/>
                    <a:pt x="48" y="18"/>
                    <a:pt x="48" y="24"/>
                  </a:cubicBezTo>
                  <a:cubicBezTo>
                    <a:pt x="48" y="41"/>
                    <a:pt x="34" y="56"/>
                    <a:pt x="16" y="56"/>
                  </a:cubicBezTo>
                  <a:cubicBezTo>
                    <a:pt x="13" y="56"/>
                    <a:pt x="9" y="55"/>
                    <a:pt x="6" y="5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4" y="77"/>
                    <a:pt x="9" y="86"/>
                  </a:cubicBezTo>
                  <a:cubicBezTo>
                    <a:pt x="13" y="91"/>
                    <a:pt x="17" y="96"/>
                    <a:pt x="22" y="100"/>
                  </a:cubicBezTo>
                  <a:cubicBezTo>
                    <a:pt x="21" y="103"/>
                    <a:pt x="20" y="107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0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8" y="39"/>
                    <a:pt x="109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4"/>
                    <a:pt x="248" y="120"/>
                  </a:cubicBezTo>
                  <a:cubicBezTo>
                    <a:pt x="248" y="134"/>
                    <a:pt x="239" y="144"/>
                    <a:pt x="224" y="144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8"/>
                    <a:pt x="256" y="120"/>
                  </a:cubicBezTo>
                  <a:cubicBezTo>
                    <a:pt x="256" y="102"/>
                    <a:pt x="245" y="82"/>
                    <a:pt x="228" y="80"/>
                  </a:cubicBezTo>
                  <a:close/>
                  <a:moveTo>
                    <a:pt x="65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7"/>
                    <a:pt x="25" y="92"/>
                  </a:cubicBezTo>
                  <a:cubicBezTo>
                    <a:pt x="21" y="89"/>
                    <a:pt x="18" y="85"/>
                    <a:pt x="16" y="81"/>
                  </a:cubicBezTo>
                  <a:cubicBezTo>
                    <a:pt x="12" y="76"/>
                    <a:pt x="10" y="70"/>
                    <a:pt x="9" y="63"/>
                  </a:cubicBezTo>
                  <a:cubicBezTo>
                    <a:pt x="11" y="64"/>
                    <a:pt x="14" y="64"/>
                    <a:pt x="16" y="64"/>
                  </a:cubicBezTo>
                  <a:cubicBezTo>
                    <a:pt x="38" y="64"/>
                    <a:pt x="56" y="46"/>
                    <a:pt x="56" y="24"/>
                  </a:cubicBezTo>
                  <a:cubicBezTo>
                    <a:pt x="56" y="18"/>
                    <a:pt x="55" y="13"/>
                    <a:pt x="53" y="8"/>
                  </a:cubicBezTo>
                  <a:cubicBezTo>
                    <a:pt x="54" y="8"/>
                    <a:pt x="55" y="8"/>
                    <a:pt x="56" y="8"/>
                  </a:cubicBezTo>
                  <a:cubicBezTo>
                    <a:pt x="71" y="8"/>
                    <a:pt x="84" y="14"/>
                    <a:pt x="93" y="25"/>
                  </a:cubicBezTo>
                  <a:cubicBezTo>
                    <a:pt x="79" y="35"/>
                    <a:pt x="69" y="50"/>
                    <a:pt x="65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5616907" y="1480993"/>
              <a:ext cx="170421" cy="56338"/>
            </a:xfrm>
            <a:custGeom>
              <a:avLst/>
              <a:gdLst>
                <a:gd name="T0" fmla="*/ 0 w 144"/>
                <a:gd name="T1" fmla="*/ 8 h 48"/>
                <a:gd name="T2" fmla="*/ 120 w 144"/>
                <a:gd name="T3" fmla="*/ 8 h 48"/>
                <a:gd name="T4" fmla="*/ 136 w 144"/>
                <a:gd name="T5" fmla="*/ 24 h 48"/>
                <a:gd name="T6" fmla="*/ 120 w 144"/>
                <a:gd name="T7" fmla="*/ 40 h 48"/>
                <a:gd name="T8" fmla="*/ 104 w 144"/>
                <a:gd name="T9" fmla="*/ 24 h 48"/>
                <a:gd name="T10" fmla="*/ 96 w 144"/>
                <a:gd name="T11" fmla="*/ 24 h 48"/>
                <a:gd name="T12" fmla="*/ 120 w 144"/>
                <a:gd name="T13" fmla="*/ 48 h 48"/>
                <a:gd name="T14" fmla="*/ 144 w 144"/>
                <a:gd name="T15" fmla="*/ 24 h 48"/>
                <a:gd name="T16" fmla="*/ 120 w 144"/>
                <a:gd name="T17" fmla="*/ 0 h 48"/>
                <a:gd name="T18" fmla="*/ 0 w 144"/>
                <a:gd name="T19" fmla="*/ 0 h 48"/>
                <a:gd name="T20" fmla="*/ 0 w 144"/>
                <a:gd name="T21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48">
                  <a:moveTo>
                    <a:pt x="0" y="8"/>
                  </a:moveTo>
                  <a:cubicBezTo>
                    <a:pt x="120" y="8"/>
                    <a:pt x="120" y="8"/>
                    <a:pt x="120" y="8"/>
                  </a:cubicBezTo>
                  <a:cubicBezTo>
                    <a:pt x="129" y="8"/>
                    <a:pt x="136" y="15"/>
                    <a:pt x="136" y="24"/>
                  </a:cubicBezTo>
                  <a:cubicBezTo>
                    <a:pt x="136" y="32"/>
                    <a:pt x="129" y="40"/>
                    <a:pt x="120" y="40"/>
                  </a:cubicBezTo>
                  <a:cubicBezTo>
                    <a:pt x="112" y="40"/>
                    <a:pt x="104" y="32"/>
                    <a:pt x="104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37"/>
                    <a:pt x="107" y="48"/>
                    <a:pt x="120" y="48"/>
                  </a:cubicBezTo>
                  <a:cubicBezTo>
                    <a:pt x="134" y="48"/>
                    <a:pt x="144" y="37"/>
                    <a:pt x="144" y="24"/>
                  </a:cubicBezTo>
                  <a:cubicBezTo>
                    <a:pt x="144" y="10"/>
                    <a:pt x="134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5626766" y="1413388"/>
              <a:ext cx="222533" cy="57746"/>
            </a:xfrm>
            <a:custGeom>
              <a:avLst/>
              <a:gdLst>
                <a:gd name="T0" fmla="*/ 164 w 188"/>
                <a:gd name="T1" fmla="*/ 40 h 48"/>
                <a:gd name="T2" fmla="*/ 0 w 188"/>
                <a:gd name="T3" fmla="*/ 40 h 48"/>
                <a:gd name="T4" fmla="*/ 0 w 188"/>
                <a:gd name="T5" fmla="*/ 48 h 48"/>
                <a:gd name="T6" fmla="*/ 164 w 188"/>
                <a:gd name="T7" fmla="*/ 48 h 48"/>
                <a:gd name="T8" fmla="*/ 188 w 188"/>
                <a:gd name="T9" fmla="*/ 24 h 48"/>
                <a:gd name="T10" fmla="*/ 164 w 188"/>
                <a:gd name="T11" fmla="*/ 0 h 48"/>
                <a:gd name="T12" fmla="*/ 140 w 188"/>
                <a:gd name="T13" fmla="*/ 24 h 48"/>
                <a:gd name="T14" fmla="*/ 148 w 188"/>
                <a:gd name="T15" fmla="*/ 24 h 48"/>
                <a:gd name="T16" fmla="*/ 164 w 188"/>
                <a:gd name="T17" fmla="*/ 8 h 48"/>
                <a:gd name="T18" fmla="*/ 180 w 188"/>
                <a:gd name="T19" fmla="*/ 24 h 48"/>
                <a:gd name="T20" fmla="*/ 164 w 188"/>
                <a:gd name="T21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48">
                  <a:moveTo>
                    <a:pt x="164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78" y="48"/>
                    <a:pt x="188" y="37"/>
                    <a:pt x="188" y="24"/>
                  </a:cubicBezTo>
                  <a:cubicBezTo>
                    <a:pt x="188" y="10"/>
                    <a:pt x="178" y="0"/>
                    <a:pt x="164" y="0"/>
                  </a:cubicBezTo>
                  <a:cubicBezTo>
                    <a:pt x="151" y="0"/>
                    <a:pt x="140" y="10"/>
                    <a:pt x="140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48" y="15"/>
                    <a:pt x="156" y="8"/>
                    <a:pt x="164" y="8"/>
                  </a:cubicBezTo>
                  <a:cubicBezTo>
                    <a:pt x="173" y="8"/>
                    <a:pt x="180" y="15"/>
                    <a:pt x="180" y="24"/>
                  </a:cubicBezTo>
                  <a:cubicBezTo>
                    <a:pt x="180" y="32"/>
                    <a:pt x="173" y="40"/>
                    <a:pt x="164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09" name="Группа 408"/>
          <p:cNvGrpSpPr/>
          <p:nvPr/>
        </p:nvGrpSpPr>
        <p:grpSpPr>
          <a:xfrm>
            <a:off x="6000002" y="1272544"/>
            <a:ext cx="302815" cy="264787"/>
            <a:chOff x="6000002" y="1272544"/>
            <a:chExt cx="302815" cy="264787"/>
          </a:xfrm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6000002" y="1272544"/>
              <a:ext cx="302815" cy="178872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0 h 152"/>
                <a:gd name="T6" fmla="*/ 56 w 256"/>
                <a:gd name="T7" fmla="*/ 0 h 152"/>
                <a:gd name="T8" fmla="*/ 0 w 256"/>
                <a:gd name="T9" fmla="*/ 56 h 152"/>
                <a:gd name="T10" fmla="*/ 9 w 256"/>
                <a:gd name="T11" fmla="*/ 86 h 152"/>
                <a:gd name="T12" fmla="*/ 22 w 256"/>
                <a:gd name="T13" fmla="*/ 100 h 152"/>
                <a:gd name="T14" fmla="*/ 20 w 256"/>
                <a:gd name="T15" fmla="*/ 112 h 152"/>
                <a:gd name="T16" fmla="*/ 60 w 256"/>
                <a:gd name="T17" fmla="*/ 152 h 152"/>
                <a:gd name="T18" fmla="*/ 60 w 256"/>
                <a:gd name="T19" fmla="*/ 144 h 152"/>
                <a:gd name="T20" fmla="*/ 28 w 256"/>
                <a:gd name="T21" fmla="*/ 112 h 152"/>
                <a:gd name="T22" fmla="*/ 60 w 256"/>
                <a:gd name="T23" fmla="*/ 76 h 152"/>
                <a:gd name="T24" fmla="*/ 72 w 256"/>
                <a:gd name="T25" fmla="*/ 76 h 152"/>
                <a:gd name="T26" fmla="*/ 72 w 256"/>
                <a:gd name="T27" fmla="*/ 72 h 152"/>
                <a:gd name="T28" fmla="*/ 144 w 256"/>
                <a:gd name="T29" fmla="*/ 16 h 152"/>
                <a:gd name="T30" fmla="*/ 220 w 256"/>
                <a:gd name="T31" fmla="*/ 84 h 152"/>
                <a:gd name="T32" fmla="*/ 220 w 256"/>
                <a:gd name="T33" fmla="*/ 88 h 152"/>
                <a:gd name="T34" fmla="*/ 224 w 256"/>
                <a:gd name="T35" fmla="*/ 88 h 152"/>
                <a:gd name="T36" fmla="*/ 248 w 256"/>
                <a:gd name="T37" fmla="*/ 120 h 152"/>
                <a:gd name="T38" fmla="*/ 224 w 256"/>
                <a:gd name="T39" fmla="*/ 144 h 152"/>
                <a:gd name="T40" fmla="*/ 224 w 256"/>
                <a:gd name="T41" fmla="*/ 152 h 152"/>
                <a:gd name="T42" fmla="*/ 256 w 256"/>
                <a:gd name="T43" fmla="*/ 120 h 152"/>
                <a:gd name="T44" fmla="*/ 228 w 256"/>
                <a:gd name="T45" fmla="*/ 80 h 152"/>
                <a:gd name="T46" fmla="*/ 65 w 256"/>
                <a:gd name="T47" fmla="*/ 68 h 152"/>
                <a:gd name="T48" fmla="*/ 60 w 256"/>
                <a:gd name="T49" fmla="*/ 68 h 152"/>
                <a:gd name="T50" fmla="*/ 25 w 256"/>
                <a:gd name="T51" fmla="*/ 92 h 152"/>
                <a:gd name="T52" fmla="*/ 16 w 256"/>
                <a:gd name="T53" fmla="*/ 81 h 152"/>
                <a:gd name="T54" fmla="*/ 8 w 256"/>
                <a:gd name="T55" fmla="*/ 56 h 152"/>
                <a:gd name="T56" fmla="*/ 56 w 256"/>
                <a:gd name="T57" fmla="*/ 8 h 152"/>
                <a:gd name="T58" fmla="*/ 93 w 256"/>
                <a:gd name="T59" fmla="*/ 25 h 152"/>
                <a:gd name="T60" fmla="*/ 65 w 256"/>
                <a:gd name="T61" fmla="*/ 6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2"/>
                    <a:pt x="100" y="20"/>
                  </a:cubicBezTo>
                  <a:cubicBezTo>
                    <a:pt x="89" y="7"/>
                    <a:pt x="73" y="0"/>
                    <a:pt x="56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66"/>
                    <a:pt x="3" y="77"/>
                    <a:pt x="9" y="86"/>
                  </a:cubicBezTo>
                  <a:cubicBezTo>
                    <a:pt x="13" y="91"/>
                    <a:pt x="17" y="96"/>
                    <a:pt x="22" y="100"/>
                  </a:cubicBezTo>
                  <a:cubicBezTo>
                    <a:pt x="21" y="103"/>
                    <a:pt x="20" y="107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0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9" y="39"/>
                    <a:pt x="109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4"/>
                    <a:pt x="248" y="120"/>
                  </a:cubicBezTo>
                  <a:cubicBezTo>
                    <a:pt x="248" y="134"/>
                    <a:pt x="239" y="144"/>
                    <a:pt x="224" y="144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8"/>
                    <a:pt x="256" y="120"/>
                  </a:cubicBezTo>
                  <a:cubicBezTo>
                    <a:pt x="256" y="102"/>
                    <a:pt x="245" y="82"/>
                    <a:pt x="228" y="80"/>
                  </a:cubicBezTo>
                  <a:close/>
                  <a:moveTo>
                    <a:pt x="65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7"/>
                    <a:pt x="25" y="92"/>
                  </a:cubicBezTo>
                  <a:cubicBezTo>
                    <a:pt x="21" y="89"/>
                    <a:pt x="18" y="85"/>
                    <a:pt x="16" y="81"/>
                  </a:cubicBezTo>
                  <a:cubicBezTo>
                    <a:pt x="11" y="74"/>
                    <a:pt x="8" y="65"/>
                    <a:pt x="8" y="56"/>
                  </a:cubicBezTo>
                  <a:cubicBezTo>
                    <a:pt x="8" y="29"/>
                    <a:pt x="30" y="8"/>
                    <a:pt x="56" y="8"/>
                  </a:cubicBezTo>
                  <a:cubicBezTo>
                    <a:pt x="71" y="8"/>
                    <a:pt x="84" y="14"/>
                    <a:pt x="93" y="25"/>
                  </a:cubicBezTo>
                  <a:cubicBezTo>
                    <a:pt x="79" y="35"/>
                    <a:pt x="69" y="50"/>
                    <a:pt x="65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6009862" y="1480993"/>
              <a:ext cx="170421" cy="56338"/>
            </a:xfrm>
            <a:custGeom>
              <a:avLst/>
              <a:gdLst>
                <a:gd name="T0" fmla="*/ 0 w 144"/>
                <a:gd name="T1" fmla="*/ 8 h 48"/>
                <a:gd name="T2" fmla="*/ 120 w 144"/>
                <a:gd name="T3" fmla="*/ 8 h 48"/>
                <a:gd name="T4" fmla="*/ 136 w 144"/>
                <a:gd name="T5" fmla="*/ 24 h 48"/>
                <a:gd name="T6" fmla="*/ 120 w 144"/>
                <a:gd name="T7" fmla="*/ 40 h 48"/>
                <a:gd name="T8" fmla="*/ 104 w 144"/>
                <a:gd name="T9" fmla="*/ 24 h 48"/>
                <a:gd name="T10" fmla="*/ 96 w 144"/>
                <a:gd name="T11" fmla="*/ 24 h 48"/>
                <a:gd name="T12" fmla="*/ 120 w 144"/>
                <a:gd name="T13" fmla="*/ 48 h 48"/>
                <a:gd name="T14" fmla="*/ 144 w 144"/>
                <a:gd name="T15" fmla="*/ 24 h 48"/>
                <a:gd name="T16" fmla="*/ 120 w 144"/>
                <a:gd name="T17" fmla="*/ 0 h 48"/>
                <a:gd name="T18" fmla="*/ 0 w 144"/>
                <a:gd name="T19" fmla="*/ 0 h 48"/>
                <a:gd name="T20" fmla="*/ 0 w 144"/>
                <a:gd name="T21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48">
                  <a:moveTo>
                    <a:pt x="0" y="8"/>
                  </a:moveTo>
                  <a:cubicBezTo>
                    <a:pt x="120" y="8"/>
                    <a:pt x="120" y="8"/>
                    <a:pt x="120" y="8"/>
                  </a:cubicBezTo>
                  <a:cubicBezTo>
                    <a:pt x="129" y="8"/>
                    <a:pt x="136" y="15"/>
                    <a:pt x="136" y="24"/>
                  </a:cubicBezTo>
                  <a:cubicBezTo>
                    <a:pt x="136" y="32"/>
                    <a:pt x="129" y="40"/>
                    <a:pt x="120" y="40"/>
                  </a:cubicBezTo>
                  <a:cubicBezTo>
                    <a:pt x="112" y="40"/>
                    <a:pt x="104" y="32"/>
                    <a:pt x="104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37"/>
                    <a:pt x="107" y="48"/>
                    <a:pt x="120" y="48"/>
                  </a:cubicBezTo>
                  <a:cubicBezTo>
                    <a:pt x="134" y="48"/>
                    <a:pt x="144" y="37"/>
                    <a:pt x="144" y="24"/>
                  </a:cubicBezTo>
                  <a:cubicBezTo>
                    <a:pt x="144" y="10"/>
                    <a:pt x="134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6019720" y="1413388"/>
              <a:ext cx="221125" cy="57746"/>
            </a:xfrm>
            <a:custGeom>
              <a:avLst/>
              <a:gdLst>
                <a:gd name="T0" fmla="*/ 164 w 188"/>
                <a:gd name="T1" fmla="*/ 40 h 48"/>
                <a:gd name="T2" fmla="*/ 0 w 188"/>
                <a:gd name="T3" fmla="*/ 40 h 48"/>
                <a:gd name="T4" fmla="*/ 0 w 188"/>
                <a:gd name="T5" fmla="*/ 48 h 48"/>
                <a:gd name="T6" fmla="*/ 164 w 188"/>
                <a:gd name="T7" fmla="*/ 48 h 48"/>
                <a:gd name="T8" fmla="*/ 188 w 188"/>
                <a:gd name="T9" fmla="*/ 24 h 48"/>
                <a:gd name="T10" fmla="*/ 164 w 188"/>
                <a:gd name="T11" fmla="*/ 0 h 48"/>
                <a:gd name="T12" fmla="*/ 140 w 188"/>
                <a:gd name="T13" fmla="*/ 24 h 48"/>
                <a:gd name="T14" fmla="*/ 148 w 188"/>
                <a:gd name="T15" fmla="*/ 24 h 48"/>
                <a:gd name="T16" fmla="*/ 164 w 188"/>
                <a:gd name="T17" fmla="*/ 8 h 48"/>
                <a:gd name="T18" fmla="*/ 180 w 188"/>
                <a:gd name="T19" fmla="*/ 24 h 48"/>
                <a:gd name="T20" fmla="*/ 164 w 188"/>
                <a:gd name="T21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48">
                  <a:moveTo>
                    <a:pt x="164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78" y="48"/>
                    <a:pt x="188" y="37"/>
                    <a:pt x="188" y="24"/>
                  </a:cubicBezTo>
                  <a:cubicBezTo>
                    <a:pt x="188" y="10"/>
                    <a:pt x="178" y="0"/>
                    <a:pt x="164" y="0"/>
                  </a:cubicBezTo>
                  <a:cubicBezTo>
                    <a:pt x="151" y="0"/>
                    <a:pt x="140" y="10"/>
                    <a:pt x="140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48" y="15"/>
                    <a:pt x="156" y="8"/>
                    <a:pt x="164" y="8"/>
                  </a:cubicBezTo>
                  <a:cubicBezTo>
                    <a:pt x="173" y="8"/>
                    <a:pt x="180" y="15"/>
                    <a:pt x="180" y="24"/>
                  </a:cubicBezTo>
                  <a:cubicBezTo>
                    <a:pt x="180" y="32"/>
                    <a:pt x="173" y="40"/>
                    <a:pt x="164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2857777" y="1252826"/>
            <a:ext cx="302815" cy="302815"/>
            <a:chOff x="2857777" y="1252826"/>
            <a:chExt cx="302815" cy="302815"/>
          </a:xfrm>
        </p:grpSpPr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2857777" y="1252826"/>
              <a:ext cx="302815" cy="302815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248 h 256"/>
                <a:gd name="T12" fmla="*/ 8 w 256"/>
                <a:gd name="T13" fmla="*/ 128 h 256"/>
                <a:gd name="T14" fmla="*/ 128 w 256"/>
                <a:gd name="T15" fmla="*/ 8 h 256"/>
                <a:gd name="T16" fmla="*/ 248 w 256"/>
                <a:gd name="T17" fmla="*/ 128 h 256"/>
                <a:gd name="T18" fmla="*/ 128 w 256"/>
                <a:gd name="T19" fmla="*/ 24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58" y="0"/>
                    <a:pt x="0" y="57"/>
                    <a:pt x="0" y="128"/>
                  </a:cubicBezTo>
                  <a:cubicBezTo>
                    <a:pt x="0" y="198"/>
                    <a:pt x="58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248"/>
                  </a:moveTo>
                  <a:cubicBezTo>
                    <a:pt x="62" y="248"/>
                    <a:pt x="8" y="194"/>
                    <a:pt x="8" y="128"/>
                  </a:cubicBezTo>
                  <a:cubicBezTo>
                    <a:pt x="8" y="61"/>
                    <a:pt x="62" y="8"/>
                    <a:pt x="128" y="8"/>
                  </a:cubicBezTo>
                  <a:cubicBezTo>
                    <a:pt x="195" y="8"/>
                    <a:pt x="248" y="61"/>
                    <a:pt x="248" y="128"/>
                  </a:cubicBezTo>
                  <a:cubicBezTo>
                    <a:pt x="248" y="194"/>
                    <a:pt x="195" y="248"/>
                    <a:pt x="128" y="2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Freeform 46"/>
            <p:cNvSpPr>
              <a:spLocks noEditPoints="1"/>
            </p:cNvSpPr>
            <p:nvPr/>
          </p:nvSpPr>
          <p:spPr bwMode="auto">
            <a:xfrm>
              <a:off x="2985944" y="1380994"/>
              <a:ext cx="47887" cy="47887"/>
            </a:xfrm>
            <a:custGeom>
              <a:avLst/>
              <a:gdLst>
                <a:gd name="T0" fmla="*/ 0 w 40"/>
                <a:gd name="T1" fmla="*/ 20 h 40"/>
                <a:gd name="T2" fmla="*/ 20 w 40"/>
                <a:gd name="T3" fmla="*/ 40 h 40"/>
                <a:gd name="T4" fmla="*/ 40 w 40"/>
                <a:gd name="T5" fmla="*/ 20 h 40"/>
                <a:gd name="T6" fmla="*/ 20 w 40"/>
                <a:gd name="T7" fmla="*/ 0 h 40"/>
                <a:gd name="T8" fmla="*/ 0 w 40"/>
                <a:gd name="T9" fmla="*/ 20 h 40"/>
                <a:gd name="T10" fmla="*/ 32 w 40"/>
                <a:gd name="T11" fmla="*/ 20 h 40"/>
                <a:gd name="T12" fmla="*/ 20 w 40"/>
                <a:gd name="T13" fmla="*/ 32 h 40"/>
                <a:gd name="T14" fmla="*/ 8 w 40"/>
                <a:gd name="T15" fmla="*/ 20 h 40"/>
                <a:gd name="T16" fmla="*/ 20 w 40"/>
                <a:gd name="T17" fmla="*/ 8 h 40"/>
                <a:gd name="T18" fmla="*/ 32 w 40"/>
                <a:gd name="T1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0" y="20"/>
                  </a:move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lose/>
                  <a:moveTo>
                    <a:pt x="32" y="20"/>
                  </a:moveTo>
                  <a:cubicBezTo>
                    <a:pt x="32" y="26"/>
                    <a:pt x="27" y="32"/>
                    <a:pt x="20" y="32"/>
                  </a:cubicBezTo>
                  <a:cubicBezTo>
                    <a:pt x="14" y="32"/>
                    <a:pt x="8" y="26"/>
                    <a:pt x="8" y="20"/>
                  </a:cubicBezTo>
                  <a:cubicBezTo>
                    <a:pt x="8" y="13"/>
                    <a:pt x="14" y="8"/>
                    <a:pt x="20" y="8"/>
                  </a:cubicBezTo>
                  <a:cubicBezTo>
                    <a:pt x="27" y="8"/>
                    <a:pt x="32" y="13"/>
                    <a:pt x="32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Freeform 47"/>
            <p:cNvSpPr>
              <a:spLocks noEditPoints="1"/>
            </p:cNvSpPr>
            <p:nvPr/>
          </p:nvSpPr>
          <p:spPr bwMode="auto">
            <a:xfrm>
              <a:off x="2947917" y="1342966"/>
              <a:ext cx="190140" cy="122535"/>
            </a:xfrm>
            <a:custGeom>
              <a:avLst/>
              <a:gdLst>
                <a:gd name="T0" fmla="*/ 0 w 160"/>
                <a:gd name="T1" fmla="*/ 52 h 104"/>
                <a:gd name="T2" fmla="*/ 52 w 160"/>
                <a:gd name="T3" fmla="*/ 104 h 104"/>
                <a:gd name="T4" fmla="*/ 155 w 160"/>
                <a:gd name="T5" fmla="*/ 55 h 104"/>
                <a:gd name="T6" fmla="*/ 160 w 160"/>
                <a:gd name="T7" fmla="*/ 52 h 104"/>
                <a:gd name="T8" fmla="*/ 155 w 160"/>
                <a:gd name="T9" fmla="*/ 48 h 104"/>
                <a:gd name="T10" fmla="*/ 52 w 160"/>
                <a:gd name="T11" fmla="*/ 0 h 104"/>
                <a:gd name="T12" fmla="*/ 0 w 160"/>
                <a:gd name="T13" fmla="*/ 52 h 104"/>
                <a:gd name="T14" fmla="*/ 52 w 160"/>
                <a:gd name="T15" fmla="*/ 96 h 104"/>
                <a:gd name="T16" fmla="*/ 8 w 160"/>
                <a:gd name="T17" fmla="*/ 52 h 104"/>
                <a:gd name="T18" fmla="*/ 52 w 160"/>
                <a:gd name="T19" fmla="*/ 8 h 104"/>
                <a:gd name="T20" fmla="*/ 145 w 160"/>
                <a:gd name="T21" fmla="*/ 52 h 104"/>
                <a:gd name="T22" fmla="*/ 52 w 160"/>
                <a:gd name="T23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104">
                  <a:moveTo>
                    <a:pt x="0" y="52"/>
                  </a:moveTo>
                  <a:cubicBezTo>
                    <a:pt x="0" y="80"/>
                    <a:pt x="24" y="104"/>
                    <a:pt x="52" y="104"/>
                  </a:cubicBezTo>
                  <a:cubicBezTo>
                    <a:pt x="80" y="104"/>
                    <a:pt x="152" y="57"/>
                    <a:pt x="155" y="55"/>
                  </a:cubicBezTo>
                  <a:cubicBezTo>
                    <a:pt x="160" y="52"/>
                    <a:pt x="160" y="52"/>
                    <a:pt x="160" y="52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52" y="46"/>
                    <a:pt x="8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lose/>
                  <a:moveTo>
                    <a:pt x="52" y="96"/>
                  </a:moveTo>
                  <a:cubicBezTo>
                    <a:pt x="28" y="96"/>
                    <a:pt x="8" y="76"/>
                    <a:pt x="8" y="52"/>
                  </a:cubicBezTo>
                  <a:cubicBezTo>
                    <a:pt x="8" y="27"/>
                    <a:pt x="28" y="8"/>
                    <a:pt x="52" y="8"/>
                  </a:cubicBezTo>
                  <a:cubicBezTo>
                    <a:pt x="72" y="8"/>
                    <a:pt x="122" y="37"/>
                    <a:pt x="145" y="52"/>
                  </a:cubicBezTo>
                  <a:cubicBezTo>
                    <a:pt x="122" y="66"/>
                    <a:pt x="72" y="96"/>
                    <a:pt x="52" y="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1" name="Группа 410"/>
          <p:cNvGrpSpPr/>
          <p:nvPr/>
        </p:nvGrpSpPr>
        <p:grpSpPr>
          <a:xfrm>
            <a:off x="6785911" y="1258460"/>
            <a:ext cx="302815" cy="292955"/>
            <a:chOff x="6785911" y="1258460"/>
            <a:chExt cx="302815" cy="292955"/>
          </a:xfrm>
        </p:grpSpPr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6785911" y="1258460"/>
              <a:ext cx="302815" cy="184506"/>
            </a:xfrm>
            <a:custGeom>
              <a:avLst/>
              <a:gdLst>
                <a:gd name="T0" fmla="*/ 44 w 256"/>
                <a:gd name="T1" fmla="*/ 156 h 156"/>
                <a:gd name="T2" fmla="*/ 44 w 256"/>
                <a:gd name="T3" fmla="*/ 148 h 156"/>
                <a:gd name="T4" fmla="*/ 8 w 256"/>
                <a:gd name="T5" fmla="*/ 112 h 156"/>
                <a:gd name="T6" fmla="*/ 44 w 256"/>
                <a:gd name="T7" fmla="*/ 72 h 156"/>
                <a:gd name="T8" fmla="*/ 55 w 256"/>
                <a:gd name="T9" fmla="*/ 72 h 156"/>
                <a:gd name="T10" fmla="*/ 56 w 256"/>
                <a:gd name="T11" fmla="*/ 68 h 156"/>
                <a:gd name="T12" fmla="*/ 136 w 256"/>
                <a:gd name="T13" fmla="*/ 8 h 156"/>
                <a:gd name="T14" fmla="*/ 216 w 256"/>
                <a:gd name="T15" fmla="*/ 84 h 156"/>
                <a:gd name="T16" fmla="*/ 216 w 256"/>
                <a:gd name="T17" fmla="*/ 88 h 156"/>
                <a:gd name="T18" fmla="*/ 220 w 256"/>
                <a:gd name="T19" fmla="*/ 88 h 156"/>
                <a:gd name="T20" fmla="*/ 248 w 256"/>
                <a:gd name="T21" fmla="*/ 120 h 156"/>
                <a:gd name="T22" fmla="*/ 220 w 256"/>
                <a:gd name="T23" fmla="*/ 148 h 156"/>
                <a:gd name="T24" fmla="*/ 220 w 256"/>
                <a:gd name="T25" fmla="*/ 156 h 156"/>
                <a:gd name="T26" fmla="*/ 256 w 256"/>
                <a:gd name="T27" fmla="*/ 120 h 156"/>
                <a:gd name="T28" fmla="*/ 224 w 256"/>
                <a:gd name="T29" fmla="*/ 80 h 156"/>
                <a:gd name="T30" fmla="*/ 136 w 256"/>
                <a:gd name="T31" fmla="*/ 0 h 156"/>
                <a:gd name="T32" fmla="*/ 48 w 256"/>
                <a:gd name="T33" fmla="*/ 64 h 156"/>
                <a:gd name="T34" fmla="*/ 44 w 256"/>
                <a:gd name="T35" fmla="*/ 64 h 156"/>
                <a:gd name="T36" fmla="*/ 0 w 256"/>
                <a:gd name="T37" fmla="*/ 112 h 156"/>
                <a:gd name="T38" fmla="*/ 44 w 256"/>
                <a:gd name="T3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156">
                  <a:moveTo>
                    <a:pt x="44" y="156"/>
                  </a:moveTo>
                  <a:cubicBezTo>
                    <a:pt x="44" y="148"/>
                    <a:pt x="44" y="148"/>
                    <a:pt x="44" y="148"/>
                  </a:cubicBezTo>
                  <a:cubicBezTo>
                    <a:pt x="23" y="148"/>
                    <a:pt x="8" y="132"/>
                    <a:pt x="8" y="112"/>
                  </a:cubicBezTo>
                  <a:cubicBezTo>
                    <a:pt x="8" y="90"/>
                    <a:pt x="24" y="72"/>
                    <a:pt x="44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62" y="33"/>
                    <a:pt x="96" y="8"/>
                    <a:pt x="136" y="8"/>
                  </a:cubicBezTo>
                  <a:cubicBezTo>
                    <a:pt x="181" y="8"/>
                    <a:pt x="216" y="41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4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0" y="156"/>
                    <a:pt x="256" y="140"/>
                    <a:pt x="256" y="120"/>
                  </a:cubicBezTo>
                  <a:cubicBezTo>
                    <a:pt x="256" y="101"/>
                    <a:pt x="243" y="82"/>
                    <a:pt x="224" y="80"/>
                  </a:cubicBezTo>
                  <a:cubicBezTo>
                    <a:pt x="222" y="35"/>
                    <a:pt x="184" y="0"/>
                    <a:pt x="136" y="0"/>
                  </a:cubicBezTo>
                  <a:cubicBezTo>
                    <a:pt x="93" y="0"/>
                    <a:pt x="57" y="26"/>
                    <a:pt x="4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0" y="64"/>
                    <a:pt x="0" y="86"/>
                    <a:pt x="0" y="112"/>
                  </a:cubicBezTo>
                  <a:cubicBezTo>
                    <a:pt x="0" y="137"/>
                    <a:pt x="19" y="156"/>
                    <a:pt x="44" y="1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6795770" y="1495077"/>
              <a:ext cx="170421" cy="56338"/>
            </a:xfrm>
            <a:custGeom>
              <a:avLst/>
              <a:gdLst>
                <a:gd name="T0" fmla="*/ 120 w 144"/>
                <a:gd name="T1" fmla="*/ 40 h 48"/>
                <a:gd name="T2" fmla="*/ 104 w 144"/>
                <a:gd name="T3" fmla="*/ 24 h 48"/>
                <a:gd name="T4" fmla="*/ 96 w 144"/>
                <a:gd name="T5" fmla="*/ 24 h 48"/>
                <a:gd name="T6" fmla="*/ 120 w 144"/>
                <a:gd name="T7" fmla="*/ 48 h 48"/>
                <a:gd name="T8" fmla="*/ 144 w 144"/>
                <a:gd name="T9" fmla="*/ 24 h 48"/>
                <a:gd name="T10" fmla="*/ 120 w 144"/>
                <a:gd name="T11" fmla="*/ 0 h 48"/>
                <a:gd name="T12" fmla="*/ 0 w 144"/>
                <a:gd name="T13" fmla="*/ 0 h 48"/>
                <a:gd name="T14" fmla="*/ 0 w 144"/>
                <a:gd name="T15" fmla="*/ 8 h 48"/>
                <a:gd name="T16" fmla="*/ 120 w 144"/>
                <a:gd name="T17" fmla="*/ 8 h 48"/>
                <a:gd name="T18" fmla="*/ 136 w 144"/>
                <a:gd name="T19" fmla="*/ 24 h 48"/>
                <a:gd name="T20" fmla="*/ 120 w 144"/>
                <a:gd name="T21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48">
                  <a:moveTo>
                    <a:pt x="120" y="40"/>
                  </a:moveTo>
                  <a:cubicBezTo>
                    <a:pt x="111" y="40"/>
                    <a:pt x="104" y="32"/>
                    <a:pt x="104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37"/>
                    <a:pt x="106" y="48"/>
                    <a:pt x="120" y="48"/>
                  </a:cubicBezTo>
                  <a:cubicBezTo>
                    <a:pt x="133" y="48"/>
                    <a:pt x="144" y="37"/>
                    <a:pt x="144" y="24"/>
                  </a:cubicBezTo>
                  <a:cubicBezTo>
                    <a:pt x="144" y="10"/>
                    <a:pt x="133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8" y="8"/>
                    <a:pt x="136" y="15"/>
                    <a:pt x="136" y="24"/>
                  </a:cubicBezTo>
                  <a:cubicBezTo>
                    <a:pt x="136" y="32"/>
                    <a:pt x="128" y="40"/>
                    <a:pt x="120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6805629" y="1419022"/>
              <a:ext cx="222533" cy="56338"/>
            </a:xfrm>
            <a:custGeom>
              <a:avLst/>
              <a:gdLst>
                <a:gd name="T0" fmla="*/ 188 w 188"/>
                <a:gd name="T1" fmla="*/ 24 h 48"/>
                <a:gd name="T2" fmla="*/ 164 w 188"/>
                <a:gd name="T3" fmla="*/ 0 h 48"/>
                <a:gd name="T4" fmla="*/ 140 w 188"/>
                <a:gd name="T5" fmla="*/ 24 h 48"/>
                <a:gd name="T6" fmla="*/ 148 w 188"/>
                <a:gd name="T7" fmla="*/ 24 h 48"/>
                <a:gd name="T8" fmla="*/ 164 w 188"/>
                <a:gd name="T9" fmla="*/ 8 h 48"/>
                <a:gd name="T10" fmla="*/ 180 w 188"/>
                <a:gd name="T11" fmla="*/ 24 h 48"/>
                <a:gd name="T12" fmla="*/ 164 w 188"/>
                <a:gd name="T13" fmla="*/ 40 h 48"/>
                <a:gd name="T14" fmla="*/ 0 w 188"/>
                <a:gd name="T15" fmla="*/ 40 h 48"/>
                <a:gd name="T16" fmla="*/ 0 w 188"/>
                <a:gd name="T17" fmla="*/ 48 h 48"/>
                <a:gd name="T18" fmla="*/ 164 w 188"/>
                <a:gd name="T19" fmla="*/ 48 h 48"/>
                <a:gd name="T20" fmla="*/ 188 w 188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48">
                  <a:moveTo>
                    <a:pt x="188" y="24"/>
                  </a:moveTo>
                  <a:cubicBezTo>
                    <a:pt x="188" y="10"/>
                    <a:pt x="177" y="0"/>
                    <a:pt x="164" y="0"/>
                  </a:cubicBezTo>
                  <a:cubicBezTo>
                    <a:pt x="150" y="0"/>
                    <a:pt x="140" y="10"/>
                    <a:pt x="140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48" y="15"/>
                    <a:pt x="155" y="8"/>
                    <a:pt x="164" y="8"/>
                  </a:cubicBezTo>
                  <a:cubicBezTo>
                    <a:pt x="172" y="8"/>
                    <a:pt x="180" y="15"/>
                    <a:pt x="180" y="24"/>
                  </a:cubicBezTo>
                  <a:cubicBezTo>
                    <a:pt x="180" y="32"/>
                    <a:pt x="172" y="40"/>
                    <a:pt x="164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77" y="48"/>
                    <a:pt x="188" y="37"/>
                    <a:pt x="188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7" name="Freeform 51"/>
          <p:cNvSpPr>
            <a:spLocks noEditPoints="1"/>
          </p:cNvSpPr>
          <p:nvPr/>
        </p:nvSpPr>
        <p:spPr bwMode="auto">
          <a:xfrm>
            <a:off x="2073276" y="1645781"/>
            <a:ext cx="302815" cy="302815"/>
          </a:xfrm>
          <a:custGeom>
            <a:avLst/>
            <a:gdLst>
              <a:gd name="T0" fmla="*/ 163 w 256"/>
              <a:gd name="T1" fmla="*/ 4 h 256"/>
              <a:gd name="T2" fmla="*/ 128 w 256"/>
              <a:gd name="T3" fmla="*/ 0 h 256"/>
              <a:gd name="T4" fmla="*/ 128 w 256"/>
              <a:gd name="T5" fmla="*/ 256 h 256"/>
              <a:gd name="T6" fmla="*/ 163 w 256"/>
              <a:gd name="T7" fmla="*/ 252 h 256"/>
              <a:gd name="T8" fmla="*/ 256 w 256"/>
              <a:gd name="T9" fmla="*/ 128 h 256"/>
              <a:gd name="T10" fmla="*/ 148 w 256"/>
              <a:gd name="T11" fmla="*/ 9 h 256"/>
              <a:gd name="T12" fmla="*/ 85 w 256"/>
              <a:gd name="T13" fmla="*/ 16 h 256"/>
              <a:gd name="T14" fmla="*/ 148 w 256"/>
              <a:gd name="T15" fmla="*/ 9 h 256"/>
              <a:gd name="T16" fmla="*/ 105 w 256"/>
              <a:gd name="T17" fmla="*/ 216 h 256"/>
              <a:gd name="T18" fmla="*/ 68 w 256"/>
              <a:gd name="T19" fmla="*/ 232 h 256"/>
              <a:gd name="T20" fmla="*/ 39 w 256"/>
              <a:gd name="T21" fmla="*/ 208 h 256"/>
              <a:gd name="T22" fmla="*/ 88 w 256"/>
              <a:gd name="T23" fmla="*/ 192 h 256"/>
              <a:gd name="T24" fmla="*/ 39 w 256"/>
              <a:gd name="T25" fmla="*/ 208 h 256"/>
              <a:gd name="T26" fmla="*/ 15 w 256"/>
              <a:gd name="T27" fmla="*/ 168 h 256"/>
              <a:gd name="T28" fmla="*/ 84 w 256"/>
              <a:gd name="T29" fmla="*/ 184 h 256"/>
              <a:gd name="T30" fmla="*/ 8 w 256"/>
              <a:gd name="T31" fmla="*/ 128 h 256"/>
              <a:gd name="T32" fmla="*/ 73 w 256"/>
              <a:gd name="T33" fmla="*/ 120 h 256"/>
              <a:gd name="T34" fmla="*/ 73 w 256"/>
              <a:gd name="T35" fmla="*/ 136 h 256"/>
              <a:gd name="T36" fmla="*/ 8 w 256"/>
              <a:gd name="T37" fmla="*/ 128 h 256"/>
              <a:gd name="T38" fmla="*/ 76 w 256"/>
              <a:gd name="T39" fmla="*/ 160 h 256"/>
              <a:gd name="T40" fmla="*/ 9 w 256"/>
              <a:gd name="T41" fmla="*/ 144 h 256"/>
              <a:gd name="T42" fmla="*/ 73 w 256"/>
              <a:gd name="T43" fmla="*/ 112 h 256"/>
              <a:gd name="T44" fmla="*/ 13 w 256"/>
              <a:gd name="T45" fmla="*/ 96 h 256"/>
              <a:gd name="T46" fmla="*/ 73 w 256"/>
              <a:gd name="T47" fmla="*/ 112 h 256"/>
              <a:gd name="T48" fmla="*/ 15 w 256"/>
              <a:gd name="T49" fmla="*/ 88 h 256"/>
              <a:gd name="T50" fmla="*/ 84 w 256"/>
              <a:gd name="T51" fmla="*/ 72 h 256"/>
              <a:gd name="T52" fmla="*/ 88 w 256"/>
              <a:gd name="T53" fmla="*/ 64 h 256"/>
              <a:gd name="T54" fmla="*/ 39 w 256"/>
              <a:gd name="T55" fmla="*/ 48 h 256"/>
              <a:gd name="T56" fmla="*/ 88 w 256"/>
              <a:gd name="T57" fmla="*/ 64 h 256"/>
              <a:gd name="T58" fmla="*/ 47 w 256"/>
              <a:gd name="T59" fmla="*/ 40 h 256"/>
              <a:gd name="T60" fmla="*/ 122 w 256"/>
              <a:gd name="T61" fmla="*/ 24 h 256"/>
              <a:gd name="T62" fmla="*/ 128 w 256"/>
              <a:gd name="T63" fmla="*/ 248 h 256"/>
              <a:gd name="T64" fmla="*/ 134 w 256"/>
              <a:gd name="T65" fmla="*/ 240 h 256"/>
              <a:gd name="T66" fmla="*/ 128 w 256"/>
              <a:gd name="T67" fmla="*/ 248 h 256"/>
              <a:gd name="T68" fmla="*/ 80 w 256"/>
              <a:gd name="T69" fmla="*/ 128 h 256"/>
              <a:gd name="T70" fmla="*/ 248 w 256"/>
              <a:gd name="T7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56">
                <a:moveTo>
                  <a:pt x="163" y="5"/>
                </a:moveTo>
                <a:cubicBezTo>
                  <a:pt x="163" y="4"/>
                  <a:pt x="163" y="4"/>
                  <a:pt x="163" y="4"/>
                </a:cubicBezTo>
                <a:cubicBezTo>
                  <a:pt x="163" y="4"/>
                  <a:pt x="162" y="4"/>
                  <a:pt x="162" y="4"/>
                </a:cubicBezTo>
                <a:cubicBezTo>
                  <a:pt x="151" y="1"/>
                  <a:pt x="140" y="0"/>
                  <a:pt x="128" y="0"/>
                </a:cubicBezTo>
                <a:cubicBezTo>
                  <a:pt x="58" y="0"/>
                  <a:pt x="0" y="57"/>
                  <a:pt x="0" y="128"/>
                </a:cubicBezTo>
                <a:cubicBezTo>
                  <a:pt x="0" y="198"/>
                  <a:pt x="58" y="256"/>
                  <a:pt x="128" y="256"/>
                </a:cubicBezTo>
                <a:cubicBezTo>
                  <a:pt x="140" y="256"/>
                  <a:pt x="151" y="254"/>
                  <a:pt x="162" y="251"/>
                </a:cubicBezTo>
                <a:cubicBezTo>
                  <a:pt x="162" y="251"/>
                  <a:pt x="163" y="251"/>
                  <a:pt x="163" y="252"/>
                </a:cubicBezTo>
                <a:cubicBezTo>
                  <a:pt x="163" y="251"/>
                  <a:pt x="163" y="251"/>
                  <a:pt x="163" y="251"/>
                </a:cubicBezTo>
                <a:cubicBezTo>
                  <a:pt x="217" y="235"/>
                  <a:pt x="256" y="186"/>
                  <a:pt x="256" y="128"/>
                </a:cubicBezTo>
                <a:cubicBezTo>
                  <a:pt x="256" y="69"/>
                  <a:pt x="217" y="20"/>
                  <a:pt x="163" y="5"/>
                </a:cubicBezTo>
                <a:close/>
                <a:moveTo>
                  <a:pt x="148" y="9"/>
                </a:moveTo>
                <a:cubicBezTo>
                  <a:pt x="143" y="11"/>
                  <a:pt x="139" y="13"/>
                  <a:pt x="134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99" y="11"/>
                  <a:pt x="113" y="8"/>
                  <a:pt x="128" y="8"/>
                </a:cubicBezTo>
                <a:cubicBezTo>
                  <a:pt x="135" y="8"/>
                  <a:pt x="141" y="8"/>
                  <a:pt x="148" y="9"/>
                </a:cubicBezTo>
                <a:close/>
                <a:moveTo>
                  <a:pt x="47" y="216"/>
                </a:moveTo>
                <a:cubicBezTo>
                  <a:pt x="105" y="216"/>
                  <a:pt x="105" y="216"/>
                  <a:pt x="105" y="216"/>
                </a:cubicBezTo>
                <a:cubicBezTo>
                  <a:pt x="110" y="222"/>
                  <a:pt x="116" y="227"/>
                  <a:pt x="122" y="232"/>
                </a:cubicBezTo>
                <a:cubicBezTo>
                  <a:pt x="68" y="232"/>
                  <a:pt x="68" y="232"/>
                  <a:pt x="68" y="232"/>
                </a:cubicBezTo>
                <a:cubicBezTo>
                  <a:pt x="61" y="227"/>
                  <a:pt x="53" y="222"/>
                  <a:pt x="47" y="216"/>
                </a:cubicBezTo>
                <a:close/>
                <a:moveTo>
                  <a:pt x="39" y="208"/>
                </a:moveTo>
                <a:cubicBezTo>
                  <a:pt x="34" y="203"/>
                  <a:pt x="30" y="197"/>
                  <a:pt x="27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91" y="197"/>
                  <a:pt x="94" y="203"/>
                  <a:pt x="98" y="208"/>
                </a:cubicBezTo>
                <a:lnTo>
                  <a:pt x="39" y="208"/>
                </a:lnTo>
                <a:close/>
                <a:moveTo>
                  <a:pt x="22" y="184"/>
                </a:moveTo>
                <a:cubicBezTo>
                  <a:pt x="19" y="179"/>
                  <a:pt x="17" y="173"/>
                  <a:pt x="15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80" y="173"/>
                  <a:pt x="82" y="179"/>
                  <a:pt x="84" y="184"/>
                </a:cubicBezTo>
                <a:lnTo>
                  <a:pt x="22" y="184"/>
                </a:lnTo>
                <a:close/>
                <a:moveTo>
                  <a:pt x="8" y="128"/>
                </a:moveTo>
                <a:cubicBezTo>
                  <a:pt x="8" y="125"/>
                  <a:pt x="8" y="122"/>
                  <a:pt x="9" y="120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72" y="122"/>
                  <a:pt x="72" y="125"/>
                  <a:pt x="72" y="128"/>
                </a:cubicBezTo>
                <a:cubicBezTo>
                  <a:pt x="72" y="130"/>
                  <a:pt x="72" y="133"/>
                  <a:pt x="73" y="136"/>
                </a:cubicBezTo>
                <a:cubicBezTo>
                  <a:pt x="9" y="136"/>
                  <a:pt x="9" y="136"/>
                  <a:pt x="9" y="136"/>
                </a:cubicBezTo>
                <a:cubicBezTo>
                  <a:pt x="8" y="133"/>
                  <a:pt x="8" y="130"/>
                  <a:pt x="8" y="128"/>
                </a:cubicBezTo>
                <a:close/>
                <a:moveTo>
                  <a:pt x="73" y="144"/>
                </a:moveTo>
                <a:cubicBezTo>
                  <a:pt x="74" y="149"/>
                  <a:pt x="75" y="155"/>
                  <a:pt x="76" y="160"/>
                </a:cubicBezTo>
                <a:cubicBezTo>
                  <a:pt x="13" y="160"/>
                  <a:pt x="13" y="160"/>
                  <a:pt x="13" y="160"/>
                </a:cubicBezTo>
                <a:cubicBezTo>
                  <a:pt x="11" y="155"/>
                  <a:pt x="10" y="149"/>
                  <a:pt x="9" y="144"/>
                </a:cubicBezTo>
                <a:lnTo>
                  <a:pt x="73" y="144"/>
                </a:lnTo>
                <a:close/>
                <a:moveTo>
                  <a:pt x="73" y="112"/>
                </a:moveTo>
                <a:cubicBezTo>
                  <a:pt x="9" y="112"/>
                  <a:pt x="9" y="112"/>
                  <a:pt x="9" y="112"/>
                </a:cubicBezTo>
                <a:cubicBezTo>
                  <a:pt x="10" y="106"/>
                  <a:pt x="11" y="101"/>
                  <a:pt x="13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5" y="101"/>
                  <a:pt x="74" y="106"/>
                  <a:pt x="73" y="112"/>
                </a:cubicBezTo>
                <a:close/>
                <a:moveTo>
                  <a:pt x="78" y="88"/>
                </a:moveTo>
                <a:cubicBezTo>
                  <a:pt x="15" y="88"/>
                  <a:pt x="15" y="88"/>
                  <a:pt x="15" y="88"/>
                </a:cubicBezTo>
                <a:cubicBezTo>
                  <a:pt x="17" y="82"/>
                  <a:pt x="19" y="77"/>
                  <a:pt x="22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2" y="77"/>
                  <a:pt x="80" y="82"/>
                  <a:pt x="78" y="88"/>
                </a:cubicBezTo>
                <a:close/>
                <a:moveTo>
                  <a:pt x="88" y="64"/>
                </a:moveTo>
                <a:cubicBezTo>
                  <a:pt x="27" y="64"/>
                  <a:pt x="27" y="64"/>
                  <a:pt x="27" y="64"/>
                </a:cubicBezTo>
                <a:cubicBezTo>
                  <a:pt x="30" y="58"/>
                  <a:pt x="34" y="53"/>
                  <a:pt x="39" y="48"/>
                </a:cubicBezTo>
                <a:cubicBezTo>
                  <a:pt x="98" y="48"/>
                  <a:pt x="98" y="48"/>
                  <a:pt x="98" y="48"/>
                </a:cubicBezTo>
                <a:cubicBezTo>
                  <a:pt x="94" y="53"/>
                  <a:pt x="91" y="58"/>
                  <a:pt x="88" y="64"/>
                </a:cubicBezTo>
                <a:close/>
                <a:moveTo>
                  <a:pt x="105" y="40"/>
                </a:moveTo>
                <a:cubicBezTo>
                  <a:pt x="47" y="40"/>
                  <a:pt x="47" y="40"/>
                  <a:pt x="47" y="40"/>
                </a:cubicBezTo>
                <a:cubicBezTo>
                  <a:pt x="53" y="34"/>
                  <a:pt x="61" y="28"/>
                  <a:pt x="68" y="24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16" y="28"/>
                  <a:pt x="110" y="34"/>
                  <a:pt x="105" y="40"/>
                </a:cubicBezTo>
                <a:close/>
                <a:moveTo>
                  <a:pt x="128" y="248"/>
                </a:moveTo>
                <a:cubicBezTo>
                  <a:pt x="113" y="248"/>
                  <a:pt x="99" y="245"/>
                  <a:pt x="85" y="240"/>
                </a:cubicBezTo>
                <a:cubicBezTo>
                  <a:pt x="134" y="240"/>
                  <a:pt x="134" y="240"/>
                  <a:pt x="134" y="240"/>
                </a:cubicBezTo>
                <a:cubicBezTo>
                  <a:pt x="139" y="242"/>
                  <a:pt x="143" y="244"/>
                  <a:pt x="148" y="246"/>
                </a:cubicBezTo>
                <a:cubicBezTo>
                  <a:pt x="141" y="247"/>
                  <a:pt x="135" y="248"/>
                  <a:pt x="128" y="248"/>
                </a:cubicBezTo>
                <a:close/>
                <a:moveTo>
                  <a:pt x="162" y="243"/>
                </a:moveTo>
                <a:cubicBezTo>
                  <a:pt x="113" y="228"/>
                  <a:pt x="80" y="182"/>
                  <a:pt x="80" y="128"/>
                </a:cubicBezTo>
                <a:cubicBezTo>
                  <a:pt x="80" y="73"/>
                  <a:pt x="113" y="27"/>
                  <a:pt x="162" y="13"/>
                </a:cubicBezTo>
                <a:cubicBezTo>
                  <a:pt x="212" y="27"/>
                  <a:pt x="248" y="73"/>
                  <a:pt x="248" y="128"/>
                </a:cubicBezTo>
                <a:cubicBezTo>
                  <a:pt x="248" y="182"/>
                  <a:pt x="212" y="228"/>
                  <a:pt x="162" y="2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8" name="Freeform 52"/>
          <p:cNvSpPr>
            <a:spLocks noEditPoints="1"/>
          </p:cNvSpPr>
          <p:nvPr/>
        </p:nvSpPr>
        <p:spPr bwMode="auto">
          <a:xfrm>
            <a:off x="2466231" y="1645781"/>
            <a:ext cx="302815" cy="302815"/>
          </a:xfrm>
          <a:custGeom>
            <a:avLst/>
            <a:gdLst>
              <a:gd name="T0" fmla="*/ 93 w 256"/>
              <a:gd name="T1" fmla="*/ 252 h 256"/>
              <a:gd name="T2" fmla="*/ 128 w 256"/>
              <a:gd name="T3" fmla="*/ 256 h 256"/>
              <a:gd name="T4" fmla="*/ 128 w 256"/>
              <a:gd name="T5" fmla="*/ 0 h 256"/>
              <a:gd name="T6" fmla="*/ 93 w 256"/>
              <a:gd name="T7" fmla="*/ 4 h 256"/>
              <a:gd name="T8" fmla="*/ 0 w 256"/>
              <a:gd name="T9" fmla="*/ 128 h 256"/>
              <a:gd name="T10" fmla="*/ 8 w 256"/>
              <a:gd name="T11" fmla="*/ 128 h 256"/>
              <a:gd name="T12" fmla="*/ 176 w 256"/>
              <a:gd name="T13" fmla="*/ 120 h 256"/>
              <a:gd name="T14" fmla="*/ 176 w 256"/>
              <a:gd name="T15" fmla="*/ 136 h 256"/>
              <a:gd name="T16" fmla="*/ 8 w 256"/>
              <a:gd name="T17" fmla="*/ 128 h 256"/>
              <a:gd name="T18" fmla="*/ 141 w 256"/>
              <a:gd name="T19" fmla="*/ 40 h 256"/>
              <a:gd name="T20" fmla="*/ 69 w 256"/>
              <a:gd name="T21" fmla="*/ 24 h 256"/>
              <a:gd name="T22" fmla="*/ 85 w 256"/>
              <a:gd name="T23" fmla="*/ 16 h 256"/>
              <a:gd name="T24" fmla="*/ 104 w 256"/>
              <a:gd name="T25" fmla="*/ 16 h 256"/>
              <a:gd name="T26" fmla="*/ 148 w 256"/>
              <a:gd name="T27" fmla="*/ 48 h 256"/>
              <a:gd name="T28" fmla="*/ 27 w 256"/>
              <a:gd name="T29" fmla="*/ 64 h 256"/>
              <a:gd name="T30" fmla="*/ 148 w 256"/>
              <a:gd name="T31" fmla="*/ 48 h 256"/>
              <a:gd name="T32" fmla="*/ 170 w 256"/>
              <a:gd name="T33" fmla="*/ 88 h 256"/>
              <a:gd name="T34" fmla="*/ 22 w 256"/>
              <a:gd name="T35" fmla="*/ 72 h 256"/>
              <a:gd name="T36" fmla="*/ 120 w 256"/>
              <a:gd name="T37" fmla="*/ 232 h 256"/>
              <a:gd name="T38" fmla="*/ 47 w 256"/>
              <a:gd name="T39" fmla="*/ 216 h 256"/>
              <a:gd name="T40" fmla="*/ 120 w 256"/>
              <a:gd name="T41" fmla="*/ 232 h 256"/>
              <a:gd name="T42" fmla="*/ 95 w 256"/>
              <a:gd name="T43" fmla="*/ 243 h 256"/>
              <a:gd name="T44" fmla="*/ 104 w 256"/>
              <a:gd name="T45" fmla="*/ 240 h 256"/>
              <a:gd name="T46" fmla="*/ 39 w 256"/>
              <a:gd name="T47" fmla="*/ 208 h 256"/>
              <a:gd name="T48" fmla="*/ 159 w 256"/>
              <a:gd name="T49" fmla="*/ 192 h 256"/>
              <a:gd name="T50" fmla="*/ 164 w 256"/>
              <a:gd name="T51" fmla="*/ 184 h 256"/>
              <a:gd name="T52" fmla="*/ 15 w 256"/>
              <a:gd name="T53" fmla="*/ 168 h 256"/>
              <a:gd name="T54" fmla="*/ 164 w 256"/>
              <a:gd name="T55" fmla="*/ 184 h 256"/>
              <a:gd name="T56" fmla="*/ 175 w 256"/>
              <a:gd name="T57" fmla="*/ 112 h 256"/>
              <a:gd name="T58" fmla="*/ 13 w 256"/>
              <a:gd name="T59" fmla="*/ 96 h 256"/>
              <a:gd name="T60" fmla="*/ 175 w 256"/>
              <a:gd name="T61" fmla="*/ 144 h 256"/>
              <a:gd name="T62" fmla="*/ 13 w 256"/>
              <a:gd name="T63" fmla="*/ 160 h 256"/>
              <a:gd name="T64" fmla="*/ 175 w 256"/>
              <a:gd name="T65" fmla="*/ 144 h 256"/>
              <a:gd name="T66" fmla="*/ 248 w 256"/>
              <a:gd name="T67" fmla="*/ 128 h 256"/>
              <a:gd name="T68" fmla="*/ 109 w 256"/>
              <a:gd name="T69" fmla="*/ 246 h 256"/>
              <a:gd name="T70" fmla="*/ 109 w 256"/>
              <a:gd name="T71" fmla="*/ 9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56">
                <a:moveTo>
                  <a:pt x="93" y="251"/>
                </a:moveTo>
                <a:cubicBezTo>
                  <a:pt x="93" y="252"/>
                  <a:pt x="93" y="252"/>
                  <a:pt x="93" y="252"/>
                </a:cubicBezTo>
                <a:cubicBezTo>
                  <a:pt x="94" y="251"/>
                  <a:pt x="94" y="251"/>
                  <a:pt x="95" y="251"/>
                </a:cubicBezTo>
                <a:cubicBezTo>
                  <a:pt x="105" y="254"/>
                  <a:pt x="117" y="256"/>
                  <a:pt x="128" y="256"/>
                </a:cubicBezTo>
                <a:cubicBezTo>
                  <a:pt x="199" y="256"/>
                  <a:pt x="256" y="198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ubicBezTo>
                  <a:pt x="117" y="0"/>
                  <a:pt x="105" y="1"/>
                  <a:pt x="95" y="4"/>
                </a:cubicBezTo>
                <a:cubicBezTo>
                  <a:pt x="94" y="4"/>
                  <a:pt x="94" y="4"/>
                  <a:pt x="93" y="4"/>
                </a:cubicBezTo>
                <a:cubicBezTo>
                  <a:pt x="93" y="5"/>
                  <a:pt x="93" y="5"/>
                  <a:pt x="93" y="5"/>
                </a:cubicBezTo>
                <a:cubicBezTo>
                  <a:pt x="40" y="20"/>
                  <a:pt x="0" y="69"/>
                  <a:pt x="0" y="128"/>
                </a:cubicBezTo>
                <a:cubicBezTo>
                  <a:pt x="0" y="186"/>
                  <a:pt x="40" y="235"/>
                  <a:pt x="93" y="251"/>
                </a:cubicBezTo>
                <a:close/>
                <a:moveTo>
                  <a:pt x="8" y="128"/>
                </a:moveTo>
                <a:cubicBezTo>
                  <a:pt x="8" y="125"/>
                  <a:pt x="8" y="122"/>
                  <a:pt x="9" y="120"/>
                </a:cubicBezTo>
                <a:cubicBezTo>
                  <a:pt x="176" y="120"/>
                  <a:pt x="176" y="120"/>
                  <a:pt x="176" y="120"/>
                </a:cubicBezTo>
                <a:cubicBezTo>
                  <a:pt x="176" y="122"/>
                  <a:pt x="176" y="125"/>
                  <a:pt x="176" y="128"/>
                </a:cubicBezTo>
                <a:cubicBezTo>
                  <a:pt x="176" y="130"/>
                  <a:pt x="176" y="133"/>
                  <a:pt x="176" y="136"/>
                </a:cubicBezTo>
                <a:cubicBezTo>
                  <a:pt x="9" y="136"/>
                  <a:pt x="9" y="136"/>
                  <a:pt x="9" y="136"/>
                </a:cubicBezTo>
                <a:cubicBezTo>
                  <a:pt x="8" y="133"/>
                  <a:pt x="8" y="130"/>
                  <a:pt x="8" y="128"/>
                </a:cubicBezTo>
                <a:close/>
                <a:moveTo>
                  <a:pt x="120" y="24"/>
                </a:moveTo>
                <a:cubicBezTo>
                  <a:pt x="127" y="28"/>
                  <a:pt x="134" y="34"/>
                  <a:pt x="14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53" y="34"/>
                  <a:pt x="61" y="28"/>
                  <a:pt x="69" y="24"/>
                </a:cubicBezTo>
                <a:lnTo>
                  <a:pt x="120" y="24"/>
                </a:lnTo>
                <a:close/>
                <a:moveTo>
                  <a:pt x="85" y="16"/>
                </a:moveTo>
                <a:cubicBezTo>
                  <a:pt x="88" y="15"/>
                  <a:pt x="91" y="14"/>
                  <a:pt x="95" y="13"/>
                </a:cubicBezTo>
                <a:cubicBezTo>
                  <a:pt x="98" y="14"/>
                  <a:pt x="101" y="15"/>
                  <a:pt x="104" y="16"/>
                </a:cubicBezTo>
                <a:lnTo>
                  <a:pt x="85" y="16"/>
                </a:lnTo>
                <a:close/>
                <a:moveTo>
                  <a:pt x="148" y="48"/>
                </a:moveTo>
                <a:cubicBezTo>
                  <a:pt x="152" y="53"/>
                  <a:pt x="156" y="58"/>
                  <a:pt x="159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30" y="58"/>
                  <a:pt x="35" y="53"/>
                  <a:pt x="39" y="48"/>
                </a:cubicBezTo>
                <a:lnTo>
                  <a:pt x="148" y="48"/>
                </a:lnTo>
                <a:close/>
                <a:moveTo>
                  <a:pt x="164" y="72"/>
                </a:moveTo>
                <a:cubicBezTo>
                  <a:pt x="166" y="77"/>
                  <a:pt x="168" y="82"/>
                  <a:pt x="170" y="88"/>
                </a:cubicBezTo>
                <a:cubicBezTo>
                  <a:pt x="15" y="88"/>
                  <a:pt x="15" y="88"/>
                  <a:pt x="15" y="88"/>
                </a:cubicBezTo>
                <a:cubicBezTo>
                  <a:pt x="17" y="82"/>
                  <a:pt x="20" y="77"/>
                  <a:pt x="22" y="72"/>
                </a:cubicBezTo>
                <a:lnTo>
                  <a:pt x="164" y="72"/>
                </a:lnTo>
                <a:close/>
                <a:moveTo>
                  <a:pt x="120" y="232"/>
                </a:moveTo>
                <a:cubicBezTo>
                  <a:pt x="69" y="232"/>
                  <a:pt x="69" y="232"/>
                  <a:pt x="69" y="232"/>
                </a:cubicBezTo>
                <a:cubicBezTo>
                  <a:pt x="61" y="227"/>
                  <a:pt x="53" y="222"/>
                  <a:pt x="47" y="216"/>
                </a:cubicBezTo>
                <a:cubicBezTo>
                  <a:pt x="141" y="216"/>
                  <a:pt x="141" y="216"/>
                  <a:pt x="141" y="216"/>
                </a:cubicBezTo>
                <a:cubicBezTo>
                  <a:pt x="134" y="222"/>
                  <a:pt x="127" y="227"/>
                  <a:pt x="120" y="232"/>
                </a:cubicBezTo>
                <a:close/>
                <a:moveTo>
                  <a:pt x="104" y="240"/>
                </a:moveTo>
                <a:cubicBezTo>
                  <a:pt x="101" y="241"/>
                  <a:pt x="98" y="242"/>
                  <a:pt x="95" y="243"/>
                </a:cubicBezTo>
                <a:cubicBezTo>
                  <a:pt x="91" y="242"/>
                  <a:pt x="88" y="241"/>
                  <a:pt x="85" y="240"/>
                </a:cubicBezTo>
                <a:lnTo>
                  <a:pt x="104" y="240"/>
                </a:lnTo>
                <a:close/>
                <a:moveTo>
                  <a:pt x="148" y="208"/>
                </a:moveTo>
                <a:cubicBezTo>
                  <a:pt x="39" y="208"/>
                  <a:pt x="39" y="208"/>
                  <a:pt x="39" y="208"/>
                </a:cubicBezTo>
                <a:cubicBezTo>
                  <a:pt x="35" y="203"/>
                  <a:pt x="30" y="197"/>
                  <a:pt x="27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56" y="197"/>
                  <a:pt x="152" y="203"/>
                  <a:pt x="148" y="208"/>
                </a:cubicBezTo>
                <a:close/>
                <a:moveTo>
                  <a:pt x="164" y="184"/>
                </a:moveTo>
                <a:cubicBezTo>
                  <a:pt x="22" y="184"/>
                  <a:pt x="22" y="184"/>
                  <a:pt x="22" y="184"/>
                </a:cubicBezTo>
                <a:cubicBezTo>
                  <a:pt x="20" y="179"/>
                  <a:pt x="17" y="173"/>
                  <a:pt x="15" y="168"/>
                </a:cubicBezTo>
                <a:cubicBezTo>
                  <a:pt x="170" y="168"/>
                  <a:pt x="170" y="168"/>
                  <a:pt x="170" y="168"/>
                </a:cubicBezTo>
                <a:cubicBezTo>
                  <a:pt x="168" y="173"/>
                  <a:pt x="166" y="179"/>
                  <a:pt x="164" y="184"/>
                </a:cubicBezTo>
                <a:close/>
                <a:moveTo>
                  <a:pt x="172" y="96"/>
                </a:moveTo>
                <a:cubicBezTo>
                  <a:pt x="174" y="101"/>
                  <a:pt x="175" y="106"/>
                  <a:pt x="175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0" y="106"/>
                  <a:pt x="11" y="101"/>
                  <a:pt x="13" y="96"/>
                </a:cubicBezTo>
                <a:lnTo>
                  <a:pt x="172" y="96"/>
                </a:lnTo>
                <a:close/>
                <a:moveTo>
                  <a:pt x="175" y="144"/>
                </a:moveTo>
                <a:cubicBezTo>
                  <a:pt x="175" y="149"/>
                  <a:pt x="174" y="155"/>
                  <a:pt x="172" y="160"/>
                </a:cubicBezTo>
                <a:cubicBezTo>
                  <a:pt x="13" y="160"/>
                  <a:pt x="13" y="160"/>
                  <a:pt x="13" y="160"/>
                </a:cubicBezTo>
                <a:cubicBezTo>
                  <a:pt x="11" y="155"/>
                  <a:pt x="10" y="149"/>
                  <a:pt x="9" y="144"/>
                </a:cubicBezTo>
                <a:lnTo>
                  <a:pt x="175" y="144"/>
                </a:lnTo>
                <a:close/>
                <a:moveTo>
                  <a:pt x="128" y="8"/>
                </a:moveTo>
                <a:cubicBezTo>
                  <a:pt x="195" y="8"/>
                  <a:pt x="248" y="62"/>
                  <a:pt x="248" y="128"/>
                </a:cubicBezTo>
                <a:cubicBezTo>
                  <a:pt x="248" y="194"/>
                  <a:pt x="195" y="248"/>
                  <a:pt x="128" y="248"/>
                </a:cubicBezTo>
                <a:cubicBezTo>
                  <a:pt x="122" y="248"/>
                  <a:pt x="115" y="247"/>
                  <a:pt x="109" y="246"/>
                </a:cubicBezTo>
                <a:cubicBezTo>
                  <a:pt x="155" y="227"/>
                  <a:pt x="184" y="181"/>
                  <a:pt x="184" y="128"/>
                </a:cubicBezTo>
                <a:cubicBezTo>
                  <a:pt x="184" y="74"/>
                  <a:pt x="155" y="28"/>
                  <a:pt x="109" y="9"/>
                </a:cubicBezTo>
                <a:cubicBezTo>
                  <a:pt x="115" y="8"/>
                  <a:pt x="122" y="8"/>
                  <a:pt x="128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9" name="Freeform 53"/>
          <p:cNvSpPr>
            <a:spLocks noEditPoints="1"/>
          </p:cNvSpPr>
          <p:nvPr/>
        </p:nvSpPr>
        <p:spPr bwMode="auto">
          <a:xfrm>
            <a:off x="2857777" y="1645781"/>
            <a:ext cx="302815" cy="302815"/>
          </a:xfrm>
          <a:custGeom>
            <a:avLst/>
            <a:gdLst>
              <a:gd name="T0" fmla="*/ 95 w 256"/>
              <a:gd name="T1" fmla="*/ 4 h 256"/>
              <a:gd name="T2" fmla="*/ 93 w 256"/>
              <a:gd name="T3" fmla="*/ 5 h 256"/>
              <a:gd name="T4" fmla="*/ 93 w 256"/>
              <a:gd name="T5" fmla="*/ 251 h 256"/>
              <a:gd name="T6" fmla="*/ 95 w 256"/>
              <a:gd name="T7" fmla="*/ 251 h 256"/>
              <a:gd name="T8" fmla="*/ 256 w 256"/>
              <a:gd name="T9" fmla="*/ 128 h 256"/>
              <a:gd name="T10" fmla="*/ 248 w 256"/>
              <a:gd name="T11" fmla="*/ 128 h 256"/>
              <a:gd name="T12" fmla="*/ 184 w 256"/>
              <a:gd name="T13" fmla="*/ 136 h 256"/>
              <a:gd name="T14" fmla="*/ 184 w 256"/>
              <a:gd name="T15" fmla="*/ 120 h 256"/>
              <a:gd name="T16" fmla="*/ 248 w 256"/>
              <a:gd name="T17" fmla="*/ 128 h 256"/>
              <a:gd name="T18" fmla="*/ 210 w 256"/>
              <a:gd name="T19" fmla="*/ 216 h 256"/>
              <a:gd name="T20" fmla="*/ 134 w 256"/>
              <a:gd name="T21" fmla="*/ 232 h 256"/>
              <a:gd name="T22" fmla="*/ 158 w 256"/>
              <a:gd name="T23" fmla="*/ 208 h 256"/>
              <a:gd name="T24" fmla="*/ 230 w 256"/>
              <a:gd name="T25" fmla="*/ 192 h 256"/>
              <a:gd name="T26" fmla="*/ 158 w 256"/>
              <a:gd name="T27" fmla="*/ 208 h 256"/>
              <a:gd name="T28" fmla="*/ 179 w 256"/>
              <a:gd name="T29" fmla="*/ 168 h 256"/>
              <a:gd name="T30" fmla="*/ 235 w 256"/>
              <a:gd name="T31" fmla="*/ 184 h 256"/>
              <a:gd name="T32" fmla="*/ 181 w 256"/>
              <a:gd name="T33" fmla="*/ 160 h 256"/>
              <a:gd name="T34" fmla="*/ 247 w 256"/>
              <a:gd name="T35" fmla="*/ 144 h 256"/>
              <a:gd name="T36" fmla="*/ 181 w 256"/>
              <a:gd name="T37" fmla="*/ 160 h 256"/>
              <a:gd name="T38" fmla="*/ 181 w 256"/>
              <a:gd name="T39" fmla="*/ 96 h 256"/>
              <a:gd name="T40" fmla="*/ 247 w 256"/>
              <a:gd name="T41" fmla="*/ 112 h 256"/>
              <a:gd name="T42" fmla="*/ 179 w 256"/>
              <a:gd name="T43" fmla="*/ 88 h 256"/>
              <a:gd name="T44" fmla="*/ 235 w 256"/>
              <a:gd name="T45" fmla="*/ 72 h 256"/>
              <a:gd name="T46" fmla="*/ 179 w 256"/>
              <a:gd name="T47" fmla="*/ 88 h 256"/>
              <a:gd name="T48" fmla="*/ 158 w 256"/>
              <a:gd name="T49" fmla="*/ 48 h 256"/>
              <a:gd name="T50" fmla="*/ 230 w 256"/>
              <a:gd name="T51" fmla="*/ 64 h 256"/>
              <a:gd name="T52" fmla="*/ 152 w 256"/>
              <a:gd name="T53" fmla="*/ 40 h 256"/>
              <a:gd name="T54" fmla="*/ 188 w 256"/>
              <a:gd name="T55" fmla="*/ 24 h 256"/>
              <a:gd name="T56" fmla="*/ 152 w 256"/>
              <a:gd name="T57" fmla="*/ 40 h 256"/>
              <a:gd name="T58" fmla="*/ 171 w 256"/>
              <a:gd name="T59" fmla="*/ 16 h 256"/>
              <a:gd name="T60" fmla="*/ 109 w 256"/>
              <a:gd name="T61" fmla="*/ 9 h 256"/>
              <a:gd name="T62" fmla="*/ 8 w 256"/>
              <a:gd name="T63" fmla="*/ 128 h 256"/>
              <a:gd name="T64" fmla="*/ 176 w 256"/>
              <a:gd name="T65" fmla="*/ 128 h 256"/>
              <a:gd name="T66" fmla="*/ 8 w 256"/>
              <a:gd name="T67" fmla="*/ 128 h 256"/>
              <a:gd name="T68" fmla="*/ 122 w 256"/>
              <a:gd name="T69" fmla="*/ 240 h 256"/>
              <a:gd name="T70" fmla="*/ 128 w 256"/>
              <a:gd name="T71" fmla="*/ 24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117" y="0"/>
                  <a:pt x="106" y="1"/>
                  <a:pt x="95" y="4"/>
                </a:cubicBezTo>
                <a:cubicBezTo>
                  <a:pt x="94" y="4"/>
                  <a:pt x="94" y="4"/>
                  <a:pt x="93" y="4"/>
                </a:cubicBezTo>
                <a:cubicBezTo>
                  <a:pt x="93" y="5"/>
                  <a:pt x="93" y="5"/>
                  <a:pt x="93" y="5"/>
                </a:cubicBezTo>
                <a:cubicBezTo>
                  <a:pt x="40" y="20"/>
                  <a:pt x="0" y="69"/>
                  <a:pt x="0" y="128"/>
                </a:cubicBezTo>
                <a:cubicBezTo>
                  <a:pt x="0" y="186"/>
                  <a:pt x="40" y="235"/>
                  <a:pt x="93" y="251"/>
                </a:cubicBezTo>
                <a:cubicBezTo>
                  <a:pt x="93" y="252"/>
                  <a:pt x="93" y="252"/>
                  <a:pt x="93" y="252"/>
                </a:cubicBezTo>
                <a:cubicBezTo>
                  <a:pt x="94" y="251"/>
                  <a:pt x="94" y="251"/>
                  <a:pt x="95" y="251"/>
                </a:cubicBezTo>
                <a:cubicBezTo>
                  <a:pt x="106" y="254"/>
                  <a:pt x="117" y="256"/>
                  <a:pt x="128" y="256"/>
                </a:cubicBezTo>
                <a:cubicBezTo>
                  <a:pt x="199" y="256"/>
                  <a:pt x="256" y="198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lose/>
                <a:moveTo>
                  <a:pt x="248" y="128"/>
                </a:moveTo>
                <a:cubicBezTo>
                  <a:pt x="248" y="130"/>
                  <a:pt x="248" y="133"/>
                  <a:pt x="248" y="136"/>
                </a:cubicBezTo>
                <a:cubicBezTo>
                  <a:pt x="184" y="136"/>
                  <a:pt x="184" y="136"/>
                  <a:pt x="184" y="136"/>
                </a:cubicBezTo>
                <a:cubicBezTo>
                  <a:pt x="184" y="133"/>
                  <a:pt x="184" y="130"/>
                  <a:pt x="184" y="128"/>
                </a:cubicBezTo>
                <a:cubicBezTo>
                  <a:pt x="184" y="125"/>
                  <a:pt x="184" y="122"/>
                  <a:pt x="184" y="120"/>
                </a:cubicBezTo>
                <a:cubicBezTo>
                  <a:pt x="248" y="120"/>
                  <a:pt x="248" y="120"/>
                  <a:pt x="248" y="120"/>
                </a:cubicBezTo>
                <a:cubicBezTo>
                  <a:pt x="248" y="122"/>
                  <a:pt x="248" y="125"/>
                  <a:pt x="248" y="128"/>
                </a:cubicBezTo>
                <a:close/>
                <a:moveTo>
                  <a:pt x="152" y="216"/>
                </a:moveTo>
                <a:cubicBezTo>
                  <a:pt x="210" y="216"/>
                  <a:pt x="210" y="216"/>
                  <a:pt x="210" y="216"/>
                </a:cubicBezTo>
                <a:cubicBezTo>
                  <a:pt x="203" y="222"/>
                  <a:pt x="196" y="227"/>
                  <a:pt x="188" y="232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41" y="227"/>
                  <a:pt x="147" y="222"/>
                  <a:pt x="152" y="216"/>
                </a:cubicBezTo>
                <a:close/>
                <a:moveTo>
                  <a:pt x="158" y="208"/>
                </a:moveTo>
                <a:cubicBezTo>
                  <a:pt x="162" y="203"/>
                  <a:pt x="166" y="197"/>
                  <a:pt x="169" y="192"/>
                </a:cubicBezTo>
                <a:cubicBezTo>
                  <a:pt x="230" y="192"/>
                  <a:pt x="230" y="192"/>
                  <a:pt x="230" y="192"/>
                </a:cubicBezTo>
                <a:cubicBezTo>
                  <a:pt x="226" y="197"/>
                  <a:pt x="222" y="203"/>
                  <a:pt x="218" y="208"/>
                </a:cubicBezTo>
                <a:lnTo>
                  <a:pt x="158" y="208"/>
                </a:lnTo>
                <a:close/>
                <a:moveTo>
                  <a:pt x="173" y="184"/>
                </a:moveTo>
                <a:cubicBezTo>
                  <a:pt x="175" y="179"/>
                  <a:pt x="177" y="173"/>
                  <a:pt x="179" y="168"/>
                </a:cubicBezTo>
                <a:cubicBezTo>
                  <a:pt x="242" y="168"/>
                  <a:pt x="242" y="168"/>
                  <a:pt x="242" y="168"/>
                </a:cubicBezTo>
                <a:cubicBezTo>
                  <a:pt x="240" y="173"/>
                  <a:pt x="237" y="179"/>
                  <a:pt x="235" y="184"/>
                </a:cubicBezTo>
                <a:lnTo>
                  <a:pt x="173" y="184"/>
                </a:lnTo>
                <a:close/>
                <a:moveTo>
                  <a:pt x="181" y="160"/>
                </a:moveTo>
                <a:cubicBezTo>
                  <a:pt x="182" y="155"/>
                  <a:pt x="183" y="149"/>
                  <a:pt x="183" y="144"/>
                </a:cubicBezTo>
                <a:cubicBezTo>
                  <a:pt x="247" y="144"/>
                  <a:pt x="247" y="144"/>
                  <a:pt x="247" y="144"/>
                </a:cubicBezTo>
                <a:cubicBezTo>
                  <a:pt x="247" y="149"/>
                  <a:pt x="246" y="155"/>
                  <a:pt x="244" y="160"/>
                </a:cubicBezTo>
                <a:lnTo>
                  <a:pt x="181" y="160"/>
                </a:lnTo>
                <a:close/>
                <a:moveTo>
                  <a:pt x="183" y="112"/>
                </a:moveTo>
                <a:cubicBezTo>
                  <a:pt x="183" y="106"/>
                  <a:pt x="182" y="101"/>
                  <a:pt x="181" y="96"/>
                </a:cubicBezTo>
                <a:cubicBezTo>
                  <a:pt x="244" y="96"/>
                  <a:pt x="244" y="96"/>
                  <a:pt x="244" y="96"/>
                </a:cubicBezTo>
                <a:cubicBezTo>
                  <a:pt x="246" y="101"/>
                  <a:pt x="247" y="106"/>
                  <a:pt x="247" y="112"/>
                </a:cubicBezTo>
                <a:lnTo>
                  <a:pt x="183" y="112"/>
                </a:lnTo>
                <a:close/>
                <a:moveTo>
                  <a:pt x="179" y="88"/>
                </a:moveTo>
                <a:cubicBezTo>
                  <a:pt x="177" y="82"/>
                  <a:pt x="175" y="77"/>
                  <a:pt x="173" y="72"/>
                </a:cubicBezTo>
                <a:cubicBezTo>
                  <a:pt x="235" y="72"/>
                  <a:pt x="235" y="72"/>
                  <a:pt x="235" y="72"/>
                </a:cubicBezTo>
                <a:cubicBezTo>
                  <a:pt x="237" y="77"/>
                  <a:pt x="240" y="82"/>
                  <a:pt x="242" y="88"/>
                </a:cubicBezTo>
                <a:lnTo>
                  <a:pt x="179" y="88"/>
                </a:lnTo>
                <a:close/>
                <a:moveTo>
                  <a:pt x="169" y="64"/>
                </a:moveTo>
                <a:cubicBezTo>
                  <a:pt x="166" y="58"/>
                  <a:pt x="162" y="53"/>
                  <a:pt x="158" y="48"/>
                </a:cubicBezTo>
                <a:cubicBezTo>
                  <a:pt x="218" y="48"/>
                  <a:pt x="218" y="48"/>
                  <a:pt x="218" y="48"/>
                </a:cubicBezTo>
                <a:cubicBezTo>
                  <a:pt x="222" y="53"/>
                  <a:pt x="226" y="58"/>
                  <a:pt x="230" y="64"/>
                </a:cubicBezTo>
                <a:lnTo>
                  <a:pt x="169" y="64"/>
                </a:lnTo>
                <a:close/>
                <a:moveTo>
                  <a:pt x="152" y="40"/>
                </a:moveTo>
                <a:cubicBezTo>
                  <a:pt x="147" y="34"/>
                  <a:pt x="141" y="28"/>
                  <a:pt x="134" y="24"/>
                </a:cubicBezTo>
                <a:cubicBezTo>
                  <a:pt x="188" y="24"/>
                  <a:pt x="188" y="24"/>
                  <a:pt x="188" y="24"/>
                </a:cubicBezTo>
                <a:cubicBezTo>
                  <a:pt x="196" y="28"/>
                  <a:pt x="203" y="34"/>
                  <a:pt x="210" y="40"/>
                </a:cubicBezTo>
                <a:lnTo>
                  <a:pt x="152" y="40"/>
                </a:lnTo>
                <a:close/>
                <a:moveTo>
                  <a:pt x="128" y="8"/>
                </a:moveTo>
                <a:cubicBezTo>
                  <a:pt x="144" y="8"/>
                  <a:pt x="158" y="11"/>
                  <a:pt x="171" y="16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18" y="13"/>
                  <a:pt x="114" y="11"/>
                  <a:pt x="109" y="9"/>
                </a:cubicBezTo>
                <a:cubicBezTo>
                  <a:pt x="115" y="8"/>
                  <a:pt x="122" y="8"/>
                  <a:pt x="128" y="8"/>
                </a:cubicBezTo>
                <a:close/>
                <a:moveTo>
                  <a:pt x="8" y="128"/>
                </a:moveTo>
                <a:cubicBezTo>
                  <a:pt x="8" y="73"/>
                  <a:pt x="45" y="27"/>
                  <a:pt x="95" y="13"/>
                </a:cubicBezTo>
                <a:cubicBezTo>
                  <a:pt x="144" y="27"/>
                  <a:pt x="176" y="73"/>
                  <a:pt x="176" y="128"/>
                </a:cubicBezTo>
                <a:cubicBezTo>
                  <a:pt x="176" y="182"/>
                  <a:pt x="144" y="228"/>
                  <a:pt x="95" y="243"/>
                </a:cubicBezTo>
                <a:cubicBezTo>
                  <a:pt x="45" y="228"/>
                  <a:pt x="8" y="182"/>
                  <a:pt x="8" y="128"/>
                </a:cubicBezTo>
                <a:close/>
                <a:moveTo>
                  <a:pt x="109" y="246"/>
                </a:moveTo>
                <a:cubicBezTo>
                  <a:pt x="114" y="244"/>
                  <a:pt x="118" y="242"/>
                  <a:pt x="122" y="240"/>
                </a:cubicBezTo>
                <a:cubicBezTo>
                  <a:pt x="171" y="240"/>
                  <a:pt x="171" y="240"/>
                  <a:pt x="171" y="240"/>
                </a:cubicBezTo>
                <a:cubicBezTo>
                  <a:pt x="158" y="245"/>
                  <a:pt x="144" y="248"/>
                  <a:pt x="128" y="248"/>
                </a:cubicBezTo>
                <a:cubicBezTo>
                  <a:pt x="122" y="248"/>
                  <a:pt x="115" y="247"/>
                  <a:pt x="109" y="24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0" name="Freeform 54"/>
          <p:cNvSpPr>
            <a:spLocks noEditPoints="1"/>
          </p:cNvSpPr>
          <p:nvPr/>
        </p:nvSpPr>
        <p:spPr bwMode="auto">
          <a:xfrm>
            <a:off x="3252139" y="1645781"/>
            <a:ext cx="302815" cy="302815"/>
          </a:xfrm>
          <a:custGeom>
            <a:avLst/>
            <a:gdLst>
              <a:gd name="T0" fmla="*/ 163 w 256"/>
              <a:gd name="T1" fmla="*/ 4 h 256"/>
              <a:gd name="T2" fmla="*/ 128 w 256"/>
              <a:gd name="T3" fmla="*/ 0 h 256"/>
              <a:gd name="T4" fmla="*/ 128 w 256"/>
              <a:gd name="T5" fmla="*/ 256 h 256"/>
              <a:gd name="T6" fmla="*/ 163 w 256"/>
              <a:gd name="T7" fmla="*/ 252 h 256"/>
              <a:gd name="T8" fmla="*/ 256 w 256"/>
              <a:gd name="T9" fmla="*/ 128 h 256"/>
              <a:gd name="T10" fmla="*/ 248 w 256"/>
              <a:gd name="T11" fmla="*/ 128 h 256"/>
              <a:gd name="T12" fmla="*/ 80 w 256"/>
              <a:gd name="T13" fmla="*/ 136 h 256"/>
              <a:gd name="T14" fmla="*/ 80 w 256"/>
              <a:gd name="T15" fmla="*/ 120 h 256"/>
              <a:gd name="T16" fmla="*/ 248 w 256"/>
              <a:gd name="T17" fmla="*/ 128 h 256"/>
              <a:gd name="T18" fmla="*/ 115 w 256"/>
              <a:gd name="T19" fmla="*/ 216 h 256"/>
              <a:gd name="T20" fmla="*/ 187 w 256"/>
              <a:gd name="T21" fmla="*/ 232 h 256"/>
              <a:gd name="T22" fmla="*/ 171 w 256"/>
              <a:gd name="T23" fmla="*/ 240 h 256"/>
              <a:gd name="T24" fmla="*/ 152 w 256"/>
              <a:gd name="T25" fmla="*/ 240 h 256"/>
              <a:gd name="T26" fmla="*/ 108 w 256"/>
              <a:gd name="T27" fmla="*/ 208 h 256"/>
              <a:gd name="T28" fmla="*/ 229 w 256"/>
              <a:gd name="T29" fmla="*/ 192 h 256"/>
              <a:gd name="T30" fmla="*/ 108 w 256"/>
              <a:gd name="T31" fmla="*/ 208 h 256"/>
              <a:gd name="T32" fmla="*/ 86 w 256"/>
              <a:gd name="T33" fmla="*/ 168 h 256"/>
              <a:gd name="T34" fmla="*/ 234 w 256"/>
              <a:gd name="T35" fmla="*/ 184 h 256"/>
              <a:gd name="T36" fmla="*/ 84 w 256"/>
              <a:gd name="T37" fmla="*/ 160 h 256"/>
              <a:gd name="T38" fmla="*/ 246 w 256"/>
              <a:gd name="T39" fmla="*/ 144 h 256"/>
              <a:gd name="T40" fmla="*/ 84 w 256"/>
              <a:gd name="T41" fmla="*/ 160 h 256"/>
              <a:gd name="T42" fmla="*/ 84 w 256"/>
              <a:gd name="T43" fmla="*/ 96 h 256"/>
              <a:gd name="T44" fmla="*/ 246 w 256"/>
              <a:gd name="T45" fmla="*/ 112 h 256"/>
              <a:gd name="T46" fmla="*/ 86 w 256"/>
              <a:gd name="T47" fmla="*/ 88 h 256"/>
              <a:gd name="T48" fmla="*/ 234 w 256"/>
              <a:gd name="T49" fmla="*/ 72 h 256"/>
              <a:gd name="T50" fmla="*/ 86 w 256"/>
              <a:gd name="T51" fmla="*/ 88 h 256"/>
              <a:gd name="T52" fmla="*/ 108 w 256"/>
              <a:gd name="T53" fmla="*/ 48 h 256"/>
              <a:gd name="T54" fmla="*/ 229 w 256"/>
              <a:gd name="T55" fmla="*/ 64 h 256"/>
              <a:gd name="T56" fmla="*/ 115 w 256"/>
              <a:gd name="T57" fmla="*/ 40 h 256"/>
              <a:gd name="T58" fmla="*/ 187 w 256"/>
              <a:gd name="T59" fmla="*/ 24 h 256"/>
              <a:gd name="T60" fmla="*/ 115 w 256"/>
              <a:gd name="T61" fmla="*/ 40 h 256"/>
              <a:gd name="T62" fmla="*/ 161 w 256"/>
              <a:gd name="T63" fmla="*/ 13 h 256"/>
              <a:gd name="T64" fmla="*/ 152 w 256"/>
              <a:gd name="T65" fmla="*/ 16 h 256"/>
              <a:gd name="T66" fmla="*/ 8 w 256"/>
              <a:gd name="T67" fmla="*/ 128 h 256"/>
              <a:gd name="T68" fmla="*/ 147 w 256"/>
              <a:gd name="T69" fmla="*/ 9 h 256"/>
              <a:gd name="T70" fmla="*/ 147 w 256"/>
              <a:gd name="T71" fmla="*/ 24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56">
                <a:moveTo>
                  <a:pt x="163" y="5"/>
                </a:moveTo>
                <a:cubicBezTo>
                  <a:pt x="163" y="4"/>
                  <a:pt x="163" y="4"/>
                  <a:pt x="163" y="4"/>
                </a:cubicBezTo>
                <a:cubicBezTo>
                  <a:pt x="162" y="4"/>
                  <a:pt x="162" y="4"/>
                  <a:pt x="161" y="4"/>
                </a:cubicBezTo>
                <a:cubicBezTo>
                  <a:pt x="151" y="1"/>
                  <a:pt x="139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198"/>
                  <a:pt x="57" y="256"/>
                  <a:pt x="128" y="256"/>
                </a:cubicBezTo>
                <a:cubicBezTo>
                  <a:pt x="139" y="256"/>
                  <a:pt x="151" y="254"/>
                  <a:pt x="161" y="251"/>
                </a:cubicBezTo>
                <a:cubicBezTo>
                  <a:pt x="162" y="251"/>
                  <a:pt x="162" y="251"/>
                  <a:pt x="163" y="252"/>
                </a:cubicBezTo>
                <a:cubicBezTo>
                  <a:pt x="163" y="251"/>
                  <a:pt x="163" y="251"/>
                  <a:pt x="163" y="251"/>
                </a:cubicBezTo>
                <a:cubicBezTo>
                  <a:pt x="216" y="235"/>
                  <a:pt x="256" y="186"/>
                  <a:pt x="256" y="128"/>
                </a:cubicBezTo>
                <a:cubicBezTo>
                  <a:pt x="256" y="69"/>
                  <a:pt x="216" y="20"/>
                  <a:pt x="163" y="5"/>
                </a:cubicBezTo>
                <a:close/>
                <a:moveTo>
                  <a:pt x="248" y="128"/>
                </a:moveTo>
                <a:cubicBezTo>
                  <a:pt x="248" y="130"/>
                  <a:pt x="247" y="133"/>
                  <a:pt x="247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33"/>
                  <a:pt x="80" y="130"/>
                  <a:pt x="80" y="128"/>
                </a:cubicBezTo>
                <a:cubicBezTo>
                  <a:pt x="80" y="125"/>
                  <a:pt x="80" y="122"/>
                  <a:pt x="80" y="120"/>
                </a:cubicBezTo>
                <a:cubicBezTo>
                  <a:pt x="247" y="120"/>
                  <a:pt x="247" y="120"/>
                  <a:pt x="247" y="120"/>
                </a:cubicBezTo>
                <a:cubicBezTo>
                  <a:pt x="247" y="122"/>
                  <a:pt x="248" y="125"/>
                  <a:pt x="248" y="128"/>
                </a:cubicBezTo>
                <a:close/>
                <a:moveTo>
                  <a:pt x="136" y="232"/>
                </a:moveTo>
                <a:cubicBezTo>
                  <a:pt x="128" y="227"/>
                  <a:pt x="121" y="222"/>
                  <a:pt x="115" y="216"/>
                </a:cubicBezTo>
                <a:cubicBezTo>
                  <a:pt x="209" y="216"/>
                  <a:pt x="209" y="216"/>
                  <a:pt x="209" y="216"/>
                </a:cubicBezTo>
                <a:cubicBezTo>
                  <a:pt x="202" y="222"/>
                  <a:pt x="195" y="227"/>
                  <a:pt x="187" y="232"/>
                </a:cubicBezTo>
                <a:lnTo>
                  <a:pt x="136" y="232"/>
                </a:lnTo>
                <a:close/>
                <a:moveTo>
                  <a:pt x="171" y="240"/>
                </a:moveTo>
                <a:cubicBezTo>
                  <a:pt x="168" y="241"/>
                  <a:pt x="164" y="242"/>
                  <a:pt x="161" y="243"/>
                </a:cubicBezTo>
                <a:cubicBezTo>
                  <a:pt x="158" y="242"/>
                  <a:pt x="155" y="241"/>
                  <a:pt x="152" y="240"/>
                </a:cubicBezTo>
                <a:lnTo>
                  <a:pt x="171" y="240"/>
                </a:lnTo>
                <a:close/>
                <a:moveTo>
                  <a:pt x="108" y="208"/>
                </a:moveTo>
                <a:cubicBezTo>
                  <a:pt x="104" y="203"/>
                  <a:pt x="100" y="197"/>
                  <a:pt x="97" y="192"/>
                </a:cubicBezTo>
                <a:cubicBezTo>
                  <a:pt x="229" y="192"/>
                  <a:pt x="229" y="192"/>
                  <a:pt x="229" y="192"/>
                </a:cubicBezTo>
                <a:cubicBezTo>
                  <a:pt x="225" y="197"/>
                  <a:pt x="221" y="203"/>
                  <a:pt x="217" y="208"/>
                </a:cubicBezTo>
                <a:lnTo>
                  <a:pt x="108" y="208"/>
                </a:lnTo>
                <a:close/>
                <a:moveTo>
                  <a:pt x="92" y="184"/>
                </a:moveTo>
                <a:cubicBezTo>
                  <a:pt x="90" y="179"/>
                  <a:pt x="88" y="173"/>
                  <a:pt x="86" y="168"/>
                </a:cubicBezTo>
                <a:cubicBezTo>
                  <a:pt x="241" y="168"/>
                  <a:pt x="241" y="168"/>
                  <a:pt x="241" y="168"/>
                </a:cubicBezTo>
                <a:cubicBezTo>
                  <a:pt x="239" y="173"/>
                  <a:pt x="236" y="179"/>
                  <a:pt x="234" y="184"/>
                </a:cubicBezTo>
                <a:lnTo>
                  <a:pt x="92" y="184"/>
                </a:lnTo>
                <a:close/>
                <a:moveTo>
                  <a:pt x="84" y="160"/>
                </a:moveTo>
                <a:cubicBezTo>
                  <a:pt x="82" y="155"/>
                  <a:pt x="81" y="149"/>
                  <a:pt x="81" y="144"/>
                </a:cubicBezTo>
                <a:cubicBezTo>
                  <a:pt x="246" y="144"/>
                  <a:pt x="246" y="144"/>
                  <a:pt x="246" y="144"/>
                </a:cubicBezTo>
                <a:cubicBezTo>
                  <a:pt x="246" y="149"/>
                  <a:pt x="245" y="155"/>
                  <a:pt x="243" y="160"/>
                </a:cubicBezTo>
                <a:lnTo>
                  <a:pt x="84" y="160"/>
                </a:lnTo>
                <a:close/>
                <a:moveTo>
                  <a:pt x="81" y="112"/>
                </a:moveTo>
                <a:cubicBezTo>
                  <a:pt x="81" y="106"/>
                  <a:pt x="82" y="101"/>
                  <a:pt x="84" y="96"/>
                </a:cubicBezTo>
                <a:cubicBezTo>
                  <a:pt x="243" y="96"/>
                  <a:pt x="243" y="96"/>
                  <a:pt x="243" y="96"/>
                </a:cubicBezTo>
                <a:cubicBezTo>
                  <a:pt x="245" y="101"/>
                  <a:pt x="246" y="106"/>
                  <a:pt x="246" y="112"/>
                </a:cubicBezTo>
                <a:lnTo>
                  <a:pt x="81" y="112"/>
                </a:lnTo>
                <a:close/>
                <a:moveTo>
                  <a:pt x="86" y="88"/>
                </a:moveTo>
                <a:cubicBezTo>
                  <a:pt x="88" y="82"/>
                  <a:pt x="90" y="77"/>
                  <a:pt x="92" y="72"/>
                </a:cubicBezTo>
                <a:cubicBezTo>
                  <a:pt x="234" y="72"/>
                  <a:pt x="234" y="72"/>
                  <a:pt x="234" y="72"/>
                </a:cubicBezTo>
                <a:cubicBezTo>
                  <a:pt x="236" y="77"/>
                  <a:pt x="239" y="82"/>
                  <a:pt x="241" y="88"/>
                </a:cubicBezTo>
                <a:lnTo>
                  <a:pt x="86" y="88"/>
                </a:lnTo>
                <a:close/>
                <a:moveTo>
                  <a:pt x="97" y="64"/>
                </a:moveTo>
                <a:cubicBezTo>
                  <a:pt x="100" y="58"/>
                  <a:pt x="104" y="53"/>
                  <a:pt x="108" y="48"/>
                </a:cubicBezTo>
                <a:cubicBezTo>
                  <a:pt x="217" y="48"/>
                  <a:pt x="217" y="48"/>
                  <a:pt x="217" y="48"/>
                </a:cubicBezTo>
                <a:cubicBezTo>
                  <a:pt x="221" y="53"/>
                  <a:pt x="225" y="58"/>
                  <a:pt x="229" y="64"/>
                </a:cubicBezTo>
                <a:lnTo>
                  <a:pt x="97" y="64"/>
                </a:lnTo>
                <a:close/>
                <a:moveTo>
                  <a:pt x="115" y="40"/>
                </a:moveTo>
                <a:cubicBezTo>
                  <a:pt x="121" y="34"/>
                  <a:pt x="128" y="28"/>
                  <a:pt x="136" y="24"/>
                </a:cubicBezTo>
                <a:cubicBezTo>
                  <a:pt x="187" y="24"/>
                  <a:pt x="187" y="24"/>
                  <a:pt x="187" y="24"/>
                </a:cubicBezTo>
                <a:cubicBezTo>
                  <a:pt x="195" y="28"/>
                  <a:pt x="202" y="34"/>
                  <a:pt x="209" y="40"/>
                </a:cubicBezTo>
                <a:lnTo>
                  <a:pt x="115" y="40"/>
                </a:lnTo>
                <a:close/>
                <a:moveTo>
                  <a:pt x="152" y="16"/>
                </a:moveTo>
                <a:cubicBezTo>
                  <a:pt x="155" y="15"/>
                  <a:pt x="158" y="14"/>
                  <a:pt x="161" y="13"/>
                </a:cubicBezTo>
                <a:cubicBezTo>
                  <a:pt x="165" y="14"/>
                  <a:pt x="168" y="15"/>
                  <a:pt x="171" y="16"/>
                </a:cubicBezTo>
                <a:lnTo>
                  <a:pt x="152" y="16"/>
                </a:lnTo>
                <a:close/>
                <a:moveTo>
                  <a:pt x="128" y="248"/>
                </a:moveTo>
                <a:cubicBezTo>
                  <a:pt x="61" y="248"/>
                  <a:pt x="8" y="194"/>
                  <a:pt x="8" y="128"/>
                </a:cubicBezTo>
                <a:cubicBezTo>
                  <a:pt x="8" y="62"/>
                  <a:pt x="61" y="8"/>
                  <a:pt x="128" y="8"/>
                </a:cubicBezTo>
                <a:cubicBezTo>
                  <a:pt x="134" y="8"/>
                  <a:pt x="141" y="8"/>
                  <a:pt x="147" y="9"/>
                </a:cubicBezTo>
                <a:cubicBezTo>
                  <a:pt x="101" y="28"/>
                  <a:pt x="72" y="74"/>
                  <a:pt x="72" y="128"/>
                </a:cubicBezTo>
                <a:cubicBezTo>
                  <a:pt x="72" y="181"/>
                  <a:pt x="101" y="227"/>
                  <a:pt x="147" y="246"/>
                </a:cubicBezTo>
                <a:cubicBezTo>
                  <a:pt x="141" y="247"/>
                  <a:pt x="134" y="248"/>
                  <a:pt x="128" y="24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1" name="Freeform 55"/>
          <p:cNvSpPr>
            <a:spLocks noEditPoints="1"/>
          </p:cNvSpPr>
          <p:nvPr/>
        </p:nvSpPr>
        <p:spPr bwMode="auto">
          <a:xfrm>
            <a:off x="2098628" y="3609144"/>
            <a:ext cx="250702" cy="305632"/>
          </a:xfrm>
          <a:custGeom>
            <a:avLst/>
            <a:gdLst>
              <a:gd name="T0" fmla="*/ 212 w 212"/>
              <a:gd name="T1" fmla="*/ 96 h 259"/>
              <a:gd name="T2" fmla="*/ 184 w 212"/>
              <a:gd name="T3" fmla="*/ 36 h 259"/>
              <a:gd name="T4" fmla="*/ 164 w 212"/>
              <a:gd name="T5" fmla="*/ 51 h 259"/>
              <a:gd name="T6" fmla="*/ 164 w 212"/>
              <a:gd name="T7" fmla="*/ 48 h 259"/>
              <a:gd name="T8" fmla="*/ 128 w 212"/>
              <a:gd name="T9" fmla="*/ 0 h 259"/>
              <a:gd name="T10" fmla="*/ 96 w 212"/>
              <a:gd name="T11" fmla="*/ 25 h 259"/>
              <a:gd name="T12" fmla="*/ 64 w 212"/>
              <a:gd name="T13" fmla="*/ 0 h 259"/>
              <a:gd name="T14" fmla="*/ 32 w 212"/>
              <a:gd name="T15" fmla="*/ 26 h 259"/>
              <a:gd name="T16" fmla="*/ 0 w 212"/>
              <a:gd name="T17" fmla="*/ 4 h 259"/>
              <a:gd name="T18" fmla="*/ 0 w 212"/>
              <a:gd name="T19" fmla="*/ 12 h 259"/>
              <a:gd name="T20" fmla="*/ 28 w 212"/>
              <a:gd name="T21" fmla="*/ 48 h 259"/>
              <a:gd name="T22" fmla="*/ 28 w 212"/>
              <a:gd name="T23" fmla="*/ 208 h 259"/>
              <a:gd name="T24" fmla="*/ 36 w 212"/>
              <a:gd name="T25" fmla="*/ 208 h 259"/>
              <a:gd name="T26" fmla="*/ 36 w 212"/>
              <a:gd name="T27" fmla="*/ 48 h 259"/>
              <a:gd name="T28" fmla="*/ 64 w 212"/>
              <a:gd name="T29" fmla="*/ 8 h 259"/>
              <a:gd name="T30" fmla="*/ 92 w 212"/>
              <a:gd name="T31" fmla="*/ 48 h 259"/>
              <a:gd name="T32" fmla="*/ 92 w 212"/>
              <a:gd name="T33" fmla="*/ 208 h 259"/>
              <a:gd name="T34" fmla="*/ 100 w 212"/>
              <a:gd name="T35" fmla="*/ 208 h 259"/>
              <a:gd name="T36" fmla="*/ 100 w 212"/>
              <a:gd name="T37" fmla="*/ 48 h 259"/>
              <a:gd name="T38" fmla="*/ 128 w 212"/>
              <a:gd name="T39" fmla="*/ 8 h 259"/>
              <a:gd name="T40" fmla="*/ 156 w 212"/>
              <a:gd name="T41" fmla="*/ 48 h 259"/>
              <a:gd name="T42" fmla="*/ 156 w 212"/>
              <a:gd name="T43" fmla="*/ 208 h 259"/>
              <a:gd name="T44" fmla="*/ 156 w 212"/>
              <a:gd name="T45" fmla="*/ 209 h 259"/>
              <a:gd name="T46" fmla="*/ 100 w 212"/>
              <a:gd name="T47" fmla="*/ 228 h 259"/>
              <a:gd name="T48" fmla="*/ 100 w 212"/>
              <a:gd name="T49" fmla="*/ 236 h 259"/>
              <a:gd name="T50" fmla="*/ 157 w 212"/>
              <a:gd name="T51" fmla="*/ 218 h 259"/>
              <a:gd name="T52" fmla="*/ 182 w 212"/>
              <a:gd name="T53" fmla="*/ 259 h 259"/>
              <a:gd name="T54" fmla="*/ 187 w 212"/>
              <a:gd name="T55" fmla="*/ 253 h 259"/>
              <a:gd name="T56" fmla="*/ 164 w 212"/>
              <a:gd name="T57" fmla="*/ 213 h 259"/>
              <a:gd name="T58" fmla="*/ 212 w 212"/>
              <a:gd name="T59" fmla="*/ 96 h 259"/>
              <a:gd name="T60" fmla="*/ 164 w 212"/>
              <a:gd name="T61" fmla="*/ 96 h 259"/>
              <a:gd name="T62" fmla="*/ 184 w 212"/>
              <a:gd name="T63" fmla="*/ 44 h 259"/>
              <a:gd name="T64" fmla="*/ 204 w 212"/>
              <a:gd name="T65" fmla="*/ 96 h 259"/>
              <a:gd name="T66" fmla="*/ 189 w 212"/>
              <a:gd name="T67" fmla="*/ 162 h 259"/>
              <a:gd name="T68" fmla="*/ 164 w 212"/>
              <a:gd name="T69" fmla="*/ 202 h 259"/>
              <a:gd name="T70" fmla="*/ 164 w 212"/>
              <a:gd name="T71" fmla="*/ 96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2" h="259">
                <a:moveTo>
                  <a:pt x="212" y="96"/>
                </a:moveTo>
                <a:cubicBezTo>
                  <a:pt x="212" y="90"/>
                  <a:pt x="211" y="36"/>
                  <a:pt x="184" y="36"/>
                </a:cubicBezTo>
                <a:cubicBezTo>
                  <a:pt x="175" y="36"/>
                  <a:pt x="168" y="42"/>
                  <a:pt x="164" y="51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64" y="31"/>
                  <a:pt x="157" y="0"/>
                  <a:pt x="128" y="0"/>
                </a:cubicBezTo>
                <a:cubicBezTo>
                  <a:pt x="110" y="0"/>
                  <a:pt x="101" y="12"/>
                  <a:pt x="96" y="25"/>
                </a:cubicBezTo>
                <a:cubicBezTo>
                  <a:pt x="91" y="12"/>
                  <a:pt x="82" y="0"/>
                  <a:pt x="64" y="0"/>
                </a:cubicBezTo>
                <a:cubicBezTo>
                  <a:pt x="46" y="0"/>
                  <a:pt x="37" y="13"/>
                  <a:pt x="32" y="26"/>
                </a:cubicBezTo>
                <a:cubicBezTo>
                  <a:pt x="27" y="14"/>
                  <a:pt x="18" y="4"/>
                  <a:pt x="0" y="4"/>
                </a:cubicBezTo>
                <a:cubicBezTo>
                  <a:pt x="0" y="12"/>
                  <a:pt x="0" y="12"/>
                  <a:pt x="0" y="12"/>
                </a:cubicBezTo>
                <a:cubicBezTo>
                  <a:pt x="28" y="12"/>
                  <a:pt x="28" y="46"/>
                  <a:pt x="28" y="48"/>
                </a:cubicBezTo>
                <a:cubicBezTo>
                  <a:pt x="28" y="208"/>
                  <a:pt x="28" y="208"/>
                  <a:pt x="28" y="208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6"/>
                  <a:pt x="37" y="8"/>
                  <a:pt x="64" y="8"/>
                </a:cubicBezTo>
                <a:cubicBezTo>
                  <a:pt x="92" y="8"/>
                  <a:pt x="92" y="46"/>
                  <a:pt x="92" y="48"/>
                </a:cubicBezTo>
                <a:cubicBezTo>
                  <a:pt x="92" y="208"/>
                  <a:pt x="92" y="208"/>
                  <a:pt x="92" y="208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0" y="47"/>
                  <a:pt x="101" y="8"/>
                  <a:pt x="128" y="8"/>
                </a:cubicBezTo>
                <a:cubicBezTo>
                  <a:pt x="156" y="8"/>
                  <a:pt x="156" y="46"/>
                  <a:pt x="156" y="48"/>
                </a:cubicBezTo>
                <a:cubicBezTo>
                  <a:pt x="156" y="208"/>
                  <a:pt x="156" y="208"/>
                  <a:pt x="156" y="208"/>
                </a:cubicBezTo>
                <a:cubicBezTo>
                  <a:pt x="156" y="208"/>
                  <a:pt x="156" y="209"/>
                  <a:pt x="156" y="209"/>
                </a:cubicBezTo>
                <a:cubicBezTo>
                  <a:pt x="141" y="222"/>
                  <a:pt x="122" y="228"/>
                  <a:pt x="100" y="228"/>
                </a:cubicBezTo>
                <a:cubicBezTo>
                  <a:pt x="100" y="236"/>
                  <a:pt x="100" y="236"/>
                  <a:pt x="100" y="236"/>
                </a:cubicBezTo>
                <a:cubicBezTo>
                  <a:pt x="124" y="236"/>
                  <a:pt x="143" y="229"/>
                  <a:pt x="157" y="218"/>
                </a:cubicBezTo>
                <a:cubicBezTo>
                  <a:pt x="162" y="242"/>
                  <a:pt x="181" y="258"/>
                  <a:pt x="182" y="259"/>
                </a:cubicBezTo>
                <a:cubicBezTo>
                  <a:pt x="187" y="253"/>
                  <a:pt x="187" y="253"/>
                  <a:pt x="187" y="253"/>
                </a:cubicBezTo>
                <a:cubicBezTo>
                  <a:pt x="187" y="253"/>
                  <a:pt x="167" y="236"/>
                  <a:pt x="164" y="213"/>
                </a:cubicBezTo>
                <a:cubicBezTo>
                  <a:pt x="209" y="173"/>
                  <a:pt x="212" y="97"/>
                  <a:pt x="212" y="96"/>
                </a:cubicBezTo>
                <a:close/>
                <a:moveTo>
                  <a:pt x="164" y="96"/>
                </a:moveTo>
                <a:cubicBezTo>
                  <a:pt x="164" y="82"/>
                  <a:pt x="168" y="44"/>
                  <a:pt x="184" y="44"/>
                </a:cubicBezTo>
                <a:cubicBezTo>
                  <a:pt x="201" y="44"/>
                  <a:pt x="204" y="82"/>
                  <a:pt x="204" y="96"/>
                </a:cubicBezTo>
                <a:cubicBezTo>
                  <a:pt x="204" y="96"/>
                  <a:pt x="203" y="130"/>
                  <a:pt x="189" y="162"/>
                </a:cubicBezTo>
                <a:cubicBezTo>
                  <a:pt x="183" y="179"/>
                  <a:pt x="174" y="192"/>
                  <a:pt x="164" y="202"/>
                </a:cubicBezTo>
                <a:lnTo>
                  <a:pt x="164" y="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42" name="Группа 441"/>
          <p:cNvGrpSpPr/>
          <p:nvPr/>
        </p:nvGrpSpPr>
        <p:grpSpPr>
          <a:xfrm>
            <a:off x="3645093" y="2866897"/>
            <a:ext cx="302815" cy="218308"/>
            <a:chOff x="3645093" y="2866897"/>
            <a:chExt cx="302815" cy="218308"/>
          </a:xfrm>
        </p:grpSpPr>
        <p:sp>
          <p:nvSpPr>
            <p:cNvPr id="52" name="Freeform 56"/>
            <p:cNvSpPr>
              <a:spLocks noEditPoints="1"/>
            </p:cNvSpPr>
            <p:nvPr/>
          </p:nvSpPr>
          <p:spPr bwMode="auto">
            <a:xfrm>
              <a:off x="3667628" y="2904925"/>
              <a:ext cx="280280" cy="180280"/>
            </a:xfrm>
            <a:custGeom>
              <a:avLst/>
              <a:gdLst>
                <a:gd name="T0" fmla="*/ 208 w 236"/>
                <a:gd name="T1" fmla="*/ 80 h 152"/>
                <a:gd name="T2" fmla="*/ 124 w 236"/>
                <a:gd name="T3" fmla="*/ 8 h 152"/>
                <a:gd name="T4" fmla="*/ 101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204 w 236"/>
                <a:gd name="T17" fmla="*/ 152 h 152"/>
                <a:gd name="T18" fmla="*/ 236 w 236"/>
                <a:gd name="T19" fmla="*/ 120 h 152"/>
                <a:gd name="T20" fmla="*/ 208 w 236"/>
                <a:gd name="T21" fmla="*/ 80 h 152"/>
                <a:gd name="T22" fmla="*/ 20 w 236"/>
                <a:gd name="T23" fmla="*/ 56 h 152"/>
                <a:gd name="T24" fmla="*/ 68 w 236"/>
                <a:gd name="T25" fmla="*/ 8 h 152"/>
                <a:gd name="T26" fmla="*/ 91 w 236"/>
                <a:gd name="T27" fmla="*/ 14 h 152"/>
                <a:gd name="T28" fmla="*/ 44 w 236"/>
                <a:gd name="T29" fmla="*/ 68 h 152"/>
                <a:gd name="T30" fmla="*/ 40 w 236"/>
                <a:gd name="T31" fmla="*/ 68 h 152"/>
                <a:gd name="T32" fmla="*/ 24 w 236"/>
                <a:gd name="T33" fmla="*/ 72 h 152"/>
                <a:gd name="T34" fmla="*/ 20 w 236"/>
                <a:gd name="T35" fmla="*/ 56 h 152"/>
                <a:gd name="T36" fmla="*/ 204 w 236"/>
                <a:gd name="T37" fmla="*/ 144 h 152"/>
                <a:gd name="T38" fmla="*/ 40 w 236"/>
                <a:gd name="T39" fmla="*/ 144 h 152"/>
                <a:gd name="T40" fmla="*/ 8 w 236"/>
                <a:gd name="T41" fmla="*/ 112 h 152"/>
                <a:gd name="T42" fmla="*/ 40 w 236"/>
                <a:gd name="T43" fmla="*/ 76 h 152"/>
                <a:gd name="T44" fmla="*/ 51 w 236"/>
                <a:gd name="T45" fmla="*/ 76 h 152"/>
                <a:gd name="T46" fmla="*/ 52 w 236"/>
                <a:gd name="T47" fmla="*/ 73 h 152"/>
                <a:gd name="T48" fmla="*/ 124 w 236"/>
                <a:gd name="T49" fmla="*/ 16 h 152"/>
                <a:gd name="T50" fmla="*/ 200 w 236"/>
                <a:gd name="T51" fmla="*/ 84 h 152"/>
                <a:gd name="T52" fmla="*/ 200 w 236"/>
                <a:gd name="T53" fmla="*/ 88 h 152"/>
                <a:gd name="T54" fmla="*/ 204 w 236"/>
                <a:gd name="T55" fmla="*/ 88 h 152"/>
                <a:gd name="T56" fmla="*/ 228 w 236"/>
                <a:gd name="T57" fmla="*/ 120 h 152"/>
                <a:gd name="T58" fmla="*/ 204 w 236"/>
                <a:gd name="T59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6" h="152">
                  <a:moveTo>
                    <a:pt x="208" y="80"/>
                  </a:moveTo>
                  <a:cubicBezTo>
                    <a:pt x="205" y="40"/>
                    <a:pt x="169" y="8"/>
                    <a:pt x="124" y="8"/>
                  </a:cubicBezTo>
                  <a:cubicBezTo>
                    <a:pt x="116" y="8"/>
                    <a:pt x="108" y="9"/>
                    <a:pt x="101" y="11"/>
                  </a:cubicBezTo>
                  <a:cubicBezTo>
                    <a:pt x="91" y="4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5"/>
                    <a:pt x="14" y="71"/>
                    <a:pt x="17" y="76"/>
                  </a:cubicBezTo>
                  <a:cubicBezTo>
                    <a:pt x="6" y="84"/>
                    <a:pt x="0" y="97"/>
                    <a:pt x="0" y="112"/>
                  </a:cubicBezTo>
                  <a:cubicBezTo>
                    <a:pt x="0" y="135"/>
                    <a:pt x="17" y="152"/>
                    <a:pt x="40" y="152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3" y="152"/>
                    <a:pt x="236" y="139"/>
                    <a:pt x="236" y="120"/>
                  </a:cubicBezTo>
                  <a:cubicBezTo>
                    <a:pt x="236" y="102"/>
                    <a:pt x="225" y="83"/>
                    <a:pt x="208" y="80"/>
                  </a:cubicBezTo>
                  <a:close/>
                  <a:moveTo>
                    <a:pt x="20" y="56"/>
                  </a:moveTo>
                  <a:cubicBezTo>
                    <a:pt x="20" y="30"/>
                    <a:pt x="41" y="8"/>
                    <a:pt x="68" y="8"/>
                  </a:cubicBezTo>
                  <a:cubicBezTo>
                    <a:pt x="76" y="8"/>
                    <a:pt x="84" y="10"/>
                    <a:pt x="91" y="14"/>
                  </a:cubicBezTo>
                  <a:cubicBezTo>
                    <a:pt x="68" y="24"/>
                    <a:pt x="50" y="44"/>
                    <a:pt x="44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8" y="69"/>
                    <a:pt x="24" y="72"/>
                  </a:cubicBezTo>
                  <a:cubicBezTo>
                    <a:pt x="21" y="67"/>
                    <a:pt x="20" y="63"/>
                    <a:pt x="20" y="56"/>
                  </a:cubicBezTo>
                  <a:close/>
                  <a:moveTo>
                    <a:pt x="204" y="144"/>
                  </a:move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1"/>
                    <a:pt x="8" y="112"/>
                  </a:cubicBezTo>
                  <a:cubicBezTo>
                    <a:pt x="8" y="92"/>
                    <a:pt x="22" y="76"/>
                    <a:pt x="40" y="76"/>
                  </a:cubicBezTo>
                  <a:cubicBezTo>
                    <a:pt x="51" y="76"/>
                    <a:pt x="51" y="76"/>
                    <a:pt x="51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8" y="40"/>
                    <a:pt x="88" y="16"/>
                    <a:pt x="124" y="16"/>
                  </a:cubicBezTo>
                  <a:cubicBezTo>
                    <a:pt x="166" y="16"/>
                    <a:pt x="200" y="47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5"/>
                    <a:pt x="228" y="120"/>
                  </a:cubicBezTo>
                  <a:cubicBezTo>
                    <a:pt x="228" y="135"/>
                    <a:pt x="218" y="144"/>
                    <a:pt x="20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Rectangle 57"/>
            <p:cNvSpPr>
              <a:spLocks noChangeArrowheads="1"/>
            </p:cNvSpPr>
            <p:nvPr/>
          </p:nvSpPr>
          <p:spPr bwMode="auto">
            <a:xfrm>
              <a:off x="3645093" y="2966896"/>
              <a:ext cx="28169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Rectangle 58"/>
            <p:cNvSpPr>
              <a:spLocks noChangeArrowheads="1"/>
            </p:cNvSpPr>
            <p:nvPr/>
          </p:nvSpPr>
          <p:spPr bwMode="auto">
            <a:xfrm>
              <a:off x="3743684" y="2866897"/>
              <a:ext cx="9860" cy="2816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3660586" y="2882390"/>
              <a:ext cx="35211" cy="35211"/>
            </a:xfrm>
            <a:custGeom>
              <a:avLst/>
              <a:gdLst>
                <a:gd name="T0" fmla="*/ 5 w 25"/>
                <a:gd name="T1" fmla="*/ 0 h 25"/>
                <a:gd name="T2" fmla="*/ 25 w 25"/>
                <a:gd name="T3" fmla="*/ 20 h 25"/>
                <a:gd name="T4" fmla="*/ 20 w 25"/>
                <a:gd name="T5" fmla="*/ 25 h 25"/>
                <a:gd name="T6" fmla="*/ 0 w 25"/>
                <a:gd name="T7" fmla="*/ 5 h 25"/>
                <a:gd name="T8" fmla="*/ 5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5" y="0"/>
                  </a:moveTo>
                  <a:lnTo>
                    <a:pt x="25" y="20"/>
                  </a:lnTo>
                  <a:lnTo>
                    <a:pt x="20" y="25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6" name="Freeform 60"/>
          <p:cNvSpPr>
            <a:spLocks noEditPoints="1"/>
          </p:cNvSpPr>
          <p:nvPr/>
        </p:nvSpPr>
        <p:spPr bwMode="auto">
          <a:xfrm>
            <a:off x="4036639" y="2885207"/>
            <a:ext cx="302815" cy="180280"/>
          </a:xfrm>
          <a:custGeom>
            <a:avLst/>
            <a:gdLst>
              <a:gd name="T0" fmla="*/ 228 w 256"/>
              <a:gd name="T1" fmla="*/ 80 h 152"/>
              <a:gd name="T2" fmla="*/ 144 w 256"/>
              <a:gd name="T3" fmla="*/ 8 h 152"/>
              <a:gd name="T4" fmla="*/ 99 w 256"/>
              <a:gd name="T5" fmla="*/ 21 h 152"/>
              <a:gd name="T6" fmla="*/ 56 w 256"/>
              <a:gd name="T7" fmla="*/ 0 h 152"/>
              <a:gd name="T8" fmla="*/ 46 w 256"/>
              <a:gd name="T9" fmla="*/ 1 h 152"/>
              <a:gd name="T10" fmla="*/ 40 w 256"/>
              <a:gd name="T11" fmla="*/ 2 h 152"/>
              <a:gd name="T12" fmla="*/ 43 w 256"/>
              <a:gd name="T13" fmla="*/ 7 h 152"/>
              <a:gd name="T14" fmla="*/ 48 w 256"/>
              <a:gd name="T15" fmla="*/ 24 h 152"/>
              <a:gd name="T16" fmla="*/ 16 w 256"/>
              <a:gd name="T17" fmla="*/ 56 h 152"/>
              <a:gd name="T18" fmla="*/ 5 w 256"/>
              <a:gd name="T19" fmla="*/ 54 h 152"/>
              <a:gd name="T20" fmla="*/ 0 w 256"/>
              <a:gd name="T21" fmla="*/ 53 h 152"/>
              <a:gd name="T22" fmla="*/ 0 w 256"/>
              <a:gd name="T23" fmla="*/ 58 h 152"/>
              <a:gd name="T24" fmla="*/ 9 w 256"/>
              <a:gd name="T25" fmla="*/ 86 h 152"/>
              <a:gd name="T26" fmla="*/ 21 w 256"/>
              <a:gd name="T27" fmla="*/ 100 h 152"/>
              <a:gd name="T28" fmla="*/ 20 w 256"/>
              <a:gd name="T29" fmla="*/ 112 h 152"/>
              <a:gd name="T30" fmla="*/ 60 w 256"/>
              <a:gd name="T31" fmla="*/ 152 h 152"/>
              <a:gd name="T32" fmla="*/ 224 w 256"/>
              <a:gd name="T33" fmla="*/ 152 h 152"/>
              <a:gd name="T34" fmla="*/ 256 w 256"/>
              <a:gd name="T35" fmla="*/ 120 h 152"/>
              <a:gd name="T36" fmla="*/ 228 w 256"/>
              <a:gd name="T37" fmla="*/ 80 h 152"/>
              <a:gd name="T38" fmla="*/ 15 w 256"/>
              <a:gd name="T39" fmla="*/ 82 h 152"/>
              <a:gd name="T40" fmla="*/ 9 w 256"/>
              <a:gd name="T41" fmla="*/ 64 h 152"/>
              <a:gd name="T42" fmla="*/ 16 w 256"/>
              <a:gd name="T43" fmla="*/ 64 h 152"/>
              <a:gd name="T44" fmla="*/ 56 w 256"/>
              <a:gd name="T45" fmla="*/ 24 h 152"/>
              <a:gd name="T46" fmla="*/ 52 w 256"/>
              <a:gd name="T47" fmla="*/ 8 h 152"/>
              <a:gd name="T48" fmla="*/ 56 w 256"/>
              <a:gd name="T49" fmla="*/ 8 h 152"/>
              <a:gd name="T50" fmla="*/ 93 w 256"/>
              <a:gd name="T51" fmla="*/ 25 h 152"/>
              <a:gd name="T52" fmla="*/ 65 w 256"/>
              <a:gd name="T53" fmla="*/ 68 h 152"/>
              <a:gd name="T54" fmla="*/ 60 w 256"/>
              <a:gd name="T55" fmla="*/ 68 h 152"/>
              <a:gd name="T56" fmla="*/ 24 w 256"/>
              <a:gd name="T57" fmla="*/ 92 h 152"/>
              <a:gd name="T58" fmla="*/ 15 w 256"/>
              <a:gd name="T59" fmla="*/ 82 h 152"/>
              <a:gd name="T60" fmla="*/ 224 w 256"/>
              <a:gd name="T61" fmla="*/ 144 h 152"/>
              <a:gd name="T62" fmla="*/ 60 w 256"/>
              <a:gd name="T63" fmla="*/ 144 h 152"/>
              <a:gd name="T64" fmla="*/ 28 w 256"/>
              <a:gd name="T65" fmla="*/ 112 h 152"/>
              <a:gd name="T66" fmla="*/ 60 w 256"/>
              <a:gd name="T67" fmla="*/ 76 h 152"/>
              <a:gd name="T68" fmla="*/ 71 w 256"/>
              <a:gd name="T69" fmla="*/ 76 h 152"/>
              <a:gd name="T70" fmla="*/ 72 w 256"/>
              <a:gd name="T71" fmla="*/ 73 h 152"/>
              <a:gd name="T72" fmla="*/ 144 w 256"/>
              <a:gd name="T73" fmla="*/ 16 h 152"/>
              <a:gd name="T74" fmla="*/ 220 w 256"/>
              <a:gd name="T75" fmla="*/ 84 h 152"/>
              <a:gd name="T76" fmla="*/ 220 w 256"/>
              <a:gd name="T77" fmla="*/ 88 h 152"/>
              <a:gd name="T78" fmla="*/ 224 w 256"/>
              <a:gd name="T79" fmla="*/ 88 h 152"/>
              <a:gd name="T80" fmla="*/ 248 w 256"/>
              <a:gd name="T81" fmla="*/ 120 h 152"/>
              <a:gd name="T82" fmla="*/ 224 w 256"/>
              <a:gd name="T83" fmla="*/ 14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6" h="152">
                <a:moveTo>
                  <a:pt x="228" y="80"/>
                </a:moveTo>
                <a:cubicBezTo>
                  <a:pt x="226" y="40"/>
                  <a:pt x="189" y="8"/>
                  <a:pt x="144" y="8"/>
                </a:cubicBezTo>
                <a:cubicBezTo>
                  <a:pt x="128" y="8"/>
                  <a:pt x="112" y="13"/>
                  <a:pt x="99" y="21"/>
                </a:cubicBezTo>
                <a:cubicBezTo>
                  <a:pt x="89" y="8"/>
                  <a:pt x="73" y="0"/>
                  <a:pt x="56" y="0"/>
                </a:cubicBezTo>
                <a:cubicBezTo>
                  <a:pt x="53" y="0"/>
                  <a:pt x="49" y="0"/>
                  <a:pt x="46" y="1"/>
                </a:cubicBezTo>
                <a:cubicBezTo>
                  <a:pt x="40" y="2"/>
                  <a:pt x="40" y="2"/>
                  <a:pt x="40" y="2"/>
                </a:cubicBezTo>
                <a:cubicBezTo>
                  <a:pt x="43" y="7"/>
                  <a:pt x="43" y="7"/>
                  <a:pt x="43" y="7"/>
                </a:cubicBezTo>
                <a:cubicBezTo>
                  <a:pt x="46" y="12"/>
                  <a:pt x="48" y="18"/>
                  <a:pt x="48" y="24"/>
                </a:cubicBezTo>
                <a:cubicBezTo>
                  <a:pt x="48" y="42"/>
                  <a:pt x="34" y="56"/>
                  <a:pt x="16" y="56"/>
                </a:cubicBezTo>
                <a:cubicBezTo>
                  <a:pt x="12" y="56"/>
                  <a:pt x="9" y="56"/>
                  <a:pt x="5" y="5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8"/>
                  <a:pt x="3" y="78"/>
                  <a:pt x="9" y="86"/>
                </a:cubicBezTo>
                <a:cubicBezTo>
                  <a:pt x="12" y="92"/>
                  <a:pt x="16" y="96"/>
                  <a:pt x="21" y="100"/>
                </a:cubicBezTo>
                <a:cubicBezTo>
                  <a:pt x="20" y="104"/>
                  <a:pt x="20" y="108"/>
                  <a:pt x="20" y="112"/>
                </a:cubicBezTo>
                <a:cubicBezTo>
                  <a:pt x="20" y="135"/>
                  <a:pt x="37" y="152"/>
                  <a:pt x="60" y="152"/>
                </a:cubicBezTo>
                <a:cubicBezTo>
                  <a:pt x="224" y="152"/>
                  <a:pt x="224" y="152"/>
                  <a:pt x="224" y="152"/>
                </a:cubicBezTo>
                <a:cubicBezTo>
                  <a:pt x="243" y="152"/>
                  <a:pt x="256" y="139"/>
                  <a:pt x="256" y="120"/>
                </a:cubicBezTo>
                <a:cubicBezTo>
                  <a:pt x="256" y="102"/>
                  <a:pt x="245" y="83"/>
                  <a:pt x="228" y="80"/>
                </a:cubicBezTo>
                <a:close/>
                <a:moveTo>
                  <a:pt x="15" y="82"/>
                </a:moveTo>
                <a:cubicBezTo>
                  <a:pt x="12" y="76"/>
                  <a:pt x="10" y="70"/>
                  <a:pt x="9" y="64"/>
                </a:cubicBezTo>
                <a:cubicBezTo>
                  <a:pt x="11" y="64"/>
                  <a:pt x="13" y="64"/>
                  <a:pt x="16" y="64"/>
                </a:cubicBezTo>
                <a:cubicBezTo>
                  <a:pt x="38" y="64"/>
                  <a:pt x="56" y="46"/>
                  <a:pt x="56" y="24"/>
                </a:cubicBezTo>
                <a:cubicBezTo>
                  <a:pt x="56" y="19"/>
                  <a:pt x="55" y="13"/>
                  <a:pt x="52" y="8"/>
                </a:cubicBezTo>
                <a:cubicBezTo>
                  <a:pt x="54" y="8"/>
                  <a:pt x="55" y="8"/>
                  <a:pt x="56" y="8"/>
                </a:cubicBezTo>
                <a:cubicBezTo>
                  <a:pt x="70" y="8"/>
                  <a:pt x="84" y="14"/>
                  <a:pt x="93" y="25"/>
                </a:cubicBezTo>
                <a:cubicBezTo>
                  <a:pt x="79" y="36"/>
                  <a:pt x="69" y="51"/>
                  <a:pt x="65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44" y="68"/>
                  <a:pt x="31" y="78"/>
                  <a:pt x="24" y="92"/>
                </a:cubicBezTo>
                <a:cubicBezTo>
                  <a:pt x="21" y="89"/>
                  <a:pt x="18" y="86"/>
                  <a:pt x="15" y="82"/>
                </a:cubicBezTo>
                <a:close/>
                <a:moveTo>
                  <a:pt x="224" y="144"/>
                </a:moveTo>
                <a:cubicBezTo>
                  <a:pt x="60" y="144"/>
                  <a:pt x="60" y="144"/>
                  <a:pt x="60" y="144"/>
                </a:cubicBezTo>
                <a:cubicBezTo>
                  <a:pt x="41" y="144"/>
                  <a:pt x="28" y="131"/>
                  <a:pt x="28" y="112"/>
                </a:cubicBezTo>
                <a:cubicBezTo>
                  <a:pt x="28" y="92"/>
                  <a:pt x="42" y="76"/>
                  <a:pt x="60" y="76"/>
                </a:cubicBezTo>
                <a:cubicBezTo>
                  <a:pt x="71" y="76"/>
                  <a:pt x="71" y="76"/>
                  <a:pt x="71" y="76"/>
                </a:cubicBezTo>
                <a:cubicBezTo>
                  <a:pt x="72" y="73"/>
                  <a:pt x="72" y="73"/>
                  <a:pt x="72" y="73"/>
                </a:cubicBezTo>
                <a:cubicBezTo>
                  <a:pt x="78" y="40"/>
                  <a:pt x="108" y="16"/>
                  <a:pt x="144" y="16"/>
                </a:cubicBezTo>
                <a:cubicBezTo>
                  <a:pt x="186" y="16"/>
                  <a:pt x="220" y="47"/>
                  <a:pt x="220" y="84"/>
                </a:cubicBezTo>
                <a:cubicBezTo>
                  <a:pt x="220" y="88"/>
                  <a:pt x="220" y="88"/>
                  <a:pt x="220" y="88"/>
                </a:cubicBezTo>
                <a:cubicBezTo>
                  <a:pt x="224" y="88"/>
                  <a:pt x="224" y="88"/>
                  <a:pt x="224" y="88"/>
                </a:cubicBezTo>
                <a:cubicBezTo>
                  <a:pt x="238" y="88"/>
                  <a:pt x="248" y="105"/>
                  <a:pt x="248" y="120"/>
                </a:cubicBezTo>
                <a:cubicBezTo>
                  <a:pt x="248" y="135"/>
                  <a:pt x="238" y="144"/>
                  <a:pt x="224" y="1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7" name="Freeform 61"/>
          <p:cNvSpPr>
            <a:spLocks noEditPoints="1"/>
          </p:cNvSpPr>
          <p:nvPr/>
        </p:nvSpPr>
        <p:spPr bwMode="auto">
          <a:xfrm>
            <a:off x="4429594" y="2885207"/>
            <a:ext cx="302815" cy="180280"/>
          </a:xfrm>
          <a:custGeom>
            <a:avLst/>
            <a:gdLst>
              <a:gd name="T0" fmla="*/ 21 w 256"/>
              <a:gd name="T1" fmla="*/ 100 h 152"/>
              <a:gd name="T2" fmla="*/ 20 w 256"/>
              <a:gd name="T3" fmla="*/ 112 h 152"/>
              <a:gd name="T4" fmla="*/ 60 w 256"/>
              <a:gd name="T5" fmla="*/ 152 h 152"/>
              <a:gd name="T6" fmla="*/ 224 w 256"/>
              <a:gd name="T7" fmla="*/ 152 h 152"/>
              <a:gd name="T8" fmla="*/ 256 w 256"/>
              <a:gd name="T9" fmla="*/ 120 h 152"/>
              <a:gd name="T10" fmla="*/ 228 w 256"/>
              <a:gd name="T11" fmla="*/ 80 h 152"/>
              <a:gd name="T12" fmla="*/ 144 w 256"/>
              <a:gd name="T13" fmla="*/ 8 h 152"/>
              <a:gd name="T14" fmla="*/ 99 w 256"/>
              <a:gd name="T15" fmla="*/ 21 h 152"/>
              <a:gd name="T16" fmla="*/ 56 w 256"/>
              <a:gd name="T17" fmla="*/ 0 h 152"/>
              <a:gd name="T18" fmla="*/ 0 w 256"/>
              <a:gd name="T19" fmla="*/ 56 h 152"/>
              <a:gd name="T20" fmla="*/ 9 w 256"/>
              <a:gd name="T21" fmla="*/ 86 h 152"/>
              <a:gd name="T22" fmla="*/ 21 w 256"/>
              <a:gd name="T23" fmla="*/ 100 h 152"/>
              <a:gd name="T24" fmla="*/ 220 w 256"/>
              <a:gd name="T25" fmla="*/ 84 h 152"/>
              <a:gd name="T26" fmla="*/ 220 w 256"/>
              <a:gd name="T27" fmla="*/ 88 h 152"/>
              <a:gd name="T28" fmla="*/ 224 w 256"/>
              <a:gd name="T29" fmla="*/ 88 h 152"/>
              <a:gd name="T30" fmla="*/ 248 w 256"/>
              <a:gd name="T31" fmla="*/ 120 h 152"/>
              <a:gd name="T32" fmla="*/ 224 w 256"/>
              <a:gd name="T33" fmla="*/ 144 h 152"/>
              <a:gd name="T34" fmla="*/ 60 w 256"/>
              <a:gd name="T35" fmla="*/ 144 h 152"/>
              <a:gd name="T36" fmla="*/ 28 w 256"/>
              <a:gd name="T37" fmla="*/ 112 h 152"/>
              <a:gd name="T38" fmla="*/ 60 w 256"/>
              <a:gd name="T39" fmla="*/ 76 h 152"/>
              <a:gd name="T40" fmla="*/ 71 w 256"/>
              <a:gd name="T41" fmla="*/ 76 h 152"/>
              <a:gd name="T42" fmla="*/ 72 w 256"/>
              <a:gd name="T43" fmla="*/ 73 h 152"/>
              <a:gd name="T44" fmla="*/ 144 w 256"/>
              <a:gd name="T45" fmla="*/ 16 h 152"/>
              <a:gd name="T46" fmla="*/ 220 w 256"/>
              <a:gd name="T47" fmla="*/ 84 h 152"/>
              <a:gd name="T48" fmla="*/ 56 w 256"/>
              <a:gd name="T49" fmla="*/ 8 h 152"/>
              <a:gd name="T50" fmla="*/ 93 w 256"/>
              <a:gd name="T51" fmla="*/ 25 h 152"/>
              <a:gd name="T52" fmla="*/ 65 w 256"/>
              <a:gd name="T53" fmla="*/ 68 h 152"/>
              <a:gd name="T54" fmla="*/ 60 w 256"/>
              <a:gd name="T55" fmla="*/ 68 h 152"/>
              <a:gd name="T56" fmla="*/ 24 w 256"/>
              <a:gd name="T57" fmla="*/ 92 h 152"/>
              <a:gd name="T58" fmla="*/ 15 w 256"/>
              <a:gd name="T59" fmla="*/ 82 h 152"/>
              <a:gd name="T60" fmla="*/ 8 w 256"/>
              <a:gd name="T61" fmla="*/ 56 h 152"/>
              <a:gd name="T62" fmla="*/ 56 w 256"/>
              <a:gd name="T63" fmla="*/ 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56" h="152">
                <a:moveTo>
                  <a:pt x="21" y="100"/>
                </a:moveTo>
                <a:cubicBezTo>
                  <a:pt x="21" y="104"/>
                  <a:pt x="20" y="108"/>
                  <a:pt x="20" y="112"/>
                </a:cubicBezTo>
                <a:cubicBezTo>
                  <a:pt x="20" y="135"/>
                  <a:pt x="37" y="152"/>
                  <a:pt x="60" y="152"/>
                </a:cubicBezTo>
                <a:cubicBezTo>
                  <a:pt x="224" y="152"/>
                  <a:pt x="224" y="152"/>
                  <a:pt x="224" y="152"/>
                </a:cubicBezTo>
                <a:cubicBezTo>
                  <a:pt x="243" y="152"/>
                  <a:pt x="256" y="139"/>
                  <a:pt x="256" y="120"/>
                </a:cubicBezTo>
                <a:cubicBezTo>
                  <a:pt x="256" y="102"/>
                  <a:pt x="245" y="83"/>
                  <a:pt x="228" y="80"/>
                </a:cubicBezTo>
                <a:cubicBezTo>
                  <a:pt x="226" y="40"/>
                  <a:pt x="189" y="8"/>
                  <a:pt x="144" y="8"/>
                </a:cubicBezTo>
                <a:cubicBezTo>
                  <a:pt x="128" y="8"/>
                  <a:pt x="112" y="13"/>
                  <a:pt x="99" y="21"/>
                </a:cubicBezTo>
                <a:cubicBezTo>
                  <a:pt x="89" y="8"/>
                  <a:pt x="73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67"/>
                  <a:pt x="3" y="77"/>
                  <a:pt x="9" y="86"/>
                </a:cubicBezTo>
                <a:cubicBezTo>
                  <a:pt x="12" y="92"/>
                  <a:pt x="17" y="96"/>
                  <a:pt x="21" y="100"/>
                </a:cubicBezTo>
                <a:close/>
                <a:moveTo>
                  <a:pt x="220" y="84"/>
                </a:moveTo>
                <a:cubicBezTo>
                  <a:pt x="220" y="88"/>
                  <a:pt x="220" y="88"/>
                  <a:pt x="220" y="88"/>
                </a:cubicBezTo>
                <a:cubicBezTo>
                  <a:pt x="224" y="88"/>
                  <a:pt x="224" y="88"/>
                  <a:pt x="224" y="88"/>
                </a:cubicBezTo>
                <a:cubicBezTo>
                  <a:pt x="238" y="88"/>
                  <a:pt x="248" y="105"/>
                  <a:pt x="248" y="120"/>
                </a:cubicBezTo>
                <a:cubicBezTo>
                  <a:pt x="248" y="135"/>
                  <a:pt x="239" y="144"/>
                  <a:pt x="224" y="144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41" y="144"/>
                  <a:pt x="28" y="131"/>
                  <a:pt x="28" y="112"/>
                </a:cubicBezTo>
                <a:cubicBezTo>
                  <a:pt x="28" y="92"/>
                  <a:pt x="42" y="76"/>
                  <a:pt x="60" y="76"/>
                </a:cubicBezTo>
                <a:cubicBezTo>
                  <a:pt x="71" y="76"/>
                  <a:pt x="71" y="76"/>
                  <a:pt x="71" y="76"/>
                </a:cubicBezTo>
                <a:cubicBezTo>
                  <a:pt x="72" y="73"/>
                  <a:pt x="72" y="73"/>
                  <a:pt x="72" y="73"/>
                </a:cubicBezTo>
                <a:cubicBezTo>
                  <a:pt x="78" y="40"/>
                  <a:pt x="108" y="16"/>
                  <a:pt x="144" y="16"/>
                </a:cubicBezTo>
                <a:cubicBezTo>
                  <a:pt x="186" y="16"/>
                  <a:pt x="220" y="47"/>
                  <a:pt x="220" y="84"/>
                </a:cubicBezTo>
                <a:close/>
                <a:moveTo>
                  <a:pt x="56" y="8"/>
                </a:moveTo>
                <a:cubicBezTo>
                  <a:pt x="70" y="8"/>
                  <a:pt x="84" y="14"/>
                  <a:pt x="93" y="25"/>
                </a:cubicBezTo>
                <a:cubicBezTo>
                  <a:pt x="79" y="36"/>
                  <a:pt x="69" y="51"/>
                  <a:pt x="65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44" y="68"/>
                  <a:pt x="31" y="78"/>
                  <a:pt x="24" y="92"/>
                </a:cubicBezTo>
                <a:cubicBezTo>
                  <a:pt x="21" y="89"/>
                  <a:pt x="18" y="86"/>
                  <a:pt x="15" y="82"/>
                </a:cubicBezTo>
                <a:cubicBezTo>
                  <a:pt x="11" y="74"/>
                  <a:pt x="8" y="65"/>
                  <a:pt x="8" y="56"/>
                </a:cubicBezTo>
                <a:cubicBezTo>
                  <a:pt x="8" y="30"/>
                  <a:pt x="29" y="8"/>
                  <a:pt x="56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34" name="Группа 433"/>
          <p:cNvGrpSpPr/>
          <p:nvPr/>
        </p:nvGrpSpPr>
        <p:grpSpPr>
          <a:xfrm>
            <a:off x="5215502" y="2434506"/>
            <a:ext cx="302815" cy="295773"/>
            <a:chOff x="5215502" y="2434506"/>
            <a:chExt cx="302815" cy="295773"/>
          </a:xfrm>
        </p:grpSpPr>
        <p:sp>
          <p:nvSpPr>
            <p:cNvPr id="58" name="Freeform 62"/>
            <p:cNvSpPr>
              <a:spLocks noEditPoints="1"/>
            </p:cNvSpPr>
            <p:nvPr/>
          </p:nvSpPr>
          <p:spPr bwMode="auto">
            <a:xfrm>
              <a:off x="5238037" y="2472534"/>
              <a:ext cx="280280" cy="180280"/>
            </a:xfrm>
            <a:custGeom>
              <a:avLst/>
              <a:gdLst>
                <a:gd name="T0" fmla="*/ 208 w 236"/>
                <a:gd name="T1" fmla="*/ 80 h 152"/>
                <a:gd name="T2" fmla="*/ 124 w 236"/>
                <a:gd name="T3" fmla="*/ 8 h 152"/>
                <a:gd name="T4" fmla="*/ 102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204 w 236"/>
                <a:gd name="T17" fmla="*/ 152 h 152"/>
                <a:gd name="T18" fmla="*/ 236 w 236"/>
                <a:gd name="T19" fmla="*/ 120 h 152"/>
                <a:gd name="T20" fmla="*/ 208 w 236"/>
                <a:gd name="T21" fmla="*/ 80 h 152"/>
                <a:gd name="T22" fmla="*/ 20 w 236"/>
                <a:gd name="T23" fmla="*/ 56 h 152"/>
                <a:gd name="T24" fmla="*/ 68 w 236"/>
                <a:gd name="T25" fmla="*/ 8 h 152"/>
                <a:gd name="T26" fmla="*/ 92 w 236"/>
                <a:gd name="T27" fmla="*/ 14 h 152"/>
                <a:gd name="T28" fmla="*/ 45 w 236"/>
                <a:gd name="T29" fmla="*/ 68 h 152"/>
                <a:gd name="T30" fmla="*/ 40 w 236"/>
                <a:gd name="T31" fmla="*/ 68 h 152"/>
                <a:gd name="T32" fmla="*/ 24 w 236"/>
                <a:gd name="T33" fmla="*/ 72 h 152"/>
                <a:gd name="T34" fmla="*/ 20 w 236"/>
                <a:gd name="T35" fmla="*/ 56 h 152"/>
                <a:gd name="T36" fmla="*/ 204 w 236"/>
                <a:gd name="T37" fmla="*/ 144 h 152"/>
                <a:gd name="T38" fmla="*/ 40 w 236"/>
                <a:gd name="T39" fmla="*/ 144 h 152"/>
                <a:gd name="T40" fmla="*/ 8 w 236"/>
                <a:gd name="T41" fmla="*/ 112 h 152"/>
                <a:gd name="T42" fmla="*/ 40 w 236"/>
                <a:gd name="T43" fmla="*/ 76 h 152"/>
                <a:gd name="T44" fmla="*/ 52 w 236"/>
                <a:gd name="T45" fmla="*/ 76 h 152"/>
                <a:gd name="T46" fmla="*/ 52 w 236"/>
                <a:gd name="T47" fmla="*/ 73 h 152"/>
                <a:gd name="T48" fmla="*/ 124 w 236"/>
                <a:gd name="T49" fmla="*/ 16 h 152"/>
                <a:gd name="T50" fmla="*/ 200 w 236"/>
                <a:gd name="T51" fmla="*/ 84 h 152"/>
                <a:gd name="T52" fmla="*/ 200 w 236"/>
                <a:gd name="T53" fmla="*/ 88 h 152"/>
                <a:gd name="T54" fmla="*/ 204 w 236"/>
                <a:gd name="T55" fmla="*/ 88 h 152"/>
                <a:gd name="T56" fmla="*/ 228 w 236"/>
                <a:gd name="T57" fmla="*/ 120 h 152"/>
                <a:gd name="T58" fmla="*/ 204 w 236"/>
                <a:gd name="T59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6" h="152">
                  <a:moveTo>
                    <a:pt x="208" y="80"/>
                  </a:moveTo>
                  <a:cubicBezTo>
                    <a:pt x="206" y="40"/>
                    <a:pt x="169" y="8"/>
                    <a:pt x="124" y="8"/>
                  </a:cubicBezTo>
                  <a:cubicBezTo>
                    <a:pt x="116" y="8"/>
                    <a:pt x="109" y="9"/>
                    <a:pt x="102" y="11"/>
                  </a:cubicBezTo>
                  <a:cubicBezTo>
                    <a:pt x="92" y="4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5"/>
                    <a:pt x="14" y="70"/>
                    <a:pt x="17" y="76"/>
                  </a:cubicBezTo>
                  <a:cubicBezTo>
                    <a:pt x="7" y="84"/>
                    <a:pt x="0" y="97"/>
                    <a:pt x="0" y="112"/>
                  </a:cubicBezTo>
                  <a:cubicBezTo>
                    <a:pt x="0" y="135"/>
                    <a:pt x="17" y="152"/>
                    <a:pt x="40" y="152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3" y="152"/>
                    <a:pt x="236" y="139"/>
                    <a:pt x="236" y="120"/>
                  </a:cubicBezTo>
                  <a:cubicBezTo>
                    <a:pt x="236" y="102"/>
                    <a:pt x="225" y="83"/>
                    <a:pt x="208" y="80"/>
                  </a:cubicBezTo>
                  <a:close/>
                  <a:moveTo>
                    <a:pt x="20" y="56"/>
                  </a:moveTo>
                  <a:cubicBezTo>
                    <a:pt x="20" y="29"/>
                    <a:pt x="42" y="8"/>
                    <a:pt x="68" y="8"/>
                  </a:cubicBezTo>
                  <a:cubicBezTo>
                    <a:pt x="77" y="8"/>
                    <a:pt x="85" y="10"/>
                    <a:pt x="92" y="14"/>
                  </a:cubicBezTo>
                  <a:cubicBezTo>
                    <a:pt x="69" y="24"/>
                    <a:pt x="51" y="43"/>
                    <a:pt x="45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9" y="69"/>
                    <a:pt x="24" y="72"/>
                  </a:cubicBezTo>
                  <a:cubicBezTo>
                    <a:pt x="21" y="67"/>
                    <a:pt x="20" y="62"/>
                    <a:pt x="20" y="56"/>
                  </a:cubicBezTo>
                  <a:close/>
                  <a:moveTo>
                    <a:pt x="204" y="144"/>
                  </a:move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1"/>
                    <a:pt x="8" y="112"/>
                  </a:cubicBezTo>
                  <a:cubicBezTo>
                    <a:pt x="8" y="92"/>
                    <a:pt x="23" y="76"/>
                    <a:pt x="40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8" y="40"/>
                    <a:pt x="89" y="16"/>
                    <a:pt x="124" y="16"/>
                  </a:cubicBezTo>
                  <a:cubicBezTo>
                    <a:pt x="166" y="16"/>
                    <a:pt x="200" y="46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5"/>
                    <a:pt x="228" y="120"/>
                  </a:cubicBezTo>
                  <a:cubicBezTo>
                    <a:pt x="228" y="135"/>
                    <a:pt x="219" y="144"/>
                    <a:pt x="20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" name="Rectangle 63"/>
            <p:cNvSpPr>
              <a:spLocks noChangeArrowheads="1"/>
            </p:cNvSpPr>
            <p:nvPr/>
          </p:nvSpPr>
          <p:spPr bwMode="auto">
            <a:xfrm>
              <a:off x="5215502" y="2534505"/>
              <a:ext cx="2816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0" name="Rectangle 64"/>
            <p:cNvSpPr>
              <a:spLocks noChangeArrowheads="1"/>
            </p:cNvSpPr>
            <p:nvPr/>
          </p:nvSpPr>
          <p:spPr bwMode="auto">
            <a:xfrm>
              <a:off x="5314093" y="2434506"/>
              <a:ext cx="9860" cy="295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auto">
            <a:xfrm>
              <a:off x="5230995" y="2449999"/>
              <a:ext cx="35211" cy="36619"/>
            </a:xfrm>
            <a:custGeom>
              <a:avLst/>
              <a:gdLst>
                <a:gd name="T0" fmla="*/ 20 w 25"/>
                <a:gd name="T1" fmla="*/ 26 h 26"/>
                <a:gd name="T2" fmla="*/ 0 w 25"/>
                <a:gd name="T3" fmla="*/ 5 h 26"/>
                <a:gd name="T4" fmla="*/ 5 w 25"/>
                <a:gd name="T5" fmla="*/ 0 h 26"/>
                <a:gd name="T6" fmla="*/ 25 w 25"/>
                <a:gd name="T7" fmla="*/ 20 h 26"/>
                <a:gd name="T8" fmla="*/ 20 w 2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6">
                  <a:moveTo>
                    <a:pt x="20" y="26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25" y="20"/>
                  </a:lnTo>
                  <a:lnTo>
                    <a:pt x="2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5345079" y="2659857"/>
              <a:ext cx="33803" cy="70422"/>
            </a:xfrm>
            <a:custGeom>
              <a:avLst/>
              <a:gdLst>
                <a:gd name="T0" fmla="*/ 13 w 24"/>
                <a:gd name="T1" fmla="*/ 0 h 50"/>
                <a:gd name="T2" fmla="*/ 0 w 24"/>
                <a:gd name="T3" fmla="*/ 29 h 50"/>
                <a:gd name="T4" fmla="*/ 13 w 24"/>
                <a:gd name="T5" fmla="*/ 29 h 50"/>
                <a:gd name="T6" fmla="*/ 3 w 24"/>
                <a:gd name="T7" fmla="*/ 47 h 50"/>
                <a:gd name="T8" fmla="*/ 8 w 24"/>
                <a:gd name="T9" fmla="*/ 50 h 50"/>
                <a:gd name="T10" fmla="*/ 24 w 24"/>
                <a:gd name="T11" fmla="*/ 22 h 50"/>
                <a:gd name="T12" fmla="*/ 10 w 24"/>
                <a:gd name="T13" fmla="*/ 22 h 50"/>
                <a:gd name="T14" fmla="*/ 18 w 24"/>
                <a:gd name="T15" fmla="*/ 3 h 50"/>
                <a:gd name="T16" fmla="*/ 13 w 24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0">
                  <a:moveTo>
                    <a:pt x="13" y="0"/>
                  </a:moveTo>
                  <a:lnTo>
                    <a:pt x="0" y="29"/>
                  </a:lnTo>
                  <a:lnTo>
                    <a:pt x="13" y="29"/>
                  </a:lnTo>
                  <a:lnTo>
                    <a:pt x="3" y="47"/>
                  </a:lnTo>
                  <a:lnTo>
                    <a:pt x="8" y="50"/>
                  </a:lnTo>
                  <a:lnTo>
                    <a:pt x="24" y="22"/>
                  </a:lnTo>
                  <a:lnTo>
                    <a:pt x="10" y="22"/>
                  </a:lnTo>
                  <a:lnTo>
                    <a:pt x="18" y="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5281698" y="2659857"/>
              <a:ext cx="46479" cy="70422"/>
            </a:xfrm>
            <a:custGeom>
              <a:avLst/>
              <a:gdLst>
                <a:gd name="T0" fmla="*/ 0 w 33"/>
                <a:gd name="T1" fmla="*/ 47 h 50"/>
                <a:gd name="T2" fmla="*/ 27 w 33"/>
                <a:gd name="T3" fmla="*/ 0 h 50"/>
                <a:gd name="T4" fmla="*/ 33 w 33"/>
                <a:gd name="T5" fmla="*/ 3 h 50"/>
                <a:gd name="T6" fmla="*/ 6 w 33"/>
                <a:gd name="T7" fmla="*/ 50 h 50"/>
                <a:gd name="T8" fmla="*/ 0 w 33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5395782" y="2659857"/>
              <a:ext cx="46479" cy="70422"/>
            </a:xfrm>
            <a:custGeom>
              <a:avLst/>
              <a:gdLst>
                <a:gd name="T0" fmla="*/ 0 w 33"/>
                <a:gd name="T1" fmla="*/ 47 h 50"/>
                <a:gd name="T2" fmla="*/ 27 w 33"/>
                <a:gd name="T3" fmla="*/ 0 h 50"/>
                <a:gd name="T4" fmla="*/ 33 w 33"/>
                <a:gd name="T5" fmla="*/ 3 h 50"/>
                <a:gd name="T6" fmla="*/ 6 w 33"/>
                <a:gd name="T7" fmla="*/ 50 h 50"/>
                <a:gd name="T8" fmla="*/ 0 w 33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5" name="Группа 434"/>
          <p:cNvGrpSpPr/>
          <p:nvPr/>
        </p:nvGrpSpPr>
        <p:grpSpPr>
          <a:xfrm>
            <a:off x="5607048" y="2454225"/>
            <a:ext cx="302815" cy="257744"/>
            <a:chOff x="5607048" y="2454225"/>
            <a:chExt cx="302815" cy="257744"/>
          </a:xfrm>
        </p:grpSpPr>
        <p:sp>
          <p:nvSpPr>
            <p:cNvPr id="65" name="Freeform 69"/>
            <p:cNvSpPr>
              <a:spLocks noEditPoints="1"/>
            </p:cNvSpPr>
            <p:nvPr/>
          </p:nvSpPr>
          <p:spPr bwMode="auto">
            <a:xfrm>
              <a:off x="5607048" y="2454225"/>
              <a:ext cx="302815" cy="180280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1 h 152"/>
                <a:gd name="T6" fmla="*/ 56 w 256"/>
                <a:gd name="T7" fmla="*/ 0 h 152"/>
                <a:gd name="T8" fmla="*/ 46 w 256"/>
                <a:gd name="T9" fmla="*/ 1 h 152"/>
                <a:gd name="T10" fmla="*/ 40 w 256"/>
                <a:gd name="T11" fmla="*/ 2 h 152"/>
                <a:gd name="T12" fmla="*/ 43 w 256"/>
                <a:gd name="T13" fmla="*/ 7 h 152"/>
                <a:gd name="T14" fmla="*/ 48 w 256"/>
                <a:gd name="T15" fmla="*/ 24 h 152"/>
                <a:gd name="T16" fmla="*/ 16 w 256"/>
                <a:gd name="T17" fmla="*/ 56 h 152"/>
                <a:gd name="T18" fmla="*/ 6 w 256"/>
                <a:gd name="T19" fmla="*/ 54 h 152"/>
                <a:gd name="T20" fmla="*/ 0 w 256"/>
                <a:gd name="T21" fmla="*/ 52 h 152"/>
                <a:gd name="T22" fmla="*/ 0 w 256"/>
                <a:gd name="T23" fmla="*/ 58 h 152"/>
                <a:gd name="T24" fmla="*/ 9 w 256"/>
                <a:gd name="T25" fmla="*/ 86 h 152"/>
                <a:gd name="T26" fmla="*/ 22 w 256"/>
                <a:gd name="T27" fmla="*/ 100 h 152"/>
                <a:gd name="T28" fmla="*/ 20 w 256"/>
                <a:gd name="T29" fmla="*/ 112 h 152"/>
                <a:gd name="T30" fmla="*/ 60 w 256"/>
                <a:gd name="T31" fmla="*/ 152 h 152"/>
                <a:gd name="T32" fmla="*/ 224 w 256"/>
                <a:gd name="T33" fmla="*/ 152 h 152"/>
                <a:gd name="T34" fmla="*/ 256 w 256"/>
                <a:gd name="T35" fmla="*/ 120 h 152"/>
                <a:gd name="T36" fmla="*/ 228 w 256"/>
                <a:gd name="T37" fmla="*/ 80 h 152"/>
                <a:gd name="T38" fmla="*/ 16 w 256"/>
                <a:gd name="T39" fmla="*/ 82 h 152"/>
                <a:gd name="T40" fmla="*/ 9 w 256"/>
                <a:gd name="T41" fmla="*/ 64 h 152"/>
                <a:gd name="T42" fmla="*/ 16 w 256"/>
                <a:gd name="T43" fmla="*/ 64 h 152"/>
                <a:gd name="T44" fmla="*/ 56 w 256"/>
                <a:gd name="T45" fmla="*/ 24 h 152"/>
                <a:gd name="T46" fmla="*/ 53 w 256"/>
                <a:gd name="T47" fmla="*/ 8 h 152"/>
                <a:gd name="T48" fmla="*/ 56 w 256"/>
                <a:gd name="T49" fmla="*/ 8 h 152"/>
                <a:gd name="T50" fmla="*/ 93 w 256"/>
                <a:gd name="T51" fmla="*/ 25 h 152"/>
                <a:gd name="T52" fmla="*/ 65 w 256"/>
                <a:gd name="T53" fmla="*/ 68 h 152"/>
                <a:gd name="T54" fmla="*/ 60 w 256"/>
                <a:gd name="T55" fmla="*/ 68 h 152"/>
                <a:gd name="T56" fmla="*/ 25 w 256"/>
                <a:gd name="T57" fmla="*/ 92 h 152"/>
                <a:gd name="T58" fmla="*/ 16 w 256"/>
                <a:gd name="T59" fmla="*/ 82 h 152"/>
                <a:gd name="T60" fmla="*/ 224 w 256"/>
                <a:gd name="T61" fmla="*/ 144 h 152"/>
                <a:gd name="T62" fmla="*/ 60 w 256"/>
                <a:gd name="T63" fmla="*/ 144 h 152"/>
                <a:gd name="T64" fmla="*/ 28 w 256"/>
                <a:gd name="T65" fmla="*/ 112 h 152"/>
                <a:gd name="T66" fmla="*/ 60 w 256"/>
                <a:gd name="T67" fmla="*/ 76 h 152"/>
                <a:gd name="T68" fmla="*/ 72 w 256"/>
                <a:gd name="T69" fmla="*/ 76 h 152"/>
                <a:gd name="T70" fmla="*/ 72 w 256"/>
                <a:gd name="T71" fmla="*/ 73 h 152"/>
                <a:gd name="T72" fmla="*/ 144 w 256"/>
                <a:gd name="T73" fmla="*/ 16 h 152"/>
                <a:gd name="T74" fmla="*/ 220 w 256"/>
                <a:gd name="T75" fmla="*/ 84 h 152"/>
                <a:gd name="T76" fmla="*/ 220 w 256"/>
                <a:gd name="T77" fmla="*/ 88 h 152"/>
                <a:gd name="T78" fmla="*/ 224 w 256"/>
                <a:gd name="T79" fmla="*/ 88 h 152"/>
                <a:gd name="T80" fmla="*/ 248 w 256"/>
                <a:gd name="T81" fmla="*/ 120 h 152"/>
                <a:gd name="T82" fmla="*/ 224 w 256"/>
                <a:gd name="T8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53" y="0"/>
                    <a:pt x="50" y="0"/>
                    <a:pt x="46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7" y="12"/>
                    <a:pt x="48" y="18"/>
                    <a:pt x="48" y="24"/>
                  </a:cubicBezTo>
                  <a:cubicBezTo>
                    <a:pt x="48" y="42"/>
                    <a:pt x="34" y="56"/>
                    <a:pt x="16" y="56"/>
                  </a:cubicBezTo>
                  <a:cubicBezTo>
                    <a:pt x="13" y="56"/>
                    <a:pt x="9" y="56"/>
                    <a:pt x="6" y="5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4" y="78"/>
                    <a:pt x="9" y="86"/>
                  </a:cubicBezTo>
                  <a:cubicBezTo>
                    <a:pt x="13" y="91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6" y="82"/>
                  </a:moveTo>
                  <a:cubicBezTo>
                    <a:pt x="12" y="76"/>
                    <a:pt x="10" y="70"/>
                    <a:pt x="9" y="64"/>
                  </a:cubicBezTo>
                  <a:cubicBezTo>
                    <a:pt x="11" y="64"/>
                    <a:pt x="14" y="64"/>
                    <a:pt x="16" y="64"/>
                  </a:cubicBezTo>
                  <a:cubicBezTo>
                    <a:pt x="38" y="64"/>
                    <a:pt x="56" y="46"/>
                    <a:pt x="56" y="24"/>
                  </a:cubicBezTo>
                  <a:cubicBezTo>
                    <a:pt x="56" y="19"/>
                    <a:pt x="55" y="13"/>
                    <a:pt x="53" y="8"/>
                  </a:cubicBezTo>
                  <a:cubicBezTo>
                    <a:pt x="54" y="8"/>
                    <a:pt x="55" y="8"/>
                    <a:pt x="56" y="8"/>
                  </a:cubicBezTo>
                  <a:cubicBezTo>
                    <a:pt x="71" y="8"/>
                    <a:pt x="84" y="14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8" y="40"/>
                    <a:pt x="109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5738032" y="2641547"/>
              <a:ext cx="33803" cy="70422"/>
            </a:xfrm>
            <a:custGeom>
              <a:avLst/>
              <a:gdLst>
                <a:gd name="T0" fmla="*/ 12 w 24"/>
                <a:gd name="T1" fmla="*/ 0 h 50"/>
                <a:gd name="T2" fmla="*/ 0 w 24"/>
                <a:gd name="T3" fmla="*/ 28 h 50"/>
                <a:gd name="T4" fmla="*/ 12 w 24"/>
                <a:gd name="T5" fmla="*/ 28 h 50"/>
                <a:gd name="T6" fmla="*/ 2 w 24"/>
                <a:gd name="T7" fmla="*/ 47 h 50"/>
                <a:gd name="T8" fmla="*/ 8 w 24"/>
                <a:gd name="T9" fmla="*/ 50 h 50"/>
                <a:gd name="T10" fmla="*/ 24 w 24"/>
                <a:gd name="T11" fmla="*/ 21 h 50"/>
                <a:gd name="T12" fmla="*/ 10 w 24"/>
                <a:gd name="T13" fmla="*/ 21 h 50"/>
                <a:gd name="T14" fmla="*/ 18 w 24"/>
                <a:gd name="T15" fmla="*/ 3 h 50"/>
                <a:gd name="T16" fmla="*/ 12 w 24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0">
                  <a:moveTo>
                    <a:pt x="12" y="0"/>
                  </a:moveTo>
                  <a:lnTo>
                    <a:pt x="0" y="28"/>
                  </a:lnTo>
                  <a:lnTo>
                    <a:pt x="12" y="28"/>
                  </a:lnTo>
                  <a:lnTo>
                    <a:pt x="2" y="47"/>
                  </a:lnTo>
                  <a:lnTo>
                    <a:pt x="8" y="50"/>
                  </a:lnTo>
                  <a:lnTo>
                    <a:pt x="24" y="21"/>
                  </a:lnTo>
                  <a:lnTo>
                    <a:pt x="10" y="21"/>
                  </a:lnTo>
                  <a:lnTo>
                    <a:pt x="18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5674653" y="2641547"/>
              <a:ext cx="46479" cy="70422"/>
            </a:xfrm>
            <a:custGeom>
              <a:avLst/>
              <a:gdLst>
                <a:gd name="T0" fmla="*/ 0 w 33"/>
                <a:gd name="T1" fmla="*/ 47 h 50"/>
                <a:gd name="T2" fmla="*/ 27 w 33"/>
                <a:gd name="T3" fmla="*/ 0 h 50"/>
                <a:gd name="T4" fmla="*/ 33 w 33"/>
                <a:gd name="T5" fmla="*/ 3 h 50"/>
                <a:gd name="T6" fmla="*/ 6 w 33"/>
                <a:gd name="T7" fmla="*/ 50 h 50"/>
                <a:gd name="T8" fmla="*/ 0 w 33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5788736" y="2641547"/>
              <a:ext cx="46479" cy="70422"/>
            </a:xfrm>
            <a:custGeom>
              <a:avLst/>
              <a:gdLst>
                <a:gd name="T0" fmla="*/ 0 w 33"/>
                <a:gd name="T1" fmla="*/ 47 h 50"/>
                <a:gd name="T2" fmla="*/ 27 w 33"/>
                <a:gd name="T3" fmla="*/ 0 h 50"/>
                <a:gd name="T4" fmla="*/ 33 w 33"/>
                <a:gd name="T5" fmla="*/ 3 h 50"/>
                <a:gd name="T6" fmla="*/ 6 w 33"/>
                <a:gd name="T7" fmla="*/ 50 h 50"/>
                <a:gd name="T8" fmla="*/ 0 w 33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6" name="Группа 435"/>
          <p:cNvGrpSpPr/>
          <p:nvPr/>
        </p:nvGrpSpPr>
        <p:grpSpPr>
          <a:xfrm>
            <a:off x="6000002" y="2454225"/>
            <a:ext cx="302815" cy="257744"/>
            <a:chOff x="6000002" y="2454225"/>
            <a:chExt cx="302815" cy="257744"/>
          </a:xfrm>
        </p:grpSpPr>
        <p:sp>
          <p:nvSpPr>
            <p:cNvPr id="69" name="Freeform 73"/>
            <p:cNvSpPr>
              <a:spLocks noEditPoints="1"/>
            </p:cNvSpPr>
            <p:nvPr/>
          </p:nvSpPr>
          <p:spPr bwMode="auto">
            <a:xfrm>
              <a:off x="6000002" y="2454225"/>
              <a:ext cx="302815" cy="180280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1 h 152"/>
                <a:gd name="T6" fmla="*/ 56 w 256"/>
                <a:gd name="T7" fmla="*/ 0 h 152"/>
                <a:gd name="T8" fmla="*/ 0 w 256"/>
                <a:gd name="T9" fmla="*/ 56 h 152"/>
                <a:gd name="T10" fmla="*/ 9 w 256"/>
                <a:gd name="T11" fmla="*/ 86 h 152"/>
                <a:gd name="T12" fmla="*/ 22 w 256"/>
                <a:gd name="T13" fmla="*/ 100 h 152"/>
                <a:gd name="T14" fmla="*/ 20 w 256"/>
                <a:gd name="T15" fmla="*/ 112 h 152"/>
                <a:gd name="T16" fmla="*/ 60 w 256"/>
                <a:gd name="T17" fmla="*/ 152 h 152"/>
                <a:gd name="T18" fmla="*/ 224 w 256"/>
                <a:gd name="T19" fmla="*/ 152 h 152"/>
                <a:gd name="T20" fmla="*/ 256 w 256"/>
                <a:gd name="T21" fmla="*/ 120 h 152"/>
                <a:gd name="T22" fmla="*/ 228 w 256"/>
                <a:gd name="T23" fmla="*/ 80 h 152"/>
                <a:gd name="T24" fmla="*/ 16 w 256"/>
                <a:gd name="T25" fmla="*/ 82 h 152"/>
                <a:gd name="T26" fmla="*/ 8 w 256"/>
                <a:gd name="T27" fmla="*/ 56 h 152"/>
                <a:gd name="T28" fmla="*/ 56 w 256"/>
                <a:gd name="T29" fmla="*/ 8 h 152"/>
                <a:gd name="T30" fmla="*/ 93 w 256"/>
                <a:gd name="T31" fmla="*/ 25 h 152"/>
                <a:gd name="T32" fmla="*/ 65 w 256"/>
                <a:gd name="T33" fmla="*/ 68 h 152"/>
                <a:gd name="T34" fmla="*/ 60 w 256"/>
                <a:gd name="T35" fmla="*/ 68 h 152"/>
                <a:gd name="T36" fmla="*/ 25 w 256"/>
                <a:gd name="T37" fmla="*/ 92 h 152"/>
                <a:gd name="T38" fmla="*/ 16 w 256"/>
                <a:gd name="T39" fmla="*/ 82 h 152"/>
                <a:gd name="T40" fmla="*/ 224 w 256"/>
                <a:gd name="T41" fmla="*/ 144 h 152"/>
                <a:gd name="T42" fmla="*/ 60 w 256"/>
                <a:gd name="T43" fmla="*/ 144 h 152"/>
                <a:gd name="T44" fmla="*/ 28 w 256"/>
                <a:gd name="T45" fmla="*/ 112 h 152"/>
                <a:gd name="T46" fmla="*/ 60 w 256"/>
                <a:gd name="T47" fmla="*/ 76 h 152"/>
                <a:gd name="T48" fmla="*/ 72 w 256"/>
                <a:gd name="T49" fmla="*/ 76 h 152"/>
                <a:gd name="T50" fmla="*/ 72 w 256"/>
                <a:gd name="T51" fmla="*/ 73 h 152"/>
                <a:gd name="T52" fmla="*/ 144 w 256"/>
                <a:gd name="T53" fmla="*/ 16 h 152"/>
                <a:gd name="T54" fmla="*/ 220 w 256"/>
                <a:gd name="T55" fmla="*/ 84 h 152"/>
                <a:gd name="T56" fmla="*/ 220 w 256"/>
                <a:gd name="T57" fmla="*/ 88 h 152"/>
                <a:gd name="T58" fmla="*/ 224 w 256"/>
                <a:gd name="T59" fmla="*/ 88 h 152"/>
                <a:gd name="T60" fmla="*/ 248 w 256"/>
                <a:gd name="T61" fmla="*/ 120 h 152"/>
                <a:gd name="T62" fmla="*/ 224 w 256"/>
                <a:gd name="T6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67"/>
                    <a:pt x="3" y="77"/>
                    <a:pt x="9" y="86"/>
                  </a:cubicBezTo>
                  <a:cubicBezTo>
                    <a:pt x="13" y="91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6" y="82"/>
                  </a:moveTo>
                  <a:cubicBezTo>
                    <a:pt x="11" y="74"/>
                    <a:pt x="8" y="65"/>
                    <a:pt x="8" y="56"/>
                  </a:cubicBezTo>
                  <a:cubicBezTo>
                    <a:pt x="8" y="29"/>
                    <a:pt x="30" y="8"/>
                    <a:pt x="56" y="8"/>
                  </a:cubicBezTo>
                  <a:cubicBezTo>
                    <a:pt x="71" y="8"/>
                    <a:pt x="84" y="14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9" y="40"/>
                    <a:pt x="109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129578" y="2641547"/>
              <a:ext cx="35211" cy="70422"/>
            </a:xfrm>
            <a:custGeom>
              <a:avLst/>
              <a:gdLst>
                <a:gd name="T0" fmla="*/ 13 w 25"/>
                <a:gd name="T1" fmla="*/ 0 h 50"/>
                <a:gd name="T2" fmla="*/ 0 w 25"/>
                <a:gd name="T3" fmla="*/ 28 h 50"/>
                <a:gd name="T4" fmla="*/ 14 w 25"/>
                <a:gd name="T5" fmla="*/ 28 h 50"/>
                <a:gd name="T6" fmla="*/ 3 w 25"/>
                <a:gd name="T7" fmla="*/ 47 h 50"/>
                <a:gd name="T8" fmla="*/ 9 w 25"/>
                <a:gd name="T9" fmla="*/ 50 h 50"/>
                <a:gd name="T10" fmla="*/ 25 w 25"/>
                <a:gd name="T11" fmla="*/ 21 h 50"/>
                <a:gd name="T12" fmla="*/ 11 w 25"/>
                <a:gd name="T13" fmla="*/ 21 h 50"/>
                <a:gd name="T14" fmla="*/ 19 w 25"/>
                <a:gd name="T15" fmla="*/ 3 h 50"/>
                <a:gd name="T16" fmla="*/ 13 w 25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50">
                  <a:moveTo>
                    <a:pt x="13" y="0"/>
                  </a:moveTo>
                  <a:lnTo>
                    <a:pt x="0" y="28"/>
                  </a:lnTo>
                  <a:lnTo>
                    <a:pt x="14" y="28"/>
                  </a:lnTo>
                  <a:lnTo>
                    <a:pt x="3" y="47"/>
                  </a:lnTo>
                  <a:lnTo>
                    <a:pt x="9" y="50"/>
                  </a:lnTo>
                  <a:lnTo>
                    <a:pt x="25" y="21"/>
                  </a:lnTo>
                  <a:lnTo>
                    <a:pt x="11" y="21"/>
                  </a:lnTo>
                  <a:lnTo>
                    <a:pt x="19" y="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auto">
            <a:xfrm>
              <a:off x="6067607" y="2641547"/>
              <a:ext cx="46479" cy="70422"/>
            </a:xfrm>
            <a:custGeom>
              <a:avLst/>
              <a:gdLst>
                <a:gd name="T0" fmla="*/ 0 w 33"/>
                <a:gd name="T1" fmla="*/ 47 h 50"/>
                <a:gd name="T2" fmla="*/ 27 w 33"/>
                <a:gd name="T3" fmla="*/ 0 h 50"/>
                <a:gd name="T4" fmla="*/ 33 w 33"/>
                <a:gd name="T5" fmla="*/ 3 h 50"/>
                <a:gd name="T6" fmla="*/ 6 w 33"/>
                <a:gd name="T7" fmla="*/ 50 h 50"/>
                <a:gd name="T8" fmla="*/ 0 w 33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auto">
            <a:xfrm>
              <a:off x="6181691" y="2641547"/>
              <a:ext cx="45070" cy="70422"/>
            </a:xfrm>
            <a:custGeom>
              <a:avLst/>
              <a:gdLst>
                <a:gd name="T0" fmla="*/ 0 w 32"/>
                <a:gd name="T1" fmla="*/ 47 h 50"/>
                <a:gd name="T2" fmla="*/ 26 w 32"/>
                <a:gd name="T3" fmla="*/ 0 h 50"/>
                <a:gd name="T4" fmla="*/ 32 w 32"/>
                <a:gd name="T5" fmla="*/ 3 h 50"/>
                <a:gd name="T6" fmla="*/ 5 w 32"/>
                <a:gd name="T7" fmla="*/ 50 h 50"/>
                <a:gd name="T8" fmla="*/ 0 w 32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0">
                  <a:moveTo>
                    <a:pt x="0" y="47"/>
                  </a:moveTo>
                  <a:lnTo>
                    <a:pt x="26" y="0"/>
                  </a:lnTo>
                  <a:lnTo>
                    <a:pt x="32" y="3"/>
                  </a:lnTo>
                  <a:lnTo>
                    <a:pt x="5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7" name="Группа 436"/>
          <p:cNvGrpSpPr/>
          <p:nvPr/>
        </p:nvGrpSpPr>
        <p:grpSpPr>
          <a:xfrm>
            <a:off x="6394365" y="2444365"/>
            <a:ext cx="302815" cy="277463"/>
            <a:chOff x="6394365" y="2444365"/>
            <a:chExt cx="302815" cy="277463"/>
          </a:xfrm>
        </p:grpSpPr>
        <p:sp>
          <p:nvSpPr>
            <p:cNvPr id="73" name="Freeform 77"/>
            <p:cNvSpPr>
              <a:spLocks noEditPoints="1"/>
            </p:cNvSpPr>
            <p:nvPr/>
          </p:nvSpPr>
          <p:spPr bwMode="auto">
            <a:xfrm>
              <a:off x="6394365" y="2444365"/>
              <a:ext cx="302815" cy="184506"/>
            </a:xfrm>
            <a:custGeom>
              <a:avLst/>
              <a:gdLst>
                <a:gd name="T0" fmla="*/ 223 w 256"/>
                <a:gd name="T1" fmla="*/ 80 h 156"/>
                <a:gd name="T2" fmla="*/ 136 w 256"/>
                <a:gd name="T3" fmla="*/ 0 h 156"/>
                <a:gd name="T4" fmla="*/ 48 w 256"/>
                <a:gd name="T5" fmla="*/ 64 h 156"/>
                <a:gd name="T6" fmla="*/ 44 w 256"/>
                <a:gd name="T7" fmla="*/ 64 h 156"/>
                <a:gd name="T8" fmla="*/ 0 w 256"/>
                <a:gd name="T9" fmla="*/ 112 h 156"/>
                <a:gd name="T10" fmla="*/ 44 w 256"/>
                <a:gd name="T11" fmla="*/ 156 h 156"/>
                <a:gd name="T12" fmla="*/ 220 w 256"/>
                <a:gd name="T13" fmla="*/ 156 h 156"/>
                <a:gd name="T14" fmla="*/ 256 w 256"/>
                <a:gd name="T15" fmla="*/ 120 h 156"/>
                <a:gd name="T16" fmla="*/ 223 w 256"/>
                <a:gd name="T17" fmla="*/ 80 h 156"/>
                <a:gd name="T18" fmla="*/ 220 w 256"/>
                <a:gd name="T19" fmla="*/ 148 h 156"/>
                <a:gd name="T20" fmla="*/ 44 w 256"/>
                <a:gd name="T21" fmla="*/ 148 h 156"/>
                <a:gd name="T22" fmla="*/ 8 w 256"/>
                <a:gd name="T23" fmla="*/ 112 h 156"/>
                <a:gd name="T24" fmla="*/ 44 w 256"/>
                <a:gd name="T25" fmla="*/ 72 h 156"/>
                <a:gd name="T26" fmla="*/ 55 w 256"/>
                <a:gd name="T27" fmla="*/ 72 h 156"/>
                <a:gd name="T28" fmla="*/ 55 w 256"/>
                <a:gd name="T29" fmla="*/ 69 h 156"/>
                <a:gd name="T30" fmla="*/ 136 w 256"/>
                <a:gd name="T31" fmla="*/ 8 h 156"/>
                <a:gd name="T32" fmla="*/ 216 w 256"/>
                <a:gd name="T33" fmla="*/ 84 h 156"/>
                <a:gd name="T34" fmla="*/ 216 w 256"/>
                <a:gd name="T35" fmla="*/ 88 h 156"/>
                <a:gd name="T36" fmla="*/ 220 w 256"/>
                <a:gd name="T37" fmla="*/ 88 h 156"/>
                <a:gd name="T38" fmla="*/ 248 w 256"/>
                <a:gd name="T39" fmla="*/ 120 h 156"/>
                <a:gd name="T40" fmla="*/ 220 w 256"/>
                <a:gd name="T41" fmla="*/ 1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6">
                  <a:moveTo>
                    <a:pt x="223" y="80"/>
                  </a:moveTo>
                  <a:cubicBezTo>
                    <a:pt x="221" y="35"/>
                    <a:pt x="184" y="0"/>
                    <a:pt x="136" y="0"/>
                  </a:cubicBezTo>
                  <a:cubicBezTo>
                    <a:pt x="93" y="0"/>
                    <a:pt x="57" y="27"/>
                    <a:pt x="4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0" y="64"/>
                    <a:pt x="0" y="86"/>
                    <a:pt x="0" y="112"/>
                  </a:cubicBezTo>
                  <a:cubicBezTo>
                    <a:pt x="0" y="137"/>
                    <a:pt x="18" y="156"/>
                    <a:pt x="44" y="156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0" y="156"/>
                    <a:pt x="256" y="140"/>
                    <a:pt x="256" y="120"/>
                  </a:cubicBezTo>
                  <a:cubicBezTo>
                    <a:pt x="256" y="102"/>
                    <a:pt x="243" y="83"/>
                    <a:pt x="223" y="80"/>
                  </a:cubicBezTo>
                  <a:close/>
                  <a:moveTo>
                    <a:pt x="220" y="148"/>
                  </a:moveTo>
                  <a:cubicBezTo>
                    <a:pt x="44" y="148"/>
                    <a:pt x="44" y="148"/>
                    <a:pt x="44" y="148"/>
                  </a:cubicBezTo>
                  <a:cubicBezTo>
                    <a:pt x="23" y="148"/>
                    <a:pt x="8" y="132"/>
                    <a:pt x="8" y="112"/>
                  </a:cubicBezTo>
                  <a:cubicBezTo>
                    <a:pt x="8" y="90"/>
                    <a:pt x="24" y="72"/>
                    <a:pt x="44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62" y="34"/>
                    <a:pt x="96" y="8"/>
                    <a:pt x="136" y="8"/>
                  </a:cubicBezTo>
                  <a:cubicBezTo>
                    <a:pt x="180" y="8"/>
                    <a:pt x="216" y="41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auto">
            <a:xfrm>
              <a:off x="6522533" y="2649997"/>
              <a:ext cx="35211" cy="71831"/>
            </a:xfrm>
            <a:custGeom>
              <a:avLst/>
              <a:gdLst>
                <a:gd name="T0" fmla="*/ 13 w 25"/>
                <a:gd name="T1" fmla="*/ 0 h 51"/>
                <a:gd name="T2" fmla="*/ 0 w 25"/>
                <a:gd name="T3" fmla="*/ 29 h 51"/>
                <a:gd name="T4" fmla="*/ 14 w 25"/>
                <a:gd name="T5" fmla="*/ 29 h 51"/>
                <a:gd name="T6" fmla="*/ 3 w 25"/>
                <a:gd name="T7" fmla="*/ 47 h 51"/>
                <a:gd name="T8" fmla="*/ 9 w 25"/>
                <a:gd name="T9" fmla="*/ 51 h 51"/>
                <a:gd name="T10" fmla="*/ 25 w 25"/>
                <a:gd name="T11" fmla="*/ 22 h 51"/>
                <a:gd name="T12" fmla="*/ 11 w 25"/>
                <a:gd name="T13" fmla="*/ 22 h 51"/>
                <a:gd name="T14" fmla="*/ 19 w 25"/>
                <a:gd name="T15" fmla="*/ 4 h 51"/>
                <a:gd name="T16" fmla="*/ 13 w 25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51">
                  <a:moveTo>
                    <a:pt x="13" y="0"/>
                  </a:moveTo>
                  <a:lnTo>
                    <a:pt x="0" y="29"/>
                  </a:lnTo>
                  <a:lnTo>
                    <a:pt x="14" y="29"/>
                  </a:lnTo>
                  <a:lnTo>
                    <a:pt x="3" y="47"/>
                  </a:lnTo>
                  <a:lnTo>
                    <a:pt x="9" y="51"/>
                  </a:lnTo>
                  <a:lnTo>
                    <a:pt x="25" y="22"/>
                  </a:lnTo>
                  <a:lnTo>
                    <a:pt x="11" y="22"/>
                  </a:lnTo>
                  <a:lnTo>
                    <a:pt x="19" y="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auto">
            <a:xfrm>
              <a:off x="6573237" y="2649997"/>
              <a:ext cx="46479" cy="71831"/>
            </a:xfrm>
            <a:custGeom>
              <a:avLst/>
              <a:gdLst>
                <a:gd name="T0" fmla="*/ 0 w 33"/>
                <a:gd name="T1" fmla="*/ 47 h 51"/>
                <a:gd name="T2" fmla="*/ 27 w 33"/>
                <a:gd name="T3" fmla="*/ 0 h 51"/>
                <a:gd name="T4" fmla="*/ 33 w 33"/>
                <a:gd name="T5" fmla="*/ 4 h 51"/>
                <a:gd name="T6" fmla="*/ 6 w 33"/>
                <a:gd name="T7" fmla="*/ 51 h 51"/>
                <a:gd name="T8" fmla="*/ 0 w 33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1">
                  <a:moveTo>
                    <a:pt x="0" y="47"/>
                  </a:moveTo>
                  <a:lnTo>
                    <a:pt x="27" y="0"/>
                  </a:lnTo>
                  <a:lnTo>
                    <a:pt x="33" y="4"/>
                  </a:lnTo>
                  <a:lnTo>
                    <a:pt x="6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auto">
            <a:xfrm>
              <a:off x="6454928" y="2649997"/>
              <a:ext cx="46479" cy="71831"/>
            </a:xfrm>
            <a:custGeom>
              <a:avLst/>
              <a:gdLst>
                <a:gd name="T0" fmla="*/ 0 w 33"/>
                <a:gd name="T1" fmla="*/ 47 h 51"/>
                <a:gd name="T2" fmla="*/ 27 w 33"/>
                <a:gd name="T3" fmla="*/ 0 h 51"/>
                <a:gd name="T4" fmla="*/ 33 w 33"/>
                <a:gd name="T5" fmla="*/ 4 h 51"/>
                <a:gd name="T6" fmla="*/ 6 w 33"/>
                <a:gd name="T7" fmla="*/ 51 h 51"/>
                <a:gd name="T8" fmla="*/ 0 w 33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1">
                  <a:moveTo>
                    <a:pt x="0" y="47"/>
                  </a:moveTo>
                  <a:lnTo>
                    <a:pt x="27" y="0"/>
                  </a:lnTo>
                  <a:lnTo>
                    <a:pt x="33" y="4"/>
                  </a:lnTo>
                  <a:lnTo>
                    <a:pt x="6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77" name="Freeform 81"/>
          <p:cNvSpPr>
            <a:spLocks noEditPoints="1"/>
          </p:cNvSpPr>
          <p:nvPr/>
        </p:nvSpPr>
        <p:spPr bwMode="auto">
          <a:xfrm>
            <a:off x="3645093" y="3619003"/>
            <a:ext cx="302815" cy="284505"/>
          </a:xfrm>
          <a:custGeom>
            <a:avLst/>
            <a:gdLst>
              <a:gd name="T0" fmla="*/ 192 w 256"/>
              <a:gd name="T1" fmla="*/ 52 h 240"/>
              <a:gd name="T2" fmla="*/ 128 w 256"/>
              <a:gd name="T3" fmla="*/ 88 h 240"/>
              <a:gd name="T4" fmla="*/ 64 w 256"/>
              <a:gd name="T5" fmla="*/ 52 h 240"/>
              <a:gd name="T6" fmla="*/ 0 w 256"/>
              <a:gd name="T7" fmla="*/ 0 h 240"/>
              <a:gd name="T8" fmla="*/ 0 w 256"/>
              <a:gd name="T9" fmla="*/ 8 h 240"/>
              <a:gd name="T10" fmla="*/ 56 w 256"/>
              <a:gd name="T11" fmla="*/ 52 h 240"/>
              <a:gd name="T12" fmla="*/ 65 w 256"/>
              <a:gd name="T13" fmla="*/ 75 h 240"/>
              <a:gd name="T14" fmla="*/ 100 w 256"/>
              <a:gd name="T15" fmla="*/ 94 h 240"/>
              <a:gd name="T16" fmla="*/ 52 w 256"/>
              <a:gd name="T17" fmla="*/ 164 h 240"/>
              <a:gd name="T18" fmla="*/ 128 w 256"/>
              <a:gd name="T19" fmla="*/ 240 h 240"/>
              <a:gd name="T20" fmla="*/ 204 w 256"/>
              <a:gd name="T21" fmla="*/ 164 h 240"/>
              <a:gd name="T22" fmla="*/ 155 w 256"/>
              <a:gd name="T23" fmla="*/ 94 h 240"/>
              <a:gd name="T24" fmla="*/ 190 w 256"/>
              <a:gd name="T25" fmla="*/ 75 h 240"/>
              <a:gd name="T26" fmla="*/ 200 w 256"/>
              <a:gd name="T27" fmla="*/ 53 h 240"/>
              <a:gd name="T28" fmla="*/ 208 w 256"/>
              <a:gd name="T29" fmla="*/ 31 h 240"/>
              <a:gd name="T30" fmla="*/ 256 w 256"/>
              <a:gd name="T31" fmla="*/ 8 h 240"/>
              <a:gd name="T32" fmla="*/ 256 w 256"/>
              <a:gd name="T33" fmla="*/ 0 h 240"/>
              <a:gd name="T34" fmla="*/ 192 w 256"/>
              <a:gd name="T35" fmla="*/ 52 h 240"/>
              <a:gd name="T36" fmla="*/ 196 w 256"/>
              <a:gd name="T37" fmla="*/ 164 h 240"/>
              <a:gd name="T38" fmla="*/ 128 w 256"/>
              <a:gd name="T39" fmla="*/ 232 h 240"/>
              <a:gd name="T40" fmla="*/ 60 w 256"/>
              <a:gd name="T41" fmla="*/ 164 h 240"/>
              <a:gd name="T42" fmla="*/ 128 w 256"/>
              <a:gd name="T43" fmla="*/ 96 h 240"/>
              <a:gd name="T44" fmla="*/ 196 w 256"/>
              <a:gd name="T45" fmla="*/ 16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6" h="240">
                <a:moveTo>
                  <a:pt x="192" y="52"/>
                </a:moveTo>
                <a:cubicBezTo>
                  <a:pt x="192" y="53"/>
                  <a:pt x="191" y="88"/>
                  <a:pt x="128" y="88"/>
                </a:cubicBezTo>
                <a:cubicBezTo>
                  <a:pt x="65" y="88"/>
                  <a:pt x="64" y="54"/>
                  <a:pt x="64" y="52"/>
                </a:cubicBezTo>
                <a:cubicBezTo>
                  <a:pt x="62" y="34"/>
                  <a:pt x="47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51" y="8"/>
                  <a:pt x="56" y="51"/>
                  <a:pt x="56" y="52"/>
                </a:cubicBezTo>
                <a:cubicBezTo>
                  <a:pt x="56" y="53"/>
                  <a:pt x="56" y="64"/>
                  <a:pt x="65" y="75"/>
                </a:cubicBezTo>
                <a:cubicBezTo>
                  <a:pt x="73" y="84"/>
                  <a:pt x="85" y="90"/>
                  <a:pt x="100" y="94"/>
                </a:cubicBezTo>
                <a:cubicBezTo>
                  <a:pt x="72" y="105"/>
                  <a:pt x="52" y="132"/>
                  <a:pt x="52" y="164"/>
                </a:cubicBezTo>
                <a:cubicBezTo>
                  <a:pt x="52" y="206"/>
                  <a:pt x="86" y="240"/>
                  <a:pt x="128" y="240"/>
                </a:cubicBezTo>
                <a:cubicBezTo>
                  <a:pt x="170" y="240"/>
                  <a:pt x="204" y="206"/>
                  <a:pt x="204" y="164"/>
                </a:cubicBezTo>
                <a:cubicBezTo>
                  <a:pt x="204" y="132"/>
                  <a:pt x="184" y="105"/>
                  <a:pt x="155" y="94"/>
                </a:cubicBezTo>
                <a:cubicBezTo>
                  <a:pt x="171" y="90"/>
                  <a:pt x="182" y="84"/>
                  <a:pt x="190" y="75"/>
                </a:cubicBezTo>
                <a:cubicBezTo>
                  <a:pt x="200" y="64"/>
                  <a:pt x="200" y="53"/>
                  <a:pt x="200" y="53"/>
                </a:cubicBezTo>
                <a:cubicBezTo>
                  <a:pt x="200" y="53"/>
                  <a:pt x="201" y="42"/>
                  <a:pt x="208" y="31"/>
                </a:cubicBezTo>
                <a:cubicBezTo>
                  <a:pt x="218" y="16"/>
                  <a:pt x="234" y="8"/>
                  <a:pt x="256" y="8"/>
                </a:cubicBezTo>
                <a:cubicBezTo>
                  <a:pt x="256" y="0"/>
                  <a:pt x="256" y="0"/>
                  <a:pt x="256" y="0"/>
                </a:cubicBezTo>
                <a:cubicBezTo>
                  <a:pt x="208" y="0"/>
                  <a:pt x="193" y="34"/>
                  <a:pt x="192" y="52"/>
                </a:cubicBezTo>
                <a:close/>
                <a:moveTo>
                  <a:pt x="196" y="164"/>
                </a:moveTo>
                <a:cubicBezTo>
                  <a:pt x="196" y="202"/>
                  <a:pt x="165" y="232"/>
                  <a:pt x="128" y="232"/>
                </a:cubicBezTo>
                <a:cubicBezTo>
                  <a:pt x="90" y="232"/>
                  <a:pt x="60" y="202"/>
                  <a:pt x="60" y="164"/>
                </a:cubicBezTo>
                <a:cubicBezTo>
                  <a:pt x="60" y="127"/>
                  <a:pt x="90" y="96"/>
                  <a:pt x="128" y="96"/>
                </a:cubicBezTo>
                <a:cubicBezTo>
                  <a:pt x="165" y="96"/>
                  <a:pt x="196" y="127"/>
                  <a:pt x="196" y="16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53" name="Группа 452"/>
          <p:cNvGrpSpPr/>
          <p:nvPr/>
        </p:nvGrpSpPr>
        <p:grpSpPr>
          <a:xfrm>
            <a:off x="3645093" y="3234500"/>
            <a:ext cx="302815" cy="269012"/>
            <a:chOff x="3645093" y="3234500"/>
            <a:chExt cx="302815" cy="269012"/>
          </a:xfrm>
        </p:grpSpPr>
        <p:sp>
          <p:nvSpPr>
            <p:cNvPr id="78" name="Rectangle 82"/>
            <p:cNvSpPr>
              <a:spLocks noChangeArrowheads="1"/>
            </p:cNvSpPr>
            <p:nvPr/>
          </p:nvSpPr>
          <p:spPr bwMode="auto">
            <a:xfrm>
              <a:off x="3645093" y="3386611"/>
              <a:ext cx="46479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" name="Rectangle 83"/>
            <p:cNvSpPr>
              <a:spLocks noChangeArrowheads="1"/>
            </p:cNvSpPr>
            <p:nvPr/>
          </p:nvSpPr>
          <p:spPr bwMode="auto">
            <a:xfrm>
              <a:off x="3900021" y="3386611"/>
              <a:ext cx="47887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Rectangle 84"/>
            <p:cNvSpPr>
              <a:spLocks noChangeArrowheads="1"/>
            </p:cNvSpPr>
            <p:nvPr/>
          </p:nvSpPr>
          <p:spPr bwMode="auto">
            <a:xfrm>
              <a:off x="3791571" y="3234500"/>
              <a:ext cx="9860" cy="521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auto">
            <a:xfrm>
              <a:off x="3669037" y="3283795"/>
              <a:ext cx="45070" cy="45070"/>
            </a:xfrm>
            <a:custGeom>
              <a:avLst/>
              <a:gdLst>
                <a:gd name="T0" fmla="*/ 5 w 32"/>
                <a:gd name="T1" fmla="*/ 0 h 32"/>
                <a:gd name="T2" fmla="*/ 32 w 32"/>
                <a:gd name="T3" fmla="*/ 27 h 32"/>
                <a:gd name="T4" fmla="*/ 27 w 32"/>
                <a:gd name="T5" fmla="*/ 32 h 32"/>
                <a:gd name="T6" fmla="*/ 0 w 32"/>
                <a:gd name="T7" fmla="*/ 5 h 32"/>
                <a:gd name="T8" fmla="*/ 5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5" y="0"/>
                  </a:moveTo>
                  <a:lnTo>
                    <a:pt x="32" y="27"/>
                  </a:lnTo>
                  <a:lnTo>
                    <a:pt x="27" y="3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3877486" y="3283795"/>
              <a:ext cx="45070" cy="45070"/>
            </a:xfrm>
            <a:custGeom>
              <a:avLst/>
              <a:gdLst>
                <a:gd name="T0" fmla="*/ 0 w 32"/>
                <a:gd name="T1" fmla="*/ 27 h 32"/>
                <a:gd name="T2" fmla="*/ 27 w 32"/>
                <a:gd name="T3" fmla="*/ 0 h 32"/>
                <a:gd name="T4" fmla="*/ 32 w 32"/>
                <a:gd name="T5" fmla="*/ 5 h 32"/>
                <a:gd name="T6" fmla="*/ 5 w 32"/>
                <a:gd name="T7" fmla="*/ 32 h 32"/>
                <a:gd name="T8" fmla="*/ 0 w 32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0" y="27"/>
                  </a:moveTo>
                  <a:lnTo>
                    <a:pt x="27" y="0"/>
                  </a:lnTo>
                  <a:lnTo>
                    <a:pt x="32" y="5"/>
                  </a:lnTo>
                  <a:lnTo>
                    <a:pt x="5" y="3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Freeform 87"/>
            <p:cNvSpPr>
              <a:spLocks/>
            </p:cNvSpPr>
            <p:nvPr/>
          </p:nvSpPr>
          <p:spPr bwMode="auto">
            <a:xfrm>
              <a:off x="3759177" y="3462667"/>
              <a:ext cx="73239" cy="40845"/>
            </a:xfrm>
            <a:custGeom>
              <a:avLst/>
              <a:gdLst>
                <a:gd name="T0" fmla="*/ 47 w 52"/>
                <a:gd name="T1" fmla="*/ 29 h 29"/>
                <a:gd name="T2" fmla="*/ 52 w 52"/>
                <a:gd name="T3" fmla="*/ 23 h 29"/>
                <a:gd name="T4" fmla="*/ 29 w 52"/>
                <a:gd name="T5" fmla="*/ 0 h 29"/>
                <a:gd name="T6" fmla="*/ 24 w 52"/>
                <a:gd name="T7" fmla="*/ 0 h 29"/>
                <a:gd name="T8" fmla="*/ 0 w 52"/>
                <a:gd name="T9" fmla="*/ 23 h 29"/>
                <a:gd name="T10" fmla="*/ 5 w 52"/>
                <a:gd name="T11" fmla="*/ 28 h 29"/>
                <a:gd name="T12" fmla="*/ 26 w 52"/>
                <a:gd name="T13" fmla="*/ 7 h 29"/>
                <a:gd name="T14" fmla="*/ 47 w 52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29">
                  <a:moveTo>
                    <a:pt x="47" y="29"/>
                  </a:moveTo>
                  <a:lnTo>
                    <a:pt x="52" y="23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0" y="23"/>
                  </a:lnTo>
                  <a:lnTo>
                    <a:pt x="5" y="28"/>
                  </a:lnTo>
                  <a:lnTo>
                    <a:pt x="26" y="7"/>
                  </a:lnTo>
                  <a:lnTo>
                    <a:pt x="4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Freeform 88"/>
            <p:cNvSpPr>
              <a:spLocks noEditPoints="1"/>
            </p:cNvSpPr>
            <p:nvPr/>
          </p:nvSpPr>
          <p:spPr bwMode="auto">
            <a:xfrm>
              <a:off x="3645093" y="3296471"/>
              <a:ext cx="302815" cy="146478"/>
            </a:xfrm>
            <a:custGeom>
              <a:avLst/>
              <a:gdLst>
                <a:gd name="T0" fmla="*/ 208 w 256"/>
                <a:gd name="T1" fmla="*/ 80 h 124"/>
                <a:gd name="T2" fmla="*/ 128 w 256"/>
                <a:gd name="T3" fmla="*/ 0 h 124"/>
                <a:gd name="T4" fmla="*/ 48 w 256"/>
                <a:gd name="T5" fmla="*/ 80 h 124"/>
                <a:gd name="T6" fmla="*/ 56 w 256"/>
                <a:gd name="T7" fmla="*/ 116 h 124"/>
                <a:gd name="T8" fmla="*/ 0 w 256"/>
                <a:gd name="T9" fmla="*/ 116 h 124"/>
                <a:gd name="T10" fmla="*/ 0 w 256"/>
                <a:gd name="T11" fmla="*/ 124 h 124"/>
                <a:gd name="T12" fmla="*/ 256 w 256"/>
                <a:gd name="T13" fmla="*/ 124 h 124"/>
                <a:gd name="T14" fmla="*/ 256 w 256"/>
                <a:gd name="T15" fmla="*/ 116 h 124"/>
                <a:gd name="T16" fmla="*/ 199 w 256"/>
                <a:gd name="T17" fmla="*/ 116 h 124"/>
                <a:gd name="T18" fmla="*/ 208 w 256"/>
                <a:gd name="T19" fmla="*/ 80 h 124"/>
                <a:gd name="T20" fmla="*/ 56 w 256"/>
                <a:gd name="T21" fmla="*/ 80 h 124"/>
                <a:gd name="T22" fmla="*/ 128 w 256"/>
                <a:gd name="T23" fmla="*/ 8 h 124"/>
                <a:gd name="T24" fmla="*/ 200 w 256"/>
                <a:gd name="T25" fmla="*/ 80 h 124"/>
                <a:gd name="T26" fmla="*/ 190 w 256"/>
                <a:gd name="T27" fmla="*/ 116 h 124"/>
                <a:gd name="T28" fmla="*/ 65 w 256"/>
                <a:gd name="T29" fmla="*/ 116 h 124"/>
                <a:gd name="T30" fmla="*/ 56 w 256"/>
                <a:gd name="T31" fmla="*/ 8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24">
                  <a:moveTo>
                    <a:pt x="208" y="80"/>
                  </a:moveTo>
                  <a:cubicBezTo>
                    <a:pt x="208" y="36"/>
                    <a:pt x="172" y="0"/>
                    <a:pt x="128" y="0"/>
                  </a:cubicBezTo>
                  <a:cubicBezTo>
                    <a:pt x="84" y="0"/>
                    <a:pt x="48" y="36"/>
                    <a:pt x="48" y="80"/>
                  </a:cubicBezTo>
                  <a:cubicBezTo>
                    <a:pt x="48" y="92"/>
                    <a:pt x="51" y="105"/>
                    <a:pt x="56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6" y="124"/>
                    <a:pt x="256" y="124"/>
                    <a:pt x="256" y="124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205" y="105"/>
                    <a:pt x="208" y="92"/>
                    <a:pt x="208" y="80"/>
                  </a:cubicBezTo>
                  <a:close/>
                  <a:moveTo>
                    <a:pt x="56" y="80"/>
                  </a:moveTo>
                  <a:cubicBezTo>
                    <a:pt x="56" y="40"/>
                    <a:pt x="88" y="8"/>
                    <a:pt x="128" y="8"/>
                  </a:cubicBezTo>
                  <a:cubicBezTo>
                    <a:pt x="167" y="8"/>
                    <a:pt x="200" y="40"/>
                    <a:pt x="200" y="80"/>
                  </a:cubicBezTo>
                  <a:cubicBezTo>
                    <a:pt x="200" y="92"/>
                    <a:pt x="196" y="105"/>
                    <a:pt x="190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59" y="105"/>
                    <a:pt x="56" y="92"/>
                    <a:pt x="56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4" name="Группа 453"/>
          <p:cNvGrpSpPr/>
          <p:nvPr/>
        </p:nvGrpSpPr>
        <p:grpSpPr>
          <a:xfrm>
            <a:off x="4036639" y="3233091"/>
            <a:ext cx="302815" cy="270421"/>
            <a:chOff x="4036639" y="3233091"/>
            <a:chExt cx="302815" cy="270421"/>
          </a:xfrm>
        </p:grpSpPr>
        <p:sp>
          <p:nvSpPr>
            <p:cNvPr id="85" name="Rectangle 89"/>
            <p:cNvSpPr>
              <a:spLocks noChangeArrowheads="1"/>
            </p:cNvSpPr>
            <p:nvPr/>
          </p:nvSpPr>
          <p:spPr bwMode="auto">
            <a:xfrm>
              <a:off x="4036639" y="3385202"/>
              <a:ext cx="47887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Rectangle 90"/>
            <p:cNvSpPr>
              <a:spLocks noChangeArrowheads="1"/>
            </p:cNvSpPr>
            <p:nvPr/>
          </p:nvSpPr>
          <p:spPr bwMode="auto">
            <a:xfrm>
              <a:off x="4292975" y="3385202"/>
              <a:ext cx="4647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Rectangle 91"/>
            <p:cNvSpPr>
              <a:spLocks noChangeArrowheads="1"/>
            </p:cNvSpPr>
            <p:nvPr/>
          </p:nvSpPr>
          <p:spPr bwMode="auto">
            <a:xfrm>
              <a:off x="4184525" y="3233091"/>
              <a:ext cx="8451" cy="521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4061991" y="3282387"/>
              <a:ext cx="45070" cy="45070"/>
            </a:xfrm>
            <a:custGeom>
              <a:avLst/>
              <a:gdLst>
                <a:gd name="T0" fmla="*/ 5 w 32"/>
                <a:gd name="T1" fmla="*/ 0 h 32"/>
                <a:gd name="T2" fmla="*/ 32 w 32"/>
                <a:gd name="T3" fmla="*/ 27 h 32"/>
                <a:gd name="T4" fmla="*/ 27 w 32"/>
                <a:gd name="T5" fmla="*/ 32 h 32"/>
                <a:gd name="T6" fmla="*/ 0 w 32"/>
                <a:gd name="T7" fmla="*/ 5 h 32"/>
                <a:gd name="T8" fmla="*/ 5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5" y="0"/>
                  </a:moveTo>
                  <a:lnTo>
                    <a:pt x="32" y="27"/>
                  </a:lnTo>
                  <a:lnTo>
                    <a:pt x="27" y="3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Freeform 93"/>
            <p:cNvSpPr>
              <a:spLocks/>
            </p:cNvSpPr>
            <p:nvPr/>
          </p:nvSpPr>
          <p:spPr bwMode="auto">
            <a:xfrm>
              <a:off x="4270440" y="3282387"/>
              <a:ext cx="45070" cy="45070"/>
            </a:xfrm>
            <a:custGeom>
              <a:avLst/>
              <a:gdLst>
                <a:gd name="T0" fmla="*/ 0 w 32"/>
                <a:gd name="T1" fmla="*/ 27 h 32"/>
                <a:gd name="T2" fmla="*/ 27 w 32"/>
                <a:gd name="T3" fmla="*/ 0 h 32"/>
                <a:gd name="T4" fmla="*/ 32 w 32"/>
                <a:gd name="T5" fmla="*/ 5 h 32"/>
                <a:gd name="T6" fmla="*/ 5 w 32"/>
                <a:gd name="T7" fmla="*/ 32 h 32"/>
                <a:gd name="T8" fmla="*/ 0 w 32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0" y="27"/>
                  </a:moveTo>
                  <a:lnTo>
                    <a:pt x="27" y="0"/>
                  </a:lnTo>
                  <a:lnTo>
                    <a:pt x="32" y="5"/>
                  </a:lnTo>
                  <a:lnTo>
                    <a:pt x="5" y="3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Freeform 94"/>
            <p:cNvSpPr>
              <a:spLocks/>
            </p:cNvSpPr>
            <p:nvPr/>
          </p:nvSpPr>
          <p:spPr bwMode="auto">
            <a:xfrm>
              <a:off x="4152131" y="3462667"/>
              <a:ext cx="73239" cy="40845"/>
            </a:xfrm>
            <a:custGeom>
              <a:avLst/>
              <a:gdLst>
                <a:gd name="T0" fmla="*/ 52 w 52"/>
                <a:gd name="T1" fmla="*/ 5 h 29"/>
                <a:gd name="T2" fmla="*/ 47 w 52"/>
                <a:gd name="T3" fmla="*/ 0 h 29"/>
                <a:gd name="T4" fmla="*/ 26 w 52"/>
                <a:gd name="T5" fmla="*/ 21 h 29"/>
                <a:gd name="T6" fmla="*/ 5 w 52"/>
                <a:gd name="T7" fmla="*/ 0 h 29"/>
                <a:gd name="T8" fmla="*/ 0 w 52"/>
                <a:gd name="T9" fmla="*/ 5 h 29"/>
                <a:gd name="T10" fmla="*/ 23 w 52"/>
                <a:gd name="T11" fmla="*/ 29 h 29"/>
                <a:gd name="T12" fmla="*/ 28 w 52"/>
                <a:gd name="T13" fmla="*/ 29 h 29"/>
                <a:gd name="T14" fmla="*/ 52 w 52"/>
                <a:gd name="T1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29">
                  <a:moveTo>
                    <a:pt x="52" y="5"/>
                  </a:moveTo>
                  <a:lnTo>
                    <a:pt x="47" y="0"/>
                  </a:lnTo>
                  <a:lnTo>
                    <a:pt x="26" y="21"/>
                  </a:lnTo>
                  <a:lnTo>
                    <a:pt x="5" y="0"/>
                  </a:lnTo>
                  <a:lnTo>
                    <a:pt x="0" y="5"/>
                  </a:lnTo>
                  <a:lnTo>
                    <a:pt x="23" y="29"/>
                  </a:lnTo>
                  <a:lnTo>
                    <a:pt x="28" y="29"/>
                  </a:lnTo>
                  <a:lnTo>
                    <a:pt x="5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" name="Freeform 95"/>
            <p:cNvSpPr>
              <a:spLocks noEditPoints="1"/>
            </p:cNvSpPr>
            <p:nvPr/>
          </p:nvSpPr>
          <p:spPr bwMode="auto">
            <a:xfrm>
              <a:off x="4036639" y="3295062"/>
              <a:ext cx="302815" cy="146478"/>
            </a:xfrm>
            <a:custGeom>
              <a:avLst/>
              <a:gdLst>
                <a:gd name="T0" fmla="*/ 208 w 256"/>
                <a:gd name="T1" fmla="*/ 80 h 124"/>
                <a:gd name="T2" fmla="*/ 128 w 256"/>
                <a:gd name="T3" fmla="*/ 0 h 124"/>
                <a:gd name="T4" fmla="*/ 48 w 256"/>
                <a:gd name="T5" fmla="*/ 80 h 124"/>
                <a:gd name="T6" fmla="*/ 56 w 256"/>
                <a:gd name="T7" fmla="*/ 116 h 124"/>
                <a:gd name="T8" fmla="*/ 0 w 256"/>
                <a:gd name="T9" fmla="*/ 116 h 124"/>
                <a:gd name="T10" fmla="*/ 0 w 256"/>
                <a:gd name="T11" fmla="*/ 124 h 124"/>
                <a:gd name="T12" fmla="*/ 256 w 256"/>
                <a:gd name="T13" fmla="*/ 124 h 124"/>
                <a:gd name="T14" fmla="*/ 256 w 256"/>
                <a:gd name="T15" fmla="*/ 116 h 124"/>
                <a:gd name="T16" fmla="*/ 199 w 256"/>
                <a:gd name="T17" fmla="*/ 116 h 124"/>
                <a:gd name="T18" fmla="*/ 208 w 256"/>
                <a:gd name="T19" fmla="*/ 80 h 124"/>
                <a:gd name="T20" fmla="*/ 56 w 256"/>
                <a:gd name="T21" fmla="*/ 80 h 124"/>
                <a:gd name="T22" fmla="*/ 128 w 256"/>
                <a:gd name="T23" fmla="*/ 8 h 124"/>
                <a:gd name="T24" fmla="*/ 200 w 256"/>
                <a:gd name="T25" fmla="*/ 80 h 124"/>
                <a:gd name="T26" fmla="*/ 190 w 256"/>
                <a:gd name="T27" fmla="*/ 116 h 124"/>
                <a:gd name="T28" fmla="*/ 66 w 256"/>
                <a:gd name="T29" fmla="*/ 116 h 124"/>
                <a:gd name="T30" fmla="*/ 56 w 256"/>
                <a:gd name="T31" fmla="*/ 8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24">
                  <a:moveTo>
                    <a:pt x="208" y="80"/>
                  </a:moveTo>
                  <a:cubicBezTo>
                    <a:pt x="208" y="36"/>
                    <a:pt x="172" y="0"/>
                    <a:pt x="128" y="0"/>
                  </a:cubicBezTo>
                  <a:cubicBezTo>
                    <a:pt x="84" y="0"/>
                    <a:pt x="48" y="36"/>
                    <a:pt x="48" y="80"/>
                  </a:cubicBezTo>
                  <a:cubicBezTo>
                    <a:pt x="48" y="93"/>
                    <a:pt x="51" y="105"/>
                    <a:pt x="56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6" y="124"/>
                    <a:pt x="256" y="124"/>
                    <a:pt x="256" y="124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205" y="105"/>
                    <a:pt x="208" y="93"/>
                    <a:pt x="208" y="80"/>
                  </a:cubicBezTo>
                  <a:close/>
                  <a:moveTo>
                    <a:pt x="56" y="80"/>
                  </a:moveTo>
                  <a:cubicBezTo>
                    <a:pt x="56" y="40"/>
                    <a:pt x="88" y="8"/>
                    <a:pt x="128" y="8"/>
                  </a:cubicBezTo>
                  <a:cubicBezTo>
                    <a:pt x="168" y="8"/>
                    <a:pt x="200" y="40"/>
                    <a:pt x="200" y="80"/>
                  </a:cubicBezTo>
                  <a:cubicBezTo>
                    <a:pt x="200" y="93"/>
                    <a:pt x="196" y="105"/>
                    <a:pt x="190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59" y="105"/>
                    <a:pt x="56" y="93"/>
                    <a:pt x="56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94" name="Rectangle 98"/>
          <p:cNvSpPr>
            <a:spLocks noChangeArrowheads="1"/>
          </p:cNvSpPr>
          <p:nvPr/>
        </p:nvSpPr>
        <p:spPr bwMode="auto">
          <a:xfrm>
            <a:off x="4576071" y="3472525"/>
            <a:ext cx="9860" cy="478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95" name="Rectangle 99"/>
          <p:cNvSpPr>
            <a:spLocks noChangeArrowheads="1"/>
          </p:cNvSpPr>
          <p:nvPr/>
        </p:nvSpPr>
        <p:spPr bwMode="auto">
          <a:xfrm>
            <a:off x="4685929" y="3364076"/>
            <a:ext cx="46479" cy="986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55" name="Группа 454"/>
          <p:cNvGrpSpPr/>
          <p:nvPr/>
        </p:nvGrpSpPr>
        <p:grpSpPr>
          <a:xfrm>
            <a:off x="4429594" y="3217598"/>
            <a:ext cx="254927" cy="253520"/>
            <a:chOff x="4429594" y="3217598"/>
            <a:chExt cx="254927" cy="253520"/>
          </a:xfrm>
        </p:grpSpPr>
        <p:sp>
          <p:nvSpPr>
            <p:cNvPr id="92" name="Freeform 96"/>
            <p:cNvSpPr>
              <a:spLocks noEditPoints="1"/>
            </p:cNvSpPr>
            <p:nvPr/>
          </p:nvSpPr>
          <p:spPr bwMode="auto">
            <a:xfrm>
              <a:off x="4501424" y="3288020"/>
              <a:ext cx="160562" cy="160562"/>
            </a:xfrm>
            <a:custGeom>
              <a:avLst/>
              <a:gdLst>
                <a:gd name="T0" fmla="*/ 68 w 136"/>
                <a:gd name="T1" fmla="*/ 136 h 136"/>
                <a:gd name="T2" fmla="*/ 136 w 136"/>
                <a:gd name="T3" fmla="*/ 68 h 136"/>
                <a:gd name="T4" fmla="*/ 68 w 136"/>
                <a:gd name="T5" fmla="*/ 0 h 136"/>
                <a:gd name="T6" fmla="*/ 0 w 136"/>
                <a:gd name="T7" fmla="*/ 68 h 136"/>
                <a:gd name="T8" fmla="*/ 68 w 136"/>
                <a:gd name="T9" fmla="*/ 136 h 136"/>
                <a:gd name="T10" fmla="*/ 68 w 136"/>
                <a:gd name="T11" fmla="*/ 8 h 136"/>
                <a:gd name="T12" fmla="*/ 128 w 136"/>
                <a:gd name="T13" fmla="*/ 68 h 136"/>
                <a:gd name="T14" fmla="*/ 68 w 136"/>
                <a:gd name="T15" fmla="*/ 128 h 136"/>
                <a:gd name="T16" fmla="*/ 8 w 136"/>
                <a:gd name="T17" fmla="*/ 68 h 136"/>
                <a:gd name="T18" fmla="*/ 68 w 136"/>
                <a:gd name="T19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36">
                  <a:moveTo>
                    <a:pt x="68" y="136"/>
                  </a:moveTo>
                  <a:cubicBezTo>
                    <a:pt x="105" y="136"/>
                    <a:pt x="136" y="106"/>
                    <a:pt x="136" y="68"/>
                  </a:cubicBezTo>
                  <a:cubicBezTo>
                    <a:pt x="136" y="31"/>
                    <a:pt x="105" y="0"/>
                    <a:pt x="68" y="0"/>
                  </a:cubicBezTo>
                  <a:cubicBezTo>
                    <a:pt x="30" y="0"/>
                    <a:pt x="0" y="31"/>
                    <a:pt x="0" y="68"/>
                  </a:cubicBezTo>
                  <a:cubicBezTo>
                    <a:pt x="0" y="106"/>
                    <a:pt x="30" y="136"/>
                    <a:pt x="68" y="136"/>
                  </a:cubicBezTo>
                  <a:close/>
                  <a:moveTo>
                    <a:pt x="68" y="8"/>
                  </a:moveTo>
                  <a:cubicBezTo>
                    <a:pt x="101" y="8"/>
                    <a:pt x="128" y="35"/>
                    <a:pt x="128" y="68"/>
                  </a:cubicBezTo>
                  <a:cubicBezTo>
                    <a:pt x="128" y="101"/>
                    <a:pt x="101" y="128"/>
                    <a:pt x="68" y="128"/>
                  </a:cubicBezTo>
                  <a:cubicBezTo>
                    <a:pt x="35" y="128"/>
                    <a:pt x="8" y="101"/>
                    <a:pt x="8" y="68"/>
                  </a:cubicBezTo>
                  <a:cubicBezTo>
                    <a:pt x="8" y="35"/>
                    <a:pt x="35" y="8"/>
                    <a:pt x="6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Rectangle 97"/>
            <p:cNvSpPr>
              <a:spLocks noChangeArrowheads="1"/>
            </p:cNvSpPr>
            <p:nvPr/>
          </p:nvSpPr>
          <p:spPr bwMode="auto">
            <a:xfrm>
              <a:off x="4576071" y="3217598"/>
              <a:ext cx="9860" cy="4647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Rectangle 100"/>
            <p:cNvSpPr>
              <a:spLocks noChangeArrowheads="1"/>
            </p:cNvSpPr>
            <p:nvPr/>
          </p:nvSpPr>
          <p:spPr bwMode="auto">
            <a:xfrm>
              <a:off x="4429594" y="3364076"/>
              <a:ext cx="47887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auto">
            <a:xfrm>
              <a:off x="4653535" y="3265485"/>
              <a:ext cx="30986" cy="30986"/>
            </a:xfrm>
            <a:custGeom>
              <a:avLst/>
              <a:gdLst>
                <a:gd name="T0" fmla="*/ 17 w 22"/>
                <a:gd name="T1" fmla="*/ 0 h 22"/>
                <a:gd name="T2" fmla="*/ 22 w 22"/>
                <a:gd name="T3" fmla="*/ 5 h 22"/>
                <a:gd name="T4" fmla="*/ 5 w 22"/>
                <a:gd name="T5" fmla="*/ 22 h 22"/>
                <a:gd name="T6" fmla="*/ 0 w 22"/>
                <a:gd name="T7" fmla="*/ 17 h 22"/>
                <a:gd name="T8" fmla="*/ 17 w 22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7" y="0"/>
                  </a:moveTo>
                  <a:lnTo>
                    <a:pt x="22" y="5"/>
                  </a:lnTo>
                  <a:lnTo>
                    <a:pt x="5" y="22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auto">
            <a:xfrm>
              <a:off x="4478889" y="3440132"/>
              <a:ext cx="29578" cy="30986"/>
            </a:xfrm>
            <a:custGeom>
              <a:avLst/>
              <a:gdLst>
                <a:gd name="T0" fmla="*/ 16 w 21"/>
                <a:gd name="T1" fmla="*/ 0 h 22"/>
                <a:gd name="T2" fmla="*/ 21 w 21"/>
                <a:gd name="T3" fmla="*/ 5 h 22"/>
                <a:gd name="T4" fmla="*/ 5 w 21"/>
                <a:gd name="T5" fmla="*/ 22 h 22"/>
                <a:gd name="T6" fmla="*/ 0 w 21"/>
                <a:gd name="T7" fmla="*/ 17 h 22"/>
                <a:gd name="T8" fmla="*/ 16 w 21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16" y="0"/>
                  </a:moveTo>
                  <a:lnTo>
                    <a:pt x="21" y="5"/>
                  </a:lnTo>
                  <a:lnTo>
                    <a:pt x="5" y="22"/>
                  </a:lnTo>
                  <a:lnTo>
                    <a:pt x="0" y="1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auto">
            <a:xfrm>
              <a:off x="4653535" y="3440132"/>
              <a:ext cx="30986" cy="30986"/>
            </a:xfrm>
            <a:custGeom>
              <a:avLst/>
              <a:gdLst>
                <a:gd name="T0" fmla="*/ 17 w 22"/>
                <a:gd name="T1" fmla="*/ 22 h 22"/>
                <a:gd name="T2" fmla="*/ 0 w 22"/>
                <a:gd name="T3" fmla="*/ 5 h 22"/>
                <a:gd name="T4" fmla="*/ 5 w 22"/>
                <a:gd name="T5" fmla="*/ 0 h 22"/>
                <a:gd name="T6" fmla="*/ 22 w 22"/>
                <a:gd name="T7" fmla="*/ 17 h 22"/>
                <a:gd name="T8" fmla="*/ 17 w 22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7" y="22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22" y="17"/>
                  </a:lnTo>
                  <a:lnTo>
                    <a:pt x="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auto">
            <a:xfrm>
              <a:off x="4478889" y="3265485"/>
              <a:ext cx="29578" cy="30986"/>
            </a:xfrm>
            <a:custGeom>
              <a:avLst/>
              <a:gdLst>
                <a:gd name="T0" fmla="*/ 5 w 21"/>
                <a:gd name="T1" fmla="*/ 0 h 22"/>
                <a:gd name="T2" fmla="*/ 21 w 21"/>
                <a:gd name="T3" fmla="*/ 17 h 22"/>
                <a:gd name="T4" fmla="*/ 16 w 21"/>
                <a:gd name="T5" fmla="*/ 22 h 22"/>
                <a:gd name="T6" fmla="*/ 0 w 21"/>
                <a:gd name="T7" fmla="*/ 5 h 22"/>
                <a:gd name="T8" fmla="*/ 5 w 21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5" y="0"/>
                  </a:moveTo>
                  <a:lnTo>
                    <a:pt x="21" y="17"/>
                  </a:lnTo>
                  <a:lnTo>
                    <a:pt x="16" y="2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6" name="Группа 445"/>
          <p:cNvGrpSpPr/>
          <p:nvPr/>
        </p:nvGrpSpPr>
        <p:grpSpPr>
          <a:xfrm>
            <a:off x="6000002" y="2837320"/>
            <a:ext cx="302815" cy="277462"/>
            <a:chOff x="6000002" y="2837320"/>
            <a:chExt cx="302815" cy="277462"/>
          </a:xfrm>
        </p:grpSpPr>
        <p:sp>
          <p:nvSpPr>
            <p:cNvPr id="101" name="Freeform 105"/>
            <p:cNvSpPr>
              <a:spLocks noEditPoints="1"/>
            </p:cNvSpPr>
            <p:nvPr/>
          </p:nvSpPr>
          <p:spPr bwMode="auto">
            <a:xfrm>
              <a:off x="6000002" y="2837320"/>
              <a:ext cx="302815" cy="184506"/>
            </a:xfrm>
            <a:custGeom>
              <a:avLst/>
              <a:gdLst>
                <a:gd name="T0" fmla="*/ 224 w 256"/>
                <a:gd name="T1" fmla="*/ 80 h 156"/>
                <a:gd name="T2" fmla="*/ 136 w 256"/>
                <a:gd name="T3" fmla="*/ 0 h 156"/>
                <a:gd name="T4" fmla="*/ 49 w 256"/>
                <a:gd name="T5" fmla="*/ 64 h 156"/>
                <a:gd name="T6" fmla="*/ 44 w 256"/>
                <a:gd name="T7" fmla="*/ 64 h 156"/>
                <a:gd name="T8" fmla="*/ 0 w 256"/>
                <a:gd name="T9" fmla="*/ 112 h 156"/>
                <a:gd name="T10" fmla="*/ 44 w 256"/>
                <a:gd name="T11" fmla="*/ 156 h 156"/>
                <a:gd name="T12" fmla="*/ 220 w 256"/>
                <a:gd name="T13" fmla="*/ 156 h 156"/>
                <a:gd name="T14" fmla="*/ 256 w 256"/>
                <a:gd name="T15" fmla="*/ 120 h 156"/>
                <a:gd name="T16" fmla="*/ 224 w 256"/>
                <a:gd name="T17" fmla="*/ 80 h 156"/>
                <a:gd name="T18" fmla="*/ 220 w 256"/>
                <a:gd name="T19" fmla="*/ 148 h 156"/>
                <a:gd name="T20" fmla="*/ 44 w 256"/>
                <a:gd name="T21" fmla="*/ 148 h 156"/>
                <a:gd name="T22" fmla="*/ 8 w 256"/>
                <a:gd name="T23" fmla="*/ 112 h 156"/>
                <a:gd name="T24" fmla="*/ 44 w 256"/>
                <a:gd name="T25" fmla="*/ 72 h 156"/>
                <a:gd name="T26" fmla="*/ 56 w 256"/>
                <a:gd name="T27" fmla="*/ 72 h 156"/>
                <a:gd name="T28" fmla="*/ 56 w 256"/>
                <a:gd name="T29" fmla="*/ 69 h 156"/>
                <a:gd name="T30" fmla="*/ 136 w 256"/>
                <a:gd name="T31" fmla="*/ 8 h 156"/>
                <a:gd name="T32" fmla="*/ 216 w 256"/>
                <a:gd name="T33" fmla="*/ 84 h 156"/>
                <a:gd name="T34" fmla="*/ 216 w 256"/>
                <a:gd name="T35" fmla="*/ 88 h 156"/>
                <a:gd name="T36" fmla="*/ 220 w 256"/>
                <a:gd name="T37" fmla="*/ 88 h 156"/>
                <a:gd name="T38" fmla="*/ 248 w 256"/>
                <a:gd name="T39" fmla="*/ 120 h 156"/>
                <a:gd name="T40" fmla="*/ 220 w 256"/>
                <a:gd name="T41" fmla="*/ 1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6">
                  <a:moveTo>
                    <a:pt x="224" y="80"/>
                  </a:moveTo>
                  <a:cubicBezTo>
                    <a:pt x="222" y="35"/>
                    <a:pt x="184" y="0"/>
                    <a:pt x="136" y="0"/>
                  </a:cubicBezTo>
                  <a:cubicBezTo>
                    <a:pt x="94" y="0"/>
                    <a:pt x="58" y="27"/>
                    <a:pt x="49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1" y="64"/>
                    <a:pt x="0" y="86"/>
                    <a:pt x="0" y="112"/>
                  </a:cubicBezTo>
                  <a:cubicBezTo>
                    <a:pt x="0" y="137"/>
                    <a:pt x="19" y="156"/>
                    <a:pt x="44" y="156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1" y="156"/>
                    <a:pt x="256" y="141"/>
                    <a:pt x="256" y="120"/>
                  </a:cubicBezTo>
                  <a:cubicBezTo>
                    <a:pt x="256" y="102"/>
                    <a:pt x="244" y="83"/>
                    <a:pt x="224" y="80"/>
                  </a:cubicBezTo>
                  <a:close/>
                  <a:moveTo>
                    <a:pt x="220" y="148"/>
                  </a:moveTo>
                  <a:cubicBezTo>
                    <a:pt x="44" y="148"/>
                    <a:pt x="44" y="148"/>
                    <a:pt x="44" y="148"/>
                  </a:cubicBezTo>
                  <a:cubicBezTo>
                    <a:pt x="24" y="148"/>
                    <a:pt x="8" y="133"/>
                    <a:pt x="8" y="112"/>
                  </a:cubicBezTo>
                  <a:cubicBezTo>
                    <a:pt x="8" y="90"/>
                    <a:pt x="25" y="72"/>
                    <a:pt x="44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4"/>
                    <a:pt x="97" y="8"/>
                    <a:pt x="136" y="8"/>
                  </a:cubicBezTo>
                  <a:cubicBezTo>
                    <a:pt x="181" y="8"/>
                    <a:pt x="216" y="41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7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auto">
            <a:xfrm>
              <a:off x="6129578" y="3044360"/>
              <a:ext cx="35211" cy="70422"/>
            </a:xfrm>
            <a:custGeom>
              <a:avLst/>
              <a:gdLst>
                <a:gd name="T0" fmla="*/ 13 w 25"/>
                <a:gd name="T1" fmla="*/ 0 h 50"/>
                <a:gd name="T2" fmla="*/ 0 w 25"/>
                <a:gd name="T3" fmla="*/ 28 h 50"/>
                <a:gd name="T4" fmla="*/ 14 w 25"/>
                <a:gd name="T5" fmla="*/ 28 h 50"/>
                <a:gd name="T6" fmla="*/ 3 w 25"/>
                <a:gd name="T7" fmla="*/ 46 h 50"/>
                <a:gd name="T8" fmla="*/ 9 w 25"/>
                <a:gd name="T9" fmla="*/ 50 h 50"/>
                <a:gd name="T10" fmla="*/ 25 w 25"/>
                <a:gd name="T11" fmla="*/ 21 h 50"/>
                <a:gd name="T12" fmla="*/ 11 w 25"/>
                <a:gd name="T13" fmla="*/ 21 h 50"/>
                <a:gd name="T14" fmla="*/ 19 w 25"/>
                <a:gd name="T15" fmla="*/ 3 h 50"/>
                <a:gd name="T16" fmla="*/ 13 w 25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50">
                  <a:moveTo>
                    <a:pt x="13" y="0"/>
                  </a:moveTo>
                  <a:lnTo>
                    <a:pt x="0" y="28"/>
                  </a:lnTo>
                  <a:lnTo>
                    <a:pt x="14" y="28"/>
                  </a:lnTo>
                  <a:lnTo>
                    <a:pt x="3" y="46"/>
                  </a:lnTo>
                  <a:lnTo>
                    <a:pt x="9" y="50"/>
                  </a:lnTo>
                  <a:lnTo>
                    <a:pt x="25" y="21"/>
                  </a:lnTo>
                  <a:lnTo>
                    <a:pt x="11" y="21"/>
                  </a:lnTo>
                  <a:lnTo>
                    <a:pt x="19" y="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auto">
            <a:xfrm>
              <a:off x="6177465" y="3044360"/>
              <a:ext cx="33803" cy="70422"/>
            </a:xfrm>
            <a:custGeom>
              <a:avLst/>
              <a:gdLst>
                <a:gd name="T0" fmla="*/ 13 w 24"/>
                <a:gd name="T1" fmla="*/ 0 h 50"/>
                <a:gd name="T2" fmla="*/ 0 w 24"/>
                <a:gd name="T3" fmla="*/ 28 h 50"/>
                <a:gd name="T4" fmla="*/ 13 w 24"/>
                <a:gd name="T5" fmla="*/ 28 h 50"/>
                <a:gd name="T6" fmla="*/ 3 w 24"/>
                <a:gd name="T7" fmla="*/ 46 h 50"/>
                <a:gd name="T8" fmla="*/ 8 w 24"/>
                <a:gd name="T9" fmla="*/ 50 h 50"/>
                <a:gd name="T10" fmla="*/ 24 w 24"/>
                <a:gd name="T11" fmla="*/ 21 h 50"/>
                <a:gd name="T12" fmla="*/ 10 w 24"/>
                <a:gd name="T13" fmla="*/ 21 h 50"/>
                <a:gd name="T14" fmla="*/ 19 w 24"/>
                <a:gd name="T15" fmla="*/ 3 h 50"/>
                <a:gd name="T16" fmla="*/ 13 w 24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0">
                  <a:moveTo>
                    <a:pt x="13" y="0"/>
                  </a:moveTo>
                  <a:lnTo>
                    <a:pt x="0" y="28"/>
                  </a:lnTo>
                  <a:lnTo>
                    <a:pt x="13" y="28"/>
                  </a:lnTo>
                  <a:lnTo>
                    <a:pt x="3" y="46"/>
                  </a:lnTo>
                  <a:lnTo>
                    <a:pt x="8" y="50"/>
                  </a:lnTo>
                  <a:lnTo>
                    <a:pt x="24" y="21"/>
                  </a:lnTo>
                  <a:lnTo>
                    <a:pt x="10" y="21"/>
                  </a:lnTo>
                  <a:lnTo>
                    <a:pt x="19" y="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auto">
            <a:xfrm>
              <a:off x="6083100" y="3044360"/>
              <a:ext cx="33803" cy="70422"/>
            </a:xfrm>
            <a:custGeom>
              <a:avLst/>
              <a:gdLst>
                <a:gd name="T0" fmla="*/ 12 w 24"/>
                <a:gd name="T1" fmla="*/ 0 h 50"/>
                <a:gd name="T2" fmla="*/ 0 w 24"/>
                <a:gd name="T3" fmla="*/ 28 h 50"/>
                <a:gd name="T4" fmla="*/ 13 w 24"/>
                <a:gd name="T5" fmla="*/ 28 h 50"/>
                <a:gd name="T6" fmla="*/ 2 w 24"/>
                <a:gd name="T7" fmla="*/ 46 h 50"/>
                <a:gd name="T8" fmla="*/ 8 w 24"/>
                <a:gd name="T9" fmla="*/ 50 h 50"/>
                <a:gd name="T10" fmla="*/ 24 w 24"/>
                <a:gd name="T11" fmla="*/ 21 h 50"/>
                <a:gd name="T12" fmla="*/ 10 w 24"/>
                <a:gd name="T13" fmla="*/ 21 h 50"/>
                <a:gd name="T14" fmla="*/ 18 w 24"/>
                <a:gd name="T15" fmla="*/ 3 h 50"/>
                <a:gd name="T16" fmla="*/ 12 w 24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0">
                  <a:moveTo>
                    <a:pt x="12" y="0"/>
                  </a:moveTo>
                  <a:lnTo>
                    <a:pt x="0" y="28"/>
                  </a:lnTo>
                  <a:lnTo>
                    <a:pt x="13" y="28"/>
                  </a:lnTo>
                  <a:lnTo>
                    <a:pt x="2" y="46"/>
                  </a:lnTo>
                  <a:lnTo>
                    <a:pt x="8" y="50"/>
                  </a:lnTo>
                  <a:lnTo>
                    <a:pt x="24" y="21"/>
                  </a:lnTo>
                  <a:lnTo>
                    <a:pt x="10" y="21"/>
                  </a:lnTo>
                  <a:lnTo>
                    <a:pt x="18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3" name="Группа 422"/>
          <p:cNvGrpSpPr/>
          <p:nvPr/>
        </p:nvGrpSpPr>
        <p:grpSpPr>
          <a:xfrm>
            <a:off x="6000002" y="2051411"/>
            <a:ext cx="302815" cy="277463"/>
            <a:chOff x="6000002" y="2051411"/>
            <a:chExt cx="302815" cy="277463"/>
          </a:xfrm>
        </p:grpSpPr>
        <p:sp>
          <p:nvSpPr>
            <p:cNvPr id="105" name="Freeform 109"/>
            <p:cNvSpPr>
              <a:spLocks noEditPoints="1"/>
            </p:cNvSpPr>
            <p:nvPr/>
          </p:nvSpPr>
          <p:spPr bwMode="auto">
            <a:xfrm>
              <a:off x="6000002" y="2051411"/>
              <a:ext cx="302815" cy="184506"/>
            </a:xfrm>
            <a:custGeom>
              <a:avLst/>
              <a:gdLst>
                <a:gd name="T0" fmla="*/ 224 w 256"/>
                <a:gd name="T1" fmla="*/ 80 h 156"/>
                <a:gd name="T2" fmla="*/ 136 w 256"/>
                <a:gd name="T3" fmla="*/ 0 h 156"/>
                <a:gd name="T4" fmla="*/ 49 w 256"/>
                <a:gd name="T5" fmla="*/ 64 h 156"/>
                <a:gd name="T6" fmla="*/ 44 w 256"/>
                <a:gd name="T7" fmla="*/ 64 h 156"/>
                <a:gd name="T8" fmla="*/ 0 w 256"/>
                <a:gd name="T9" fmla="*/ 112 h 156"/>
                <a:gd name="T10" fmla="*/ 44 w 256"/>
                <a:gd name="T11" fmla="*/ 156 h 156"/>
                <a:gd name="T12" fmla="*/ 220 w 256"/>
                <a:gd name="T13" fmla="*/ 156 h 156"/>
                <a:gd name="T14" fmla="*/ 256 w 256"/>
                <a:gd name="T15" fmla="*/ 120 h 156"/>
                <a:gd name="T16" fmla="*/ 224 w 256"/>
                <a:gd name="T17" fmla="*/ 80 h 156"/>
                <a:gd name="T18" fmla="*/ 220 w 256"/>
                <a:gd name="T19" fmla="*/ 148 h 156"/>
                <a:gd name="T20" fmla="*/ 44 w 256"/>
                <a:gd name="T21" fmla="*/ 148 h 156"/>
                <a:gd name="T22" fmla="*/ 8 w 256"/>
                <a:gd name="T23" fmla="*/ 112 h 156"/>
                <a:gd name="T24" fmla="*/ 44 w 256"/>
                <a:gd name="T25" fmla="*/ 72 h 156"/>
                <a:gd name="T26" fmla="*/ 56 w 256"/>
                <a:gd name="T27" fmla="*/ 72 h 156"/>
                <a:gd name="T28" fmla="*/ 56 w 256"/>
                <a:gd name="T29" fmla="*/ 69 h 156"/>
                <a:gd name="T30" fmla="*/ 136 w 256"/>
                <a:gd name="T31" fmla="*/ 8 h 156"/>
                <a:gd name="T32" fmla="*/ 216 w 256"/>
                <a:gd name="T33" fmla="*/ 84 h 156"/>
                <a:gd name="T34" fmla="*/ 216 w 256"/>
                <a:gd name="T35" fmla="*/ 88 h 156"/>
                <a:gd name="T36" fmla="*/ 220 w 256"/>
                <a:gd name="T37" fmla="*/ 88 h 156"/>
                <a:gd name="T38" fmla="*/ 248 w 256"/>
                <a:gd name="T39" fmla="*/ 120 h 156"/>
                <a:gd name="T40" fmla="*/ 220 w 256"/>
                <a:gd name="T41" fmla="*/ 1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6">
                  <a:moveTo>
                    <a:pt x="224" y="80"/>
                  </a:moveTo>
                  <a:cubicBezTo>
                    <a:pt x="222" y="35"/>
                    <a:pt x="184" y="0"/>
                    <a:pt x="136" y="0"/>
                  </a:cubicBezTo>
                  <a:cubicBezTo>
                    <a:pt x="94" y="0"/>
                    <a:pt x="58" y="27"/>
                    <a:pt x="49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1" y="64"/>
                    <a:pt x="0" y="86"/>
                    <a:pt x="0" y="112"/>
                  </a:cubicBezTo>
                  <a:cubicBezTo>
                    <a:pt x="0" y="137"/>
                    <a:pt x="19" y="156"/>
                    <a:pt x="44" y="156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1" y="156"/>
                    <a:pt x="256" y="140"/>
                    <a:pt x="256" y="120"/>
                  </a:cubicBezTo>
                  <a:cubicBezTo>
                    <a:pt x="256" y="102"/>
                    <a:pt x="244" y="82"/>
                    <a:pt x="224" y="80"/>
                  </a:cubicBezTo>
                  <a:close/>
                  <a:moveTo>
                    <a:pt x="220" y="148"/>
                  </a:moveTo>
                  <a:cubicBezTo>
                    <a:pt x="44" y="148"/>
                    <a:pt x="44" y="148"/>
                    <a:pt x="44" y="148"/>
                  </a:cubicBezTo>
                  <a:cubicBezTo>
                    <a:pt x="24" y="148"/>
                    <a:pt x="8" y="132"/>
                    <a:pt x="8" y="112"/>
                  </a:cubicBezTo>
                  <a:cubicBezTo>
                    <a:pt x="8" y="90"/>
                    <a:pt x="25" y="72"/>
                    <a:pt x="44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3"/>
                    <a:pt x="97" y="8"/>
                    <a:pt x="136" y="8"/>
                  </a:cubicBezTo>
                  <a:cubicBezTo>
                    <a:pt x="181" y="8"/>
                    <a:pt x="216" y="41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7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Freeform 110"/>
            <p:cNvSpPr>
              <a:spLocks/>
            </p:cNvSpPr>
            <p:nvPr/>
          </p:nvSpPr>
          <p:spPr bwMode="auto">
            <a:xfrm>
              <a:off x="6067607" y="2257043"/>
              <a:ext cx="46479" cy="71831"/>
            </a:xfrm>
            <a:custGeom>
              <a:avLst/>
              <a:gdLst>
                <a:gd name="T0" fmla="*/ 0 w 33"/>
                <a:gd name="T1" fmla="*/ 47 h 51"/>
                <a:gd name="T2" fmla="*/ 27 w 33"/>
                <a:gd name="T3" fmla="*/ 0 h 51"/>
                <a:gd name="T4" fmla="*/ 33 w 33"/>
                <a:gd name="T5" fmla="*/ 4 h 51"/>
                <a:gd name="T6" fmla="*/ 6 w 33"/>
                <a:gd name="T7" fmla="*/ 51 h 51"/>
                <a:gd name="T8" fmla="*/ 0 w 33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1">
                  <a:moveTo>
                    <a:pt x="0" y="47"/>
                  </a:moveTo>
                  <a:lnTo>
                    <a:pt x="27" y="0"/>
                  </a:lnTo>
                  <a:lnTo>
                    <a:pt x="33" y="4"/>
                  </a:lnTo>
                  <a:lnTo>
                    <a:pt x="6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auto">
            <a:xfrm>
              <a:off x="6019720" y="2257043"/>
              <a:ext cx="46479" cy="71831"/>
            </a:xfrm>
            <a:custGeom>
              <a:avLst/>
              <a:gdLst>
                <a:gd name="T0" fmla="*/ 0 w 33"/>
                <a:gd name="T1" fmla="*/ 47 h 51"/>
                <a:gd name="T2" fmla="*/ 27 w 33"/>
                <a:gd name="T3" fmla="*/ 0 h 51"/>
                <a:gd name="T4" fmla="*/ 33 w 33"/>
                <a:gd name="T5" fmla="*/ 4 h 51"/>
                <a:gd name="T6" fmla="*/ 6 w 33"/>
                <a:gd name="T7" fmla="*/ 51 h 51"/>
                <a:gd name="T8" fmla="*/ 0 w 33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1">
                  <a:moveTo>
                    <a:pt x="0" y="47"/>
                  </a:moveTo>
                  <a:lnTo>
                    <a:pt x="27" y="0"/>
                  </a:lnTo>
                  <a:lnTo>
                    <a:pt x="33" y="4"/>
                  </a:lnTo>
                  <a:lnTo>
                    <a:pt x="6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auto">
            <a:xfrm>
              <a:off x="6115494" y="2257043"/>
              <a:ext cx="45070" cy="71831"/>
            </a:xfrm>
            <a:custGeom>
              <a:avLst/>
              <a:gdLst>
                <a:gd name="T0" fmla="*/ 0 w 32"/>
                <a:gd name="T1" fmla="*/ 47 h 51"/>
                <a:gd name="T2" fmla="*/ 26 w 32"/>
                <a:gd name="T3" fmla="*/ 0 h 51"/>
                <a:gd name="T4" fmla="*/ 32 w 32"/>
                <a:gd name="T5" fmla="*/ 4 h 51"/>
                <a:gd name="T6" fmla="*/ 5 w 32"/>
                <a:gd name="T7" fmla="*/ 51 h 51"/>
                <a:gd name="T8" fmla="*/ 0 w 32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1">
                  <a:moveTo>
                    <a:pt x="0" y="47"/>
                  </a:moveTo>
                  <a:lnTo>
                    <a:pt x="26" y="0"/>
                  </a:lnTo>
                  <a:lnTo>
                    <a:pt x="32" y="4"/>
                  </a:lnTo>
                  <a:lnTo>
                    <a:pt x="5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auto">
            <a:xfrm>
              <a:off x="6161973" y="2257043"/>
              <a:ext cx="46479" cy="71831"/>
            </a:xfrm>
            <a:custGeom>
              <a:avLst/>
              <a:gdLst>
                <a:gd name="T0" fmla="*/ 0 w 33"/>
                <a:gd name="T1" fmla="*/ 47 h 51"/>
                <a:gd name="T2" fmla="*/ 27 w 33"/>
                <a:gd name="T3" fmla="*/ 0 h 51"/>
                <a:gd name="T4" fmla="*/ 33 w 33"/>
                <a:gd name="T5" fmla="*/ 4 h 51"/>
                <a:gd name="T6" fmla="*/ 6 w 33"/>
                <a:gd name="T7" fmla="*/ 51 h 51"/>
                <a:gd name="T8" fmla="*/ 0 w 33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1">
                  <a:moveTo>
                    <a:pt x="0" y="47"/>
                  </a:moveTo>
                  <a:lnTo>
                    <a:pt x="27" y="0"/>
                  </a:lnTo>
                  <a:lnTo>
                    <a:pt x="33" y="4"/>
                  </a:lnTo>
                  <a:lnTo>
                    <a:pt x="6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auto">
            <a:xfrm>
              <a:off x="6209860" y="2257043"/>
              <a:ext cx="45070" cy="71831"/>
            </a:xfrm>
            <a:custGeom>
              <a:avLst/>
              <a:gdLst>
                <a:gd name="T0" fmla="*/ 0 w 32"/>
                <a:gd name="T1" fmla="*/ 47 h 51"/>
                <a:gd name="T2" fmla="*/ 27 w 32"/>
                <a:gd name="T3" fmla="*/ 0 h 51"/>
                <a:gd name="T4" fmla="*/ 32 w 32"/>
                <a:gd name="T5" fmla="*/ 4 h 51"/>
                <a:gd name="T6" fmla="*/ 6 w 32"/>
                <a:gd name="T7" fmla="*/ 51 h 51"/>
                <a:gd name="T8" fmla="*/ 0 w 32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1">
                  <a:moveTo>
                    <a:pt x="0" y="47"/>
                  </a:moveTo>
                  <a:lnTo>
                    <a:pt x="27" y="0"/>
                  </a:lnTo>
                  <a:lnTo>
                    <a:pt x="32" y="4"/>
                  </a:lnTo>
                  <a:lnTo>
                    <a:pt x="6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3" name="Группа 442"/>
          <p:cNvGrpSpPr/>
          <p:nvPr/>
        </p:nvGrpSpPr>
        <p:grpSpPr>
          <a:xfrm>
            <a:off x="4822548" y="2827460"/>
            <a:ext cx="302814" cy="295774"/>
            <a:chOff x="4822548" y="2827460"/>
            <a:chExt cx="302814" cy="295774"/>
          </a:xfrm>
        </p:grpSpPr>
        <p:sp>
          <p:nvSpPr>
            <p:cNvPr id="111" name="Freeform 115"/>
            <p:cNvSpPr>
              <a:spLocks noEditPoints="1"/>
            </p:cNvSpPr>
            <p:nvPr/>
          </p:nvSpPr>
          <p:spPr bwMode="auto">
            <a:xfrm>
              <a:off x="4846491" y="2865489"/>
              <a:ext cx="278871" cy="180280"/>
            </a:xfrm>
            <a:custGeom>
              <a:avLst/>
              <a:gdLst>
                <a:gd name="T0" fmla="*/ 208 w 236"/>
                <a:gd name="T1" fmla="*/ 80 h 152"/>
                <a:gd name="T2" fmla="*/ 124 w 236"/>
                <a:gd name="T3" fmla="*/ 8 h 152"/>
                <a:gd name="T4" fmla="*/ 101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204 w 236"/>
                <a:gd name="T17" fmla="*/ 152 h 152"/>
                <a:gd name="T18" fmla="*/ 236 w 236"/>
                <a:gd name="T19" fmla="*/ 120 h 152"/>
                <a:gd name="T20" fmla="*/ 208 w 236"/>
                <a:gd name="T21" fmla="*/ 80 h 152"/>
                <a:gd name="T22" fmla="*/ 20 w 236"/>
                <a:gd name="T23" fmla="*/ 56 h 152"/>
                <a:gd name="T24" fmla="*/ 68 w 236"/>
                <a:gd name="T25" fmla="*/ 8 h 152"/>
                <a:gd name="T26" fmla="*/ 92 w 236"/>
                <a:gd name="T27" fmla="*/ 14 h 152"/>
                <a:gd name="T28" fmla="*/ 45 w 236"/>
                <a:gd name="T29" fmla="*/ 68 h 152"/>
                <a:gd name="T30" fmla="*/ 40 w 236"/>
                <a:gd name="T31" fmla="*/ 68 h 152"/>
                <a:gd name="T32" fmla="*/ 24 w 236"/>
                <a:gd name="T33" fmla="*/ 72 h 152"/>
                <a:gd name="T34" fmla="*/ 20 w 236"/>
                <a:gd name="T35" fmla="*/ 56 h 152"/>
                <a:gd name="T36" fmla="*/ 204 w 236"/>
                <a:gd name="T37" fmla="*/ 144 h 152"/>
                <a:gd name="T38" fmla="*/ 40 w 236"/>
                <a:gd name="T39" fmla="*/ 144 h 152"/>
                <a:gd name="T40" fmla="*/ 8 w 236"/>
                <a:gd name="T41" fmla="*/ 112 h 152"/>
                <a:gd name="T42" fmla="*/ 40 w 236"/>
                <a:gd name="T43" fmla="*/ 76 h 152"/>
                <a:gd name="T44" fmla="*/ 51 w 236"/>
                <a:gd name="T45" fmla="*/ 76 h 152"/>
                <a:gd name="T46" fmla="*/ 52 w 236"/>
                <a:gd name="T47" fmla="*/ 73 h 152"/>
                <a:gd name="T48" fmla="*/ 124 w 236"/>
                <a:gd name="T49" fmla="*/ 16 h 152"/>
                <a:gd name="T50" fmla="*/ 200 w 236"/>
                <a:gd name="T51" fmla="*/ 84 h 152"/>
                <a:gd name="T52" fmla="*/ 200 w 236"/>
                <a:gd name="T53" fmla="*/ 88 h 152"/>
                <a:gd name="T54" fmla="*/ 204 w 236"/>
                <a:gd name="T55" fmla="*/ 88 h 152"/>
                <a:gd name="T56" fmla="*/ 228 w 236"/>
                <a:gd name="T57" fmla="*/ 120 h 152"/>
                <a:gd name="T58" fmla="*/ 204 w 236"/>
                <a:gd name="T59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6" h="152">
                  <a:moveTo>
                    <a:pt x="208" y="80"/>
                  </a:moveTo>
                  <a:cubicBezTo>
                    <a:pt x="206" y="40"/>
                    <a:pt x="169" y="8"/>
                    <a:pt x="124" y="8"/>
                  </a:cubicBezTo>
                  <a:cubicBezTo>
                    <a:pt x="116" y="8"/>
                    <a:pt x="109" y="9"/>
                    <a:pt x="101" y="11"/>
                  </a:cubicBezTo>
                  <a:cubicBezTo>
                    <a:pt x="92" y="4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5"/>
                    <a:pt x="14" y="71"/>
                    <a:pt x="17" y="76"/>
                  </a:cubicBezTo>
                  <a:cubicBezTo>
                    <a:pt x="7" y="84"/>
                    <a:pt x="0" y="97"/>
                    <a:pt x="0" y="112"/>
                  </a:cubicBezTo>
                  <a:cubicBezTo>
                    <a:pt x="0" y="135"/>
                    <a:pt x="17" y="152"/>
                    <a:pt x="40" y="152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3" y="152"/>
                    <a:pt x="236" y="139"/>
                    <a:pt x="236" y="120"/>
                  </a:cubicBezTo>
                  <a:cubicBezTo>
                    <a:pt x="236" y="102"/>
                    <a:pt x="225" y="83"/>
                    <a:pt x="208" y="80"/>
                  </a:cubicBezTo>
                  <a:close/>
                  <a:moveTo>
                    <a:pt x="20" y="56"/>
                  </a:moveTo>
                  <a:cubicBezTo>
                    <a:pt x="20" y="30"/>
                    <a:pt x="42" y="8"/>
                    <a:pt x="68" y="8"/>
                  </a:cubicBezTo>
                  <a:cubicBezTo>
                    <a:pt x="77" y="8"/>
                    <a:pt x="85" y="10"/>
                    <a:pt x="92" y="14"/>
                  </a:cubicBezTo>
                  <a:cubicBezTo>
                    <a:pt x="68" y="24"/>
                    <a:pt x="51" y="44"/>
                    <a:pt x="45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9" y="69"/>
                    <a:pt x="24" y="72"/>
                  </a:cubicBezTo>
                  <a:cubicBezTo>
                    <a:pt x="21" y="67"/>
                    <a:pt x="20" y="63"/>
                    <a:pt x="20" y="56"/>
                  </a:cubicBezTo>
                  <a:close/>
                  <a:moveTo>
                    <a:pt x="204" y="144"/>
                  </a:move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1"/>
                    <a:pt x="8" y="112"/>
                  </a:cubicBezTo>
                  <a:cubicBezTo>
                    <a:pt x="8" y="92"/>
                    <a:pt x="22" y="76"/>
                    <a:pt x="40" y="76"/>
                  </a:cubicBezTo>
                  <a:cubicBezTo>
                    <a:pt x="51" y="76"/>
                    <a:pt x="51" y="76"/>
                    <a:pt x="51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8" y="40"/>
                    <a:pt x="88" y="16"/>
                    <a:pt x="124" y="16"/>
                  </a:cubicBezTo>
                  <a:cubicBezTo>
                    <a:pt x="166" y="16"/>
                    <a:pt x="200" y="47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5"/>
                    <a:pt x="228" y="120"/>
                  </a:cubicBezTo>
                  <a:cubicBezTo>
                    <a:pt x="228" y="135"/>
                    <a:pt x="219" y="144"/>
                    <a:pt x="20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Rectangle 116"/>
            <p:cNvSpPr>
              <a:spLocks noChangeArrowheads="1"/>
            </p:cNvSpPr>
            <p:nvPr/>
          </p:nvSpPr>
          <p:spPr bwMode="auto">
            <a:xfrm>
              <a:off x="4822548" y="2927460"/>
              <a:ext cx="2816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" name="Rectangle 117"/>
            <p:cNvSpPr>
              <a:spLocks noChangeArrowheads="1"/>
            </p:cNvSpPr>
            <p:nvPr/>
          </p:nvSpPr>
          <p:spPr bwMode="auto">
            <a:xfrm>
              <a:off x="4921138" y="2827460"/>
              <a:ext cx="9860" cy="2816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auto">
            <a:xfrm>
              <a:off x="4838041" y="2842954"/>
              <a:ext cx="35211" cy="35211"/>
            </a:xfrm>
            <a:custGeom>
              <a:avLst/>
              <a:gdLst>
                <a:gd name="T0" fmla="*/ 5 w 25"/>
                <a:gd name="T1" fmla="*/ 0 h 25"/>
                <a:gd name="T2" fmla="*/ 25 w 25"/>
                <a:gd name="T3" fmla="*/ 20 h 25"/>
                <a:gd name="T4" fmla="*/ 20 w 25"/>
                <a:gd name="T5" fmla="*/ 25 h 25"/>
                <a:gd name="T6" fmla="*/ 0 w 25"/>
                <a:gd name="T7" fmla="*/ 5 h 25"/>
                <a:gd name="T8" fmla="*/ 5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5" y="0"/>
                  </a:moveTo>
                  <a:lnTo>
                    <a:pt x="25" y="20"/>
                  </a:lnTo>
                  <a:lnTo>
                    <a:pt x="20" y="25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auto">
            <a:xfrm>
              <a:off x="4952124" y="3054220"/>
              <a:ext cx="39436" cy="69014"/>
            </a:xfrm>
            <a:custGeom>
              <a:avLst/>
              <a:gdLst>
                <a:gd name="T0" fmla="*/ 12 w 28"/>
                <a:gd name="T1" fmla="*/ 0 h 49"/>
                <a:gd name="T2" fmla="*/ 0 w 28"/>
                <a:gd name="T3" fmla="*/ 27 h 49"/>
                <a:gd name="T4" fmla="*/ 16 w 28"/>
                <a:gd name="T5" fmla="*/ 27 h 49"/>
                <a:gd name="T6" fmla="*/ 6 w 28"/>
                <a:gd name="T7" fmla="*/ 46 h 49"/>
                <a:gd name="T8" fmla="*/ 12 w 28"/>
                <a:gd name="T9" fmla="*/ 49 h 49"/>
                <a:gd name="T10" fmla="*/ 28 w 28"/>
                <a:gd name="T11" fmla="*/ 21 h 49"/>
                <a:gd name="T12" fmla="*/ 10 w 28"/>
                <a:gd name="T13" fmla="*/ 21 h 49"/>
                <a:gd name="T14" fmla="*/ 19 w 28"/>
                <a:gd name="T15" fmla="*/ 2 h 49"/>
                <a:gd name="T16" fmla="*/ 12 w 28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9">
                  <a:moveTo>
                    <a:pt x="12" y="0"/>
                  </a:moveTo>
                  <a:lnTo>
                    <a:pt x="0" y="27"/>
                  </a:lnTo>
                  <a:lnTo>
                    <a:pt x="16" y="27"/>
                  </a:lnTo>
                  <a:lnTo>
                    <a:pt x="6" y="46"/>
                  </a:lnTo>
                  <a:lnTo>
                    <a:pt x="12" y="49"/>
                  </a:lnTo>
                  <a:lnTo>
                    <a:pt x="28" y="21"/>
                  </a:lnTo>
                  <a:lnTo>
                    <a:pt x="10" y="21"/>
                  </a:lnTo>
                  <a:lnTo>
                    <a:pt x="19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auto">
            <a:xfrm>
              <a:off x="5000011" y="3054220"/>
              <a:ext cx="39436" cy="69014"/>
            </a:xfrm>
            <a:custGeom>
              <a:avLst/>
              <a:gdLst>
                <a:gd name="T0" fmla="*/ 12 w 28"/>
                <a:gd name="T1" fmla="*/ 0 h 49"/>
                <a:gd name="T2" fmla="*/ 0 w 28"/>
                <a:gd name="T3" fmla="*/ 27 h 49"/>
                <a:gd name="T4" fmla="*/ 16 w 28"/>
                <a:gd name="T5" fmla="*/ 27 h 49"/>
                <a:gd name="T6" fmla="*/ 6 w 28"/>
                <a:gd name="T7" fmla="*/ 46 h 49"/>
                <a:gd name="T8" fmla="*/ 12 w 28"/>
                <a:gd name="T9" fmla="*/ 49 h 49"/>
                <a:gd name="T10" fmla="*/ 28 w 28"/>
                <a:gd name="T11" fmla="*/ 21 h 49"/>
                <a:gd name="T12" fmla="*/ 10 w 28"/>
                <a:gd name="T13" fmla="*/ 21 h 49"/>
                <a:gd name="T14" fmla="*/ 18 w 28"/>
                <a:gd name="T15" fmla="*/ 2 h 49"/>
                <a:gd name="T16" fmla="*/ 12 w 28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9">
                  <a:moveTo>
                    <a:pt x="12" y="0"/>
                  </a:moveTo>
                  <a:lnTo>
                    <a:pt x="0" y="27"/>
                  </a:lnTo>
                  <a:lnTo>
                    <a:pt x="16" y="27"/>
                  </a:lnTo>
                  <a:lnTo>
                    <a:pt x="6" y="46"/>
                  </a:lnTo>
                  <a:lnTo>
                    <a:pt x="12" y="49"/>
                  </a:lnTo>
                  <a:lnTo>
                    <a:pt x="28" y="21"/>
                  </a:lnTo>
                  <a:lnTo>
                    <a:pt x="10" y="21"/>
                  </a:lnTo>
                  <a:lnTo>
                    <a:pt x="18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auto">
            <a:xfrm>
              <a:off x="4905646" y="3054220"/>
              <a:ext cx="38028" cy="69014"/>
            </a:xfrm>
            <a:custGeom>
              <a:avLst/>
              <a:gdLst>
                <a:gd name="T0" fmla="*/ 11 w 27"/>
                <a:gd name="T1" fmla="*/ 0 h 49"/>
                <a:gd name="T2" fmla="*/ 0 w 27"/>
                <a:gd name="T3" fmla="*/ 27 h 49"/>
                <a:gd name="T4" fmla="*/ 16 w 27"/>
                <a:gd name="T5" fmla="*/ 27 h 49"/>
                <a:gd name="T6" fmla="*/ 6 w 27"/>
                <a:gd name="T7" fmla="*/ 46 h 49"/>
                <a:gd name="T8" fmla="*/ 11 w 27"/>
                <a:gd name="T9" fmla="*/ 49 h 49"/>
                <a:gd name="T10" fmla="*/ 27 w 27"/>
                <a:gd name="T11" fmla="*/ 21 h 49"/>
                <a:gd name="T12" fmla="*/ 10 w 27"/>
                <a:gd name="T13" fmla="*/ 21 h 49"/>
                <a:gd name="T14" fmla="*/ 18 w 27"/>
                <a:gd name="T15" fmla="*/ 2 h 49"/>
                <a:gd name="T16" fmla="*/ 11 w 27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49">
                  <a:moveTo>
                    <a:pt x="11" y="0"/>
                  </a:moveTo>
                  <a:lnTo>
                    <a:pt x="0" y="27"/>
                  </a:lnTo>
                  <a:lnTo>
                    <a:pt x="16" y="27"/>
                  </a:lnTo>
                  <a:lnTo>
                    <a:pt x="6" y="46"/>
                  </a:lnTo>
                  <a:lnTo>
                    <a:pt x="11" y="49"/>
                  </a:lnTo>
                  <a:lnTo>
                    <a:pt x="27" y="21"/>
                  </a:lnTo>
                  <a:lnTo>
                    <a:pt x="10" y="21"/>
                  </a:lnTo>
                  <a:lnTo>
                    <a:pt x="18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4" name="Группа 443"/>
          <p:cNvGrpSpPr/>
          <p:nvPr/>
        </p:nvGrpSpPr>
        <p:grpSpPr>
          <a:xfrm>
            <a:off x="5215502" y="2847179"/>
            <a:ext cx="302815" cy="257744"/>
            <a:chOff x="5215502" y="2847179"/>
            <a:chExt cx="302815" cy="257744"/>
          </a:xfrm>
        </p:grpSpPr>
        <p:sp>
          <p:nvSpPr>
            <p:cNvPr id="118" name="Freeform 122"/>
            <p:cNvSpPr>
              <a:spLocks noEditPoints="1"/>
            </p:cNvSpPr>
            <p:nvPr/>
          </p:nvSpPr>
          <p:spPr bwMode="auto">
            <a:xfrm>
              <a:off x="5215502" y="2847179"/>
              <a:ext cx="302815" cy="178872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1 h 152"/>
                <a:gd name="T6" fmla="*/ 56 w 256"/>
                <a:gd name="T7" fmla="*/ 0 h 152"/>
                <a:gd name="T8" fmla="*/ 46 w 256"/>
                <a:gd name="T9" fmla="*/ 1 h 152"/>
                <a:gd name="T10" fmla="*/ 40 w 256"/>
                <a:gd name="T11" fmla="*/ 2 h 152"/>
                <a:gd name="T12" fmla="*/ 43 w 256"/>
                <a:gd name="T13" fmla="*/ 7 h 152"/>
                <a:gd name="T14" fmla="*/ 48 w 256"/>
                <a:gd name="T15" fmla="*/ 24 h 152"/>
                <a:gd name="T16" fmla="*/ 16 w 256"/>
                <a:gd name="T17" fmla="*/ 56 h 152"/>
                <a:gd name="T18" fmla="*/ 6 w 256"/>
                <a:gd name="T19" fmla="*/ 54 h 152"/>
                <a:gd name="T20" fmla="*/ 0 w 256"/>
                <a:gd name="T21" fmla="*/ 53 h 152"/>
                <a:gd name="T22" fmla="*/ 0 w 256"/>
                <a:gd name="T23" fmla="*/ 58 h 152"/>
                <a:gd name="T24" fmla="*/ 9 w 256"/>
                <a:gd name="T25" fmla="*/ 86 h 152"/>
                <a:gd name="T26" fmla="*/ 22 w 256"/>
                <a:gd name="T27" fmla="*/ 100 h 152"/>
                <a:gd name="T28" fmla="*/ 20 w 256"/>
                <a:gd name="T29" fmla="*/ 112 h 152"/>
                <a:gd name="T30" fmla="*/ 60 w 256"/>
                <a:gd name="T31" fmla="*/ 152 h 152"/>
                <a:gd name="T32" fmla="*/ 224 w 256"/>
                <a:gd name="T33" fmla="*/ 152 h 152"/>
                <a:gd name="T34" fmla="*/ 256 w 256"/>
                <a:gd name="T35" fmla="*/ 120 h 152"/>
                <a:gd name="T36" fmla="*/ 228 w 256"/>
                <a:gd name="T37" fmla="*/ 80 h 152"/>
                <a:gd name="T38" fmla="*/ 16 w 256"/>
                <a:gd name="T39" fmla="*/ 82 h 152"/>
                <a:gd name="T40" fmla="*/ 9 w 256"/>
                <a:gd name="T41" fmla="*/ 64 h 152"/>
                <a:gd name="T42" fmla="*/ 16 w 256"/>
                <a:gd name="T43" fmla="*/ 64 h 152"/>
                <a:gd name="T44" fmla="*/ 56 w 256"/>
                <a:gd name="T45" fmla="*/ 24 h 152"/>
                <a:gd name="T46" fmla="*/ 53 w 256"/>
                <a:gd name="T47" fmla="*/ 8 h 152"/>
                <a:gd name="T48" fmla="*/ 56 w 256"/>
                <a:gd name="T49" fmla="*/ 8 h 152"/>
                <a:gd name="T50" fmla="*/ 93 w 256"/>
                <a:gd name="T51" fmla="*/ 25 h 152"/>
                <a:gd name="T52" fmla="*/ 65 w 256"/>
                <a:gd name="T53" fmla="*/ 68 h 152"/>
                <a:gd name="T54" fmla="*/ 60 w 256"/>
                <a:gd name="T55" fmla="*/ 68 h 152"/>
                <a:gd name="T56" fmla="*/ 25 w 256"/>
                <a:gd name="T57" fmla="*/ 92 h 152"/>
                <a:gd name="T58" fmla="*/ 16 w 256"/>
                <a:gd name="T59" fmla="*/ 82 h 152"/>
                <a:gd name="T60" fmla="*/ 224 w 256"/>
                <a:gd name="T61" fmla="*/ 144 h 152"/>
                <a:gd name="T62" fmla="*/ 60 w 256"/>
                <a:gd name="T63" fmla="*/ 144 h 152"/>
                <a:gd name="T64" fmla="*/ 28 w 256"/>
                <a:gd name="T65" fmla="*/ 112 h 152"/>
                <a:gd name="T66" fmla="*/ 60 w 256"/>
                <a:gd name="T67" fmla="*/ 76 h 152"/>
                <a:gd name="T68" fmla="*/ 72 w 256"/>
                <a:gd name="T69" fmla="*/ 76 h 152"/>
                <a:gd name="T70" fmla="*/ 72 w 256"/>
                <a:gd name="T71" fmla="*/ 73 h 152"/>
                <a:gd name="T72" fmla="*/ 144 w 256"/>
                <a:gd name="T73" fmla="*/ 16 h 152"/>
                <a:gd name="T74" fmla="*/ 220 w 256"/>
                <a:gd name="T75" fmla="*/ 84 h 152"/>
                <a:gd name="T76" fmla="*/ 220 w 256"/>
                <a:gd name="T77" fmla="*/ 88 h 152"/>
                <a:gd name="T78" fmla="*/ 224 w 256"/>
                <a:gd name="T79" fmla="*/ 88 h 152"/>
                <a:gd name="T80" fmla="*/ 248 w 256"/>
                <a:gd name="T81" fmla="*/ 120 h 152"/>
                <a:gd name="T82" fmla="*/ 224 w 256"/>
                <a:gd name="T8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53" y="0"/>
                    <a:pt x="49" y="0"/>
                    <a:pt x="46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7" y="12"/>
                    <a:pt x="48" y="18"/>
                    <a:pt x="48" y="24"/>
                  </a:cubicBezTo>
                  <a:cubicBezTo>
                    <a:pt x="48" y="42"/>
                    <a:pt x="34" y="56"/>
                    <a:pt x="16" y="56"/>
                  </a:cubicBezTo>
                  <a:cubicBezTo>
                    <a:pt x="13" y="56"/>
                    <a:pt x="9" y="56"/>
                    <a:pt x="6" y="5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4" y="78"/>
                    <a:pt x="9" y="86"/>
                  </a:cubicBezTo>
                  <a:cubicBezTo>
                    <a:pt x="12" y="92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6" y="82"/>
                  </a:moveTo>
                  <a:cubicBezTo>
                    <a:pt x="12" y="76"/>
                    <a:pt x="10" y="70"/>
                    <a:pt x="9" y="64"/>
                  </a:cubicBezTo>
                  <a:cubicBezTo>
                    <a:pt x="11" y="64"/>
                    <a:pt x="14" y="64"/>
                    <a:pt x="16" y="64"/>
                  </a:cubicBezTo>
                  <a:cubicBezTo>
                    <a:pt x="38" y="64"/>
                    <a:pt x="56" y="46"/>
                    <a:pt x="56" y="24"/>
                  </a:cubicBezTo>
                  <a:cubicBezTo>
                    <a:pt x="56" y="19"/>
                    <a:pt x="55" y="13"/>
                    <a:pt x="53" y="8"/>
                  </a:cubicBezTo>
                  <a:cubicBezTo>
                    <a:pt x="54" y="8"/>
                    <a:pt x="55" y="8"/>
                    <a:pt x="56" y="8"/>
                  </a:cubicBezTo>
                  <a:cubicBezTo>
                    <a:pt x="71" y="8"/>
                    <a:pt x="84" y="14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1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8" y="40"/>
                    <a:pt x="109" y="16"/>
                    <a:pt x="144" y="16"/>
                  </a:cubicBezTo>
                  <a:cubicBezTo>
                    <a:pt x="186" y="16"/>
                    <a:pt x="220" y="47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8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auto">
            <a:xfrm>
              <a:off x="5345079" y="3034501"/>
              <a:ext cx="39436" cy="70422"/>
            </a:xfrm>
            <a:custGeom>
              <a:avLst/>
              <a:gdLst>
                <a:gd name="T0" fmla="*/ 13 w 28"/>
                <a:gd name="T1" fmla="*/ 0 h 50"/>
                <a:gd name="T2" fmla="*/ 0 w 28"/>
                <a:gd name="T3" fmla="*/ 28 h 50"/>
                <a:gd name="T4" fmla="*/ 16 w 28"/>
                <a:gd name="T5" fmla="*/ 28 h 50"/>
                <a:gd name="T6" fmla="*/ 6 w 28"/>
                <a:gd name="T7" fmla="*/ 46 h 50"/>
                <a:gd name="T8" fmla="*/ 12 w 28"/>
                <a:gd name="T9" fmla="*/ 50 h 50"/>
                <a:gd name="T10" fmla="*/ 28 w 28"/>
                <a:gd name="T11" fmla="*/ 21 h 50"/>
                <a:gd name="T12" fmla="*/ 10 w 28"/>
                <a:gd name="T13" fmla="*/ 21 h 50"/>
                <a:gd name="T14" fmla="*/ 18 w 28"/>
                <a:gd name="T15" fmla="*/ 3 h 50"/>
                <a:gd name="T16" fmla="*/ 13 w 28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0">
                  <a:moveTo>
                    <a:pt x="13" y="0"/>
                  </a:moveTo>
                  <a:lnTo>
                    <a:pt x="0" y="28"/>
                  </a:lnTo>
                  <a:lnTo>
                    <a:pt x="16" y="28"/>
                  </a:lnTo>
                  <a:lnTo>
                    <a:pt x="6" y="46"/>
                  </a:lnTo>
                  <a:lnTo>
                    <a:pt x="12" y="50"/>
                  </a:lnTo>
                  <a:lnTo>
                    <a:pt x="28" y="21"/>
                  </a:lnTo>
                  <a:lnTo>
                    <a:pt x="10" y="21"/>
                  </a:lnTo>
                  <a:lnTo>
                    <a:pt x="18" y="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auto">
            <a:xfrm>
              <a:off x="5392966" y="3034501"/>
              <a:ext cx="38028" cy="70422"/>
            </a:xfrm>
            <a:custGeom>
              <a:avLst/>
              <a:gdLst>
                <a:gd name="T0" fmla="*/ 12 w 27"/>
                <a:gd name="T1" fmla="*/ 0 h 50"/>
                <a:gd name="T2" fmla="*/ 0 w 27"/>
                <a:gd name="T3" fmla="*/ 28 h 50"/>
                <a:gd name="T4" fmla="*/ 16 w 27"/>
                <a:gd name="T5" fmla="*/ 28 h 50"/>
                <a:gd name="T6" fmla="*/ 5 w 27"/>
                <a:gd name="T7" fmla="*/ 46 h 50"/>
                <a:gd name="T8" fmla="*/ 11 w 27"/>
                <a:gd name="T9" fmla="*/ 50 h 50"/>
                <a:gd name="T10" fmla="*/ 27 w 27"/>
                <a:gd name="T11" fmla="*/ 21 h 50"/>
                <a:gd name="T12" fmla="*/ 10 w 27"/>
                <a:gd name="T13" fmla="*/ 21 h 50"/>
                <a:gd name="T14" fmla="*/ 18 w 27"/>
                <a:gd name="T15" fmla="*/ 3 h 50"/>
                <a:gd name="T16" fmla="*/ 12 w 2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0">
                  <a:moveTo>
                    <a:pt x="12" y="0"/>
                  </a:moveTo>
                  <a:lnTo>
                    <a:pt x="0" y="28"/>
                  </a:lnTo>
                  <a:lnTo>
                    <a:pt x="16" y="28"/>
                  </a:lnTo>
                  <a:lnTo>
                    <a:pt x="5" y="46"/>
                  </a:lnTo>
                  <a:lnTo>
                    <a:pt x="11" y="50"/>
                  </a:lnTo>
                  <a:lnTo>
                    <a:pt x="27" y="21"/>
                  </a:lnTo>
                  <a:lnTo>
                    <a:pt x="10" y="21"/>
                  </a:lnTo>
                  <a:lnTo>
                    <a:pt x="18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auto">
            <a:xfrm>
              <a:off x="5297192" y="3034501"/>
              <a:ext cx="39436" cy="70422"/>
            </a:xfrm>
            <a:custGeom>
              <a:avLst/>
              <a:gdLst>
                <a:gd name="T0" fmla="*/ 13 w 28"/>
                <a:gd name="T1" fmla="*/ 0 h 50"/>
                <a:gd name="T2" fmla="*/ 0 w 28"/>
                <a:gd name="T3" fmla="*/ 28 h 50"/>
                <a:gd name="T4" fmla="*/ 16 w 28"/>
                <a:gd name="T5" fmla="*/ 28 h 50"/>
                <a:gd name="T6" fmla="*/ 6 w 28"/>
                <a:gd name="T7" fmla="*/ 46 h 50"/>
                <a:gd name="T8" fmla="*/ 12 w 28"/>
                <a:gd name="T9" fmla="*/ 50 h 50"/>
                <a:gd name="T10" fmla="*/ 28 w 28"/>
                <a:gd name="T11" fmla="*/ 21 h 50"/>
                <a:gd name="T12" fmla="*/ 10 w 28"/>
                <a:gd name="T13" fmla="*/ 21 h 50"/>
                <a:gd name="T14" fmla="*/ 19 w 28"/>
                <a:gd name="T15" fmla="*/ 3 h 50"/>
                <a:gd name="T16" fmla="*/ 13 w 28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0">
                  <a:moveTo>
                    <a:pt x="13" y="0"/>
                  </a:moveTo>
                  <a:lnTo>
                    <a:pt x="0" y="28"/>
                  </a:lnTo>
                  <a:lnTo>
                    <a:pt x="16" y="28"/>
                  </a:lnTo>
                  <a:lnTo>
                    <a:pt x="6" y="46"/>
                  </a:lnTo>
                  <a:lnTo>
                    <a:pt x="12" y="50"/>
                  </a:lnTo>
                  <a:lnTo>
                    <a:pt x="28" y="21"/>
                  </a:lnTo>
                  <a:lnTo>
                    <a:pt x="10" y="21"/>
                  </a:lnTo>
                  <a:lnTo>
                    <a:pt x="19" y="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5" name="Группа 444"/>
          <p:cNvGrpSpPr/>
          <p:nvPr/>
        </p:nvGrpSpPr>
        <p:grpSpPr>
          <a:xfrm>
            <a:off x="5607048" y="2847179"/>
            <a:ext cx="302815" cy="257744"/>
            <a:chOff x="5607048" y="2847179"/>
            <a:chExt cx="302815" cy="257744"/>
          </a:xfrm>
        </p:grpSpPr>
        <p:sp>
          <p:nvSpPr>
            <p:cNvPr id="122" name="Freeform 126"/>
            <p:cNvSpPr>
              <a:spLocks noEditPoints="1"/>
            </p:cNvSpPr>
            <p:nvPr/>
          </p:nvSpPr>
          <p:spPr bwMode="auto">
            <a:xfrm>
              <a:off x="5607048" y="2847179"/>
              <a:ext cx="302815" cy="178872"/>
            </a:xfrm>
            <a:custGeom>
              <a:avLst/>
              <a:gdLst>
                <a:gd name="T0" fmla="*/ 22 w 256"/>
                <a:gd name="T1" fmla="*/ 100 h 152"/>
                <a:gd name="T2" fmla="*/ 20 w 256"/>
                <a:gd name="T3" fmla="*/ 112 h 152"/>
                <a:gd name="T4" fmla="*/ 60 w 256"/>
                <a:gd name="T5" fmla="*/ 152 h 152"/>
                <a:gd name="T6" fmla="*/ 224 w 256"/>
                <a:gd name="T7" fmla="*/ 152 h 152"/>
                <a:gd name="T8" fmla="*/ 256 w 256"/>
                <a:gd name="T9" fmla="*/ 120 h 152"/>
                <a:gd name="T10" fmla="*/ 228 w 256"/>
                <a:gd name="T11" fmla="*/ 80 h 152"/>
                <a:gd name="T12" fmla="*/ 144 w 256"/>
                <a:gd name="T13" fmla="*/ 8 h 152"/>
                <a:gd name="T14" fmla="*/ 100 w 256"/>
                <a:gd name="T15" fmla="*/ 21 h 152"/>
                <a:gd name="T16" fmla="*/ 56 w 256"/>
                <a:gd name="T17" fmla="*/ 0 h 152"/>
                <a:gd name="T18" fmla="*/ 0 w 256"/>
                <a:gd name="T19" fmla="*/ 56 h 152"/>
                <a:gd name="T20" fmla="*/ 9 w 256"/>
                <a:gd name="T21" fmla="*/ 86 h 152"/>
                <a:gd name="T22" fmla="*/ 22 w 256"/>
                <a:gd name="T23" fmla="*/ 100 h 152"/>
                <a:gd name="T24" fmla="*/ 220 w 256"/>
                <a:gd name="T25" fmla="*/ 84 h 152"/>
                <a:gd name="T26" fmla="*/ 220 w 256"/>
                <a:gd name="T27" fmla="*/ 88 h 152"/>
                <a:gd name="T28" fmla="*/ 224 w 256"/>
                <a:gd name="T29" fmla="*/ 88 h 152"/>
                <a:gd name="T30" fmla="*/ 248 w 256"/>
                <a:gd name="T31" fmla="*/ 120 h 152"/>
                <a:gd name="T32" fmla="*/ 224 w 256"/>
                <a:gd name="T33" fmla="*/ 144 h 152"/>
                <a:gd name="T34" fmla="*/ 60 w 256"/>
                <a:gd name="T35" fmla="*/ 144 h 152"/>
                <a:gd name="T36" fmla="*/ 28 w 256"/>
                <a:gd name="T37" fmla="*/ 112 h 152"/>
                <a:gd name="T38" fmla="*/ 60 w 256"/>
                <a:gd name="T39" fmla="*/ 76 h 152"/>
                <a:gd name="T40" fmla="*/ 72 w 256"/>
                <a:gd name="T41" fmla="*/ 76 h 152"/>
                <a:gd name="T42" fmla="*/ 72 w 256"/>
                <a:gd name="T43" fmla="*/ 73 h 152"/>
                <a:gd name="T44" fmla="*/ 144 w 256"/>
                <a:gd name="T45" fmla="*/ 16 h 152"/>
                <a:gd name="T46" fmla="*/ 220 w 256"/>
                <a:gd name="T47" fmla="*/ 84 h 152"/>
                <a:gd name="T48" fmla="*/ 56 w 256"/>
                <a:gd name="T49" fmla="*/ 8 h 152"/>
                <a:gd name="T50" fmla="*/ 93 w 256"/>
                <a:gd name="T51" fmla="*/ 25 h 152"/>
                <a:gd name="T52" fmla="*/ 65 w 256"/>
                <a:gd name="T53" fmla="*/ 68 h 152"/>
                <a:gd name="T54" fmla="*/ 60 w 256"/>
                <a:gd name="T55" fmla="*/ 68 h 152"/>
                <a:gd name="T56" fmla="*/ 25 w 256"/>
                <a:gd name="T57" fmla="*/ 92 h 152"/>
                <a:gd name="T58" fmla="*/ 16 w 256"/>
                <a:gd name="T59" fmla="*/ 82 h 152"/>
                <a:gd name="T60" fmla="*/ 8 w 256"/>
                <a:gd name="T61" fmla="*/ 56 h 152"/>
                <a:gd name="T62" fmla="*/ 56 w 256"/>
                <a:gd name="T63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6" h="152">
                  <a:moveTo>
                    <a:pt x="22" y="100"/>
                  </a:move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7"/>
                    <a:pt x="3" y="77"/>
                    <a:pt x="9" y="86"/>
                  </a:cubicBezTo>
                  <a:cubicBezTo>
                    <a:pt x="13" y="92"/>
                    <a:pt x="17" y="96"/>
                    <a:pt x="22" y="100"/>
                  </a:cubicBezTo>
                  <a:close/>
                  <a:moveTo>
                    <a:pt x="220" y="84"/>
                  </a:move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8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41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8" y="40"/>
                    <a:pt x="109" y="16"/>
                    <a:pt x="144" y="16"/>
                  </a:cubicBezTo>
                  <a:cubicBezTo>
                    <a:pt x="186" y="16"/>
                    <a:pt x="220" y="47"/>
                    <a:pt x="220" y="84"/>
                  </a:cubicBezTo>
                  <a:close/>
                  <a:moveTo>
                    <a:pt x="56" y="8"/>
                  </a:moveTo>
                  <a:cubicBezTo>
                    <a:pt x="71" y="8"/>
                    <a:pt x="84" y="14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ubicBezTo>
                    <a:pt x="11" y="74"/>
                    <a:pt x="8" y="65"/>
                    <a:pt x="8" y="56"/>
                  </a:cubicBezTo>
                  <a:cubicBezTo>
                    <a:pt x="8" y="30"/>
                    <a:pt x="30" y="8"/>
                    <a:pt x="5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auto">
            <a:xfrm>
              <a:off x="5738032" y="3034501"/>
              <a:ext cx="38028" cy="70422"/>
            </a:xfrm>
            <a:custGeom>
              <a:avLst/>
              <a:gdLst>
                <a:gd name="T0" fmla="*/ 11 w 27"/>
                <a:gd name="T1" fmla="*/ 50 h 50"/>
                <a:gd name="T2" fmla="*/ 27 w 27"/>
                <a:gd name="T3" fmla="*/ 21 h 50"/>
                <a:gd name="T4" fmla="*/ 10 w 27"/>
                <a:gd name="T5" fmla="*/ 21 h 50"/>
                <a:gd name="T6" fmla="*/ 18 w 27"/>
                <a:gd name="T7" fmla="*/ 3 h 50"/>
                <a:gd name="T8" fmla="*/ 12 w 27"/>
                <a:gd name="T9" fmla="*/ 0 h 50"/>
                <a:gd name="T10" fmla="*/ 0 w 27"/>
                <a:gd name="T11" fmla="*/ 28 h 50"/>
                <a:gd name="T12" fmla="*/ 16 w 27"/>
                <a:gd name="T13" fmla="*/ 28 h 50"/>
                <a:gd name="T14" fmla="*/ 6 w 27"/>
                <a:gd name="T15" fmla="*/ 46 h 50"/>
                <a:gd name="T16" fmla="*/ 11 w 27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0">
                  <a:moveTo>
                    <a:pt x="11" y="50"/>
                  </a:moveTo>
                  <a:lnTo>
                    <a:pt x="27" y="21"/>
                  </a:lnTo>
                  <a:lnTo>
                    <a:pt x="10" y="21"/>
                  </a:lnTo>
                  <a:lnTo>
                    <a:pt x="18" y="3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6" y="28"/>
                  </a:lnTo>
                  <a:lnTo>
                    <a:pt x="6" y="46"/>
                  </a:lnTo>
                  <a:lnTo>
                    <a:pt x="11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auto">
            <a:xfrm>
              <a:off x="5784511" y="3034501"/>
              <a:ext cx="39436" cy="70422"/>
            </a:xfrm>
            <a:custGeom>
              <a:avLst/>
              <a:gdLst>
                <a:gd name="T0" fmla="*/ 12 w 28"/>
                <a:gd name="T1" fmla="*/ 50 h 50"/>
                <a:gd name="T2" fmla="*/ 28 w 28"/>
                <a:gd name="T3" fmla="*/ 21 h 50"/>
                <a:gd name="T4" fmla="*/ 10 w 28"/>
                <a:gd name="T5" fmla="*/ 21 h 50"/>
                <a:gd name="T6" fmla="*/ 19 w 28"/>
                <a:gd name="T7" fmla="*/ 3 h 50"/>
                <a:gd name="T8" fmla="*/ 13 w 28"/>
                <a:gd name="T9" fmla="*/ 0 h 50"/>
                <a:gd name="T10" fmla="*/ 0 w 28"/>
                <a:gd name="T11" fmla="*/ 28 h 50"/>
                <a:gd name="T12" fmla="*/ 16 w 28"/>
                <a:gd name="T13" fmla="*/ 28 h 50"/>
                <a:gd name="T14" fmla="*/ 6 w 28"/>
                <a:gd name="T15" fmla="*/ 46 h 50"/>
                <a:gd name="T16" fmla="*/ 12 w 28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0">
                  <a:moveTo>
                    <a:pt x="12" y="50"/>
                  </a:moveTo>
                  <a:lnTo>
                    <a:pt x="28" y="21"/>
                  </a:lnTo>
                  <a:lnTo>
                    <a:pt x="10" y="21"/>
                  </a:lnTo>
                  <a:lnTo>
                    <a:pt x="19" y="3"/>
                  </a:lnTo>
                  <a:lnTo>
                    <a:pt x="13" y="0"/>
                  </a:lnTo>
                  <a:lnTo>
                    <a:pt x="0" y="28"/>
                  </a:lnTo>
                  <a:lnTo>
                    <a:pt x="16" y="28"/>
                  </a:lnTo>
                  <a:lnTo>
                    <a:pt x="6" y="46"/>
                  </a:lnTo>
                  <a:lnTo>
                    <a:pt x="1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" name="Freeform 129"/>
            <p:cNvSpPr>
              <a:spLocks/>
            </p:cNvSpPr>
            <p:nvPr/>
          </p:nvSpPr>
          <p:spPr bwMode="auto">
            <a:xfrm>
              <a:off x="5690146" y="3034501"/>
              <a:ext cx="39436" cy="70422"/>
            </a:xfrm>
            <a:custGeom>
              <a:avLst/>
              <a:gdLst>
                <a:gd name="T0" fmla="*/ 12 w 28"/>
                <a:gd name="T1" fmla="*/ 50 h 50"/>
                <a:gd name="T2" fmla="*/ 28 w 28"/>
                <a:gd name="T3" fmla="*/ 21 h 50"/>
                <a:gd name="T4" fmla="*/ 10 w 28"/>
                <a:gd name="T5" fmla="*/ 21 h 50"/>
                <a:gd name="T6" fmla="*/ 19 w 28"/>
                <a:gd name="T7" fmla="*/ 3 h 50"/>
                <a:gd name="T8" fmla="*/ 13 w 28"/>
                <a:gd name="T9" fmla="*/ 0 h 50"/>
                <a:gd name="T10" fmla="*/ 0 w 28"/>
                <a:gd name="T11" fmla="*/ 28 h 50"/>
                <a:gd name="T12" fmla="*/ 16 w 28"/>
                <a:gd name="T13" fmla="*/ 28 h 50"/>
                <a:gd name="T14" fmla="*/ 6 w 28"/>
                <a:gd name="T15" fmla="*/ 46 h 50"/>
                <a:gd name="T16" fmla="*/ 12 w 28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0">
                  <a:moveTo>
                    <a:pt x="12" y="50"/>
                  </a:moveTo>
                  <a:lnTo>
                    <a:pt x="28" y="21"/>
                  </a:lnTo>
                  <a:lnTo>
                    <a:pt x="10" y="21"/>
                  </a:lnTo>
                  <a:lnTo>
                    <a:pt x="19" y="3"/>
                  </a:lnTo>
                  <a:lnTo>
                    <a:pt x="13" y="0"/>
                  </a:lnTo>
                  <a:lnTo>
                    <a:pt x="0" y="28"/>
                  </a:lnTo>
                  <a:lnTo>
                    <a:pt x="16" y="28"/>
                  </a:lnTo>
                  <a:lnTo>
                    <a:pt x="6" y="46"/>
                  </a:lnTo>
                  <a:lnTo>
                    <a:pt x="1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26" name="Freeform 130"/>
          <p:cNvSpPr>
            <a:spLocks noEditPoints="1"/>
          </p:cNvSpPr>
          <p:nvPr/>
        </p:nvSpPr>
        <p:spPr bwMode="auto">
          <a:xfrm>
            <a:off x="6781686" y="1638738"/>
            <a:ext cx="311265" cy="315490"/>
          </a:xfrm>
          <a:custGeom>
            <a:avLst/>
            <a:gdLst>
              <a:gd name="T0" fmla="*/ 111 w 221"/>
              <a:gd name="T1" fmla="*/ 0 h 224"/>
              <a:gd name="T2" fmla="*/ 82 w 221"/>
              <a:gd name="T3" fmla="*/ 84 h 224"/>
              <a:gd name="T4" fmla="*/ 0 w 221"/>
              <a:gd name="T5" fmla="*/ 84 h 224"/>
              <a:gd name="T6" fmla="*/ 66 w 221"/>
              <a:gd name="T7" fmla="*/ 136 h 224"/>
              <a:gd name="T8" fmla="*/ 37 w 221"/>
              <a:gd name="T9" fmla="*/ 224 h 224"/>
              <a:gd name="T10" fmla="*/ 111 w 221"/>
              <a:gd name="T11" fmla="*/ 169 h 224"/>
              <a:gd name="T12" fmla="*/ 185 w 221"/>
              <a:gd name="T13" fmla="*/ 224 h 224"/>
              <a:gd name="T14" fmla="*/ 155 w 221"/>
              <a:gd name="T15" fmla="*/ 136 h 224"/>
              <a:gd name="T16" fmla="*/ 221 w 221"/>
              <a:gd name="T17" fmla="*/ 84 h 224"/>
              <a:gd name="T18" fmla="*/ 140 w 221"/>
              <a:gd name="T19" fmla="*/ 84 h 224"/>
              <a:gd name="T20" fmla="*/ 111 w 221"/>
              <a:gd name="T21" fmla="*/ 0 h 224"/>
              <a:gd name="T22" fmla="*/ 147 w 221"/>
              <a:gd name="T23" fmla="*/ 134 h 224"/>
              <a:gd name="T24" fmla="*/ 171 w 221"/>
              <a:gd name="T25" fmla="*/ 206 h 224"/>
              <a:gd name="T26" fmla="*/ 111 w 221"/>
              <a:gd name="T27" fmla="*/ 161 h 224"/>
              <a:gd name="T28" fmla="*/ 50 w 221"/>
              <a:gd name="T29" fmla="*/ 206 h 224"/>
              <a:gd name="T30" fmla="*/ 74 w 221"/>
              <a:gd name="T31" fmla="*/ 134 h 224"/>
              <a:gd name="T32" fmla="*/ 19 w 221"/>
              <a:gd name="T33" fmla="*/ 91 h 224"/>
              <a:gd name="T34" fmla="*/ 87 w 221"/>
              <a:gd name="T35" fmla="*/ 91 h 224"/>
              <a:gd name="T36" fmla="*/ 111 w 221"/>
              <a:gd name="T37" fmla="*/ 21 h 224"/>
              <a:gd name="T38" fmla="*/ 135 w 221"/>
              <a:gd name="T39" fmla="*/ 91 h 224"/>
              <a:gd name="T40" fmla="*/ 202 w 221"/>
              <a:gd name="T41" fmla="*/ 91 h 224"/>
              <a:gd name="T42" fmla="*/ 147 w 221"/>
              <a:gd name="T43" fmla="*/ 13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1" h="224">
                <a:moveTo>
                  <a:pt x="111" y="0"/>
                </a:moveTo>
                <a:lnTo>
                  <a:pt x="82" y="84"/>
                </a:lnTo>
                <a:lnTo>
                  <a:pt x="0" y="84"/>
                </a:lnTo>
                <a:lnTo>
                  <a:pt x="66" y="136"/>
                </a:lnTo>
                <a:lnTo>
                  <a:pt x="37" y="224"/>
                </a:lnTo>
                <a:lnTo>
                  <a:pt x="111" y="169"/>
                </a:lnTo>
                <a:lnTo>
                  <a:pt x="185" y="224"/>
                </a:lnTo>
                <a:lnTo>
                  <a:pt x="155" y="136"/>
                </a:lnTo>
                <a:lnTo>
                  <a:pt x="221" y="84"/>
                </a:lnTo>
                <a:lnTo>
                  <a:pt x="140" y="84"/>
                </a:lnTo>
                <a:lnTo>
                  <a:pt x="111" y="0"/>
                </a:lnTo>
                <a:close/>
                <a:moveTo>
                  <a:pt x="147" y="134"/>
                </a:moveTo>
                <a:lnTo>
                  <a:pt x="171" y="206"/>
                </a:lnTo>
                <a:lnTo>
                  <a:pt x="111" y="161"/>
                </a:lnTo>
                <a:lnTo>
                  <a:pt x="50" y="206"/>
                </a:lnTo>
                <a:lnTo>
                  <a:pt x="74" y="134"/>
                </a:lnTo>
                <a:lnTo>
                  <a:pt x="19" y="91"/>
                </a:lnTo>
                <a:lnTo>
                  <a:pt x="87" y="91"/>
                </a:lnTo>
                <a:lnTo>
                  <a:pt x="111" y="21"/>
                </a:lnTo>
                <a:lnTo>
                  <a:pt x="135" y="91"/>
                </a:lnTo>
                <a:lnTo>
                  <a:pt x="202" y="91"/>
                </a:lnTo>
                <a:lnTo>
                  <a:pt x="147" y="1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27" name="Freeform 131"/>
          <p:cNvSpPr>
            <a:spLocks noEditPoints="1"/>
          </p:cNvSpPr>
          <p:nvPr/>
        </p:nvSpPr>
        <p:spPr bwMode="auto">
          <a:xfrm>
            <a:off x="2074685" y="2040144"/>
            <a:ext cx="299998" cy="299998"/>
          </a:xfrm>
          <a:custGeom>
            <a:avLst/>
            <a:gdLst>
              <a:gd name="T0" fmla="*/ 37 w 254"/>
              <a:gd name="T1" fmla="*/ 131 h 254"/>
              <a:gd name="T2" fmla="*/ 99 w 254"/>
              <a:gd name="T3" fmla="*/ 149 h 254"/>
              <a:gd name="T4" fmla="*/ 19 w 254"/>
              <a:gd name="T5" fmla="*/ 191 h 254"/>
              <a:gd name="T6" fmla="*/ 55 w 254"/>
              <a:gd name="T7" fmla="*/ 199 h 254"/>
              <a:gd name="T8" fmla="*/ 63 w 254"/>
              <a:gd name="T9" fmla="*/ 235 h 254"/>
              <a:gd name="T10" fmla="*/ 105 w 254"/>
              <a:gd name="T11" fmla="*/ 155 h 254"/>
              <a:gd name="T12" fmla="*/ 123 w 254"/>
              <a:gd name="T13" fmla="*/ 217 h 254"/>
              <a:gd name="T14" fmla="*/ 98 w 254"/>
              <a:gd name="T15" fmla="*/ 254 h 254"/>
              <a:gd name="T16" fmla="*/ 156 w 254"/>
              <a:gd name="T17" fmla="*/ 254 h 254"/>
              <a:gd name="T18" fmla="*/ 131 w 254"/>
              <a:gd name="T19" fmla="*/ 217 h 254"/>
              <a:gd name="T20" fmla="*/ 150 w 254"/>
              <a:gd name="T21" fmla="*/ 155 h 254"/>
              <a:gd name="T22" fmla="*/ 191 w 254"/>
              <a:gd name="T23" fmla="*/ 235 h 254"/>
              <a:gd name="T24" fmla="*/ 199 w 254"/>
              <a:gd name="T25" fmla="*/ 199 h 254"/>
              <a:gd name="T26" fmla="*/ 235 w 254"/>
              <a:gd name="T27" fmla="*/ 191 h 254"/>
              <a:gd name="T28" fmla="*/ 155 w 254"/>
              <a:gd name="T29" fmla="*/ 149 h 254"/>
              <a:gd name="T30" fmla="*/ 218 w 254"/>
              <a:gd name="T31" fmla="*/ 131 h 254"/>
              <a:gd name="T32" fmla="*/ 254 w 254"/>
              <a:gd name="T33" fmla="*/ 156 h 254"/>
              <a:gd name="T34" fmla="*/ 254 w 254"/>
              <a:gd name="T35" fmla="*/ 98 h 254"/>
              <a:gd name="T36" fmla="*/ 218 w 254"/>
              <a:gd name="T37" fmla="*/ 123 h 254"/>
              <a:gd name="T38" fmla="*/ 155 w 254"/>
              <a:gd name="T39" fmla="*/ 104 h 254"/>
              <a:gd name="T40" fmla="*/ 235 w 254"/>
              <a:gd name="T41" fmla="*/ 63 h 254"/>
              <a:gd name="T42" fmla="*/ 199 w 254"/>
              <a:gd name="T43" fmla="*/ 55 h 254"/>
              <a:gd name="T44" fmla="*/ 191 w 254"/>
              <a:gd name="T45" fmla="*/ 19 h 254"/>
              <a:gd name="T46" fmla="*/ 150 w 254"/>
              <a:gd name="T47" fmla="*/ 99 h 254"/>
              <a:gd name="T48" fmla="*/ 131 w 254"/>
              <a:gd name="T49" fmla="*/ 36 h 254"/>
              <a:gd name="T50" fmla="*/ 156 w 254"/>
              <a:gd name="T51" fmla="*/ 0 h 254"/>
              <a:gd name="T52" fmla="*/ 98 w 254"/>
              <a:gd name="T53" fmla="*/ 0 h 254"/>
              <a:gd name="T54" fmla="*/ 123 w 254"/>
              <a:gd name="T55" fmla="*/ 36 h 254"/>
              <a:gd name="T56" fmla="*/ 105 w 254"/>
              <a:gd name="T57" fmla="*/ 99 h 254"/>
              <a:gd name="T58" fmla="*/ 63 w 254"/>
              <a:gd name="T59" fmla="*/ 19 h 254"/>
              <a:gd name="T60" fmla="*/ 55 w 254"/>
              <a:gd name="T61" fmla="*/ 55 h 254"/>
              <a:gd name="T62" fmla="*/ 19 w 254"/>
              <a:gd name="T63" fmla="*/ 63 h 254"/>
              <a:gd name="T64" fmla="*/ 99 w 254"/>
              <a:gd name="T65" fmla="*/ 104 h 254"/>
              <a:gd name="T66" fmla="*/ 37 w 254"/>
              <a:gd name="T67" fmla="*/ 123 h 254"/>
              <a:gd name="T68" fmla="*/ 0 w 254"/>
              <a:gd name="T69" fmla="*/ 98 h 254"/>
              <a:gd name="T70" fmla="*/ 0 w 254"/>
              <a:gd name="T71" fmla="*/ 156 h 254"/>
              <a:gd name="T72" fmla="*/ 127 w 254"/>
              <a:gd name="T73" fmla="*/ 99 h 254"/>
              <a:gd name="T74" fmla="*/ 127 w 254"/>
              <a:gd name="T75" fmla="*/ 155 h 254"/>
              <a:gd name="T76" fmla="*/ 127 w 254"/>
              <a:gd name="T77" fmla="*/ 99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4" h="254">
                <a:moveTo>
                  <a:pt x="6" y="162"/>
                </a:moveTo>
                <a:cubicBezTo>
                  <a:pt x="37" y="131"/>
                  <a:pt x="37" y="131"/>
                  <a:pt x="37" y="131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92" y="138"/>
                  <a:pt x="95" y="144"/>
                  <a:pt x="99" y="149"/>
                </a:cubicBezTo>
                <a:cubicBezTo>
                  <a:pt x="58" y="191"/>
                  <a:pt x="58" y="191"/>
                  <a:pt x="58" y="191"/>
                </a:cubicBezTo>
                <a:cubicBezTo>
                  <a:pt x="19" y="191"/>
                  <a:pt x="19" y="191"/>
                  <a:pt x="19" y="191"/>
                </a:cubicBezTo>
                <a:cubicBezTo>
                  <a:pt x="19" y="199"/>
                  <a:pt x="19" y="199"/>
                  <a:pt x="19" y="199"/>
                </a:cubicBezTo>
                <a:cubicBezTo>
                  <a:pt x="55" y="199"/>
                  <a:pt x="55" y="199"/>
                  <a:pt x="55" y="199"/>
                </a:cubicBezTo>
                <a:cubicBezTo>
                  <a:pt x="55" y="235"/>
                  <a:pt x="55" y="235"/>
                  <a:pt x="55" y="235"/>
                </a:cubicBezTo>
                <a:cubicBezTo>
                  <a:pt x="63" y="235"/>
                  <a:pt x="63" y="235"/>
                  <a:pt x="63" y="235"/>
                </a:cubicBezTo>
                <a:cubicBezTo>
                  <a:pt x="63" y="196"/>
                  <a:pt x="63" y="196"/>
                  <a:pt x="63" y="196"/>
                </a:cubicBezTo>
                <a:cubicBezTo>
                  <a:pt x="105" y="155"/>
                  <a:pt x="105" y="155"/>
                  <a:pt x="105" y="155"/>
                </a:cubicBezTo>
                <a:cubicBezTo>
                  <a:pt x="110" y="159"/>
                  <a:pt x="116" y="162"/>
                  <a:pt x="123" y="163"/>
                </a:cubicBezTo>
                <a:cubicBezTo>
                  <a:pt x="123" y="217"/>
                  <a:pt x="123" y="217"/>
                  <a:pt x="123" y="217"/>
                </a:cubicBezTo>
                <a:cubicBezTo>
                  <a:pt x="92" y="248"/>
                  <a:pt x="92" y="248"/>
                  <a:pt x="92" y="248"/>
                </a:cubicBezTo>
                <a:cubicBezTo>
                  <a:pt x="98" y="254"/>
                  <a:pt x="98" y="254"/>
                  <a:pt x="98" y="254"/>
                </a:cubicBezTo>
                <a:cubicBezTo>
                  <a:pt x="127" y="224"/>
                  <a:pt x="127" y="224"/>
                  <a:pt x="127" y="224"/>
                </a:cubicBezTo>
                <a:cubicBezTo>
                  <a:pt x="156" y="254"/>
                  <a:pt x="156" y="254"/>
                  <a:pt x="156" y="254"/>
                </a:cubicBezTo>
                <a:cubicBezTo>
                  <a:pt x="162" y="248"/>
                  <a:pt x="162" y="248"/>
                  <a:pt x="162" y="248"/>
                </a:cubicBezTo>
                <a:cubicBezTo>
                  <a:pt x="131" y="217"/>
                  <a:pt x="131" y="217"/>
                  <a:pt x="131" y="217"/>
                </a:cubicBezTo>
                <a:cubicBezTo>
                  <a:pt x="131" y="163"/>
                  <a:pt x="131" y="163"/>
                  <a:pt x="131" y="163"/>
                </a:cubicBezTo>
                <a:cubicBezTo>
                  <a:pt x="138" y="162"/>
                  <a:pt x="144" y="159"/>
                  <a:pt x="150" y="155"/>
                </a:cubicBezTo>
                <a:cubicBezTo>
                  <a:pt x="191" y="196"/>
                  <a:pt x="191" y="196"/>
                  <a:pt x="191" y="196"/>
                </a:cubicBezTo>
                <a:cubicBezTo>
                  <a:pt x="191" y="235"/>
                  <a:pt x="191" y="235"/>
                  <a:pt x="191" y="235"/>
                </a:cubicBezTo>
                <a:cubicBezTo>
                  <a:pt x="199" y="235"/>
                  <a:pt x="199" y="235"/>
                  <a:pt x="199" y="235"/>
                </a:cubicBezTo>
                <a:cubicBezTo>
                  <a:pt x="199" y="199"/>
                  <a:pt x="199" y="199"/>
                  <a:pt x="199" y="199"/>
                </a:cubicBezTo>
                <a:cubicBezTo>
                  <a:pt x="235" y="199"/>
                  <a:pt x="235" y="199"/>
                  <a:pt x="235" y="199"/>
                </a:cubicBezTo>
                <a:cubicBezTo>
                  <a:pt x="235" y="191"/>
                  <a:pt x="235" y="191"/>
                  <a:pt x="235" y="191"/>
                </a:cubicBezTo>
                <a:cubicBezTo>
                  <a:pt x="197" y="191"/>
                  <a:pt x="197" y="191"/>
                  <a:pt x="197" y="191"/>
                </a:cubicBezTo>
                <a:cubicBezTo>
                  <a:pt x="155" y="149"/>
                  <a:pt x="155" y="149"/>
                  <a:pt x="155" y="149"/>
                </a:cubicBezTo>
                <a:cubicBezTo>
                  <a:pt x="159" y="144"/>
                  <a:pt x="162" y="138"/>
                  <a:pt x="163" y="131"/>
                </a:cubicBezTo>
                <a:cubicBezTo>
                  <a:pt x="218" y="131"/>
                  <a:pt x="218" y="131"/>
                  <a:pt x="218" y="131"/>
                </a:cubicBezTo>
                <a:cubicBezTo>
                  <a:pt x="248" y="162"/>
                  <a:pt x="248" y="162"/>
                  <a:pt x="248" y="162"/>
                </a:cubicBezTo>
                <a:cubicBezTo>
                  <a:pt x="254" y="156"/>
                  <a:pt x="254" y="156"/>
                  <a:pt x="254" y="156"/>
                </a:cubicBezTo>
                <a:cubicBezTo>
                  <a:pt x="225" y="127"/>
                  <a:pt x="225" y="127"/>
                  <a:pt x="225" y="127"/>
                </a:cubicBezTo>
                <a:cubicBezTo>
                  <a:pt x="254" y="98"/>
                  <a:pt x="254" y="98"/>
                  <a:pt x="254" y="98"/>
                </a:cubicBezTo>
                <a:cubicBezTo>
                  <a:pt x="248" y="92"/>
                  <a:pt x="248" y="92"/>
                  <a:pt x="248" y="92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2" y="116"/>
                  <a:pt x="159" y="110"/>
                  <a:pt x="155" y="104"/>
                </a:cubicBezTo>
                <a:cubicBezTo>
                  <a:pt x="197" y="63"/>
                  <a:pt x="197" y="63"/>
                  <a:pt x="197" y="63"/>
                </a:cubicBezTo>
                <a:cubicBezTo>
                  <a:pt x="235" y="63"/>
                  <a:pt x="235" y="63"/>
                  <a:pt x="235" y="63"/>
                </a:cubicBezTo>
                <a:cubicBezTo>
                  <a:pt x="235" y="55"/>
                  <a:pt x="235" y="55"/>
                  <a:pt x="235" y="55"/>
                </a:cubicBezTo>
                <a:cubicBezTo>
                  <a:pt x="199" y="55"/>
                  <a:pt x="199" y="55"/>
                  <a:pt x="199" y="55"/>
                </a:cubicBezTo>
                <a:cubicBezTo>
                  <a:pt x="199" y="19"/>
                  <a:pt x="199" y="19"/>
                  <a:pt x="199" y="19"/>
                </a:cubicBezTo>
                <a:cubicBezTo>
                  <a:pt x="191" y="19"/>
                  <a:pt x="191" y="19"/>
                  <a:pt x="191" y="19"/>
                </a:cubicBezTo>
                <a:cubicBezTo>
                  <a:pt x="191" y="57"/>
                  <a:pt x="191" y="57"/>
                  <a:pt x="191" y="57"/>
                </a:cubicBezTo>
                <a:cubicBezTo>
                  <a:pt x="150" y="99"/>
                  <a:pt x="150" y="99"/>
                  <a:pt x="150" y="99"/>
                </a:cubicBezTo>
                <a:cubicBezTo>
                  <a:pt x="144" y="95"/>
                  <a:pt x="138" y="92"/>
                  <a:pt x="131" y="91"/>
                </a:cubicBezTo>
                <a:cubicBezTo>
                  <a:pt x="131" y="36"/>
                  <a:pt x="131" y="36"/>
                  <a:pt x="131" y="36"/>
                </a:cubicBezTo>
                <a:cubicBezTo>
                  <a:pt x="162" y="6"/>
                  <a:pt x="162" y="6"/>
                  <a:pt x="162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27" y="29"/>
                  <a:pt x="127" y="29"/>
                  <a:pt x="127" y="29"/>
                </a:cubicBezTo>
                <a:cubicBezTo>
                  <a:pt x="98" y="0"/>
                  <a:pt x="98" y="0"/>
                  <a:pt x="98" y="0"/>
                </a:cubicBezTo>
                <a:cubicBezTo>
                  <a:pt x="92" y="6"/>
                  <a:pt x="92" y="6"/>
                  <a:pt x="92" y="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91"/>
                  <a:pt x="123" y="91"/>
                  <a:pt x="123" y="91"/>
                </a:cubicBezTo>
                <a:cubicBezTo>
                  <a:pt x="116" y="92"/>
                  <a:pt x="110" y="95"/>
                  <a:pt x="105" y="99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19"/>
                  <a:pt x="63" y="19"/>
                  <a:pt x="63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55"/>
                  <a:pt x="55" y="55"/>
                  <a:pt x="55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9" y="63"/>
                  <a:pt x="19" y="63"/>
                  <a:pt x="19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5" y="110"/>
                  <a:pt x="92" y="116"/>
                  <a:pt x="91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6" y="92"/>
                  <a:pt x="6" y="92"/>
                  <a:pt x="6" y="92"/>
                </a:cubicBezTo>
                <a:cubicBezTo>
                  <a:pt x="0" y="98"/>
                  <a:pt x="0" y="98"/>
                  <a:pt x="0" y="98"/>
                </a:cubicBezTo>
                <a:cubicBezTo>
                  <a:pt x="30" y="127"/>
                  <a:pt x="30" y="127"/>
                  <a:pt x="30" y="127"/>
                </a:cubicBezTo>
                <a:cubicBezTo>
                  <a:pt x="0" y="156"/>
                  <a:pt x="0" y="156"/>
                  <a:pt x="0" y="156"/>
                </a:cubicBezTo>
                <a:lnTo>
                  <a:pt x="6" y="162"/>
                </a:lnTo>
                <a:close/>
                <a:moveTo>
                  <a:pt x="127" y="99"/>
                </a:moveTo>
                <a:cubicBezTo>
                  <a:pt x="143" y="99"/>
                  <a:pt x="155" y="111"/>
                  <a:pt x="155" y="127"/>
                </a:cubicBezTo>
                <a:cubicBezTo>
                  <a:pt x="155" y="142"/>
                  <a:pt x="143" y="155"/>
                  <a:pt x="127" y="155"/>
                </a:cubicBezTo>
                <a:cubicBezTo>
                  <a:pt x="112" y="155"/>
                  <a:pt x="99" y="142"/>
                  <a:pt x="99" y="127"/>
                </a:cubicBezTo>
                <a:cubicBezTo>
                  <a:pt x="99" y="111"/>
                  <a:pt x="112" y="99"/>
                  <a:pt x="127" y="9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17" name="Группа 416"/>
          <p:cNvGrpSpPr/>
          <p:nvPr/>
        </p:nvGrpSpPr>
        <p:grpSpPr>
          <a:xfrm>
            <a:off x="3252139" y="2042961"/>
            <a:ext cx="302814" cy="294363"/>
            <a:chOff x="3252139" y="2042961"/>
            <a:chExt cx="302814" cy="294363"/>
          </a:xfrm>
        </p:grpSpPr>
        <p:sp>
          <p:nvSpPr>
            <p:cNvPr id="128" name="Freeform 132"/>
            <p:cNvSpPr>
              <a:spLocks noEditPoints="1"/>
            </p:cNvSpPr>
            <p:nvPr/>
          </p:nvSpPr>
          <p:spPr bwMode="auto">
            <a:xfrm>
              <a:off x="3276082" y="2080988"/>
              <a:ext cx="278871" cy="180280"/>
            </a:xfrm>
            <a:custGeom>
              <a:avLst/>
              <a:gdLst>
                <a:gd name="T0" fmla="*/ 207 w 236"/>
                <a:gd name="T1" fmla="*/ 80 h 152"/>
                <a:gd name="T2" fmla="*/ 124 w 236"/>
                <a:gd name="T3" fmla="*/ 8 h 152"/>
                <a:gd name="T4" fmla="*/ 101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204 w 236"/>
                <a:gd name="T17" fmla="*/ 152 h 152"/>
                <a:gd name="T18" fmla="*/ 236 w 236"/>
                <a:gd name="T19" fmla="*/ 120 h 152"/>
                <a:gd name="T20" fmla="*/ 207 w 236"/>
                <a:gd name="T21" fmla="*/ 80 h 152"/>
                <a:gd name="T22" fmla="*/ 20 w 236"/>
                <a:gd name="T23" fmla="*/ 56 h 152"/>
                <a:gd name="T24" fmla="*/ 68 w 236"/>
                <a:gd name="T25" fmla="*/ 8 h 152"/>
                <a:gd name="T26" fmla="*/ 91 w 236"/>
                <a:gd name="T27" fmla="*/ 14 h 152"/>
                <a:gd name="T28" fmla="*/ 44 w 236"/>
                <a:gd name="T29" fmla="*/ 68 h 152"/>
                <a:gd name="T30" fmla="*/ 40 w 236"/>
                <a:gd name="T31" fmla="*/ 68 h 152"/>
                <a:gd name="T32" fmla="*/ 23 w 236"/>
                <a:gd name="T33" fmla="*/ 72 h 152"/>
                <a:gd name="T34" fmla="*/ 20 w 236"/>
                <a:gd name="T35" fmla="*/ 56 h 152"/>
                <a:gd name="T36" fmla="*/ 204 w 236"/>
                <a:gd name="T37" fmla="*/ 144 h 152"/>
                <a:gd name="T38" fmla="*/ 40 w 236"/>
                <a:gd name="T39" fmla="*/ 144 h 152"/>
                <a:gd name="T40" fmla="*/ 8 w 236"/>
                <a:gd name="T41" fmla="*/ 112 h 152"/>
                <a:gd name="T42" fmla="*/ 40 w 236"/>
                <a:gd name="T43" fmla="*/ 76 h 152"/>
                <a:gd name="T44" fmla="*/ 51 w 236"/>
                <a:gd name="T45" fmla="*/ 76 h 152"/>
                <a:gd name="T46" fmla="*/ 52 w 236"/>
                <a:gd name="T47" fmla="*/ 73 h 152"/>
                <a:gd name="T48" fmla="*/ 124 w 236"/>
                <a:gd name="T49" fmla="*/ 16 h 152"/>
                <a:gd name="T50" fmla="*/ 200 w 236"/>
                <a:gd name="T51" fmla="*/ 84 h 152"/>
                <a:gd name="T52" fmla="*/ 200 w 236"/>
                <a:gd name="T53" fmla="*/ 88 h 152"/>
                <a:gd name="T54" fmla="*/ 204 w 236"/>
                <a:gd name="T55" fmla="*/ 88 h 152"/>
                <a:gd name="T56" fmla="*/ 228 w 236"/>
                <a:gd name="T57" fmla="*/ 120 h 152"/>
                <a:gd name="T58" fmla="*/ 204 w 236"/>
                <a:gd name="T59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6" h="152">
                  <a:moveTo>
                    <a:pt x="207" y="80"/>
                  </a:moveTo>
                  <a:cubicBezTo>
                    <a:pt x="205" y="40"/>
                    <a:pt x="169" y="8"/>
                    <a:pt x="124" y="8"/>
                  </a:cubicBezTo>
                  <a:cubicBezTo>
                    <a:pt x="116" y="8"/>
                    <a:pt x="108" y="9"/>
                    <a:pt x="101" y="11"/>
                  </a:cubicBezTo>
                  <a:cubicBezTo>
                    <a:pt x="91" y="4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4"/>
                    <a:pt x="14" y="70"/>
                    <a:pt x="17" y="76"/>
                  </a:cubicBezTo>
                  <a:cubicBezTo>
                    <a:pt x="6" y="84"/>
                    <a:pt x="0" y="97"/>
                    <a:pt x="0" y="112"/>
                  </a:cubicBezTo>
                  <a:cubicBezTo>
                    <a:pt x="0" y="135"/>
                    <a:pt x="16" y="152"/>
                    <a:pt x="40" y="152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2" y="152"/>
                    <a:pt x="236" y="139"/>
                    <a:pt x="236" y="120"/>
                  </a:cubicBezTo>
                  <a:cubicBezTo>
                    <a:pt x="236" y="102"/>
                    <a:pt x="224" y="83"/>
                    <a:pt x="207" y="80"/>
                  </a:cubicBezTo>
                  <a:close/>
                  <a:moveTo>
                    <a:pt x="20" y="56"/>
                  </a:moveTo>
                  <a:cubicBezTo>
                    <a:pt x="20" y="29"/>
                    <a:pt x="41" y="8"/>
                    <a:pt x="68" y="8"/>
                  </a:cubicBezTo>
                  <a:cubicBezTo>
                    <a:pt x="76" y="8"/>
                    <a:pt x="84" y="10"/>
                    <a:pt x="91" y="14"/>
                  </a:cubicBezTo>
                  <a:cubicBezTo>
                    <a:pt x="68" y="24"/>
                    <a:pt x="50" y="43"/>
                    <a:pt x="44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8" y="69"/>
                    <a:pt x="23" y="72"/>
                  </a:cubicBezTo>
                  <a:cubicBezTo>
                    <a:pt x="21" y="67"/>
                    <a:pt x="20" y="62"/>
                    <a:pt x="20" y="56"/>
                  </a:cubicBezTo>
                  <a:close/>
                  <a:moveTo>
                    <a:pt x="204" y="144"/>
                  </a:move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1"/>
                    <a:pt x="8" y="112"/>
                  </a:cubicBezTo>
                  <a:cubicBezTo>
                    <a:pt x="8" y="92"/>
                    <a:pt x="22" y="76"/>
                    <a:pt x="40" y="76"/>
                  </a:cubicBezTo>
                  <a:cubicBezTo>
                    <a:pt x="51" y="76"/>
                    <a:pt x="51" y="76"/>
                    <a:pt x="51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8" y="40"/>
                    <a:pt x="88" y="16"/>
                    <a:pt x="124" y="16"/>
                  </a:cubicBezTo>
                  <a:cubicBezTo>
                    <a:pt x="165" y="16"/>
                    <a:pt x="200" y="46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5"/>
                    <a:pt x="228" y="120"/>
                  </a:cubicBezTo>
                  <a:cubicBezTo>
                    <a:pt x="228" y="134"/>
                    <a:pt x="218" y="144"/>
                    <a:pt x="20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" name="Rectangle 133"/>
            <p:cNvSpPr>
              <a:spLocks noChangeArrowheads="1"/>
            </p:cNvSpPr>
            <p:nvPr/>
          </p:nvSpPr>
          <p:spPr bwMode="auto">
            <a:xfrm>
              <a:off x="3252139" y="2142959"/>
              <a:ext cx="2816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" name="Rectangle 134"/>
            <p:cNvSpPr>
              <a:spLocks noChangeArrowheads="1"/>
            </p:cNvSpPr>
            <p:nvPr/>
          </p:nvSpPr>
          <p:spPr bwMode="auto">
            <a:xfrm>
              <a:off x="3350730" y="2042961"/>
              <a:ext cx="9860" cy="295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" name="Freeform 135"/>
            <p:cNvSpPr>
              <a:spLocks/>
            </p:cNvSpPr>
            <p:nvPr/>
          </p:nvSpPr>
          <p:spPr bwMode="auto">
            <a:xfrm>
              <a:off x="3267632" y="2058453"/>
              <a:ext cx="33803" cy="35211"/>
            </a:xfrm>
            <a:custGeom>
              <a:avLst/>
              <a:gdLst>
                <a:gd name="T0" fmla="*/ 4 w 24"/>
                <a:gd name="T1" fmla="*/ 0 h 25"/>
                <a:gd name="T2" fmla="*/ 24 w 24"/>
                <a:gd name="T3" fmla="*/ 20 h 25"/>
                <a:gd name="T4" fmla="*/ 20 w 24"/>
                <a:gd name="T5" fmla="*/ 25 h 25"/>
                <a:gd name="T6" fmla="*/ 0 w 24"/>
                <a:gd name="T7" fmla="*/ 5 h 25"/>
                <a:gd name="T8" fmla="*/ 4 w 2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4" y="0"/>
                  </a:moveTo>
                  <a:lnTo>
                    <a:pt x="24" y="20"/>
                  </a:lnTo>
                  <a:lnTo>
                    <a:pt x="20" y="25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" name="Rectangle 136"/>
            <p:cNvSpPr>
              <a:spLocks noChangeArrowheads="1"/>
            </p:cNvSpPr>
            <p:nvPr/>
          </p:nvSpPr>
          <p:spPr bwMode="auto">
            <a:xfrm>
              <a:off x="3360589" y="2271128"/>
              <a:ext cx="9860" cy="183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" name="Rectangle 137"/>
            <p:cNvSpPr>
              <a:spLocks noChangeArrowheads="1"/>
            </p:cNvSpPr>
            <p:nvPr/>
          </p:nvSpPr>
          <p:spPr bwMode="auto">
            <a:xfrm>
              <a:off x="3360589" y="2309155"/>
              <a:ext cx="9860" cy="183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" name="Freeform 138"/>
            <p:cNvSpPr>
              <a:spLocks/>
            </p:cNvSpPr>
            <p:nvPr/>
          </p:nvSpPr>
          <p:spPr bwMode="auto">
            <a:xfrm>
              <a:off x="3371856" y="2276761"/>
              <a:ext cx="15493" cy="16901"/>
            </a:xfrm>
            <a:custGeom>
              <a:avLst/>
              <a:gdLst>
                <a:gd name="T0" fmla="*/ 4 w 11"/>
                <a:gd name="T1" fmla="*/ 12 h 12"/>
                <a:gd name="T2" fmla="*/ 0 w 11"/>
                <a:gd name="T3" fmla="*/ 7 h 12"/>
                <a:gd name="T4" fmla="*/ 6 w 11"/>
                <a:gd name="T5" fmla="*/ 0 h 12"/>
                <a:gd name="T6" fmla="*/ 11 w 11"/>
                <a:gd name="T7" fmla="*/ 5 h 12"/>
                <a:gd name="T8" fmla="*/ 4 w 11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4" y="12"/>
                  </a:moveTo>
                  <a:lnTo>
                    <a:pt x="0" y="7"/>
                  </a:lnTo>
                  <a:lnTo>
                    <a:pt x="6" y="0"/>
                  </a:lnTo>
                  <a:lnTo>
                    <a:pt x="11" y="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" name="Freeform 139"/>
            <p:cNvSpPr>
              <a:spLocks/>
            </p:cNvSpPr>
            <p:nvPr/>
          </p:nvSpPr>
          <p:spPr bwMode="auto">
            <a:xfrm>
              <a:off x="3343687" y="2304930"/>
              <a:ext cx="15493" cy="16901"/>
            </a:xfrm>
            <a:custGeom>
              <a:avLst/>
              <a:gdLst>
                <a:gd name="T0" fmla="*/ 4 w 11"/>
                <a:gd name="T1" fmla="*/ 12 h 12"/>
                <a:gd name="T2" fmla="*/ 0 w 11"/>
                <a:gd name="T3" fmla="*/ 7 h 12"/>
                <a:gd name="T4" fmla="*/ 6 w 11"/>
                <a:gd name="T5" fmla="*/ 0 h 12"/>
                <a:gd name="T6" fmla="*/ 11 w 11"/>
                <a:gd name="T7" fmla="*/ 5 h 12"/>
                <a:gd name="T8" fmla="*/ 4 w 11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4" y="12"/>
                  </a:moveTo>
                  <a:lnTo>
                    <a:pt x="0" y="7"/>
                  </a:lnTo>
                  <a:lnTo>
                    <a:pt x="6" y="0"/>
                  </a:lnTo>
                  <a:lnTo>
                    <a:pt x="11" y="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" name="Freeform 140"/>
            <p:cNvSpPr>
              <a:spLocks/>
            </p:cNvSpPr>
            <p:nvPr/>
          </p:nvSpPr>
          <p:spPr bwMode="auto">
            <a:xfrm>
              <a:off x="3371856" y="2304930"/>
              <a:ext cx="15493" cy="16901"/>
            </a:xfrm>
            <a:custGeom>
              <a:avLst/>
              <a:gdLst>
                <a:gd name="T0" fmla="*/ 11 w 11"/>
                <a:gd name="T1" fmla="*/ 7 h 12"/>
                <a:gd name="T2" fmla="*/ 6 w 11"/>
                <a:gd name="T3" fmla="*/ 12 h 12"/>
                <a:gd name="T4" fmla="*/ 0 w 11"/>
                <a:gd name="T5" fmla="*/ 5 h 12"/>
                <a:gd name="T6" fmla="*/ 4 w 11"/>
                <a:gd name="T7" fmla="*/ 0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lnTo>
                    <a:pt x="6" y="12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" name="Freeform 141"/>
            <p:cNvSpPr>
              <a:spLocks/>
            </p:cNvSpPr>
            <p:nvPr/>
          </p:nvSpPr>
          <p:spPr bwMode="auto">
            <a:xfrm>
              <a:off x="3343687" y="2276761"/>
              <a:ext cx="15493" cy="16901"/>
            </a:xfrm>
            <a:custGeom>
              <a:avLst/>
              <a:gdLst>
                <a:gd name="T0" fmla="*/ 0 w 11"/>
                <a:gd name="T1" fmla="*/ 5 h 12"/>
                <a:gd name="T2" fmla="*/ 4 w 11"/>
                <a:gd name="T3" fmla="*/ 0 h 12"/>
                <a:gd name="T4" fmla="*/ 11 w 11"/>
                <a:gd name="T5" fmla="*/ 7 h 12"/>
                <a:gd name="T6" fmla="*/ 6 w 11"/>
                <a:gd name="T7" fmla="*/ 12 h 12"/>
                <a:gd name="T8" fmla="*/ 0 w 11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0" y="5"/>
                  </a:moveTo>
                  <a:lnTo>
                    <a:pt x="4" y="0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" name="Rectangle 142"/>
            <p:cNvSpPr>
              <a:spLocks noChangeArrowheads="1"/>
            </p:cNvSpPr>
            <p:nvPr/>
          </p:nvSpPr>
          <p:spPr bwMode="auto">
            <a:xfrm>
              <a:off x="3374673" y="2293663"/>
              <a:ext cx="19718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" name="Rectangle 143"/>
            <p:cNvSpPr>
              <a:spLocks noChangeArrowheads="1"/>
            </p:cNvSpPr>
            <p:nvPr/>
          </p:nvSpPr>
          <p:spPr bwMode="auto">
            <a:xfrm>
              <a:off x="3336646" y="2293663"/>
              <a:ext cx="19718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" name="Rectangle 144"/>
            <p:cNvSpPr>
              <a:spLocks noChangeArrowheads="1"/>
            </p:cNvSpPr>
            <p:nvPr/>
          </p:nvSpPr>
          <p:spPr bwMode="auto">
            <a:xfrm>
              <a:off x="3454954" y="2279578"/>
              <a:ext cx="9860" cy="19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" name="Rectangle 145"/>
            <p:cNvSpPr>
              <a:spLocks noChangeArrowheads="1"/>
            </p:cNvSpPr>
            <p:nvPr/>
          </p:nvSpPr>
          <p:spPr bwMode="auto">
            <a:xfrm>
              <a:off x="3454954" y="2317606"/>
              <a:ext cx="9860" cy="19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" name="Freeform 146"/>
            <p:cNvSpPr>
              <a:spLocks/>
            </p:cNvSpPr>
            <p:nvPr/>
          </p:nvSpPr>
          <p:spPr bwMode="auto">
            <a:xfrm>
              <a:off x="3466222" y="2286620"/>
              <a:ext cx="15493" cy="15493"/>
            </a:xfrm>
            <a:custGeom>
              <a:avLst/>
              <a:gdLst>
                <a:gd name="T0" fmla="*/ 4 w 11"/>
                <a:gd name="T1" fmla="*/ 11 h 11"/>
                <a:gd name="T2" fmla="*/ 0 w 11"/>
                <a:gd name="T3" fmla="*/ 6 h 11"/>
                <a:gd name="T4" fmla="*/ 7 w 11"/>
                <a:gd name="T5" fmla="*/ 0 h 11"/>
                <a:gd name="T6" fmla="*/ 11 w 11"/>
                <a:gd name="T7" fmla="*/ 5 h 11"/>
                <a:gd name="T8" fmla="*/ 4 w 11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4" y="11"/>
                  </a:moveTo>
                  <a:lnTo>
                    <a:pt x="0" y="6"/>
                  </a:lnTo>
                  <a:lnTo>
                    <a:pt x="7" y="0"/>
                  </a:lnTo>
                  <a:lnTo>
                    <a:pt x="11" y="5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" name="Freeform 147"/>
            <p:cNvSpPr>
              <a:spLocks/>
            </p:cNvSpPr>
            <p:nvPr/>
          </p:nvSpPr>
          <p:spPr bwMode="auto">
            <a:xfrm>
              <a:off x="3438053" y="2314789"/>
              <a:ext cx="15493" cy="15493"/>
            </a:xfrm>
            <a:custGeom>
              <a:avLst/>
              <a:gdLst>
                <a:gd name="T0" fmla="*/ 4 w 11"/>
                <a:gd name="T1" fmla="*/ 11 h 11"/>
                <a:gd name="T2" fmla="*/ 0 w 11"/>
                <a:gd name="T3" fmla="*/ 6 h 11"/>
                <a:gd name="T4" fmla="*/ 6 w 11"/>
                <a:gd name="T5" fmla="*/ 0 h 11"/>
                <a:gd name="T6" fmla="*/ 11 w 11"/>
                <a:gd name="T7" fmla="*/ 5 h 11"/>
                <a:gd name="T8" fmla="*/ 4 w 11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4" y="11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11" y="5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" name="Freeform 148"/>
            <p:cNvSpPr>
              <a:spLocks/>
            </p:cNvSpPr>
            <p:nvPr/>
          </p:nvSpPr>
          <p:spPr bwMode="auto">
            <a:xfrm>
              <a:off x="3466222" y="2314789"/>
              <a:ext cx="15493" cy="15493"/>
            </a:xfrm>
            <a:custGeom>
              <a:avLst/>
              <a:gdLst>
                <a:gd name="T0" fmla="*/ 11 w 11"/>
                <a:gd name="T1" fmla="*/ 6 h 11"/>
                <a:gd name="T2" fmla="*/ 7 w 11"/>
                <a:gd name="T3" fmla="*/ 11 h 11"/>
                <a:gd name="T4" fmla="*/ 0 w 11"/>
                <a:gd name="T5" fmla="*/ 5 h 11"/>
                <a:gd name="T6" fmla="*/ 4 w 11"/>
                <a:gd name="T7" fmla="*/ 0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lnTo>
                    <a:pt x="7" y="11"/>
                  </a:lnTo>
                  <a:lnTo>
                    <a:pt x="0" y="5"/>
                  </a:lnTo>
                  <a:lnTo>
                    <a:pt x="4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" name="Freeform 149"/>
            <p:cNvSpPr>
              <a:spLocks/>
            </p:cNvSpPr>
            <p:nvPr/>
          </p:nvSpPr>
          <p:spPr bwMode="auto">
            <a:xfrm>
              <a:off x="3438053" y="2286620"/>
              <a:ext cx="15493" cy="15493"/>
            </a:xfrm>
            <a:custGeom>
              <a:avLst/>
              <a:gdLst>
                <a:gd name="T0" fmla="*/ 0 w 11"/>
                <a:gd name="T1" fmla="*/ 5 h 11"/>
                <a:gd name="T2" fmla="*/ 4 w 11"/>
                <a:gd name="T3" fmla="*/ 0 h 11"/>
                <a:gd name="T4" fmla="*/ 11 w 11"/>
                <a:gd name="T5" fmla="*/ 6 h 11"/>
                <a:gd name="T6" fmla="*/ 6 w 11"/>
                <a:gd name="T7" fmla="*/ 11 h 11"/>
                <a:gd name="T8" fmla="*/ 0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0" y="5"/>
                  </a:moveTo>
                  <a:lnTo>
                    <a:pt x="4" y="0"/>
                  </a:lnTo>
                  <a:lnTo>
                    <a:pt x="11" y="6"/>
                  </a:lnTo>
                  <a:lnTo>
                    <a:pt x="6" y="1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" name="Rectangle 150"/>
            <p:cNvSpPr>
              <a:spLocks noChangeArrowheads="1"/>
            </p:cNvSpPr>
            <p:nvPr/>
          </p:nvSpPr>
          <p:spPr bwMode="auto">
            <a:xfrm>
              <a:off x="3469039" y="2303521"/>
              <a:ext cx="19718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" name="Rectangle 151"/>
            <p:cNvSpPr>
              <a:spLocks noChangeArrowheads="1"/>
            </p:cNvSpPr>
            <p:nvPr/>
          </p:nvSpPr>
          <p:spPr bwMode="auto">
            <a:xfrm>
              <a:off x="3432419" y="2303521"/>
              <a:ext cx="18310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8" name="Группа 417"/>
          <p:cNvGrpSpPr/>
          <p:nvPr/>
        </p:nvGrpSpPr>
        <p:grpSpPr>
          <a:xfrm>
            <a:off x="3645093" y="2062679"/>
            <a:ext cx="302815" cy="254927"/>
            <a:chOff x="3645093" y="2062679"/>
            <a:chExt cx="302815" cy="254927"/>
          </a:xfrm>
        </p:grpSpPr>
        <p:sp>
          <p:nvSpPr>
            <p:cNvPr id="148" name="Freeform 152"/>
            <p:cNvSpPr>
              <a:spLocks noEditPoints="1"/>
            </p:cNvSpPr>
            <p:nvPr/>
          </p:nvSpPr>
          <p:spPr bwMode="auto">
            <a:xfrm>
              <a:off x="3645093" y="2062679"/>
              <a:ext cx="302815" cy="178872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99 w 256"/>
                <a:gd name="T5" fmla="*/ 20 h 152"/>
                <a:gd name="T6" fmla="*/ 56 w 256"/>
                <a:gd name="T7" fmla="*/ 0 h 152"/>
                <a:gd name="T8" fmla="*/ 45 w 256"/>
                <a:gd name="T9" fmla="*/ 1 h 152"/>
                <a:gd name="T10" fmla="*/ 40 w 256"/>
                <a:gd name="T11" fmla="*/ 2 h 152"/>
                <a:gd name="T12" fmla="*/ 43 w 256"/>
                <a:gd name="T13" fmla="*/ 7 h 152"/>
                <a:gd name="T14" fmla="*/ 48 w 256"/>
                <a:gd name="T15" fmla="*/ 24 h 152"/>
                <a:gd name="T16" fmla="*/ 16 w 256"/>
                <a:gd name="T17" fmla="*/ 56 h 152"/>
                <a:gd name="T18" fmla="*/ 5 w 256"/>
                <a:gd name="T19" fmla="*/ 54 h 152"/>
                <a:gd name="T20" fmla="*/ 0 w 256"/>
                <a:gd name="T21" fmla="*/ 52 h 152"/>
                <a:gd name="T22" fmla="*/ 0 w 256"/>
                <a:gd name="T23" fmla="*/ 58 h 152"/>
                <a:gd name="T24" fmla="*/ 9 w 256"/>
                <a:gd name="T25" fmla="*/ 86 h 152"/>
                <a:gd name="T26" fmla="*/ 21 w 256"/>
                <a:gd name="T27" fmla="*/ 100 h 152"/>
                <a:gd name="T28" fmla="*/ 20 w 256"/>
                <a:gd name="T29" fmla="*/ 112 h 152"/>
                <a:gd name="T30" fmla="*/ 60 w 256"/>
                <a:gd name="T31" fmla="*/ 152 h 152"/>
                <a:gd name="T32" fmla="*/ 224 w 256"/>
                <a:gd name="T33" fmla="*/ 152 h 152"/>
                <a:gd name="T34" fmla="*/ 256 w 256"/>
                <a:gd name="T35" fmla="*/ 120 h 152"/>
                <a:gd name="T36" fmla="*/ 228 w 256"/>
                <a:gd name="T37" fmla="*/ 80 h 152"/>
                <a:gd name="T38" fmla="*/ 15 w 256"/>
                <a:gd name="T39" fmla="*/ 82 h 152"/>
                <a:gd name="T40" fmla="*/ 8 w 256"/>
                <a:gd name="T41" fmla="*/ 63 h 152"/>
                <a:gd name="T42" fmla="*/ 16 w 256"/>
                <a:gd name="T43" fmla="*/ 64 h 152"/>
                <a:gd name="T44" fmla="*/ 56 w 256"/>
                <a:gd name="T45" fmla="*/ 24 h 152"/>
                <a:gd name="T46" fmla="*/ 52 w 256"/>
                <a:gd name="T47" fmla="*/ 8 h 152"/>
                <a:gd name="T48" fmla="*/ 56 w 256"/>
                <a:gd name="T49" fmla="*/ 8 h 152"/>
                <a:gd name="T50" fmla="*/ 93 w 256"/>
                <a:gd name="T51" fmla="*/ 25 h 152"/>
                <a:gd name="T52" fmla="*/ 65 w 256"/>
                <a:gd name="T53" fmla="*/ 68 h 152"/>
                <a:gd name="T54" fmla="*/ 60 w 256"/>
                <a:gd name="T55" fmla="*/ 68 h 152"/>
                <a:gd name="T56" fmla="*/ 24 w 256"/>
                <a:gd name="T57" fmla="*/ 92 h 152"/>
                <a:gd name="T58" fmla="*/ 15 w 256"/>
                <a:gd name="T59" fmla="*/ 82 h 152"/>
                <a:gd name="T60" fmla="*/ 224 w 256"/>
                <a:gd name="T61" fmla="*/ 144 h 152"/>
                <a:gd name="T62" fmla="*/ 60 w 256"/>
                <a:gd name="T63" fmla="*/ 144 h 152"/>
                <a:gd name="T64" fmla="*/ 28 w 256"/>
                <a:gd name="T65" fmla="*/ 112 h 152"/>
                <a:gd name="T66" fmla="*/ 60 w 256"/>
                <a:gd name="T67" fmla="*/ 76 h 152"/>
                <a:gd name="T68" fmla="*/ 71 w 256"/>
                <a:gd name="T69" fmla="*/ 76 h 152"/>
                <a:gd name="T70" fmla="*/ 72 w 256"/>
                <a:gd name="T71" fmla="*/ 73 h 152"/>
                <a:gd name="T72" fmla="*/ 144 w 256"/>
                <a:gd name="T73" fmla="*/ 16 h 152"/>
                <a:gd name="T74" fmla="*/ 220 w 256"/>
                <a:gd name="T75" fmla="*/ 84 h 152"/>
                <a:gd name="T76" fmla="*/ 220 w 256"/>
                <a:gd name="T77" fmla="*/ 88 h 152"/>
                <a:gd name="T78" fmla="*/ 224 w 256"/>
                <a:gd name="T79" fmla="*/ 88 h 152"/>
                <a:gd name="T80" fmla="*/ 248 w 256"/>
                <a:gd name="T81" fmla="*/ 120 h 152"/>
                <a:gd name="T82" fmla="*/ 224 w 256"/>
                <a:gd name="T8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7" y="8"/>
                    <a:pt x="112" y="12"/>
                    <a:pt x="99" y="20"/>
                  </a:cubicBezTo>
                  <a:cubicBezTo>
                    <a:pt x="89" y="7"/>
                    <a:pt x="73" y="0"/>
                    <a:pt x="56" y="0"/>
                  </a:cubicBezTo>
                  <a:cubicBezTo>
                    <a:pt x="52" y="0"/>
                    <a:pt x="49" y="0"/>
                    <a:pt x="45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6" y="12"/>
                    <a:pt x="48" y="18"/>
                    <a:pt x="48" y="24"/>
                  </a:cubicBezTo>
                  <a:cubicBezTo>
                    <a:pt x="48" y="42"/>
                    <a:pt x="33" y="56"/>
                    <a:pt x="16" y="56"/>
                  </a:cubicBezTo>
                  <a:cubicBezTo>
                    <a:pt x="12" y="56"/>
                    <a:pt x="9" y="55"/>
                    <a:pt x="5" y="5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8"/>
                    <a:pt x="3" y="78"/>
                    <a:pt x="9" y="86"/>
                  </a:cubicBezTo>
                  <a:cubicBezTo>
                    <a:pt x="12" y="91"/>
                    <a:pt x="16" y="96"/>
                    <a:pt x="21" y="100"/>
                  </a:cubicBezTo>
                  <a:cubicBezTo>
                    <a:pt x="20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5" y="82"/>
                  </a:moveTo>
                  <a:cubicBezTo>
                    <a:pt x="12" y="76"/>
                    <a:pt x="9" y="70"/>
                    <a:pt x="8" y="63"/>
                  </a:cubicBezTo>
                  <a:cubicBezTo>
                    <a:pt x="11" y="64"/>
                    <a:pt x="13" y="64"/>
                    <a:pt x="16" y="64"/>
                  </a:cubicBezTo>
                  <a:cubicBezTo>
                    <a:pt x="38" y="64"/>
                    <a:pt x="56" y="46"/>
                    <a:pt x="56" y="24"/>
                  </a:cubicBezTo>
                  <a:cubicBezTo>
                    <a:pt x="56" y="19"/>
                    <a:pt x="55" y="13"/>
                    <a:pt x="52" y="8"/>
                  </a:cubicBezTo>
                  <a:cubicBezTo>
                    <a:pt x="54" y="8"/>
                    <a:pt x="55" y="8"/>
                    <a:pt x="56" y="8"/>
                  </a:cubicBezTo>
                  <a:cubicBezTo>
                    <a:pt x="70" y="8"/>
                    <a:pt x="83" y="14"/>
                    <a:pt x="93" y="25"/>
                  </a:cubicBezTo>
                  <a:cubicBezTo>
                    <a:pt x="79" y="36"/>
                    <a:pt x="69" y="50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4" y="68"/>
                    <a:pt x="31" y="78"/>
                    <a:pt x="24" y="92"/>
                  </a:cubicBezTo>
                  <a:cubicBezTo>
                    <a:pt x="21" y="89"/>
                    <a:pt x="18" y="85"/>
                    <a:pt x="15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1" y="144"/>
                    <a:pt x="28" y="131"/>
                    <a:pt x="28" y="112"/>
                  </a:cubicBezTo>
                  <a:cubicBezTo>
                    <a:pt x="28" y="92"/>
                    <a:pt x="42" y="76"/>
                    <a:pt x="60" y="76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8" y="40"/>
                    <a:pt x="108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8" y="88"/>
                    <a:pt x="248" y="105"/>
                    <a:pt x="248" y="120"/>
                  </a:cubicBezTo>
                  <a:cubicBezTo>
                    <a:pt x="248" y="134"/>
                    <a:pt x="238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" name="Rectangle 153"/>
            <p:cNvSpPr>
              <a:spLocks noChangeArrowheads="1"/>
            </p:cNvSpPr>
            <p:nvPr/>
          </p:nvSpPr>
          <p:spPr bwMode="auto">
            <a:xfrm>
              <a:off x="3753543" y="2251409"/>
              <a:ext cx="9860" cy="19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" name="Rectangle 154"/>
            <p:cNvSpPr>
              <a:spLocks noChangeArrowheads="1"/>
            </p:cNvSpPr>
            <p:nvPr/>
          </p:nvSpPr>
          <p:spPr bwMode="auto">
            <a:xfrm>
              <a:off x="3753543" y="2289437"/>
              <a:ext cx="9860" cy="19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" name="Freeform 155"/>
            <p:cNvSpPr>
              <a:spLocks/>
            </p:cNvSpPr>
            <p:nvPr/>
          </p:nvSpPr>
          <p:spPr bwMode="auto">
            <a:xfrm>
              <a:off x="3763402" y="2257043"/>
              <a:ext cx="16901" cy="16901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7 h 12"/>
                <a:gd name="T4" fmla="*/ 7 w 12"/>
                <a:gd name="T5" fmla="*/ 0 h 12"/>
                <a:gd name="T6" fmla="*/ 12 w 12"/>
                <a:gd name="T7" fmla="*/ 5 h 12"/>
                <a:gd name="T8" fmla="*/ 6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2" y="5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" name="Freeform 156"/>
            <p:cNvSpPr>
              <a:spLocks/>
            </p:cNvSpPr>
            <p:nvPr/>
          </p:nvSpPr>
          <p:spPr bwMode="auto">
            <a:xfrm>
              <a:off x="3735233" y="2286620"/>
              <a:ext cx="16901" cy="15493"/>
            </a:xfrm>
            <a:custGeom>
              <a:avLst/>
              <a:gdLst>
                <a:gd name="T0" fmla="*/ 5 w 12"/>
                <a:gd name="T1" fmla="*/ 11 h 11"/>
                <a:gd name="T2" fmla="*/ 0 w 12"/>
                <a:gd name="T3" fmla="*/ 6 h 11"/>
                <a:gd name="T4" fmla="*/ 7 w 12"/>
                <a:gd name="T5" fmla="*/ 0 h 11"/>
                <a:gd name="T6" fmla="*/ 12 w 12"/>
                <a:gd name="T7" fmla="*/ 5 h 11"/>
                <a:gd name="T8" fmla="*/ 5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5" y="11"/>
                  </a:moveTo>
                  <a:lnTo>
                    <a:pt x="0" y="6"/>
                  </a:lnTo>
                  <a:lnTo>
                    <a:pt x="7" y="0"/>
                  </a:lnTo>
                  <a:lnTo>
                    <a:pt x="12" y="5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" name="Freeform 157"/>
            <p:cNvSpPr>
              <a:spLocks/>
            </p:cNvSpPr>
            <p:nvPr/>
          </p:nvSpPr>
          <p:spPr bwMode="auto">
            <a:xfrm>
              <a:off x="3763402" y="2286620"/>
              <a:ext cx="16901" cy="15493"/>
            </a:xfrm>
            <a:custGeom>
              <a:avLst/>
              <a:gdLst>
                <a:gd name="T0" fmla="*/ 12 w 12"/>
                <a:gd name="T1" fmla="*/ 6 h 11"/>
                <a:gd name="T2" fmla="*/ 7 w 12"/>
                <a:gd name="T3" fmla="*/ 11 h 11"/>
                <a:gd name="T4" fmla="*/ 0 w 12"/>
                <a:gd name="T5" fmla="*/ 5 h 11"/>
                <a:gd name="T6" fmla="*/ 6 w 12"/>
                <a:gd name="T7" fmla="*/ 0 h 11"/>
                <a:gd name="T8" fmla="*/ 12 w 12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lnTo>
                    <a:pt x="7" y="11"/>
                  </a:lnTo>
                  <a:lnTo>
                    <a:pt x="0" y="5"/>
                  </a:lnTo>
                  <a:lnTo>
                    <a:pt x="6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" name="Freeform 158"/>
            <p:cNvSpPr>
              <a:spLocks/>
            </p:cNvSpPr>
            <p:nvPr/>
          </p:nvSpPr>
          <p:spPr bwMode="auto">
            <a:xfrm>
              <a:off x="3735233" y="2257043"/>
              <a:ext cx="16901" cy="16901"/>
            </a:xfrm>
            <a:custGeom>
              <a:avLst/>
              <a:gdLst>
                <a:gd name="T0" fmla="*/ 0 w 12"/>
                <a:gd name="T1" fmla="*/ 5 h 12"/>
                <a:gd name="T2" fmla="*/ 5 w 12"/>
                <a:gd name="T3" fmla="*/ 0 h 12"/>
                <a:gd name="T4" fmla="*/ 12 w 12"/>
                <a:gd name="T5" fmla="*/ 7 h 12"/>
                <a:gd name="T6" fmla="*/ 7 w 12"/>
                <a:gd name="T7" fmla="*/ 12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lnTo>
                    <a:pt x="5" y="0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" name="Rectangle 159"/>
            <p:cNvSpPr>
              <a:spLocks noChangeArrowheads="1"/>
            </p:cNvSpPr>
            <p:nvPr/>
          </p:nvSpPr>
          <p:spPr bwMode="auto">
            <a:xfrm>
              <a:off x="3767628" y="2275352"/>
              <a:ext cx="18310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" name="Rectangle 160"/>
            <p:cNvSpPr>
              <a:spLocks noChangeArrowheads="1"/>
            </p:cNvSpPr>
            <p:nvPr/>
          </p:nvSpPr>
          <p:spPr bwMode="auto">
            <a:xfrm>
              <a:off x="3729599" y="2275352"/>
              <a:ext cx="19718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" name="Rectangle 161"/>
            <p:cNvSpPr>
              <a:spLocks noChangeArrowheads="1"/>
            </p:cNvSpPr>
            <p:nvPr/>
          </p:nvSpPr>
          <p:spPr bwMode="auto">
            <a:xfrm>
              <a:off x="3847908" y="2261268"/>
              <a:ext cx="9860" cy="183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Rectangle 162"/>
            <p:cNvSpPr>
              <a:spLocks noChangeArrowheads="1"/>
            </p:cNvSpPr>
            <p:nvPr/>
          </p:nvSpPr>
          <p:spPr bwMode="auto">
            <a:xfrm>
              <a:off x="3847908" y="2299296"/>
              <a:ext cx="9860" cy="183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" name="Freeform 163"/>
            <p:cNvSpPr>
              <a:spLocks/>
            </p:cNvSpPr>
            <p:nvPr/>
          </p:nvSpPr>
          <p:spPr bwMode="auto">
            <a:xfrm>
              <a:off x="3859176" y="2266902"/>
              <a:ext cx="15493" cy="16901"/>
            </a:xfrm>
            <a:custGeom>
              <a:avLst/>
              <a:gdLst>
                <a:gd name="T0" fmla="*/ 5 w 11"/>
                <a:gd name="T1" fmla="*/ 12 h 12"/>
                <a:gd name="T2" fmla="*/ 0 w 11"/>
                <a:gd name="T3" fmla="*/ 7 h 12"/>
                <a:gd name="T4" fmla="*/ 6 w 11"/>
                <a:gd name="T5" fmla="*/ 0 h 12"/>
                <a:gd name="T6" fmla="*/ 11 w 11"/>
                <a:gd name="T7" fmla="*/ 5 h 12"/>
                <a:gd name="T8" fmla="*/ 5 w 11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lnTo>
                    <a:pt x="0" y="7"/>
                  </a:lnTo>
                  <a:lnTo>
                    <a:pt x="6" y="0"/>
                  </a:lnTo>
                  <a:lnTo>
                    <a:pt x="11" y="5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" name="Freeform 164"/>
            <p:cNvSpPr>
              <a:spLocks/>
            </p:cNvSpPr>
            <p:nvPr/>
          </p:nvSpPr>
          <p:spPr bwMode="auto">
            <a:xfrm>
              <a:off x="3829599" y="2295071"/>
              <a:ext cx="16901" cy="16901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7 h 12"/>
                <a:gd name="T4" fmla="*/ 7 w 12"/>
                <a:gd name="T5" fmla="*/ 0 h 12"/>
                <a:gd name="T6" fmla="*/ 12 w 12"/>
                <a:gd name="T7" fmla="*/ 5 h 12"/>
                <a:gd name="T8" fmla="*/ 6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2" y="5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" name="Freeform 165"/>
            <p:cNvSpPr>
              <a:spLocks/>
            </p:cNvSpPr>
            <p:nvPr/>
          </p:nvSpPr>
          <p:spPr bwMode="auto">
            <a:xfrm>
              <a:off x="3859176" y="2295071"/>
              <a:ext cx="15493" cy="16901"/>
            </a:xfrm>
            <a:custGeom>
              <a:avLst/>
              <a:gdLst>
                <a:gd name="T0" fmla="*/ 11 w 11"/>
                <a:gd name="T1" fmla="*/ 7 h 12"/>
                <a:gd name="T2" fmla="*/ 6 w 11"/>
                <a:gd name="T3" fmla="*/ 12 h 12"/>
                <a:gd name="T4" fmla="*/ 0 w 11"/>
                <a:gd name="T5" fmla="*/ 5 h 12"/>
                <a:gd name="T6" fmla="*/ 5 w 11"/>
                <a:gd name="T7" fmla="*/ 0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lnTo>
                    <a:pt x="6" y="12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" name="Freeform 166"/>
            <p:cNvSpPr>
              <a:spLocks/>
            </p:cNvSpPr>
            <p:nvPr/>
          </p:nvSpPr>
          <p:spPr bwMode="auto">
            <a:xfrm>
              <a:off x="3829599" y="2266902"/>
              <a:ext cx="16901" cy="16901"/>
            </a:xfrm>
            <a:custGeom>
              <a:avLst/>
              <a:gdLst>
                <a:gd name="T0" fmla="*/ 0 w 12"/>
                <a:gd name="T1" fmla="*/ 5 h 12"/>
                <a:gd name="T2" fmla="*/ 6 w 12"/>
                <a:gd name="T3" fmla="*/ 0 h 12"/>
                <a:gd name="T4" fmla="*/ 12 w 12"/>
                <a:gd name="T5" fmla="*/ 7 h 12"/>
                <a:gd name="T6" fmla="*/ 7 w 12"/>
                <a:gd name="T7" fmla="*/ 12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lnTo>
                    <a:pt x="6" y="0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Rectangle 167"/>
            <p:cNvSpPr>
              <a:spLocks noChangeArrowheads="1"/>
            </p:cNvSpPr>
            <p:nvPr/>
          </p:nvSpPr>
          <p:spPr bwMode="auto">
            <a:xfrm>
              <a:off x="3861993" y="2285212"/>
              <a:ext cx="19718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Rectangle 168"/>
            <p:cNvSpPr>
              <a:spLocks noChangeArrowheads="1"/>
            </p:cNvSpPr>
            <p:nvPr/>
          </p:nvSpPr>
          <p:spPr bwMode="auto">
            <a:xfrm>
              <a:off x="3823965" y="2285212"/>
              <a:ext cx="19718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9" name="Группа 418"/>
          <p:cNvGrpSpPr/>
          <p:nvPr/>
        </p:nvGrpSpPr>
        <p:grpSpPr>
          <a:xfrm>
            <a:off x="4036639" y="2062679"/>
            <a:ext cx="302815" cy="254927"/>
            <a:chOff x="4036639" y="2062679"/>
            <a:chExt cx="302815" cy="254927"/>
          </a:xfrm>
        </p:grpSpPr>
        <p:sp>
          <p:nvSpPr>
            <p:cNvPr id="165" name="Freeform 169"/>
            <p:cNvSpPr>
              <a:spLocks noEditPoints="1"/>
            </p:cNvSpPr>
            <p:nvPr/>
          </p:nvSpPr>
          <p:spPr bwMode="auto">
            <a:xfrm>
              <a:off x="4036639" y="2062679"/>
              <a:ext cx="302815" cy="178872"/>
            </a:xfrm>
            <a:custGeom>
              <a:avLst/>
              <a:gdLst>
                <a:gd name="T0" fmla="*/ 21 w 256"/>
                <a:gd name="T1" fmla="*/ 100 h 152"/>
                <a:gd name="T2" fmla="*/ 20 w 256"/>
                <a:gd name="T3" fmla="*/ 112 h 152"/>
                <a:gd name="T4" fmla="*/ 60 w 256"/>
                <a:gd name="T5" fmla="*/ 152 h 152"/>
                <a:gd name="T6" fmla="*/ 224 w 256"/>
                <a:gd name="T7" fmla="*/ 152 h 152"/>
                <a:gd name="T8" fmla="*/ 256 w 256"/>
                <a:gd name="T9" fmla="*/ 120 h 152"/>
                <a:gd name="T10" fmla="*/ 228 w 256"/>
                <a:gd name="T11" fmla="*/ 80 h 152"/>
                <a:gd name="T12" fmla="*/ 144 w 256"/>
                <a:gd name="T13" fmla="*/ 8 h 152"/>
                <a:gd name="T14" fmla="*/ 99 w 256"/>
                <a:gd name="T15" fmla="*/ 20 h 152"/>
                <a:gd name="T16" fmla="*/ 56 w 256"/>
                <a:gd name="T17" fmla="*/ 0 h 152"/>
                <a:gd name="T18" fmla="*/ 0 w 256"/>
                <a:gd name="T19" fmla="*/ 56 h 152"/>
                <a:gd name="T20" fmla="*/ 9 w 256"/>
                <a:gd name="T21" fmla="*/ 86 h 152"/>
                <a:gd name="T22" fmla="*/ 21 w 256"/>
                <a:gd name="T23" fmla="*/ 100 h 152"/>
                <a:gd name="T24" fmla="*/ 220 w 256"/>
                <a:gd name="T25" fmla="*/ 84 h 152"/>
                <a:gd name="T26" fmla="*/ 220 w 256"/>
                <a:gd name="T27" fmla="*/ 88 h 152"/>
                <a:gd name="T28" fmla="*/ 224 w 256"/>
                <a:gd name="T29" fmla="*/ 88 h 152"/>
                <a:gd name="T30" fmla="*/ 248 w 256"/>
                <a:gd name="T31" fmla="*/ 120 h 152"/>
                <a:gd name="T32" fmla="*/ 224 w 256"/>
                <a:gd name="T33" fmla="*/ 144 h 152"/>
                <a:gd name="T34" fmla="*/ 60 w 256"/>
                <a:gd name="T35" fmla="*/ 144 h 152"/>
                <a:gd name="T36" fmla="*/ 28 w 256"/>
                <a:gd name="T37" fmla="*/ 112 h 152"/>
                <a:gd name="T38" fmla="*/ 60 w 256"/>
                <a:gd name="T39" fmla="*/ 76 h 152"/>
                <a:gd name="T40" fmla="*/ 71 w 256"/>
                <a:gd name="T41" fmla="*/ 76 h 152"/>
                <a:gd name="T42" fmla="*/ 72 w 256"/>
                <a:gd name="T43" fmla="*/ 73 h 152"/>
                <a:gd name="T44" fmla="*/ 144 w 256"/>
                <a:gd name="T45" fmla="*/ 16 h 152"/>
                <a:gd name="T46" fmla="*/ 220 w 256"/>
                <a:gd name="T47" fmla="*/ 84 h 152"/>
                <a:gd name="T48" fmla="*/ 56 w 256"/>
                <a:gd name="T49" fmla="*/ 8 h 152"/>
                <a:gd name="T50" fmla="*/ 93 w 256"/>
                <a:gd name="T51" fmla="*/ 25 h 152"/>
                <a:gd name="T52" fmla="*/ 65 w 256"/>
                <a:gd name="T53" fmla="*/ 68 h 152"/>
                <a:gd name="T54" fmla="*/ 60 w 256"/>
                <a:gd name="T55" fmla="*/ 68 h 152"/>
                <a:gd name="T56" fmla="*/ 24 w 256"/>
                <a:gd name="T57" fmla="*/ 92 h 152"/>
                <a:gd name="T58" fmla="*/ 15 w 256"/>
                <a:gd name="T59" fmla="*/ 82 h 152"/>
                <a:gd name="T60" fmla="*/ 8 w 256"/>
                <a:gd name="T61" fmla="*/ 56 h 152"/>
                <a:gd name="T62" fmla="*/ 56 w 256"/>
                <a:gd name="T63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6" h="152">
                  <a:moveTo>
                    <a:pt x="21" y="100"/>
                  </a:moveTo>
                  <a:cubicBezTo>
                    <a:pt x="20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ubicBezTo>
                    <a:pt x="226" y="40"/>
                    <a:pt x="189" y="8"/>
                    <a:pt x="144" y="8"/>
                  </a:cubicBezTo>
                  <a:cubicBezTo>
                    <a:pt x="127" y="8"/>
                    <a:pt x="112" y="12"/>
                    <a:pt x="99" y="20"/>
                  </a:cubicBezTo>
                  <a:cubicBezTo>
                    <a:pt x="89" y="7"/>
                    <a:pt x="73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7"/>
                    <a:pt x="3" y="77"/>
                    <a:pt x="9" y="86"/>
                  </a:cubicBezTo>
                  <a:cubicBezTo>
                    <a:pt x="12" y="91"/>
                    <a:pt x="16" y="96"/>
                    <a:pt x="21" y="100"/>
                  </a:cubicBezTo>
                  <a:close/>
                  <a:moveTo>
                    <a:pt x="220" y="84"/>
                  </a:move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8" y="88"/>
                    <a:pt x="248" y="105"/>
                    <a:pt x="248" y="120"/>
                  </a:cubicBezTo>
                  <a:cubicBezTo>
                    <a:pt x="248" y="134"/>
                    <a:pt x="238" y="144"/>
                    <a:pt x="224" y="144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41" y="144"/>
                    <a:pt x="28" y="131"/>
                    <a:pt x="28" y="112"/>
                  </a:cubicBezTo>
                  <a:cubicBezTo>
                    <a:pt x="28" y="92"/>
                    <a:pt x="42" y="76"/>
                    <a:pt x="60" y="76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8" y="40"/>
                    <a:pt x="108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lose/>
                  <a:moveTo>
                    <a:pt x="56" y="8"/>
                  </a:moveTo>
                  <a:cubicBezTo>
                    <a:pt x="70" y="8"/>
                    <a:pt x="84" y="14"/>
                    <a:pt x="93" y="25"/>
                  </a:cubicBezTo>
                  <a:cubicBezTo>
                    <a:pt x="79" y="36"/>
                    <a:pt x="69" y="50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4" y="68"/>
                    <a:pt x="31" y="78"/>
                    <a:pt x="24" y="92"/>
                  </a:cubicBezTo>
                  <a:cubicBezTo>
                    <a:pt x="21" y="89"/>
                    <a:pt x="18" y="85"/>
                    <a:pt x="15" y="82"/>
                  </a:cubicBezTo>
                  <a:cubicBezTo>
                    <a:pt x="10" y="74"/>
                    <a:pt x="8" y="65"/>
                    <a:pt x="8" y="56"/>
                  </a:cubicBezTo>
                  <a:cubicBezTo>
                    <a:pt x="8" y="29"/>
                    <a:pt x="29" y="8"/>
                    <a:pt x="5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Rectangle 170"/>
            <p:cNvSpPr>
              <a:spLocks noChangeArrowheads="1"/>
            </p:cNvSpPr>
            <p:nvPr/>
          </p:nvSpPr>
          <p:spPr bwMode="auto">
            <a:xfrm>
              <a:off x="4146497" y="2251409"/>
              <a:ext cx="8451" cy="19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" name="Rectangle 171"/>
            <p:cNvSpPr>
              <a:spLocks noChangeArrowheads="1"/>
            </p:cNvSpPr>
            <p:nvPr/>
          </p:nvSpPr>
          <p:spPr bwMode="auto">
            <a:xfrm>
              <a:off x="4146497" y="2289437"/>
              <a:ext cx="8451" cy="19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" name="Freeform 172"/>
            <p:cNvSpPr>
              <a:spLocks/>
            </p:cNvSpPr>
            <p:nvPr/>
          </p:nvSpPr>
          <p:spPr bwMode="auto">
            <a:xfrm>
              <a:off x="4156357" y="2257043"/>
              <a:ext cx="16901" cy="16901"/>
            </a:xfrm>
            <a:custGeom>
              <a:avLst/>
              <a:gdLst>
                <a:gd name="T0" fmla="*/ 7 w 12"/>
                <a:gd name="T1" fmla="*/ 0 h 12"/>
                <a:gd name="T2" fmla="*/ 12 w 12"/>
                <a:gd name="T3" fmla="*/ 5 h 12"/>
                <a:gd name="T4" fmla="*/ 5 w 12"/>
                <a:gd name="T5" fmla="*/ 12 h 12"/>
                <a:gd name="T6" fmla="*/ 0 w 12"/>
                <a:gd name="T7" fmla="*/ 7 h 12"/>
                <a:gd name="T8" fmla="*/ 7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7" y="0"/>
                  </a:moveTo>
                  <a:lnTo>
                    <a:pt x="12" y="5"/>
                  </a:lnTo>
                  <a:lnTo>
                    <a:pt x="5" y="12"/>
                  </a:lnTo>
                  <a:lnTo>
                    <a:pt x="0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" name="Freeform 173"/>
            <p:cNvSpPr>
              <a:spLocks/>
            </p:cNvSpPr>
            <p:nvPr/>
          </p:nvSpPr>
          <p:spPr bwMode="auto">
            <a:xfrm>
              <a:off x="4128188" y="2286620"/>
              <a:ext cx="16901" cy="15493"/>
            </a:xfrm>
            <a:custGeom>
              <a:avLst/>
              <a:gdLst>
                <a:gd name="T0" fmla="*/ 7 w 12"/>
                <a:gd name="T1" fmla="*/ 0 h 11"/>
                <a:gd name="T2" fmla="*/ 12 w 12"/>
                <a:gd name="T3" fmla="*/ 5 h 11"/>
                <a:gd name="T4" fmla="*/ 5 w 12"/>
                <a:gd name="T5" fmla="*/ 11 h 11"/>
                <a:gd name="T6" fmla="*/ 0 w 12"/>
                <a:gd name="T7" fmla="*/ 6 h 11"/>
                <a:gd name="T8" fmla="*/ 7 w 1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7" y="0"/>
                  </a:moveTo>
                  <a:lnTo>
                    <a:pt x="12" y="5"/>
                  </a:lnTo>
                  <a:lnTo>
                    <a:pt x="5" y="11"/>
                  </a:lnTo>
                  <a:lnTo>
                    <a:pt x="0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" name="Freeform 174"/>
            <p:cNvSpPr>
              <a:spLocks/>
            </p:cNvSpPr>
            <p:nvPr/>
          </p:nvSpPr>
          <p:spPr bwMode="auto">
            <a:xfrm>
              <a:off x="4156357" y="2286620"/>
              <a:ext cx="16901" cy="15493"/>
            </a:xfrm>
            <a:custGeom>
              <a:avLst/>
              <a:gdLst>
                <a:gd name="T0" fmla="*/ 12 w 12"/>
                <a:gd name="T1" fmla="*/ 6 h 11"/>
                <a:gd name="T2" fmla="*/ 7 w 12"/>
                <a:gd name="T3" fmla="*/ 11 h 11"/>
                <a:gd name="T4" fmla="*/ 0 w 12"/>
                <a:gd name="T5" fmla="*/ 5 h 11"/>
                <a:gd name="T6" fmla="*/ 5 w 12"/>
                <a:gd name="T7" fmla="*/ 0 h 11"/>
                <a:gd name="T8" fmla="*/ 12 w 12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lnTo>
                    <a:pt x="7" y="11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" name="Freeform 175"/>
            <p:cNvSpPr>
              <a:spLocks/>
            </p:cNvSpPr>
            <p:nvPr/>
          </p:nvSpPr>
          <p:spPr bwMode="auto">
            <a:xfrm>
              <a:off x="4128188" y="2257043"/>
              <a:ext cx="16901" cy="16901"/>
            </a:xfrm>
            <a:custGeom>
              <a:avLst/>
              <a:gdLst>
                <a:gd name="T0" fmla="*/ 0 w 12"/>
                <a:gd name="T1" fmla="*/ 5 h 12"/>
                <a:gd name="T2" fmla="*/ 5 w 12"/>
                <a:gd name="T3" fmla="*/ 0 h 12"/>
                <a:gd name="T4" fmla="*/ 12 w 12"/>
                <a:gd name="T5" fmla="*/ 7 h 12"/>
                <a:gd name="T6" fmla="*/ 7 w 12"/>
                <a:gd name="T7" fmla="*/ 12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lnTo>
                    <a:pt x="5" y="0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" name="Rectangle 176"/>
            <p:cNvSpPr>
              <a:spLocks noChangeArrowheads="1"/>
            </p:cNvSpPr>
            <p:nvPr/>
          </p:nvSpPr>
          <p:spPr bwMode="auto">
            <a:xfrm>
              <a:off x="4160582" y="2275352"/>
              <a:ext cx="18310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" name="Rectangle 177"/>
            <p:cNvSpPr>
              <a:spLocks noChangeArrowheads="1"/>
            </p:cNvSpPr>
            <p:nvPr/>
          </p:nvSpPr>
          <p:spPr bwMode="auto">
            <a:xfrm>
              <a:off x="4122554" y="2275352"/>
              <a:ext cx="18310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Rectangle 178"/>
            <p:cNvSpPr>
              <a:spLocks noChangeArrowheads="1"/>
            </p:cNvSpPr>
            <p:nvPr/>
          </p:nvSpPr>
          <p:spPr bwMode="auto">
            <a:xfrm>
              <a:off x="4240863" y="2261268"/>
              <a:ext cx="9860" cy="183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" name="Rectangle 179"/>
            <p:cNvSpPr>
              <a:spLocks noChangeArrowheads="1"/>
            </p:cNvSpPr>
            <p:nvPr/>
          </p:nvSpPr>
          <p:spPr bwMode="auto">
            <a:xfrm>
              <a:off x="4240863" y="2299296"/>
              <a:ext cx="9860" cy="1831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Freeform 180"/>
            <p:cNvSpPr>
              <a:spLocks/>
            </p:cNvSpPr>
            <p:nvPr/>
          </p:nvSpPr>
          <p:spPr bwMode="auto">
            <a:xfrm>
              <a:off x="4250722" y="2266902"/>
              <a:ext cx="16901" cy="16901"/>
            </a:xfrm>
            <a:custGeom>
              <a:avLst/>
              <a:gdLst>
                <a:gd name="T0" fmla="*/ 7 w 12"/>
                <a:gd name="T1" fmla="*/ 0 h 12"/>
                <a:gd name="T2" fmla="*/ 12 w 12"/>
                <a:gd name="T3" fmla="*/ 5 h 12"/>
                <a:gd name="T4" fmla="*/ 5 w 12"/>
                <a:gd name="T5" fmla="*/ 12 h 12"/>
                <a:gd name="T6" fmla="*/ 0 w 12"/>
                <a:gd name="T7" fmla="*/ 7 h 12"/>
                <a:gd name="T8" fmla="*/ 7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7" y="0"/>
                  </a:moveTo>
                  <a:lnTo>
                    <a:pt x="12" y="5"/>
                  </a:lnTo>
                  <a:lnTo>
                    <a:pt x="5" y="12"/>
                  </a:lnTo>
                  <a:lnTo>
                    <a:pt x="0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Freeform 181"/>
            <p:cNvSpPr>
              <a:spLocks/>
            </p:cNvSpPr>
            <p:nvPr/>
          </p:nvSpPr>
          <p:spPr bwMode="auto">
            <a:xfrm>
              <a:off x="4222553" y="2295071"/>
              <a:ext cx="16901" cy="16901"/>
            </a:xfrm>
            <a:custGeom>
              <a:avLst/>
              <a:gdLst>
                <a:gd name="T0" fmla="*/ 7 w 12"/>
                <a:gd name="T1" fmla="*/ 0 h 12"/>
                <a:gd name="T2" fmla="*/ 12 w 12"/>
                <a:gd name="T3" fmla="*/ 5 h 12"/>
                <a:gd name="T4" fmla="*/ 5 w 12"/>
                <a:gd name="T5" fmla="*/ 12 h 12"/>
                <a:gd name="T6" fmla="*/ 0 w 12"/>
                <a:gd name="T7" fmla="*/ 7 h 12"/>
                <a:gd name="T8" fmla="*/ 7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7" y="0"/>
                  </a:moveTo>
                  <a:lnTo>
                    <a:pt x="12" y="5"/>
                  </a:lnTo>
                  <a:lnTo>
                    <a:pt x="5" y="12"/>
                  </a:lnTo>
                  <a:lnTo>
                    <a:pt x="0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" name="Freeform 182"/>
            <p:cNvSpPr>
              <a:spLocks/>
            </p:cNvSpPr>
            <p:nvPr/>
          </p:nvSpPr>
          <p:spPr bwMode="auto">
            <a:xfrm>
              <a:off x="4250722" y="2295071"/>
              <a:ext cx="16901" cy="16901"/>
            </a:xfrm>
            <a:custGeom>
              <a:avLst/>
              <a:gdLst>
                <a:gd name="T0" fmla="*/ 12 w 12"/>
                <a:gd name="T1" fmla="*/ 7 h 12"/>
                <a:gd name="T2" fmla="*/ 7 w 12"/>
                <a:gd name="T3" fmla="*/ 12 h 12"/>
                <a:gd name="T4" fmla="*/ 0 w 12"/>
                <a:gd name="T5" fmla="*/ 5 h 12"/>
                <a:gd name="T6" fmla="*/ 5 w 12"/>
                <a:gd name="T7" fmla="*/ 0 h 12"/>
                <a:gd name="T8" fmla="*/ 12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7"/>
                  </a:moveTo>
                  <a:lnTo>
                    <a:pt x="7" y="12"/>
                  </a:lnTo>
                  <a:lnTo>
                    <a:pt x="0" y="5"/>
                  </a:lnTo>
                  <a:lnTo>
                    <a:pt x="5" y="0"/>
                  </a:lnTo>
                  <a:lnTo>
                    <a:pt x="12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" name="Freeform 183"/>
            <p:cNvSpPr>
              <a:spLocks/>
            </p:cNvSpPr>
            <p:nvPr/>
          </p:nvSpPr>
          <p:spPr bwMode="auto">
            <a:xfrm>
              <a:off x="4222553" y="2266902"/>
              <a:ext cx="16901" cy="16901"/>
            </a:xfrm>
            <a:custGeom>
              <a:avLst/>
              <a:gdLst>
                <a:gd name="T0" fmla="*/ 0 w 12"/>
                <a:gd name="T1" fmla="*/ 5 h 12"/>
                <a:gd name="T2" fmla="*/ 5 w 12"/>
                <a:gd name="T3" fmla="*/ 0 h 12"/>
                <a:gd name="T4" fmla="*/ 12 w 12"/>
                <a:gd name="T5" fmla="*/ 7 h 12"/>
                <a:gd name="T6" fmla="*/ 7 w 12"/>
                <a:gd name="T7" fmla="*/ 12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lnTo>
                    <a:pt x="5" y="0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" name="Rectangle 184"/>
            <p:cNvSpPr>
              <a:spLocks noChangeArrowheads="1"/>
            </p:cNvSpPr>
            <p:nvPr/>
          </p:nvSpPr>
          <p:spPr bwMode="auto">
            <a:xfrm>
              <a:off x="4254947" y="2285212"/>
              <a:ext cx="18310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" name="Rectangle 185"/>
            <p:cNvSpPr>
              <a:spLocks noChangeArrowheads="1"/>
            </p:cNvSpPr>
            <p:nvPr/>
          </p:nvSpPr>
          <p:spPr bwMode="auto">
            <a:xfrm>
              <a:off x="4216919" y="2285212"/>
              <a:ext cx="18310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6" name="Группа 415"/>
          <p:cNvGrpSpPr/>
          <p:nvPr/>
        </p:nvGrpSpPr>
        <p:grpSpPr>
          <a:xfrm>
            <a:off x="2857777" y="2048594"/>
            <a:ext cx="302815" cy="283096"/>
            <a:chOff x="2857777" y="2048594"/>
            <a:chExt cx="302815" cy="283096"/>
          </a:xfrm>
        </p:grpSpPr>
        <p:sp>
          <p:nvSpPr>
            <p:cNvPr id="182" name="Freeform 186"/>
            <p:cNvSpPr>
              <a:spLocks noEditPoints="1"/>
            </p:cNvSpPr>
            <p:nvPr/>
          </p:nvSpPr>
          <p:spPr bwMode="auto">
            <a:xfrm>
              <a:off x="2857777" y="2048594"/>
              <a:ext cx="302815" cy="184506"/>
            </a:xfrm>
            <a:custGeom>
              <a:avLst/>
              <a:gdLst>
                <a:gd name="T0" fmla="*/ 44 w 256"/>
                <a:gd name="T1" fmla="*/ 156 h 156"/>
                <a:gd name="T2" fmla="*/ 220 w 256"/>
                <a:gd name="T3" fmla="*/ 156 h 156"/>
                <a:gd name="T4" fmla="*/ 256 w 256"/>
                <a:gd name="T5" fmla="*/ 120 h 156"/>
                <a:gd name="T6" fmla="*/ 224 w 256"/>
                <a:gd name="T7" fmla="*/ 80 h 156"/>
                <a:gd name="T8" fmla="*/ 136 w 256"/>
                <a:gd name="T9" fmla="*/ 0 h 156"/>
                <a:gd name="T10" fmla="*/ 49 w 256"/>
                <a:gd name="T11" fmla="*/ 64 h 156"/>
                <a:gd name="T12" fmla="*/ 44 w 256"/>
                <a:gd name="T13" fmla="*/ 64 h 156"/>
                <a:gd name="T14" fmla="*/ 0 w 256"/>
                <a:gd name="T15" fmla="*/ 112 h 156"/>
                <a:gd name="T16" fmla="*/ 44 w 256"/>
                <a:gd name="T17" fmla="*/ 156 h 156"/>
                <a:gd name="T18" fmla="*/ 44 w 256"/>
                <a:gd name="T19" fmla="*/ 72 h 156"/>
                <a:gd name="T20" fmla="*/ 56 w 256"/>
                <a:gd name="T21" fmla="*/ 72 h 156"/>
                <a:gd name="T22" fmla="*/ 56 w 256"/>
                <a:gd name="T23" fmla="*/ 69 h 156"/>
                <a:gd name="T24" fmla="*/ 136 w 256"/>
                <a:gd name="T25" fmla="*/ 8 h 156"/>
                <a:gd name="T26" fmla="*/ 216 w 256"/>
                <a:gd name="T27" fmla="*/ 84 h 156"/>
                <a:gd name="T28" fmla="*/ 216 w 256"/>
                <a:gd name="T29" fmla="*/ 88 h 156"/>
                <a:gd name="T30" fmla="*/ 220 w 256"/>
                <a:gd name="T31" fmla="*/ 88 h 156"/>
                <a:gd name="T32" fmla="*/ 248 w 256"/>
                <a:gd name="T33" fmla="*/ 120 h 156"/>
                <a:gd name="T34" fmla="*/ 220 w 256"/>
                <a:gd name="T35" fmla="*/ 148 h 156"/>
                <a:gd name="T36" fmla="*/ 44 w 256"/>
                <a:gd name="T37" fmla="*/ 148 h 156"/>
                <a:gd name="T38" fmla="*/ 8 w 256"/>
                <a:gd name="T39" fmla="*/ 112 h 156"/>
                <a:gd name="T40" fmla="*/ 44 w 256"/>
                <a:gd name="T41" fmla="*/ 7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6">
                  <a:moveTo>
                    <a:pt x="44" y="156"/>
                  </a:moveTo>
                  <a:cubicBezTo>
                    <a:pt x="220" y="156"/>
                    <a:pt x="220" y="156"/>
                    <a:pt x="220" y="156"/>
                  </a:cubicBezTo>
                  <a:cubicBezTo>
                    <a:pt x="241" y="156"/>
                    <a:pt x="256" y="140"/>
                    <a:pt x="256" y="120"/>
                  </a:cubicBezTo>
                  <a:cubicBezTo>
                    <a:pt x="256" y="102"/>
                    <a:pt x="244" y="82"/>
                    <a:pt x="224" y="80"/>
                  </a:cubicBezTo>
                  <a:cubicBezTo>
                    <a:pt x="222" y="35"/>
                    <a:pt x="184" y="0"/>
                    <a:pt x="136" y="0"/>
                  </a:cubicBezTo>
                  <a:cubicBezTo>
                    <a:pt x="94" y="0"/>
                    <a:pt x="58" y="27"/>
                    <a:pt x="49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1" y="64"/>
                    <a:pt x="0" y="86"/>
                    <a:pt x="0" y="112"/>
                  </a:cubicBezTo>
                  <a:cubicBezTo>
                    <a:pt x="0" y="137"/>
                    <a:pt x="19" y="156"/>
                    <a:pt x="44" y="156"/>
                  </a:cubicBezTo>
                  <a:close/>
                  <a:moveTo>
                    <a:pt x="44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3"/>
                    <a:pt x="97" y="8"/>
                    <a:pt x="136" y="8"/>
                  </a:cubicBezTo>
                  <a:cubicBezTo>
                    <a:pt x="181" y="8"/>
                    <a:pt x="216" y="41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7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24" y="148"/>
                    <a:pt x="8" y="132"/>
                    <a:pt x="8" y="112"/>
                  </a:cubicBezTo>
                  <a:cubicBezTo>
                    <a:pt x="8" y="90"/>
                    <a:pt x="25" y="72"/>
                    <a:pt x="44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Rectangle 187"/>
            <p:cNvSpPr>
              <a:spLocks noChangeArrowheads="1"/>
            </p:cNvSpPr>
            <p:nvPr/>
          </p:nvSpPr>
          <p:spPr bwMode="auto">
            <a:xfrm>
              <a:off x="2957775" y="2241550"/>
              <a:ext cx="9860" cy="2394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" name="Rectangle 188"/>
            <p:cNvSpPr>
              <a:spLocks noChangeArrowheads="1"/>
            </p:cNvSpPr>
            <p:nvPr/>
          </p:nvSpPr>
          <p:spPr bwMode="auto">
            <a:xfrm>
              <a:off x="2957775" y="2285212"/>
              <a:ext cx="9860" cy="2394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" name="Freeform 189"/>
            <p:cNvSpPr>
              <a:spLocks/>
            </p:cNvSpPr>
            <p:nvPr/>
          </p:nvSpPr>
          <p:spPr bwMode="auto">
            <a:xfrm>
              <a:off x="2969043" y="2248593"/>
              <a:ext cx="21127" cy="21127"/>
            </a:xfrm>
            <a:custGeom>
              <a:avLst/>
              <a:gdLst>
                <a:gd name="T0" fmla="*/ 10 w 15"/>
                <a:gd name="T1" fmla="*/ 0 h 15"/>
                <a:gd name="T2" fmla="*/ 15 w 15"/>
                <a:gd name="T3" fmla="*/ 5 h 15"/>
                <a:gd name="T4" fmla="*/ 4 w 15"/>
                <a:gd name="T5" fmla="*/ 15 h 15"/>
                <a:gd name="T6" fmla="*/ 0 w 15"/>
                <a:gd name="T7" fmla="*/ 10 h 15"/>
                <a:gd name="T8" fmla="*/ 10 w 1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0" y="0"/>
                  </a:moveTo>
                  <a:lnTo>
                    <a:pt x="15" y="5"/>
                  </a:lnTo>
                  <a:lnTo>
                    <a:pt x="4" y="15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" name="Freeform 190"/>
            <p:cNvSpPr>
              <a:spLocks/>
            </p:cNvSpPr>
            <p:nvPr/>
          </p:nvSpPr>
          <p:spPr bwMode="auto">
            <a:xfrm>
              <a:off x="2936649" y="2280986"/>
              <a:ext cx="19718" cy="21127"/>
            </a:xfrm>
            <a:custGeom>
              <a:avLst/>
              <a:gdLst>
                <a:gd name="T0" fmla="*/ 10 w 14"/>
                <a:gd name="T1" fmla="*/ 0 h 15"/>
                <a:gd name="T2" fmla="*/ 14 w 14"/>
                <a:gd name="T3" fmla="*/ 5 h 15"/>
                <a:gd name="T4" fmla="*/ 4 w 14"/>
                <a:gd name="T5" fmla="*/ 15 h 15"/>
                <a:gd name="T6" fmla="*/ 0 w 14"/>
                <a:gd name="T7" fmla="*/ 10 h 15"/>
                <a:gd name="T8" fmla="*/ 10 w 1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0" y="0"/>
                  </a:moveTo>
                  <a:lnTo>
                    <a:pt x="14" y="5"/>
                  </a:lnTo>
                  <a:lnTo>
                    <a:pt x="4" y="15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" name="Freeform 191"/>
            <p:cNvSpPr>
              <a:spLocks/>
            </p:cNvSpPr>
            <p:nvPr/>
          </p:nvSpPr>
          <p:spPr bwMode="auto">
            <a:xfrm>
              <a:off x="2969043" y="2280986"/>
              <a:ext cx="21127" cy="21127"/>
            </a:xfrm>
            <a:custGeom>
              <a:avLst/>
              <a:gdLst>
                <a:gd name="T0" fmla="*/ 15 w 15"/>
                <a:gd name="T1" fmla="*/ 10 h 15"/>
                <a:gd name="T2" fmla="*/ 10 w 15"/>
                <a:gd name="T3" fmla="*/ 15 h 15"/>
                <a:gd name="T4" fmla="*/ 0 w 15"/>
                <a:gd name="T5" fmla="*/ 5 h 15"/>
                <a:gd name="T6" fmla="*/ 4 w 15"/>
                <a:gd name="T7" fmla="*/ 0 h 15"/>
                <a:gd name="T8" fmla="*/ 15 w 15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5" y="10"/>
                  </a:moveTo>
                  <a:lnTo>
                    <a:pt x="10" y="15"/>
                  </a:lnTo>
                  <a:lnTo>
                    <a:pt x="0" y="5"/>
                  </a:lnTo>
                  <a:lnTo>
                    <a:pt x="4" y="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" name="Freeform 192"/>
            <p:cNvSpPr>
              <a:spLocks/>
            </p:cNvSpPr>
            <p:nvPr/>
          </p:nvSpPr>
          <p:spPr bwMode="auto">
            <a:xfrm>
              <a:off x="2936649" y="2248593"/>
              <a:ext cx="19718" cy="21127"/>
            </a:xfrm>
            <a:custGeom>
              <a:avLst/>
              <a:gdLst>
                <a:gd name="T0" fmla="*/ 0 w 14"/>
                <a:gd name="T1" fmla="*/ 5 h 15"/>
                <a:gd name="T2" fmla="*/ 4 w 14"/>
                <a:gd name="T3" fmla="*/ 0 h 15"/>
                <a:gd name="T4" fmla="*/ 14 w 14"/>
                <a:gd name="T5" fmla="*/ 10 h 15"/>
                <a:gd name="T6" fmla="*/ 10 w 14"/>
                <a:gd name="T7" fmla="*/ 15 h 15"/>
                <a:gd name="T8" fmla="*/ 0 w 14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0" y="5"/>
                  </a:moveTo>
                  <a:lnTo>
                    <a:pt x="4" y="0"/>
                  </a:lnTo>
                  <a:lnTo>
                    <a:pt x="14" y="10"/>
                  </a:lnTo>
                  <a:lnTo>
                    <a:pt x="10" y="1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" name="Rectangle 193"/>
            <p:cNvSpPr>
              <a:spLocks noChangeArrowheads="1"/>
            </p:cNvSpPr>
            <p:nvPr/>
          </p:nvSpPr>
          <p:spPr bwMode="auto">
            <a:xfrm>
              <a:off x="2971860" y="2271128"/>
              <a:ext cx="23944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" name="Rectangle 194"/>
            <p:cNvSpPr>
              <a:spLocks noChangeArrowheads="1"/>
            </p:cNvSpPr>
            <p:nvPr/>
          </p:nvSpPr>
          <p:spPr bwMode="auto">
            <a:xfrm>
              <a:off x="2929606" y="2271128"/>
              <a:ext cx="23944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" name="Rectangle 195"/>
            <p:cNvSpPr>
              <a:spLocks noChangeArrowheads="1"/>
            </p:cNvSpPr>
            <p:nvPr/>
          </p:nvSpPr>
          <p:spPr bwMode="auto">
            <a:xfrm>
              <a:off x="3052141" y="2265494"/>
              <a:ext cx="9860" cy="2394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" name="Rectangle 196"/>
            <p:cNvSpPr>
              <a:spLocks noChangeArrowheads="1"/>
            </p:cNvSpPr>
            <p:nvPr/>
          </p:nvSpPr>
          <p:spPr bwMode="auto">
            <a:xfrm>
              <a:off x="3052141" y="2309155"/>
              <a:ext cx="9860" cy="2253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" name="Freeform 197"/>
            <p:cNvSpPr>
              <a:spLocks/>
            </p:cNvSpPr>
            <p:nvPr/>
          </p:nvSpPr>
          <p:spPr bwMode="auto">
            <a:xfrm>
              <a:off x="3063409" y="2271128"/>
              <a:ext cx="21127" cy="22535"/>
            </a:xfrm>
            <a:custGeom>
              <a:avLst/>
              <a:gdLst>
                <a:gd name="T0" fmla="*/ 11 w 15"/>
                <a:gd name="T1" fmla="*/ 0 h 16"/>
                <a:gd name="T2" fmla="*/ 15 w 15"/>
                <a:gd name="T3" fmla="*/ 6 h 16"/>
                <a:gd name="T4" fmla="*/ 5 w 15"/>
                <a:gd name="T5" fmla="*/ 16 h 16"/>
                <a:gd name="T6" fmla="*/ 0 w 15"/>
                <a:gd name="T7" fmla="*/ 11 h 16"/>
                <a:gd name="T8" fmla="*/ 11 w 1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1" y="0"/>
                  </a:moveTo>
                  <a:lnTo>
                    <a:pt x="15" y="6"/>
                  </a:lnTo>
                  <a:lnTo>
                    <a:pt x="5" y="16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Freeform 198"/>
            <p:cNvSpPr>
              <a:spLocks/>
            </p:cNvSpPr>
            <p:nvPr/>
          </p:nvSpPr>
          <p:spPr bwMode="auto">
            <a:xfrm>
              <a:off x="3031014" y="2304930"/>
              <a:ext cx="19718" cy="21127"/>
            </a:xfrm>
            <a:custGeom>
              <a:avLst/>
              <a:gdLst>
                <a:gd name="T0" fmla="*/ 10 w 14"/>
                <a:gd name="T1" fmla="*/ 0 h 15"/>
                <a:gd name="T2" fmla="*/ 14 w 14"/>
                <a:gd name="T3" fmla="*/ 5 h 15"/>
                <a:gd name="T4" fmla="*/ 4 w 14"/>
                <a:gd name="T5" fmla="*/ 15 h 15"/>
                <a:gd name="T6" fmla="*/ 0 w 14"/>
                <a:gd name="T7" fmla="*/ 10 h 15"/>
                <a:gd name="T8" fmla="*/ 10 w 1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0" y="0"/>
                  </a:moveTo>
                  <a:lnTo>
                    <a:pt x="14" y="5"/>
                  </a:lnTo>
                  <a:lnTo>
                    <a:pt x="4" y="15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" name="Freeform 199"/>
            <p:cNvSpPr>
              <a:spLocks/>
            </p:cNvSpPr>
            <p:nvPr/>
          </p:nvSpPr>
          <p:spPr bwMode="auto">
            <a:xfrm>
              <a:off x="3063409" y="2304930"/>
              <a:ext cx="21127" cy="21127"/>
            </a:xfrm>
            <a:custGeom>
              <a:avLst/>
              <a:gdLst>
                <a:gd name="T0" fmla="*/ 15 w 15"/>
                <a:gd name="T1" fmla="*/ 10 h 15"/>
                <a:gd name="T2" fmla="*/ 11 w 15"/>
                <a:gd name="T3" fmla="*/ 15 h 15"/>
                <a:gd name="T4" fmla="*/ 0 w 15"/>
                <a:gd name="T5" fmla="*/ 5 h 15"/>
                <a:gd name="T6" fmla="*/ 5 w 15"/>
                <a:gd name="T7" fmla="*/ 0 h 15"/>
                <a:gd name="T8" fmla="*/ 15 w 15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5" y="10"/>
                  </a:moveTo>
                  <a:lnTo>
                    <a:pt x="11" y="15"/>
                  </a:lnTo>
                  <a:lnTo>
                    <a:pt x="0" y="5"/>
                  </a:lnTo>
                  <a:lnTo>
                    <a:pt x="5" y="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" name="Freeform 200"/>
            <p:cNvSpPr>
              <a:spLocks/>
            </p:cNvSpPr>
            <p:nvPr/>
          </p:nvSpPr>
          <p:spPr bwMode="auto">
            <a:xfrm>
              <a:off x="3031014" y="2271128"/>
              <a:ext cx="19718" cy="22535"/>
            </a:xfrm>
            <a:custGeom>
              <a:avLst/>
              <a:gdLst>
                <a:gd name="T0" fmla="*/ 0 w 14"/>
                <a:gd name="T1" fmla="*/ 6 h 16"/>
                <a:gd name="T2" fmla="*/ 4 w 14"/>
                <a:gd name="T3" fmla="*/ 0 h 16"/>
                <a:gd name="T4" fmla="*/ 14 w 14"/>
                <a:gd name="T5" fmla="*/ 11 h 16"/>
                <a:gd name="T6" fmla="*/ 10 w 14"/>
                <a:gd name="T7" fmla="*/ 16 h 16"/>
                <a:gd name="T8" fmla="*/ 0 w 14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0" y="6"/>
                  </a:moveTo>
                  <a:lnTo>
                    <a:pt x="4" y="0"/>
                  </a:lnTo>
                  <a:lnTo>
                    <a:pt x="14" y="11"/>
                  </a:lnTo>
                  <a:lnTo>
                    <a:pt x="10" y="1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" name="Rectangle 201"/>
            <p:cNvSpPr>
              <a:spLocks noChangeArrowheads="1"/>
            </p:cNvSpPr>
            <p:nvPr/>
          </p:nvSpPr>
          <p:spPr bwMode="auto">
            <a:xfrm>
              <a:off x="3066225" y="2293663"/>
              <a:ext cx="23944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" name="Rectangle 202"/>
            <p:cNvSpPr>
              <a:spLocks noChangeArrowheads="1"/>
            </p:cNvSpPr>
            <p:nvPr/>
          </p:nvSpPr>
          <p:spPr bwMode="auto">
            <a:xfrm>
              <a:off x="3023972" y="2293663"/>
              <a:ext cx="23944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99" name="Freeform 203"/>
          <p:cNvSpPr>
            <a:spLocks/>
          </p:cNvSpPr>
          <p:nvPr/>
        </p:nvSpPr>
        <p:spPr bwMode="auto">
          <a:xfrm>
            <a:off x="4066217" y="3610552"/>
            <a:ext cx="245068" cy="302815"/>
          </a:xfrm>
          <a:custGeom>
            <a:avLst/>
            <a:gdLst>
              <a:gd name="T0" fmla="*/ 181 w 208"/>
              <a:gd name="T1" fmla="*/ 215 h 255"/>
              <a:gd name="T2" fmla="*/ 194 w 208"/>
              <a:gd name="T3" fmla="*/ 228 h 255"/>
              <a:gd name="T4" fmla="*/ 184 w 208"/>
              <a:gd name="T5" fmla="*/ 228 h 255"/>
              <a:gd name="T6" fmla="*/ 164 w 208"/>
              <a:gd name="T7" fmla="*/ 208 h 255"/>
              <a:gd name="T8" fmla="*/ 164 w 208"/>
              <a:gd name="T9" fmla="*/ 48 h 255"/>
              <a:gd name="T10" fmla="*/ 128 w 208"/>
              <a:gd name="T11" fmla="*/ 0 h 255"/>
              <a:gd name="T12" fmla="*/ 96 w 208"/>
              <a:gd name="T13" fmla="*/ 25 h 255"/>
              <a:gd name="T14" fmla="*/ 64 w 208"/>
              <a:gd name="T15" fmla="*/ 0 h 255"/>
              <a:gd name="T16" fmla="*/ 32 w 208"/>
              <a:gd name="T17" fmla="*/ 26 h 255"/>
              <a:gd name="T18" fmla="*/ 0 w 208"/>
              <a:gd name="T19" fmla="*/ 4 h 255"/>
              <a:gd name="T20" fmla="*/ 0 w 208"/>
              <a:gd name="T21" fmla="*/ 12 h 255"/>
              <a:gd name="T22" fmla="*/ 28 w 208"/>
              <a:gd name="T23" fmla="*/ 48 h 255"/>
              <a:gd name="T24" fmla="*/ 28 w 208"/>
              <a:gd name="T25" fmla="*/ 208 h 255"/>
              <a:gd name="T26" fmla="*/ 36 w 208"/>
              <a:gd name="T27" fmla="*/ 208 h 255"/>
              <a:gd name="T28" fmla="*/ 36 w 208"/>
              <a:gd name="T29" fmla="*/ 48 h 255"/>
              <a:gd name="T30" fmla="*/ 64 w 208"/>
              <a:gd name="T31" fmla="*/ 8 h 255"/>
              <a:gd name="T32" fmla="*/ 92 w 208"/>
              <a:gd name="T33" fmla="*/ 48 h 255"/>
              <a:gd name="T34" fmla="*/ 92 w 208"/>
              <a:gd name="T35" fmla="*/ 208 h 255"/>
              <a:gd name="T36" fmla="*/ 100 w 208"/>
              <a:gd name="T37" fmla="*/ 208 h 255"/>
              <a:gd name="T38" fmla="*/ 100 w 208"/>
              <a:gd name="T39" fmla="*/ 48 h 255"/>
              <a:gd name="T40" fmla="*/ 128 w 208"/>
              <a:gd name="T41" fmla="*/ 8 h 255"/>
              <a:gd name="T42" fmla="*/ 156 w 208"/>
              <a:gd name="T43" fmla="*/ 48 h 255"/>
              <a:gd name="T44" fmla="*/ 156 w 208"/>
              <a:gd name="T45" fmla="*/ 208 h 255"/>
              <a:gd name="T46" fmla="*/ 184 w 208"/>
              <a:gd name="T47" fmla="*/ 236 h 255"/>
              <a:gd name="T48" fmla="*/ 194 w 208"/>
              <a:gd name="T49" fmla="*/ 236 h 255"/>
              <a:gd name="T50" fmla="*/ 181 w 208"/>
              <a:gd name="T51" fmla="*/ 249 h 255"/>
              <a:gd name="T52" fmla="*/ 187 w 208"/>
              <a:gd name="T53" fmla="*/ 255 h 255"/>
              <a:gd name="T54" fmla="*/ 208 w 208"/>
              <a:gd name="T55" fmla="*/ 235 h 255"/>
              <a:gd name="T56" fmla="*/ 208 w 208"/>
              <a:gd name="T57" fmla="*/ 229 h 255"/>
              <a:gd name="T58" fmla="*/ 187 w 208"/>
              <a:gd name="T59" fmla="*/ 209 h 255"/>
              <a:gd name="T60" fmla="*/ 181 w 208"/>
              <a:gd name="T61" fmla="*/ 21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8" h="255">
                <a:moveTo>
                  <a:pt x="181" y="215"/>
                </a:moveTo>
                <a:cubicBezTo>
                  <a:pt x="194" y="228"/>
                  <a:pt x="194" y="228"/>
                  <a:pt x="194" y="228"/>
                </a:cubicBezTo>
                <a:cubicBezTo>
                  <a:pt x="184" y="228"/>
                  <a:pt x="184" y="228"/>
                  <a:pt x="184" y="228"/>
                </a:cubicBezTo>
                <a:cubicBezTo>
                  <a:pt x="165" y="228"/>
                  <a:pt x="164" y="210"/>
                  <a:pt x="164" y="208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64" y="31"/>
                  <a:pt x="156" y="0"/>
                  <a:pt x="128" y="0"/>
                </a:cubicBezTo>
                <a:cubicBezTo>
                  <a:pt x="110" y="0"/>
                  <a:pt x="100" y="12"/>
                  <a:pt x="96" y="25"/>
                </a:cubicBezTo>
                <a:cubicBezTo>
                  <a:pt x="91" y="12"/>
                  <a:pt x="81" y="0"/>
                  <a:pt x="64" y="0"/>
                </a:cubicBezTo>
                <a:cubicBezTo>
                  <a:pt x="46" y="0"/>
                  <a:pt x="36" y="13"/>
                  <a:pt x="32" y="26"/>
                </a:cubicBezTo>
                <a:cubicBezTo>
                  <a:pt x="27" y="15"/>
                  <a:pt x="17" y="4"/>
                  <a:pt x="0" y="4"/>
                </a:cubicBezTo>
                <a:cubicBezTo>
                  <a:pt x="0" y="12"/>
                  <a:pt x="0" y="12"/>
                  <a:pt x="0" y="12"/>
                </a:cubicBezTo>
                <a:cubicBezTo>
                  <a:pt x="27" y="12"/>
                  <a:pt x="28" y="46"/>
                  <a:pt x="28" y="48"/>
                </a:cubicBezTo>
                <a:cubicBezTo>
                  <a:pt x="28" y="208"/>
                  <a:pt x="28" y="208"/>
                  <a:pt x="28" y="208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6"/>
                  <a:pt x="37" y="8"/>
                  <a:pt x="64" y="8"/>
                </a:cubicBezTo>
                <a:cubicBezTo>
                  <a:pt x="91" y="8"/>
                  <a:pt x="92" y="46"/>
                  <a:pt x="92" y="48"/>
                </a:cubicBezTo>
                <a:cubicBezTo>
                  <a:pt x="92" y="208"/>
                  <a:pt x="92" y="208"/>
                  <a:pt x="92" y="208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0" y="46"/>
                  <a:pt x="100" y="8"/>
                  <a:pt x="128" y="8"/>
                </a:cubicBezTo>
                <a:cubicBezTo>
                  <a:pt x="155" y="8"/>
                  <a:pt x="156" y="46"/>
                  <a:pt x="156" y="48"/>
                </a:cubicBezTo>
                <a:cubicBezTo>
                  <a:pt x="156" y="208"/>
                  <a:pt x="156" y="208"/>
                  <a:pt x="156" y="208"/>
                </a:cubicBezTo>
                <a:cubicBezTo>
                  <a:pt x="156" y="218"/>
                  <a:pt x="162" y="236"/>
                  <a:pt x="184" y="236"/>
                </a:cubicBezTo>
                <a:cubicBezTo>
                  <a:pt x="194" y="236"/>
                  <a:pt x="194" y="236"/>
                  <a:pt x="194" y="236"/>
                </a:cubicBezTo>
                <a:cubicBezTo>
                  <a:pt x="181" y="249"/>
                  <a:pt x="181" y="249"/>
                  <a:pt x="181" y="249"/>
                </a:cubicBezTo>
                <a:cubicBezTo>
                  <a:pt x="187" y="255"/>
                  <a:pt x="187" y="255"/>
                  <a:pt x="187" y="255"/>
                </a:cubicBezTo>
                <a:cubicBezTo>
                  <a:pt x="208" y="235"/>
                  <a:pt x="208" y="235"/>
                  <a:pt x="208" y="235"/>
                </a:cubicBezTo>
                <a:cubicBezTo>
                  <a:pt x="208" y="229"/>
                  <a:pt x="208" y="229"/>
                  <a:pt x="208" y="229"/>
                </a:cubicBezTo>
                <a:cubicBezTo>
                  <a:pt x="187" y="209"/>
                  <a:pt x="187" y="209"/>
                  <a:pt x="187" y="209"/>
                </a:cubicBezTo>
                <a:lnTo>
                  <a:pt x="181" y="2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0" name="Freeform 204"/>
          <p:cNvSpPr>
            <a:spLocks/>
          </p:cNvSpPr>
          <p:nvPr/>
        </p:nvSpPr>
        <p:spPr bwMode="auto">
          <a:xfrm>
            <a:off x="4428185" y="3609144"/>
            <a:ext cx="305632" cy="305632"/>
          </a:xfrm>
          <a:custGeom>
            <a:avLst/>
            <a:gdLst>
              <a:gd name="T0" fmla="*/ 123 w 217"/>
              <a:gd name="T1" fmla="*/ 6 h 217"/>
              <a:gd name="T2" fmla="*/ 206 w 217"/>
              <a:gd name="T3" fmla="*/ 6 h 217"/>
              <a:gd name="T4" fmla="*/ 64 w 217"/>
              <a:gd name="T5" fmla="*/ 148 h 217"/>
              <a:gd name="T6" fmla="*/ 8 w 217"/>
              <a:gd name="T7" fmla="*/ 91 h 217"/>
              <a:gd name="T8" fmla="*/ 4 w 217"/>
              <a:gd name="T9" fmla="*/ 96 h 217"/>
              <a:gd name="T10" fmla="*/ 60 w 217"/>
              <a:gd name="T11" fmla="*/ 153 h 217"/>
              <a:gd name="T12" fmla="*/ 0 w 217"/>
              <a:gd name="T13" fmla="*/ 212 h 217"/>
              <a:gd name="T14" fmla="*/ 5 w 217"/>
              <a:gd name="T15" fmla="*/ 217 h 217"/>
              <a:gd name="T16" fmla="*/ 64 w 217"/>
              <a:gd name="T17" fmla="*/ 158 h 217"/>
              <a:gd name="T18" fmla="*/ 121 w 217"/>
              <a:gd name="T19" fmla="*/ 214 h 217"/>
              <a:gd name="T20" fmla="*/ 125 w 217"/>
              <a:gd name="T21" fmla="*/ 209 h 217"/>
              <a:gd name="T22" fmla="*/ 69 w 217"/>
              <a:gd name="T23" fmla="*/ 153 h 217"/>
              <a:gd name="T24" fmla="*/ 210 w 217"/>
              <a:gd name="T25" fmla="*/ 11 h 217"/>
              <a:gd name="T26" fmla="*/ 210 w 217"/>
              <a:gd name="T27" fmla="*/ 94 h 217"/>
              <a:gd name="T28" fmla="*/ 217 w 217"/>
              <a:gd name="T29" fmla="*/ 94 h 217"/>
              <a:gd name="T30" fmla="*/ 217 w 217"/>
              <a:gd name="T31" fmla="*/ 0 h 217"/>
              <a:gd name="T32" fmla="*/ 123 w 217"/>
              <a:gd name="T33" fmla="*/ 0 h 217"/>
              <a:gd name="T34" fmla="*/ 123 w 217"/>
              <a:gd name="T35" fmla="*/ 6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7" h="217">
                <a:moveTo>
                  <a:pt x="123" y="6"/>
                </a:moveTo>
                <a:lnTo>
                  <a:pt x="206" y="6"/>
                </a:lnTo>
                <a:lnTo>
                  <a:pt x="64" y="148"/>
                </a:lnTo>
                <a:lnTo>
                  <a:pt x="8" y="91"/>
                </a:lnTo>
                <a:lnTo>
                  <a:pt x="4" y="96"/>
                </a:lnTo>
                <a:lnTo>
                  <a:pt x="60" y="153"/>
                </a:lnTo>
                <a:lnTo>
                  <a:pt x="0" y="212"/>
                </a:lnTo>
                <a:lnTo>
                  <a:pt x="5" y="217"/>
                </a:lnTo>
                <a:lnTo>
                  <a:pt x="64" y="158"/>
                </a:lnTo>
                <a:lnTo>
                  <a:pt x="121" y="214"/>
                </a:lnTo>
                <a:lnTo>
                  <a:pt x="125" y="209"/>
                </a:lnTo>
                <a:lnTo>
                  <a:pt x="69" y="153"/>
                </a:lnTo>
                <a:lnTo>
                  <a:pt x="210" y="11"/>
                </a:lnTo>
                <a:lnTo>
                  <a:pt x="210" y="94"/>
                </a:lnTo>
                <a:lnTo>
                  <a:pt x="217" y="94"/>
                </a:lnTo>
                <a:lnTo>
                  <a:pt x="217" y="0"/>
                </a:lnTo>
                <a:lnTo>
                  <a:pt x="123" y="0"/>
                </a:lnTo>
                <a:lnTo>
                  <a:pt x="123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3" name="Rectangle 208"/>
          <p:cNvSpPr>
            <a:spLocks noChangeArrowheads="1"/>
          </p:cNvSpPr>
          <p:nvPr/>
        </p:nvSpPr>
        <p:spPr bwMode="auto">
          <a:xfrm>
            <a:off x="2171867" y="2435914"/>
            <a:ext cx="9860" cy="28169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26" name="Группа 425"/>
          <p:cNvGrpSpPr/>
          <p:nvPr/>
        </p:nvGrpSpPr>
        <p:grpSpPr>
          <a:xfrm>
            <a:off x="2073276" y="2451407"/>
            <a:ext cx="302815" cy="278872"/>
            <a:chOff x="2073276" y="2451407"/>
            <a:chExt cx="302815" cy="278872"/>
          </a:xfrm>
        </p:grpSpPr>
        <p:sp>
          <p:nvSpPr>
            <p:cNvPr id="201" name="Freeform 206"/>
            <p:cNvSpPr>
              <a:spLocks noEditPoints="1"/>
            </p:cNvSpPr>
            <p:nvPr/>
          </p:nvSpPr>
          <p:spPr bwMode="auto">
            <a:xfrm>
              <a:off x="2097220" y="2473942"/>
              <a:ext cx="278871" cy="180280"/>
            </a:xfrm>
            <a:custGeom>
              <a:avLst/>
              <a:gdLst>
                <a:gd name="T0" fmla="*/ 208 w 236"/>
                <a:gd name="T1" fmla="*/ 80 h 152"/>
                <a:gd name="T2" fmla="*/ 124 w 236"/>
                <a:gd name="T3" fmla="*/ 8 h 152"/>
                <a:gd name="T4" fmla="*/ 102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204 w 236"/>
                <a:gd name="T17" fmla="*/ 152 h 152"/>
                <a:gd name="T18" fmla="*/ 236 w 236"/>
                <a:gd name="T19" fmla="*/ 120 h 152"/>
                <a:gd name="T20" fmla="*/ 208 w 236"/>
                <a:gd name="T21" fmla="*/ 80 h 152"/>
                <a:gd name="T22" fmla="*/ 20 w 236"/>
                <a:gd name="T23" fmla="*/ 56 h 152"/>
                <a:gd name="T24" fmla="*/ 68 w 236"/>
                <a:gd name="T25" fmla="*/ 8 h 152"/>
                <a:gd name="T26" fmla="*/ 92 w 236"/>
                <a:gd name="T27" fmla="*/ 14 h 152"/>
                <a:gd name="T28" fmla="*/ 45 w 236"/>
                <a:gd name="T29" fmla="*/ 68 h 152"/>
                <a:gd name="T30" fmla="*/ 40 w 236"/>
                <a:gd name="T31" fmla="*/ 68 h 152"/>
                <a:gd name="T32" fmla="*/ 24 w 236"/>
                <a:gd name="T33" fmla="*/ 72 h 152"/>
                <a:gd name="T34" fmla="*/ 20 w 236"/>
                <a:gd name="T35" fmla="*/ 56 h 152"/>
                <a:gd name="T36" fmla="*/ 204 w 236"/>
                <a:gd name="T37" fmla="*/ 144 h 152"/>
                <a:gd name="T38" fmla="*/ 40 w 236"/>
                <a:gd name="T39" fmla="*/ 144 h 152"/>
                <a:gd name="T40" fmla="*/ 8 w 236"/>
                <a:gd name="T41" fmla="*/ 112 h 152"/>
                <a:gd name="T42" fmla="*/ 40 w 236"/>
                <a:gd name="T43" fmla="*/ 76 h 152"/>
                <a:gd name="T44" fmla="*/ 52 w 236"/>
                <a:gd name="T45" fmla="*/ 76 h 152"/>
                <a:gd name="T46" fmla="*/ 52 w 236"/>
                <a:gd name="T47" fmla="*/ 73 h 152"/>
                <a:gd name="T48" fmla="*/ 124 w 236"/>
                <a:gd name="T49" fmla="*/ 16 h 152"/>
                <a:gd name="T50" fmla="*/ 200 w 236"/>
                <a:gd name="T51" fmla="*/ 84 h 152"/>
                <a:gd name="T52" fmla="*/ 200 w 236"/>
                <a:gd name="T53" fmla="*/ 88 h 152"/>
                <a:gd name="T54" fmla="*/ 204 w 236"/>
                <a:gd name="T55" fmla="*/ 88 h 152"/>
                <a:gd name="T56" fmla="*/ 228 w 236"/>
                <a:gd name="T57" fmla="*/ 120 h 152"/>
                <a:gd name="T58" fmla="*/ 204 w 236"/>
                <a:gd name="T59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6" h="152">
                  <a:moveTo>
                    <a:pt x="208" y="80"/>
                  </a:moveTo>
                  <a:cubicBezTo>
                    <a:pt x="206" y="40"/>
                    <a:pt x="169" y="8"/>
                    <a:pt x="124" y="8"/>
                  </a:cubicBezTo>
                  <a:cubicBezTo>
                    <a:pt x="116" y="8"/>
                    <a:pt x="109" y="9"/>
                    <a:pt x="102" y="11"/>
                  </a:cubicBezTo>
                  <a:cubicBezTo>
                    <a:pt x="92" y="4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5"/>
                    <a:pt x="14" y="70"/>
                    <a:pt x="17" y="76"/>
                  </a:cubicBezTo>
                  <a:cubicBezTo>
                    <a:pt x="7" y="84"/>
                    <a:pt x="0" y="97"/>
                    <a:pt x="0" y="112"/>
                  </a:cubicBezTo>
                  <a:cubicBezTo>
                    <a:pt x="0" y="135"/>
                    <a:pt x="17" y="152"/>
                    <a:pt x="40" y="152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3" y="152"/>
                    <a:pt x="236" y="139"/>
                    <a:pt x="236" y="120"/>
                  </a:cubicBezTo>
                  <a:cubicBezTo>
                    <a:pt x="236" y="102"/>
                    <a:pt x="225" y="83"/>
                    <a:pt x="208" y="80"/>
                  </a:cubicBezTo>
                  <a:close/>
                  <a:moveTo>
                    <a:pt x="20" y="56"/>
                  </a:moveTo>
                  <a:cubicBezTo>
                    <a:pt x="20" y="29"/>
                    <a:pt x="42" y="8"/>
                    <a:pt x="68" y="8"/>
                  </a:cubicBezTo>
                  <a:cubicBezTo>
                    <a:pt x="77" y="8"/>
                    <a:pt x="85" y="10"/>
                    <a:pt x="92" y="14"/>
                  </a:cubicBezTo>
                  <a:cubicBezTo>
                    <a:pt x="69" y="24"/>
                    <a:pt x="51" y="43"/>
                    <a:pt x="45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9" y="69"/>
                    <a:pt x="24" y="72"/>
                  </a:cubicBezTo>
                  <a:cubicBezTo>
                    <a:pt x="21" y="67"/>
                    <a:pt x="20" y="62"/>
                    <a:pt x="20" y="56"/>
                  </a:cubicBezTo>
                  <a:close/>
                  <a:moveTo>
                    <a:pt x="204" y="144"/>
                  </a:move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1"/>
                    <a:pt x="8" y="112"/>
                  </a:cubicBezTo>
                  <a:cubicBezTo>
                    <a:pt x="8" y="92"/>
                    <a:pt x="23" y="76"/>
                    <a:pt x="40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8" y="40"/>
                    <a:pt x="89" y="16"/>
                    <a:pt x="124" y="16"/>
                  </a:cubicBezTo>
                  <a:cubicBezTo>
                    <a:pt x="166" y="16"/>
                    <a:pt x="200" y="46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5"/>
                    <a:pt x="228" y="120"/>
                  </a:cubicBezTo>
                  <a:cubicBezTo>
                    <a:pt x="228" y="135"/>
                    <a:pt x="219" y="144"/>
                    <a:pt x="20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" name="Rectangle 207"/>
            <p:cNvSpPr>
              <a:spLocks noChangeArrowheads="1"/>
            </p:cNvSpPr>
            <p:nvPr/>
          </p:nvSpPr>
          <p:spPr bwMode="auto">
            <a:xfrm>
              <a:off x="2073276" y="2535913"/>
              <a:ext cx="2816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Freeform 209"/>
            <p:cNvSpPr>
              <a:spLocks/>
            </p:cNvSpPr>
            <p:nvPr/>
          </p:nvSpPr>
          <p:spPr bwMode="auto">
            <a:xfrm>
              <a:off x="2088769" y="2451407"/>
              <a:ext cx="35211" cy="35211"/>
            </a:xfrm>
            <a:custGeom>
              <a:avLst/>
              <a:gdLst>
                <a:gd name="T0" fmla="*/ 5 w 25"/>
                <a:gd name="T1" fmla="*/ 0 h 25"/>
                <a:gd name="T2" fmla="*/ 25 w 25"/>
                <a:gd name="T3" fmla="*/ 20 h 25"/>
                <a:gd name="T4" fmla="*/ 20 w 25"/>
                <a:gd name="T5" fmla="*/ 25 h 25"/>
                <a:gd name="T6" fmla="*/ 0 w 25"/>
                <a:gd name="T7" fmla="*/ 5 h 25"/>
                <a:gd name="T8" fmla="*/ 5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5" y="0"/>
                  </a:moveTo>
                  <a:lnTo>
                    <a:pt x="25" y="20"/>
                  </a:lnTo>
                  <a:lnTo>
                    <a:pt x="20" y="25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" name="Rectangle 210"/>
            <p:cNvSpPr>
              <a:spLocks noChangeArrowheads="1"/>
            </p:cNvSpPr>
            <p:nvPr/>
          </p:nvSpPr>
          <p:spPr bwMode="auto">
            <a:xfrm>
              <a:off x="2163416" y="2664082"/>
              <a:ext cx="8451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" name="Rectangle 211"/>
            <p:cNvSpPr>
              <a:spLocks noChangeArrowheads="1"/>
            </p:cNvSpPr>
            <p:nvPr/>
          </p:nvSpPr>
          <p:spPr bwMode="auto">
            <a:xfrm>
              <a:off x="2209895" y="2664082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" name="Rectangle 212"/>
            <p:cNvSpPr>
              <a:spLocks noChangeArrowheads="1"/>
            </p:cNvSpPr>
            <p:nvPr/>
          </p:nvSpPr>
          <p:spPr bwMode="auto">
            <a:xfrm>
              <a:off x="2257782" y="2664082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" name="Rectangle 213"/>
            <p:cNvSpPr>
              <a:spLocks noChangeArrowheads="1"/>
            </p:cNvSpPr>
            <p:nvPr/>
          </p:nvSpPr>
          <p:spPr bwMode="auto">
            <a:xfrm>
              <a:off x="2304260" y="2664082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7" name="Группа 426"/>
          <p:cNvGrpSpPr/>
          <p:nvPr/>
        </p:nvGrpSpPr>
        <p:grpSpPr>
          <a:xfrm>
            <a:off x="2466231" y="2455633"/>
            <a:ext cx="302815" cy="254927"/>
            <a:chOff x="2466231" y="2455633"/>
            <a:chExt cx="302815" cy="254927"/>
          </a:xfrm>
        </p:grpSpPr>
        <p:sp>
          <p:nvSpPr>
            <p:cNvPr id="209" name="Freeform 214"/>
            <p:cNvSpPr>
              <a:spLocks noEditPoints="1"/>
            </p:cNvSpPr>
            <p:nvPr/>
          </p:nvSpPr>
          <p:spPr bwMode="auto">
            <a:xfrm>
              <a:off x="2466231" y="2455633"/>
              <a:ext cx="302815" cy="178872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1 h 152"/>
                <a:gd name="T6" fmla="*/ 56 w 256"/>
                <a:gd name="T7" fmla="*/ 0 h 152"/>
                <a:gd name="T8" fmla="*/ 46 w 256"/>
                <a:gd name="T9" fmla="*/ 1 h 152"/>
                <a:gd name="T10" fmla="*/ 40 w 256"/>
                <a:gd name="T11" fmla="*/ 2 h 152"/>
                <a:gd name="T12" fmla="*/ 43 w 256"/>
                <a:gd name="T13" fmla="*/ 7 h 152"/>
                <a:gd name="T14" fmla="*/ 48 w 256"/>
                <a:gd name="T15" fmla="*/ 24 h 152"/>
                <a:gd name="T16" fmla="*/ 16 w 256"/>
                <a:gd name="T17" fmla="*/ 56 h 152"/>
                <a:gd name="T18" fmla="*/ 6 w 256"/>
                <a:gd name="T19" fmla="*/ 54 h 152"/>
                <a:gd name="T20" fmla="*/ 0 w 256"/>
                <a:gd name="T21" fmla="*/ 52 h 152"/>
                <a:gd name="T22" fmla="*/ 1 w 256"/>
                <a:gd name="T23" fmla="*/ 58 h 152"/>
                <a:gd name="T24" fmla="*/ 9 w 256"/>
                <a:gd name="T25" fmla="*/ 86 h 152"/>
                <a:gd name="T26" fmla="*/ 22 w 256"/>
                <a:gd name="T27" fmla="*/ 100 h 152"/>
                <a:gd name="T28" fmla="*/ 20 w 256"/>
                <a:gd name="T29" fmla="*/ 112 h 152"/>
                <a:gd name="T30" fmla="*/ 60 w 256"/>
                <a:gd name="T31" fmla="*/ 152 h 152"/>
                <a:gd name="T32" fmla="*/ 224 w 256"/>
                <a:gd name="T33" fmla="*/ 152 h 152"/>
                <a:gd name="T34" fmla="*/ 256 w 256"/>
                <a:gd name="T35" fmla="*/ 120 h 152"/>
                <a:gd name="T36" fmla="*/ 228 w 256"/>
                <a:gd name="T37" fmla="*/ 80 h 152"/>
                <a:gd name="T38" fmla="*/ 16 w 256"/>
                <a:gd name="T39" fmla="*/ 82 h 152"/>
                <a:gd name="T40" fmla="*/ 9 w 256"/>
                <a:gd name="T41" fmla="*/ 64 h 152"/>
                <a:gd name="T42" fmla="*/ 16 w 256"/>
                <a:gd name="T43" fmla="*/ 64 h 152"/>
                <a:gd name="T44" fmla="*/ 56 w 256"/>
                <a:gd name="T45" fmla="*/ 24 h 152"/>
                <a:gd name="T46" fmla="*/ 53 w 256"/>
                <a:gd name="T47" fmla="*/ 8 h 152"/>
                <a:gd name="T48" fmla="*/ 56 w 256"/>
                <a:gd name="T49" fmla="*/ 8 h 152"/>
                <a:gd name="T50" fmla="*/ 93 w 256"/>
                <a:gd name="T51" fmla="*/ 25 h 152"/>
                <a:gd name="T52" fmla="*/ 65 w 256"/>
                <a:gd name="T53" fmla="*/ 68 h 152"/>
                <a:gd name="T54" fmla="*/ 60 w 256"/>
                <a:gd name="T55" fmla="*/ 68 h 152"/>
                <a:gd name="T56" fmla="*/ 25 w 256"/>
                <a:gd name="T57" fmla="*/ 92 h 152"/>
                <a:gd name="T58" fmla="*/ 16 w 256"/>
                <a:gd name="T59" fmla="*/ 82 h 152"/>
                <a:gd name="T60" fmla="*/ 224 w 256"/>
                <a:gd name="T61" fmla="*/ 144 h 152"/>
                <a:gd name="T62" fmla="*/ 60 w 256"/>
                <a:gd name="T63" fmla="*/ 144 h 152"/>
                <a:gd name="T64" fmla="*/ 28 w 256"/>
                <a:gd name="T65" fmla="*/ 112 h 152"/>
                <a:gd name="T66" fmla="*/ 60 w 256"/>
                <a:gd name="T67" fmla="*/ 76 h 152"/>
                <a:gd name="T68" fmla="*/ 72 w 256"/>
                <a:gd name="T69" fmla="*/ 76 h 152"/>
                <a:gd name="T70" fmla="*/ 72 w 256"/>
                <a:gd name="T71" fmla="*/ 73 h 152"/>
                <a:gd name="T72" fmla="*/ 144 w 256"/>
                <a:gd name="T73" fmla="*/ 16 h 152"/>
                <a:gd name="T74" fmla="*/ 220 w 256"/>
                <a:gd name="T75" fmla="*/ 84 h 152"/>
                <a:gd name="T76" fmla="*/ 220 w 256"/>
                <a:gd name="T77" fmla="*/ 88 h 152"/>
                <a:gd name="T78" fmla="*/ 224 w 256"/>
                <a:gd name="T79" fmla="*/ 88 h 152"/>
                <a:gd name="T80" fmla="*/ 248 w 256"/>
                <a:gd name="T81" fmla="*/ 120 h 152"/>
                <a:gd name="T82" fmla="*/ 224 w 256"/>
                <a:gd name="T8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53" y="0"/>
                    <a:pt x="50" y="0"/>
                    <a:pt x="46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7" y="12"/>
                    <a:pt x="48" y="18"/>
                    <a:pt x="48" y="24"/>
                  </a:cubicBezTo>
                  <a:cubicBezTo>
                    <a:pt x="48" y="42"/>
                    <a:pt x="34" y="56"/>
                    <a:pt x="16" y="56"/>
                  </a:cubicBezTo>
                  <a:cubicBezTo>
                    <a:pt x="13" y="56"/>
                    <a:pt x="9" y="56"/>
                    <a:pt x="6" y="5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68"/>
                    <a:pt x="4" y="78"/>
                    <a:pt x="9" y="86"/>
                  </a:cubicBezTo>
                  <a:cubicBezTo>
                    <a:pt x="13" y="91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6" y="82"/>
                  </a:moveTo>
                  <a:cubicBezTo>
                    <a:pt x="12" y="76"/>
                    <a:pt x="10" y="70"/>
                    <a:pt x="9" y="64"/>
                  </a:cubicBezTo>
                  <a:cubicBezTo>
                    <a:pt x="11" y="64"/>
                    <a:pt x="14" y="64"/>
                    <a:pt x="16" y="64"/>
                  </a:cubicBezTo>
                  <a:cubicBezTo>
                    <a:pt x="38" y="64"/>
                    <a:pt x="56" y="46"/>
                    <a:pt x="56" y="24"/>
                  </a:cubicBezTo>
                  <a:cubicBezTo>
                    <a:pt x="56" y="19"/>
                    <a:pt x="55" y="13"/>
                    <a:pt x="53" y="8"/>
                  </a:cubicBezTo>
                  <a:cubicBezTo>
                    <a:pt x="54" y="8"/>
                    <a:pt x="55" y="8"/>
                    <a:pt x="56" y="8"/>
                  </a:cubicBezTo>
                  <a:cubicBezTo>
                    <a:pt x="71" y="8"/>
                    <a:pt x="84" y="14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9" y="40"/>
                    <a:pt x="109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0" name="Rectangle 215"/>
            <p:cNvSpPr>
              <a:spLocks noChangeArrowheads="1"/>
            </p:cNvSpPr>
            <p:nvPr/>
          </p:nvSpPr>
          <p:spPr bwMode="auto">
            <a:xfrm>
              <a:off x="2554962" y="2644363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" name="Rectangle 216"/>
            <p:cNvSpPr>
              <a:spLocks noChangeArrowheads="1"/>
            </p:cNvSpPr>
            <p:nvPr/>
          </p:nvSpPr>
          <p:spPr bwMode="auto">
            <a:xfrm>
              <a:off x="2602849" y="2644363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" name="Rectangle 217"/>
            <p:cNvSpPr>
              <a:spLocks noChangeArrowheads="1"/>
            </p:cNvSpPr>
            <p:nvPr/>
          </p:nvSpPr>
          <p:spPr bwMode="auto">
            <a:xfrm>
              <a:off x="2650736" y="2644363"/>
              <a:ext cx="8451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" name="Rectangle 218"/>
            <p:cNvSpPr>
              <a:spLocks noChangeArrowheads="1"/>
            </p:cNvSpPr>
            <p:nvPr/>
          </p:nvSpPr>
          <p:spPr bwMode="auto">
            <a:xfrm>
              <a:off x="2697215" y="2644363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8" name="Группа 427"/>
          <p:cNvGrpSpPr/>
          <p:nvPr/>
        </p:nvGrpSpPr>
        <p:grpSpPr>
          <a:xfrm>
            <a:off x="2857777" y="2455633"/>
            <a:ext cx="302815" cy="254927"/>
            <a:chOff x="2857777" y="2455633"/>
            <a:chExt cx="302815" cy="254927"/>
          </a:xfrm>
        </p:grpSpPr>
        <p:sp>
          <p:nvSpPr>
            <p:cNvPr id="214" name="Freeform 219"/>
            <p:cNvSpPr>
              <a:spLocks noEditPoints="1"/>
            </p:cNvSpPr>
            <p:nvPr/>
          </p:nvSpPr>
          <p:spPr bwMode="auto">
            <a:xfrm>
              <a:off x="2857777" y="2455633"/>
              <a:ext cx="302815" cy="178872"/>
            </a:xfrm>
            <a:custGeom>
              <a:avLst/>
              <a:gdLst>
                <a:gd name="T0" fmla="*/ 22 w 256"/>
                <a:gd name="T1" fmla="*/ 100 h 152"/>
                <a:gd name="T2" fmla="*/ 20 w 256"/>
                <a:gd name="T3" fmla="*/ 112 h 152"/>
                <a:gd name="T4" fmla="*/ 60 w 256"/>
                <a:gd name="T5" fmla="*/ 152 h 152"/>
                <a:gd name="T6" fmla="*/ 224 w 256"/>
                <a:gd name="T7" fmla="*/ 152 h 152"/>
                <a:gd name="T8" fmla="*/ 256 w 256"/>
                <a:gd name="T9" fmla="*/ 120 h 152"/>
                <a:gd name="T10" fmla="*/ 228 w 256"/>
                <a:gd name="T11" fmla="*/ 80 h 152"/>
                <a:gd name="T12" fmla="*/ 144 w 256"/>
                <a:gd name="T13" fmla="*/ 8 h 152"/>
                <a:gd name="T14" fmla="*/ 100 w 256"/>
                <a:gd name="T15" fmla="*/ 21 h 152"/>
                <a:gd name="T16" fmla="*/ 56 w 256"/>
                <a:gd name="T17" fmla="*/ 0 h 152"/>
                <a:gd name="T18" fmla="*/ 0 w 256"/>
                <a:gd name="T19" fmla="*/ 56 h 152"/>
                <a:gd name="T20" fmla="*/ 9 w 256"/>
                <a:gd name="T21" fmla="*/ 86 h 152"/>
                <a:gd name="T22" fmla="*/ 22 w 256"/>
                <a:gd name="T23" fmla="*/ 100 h 152"/>
                <a:gd name="T24" fmla="*/ 220 w 256"/>
                <a:gd name="T25" fmla="*/ 84 h 152"/>
                <a:gd name="T26" fmla="*/ 220 w 256"/>
                <a:gd name="T27" fmla="*/ 88 h 152"/>
                <a:gd name="T28" fmla="*/ 224 w 256"/>
                <a:gd name="T29" fmla="*/ 88 h 152"/>
                <a:gd name="T30" fmla="*/ 248 w 256"/>
                <a:gd name="T31" fmla="*/ 120 h 152"/>
                <a:gd name="T32" fmla="*/ 224 w 256"/>
                <a:gd name="T33" fmla="*/ 144 h 152"/>
                <a:gd name="T34" fmla="*/ 60 w 256"/>
                <a:gd name="T35" fmla="*/ 144 h 152"/>
                <a:gd name="T36" fmla="*/ 28 w 256"/>
                <a:gd name="T37" fmla="*/ 112 h 152"/>
                <a:gd name="T38" fmla="*/ 60 w 256"/>
                <a:gd name="T39" fmla="*/ 76 h 152"/>
                <a:gd name="T40" fmla="*/ 72 w 256"/>
                <a:gd name="T41" fmla="*/ 76 h 152"/>
                <a:gd name="T42" fmla="*/ 72 w 256"/>
                <a:gd name="T43" fmla="*/ 73 h 152"/>
                <a:gd name="T44" fmla="*/ 144 w 256"/>
                <a:gd name="T45" fmla="*/ 16 h 152"/>
                <a:gd name="T46" fmla="*/ 220 w 256"/>
                <a:gd name="T47" fmla="*/ 84 h 152"/>
                <a:gd name="T48" fmla="*/ 56 w 256"/>
                <a:gd name="T49" fmla="*/ 8 h 152"/>
                <a:gd name="T50" fmla="*/ 93 w 256"/>
                <a:gd name="T51" fmla="*/ 25 h 152"/>
                <a:gd name="T52" fmla="*/ 65 w 256"/>
                <a:gd name="T53" fmla="*/ 68 h 152"/>
                <a:gd name="T54" fmla="*/ 60 w 256"/>
                <a:gd name="T55" fmla="*/ 68 h 152"/>
                <a:gd name="T56" fmla="*/ 25 w 256"/>
                <a:gd name="T57" fmla="*/ 92 h 152"/>
                <a:gd name="T58" fmla="*/ 16 w 256"/>
                <a:gd name="T59" fmla="*/ 82 h 152"/>
                <a:gd name="T60" fmla="*/ 8 w 256"/>
                <a:gd name="T61" fmla="*/ 56 h 152"/>
                <a:gd name="T62" fmla="*/ 56 w 256"/>
                <a:gd name="T63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6" h="152">
                  <a:moveTo>
                    <a:pt x="22" y="100"/>
                  </a:move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67"/>
                    <a:pt x="4" y="77"/>
                    <a:pt x="9" y="86"/>
                  </a:cubicBezTo>
                  <a:cubicBezTo>
                    <a:pt x="13" y="91"/>
                    <a:pt x="17" y="96"/>
                    <a:pt x="22" y="100"/>
                  </a:cubicBezTo>
                  <a:close/>
                  <a:moveTo>
                    <a:pt x="220" y="84"/>
                  </a:move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9" y="40"/>
                    <a:pt x="109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lose/>
                  <a:moveTo>
                    <a:pt x="56" y="8"/>
                  </a:moveTo>
                  <a:cubicBezTo>
                    <a:pt x="71" y="8"/>
                    <a:pt x="84" y="14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ubicBezTo>
                    <a:pt x="11" y="74"/>
                    <a:pt x="8" y="65"/>
                    <a:pt x="8" y="56"/>
                  </a:cubicBezTo>
                  <a:cubicBezTo>
                    <a:pt x="8" y="29"/>
                    <a:pt x="30" y="8"/>
                    <a:pt x="5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" name="Rectangle 220"/>
            <p:cNvSpPr>
              <a:spLocks noChangeArrowheads="1"/>
            </p:cNvSpPr>
            <p:nvPr/>
          </p:nvSpPr>
          <p:spPr bwMode="auto">
            <a:xfrm>
              <a:off x="2947917" y="2644363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" name="Rectangle 221"/>
            <p:cNvSpPr>
              <a:spLocks noChangeArrowheads="1"/>
            </p:cNvSpPr>
            <p:nvPr/>
          </p:nvSpPr>
          <p:spPr bwMode="auto">
            <a:xfrm>
              <a:off x="2995804" y="2644363"/>
              <a:ext cx="8451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" name="Rectangle 222"/>
            <p:cNvSpPr>
              <a:spLocks noChangeArrowheads="1"/>
            </p:cNvSpPr>
            <p:nvPr/>
          </p:nvSpPr>
          <p:spPr bwMode="auto">
            <a:xfrm>
              <a:off x="3042282" y="2644363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" name="Rectangle 223"/>
            <p:cNvSpPr>
              <a:spLocks noChangeArrowheads="1"/>
            </p:cNvSpPr>
            <p:nvPr/>
          </p:nvSpPr>
          <p:spPr bwMode="auto">
            <a:xfrm>
              <a:off x="3090168" y="2644363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9" name="Группа 428"/>
          <p:cNvGrpSpPr/>
          <p:nvPr/>
        </p:nvGrpSpPr>
        <p:grpSpPr>
          <a:xfrm>
            <a:off x="3252139" y="2445773"/>
            <a:ext cx="302815" cy="274646"/>
            <a:chOff x="3252139" y="2445773"/>
            <a:chExt cx="302815" cy="274646"/>
          </a:xfrm>
        </p:grpSpPr>
        <p:sp>
          <p:nvSpPr>
            <p:cNvPr id="219" name="Freeform 224"/>
            <p:cNvSpPr>
              <a:spLocks noEditPoints="1"/>
            </p:cNvSpPr>
            <p:nvPr/>
          </p:nvSpPr>
          <p:spPr bwMode="auto">
            <a:xfrm>
              <a:off x="3252139" y="2445773"/>
              <a:ext cx="302815" cy="184506"/>
            </a:xfrm>
            <a:custGeom>
              <a:avLst/>
              <a:gdLst>
                <a:gd name="T0" fmla="*/ 44 w 256"/>
                <a:gd name="T1" fmla="*/ 156 h 156"/>
                <a:gd name="T2" fmla="*/ 220 w 256"/>
                <a:gd name="T3" fmla="*/ 156 h 156"/>
                <a:gd name="T4" fmla="*/ 256 w 256"/>
                <a:gd name="T5" fmla="*/ 120 h 156"/>
                <a:gd name="T6" fmla="*/ 223 w 256"/>
                <a:gd name="T7" fmla="*/ 80 h 156"/>
                <a:gd name="T8" fmla="*/ 136 w 256"/>
                <a:gd name="T9" fmla="*/ 0 h 156"/>
                <a:gd name="T10" fmla="*/ 48 w 256"/>
                <a:gd name="T11" fmla="*/ 64 h 156"/>
                <a:gd name="T12" fmla="*/ 44 w 256"/>
                <a:gd name="T13" fmla="*/ 64 h 156"/>
                <a:gd name="T14" fmla="*/ 0 w 256"/>
                <a:gd name="T15" fmla="*/ 112 h 156"/>
                <a:gd name="T16" fmla="*/ 44 w 256"/>
                <a:gd name="T17" fmla="*/ 156 h 156"/>
                <a:gd name="T18" fmla="*/ 44 w 256"/>
                <a:gd name="T19" fmla="*/ 72 h 156"/>
                <a:gd name="T20" fmla="*/ 55 w 256"/>
                <a:gd name="T21" fmla="*/ 72 h 156"/>
                <a:gd name="T22" fmla="*/ 56 w 256"/>
                <a:gd name="T23" fmla="*/ 69 h 156"/>
                <a:gd name="T24" fmla="*/ 136 w 256"/>
                <a:gd name="T25" fmla="*/ 8 h 156"/>
                <a:gd name="T26" fmla="*/ 216 w 256"/>
                <a:gd name="T27" fmla="*/ 84 h 156"/>
                <a:gd name="T28" fmla="*/ 216 w 256"/>
                <a:gd name="T29" fmla="*/ 88 h 156"/>
                <a:gd name="T30" fmla="*/ 220 w 256"/>
                <a:gd name="T31" fmla="*/ 88 h 156"/>
                <a:gd name="T32" fmla="*/ 248 w 256"/>
                <a:gd name="T33" fmla="*/ 120 h 156"/>
                <a:gd name="T34" fmla="*/ 220 w 256"/>
                <a:gd name="T35" fmla="*/ 148 h 156"/>
                <a:gd name="T36" fmla="*/ 44 w 256"/>
                <a:gd name="T37" fmla="*/ 148 h 156"/>
                <a:gd name="T38" fmla="*/ 8 w 256"/>
                <a:gd name="T39" fmla="*/ 112 h 156"/>
                <a:gd name="T40" fmla="*/ 44 w 256"/>
                <a:gd name="T41" fmla="*/ 7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6">
                  <a:moveTo>
                    <a:pt x="44" y="156"/>
                  </a:moveTo>
                  <a:cubicBezTo>
                    <a:pt x="220" y="156"/>
                    <a:pt x="220" y="156"/>
                    <a:pt x="220" y="156"/>
                  </a:cubicBezTo>
                  <a:cubicBezTo>
                    <a:pt x="240" y="156"/>
                    <a:pt x="256" y="140"/>
                    <a:pt x="256" y="120"/>
                  </a:cubicBezTo>
                  <a:cubicBezTo>
                    <a:pt x="256" y="102"/>
                    <a:pt x="243" y="83"/>
                    <a:pt x="223" y="80"/>
                  </a:cubicBezTo>
                  <a:cubicBezTo>
                    <a:pt x="221" y="35"/>
                    <a:pt x="184" y="0"/>
                    <a:pt x="136" y="0"/>
                  </a:cubicBezTo>
                  <a:cubicBezTo>
                    <a:pt x="93" y="0"/>
                    <a:pt x="57" y="27"/>
                    <a:pt x="4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0" y="64"/>
                    <a:pt x="0" y="86"/>
                    <a:pt x="0" y="112"/>
                  </a:cubicBezTo>
                  <a:cubicBezTo>
                    <a:pt x="0" y="137"/>
                    <a:pt x="18" y="156"/>
                    <a:pt x="44" y="156"/>
                  </a:cubicBezTo>
                  <a:close/>
                  <a:moveTo>
                    <a:pt x="44" y="72"/>
                  </a:move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2" y="34"/>
                    <a:pt x="96" y="8"/>
                    <a:pt x="136" y="8"/>
                  </a:cubicBezTo>
                  <a:cubicBezTo>
                    <a:pt x="180" y="8"/>
                    <a:pt x="216" y="41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23" y="148"/>
                    <a:pt x="8" y="132"/>
                    <a:pt x="8" y="112"/>
                  </a:cubicBezTo>
                  <a:cubicBezTo>
                    <a:pt x="8" y="90"/>
                    <a:pt x="24" y="72"/>
                    <a:pt x="44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" name="Rectangle 225"/>
            <p:cNvSpPr>
              <a:spLocks noChangeArrowheads="1"/>
            </p:cNvSpPr>
            <p:nvPr/>
          </p:nvSpPr>
          <p:spPr bwMode="auto">
            <a:xfrm>
              <a:off x="3350730" y="2654222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" name="Rectangle 226"/>
            <p:cNvSpPr>
              <a:spLocks noChangeArrowheads="1"/>
            </p:cNvSpPr>
            <p:nvPr/>
          </p:nvSpPr>
          <p:spPr bwMode="auto">
            <a:xfrm>
              <a:off x="3304251" y="2654222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" name="Rectangle 227"/>
            <p:cNvSpPr>
              <a:spLocks noChangeArrowheads="1"/>
            </p:cNvSpPr>
            <p:nvPr/>
          </p:nvSpPr>
          <p:spPr bwMode="auto">
            <a:xfrm>
              <a:off x="3398617" y="2654222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" name="Rectangle 228"/>
            <p:cNvSpPr>
              <a:spLocks noChangeArrowheads="1"/>
            </p:cNvSpPr>
            <p:nvPr/>
          </p:nvSpPr>
          <p:spPr bwMode="auto">
            <a:xfrm>
              <a:off x="3446504" y="2654222"/>
              <a:ext cx="8451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" name="Rectangle 229"/>
            <p:cNvSpPr>
              <a:spLocks noChangeArrowheads="1"/>
            </p:cNvSpPr>
            <p:nvPr/>
          </p:nvSpPr>
          <p:spPr bwMode="auto">
            <a:xfrm>
              <a:off x="3492982" y="2654222"/>
              <a:ext cx="9860" cy="6619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25" name="Freeform 230"/>
          <p:cNvSpPr>
            <a:spLocks/>
          </p:cNvSpPr>
          <p:nvPr/>
        </p:nvSpPr>
        <p:spPr bwMode="auto">
          <a:xfrm>
            <a:off x="3284533" y="3607735"/>
            <a:ext cx="236618" cy="307040"/>
          </a:xfrm>
          <a:custGeom>
            <a:avLst/>
            <a:gdLst>
              <a:gd name="T0" fmla="*/ 191 w 200"/>
              <a:gd name="T1" fmla="*/ 4 h 260"/>
              <a:gd name="T2" fmla="*/ 184 w 200"/>
              <a:gd name="T3" fmla="*/ 0 h 260"/>
              <a:gd name="T4" fmla="*/ 144 w 200"/>
              <a:gd name="T5" fmla="*/ 126 h 260"/>
              <a:gd name="T6" fmla="*/ 55 w 200"/>
              <a:gd name="T7" fmla="*/ 126 h 260"/>
              <a:gd name="T8" fmla="*/ 15 w 200"/>
              <a:gd name="T9" fmla="*/ 0 h 260"/>
              <a:gd name="T10" fmla="*/ 8 w 200"/>
              <a:gd name="T11" fmla="*/ 4 h 260"/>
              <a:gd name="T12" fmla="*/ 47 w 200"/>
              <a:gd name="T13" fmla="*/ 126 h 260"/>
              <a:gd name="T14" fmla="*/ 0 w 200"/>
              <a:gd name="T15" fmla="*/ 126 h 260"/>
              <a:gd name="T16" fmla="*/ 0 w 200"/>
              <a:gd name="T17" fmla="*/ 134 h 260"/>
              <a:gd name="T18" fmla="*/ 47 w 200"/>
              <a:gd name="T19" fmla="*/ 134 h 260"/>
              <a:gd name="T20" fmla="*/ 8 w 200"/>
              <a:gd name="T21" fmla="*/ 256 h 260"/>
              <a:gd name="T22" fmla="*/ 15 w 200"/>
              <a:gd name="T23" fmla="*/ 260 h 260"/>
              <a:gd name="T24" fmla="*/ 55 w 200"/>
              <a:gd name="T25" fmla="*/ 134 h 260"/>
              <a:gd name="T26" fmla="*/ 144 w 200"/>
              <a:gd name="T27" fmla="*/ 134 h 260"/>
              <a:gd name="T28" fmla="*/ 184 w 200"/>
              <a:gd name="T29" fmla="*/ 260 h 260"/>
              <a:gd name="T30" fmla="*/ 191 w 200"/>
              <a:gd name="T31" fmla="*/ 256 h 260"/>
              <a:gd name="T32" fmla="*/ 152 w 200"/>
              <a:gd name="T33" fmla="*/ 134 h 260"/>
              <a:gd name="T34" fmla="*/ 200 w 200"/>
              <a:gd name="T35" fmla="*/ 134 h 260"/>
              <a:gd name="T36" fmla="*/ 200 w 200"/>
              <a:gd name="T37" fmla="*/ 126 h 260"/>
              <a:gd name="T38" fmla="*/ 152 w 200"/>
              <a:gd name="T39" fmla="*/ 126 h 260"/>
              <a:gd name="T40" fmla="*/ 191 w 200"/>
              <a:gd name="T41" fmla="*/ 4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0" h="260">
                <a:moveTo>
                  <a:pt x="191" y="4"/>
                </a:moveTo>
                <a:cubicBezTo>
                  <a:pt x="184" y="0"/>
                  <a:pt x="184" y="0"/>
                  <a:pt x="184" y="0"/>
                </a:cubicBezTo>
                <a:cubicBezTo>
                  <a:pt x="183" y="3"/>
                  <a:pt x="145" y="63"/>
                  <a:pt x="144" y="126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54" y="63"/>
                  <a:pt x="17" y="3"/>
                  <a:pt x="15" y="0"/>
                </a:cubicBezTo>
                <a:cubicBezTo>
                  <a:pt x="8" y="4"/>
                  <a:pt x="8" y="4"/>
                  <a:pt x="8" y="4"/>
                </a:cubicBezTo>
                <a:cubicBezTo>
                  <a:pt x="9" y="5"/>
                  <a:pt x="46" y="66"/>
                  <a:pt x="47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4"/>
                  <a:pt x="0" y="134"/>
                  <a:pt x="0" y="134"/>
                </a:cubicBezTo>
                <a:cubicBezTo>
                  <a:pt x="47" y="134"/>
                  <a:pt x="47" y="134"/>
                  <a:pt x="47" y="134"/>
                </a:cubicBezTo>
                <a:cubicBezTo>
                  <a:pt x="46" y="195"/>
                  <a:pt x="9" y="256"/>
                  <a:pt x="8" y="256"/>
                </a:cubicBezTo>
                <a:cubicBezTo>
                  <a:pt x="15" y="260"/>
                  <a:pt x="15" y="260"/>
                  <a:pt x="15" y="260"/>
                </a:cubicBezTo>
                <a:cubicBezTo>
                  <a:pt x="17" y="258"/>
                  <a:pt x="54" y="197"/>
                  <a:pt x="55" y="134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45" y="197"/>
                  <a:pt x="183" y="258"/>
                  <a:pt x="184" y="260"/>
                </a:cubicBezTo>
                <a:cubicBezTo>
                  <a:pt x="191" y="256"/>
                  <a:pt x="191" y="256"/>
                  <a:pt x="191" y="256"/>
                </a:cubicBezTo>
                <a:cubicBezTo>
                  <a:pt x="191" y="256"/>
                  <a:pt x="153" y="195"/>
                  <a:pt x="152" y="134"/>
                </a:cubicBezTo>
                <a:cubicBezTo>
                  <a:pt x="200" y="134"/>
                  <a:pt x="200" y="134"/>
                  <a:pt x="200" y="134"/>
                </a:cubicBezTo>
                <a:cubicBezTo>
                  <a:pt x="200" y="126"/>
                  <a:pt x="200" y="126"/>
                  <a:pt x="200" y="126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3" y="66"/>
                  <a:pt x="191" y="5"/>
                  <a:pt x="191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26" name="Freeform 231"/>
          <p:cNvSpPr>
            <a:spLocks noEditPoints="1"/>
          </p:cNvSpPr>
          <p:nvPr/>
        </p:nvSpPr>
        <p:spPr bwMode="auto">
          <a:xfrm>
            <a:off x="4036639" y="1645780"/>
            <a:ext cx="302815" cy="302815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128 w 256"/>
              <a:gd name="T5" fmla="*/ 256 h 256"/>
              <a:gd name="T6" fmla="*/ 256 w 256"/>
              <a:gd name="T7" fmla="*/ 128 h 256"/>
              <a:gd name="T8" fmla="*/ 128 w 256"/>
              <a:gd name="T9" fmla="*/ 0 h 256"/>
              <a:gd name="T10" fmla="*/ 248 w 256"/>
              <a:gd name="T11" fmla="*/ 128 h 256"/>
              <a:gd name="T12" fmla="*/ 248 w 256"/>
              <a:gd name="T13" fmla="*/ 136 h 256"/>
              <a:gd name="T14" fmla="*/ 8 w 256"/>
              <a:gd name="T15" fmla="*/ 136 h 256"/>
              <a:gd name="T16" fmla="*/ 8 w 256"/>
              <a:gd name="T17" fmla="*/ 128 h 256"/>
              <a:gd name="T18" fmla="*/ 8 w 256"/>
              <a:gd name="T19" fmla="*/ 120 h 256"/>
              <a:gd name="T20" fmla="*/ 248 w 256"/>
              <a:gd name="T21" fmla="*/ 120 h 256"/>
              <a:gd name="T22" fmla="*/ 248 w 256"/>
              <a:gd name="T23" fmla="*/ 128 h 256"/>
              <a:gd name="T24" fmla="*/ 46 w 256"/>
              <a:gd name="T25" fmla="*/ 216 h 256"/>
              <a:gd name="T26" fmla="*/ 209 w 256"/>
              <a:gd name="T27" fmla="*/ 216 h 256"/>
              <a:gd name="T28" fmla="*/ 188 w 256"/>
              <a:gd name="T29" fmla="*/ 232 h 256"/>
              <a:gd name="T30" fmla="*/ 68 w 256"/>
              <a:gd name="T31" fmla="*/ 232 h 256"/>
              <a:gd name="T32" fmla="*/ 46 w 256"/>
              <a:gd name="T33" fmla="*/ 216 h 256"/>
              <a:gd name="T34" fmla="*/ 38 w 256"/>
              <a:gd name="T35" fmla="*/ 208 h 256"/>
              <a:gd name="T36" fmla="*/ 26 w 256"/>
              <a:gd name="T37" fmla="*/ 192 h 256"/>
              <a:gd name="T38" fmla="*/ 229 w 256"/>
              <a:gd name="T39" fmla="*/ 192 h 256"/>
              <a:gd name="T40" fmla="*/ 217 w 256"/>
              <a:gd name="T41" fmla="*/ 208 h 256"/>
              <a:gd name="T42" fmla="*/ 38 w 256"/>
              <a:gd name="T43" fmla="*/ 208 h 256"/>
              <a:gd name="T44" fmla="*/ 22 w 256"/>
              <a:gd name="T45" fmla="*/ 184 h 256"/>
              <a:gd name="T46" fmla="*/ 15 w 256"/>
              <a:gd name="T47" fmla="*/ 168 h 256"/>
              <a:gd name="T48" fmla="*/ 241 w 256"/>
              <a:gd name="T49" fmla="*/ 168 h 256"/>
              <a:gd name="T50" fmla="*/ 234 w 256"/>
              <a:gd name="T51" fmla="*/ 184 h 256"/>
              <a:gd name="T52" fmla="*/ 22 w 256"/>
              <a:gd name="T53" fmla="*/ 184 h 256"/>
              <a:gd name="T54" fmla="*/ 12 w 256"/>
              <a:gd name="T55" fmla="*/ 160 h 256"/>
              <a:gd name="T56" fmla="*/ 9 w 256"/>
              <a:gd name="T57" fmla="*/ 144 h 256"/>
              <a:gd name="T58" fmla="*/ 247 w 256"/>
              <a:gd name="T59" fmla="*/ 144 h 256"/>
              <a:gd name="T60" fmla="*/ 243 w 256"/>
              <a:gd name="T61" fmla="*/ 160 h 256"/>
              <a:gd name="T62" fmla="*/ 12 w 256"/>
              <a:gd name="T63" fmla="*/ 160 h 256"/>
              <a:gd name="T64" fmla="*/ 9 w 256"/>
              <a:gd name="T65" fmla="*/ 112 h 256"/>
              <a:gd name="T66" fmla="*/ 12 w 256"/>
              <a:gd name="T67" fmla="*/ 96 h 256"/>
              <a:gd name="T68" fmla="*/ 243 w 256"/>
              <a:gd name="T69" fmla="*/ 96 h 256"/>
              <a:gd name="T70" fmla="*/ 247 w 256"/>
              <a:gd name="T71" fmla="*/ 112 h 256"/>
              <a:gd name="T72" fmla="*/ 9 w 256"/>
              <a:gd name="T73" fmla="*/ 112 h 256"/>
              <a:gd name="T74" fmla="*/ 15 w 256"/>
              <a:gd name="T75" fmla="*/ 88 h 256"/>
              <a:gd name="T76" fmla="*/ 22 w 256"/>
              <a:gd name="T77" fmla="*/ 72 h 256"/>
              <a:gd name="T78" fmla="*/ 234 w 256"/>
              <a:gd name="T79" fmla="*/ 72 h 256"/>
              <a:gd name="T80" fmla="*/ 241 w 256"/>
              <a:gd name="T81" fmla="*/ 88 h 256"/>
              <a:gd name="T82" fmla="*/ 15 w 256"/>
              <a:gd name="T83" fmla="*/ 88 h 256"/>
              <a:gd name="T84" fmla="*/ 26 w 256"/>
              <a:gd name="T85" fmla="*/ 64 h 256"/>
              <a:gd name="T86" fmla="*/ 38 w 256"/>
              <a:gd name="T87" fmla="*/ 48 h 256"/>
              <a:gd name="T88" fmla="*/ 217 w 256"/>
              <a:gd name="T89" fmla="*/ 48 h 256"/>
              <a:gd name="T90" fmla="*/ 229 w 256"/>
              <a:gd name="T91" fmla="*/ 64 h 256"/>
              <a:gd name="T92" fmla="*/ 26 w 256"/>
              <a:gd name="T93" fmla="*/ 64 h 256"/>
              <a:gd name="T94" fmla="*/ 46 w 256"/>
              <a:gd name="T95" fmla="*/ 40 h 256"/>
              <a:gd name="T96" fmla="*/ 68 w 256"/>
              <a:gd name="T97" fmla="*/ 24 h 256"/>
              <a:gd name="T98" fmla="*/ 188 w 256"/>
              <a:gd name="T99" fmla="*/ 24 h 256"/>
              <a:gd name="T100" fmla="*/ 209 w 256"/>
              <a:gd name="T101" fmla="*/ 40 h 256"/>
              <a:gd name="T102" fmla="*/ 46 w 256"/>
              <a:gd name="T103" fmla="*/ 40 h 256"/>
              <a:gd name="T104" fmla="*/ 171 w 256"/>
              <a:gd name="T105" fmla="*/ 16 h 256"/>
              <a:gd name="T106" fmla="*/ 85 w 256"/>
              <a:gd name="T107" fmla="*/ 16 h 256"/>
              <a:gd name="T108" fmla="*/ 128 w 256"/>
              <a:gd name="T109" fmla="*/ 8 h 256"/>
              <a:gd name="T110" fmla="*/ 171 w 256"/>
              <a:gd name="T111" fmla="*/ 16 h 256"/>
              <a:gd name="T112" fmla="*/ 85 w 256"/>
              <a:gd name="T113" fmla="*/ 240 h 256"/>
              <a:gd name="T114" fmla="*/ 171 w 256"/>
              <a:gd name="T115" fmla="*/ 240 h 256"/>
              <a:gd name="T116" fmla="*/ 128 w 256"/>
              <a:gd name="T117" fmla="*/ 248 h 256"/>
              <a:gd name="T118" fmla="*/ 85 w 256"/>
              <a:gd name="T119" fmla="*/ 24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7" y="0"/>
                  <a:pt x="0" y="57"/>
                  <a:pt x="0" y="128"/>
                </a:cubicBezTo>
                <a:cubicBezTo>
                  <a:pt x="0" y="198"/>
                  <a:pt x="57" y="256"/>
                  <a:pt x="128" y="256"/>
                </a:cubicBezTo>
                <a:cubicBezTo>
                  <a:pt x="198" y="256"/>
                  <a:pt x="256" y="198"/>
                  <a:pt x="256" y="128"/>
                </a:cubicBezTo>
                <a:cubicBezTo>
                  <a:pt x="256" y="57"/>
                  <a:pt x="198" y="0"/>
                  <a:pt x="128" y="0"/>
                </a:cubicBezTo>
                <a:close/>
                <a:moveTo>
                  <a:pt x="248" y="128"/>
                </a:moveTo>
                <a:cubicBezTo>
                  <a:pt x="248" y="130"/>
                  <a:pt x="248" y="133"/>
                  <a:pt x="248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133"/>
                  <a:pt x="8" y="130"/>
                  <a:pt x="8" y="128"/>
                </a:cubicBezTo>
                <a:cubicBezTo>
                  <a:pt x="8" y="125"/>
                  <a:pt x="8" y="122"/>
                  <a:pt x="8" y="120"/>
                </a:cubicBezTo>
                <a:cubicBezTo>
                  <a:pt x="248" y="120"/>
                  <a:pt x="248" y="120"/>
                  <a:pt x="248" y="120"/>
                </a:cubicBezTo>
                <a:cubicBezTo>
                  <a:pt x="248" y="122"/>
                  <a:pt x="248" y="125"/>
                  <a:pt x="248" y="128"/>
                </a:cubicBezTo>
                <a:close/>
                <a:moveTo>
                  <a:pt x="46" y="216"/>
                </a:moveTo>
                <a:cubicBezTo>
                  <a:pt x="209" y="216"/>
                  <a:pt x="209" y="216"/>
                  <a:pt x="209" y="216"/>
                </a:cubicBezTo>
                <a:cubicBezTo>
                  <a:pt x="203" y="222"/>
                  <a:pt x="195" y="227"/>
                  <a:pt x="188" y="232"/>
                </a:cubicBezTo>
                <a:cubicBezTo>
                  <a:pt x="68" y="232"/>
                  <a:pt x="68" y="232"/>
                  <a:pt x="68" y="232"/>
                </a:cubicBezTo>
                <a:cubicBezTo>
                  <a:pt x="60" y="227"/>
                  <a:pt x="53" y="222"/>
                  <a:pt x="46" y="216"/>
                </a:cubicBezTo>
                <a:close/>
                <a:moveTo>
                  <a:pt x="38" y="208"/>
                </a:moveTo>
                <a:cubicBezTo>
                  <a:pt x="34" y="203"/>
                  <a:pt x="30" y="197"/>
                  <a:pt x="26" y="192"/>
                </a:cubicBezTo>
                <a:cubicBezTo>
                  <a:pt x="229" y="192"/>
                  <a:pt x="229" y="192"/>
                  <a:pt x="229" y="192"/>
                </a:cubicBezTo>
                <a:cubicBezTo>
                  <a:pt x="226" y="197"/>
                  <a:pt x="222" y="203"/>
                  <a:pt x="217" y="208"/>
                </a:cubicBezTo>
                <a:lnTo>
                  <a:pt x="38" y="208"/>
                </a:lnTo>
                <a:close/>
                <a:moveTo>
                  <a:pt x="22" y="184"/>
                </a:moveTo>
                <a:cubicBezTo>
                  <a:pt x="19" y="179"/>
                  <a:pt x="17" y="173"/>
                  <a:pt x="15" y="168"/>
                </a:cubicBezTo>
                <a:cubicBezTo>
                  <a:pt x="241" y="168"/>
                  <a:pt x="241" y="168"/>
                  <a:pt x="241" y="168"/>
                </a:cubicBezTo>
                <a:cubicBezTo>
                  <a:pt x="239" y="173"/>
                  <a:pt x="237" y="179"/>
                  <a:pt x="234" y="184"/>
                </a:cubicBezTo>
                <a:lnTo>
                  <a:pt x="22" y="184"/>
                </a:lnTo>
                <a:close/>
                <a:moveTo>
                  <a:pt x="12" y="160"/>
                </a:moveTo>
                <a:cubicBezTo>
                  <a:pt x="11" y="155"/>
                  <a:pt x="10" y="149"/>
                  <a:pt x="9" y="144"/>
                </a:cubicBezTo>
                <a:cubicBezTo>
                  <a:pt x="247" y="144"/>
                  <a:pt x="247" y="144"/>
                  <a:pt x="247" y="144"/>
                </a:cubicBezTo>
                <a:cubicBezTo>
                  <a:pt x="246" y="149"/>
                  <a:pt x="245" y="155"/>
                  <a:pt x="243" y="160"/>
                </a:cubicBezTo>
                <a:lnTo>
                  <a:pt x="12" y="160"/>
                </a:lnTo>
                <a:close/>
                <a:moveTo>
                  <a:pt x="9" y="112"/>
                </a:moveTo>
                <a:cubicBezTo>
                  <a:pt x="10" y="106"/>
                  <a:pt x="11" y="101"/>
                  <a:pt x="12" y="96"/>
                </a:cubicBezTo>
                <a:cubicBezTo>
                  <a:pt x="243" y="96"/>
                  <a:pt x="243" y="96"/>
                  <a:pt x="243" y="96"/>
                </a:cubicBezTo>
                <a:cubicBezTo>
                  <a:pt x="245" y="101"/>
                  <a:pt x="246" y="106"/>
                  <a:pt x="247" y="112"/>
                </a:cubicBezTo>
                <a:lnTo>
                  <a:pt x="9" y="112"/>
                </a:lnTo>
                <a:close/>
                <a:moveTo>
                  <a:pt x="15" y="88"/>
                </a:moveTo>
                <a:cubicBezTo>
                  <a:pt x="17" y="82"/>
                  <a:pt x="19" y="77"/>
                  <a:pt x="22" y="72"/>
                </a:cubicBezTo>
                <a:cubicBezTo>
                  <a:pt x="234" y="72"/>
                  <a:pt x="234" y="72"/>
                  <a:pt x="234" y="72"/>
                </a:cubicBezTo>
                <a:cubicBezTo>
                  <a:pt x="237" y="77"/>
                  <a:pt x="239" y="82"/>
                  <a:pt x="241" y="88"/>
                </a:cubicBezTo>
                <a:lnTo>
                  <a:pt x="15" y="88"/>
                </a:lnTo>
                <a:close/>
                <a:moveTo>
                  <a:pt x="26" y="64"/>
                </a:moveTo>
                <a:cubicBezTo>
                  <a:pt x="30" y="58"/>
                  <a:pt x="34" y="53"/>
                  <a:pt x="38" y="48"/>
                </a:cubicBezTo>
                <a:cubicBezTo>
                  <a:pt x="217" y="48"/>
                  <a:pt x="217" y="48"/>
                  <a:pt x="217" y="48"/>
                </a:cubicBezTo>
                <a:cubicBezTo>
                  <a:pt x="222" y="53"/>
                  <a:pt x="226" y="58"/>
                  <a:pt x="229" y="64"/>
                </a:cubicBezTo>
                <a:lnTo>
                  <a:pt x="26" y="64"/>
                </a:lnTo>
                <a:close/>
                <a:moveTo>
                  <a:pt x="46" y="40"/>
                </a:moveTo>
                <a:cubicBezTo>
                  <a:pt x="53" y="34"/>
                  <a:pt x="60" y="28"/>
                  <a:pt x="68" y="24"/>
                </a:cubicBezTo>
                <a:cubicBezTo>
                  <a:pt x="188" y="24"/>
                  <a:pt x="188" y="24"/>
                  <a:pt x="188" y="24"/>
                </a:cubicBezTo>
                <a:cubicBezTo>
                  <a:pt x="195" y="28"/>
                  <a:pt x="203" y="34"/>
                  <a:pt x="209" y="40"/>
                </a:cubicBezTo>
                <a:lnTo>
                  <a:pt x="46" y="40"/>
                </a:lnTo>
                <a:close/>
                <a:moveTo>
                  <a:pt x="171" y="16"/>
                </a:moveTo>
                <a:cubicBezTo>
                  <a:pt x="85" y="16"/>
                  <a:pt x="85" y="16"/>
                  <a:pt x="85" y="16"/>
                </a:cubicBezTo>
                <a:cubicBezTo>
                  <a:pt x="98" y="11"/>
                  <a:pt x="113" y="8"/>
                  <a:pt x="128" y="8"/>
                </a:cubicBezTo>
                <a:cubicBezTo>
                  <a:pt x="143" y="8"/>
                  <a:pt x="157" y="11"/>
                  <a:pt x="171" y="16"/>
                </a:cubicBezTo>
                <a:close/>
                <a:moveTo>
                  <a:pt x="85" y="240"/>
                </a:moveTo>
                <a:cubicBezTo>
                  <a:pt x="171" y="240"/>
                  <a:pt x="171" y="240"/>
                  <a:pt x="171" y="240"/>
                </a:cubicBezTo>
                <a:cubicBezTo>
                  <a:pt x="157" y="245"/>
                  <a:pt x="143" y="248"/>
                  <a:pt x="128" y="248"/>
                </a:cubicBezTo>
                <a:cubicBezTo>
                  <a:pt x="113" y="248"/>
                  <a:pt x="98" y="245"/>
                  <a:pt x="85" y="2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27" name="Freeform 232"/>
          <p:cNvSpPr>
            <a:spLocks noEditPoints="1"/>
          </p:cNvSpPr>
          <p:nvPr/>
        </p:nvSpPr>
        <p:spPr bwMode="auto">
          <a:xfrm>
            <a:off x="4429594" y="1645780"/>
            <a:ext cx="302815" cy="302815"/>
          </a:xfrm>
          <a:custGeom>
            <a:avLst/>
            <a:gdLst>
              <a:gd name="T0" fmla="*/ 128 w 256"/>
              <a:gd name="T1" fmla="*/ 256 h 256"/>
              <a:gd name="T2" fmla="*/ 256 w 256"/>
              <a:gd name="T3" fmla="*/ 128 h 256"/>
              <a:gd name="T4" fmla="*/ 128 w 256"/>
              <a:gd name="T5" fmla="*/ 0 h 256"/>
              <a:gd name="T6" fmla="*/ 0 w 256"/>
              <a:gd name="T7" fmla="*/ 128 h 256"/>
              <a:gd name="T8" fmla="*/ 128 w 256"/>
              <a:gd name="T9" fmla="*/ 256 h 256"/>
              <a:gd name="T10" fmla="*/ 8 w 256"/>
              <a:gd name="T11" fmla="*/ 128 h 256"/>
              <a:gd name="T12" fmla="*/ 8 w 256"/>
              <a:gd name="T13" fmla="*/ 120 h 256"/>
              <a:gd name="T14" fmla="*/ 124 w 256"/>
              <a:gd name="T15" fmla="*/ 120 h 256"/>
              <a:gd name="T16" fmla="*/ 124 w 256"/>
              <a:gd name="T17" fmla="*/ 136 h 256"/>
              <a:gd name="T18" fmla="*/ 8 w 256"/>
              <a:gd name="T19" fmla="*/ 136 h 256"/>
              <a:gd name="T20" fmla="*/ 8 w 256"/>
              <a:gd name="T21" fmla="*/ 128 h 256"/>
              <a:gd name="T22" fmla="*/ 124 w 256"/>
              <a:gd name="T23" fmla="*/ 248 h 256"/>
              <a:gd name="T24" fmla="*/ 85 w 256"/>
              <a:gd name="T25" fmla="*/ 240 h 256"/>
              <a:gd name="T26" fmla="*/ 124 w 256"/>
              <a:gd name="T27" fmla="*/ 240 h 256"/>
              <a:gd name="T28" fmla="*/ 124 w 256"/>
              <a:gd name="T29" fmla="*/ 248 h 256"/>
              <a:gd name="T30" fmla="*/ 124 w 256"/>
              <a:gd name="T31" fmla="*/ 16 h 256"/>
              <a:gd name="T32" fmla="*/ 85 w 256"/>
              <a:gd name="T33" fmla="*/ 16 h 256"/>
              <a:gd name="T34" fmla="*/ 124 w 256"/>
              <a:gd name="T35" fmla="*/ 8 h 256"/>
              <a:gd name="T36" fmla="*/ 124 w 256"/>
              <a:gd name="T37" fmla="*/ 16 h 256"/>
              <a:gd name="T38" fmla="*/ 124 w 256"/>
              <a:gd name="T39" fmla="*/ 24 h 256"/>
              <a:gd name="T40" fmla="*/ 124 w 256"/>
              <a:gd name="T41" fmla="*/ 40 h 256"/>
              <a:gd name="T42" fmla="*/ 46 w 256"/>
              <a:gd name="T43" fmla="*/ 40 h 256"/>
              <a:gd name="T44" fmla="*/ 68 w 256"/>
              <a:gd name="T45" fmla="*/ 24 h 256"/>
              <a:gd name="T46" fmla="*/ 124 w 256"/>
              <a:gd name="T47" fmla="*/ 24 h 256"/>
              <a:gd name="T48" fmla="*/ 124 w 256"/>
              <a:gd name="T49" fmla="*/ 48 h 256"/>
              <a:gd name="T50" fmla="*/ 124 w 256"/>
              <a:gd name="T51" fmla="*/ 64 h 256"/>
              <a:gd name="T52" fmla="*/ 27 w 256"/>
              <a:gd name="T53" fmla="*/ 64 h 256"/>
              <a:gd name="T54" fmla="*/ 39 w 256"/>
              <a:gd name="T55" fmla="*/ 48 h 256"/>
              <a:gd name="T56" fmla="*/ 124 w 256"/>
              <a:gd name="T57" fmla="*/ 48 h 256"/>
              <a:gd name="T58" fmla="*/ 124 w 256"/>
              <a:gd name="T59" fmla="*/ 72 h 256"/>
              <a:gd name="T60" fmla="*/ 124 w 256"/>
              <a:gd name="T61" fmla="*/ 88 h 256"/>
              <a:gd name="T62" fmla="*/ 15 w 256"/>
              <a:gd name="T63" fmla="*/ 88 h 256"/>
              <a:gd name="T64" fmla="*/ 22 w 256"/>
              <a:gd name="T65" fmla="*/ 72 h 256"/>
              <a:gd name="T66" fmla="*/ 124 w 256"/>
              <a:gd name="T67" fmla="*/ 72 h 256"/>
              <a:gd name="T68" fmla="*/ 124 w 256"/>
              <a:gd name="T69" fmla="*/ 96 h 256"/>
              <a:gd name="T70" fmla="*/ 124 w 256"/>
              <a:gd name="T71" fmla="*/ 112 h 256"/>
              <a:gd name="T72" fmla="*/ 9 w 256"/>
              <a:gd name="T73" fmla="*/ 112 h 256"/>
              <a:gd name="T74" fmla="*/ 12 w 256"/>
              <a:gd name="T75" fmla="*/ 96 h 256"/>
              <a:gd name="T76" fmla="*/ 124 w 256"/>
              <a:gd name="T77" fmla="*/ 96 h 256"/>
              <a:gd name="T78" fmla="*/ 124 w 256"/>
              <a:gd name="T79" fmla="*/ 144 h 256"/>
              <a:gd name="T80" fmla="*/ 124 w 256"/>
              <a:gd name="T81" fmla="*/ 160 h 256"/>
              <a:gd name="T82" fmla="*/ 12 w 256"/>
              <a:gd name="T83" fmla="*/ 160 h 256"/>
              <a:gd name="T84" fmla="*/ 9 w 256"/>
              <a:gd name="T85" fmla="*/ 144 h 256"/>
              <a:gd name="T86" fmla="*/ 124 w 256"/>
              <a:gd name="T87" fmla="*/ 144 h 256"/>
              <a:gd name="T88" fmla="*/ 124 w 256"/>
              <a:gd name="T89" fmla="*/ 168 h 256"/>
              <a:gd name="T90" fmla="*/ 124 w 256"/>
              <a:gd name="T91" fmla="*/ 184 h 256"/>
              <a:gd name="T92" fmla="*/ 22 w 256"/>
              <a:gd name="T93" fmla="*/ 184 h 256"/>
              <a:gd name="T94" fmla="*/ 15 w 256"/>
              <a:gd name="T95" fmla="*/ 168 h 256"/>
              <a:gd name="T96" fmla="*/ 124 w 256"/>
              <a:gd name="T97" fmla="*/ 168 h 256"/>
              <a:gd name="T98" fmla="*/ 124 w 256"/>
              <a:gd name="T99" fmla="*/ 192 h 256"/>
              <a:gd name="T100" fmla="*/ 124 w 256"/>
              <a:gd name="T101" fmla="*/ 208 h 256"/>
              <a:gd name="T102" fmla="*/ 39 w 256"/>
              <a:gd name="T103" fmla="*/ 208 h 256"/>
              <a:gd name="T104" fmla="*/ 27 w 256"/>
              <a:gd name="T105" fmla="*/ 192 h 256"/>
              <a:gd name="T106" fmla="*/ 124 w 256"/>
              <a:gd name="T107" fmla="*/ 192 h 256"/>
              <a:gd name="T108" fmla="*/ 124 w 256"/>
              <a:gd name="T109" fmla="*/ 216 h 256"/>
              <a:gd name="T110" fmla="*/ 124 w 256"/>
              <a:gd name="T111" fmla="*/ 232 h 256"/>
              <a:gd name="T112" fmla="*/ 68 w 256"/>
              <a:gd name="T113" fmla="*/ 232 h 256"/>
              <a:gd name="T114" fmla="*/ 46 w 256"/>
              <a:gd name="T115" fmla="*/ 216 h 256"/>
              <a:gd name="T116" fmla="*/ 124 w 256"/>
              <a:gd name="T117" fmla="*/ 216 h 256"/>
              <a:gd name="T118" fmla="*/ 248 w 256"/>
              <a:gd name="T119" fmla="*/ 128 h 256"/>
              <a:gd name="T120" fmla="*/ 132 w 256"/>
              <a:gd name="T121" fmla="*/ 248 h 256"/>
              <a:gd name="T122" fmla="*/ 132 w 256"/>
              <a:gd name="T123" fmla="*/ 8 h 256"/>
              <a:gd name="T124" fmla="*/ 248 w 256"/>
              <a:gd name="T125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199" y="256"/>
                  <a:pt x="256" y="198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198"/>
                  <a:pt x="57" y="256"/>
                  <a:pt x="128" y="256"/>
                </a:cubicBezTo>
                <a:close/>
                <a:moveTo>
                  <a:pt x="8" y="128"/>
                </a:moveTo>
                <a:cubicBezTo>
                  <a:pt x="8" y="125"/>
                  <a:pt x="8" y="122"/>
                  <a:pt x="8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133"/>
                  <a:pt x="8" y="130"/>
                  <a:pt x="8" y="128"/>
                </a:cubicBezTo>
                <a:close/>
                <a:moveTo>
                  <a:pt x="124" y="248"/>
                </a:moveTo>
                <a:cubicBezTo>
                  <a:pt x="110" y="247"/>
                  <a:pt x="97" y="244"/>
                  <a:pt x="85" y="240"/>
                </a:cubicBezTo>
                <a:cubicBezTo>
                  <a:pt x="124" y="240"/>
                  <a:pt x="124" y="240"/>
                  <a:pt x="124" y="240"/>
                </a:cubicBezTo>
                <a:lnTo>
                  <a:pt x="124" y="248"/>
                </a:lnTo>
                <a:close/>
                <a:moveTo>
                  <a:pt x="124" y="16"/>
                </a:moveTo>
                <a:cubicBezTo>
                  <a:pt x="85" y="16"/>
                  <a:pt x="85" y="16"/>
                  <a:pt x="85" y="16"/>
                </a:cubicBezTo>
                <a:cubicBezTo>
                  <a:pt x="97" y="11"/>
                  <a:pt x="110" y="8"/>
                  <a:pt x="124" y="8"/>
                </a:cubicBezTo>
                <a:lnTo>
                  <a:pt x="124" y="16"/>
                </a:lnTo>
                <a:close/>
                <a:moveTo>
                  <a:pt x="124" y="24"/>
                </a:moveTo>
                <a:cubicBezTo>
                  <a:pt x="124" y="40"/>
                  <a:pt x="124" y="40"/>
                  <a:pt x="124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53" y="34"/>
                  <a:pt x="60" y="28"/>
                  <a:pt x="68" y="24"/>
                </a:cubicBezTo>
                <a:lnTo>
                  <a:pt x="124" y="24"/>
                </a:lnTo>
                <a:close/>
                <a:moveTo>
                  <a:pt x="124" y="48"/>
                </a:moveTo>
                <a:cubicBezTo>
                  <a:pt x="124" y="64"/>
                  <a:pt x="124" y="64"/>
                  <a:pt x="124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30" y="58"/>
                  <a:pt x="34" y="53"/>
                  <a:pt x="39" y="48"/>
                </a:cubicBezTo>
                <a:lnTo>
                  <a:pt x="124" y="48"/>
                </a:lnTo>
                <a:close/>
                <a:moveTo>
                  <a:pt x="124" y="72"/>
                </a:moveTo>
                <a:cubicBezTo>
                  <a:pt x="124" y="88"/>
                  <a:pt x="124" y="88"/>
                  <a:pt x="124" y="88"/>
                </a:cubicBezTo>
                <a:cubicBezTo>
                  <a:pt x="15" y="88"/>
                  <a:pt x="15" y="88"/>
                  <a:pt x="15" y="88"/>
                </a:cubicBezTo>
                <a:cubicBezTo>
                  <a:pt x="17" y="82"/>
                  <a:pt x="19" y="77"/>
                  <a:pt x="22" y="72"/>
                </a:cubicBezTo>
                <a:lnTo>
                  <a:pt x="124" y="72"/>
                </a:lnTo>
                <a:close/>
                <a:moveTo>
                  <a:pt x="124" y="96"/>
                </a:moveTo>
                <a:cubicBezTo>
                  <a:pt x="124" y="112"/>
                  <a:pt x="124" y="112"/>
                  <a:pt x="124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0" y="106"/>
                  <a:pt x="11" y="101"/>
                  <a:pt x="12" y="96"/>
                </a:cubicBezTo>
                <a:lnTo>
                  <a:pt x="124" y="96"/>
                </a:lnTo>
                <a:close/>
                <a:moveTo>
                  <a:pt x="124" y="144"/>
                </a:moveTo>
                <a:cubicBezTo>
                  <a:pt x="124" y="160"/>
                  <a:pt x="124" y="160"/>
                  <a:pt x="124" y="160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11" y="155"/>
                  <a:pt x="10" y="149"/>
                  <a:pt x="9" y="144"/>
                </a:cubicBezTo>
                <a:lnTo>
                  <a:pt x="124" y="144"/>
                </a:lnTo>
                <a:close/>
                <a:moveTo>
                  <a:pt x="124" y="168"/>
                </a:moveTo>
                <a:cubicBezTo>
                  <a:pt x="124" y="184"/>
                  <a:pt x="124" y="184"/>
                  <a:pt x="124" y="184"/>
                </a:cubicBezTo>
                <a:cubicBezTo>
                  <a:pt x="22" y="184"/>
                  <a:pt x="22" y="184"/>
                  <a:pt x="22" y="184"/>
                </a:cubicBezTo>
                <a:cubicBezTo>
                  <a:pt x="19" y="179"/>
                  <a:pt x="17" y="173"/>
                  <a:pt x="15" y="168"/>
                </a:cubicBezTo>
                <a:lnTo>
                  <a:pt x="124" y="168"/>
                </a:lnTo>
                <a:close/>
                <a:moveTo>
                  <a:pt x="124" y="192"/>
                </a:moveTo>
                <a:cubicBezTo>
                  <a:pt x="124" y="208"/>
                  <a:pt x="124" y="208"/>
                  <a:pt x="124" y="208"/>
                </a:cubicBezTo>
                <a:cubicBezTo>
                  <a:pt x="39" y="208"/>
                  <a:pt x="39" y="208"/>
                  <a:pt x="39" y="208"/>
                </a:cubicBezTo>
                <a:cubicBezTo>
                  <a:pt x="34" y="203"/>
                  <a:pt x="30" y="197"/>
                  <a:pt x="27" y="192"/>
                </a:cubicBezTo>
                <a:lnTo>
                  <a:pt x="124" y="192"/>
                </a:lnTo>
                <a:close/>
                <a:moveTo>
                  <a:pt x="124" y="216"/>
                </a:moveTo>
                <a:cubicBezTo>
                  <a:pt x="124" y="232"/>
                  <a:pt x="124" y="232"/>
                  <a:pt x="124" y="232"/>
                </a:cubicBezTo>
                <a:cubicBezTo>
                  <a:pt x="68" y="232"/>
                  <a:pt x="68" y="232"/>
                  <a:pt x="68" y="232"/>
                </a:cubicBezTo>
                <a:cubicBezTo>
                  <a:pt x="60" y="227"/>
                  <a:pt x="53" y="222"/>
                  <a:pt x="46" y="216"/>
                </a:cubicBezTo>
                <a:lnTo>
                  <a:pt x="124" y="216"/>
                </a:lnTo>
                <a:close/>
                <a:moveTo>
                  <a:pt x="248" y="128"/>
                </a:moveTo>
                <a:cubicBezTo>
                  <a:pt x="248" y="193"/>
                  <a:pt x="196" y="245"/>
                  <a:pt x="132" y="248"/>
                </a:cubicBezTo>
                <a:cubicBezTo>
                  <a:pt x="132" y="8"/>
                  <a:pt x="132" y="8"/>
                  <a:pt x="132" y="8"/>
                </a:cubicBezTo>
                <a:cubicBezTo>
                  <a:pt x="196" y="10"/>
                  <a:pt x="248" y="63"/>
                  <a:pt x="248" y="1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12" name="Группа 411"/>
          <p:cNvGrpSpPr/>
          <p:nvPr/>
        </p:nvGrpSpPr>
        <p:grpSpPr>
          <a:xfrm>
            <a:off x="6000002" y="1693667"/>
            <a:ext cx="302815" cy="207041"/>
            <a:chOff x="6000002" y="1693667"/>
            <a:chExt cx="302815" cy="207041"/>
          </a:xfrm>
        </p:grpSpPr>
        <p:sp>
          <p:nvSpPr>
            <p:cNvPr id="228" name="Freeform 233"/>
            <p:cNvSpPr>
              <a:spLocks noEditPoints="1"/>
            </p:cNvSpPr>
            <p:nvPr/>
          </p:nvSpPr>
          <p:spPr bwMode="auto">
            <a:xfrm>
              <a:off x="6000002" y="1693667"/>
              <a:ext cx="302815" cy="146478"/>
            </a:xfrm>
            <a:custGeom>
              <a:avLst/>
              <a:gdLst>
                <a:gd name="T0" fmla="*/ 208 w 256"/>
                <a:gd name="T1" fmla="*/ 80 h 124"/>
                <a:gd name="T2" fmla="*/ 128 w 256"/>
                <a:gd name="T3" fmla="*/ 0 h 124"/>
                <a:gd name="T4" fmla="*/ 128 w 256"/>
                <a:gd name="T5" fmla="*/ 0 h 124"/>
                <a:gd name="T6" fmla="*/ 122 w 256"/>
                <a:gd name="T7" fmla="*/ 0 h 124"/>
                <a:gd name="T8" fmla="*/ 124 w 256"/>
                <a:gd name="T9" fmla="*/ 6 h 124"/>
                <a:gd name="T10" fmla="*/ 128 w 256"/>
                <a:gd name="T11" fmla="*/ 26 h 124"/>
                <a:gd name="T12" fmla="*/ 78 w 256"/>
                <a:gd name="T13" fmla="*/ 76 h 124"/>
                <a:gd name="T14" fmla="*/ 55 w 256"/>
                <a:gd name="T15" fmla="*/ 70 h 124"/>
                <a:gd name="T16" fmla="*/ 49 w 256"/>
                <a:gd name="T17" fmla="*/ 67 h 124"/>
                <a:gd name="T18" fmla="*/ 49 w 256"/>
                <a:gd name="T19" fmla="*/ 73 h 124"/>
                <a:gd name="T20" fmla="*/ 48 w 256"/>
                <a:gd name="T21" fmla="*/ 80 h 124"/>
                <a:gd name="T22" fmla="*/ 57 w 256"/>
                <a:gd name="T23" fmla="*/ 116 h 124"/>
                <a:gd name="T24" fmla="*/ 0 w 256"/>
                <a:gd name="T25" fmla="*/ 116 h 124"/>
                <a:gd name="T26" fmla="*/ 0 w 256"/>
                <a:gd name="T27" fmla="*/ 124 h 124"/>
                <a:gd name="T28" fmla="*/ 256 w 256"/>
                <a:gd name="T29" fmla="*/ 124 h 124"/>
                <a:gd name="T30" fmla="*/ 256 w 256"/>
                <a:gd name="T31" fmla="*/ 116 h 124"/>
                <a:gd name="T32" fmla="*/ 200 w 256"/>
                <a:gd name="T33" fmla="*/ 116 h 124"/>
                <a:gd name="T34" fmla="*/ 208 w 256"/>
                <a:gd name="T35" fmla="*/ 80 h 124"/>
                <a:gd name="T36" fmla="*/ 56 w 256"/>
                <a:gd name="T37" fmla="*/ 80 h 124"/>
                <a:gd name="T38" fmla="*/ 56 w 256"/>
                <a:gd name="T39" fmla="*/ 80 h 124"/>
                <a:gd name="T40" fmla="*/ 78 w 256"/>
                <a:gd name="T41" fmla="*/ 84 h 124"/>
                <a:gd name="T42" fmla="*/ 136 w 256"/>
                <a:gd name="T43" fmla="*/ 26 h 124"/>
                <a:gd name="T44" fmla="*/ 134 w 256"/>
                <a:gd name="T45" fmla="*/ 8 h 124"/>
                <a:gd name="T46" fmla="*/ 200 w 256"/>
                <a:gd name="T47" fmla="*/ 80 h 124"/>
                <a:gd name="T48" fmla="*/ 191 w 256"/>
                <a:gd name="T49" fmla="*/ 116 h 124"/>
                <a:gd name="T50" fmla="*/ 66 w 256"/>
                <a:gd name="T51" fmla="*/ 116 h 124"/>
                <a:gd name="T52" fmla="*/ 56 w 256"/>
                <a:gd name="T53" fmla="*/ 8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6" h="124">
                  <a:moveTo>
                    <a:pt x="208" y="80"/>
                  </a:moveTo>
                  <a:cubicBezTo>
                    <a:pt x="208" y="36"/>
                    <a:pt x="173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7" y="12"/>
                    <a:pt x="128" y="19"/>
                    <a:pt x="128" y="26"/>
                  </a:cubicBezTo>
                  <a:cubicBezTo>
                    <a:pt x="128" y="54"/>
                    <a:pt x="106" y="76"/>
                    <a:pt x="78" y="76"/>
                  </a:cubicBezTo>
                  <a:cubicBezTo>
                    <a:pt x="70" y="76"/>
                    <a:pt x="62" y="74"/>
                    <a:pt x="55" y="70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49" y="75"/>
                    <a:pt x="48" y="78"/>
                    <a:pt x="48" y="80"/>
                  </a:cubicBezTo>
                  <a:cubicBezTo>
                    <a:pt x="48" y="93"/>
                    <a:pt x="51" y="105"/>
                    <a:pt x="57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6" y="124"/>
                    <a:pt x="256" y="124"/>
                    <a:pt x="256" y="124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05" y="105"/>
                    <a:pt x="208" y="93"/>
                    <a:pt x="208" y="80"/>
                  </a:cubicBezTo>
                  <a:close/>
                  <a:moveTo>
                    <a:pt x="56" y="80"/>
                  </a:moveTo>
                  <a:cubicBezTo>
                    <a:pt x="56" y="80"/>
                    <a:pt x="56" y="80"/>
                    <a:pt x="56" y="80"/>
                  </a:cubicBezTo>
                  <a:cubicBezTo>
                    <a:pt x="63" y="83"/>
                    <a:pt x="71" y="84"/>
                    <a:pt x="78" y="84"/>
                  </a:cubicBezTo>
                  <a:cubicBezTo>
                    <a:pt x="110" y="84"/>
                    <a:pt x="136" y="58"/>
                    <a:pt x="136" y="26"/>
                  </a:cubicBezTo>
                  <a:cubicBezTo>
                    <a:pt x="136" y="20"/>
                    <a:pt x="135" y="14"/>
                    <a:pt x="134" y="8"/>
                  </a:cubicBezTo>
                  <a:cubicBezTo>
                    <a:pt x="171" y="11"/>
                    <a:pt x="200" y="42"/>
                    <a:pt x="200" y="80"/>
                  </a:cubicBezTo>
                  <a:cubicBezTo>
                    <a:pt x="200" y="93"/>
                    <a:pt x="197" y="105"/>
                    <a:pt x="191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0" y="105"/>
                    <a:pt x="56" y="93"/>
                    <a:pt x="56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" name="Freeform 234"/>
            <p:cNvSpPr>
              <a:spLocks/>
            </p:cNvSpPr>
            <p:nvPr/>
          </p:nvSpPr>
          <p:spPr bwMode="auto">
            <a:xfrm>
              <a:off x="6115494" y="1858455"/>
              <a:ext cx="73239" cy="42253"/>
            </a:xfrm>
            <a:custGeom>
              <a:avLst/>
              <a:gdLst>
                <a:gd name="T0" fmla="*/ 47 w 52"/>
                <a:gd name="T1" fmla="*/ 30 h 30"/>
                <a:gd name="T2" fmla="*/ 52 w 52"/>
                <a:gd name="T3" fmla="*/ 25 h 30"/>
                <a:gd name="T4" fmla="*/ 28 w 52"/>
                <a:gd name="T5" fmla="*/ 0 h 30"/>
                <a:gd name="T6" fmla="*/ 24 w 52"/>
                <a:gd name="T7" fmla="*/ 0 h 30"/>
                <a:gd name="T8" fmla="*/ 0 w 52"/>
                <a:gd name="T9" fmla="*/ 25 h 30"/>
                <a:gd name="T10" fmla="*/ 5 w 52"/>
                <a:gd name="T11" fmla="*/ 30 h 30"/>
                <a:gd name="T12" fmla="*/ 26 w 52"/>
                <a:gd name="T13" fmla="*/ 9 h 30"/>
                <a:gd name="T14" fmla="*/ 47 w 52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0">
                  <a:moveTo>
                    <a:pt x="47" y="30"/>
                  </a:moveTo>
                  <a:lnTo>
                    <a:pt x="52" y="25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0" y="25"/>
                  </a:lnTo>
                  <a:lnTo>
                    <a:pt x="5" y="30"/>
                  </a:lnTo>
                  <a:lnTo>
                    <a:pt x="26" y="9"/>
                  </a:lnTo>
                  <a:lnTo>
                    <a:pt x="4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4" name="Группа 423"/>
          <p:cNvGrpSpPr/>
          <p:nvPr/>
        </p:nvGrpSpPr>
        <p:grpSpPr>
          <a:xfrm>
            <a:off x="6394365" y="2086622"/>
            <a:ext cx="302815" cy="207040"/>
            <a:chOff x="6394365" y="2086622"/>
            <a:chExt cx="302815" cy="207040"/>
          </a:xfrm>
        </p:grpSpPr>
        <p:sp>
          <p:nvSpPr>
            <p:cNvPr id="230" name="Freeform 235"/>
            <p:cNvSpPr>
              <a:spLocks noEditPoints="1"/>
            </p:cNvSpPr>
            <p:nvPr/>
          </p:nvSpPr>
          <p:spPr bwMode="auto">
            <a:xfrm>
              <a:off x="6394365" y="2086622"/>
              <a:ext cx="302815" cy="146478"/>
            </a:xfrm>
            <a:custGeom>
              <a:avLst/>
              <a:gdLst>
                <a:gd name="T0" fmla="*/ 256 w 256"/>
                <a:gd name="T1" fmla="*/ 116 h 124"/>
                <a:gd name="T2" fmla="*/ 199 w 256"/>
                <a:gd name="T3" fmla="*/ 116 h 124"/>
                <a:gd name="T4" fmla="*/ 208 w 256"/>
                <a:gd name="T5" fmla="*/ 80 h 124"/>
                <a:gd name="T6" fmla="*/ 128 w 256"/>
                <a:gd name="T7" fmla="*/ 0 h 124"/>
                <a:gd name="T8" fmla="*/ 48 w 256"/>
                <a:gd name="T9" fmla="*/ 80 h 124"/>
                <a:gd name="T10" fmla="*/ 56 w 256"/>
                <a:gd name="T11" fmla="*/ 116 h 124"/>
                <a:gd name="T12" fmla="*/ 0 w 256"/>
                <a:gd name="T13" fmla="*/ 116 h 124"/>
                <a:gd name="T14" fmla="*/ 0 w 256"/>
                <a:gd name="T15" fmla="*/ 124 h 124"/>
                <a:gd name="T16" fmla="*/ 256 w 256"/>
                <a:gd name="T17" fmla="*/ 124 h 124"/>
                <a:gd name="T18" fmla="*/ 256 w 256"/>
                <a:gd name="T19" fmla="*/ 116 h 124"/>
                <a:gd name="T20" fmla="*/ 56 w 256"/>
                <a:gd name="T21" fmla="*/ 80 h 124"/>
                <a:gd name="T22" fmla="*/ 128 w 256"/>
                <a:gd name="T23" fmla="*/ 8 h 124"/>
                <a:gd name="T24" fmla="*/ 200 w 256"/>
                <a:gd name="T25" fmla="*/ 80 h 124"/>
                <a:gd name="T26" fmla="*/ 190 w 256"/>
                <a:gd name="T27" fmla="*/ 116 h 124"/>
                <a:gd name="T28" fmla="*/ 65 w 256"/>
                <a:gd name="T29" fmla="*/ 116 h 124"/>
                <a:gd name="T30" fmla="*/ 56 w 256"/>
                <a:gd name="T31" fmla="*/ 8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24">
                  <a:moveTo>
                    <a:pt x="256" y="116"/>
                  </a:moveTo>
                  <a:cubicBezTo>
                    <a:pt x="199" y="116"/>
                    <a:pt x="199" y="116"/>
                    <a:pt x="199" y="116"/>
                  </a:cubicBezTo>
                  <a:cubicBezTo>
                    <a:pt x="205" y="105"/>
                    <a:pt x="208" y="93"/>
                    <a:pt x="208" y="80"/>
                  </a:cubicBezTo>
                  <a:cubicBezTo>
                    <a:pt x="208" y="36"/>
                    <a:pt x="172" y="0"/>
                    <a:pt x="128" y="0"/>
                  </a:cubicBezTo>
                  <a:cubicBezTo>
                    <a:pt x="83" y="0"/>
                    <a:pt x="48" y="36"/>
                    <a:pt x="48" y="80"/>
                  </a:cubicBezTo>
                  <a:cubicBezTo>
                    <a:pt x="48" y="93"/>
                    <a:pt x="51" y="105"/>
                    <a:pt x="56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6" y="124"/>
                    <a:pt x="256" y="124"/>
                    <a:pt x="256" y="124"/>
                  </a:cubicBezTo>
                  <a:lnTo>
                    <a:pt x="256" y="116"/>
                  </a:lnTo>
                  <a:close/>
                  <a:moveTo>
                    <a:pt x="56" y="80"/>
                  </a:moveTo>
                  <a:cubicBezTo>
                    <a:pt x="56" y="41"/>
                    <a:pt x="88" y="8"/>
                    <a:pt x="128" y="8"/>
                  </a:cubicBezTo>
                  <a:cubicBezTo>
                    <a:pt x="167" y="8"/>
                    <a:pt x="200" y="41"/>
                    <a:pt x="200" y="80"/>
                  </a:cubicBezTo>
                  <a:cubicBezTo>
                    <a:pt x="200" y="93"/>
                    <a:pt x="196" y="106"/>
                    <a:pt x="190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59" y="106"/>
                    <a:pt x="56" y="93"/>
                    <a:pt x="56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" name="Freeform 236"/>
            <p:cNvSpPr>
              <a:spLocks/>
            </p:cNvSpPr>
            <p:nvPr/>
          </p:nvSpPr>
          <p:spPr bwMode="auto">
            <a:xfrm>
              <a:off x="6508449" y="2251409"/>
              <a:ext cx="71831" cy="42253"/>
            </a:xfrm>
            <a:custGeom>
              <a:avLst/>
              <a:gdLst>
                <a:gd name="T0" fmla="*/ 0 w 51"/>
                <a:gd name="T1" fmla="*/ 25 h 30"/>
                <a:gd name="T2" fmla="*/ 4 w 51"/>
                <a:gd name="T3" fmla="*/ 30 h 30"/>
                <a:gd name="T4" fmla="*/ 26 w 51"/>
                <a:gd name="T5" fmla="*/ 9 h 30"/>
                <a:gd name="T6" fmla="*/ 47 w 51"/>
                <a:gd name="T7" fmla="*/ 30 h 30"/>
                <a:gd name="T8" fmla="*/ 51 w 51"/>
                <a:gd name="T9" fmla="*/ 25 h 30"/>
                <a:gd name="T10" fmla="*/ 28 w 51"/>
                <a:gd name="T11" fmla="*/ 0 h 30"/>
                <a:gd name="T12" fmla="*/ 24 w 51"/>
                <a:gd name="T13" fmla="*/ 0 h 30"/>
                <a:gd name="T14" fmla="*/ 0 w 51"/>
                <a:gd name="T1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0">
                  <a:moveTo>
                    <a:pt x="0" y="25"/>
                  </a:moveTo>
                  <a:lnTo>
                    <a:pt x="4" y="30"/>
                  </a:lnTo>
                  <a:lnTo>
                    <a:pt x="26" y="9"/>
                  </a:lnTo>
                  <a:lnTo>
                    <a:pt x="47" y="30"/>
                  </a:lnTo>
                  <a:lnTo>
                    <a:pt x="51" y="25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3" name="Группа 412"/>
          <p:cNvGrpSpPr/>
          <p:nvPr/>
        </p:nvGrpSpPr>
        <p:grpSpPr>
          <a:xfrm>
            <a:off x="6394365" y="1693667"/>
            <a:ext cx="302815" cy="208449"/>
            <a:chOff x="6394365" y="1693667"/>
            <a:chExt cx="302815" cy="208449"/>
          </a:xfrm>
        </p:grpSpPr>
        <p:sp>
          <p:nvSpPr>
            <p:cNvPr id="232" name="Freeform 237"/>
            <p:cNvSpPr>
              <a:spLocks noEditPoints="1"/>
            </p:cNvSpPr>
            <p:nvPr/>
          </p:nvSpPr>
          <p:spPr bwMode="auto">
            <a:xfrm>
              <a:off x="6394365" y="1693667"/>
              <a:ext cx="302815" cy="146478"/>
            </a:xfrm>
            <a:custGeom>
              <a:avLst/>
              <a:gdLst>
                <a:gd name="T0" fmla="*/ 256 w 256"/>
                <a:gd name="T1" fmla="*/ 116 h 124"/>
                <a:gd name="T2" fmla="*/ 199 w 256"/>
                <a:gd name="T3" fmla="*/ 116 h 124"/>
                <a:gd name="T4" fmla="*/ 208 w 256"/>
                <a:gd name="T5" fmla="*/ 80 h 124"/>
                <a:gd name="T6" fmla="*/ 128 w 256"/>
                <a:gd name="T7" fmla="*/ 0 h 124"/>
                <a:gd name="T8" fmla="*/ 127 w 256"/>
                <a:gd name="T9" fmla="*/ 0 h 124"/>
                <a:gd name="T10" fmla="*/ 121 w 256"/>
                <a:gd name="T11" fmla="*/ 0 h 124"/>
                <a:gd name="T12" fmla="*/ 123 w 256"/>
                <a:gd name="T13" fmla="*/ 5 h 124"/>
                <a:gd name="T14" fmla="*/ 128 w 256"/>
                <a:gd name="T15" fmla="*/ 26 h 124"/>
                <a:gd name="T16" fmla="*/ 78 w 256"/>
                <a:gd name="T17" fmla="*/ 76 h 124"/>
                <a:gd name="T18" fmla="*/ 54 w 256"/>
                <a:gd name="T19" fmla="*/ 70 h 124"/>
                <a:gd name="T20" fmla="*/ 48 w 256"/>
                <a:gd name="T21" fmla="*/ 67 h 124"/>
                <a:gd name="T22" fmla="*/ 48 w 256"/>
                <a:gd name="T23" fmla="*/ 73 h 124"/>
                <a:gd name="T24" fmla="*/ 48 w 256"/>
                <a:gd name="T25" fmla="*/ 80 h 124"/>
                <a:gd name="T26" fmla="*/ 56 w 256"/>
                <a:gd name="T27" fmla="*/ 116 h 124"/>
                <a:gd name="T28" fmla="*/ 0 w 256"/>
                <a:gd name="T29" fmla="*/ 116 h 124"/>
                <a:gd name="T30" fmla="*/ 0 w 256"/>
                <a:gd name="T31" fmla="*/ 124 h 124"/>
                <a:gd name="T32" fmla="*/ 256 w 256"/>
                <a:gd name="T33" fmla="*/ 124 h 124"/>
                <a:gd name="T34" fmla="*/ 256 w 256"/>
                <a:gd name="T35" fmla="*/ 116 h 124"/>
                <a:gd name="T36" fmla="*/ 56 w 256"/>
                <a:gd name="T37" fmla="*/ 80 h 124"/>
                <a:gd name="T38" fmla="*/ 56 w 256"/>
                <a:gd name="T39" fmla="*/ 79 h 124"/>
                <a:gd name="T40" fmla="*/ 78 w 256"/>
                <a:gd name="T41" fmla="*/ 84 h 124"/>
                <a:gd name="T42" fmla="*/ 136 w 256"/>
                <a:gd name="T43" fmla="*/ 26 h 124"/>
                <a:gd name="T44" fmla="*/ 133 w 256"/>
                <a:gd name="T45" fmla="*/ 8 h 124"/>
                <a:gd name="T46" fmla="*/ 200 w 256"/>
                <a:gd name="T47" fmla="*/ 80 h 124"/>
                <a:gd name="T48" fmla="*/ 190 w 256"/>
                <a:gd name="T49" fmla="*/ 116 h 124"/>
                <a:gd name="T50" fmla="*/ 65 w 256"/>
                <a:gd name="T51" fmla="*/ 116 h 124"/>
                <a:gd name="T52" fmla="*/ 56 w 256"/>
                <a:gd name="T53" fmla="*/ 8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6" h="124">
                  <a:moveTo>
                    <a:pt x="256" y="116"/>
                  </a:moveTo>
                  <a:cubicBezTo>
                    <a:pt x="199" y="116"/>
                    <a:pt x="199" y="116"/>
                    <a:pt x="199" y="116"/>
                  </a:cubicBezTo>
                  <a:cubicBezTo>
                    <a:pt x="205" y="105"/>
                    <a:pt x="208" y="92"/>
                    <a:pt x="208" y="80"/>
                  </a:cubicBezTo>
                  <a:cubicBezTo>
                    <a:pt x="208" y="36"/>
                    <a:pt x="172" y="0"/>
                    <a:pt x="12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6" y="12"/>
                    <a:pt x="128" y="19"/>
                    <a:pt x="128" y="26"/>
                  </a:cubicBezTo>
                  <a:cubicBezTo>
                    <a:pt x="128" y="53"/>
                    <a:pt x="105" y="76"/>
                    <a:pt x="78" y="76"/>
                  </a:cubicBezTo>
                  <a:cubicBezTo>
                    <a:pt x="69" y="76"/>
                    <a:pt x="61" y="74"/>
                    <a:pt x="54" y="70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75"/>
                    <a:pt x="48" y="77"/>
                    <a:pt x="48" y="80"/>
                  </a:cubicBezTo>
                  <a:cubicBezTo>
                    <a:pt x="48" y="92"/>
                    <a:pt x="51" y="105"/>
                    <a:pt x="56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6" y="124"/>
                    <a:pt x="256" y="124"/>
                    <a:pt x="256" y="124"/>
                  </a:cubicBezTo>
                  <a:lnTo>
                    <a:pt x="256" y="116"/>
                  </a:lnTo>
                  <a:close/>
                  <a:moveTo>
                    <a:pt x="56" y="80"/>
                  </a:moveTo>
                  <a:cubicBezTo>
                    <a:pt x="56" y="80"/>
                    <a:pt x="56" y="79"/>
                    <a:pt x="56" y="79"/>
                  </a:cubicBezTo>
                  <a:cubicBezTo>
                    <a:pt x="62" y="82"/>
                    <a:pt x="70" y="84"/>
                    <a:pt x="78" y="84"/>
                  </a:cubicBezTo>
                  <a:cubicBezTo>
                    <a:pt x="110" y="84"/>
                    <a:pt x="136" y="58"/>
                    <a:pt x="136" y="26"/>
                  </a:cubicBezTo>
                  <a:cubicBezTo>
                    <a:pt x="136" y="20"/>
                    <a:pt x="135" y="14"/>
                    <a:pt x="133" y="8"/>
                  </a:cubicBezTo>
                  <a:cubicBezTo>
                    <a:pt x="170" y="11"/>
                    <a:pt x="200" y="42"/>
                    <a:pt x="200" y="80"/>
                  </a:cubicBezTo>
                  <a:cubicBezTo>
                    <a:pt x="200" y="92"/>
                    <a:pt x="196" y="105"/>
                    <a:pt x="190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59" y="105"/>
                    <a:pt x="56" y="92"/>
                    <a:pt x="56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" name="Freeform 238"/>
            <p:cNvSpPr>
              <a:spLocks/>
            </p:cNvSpPr>
            <p:nvPr/>
          </p:nvSpPr>
          <p:spPr bwMode="auto">
            <a:xfrm>
              <a:off x="6508449" y="1859863"/>
              <a:ext cx="71831" cy="42253"/>
            </a:xfrm>
            <a:custGeom>
              <a:avLst/>
              <a:gdLst>
                <a:gd name="T0" fmla="*/ 4 w 51"/>
                <a:gd name="T1" fmla="*/ 0 h 30"/>
                <a:gd name="T2" fmla="*/ 0 w 51"/>
                <a:gd name="T3" fmla="*/ 5 h 30"/>
                <a:gd name="T4" fmla="*/ 24 w 51"/>
                <a:gd name="T5" fmla="*/ 30 h 30"/>
                <a:gd name="T6" fmla="*/ 28 w 51"/>
                <a:gd name="T7" fmla="*/ 30 h 30"/>
                <a:gd name="T8" fmla="*/ 51 w 51"/>
                <a:gd name="T9" fmla="*/ 5 h 30"/>
                <a:gd name="T10" fmla="*/ 47 w 51"/>
                <a:gd name="T11" fmla="*/ 0 h 30"/>
                <a:gd name="T12" fmla="*/ 26 w 51"/>
                <a:gd name="T13" fmla="*/ 21 h 30"/>
                <a:gd name="T14" fmla="*/ 4 w 51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0">
                  <a:moveTo>
                    <a:pt x="4" y="0"/>
                  </a:moveTo>
                  <a:lnTo>
                    <a:pt x="0" y="5"/>
                  </a:lnTo>
                  <a:lnTo>
                    <a:pt x="24" y="30"/>
                  </a:lnTo>
                  <a:lnTo>
                    <a:pt x="28" y="30"/>
                  </a:lnTo>
                  <a:lnTo>
                    <a:pt x="51" y="5"/>
                  </a:lnTo>
                  <a:lnTo>
                    <a:pt x="47" y="0"/>
                  </a:lnTo>
                  <a:lnTo>
                    <a:pt x="26" y="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5" name="Группа 424"/>
          <p:cNvGrpSpPr/>
          <p:nvPr/>
        </p:nvGrpSpPr>
        <p:grpSpPr>
          <a:xfrm>
            <a:off x="6785911" y="2086622"/>
            <a:ext cx="302815" cy="207040"/>
            <a:chOff x="6785911" y="2086622"/>
            <a:chExt cx="302815" cy="207040"/>
          </a:xfrm>
        </p:grpSpPr>
        <p:sp>
          <p:nvSpPr>
            <p:cNvPr id="234" name="Freeform 239"/>
            <p:cNvSpPr>
              <a:spLocks noEditPoints="1"/>
            </p:cNvSpPr>
            <p:nvPr/>
          </p:nvSpPr>
          <p:spPr bwMode="auto">
            <a:xfrm>
              <a:off x="6785911" y="2086622"/>
              <a:ext cx="302815" cy="146478"/>
            </a:xfrm>
            <a:custGeom>
              <a:avLst/>
              <a:gdLst>
                <a:gd name="T0" fmla="*/ 0 w 256"/>
                <a:gd name="T1" fmla="*/ 124 h 124"/>
                <a:gd name="T2" fmla="*/ 256 w 256"/>
                <a:gd name="T3" fmla="*/ 124 h 124"/>
                <a:gd name="T4" fmla="*/ 256 w 256"/>
                <a:gd name="T5" fmla="*/ 116 h 124"/>
                <a:gd name="T6" fmla="*/ 199 w 256"/>
                <a:gd name="T7" fmla="*/ 116 h 124"/>
                <a:gd name="T8" fmla="*/ 208 w 256"/>
                <a:gd name="T9" fmla="*/ 80 h 124"/>
                <a:gd name="T10" fmla="*/ 128 w 256"/>
                <a:gd name="T11" fmla="*/ 0 h 124"/>
                <a:gd name="T12" fmla="*/ 48 w 256"/>
                <a:gd name="T13" fmla="*/ 80 h 124"/>
                <a:gd name="T14" fmla="*/ 56 w 256"/>
                <a:gd name="T15" fmla="*/ 116 h 124"/>
                <a:gd name="T16" fmla="*/ 0 w 256"/>
                <a:gd name="T17" fmla="*/ 116 h 124"/>
                <a:gd name="T18" fmla="*/ 0 w 256"/>
                <a:gd name="T19" fmla="*/ 124 h 124"/>
                <a:gd name="T20" fmla="*/ 56 w 256"/>
                <a:gd name="T21" fmla="*/ 80 h 124"/>
                <a:gd name="T22" fmla="*/ 128 w 256"/>
                <a:gd name="T23" fmla="*/ 8 h 124"/>
                <a:gd name="T24" fmla="*/ 200 w 256"/>
                <a:gd name="T25" fmla="*/ 80 h 124"/>
                <a:gd name="T26" fmla="*/ 190 w 256"/>
                <a:gd name="T27" fmla="*/ 116 h 124"/>
                <a:gd name="T28" fmla="*/ 65 w 256"/>
                <a:gd name="T29" fmla="*/ 116 h 124"/>
                <a:gd name="T30" fmla="*/ 56 w 256"/>
                <a:gd name="T31" fmla="*/ 8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24">
                  <a:moveTo>
                    <a:pt x="0" y="124"/>
                  </a:moveTo>
                  <a:cubicBezTo>
                    <a:pt x="256" y="124"/>
                    <a:pt x="256" y="124"/>
                    <a:pt x="256" y="124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205" y="105"/>
                    <a:pt x="208" y="92"/>
                    <a:pt x="208" y="80"/>
                  </a:cubicBezTo>
                  <a:cubicBezTo>
                    <a:pt x="208" y="36"/>
                    <a:pt x="172" y="0"/>
                    <a:pt x="128" y="0"/>
                  </a:cubicBezTo>
                  <a:cubicBezTo>
                    <a:pt x="84" y="0"/>
                    <a:pt x="48" y="36"/>
                    <a:pt x="48" y="80"/>
                  </a:cubicBezTo>
                  <a:cubicBezTo>
                    <a:pt x="48" y="92"/>
                    <a:pt x="51" y="105"/>
                    <a:pt x="56" y="116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124"/>
                  </a:lnTo>
                  <a:close/>
                  <a:moveTo>
                    <a:pt x="56" y="80"/>
                  </a:moveTo>
                  <a:cubicBezTo>
                    <a:pt x="56" y="40"/>
                    <a:pt x="88" y="8"/>
                    <a:pt x="128" y="8"/>
                  </a:cubicBezTo>
                  <a:cubicBezTo>
                    <a:pt x="167" y="8"/>
                    <a:pt x="200" y="40"/>
                    <a:pt x="200" y="80"/>
                  </a:cubicBezTo>
                  <a:cubicBezTo>
                    <a:pt x="200" y="93"/>
                    <a:pt x="196" y="105"/>
                    <a:pt x="190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59" y="105"/>
                    <a:pt x="56" y="93"/>
                    <a:pt x="56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" name="Freeform 240"/>
            <p:cNvSpPr>
              <a:spLocks/>
            </p:cNvSpPr>
            <p:nvPr/>
          </p:nvSpPr>
          <p:spPr bwMode="auto">
            <a:xfrm>
              <a:off x="6901403" y="2252817"/>
              <a:ext cx="71831" cy="40845"/>
            </a:xfrm>
            <a:custGeom>
              <a:avLst/>
              <a:gdLst>
                <a:gd name="T0" fmla="*/ 4 w 51"/>
                <a:gd name="T1" fmla="*/ 0 h 29"/>
                <a:gd name="T2" fmla="*/ 0 w 51"/>
                <a:gd name="T3" fmla="*/ 5 h 29"/>
                <a:gd name="T4" fmla="*/ 23 w 51"/>
                <a:gd name="T5" fmla="*/ 29 h 29"/>
                <a:gd name="T6" fmla="*/ 28 w 51"/>
                <a:gd name="T7" fmla="*/ 29 h 29"/>
                <a:gd name="T8" fmla="*/ 51 w 51"/>
                <a:gd name="T9" fmla="*/ 5 h 29"/>
                <a:gd name="T10" fmla="*/ 47 w 51"/>
                <a:gd name="T11" fmla="*/ 0 h 29"/>
                <a:gd name="T12" fmla="*/ 26 w 51"/>
                <a:gd name="T13" fmla="*/ 21 h 29"/>
                <a:gd name="T14" fmla="*/ 4 w 51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29">
                  <a:moveTo>
                    <a:pt x="4" y="0"/>
                  </a:moveTo>
                  <a:lnTo>
                    <a:pt x="0" y="5"/>
                  </a:lnTo>
                  <a:lnTo>
                    <a:pt x="23" y="29"/>
                  </a:lnTo>
                  <a:lnTo>
                    <a:pt x="28" y="29"/>
                  </a:lnTo>
                  <a:lnTo>
                    <a:pt x="51" y="5"/>
                  </a:lnTo>
                  <a:lnTo>
                    <a:pt x="47" y="0"/>
                  </a:lnTo>
                  <a:lnTo>
                    <a:pt x="26" y="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36" name="Freeform 241"/>
          <p:cNvSpPr>
            <a:spLocks noEditPoints="1"/>
          </p:cNvSpPr>
          <p:nvPr/>
        </p:nvSpPr>
        <p:spPr bwMode="auto">
          <a:xfrm>
            <a:off x="5621133" y="1645780"/>
            <a:ext cx="276054" cy="302815"/>
          </a:xfrm>
          <a:custGeom>
            <a:avLst/>
            <a:gdLst>
              <a:gd name="T0" fmla="*/ 105 w 233"/>
              <a:gd name="T1" fmla="*/ 256 h 256"/>
              <a:gd name="T2" fmla="*/ 233 w 233"/>
              <a:gd name="T3" fmla="*/ 128 h 256"/>
              <a:gd name="T4" fmla="*/ 105 w 233"/>
              <a:gd name="T5" fmla="*/ 0 h 256"/>
              <a:gd name="T6" fmla="*/ 55 w 233"/>
              <a:gd name="T7" fmla="*/ 8 h 256"/>
              <a:gd name="T8" fmla="*/ 47 w 233"/>
              <a:gd name="T9" fmla="*/ 11 h 256"/>
              <a:gd name="T10" fmla="*/ 55 w 233"/>
              <a:gd name="T11" fmla="*/ 15 h 256"/>
              <a:gd name="T12" fmla="*/ 113 w 233"/>
              <a:gd name="T13" fmla="*/ 104 h 256"/>
              <a:gd name="T14" fmla="*/ 13 w 233"/>
              <a:gd name="T15" fmla="*/ 204 h 256"/>
              <a:gd name="T16" fmla="*/ 10 w 233"/>
              <a:gd name="T17" fmla="*/ 204 h 256"/>
              <a:gd name="T18" fmla="*/ 0 w 233"/>
              <a:gd name="T19" fmla="*/ 203 h 256"/>
              <a:gd name="T20" fmla="*/ 6 w 233"/>
              <a:gd name="T21" fmla="*/ 210 h 256"/>
              <a:gd name="T22" fmla="*/ 105 w 233"/>
              <a:gd name="T23" fmla="*/ 256 h 256"/>
              <a:gd name="T24" fmla="*/ 121 w 233"/>
              <a:gd name="T25" fmla="*/ 104 h 256"/>
              <a:gd name="T26" fmla="*/ 67 w 233"/>
              <a:gd name="T27" fmla="*/ 13 h 256"/>
              <a:gd name="T28" fmla="*/ 105 w 233"/>
              <a:gd name="T29" fmla="*/ 8 h 256"/>
              <a:gd name="T30" fmla="*/ 225 w 233"/>
              <a:gd name="T31" fmla="*/ 128 h 256"/>
              <a:gd name="T32" fmla="*/ 105 w 233"/>
              <a:gd name="T33" fmla="*/ 248 h 256"/>
              <a:gd name="T34" fmla="*/ 18 w 233"/>
              <a:gd name="T35" fmla="*/ 212 h 256"/>
              <a:gd name="T36" fmla="*/ 121 w 233"/>
              <a:gd name="T37" fmla="*/ 10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3" h="256">
                <a:moveTo>
                  <a:pt x="105" y="256"/>
                </a:moveTo>
                <a:cubicBezTo>
                  <a:pt x="175" y="256"/>
                  <a:pt x="233" y="198"/>
                  <a:pt x="233" y="128"/>
                </a:cubicBezTo>
                <a:cubicBezTo>
                  <a:pt x="233" y="57"/>
                  <a:pt x="175" y="0"/>
                  <a:pt x="105" y="0"/>
                </a:cubicBezTo>
                <a:cubicBezTo>
                  <a:pt x="88" y="0"/>
                  <a:pt x="69" y="3"/>
                  <a:pt x="55" y="8"/>
                </a:cubicBezTo>
                <a:cubicBezTo>
                  <a:pt x="47" y="11"/>
                  <a:pt x="47" y="11"/>
                  <a:pt x="47" y="11"/>
                </a:cubicBezTo>
                <a:cubicBezTo>
                  <a:pt x="55" y="15"/>
                  <a:pt x="55" y="15"/>
                  <a:pt x="55" y="15"/>
                </a:cubicBezTo>
                <a:cubicBezTo>
                  <a:pt x="90" y="34"/>
                  <a:pt x="113" y="68"/>
                  <a:pt x="113" y="104"/>
                </a:cubicBezTo>
                <a:cubicBezTo>
                  <a:pt x="113" y="159"/>
                  <a:pt x="68" y="204"/>
                  <a:pt x="13" y="204"/>
                </a:cubicBezTo>
                <a:cubicBezTo>
                  <a:pt x="10" y="204"/>
                  <a:pt x="10" y="204"/>
                  <a:pt x="10" y="204"/>
                </a:cubicBezTo>
                <a:cubicBezTo>
                  <a:pt x="0" y="203"/>
                  <a:pt x="0" y="203"/>
                  <a:pt x="0" y="203"/>
                </a:cubicBezTo>
                <a:cubicBezTo>
                  <a:pt x="6" y="210"/>
                  <a:pt x="6" y="210"/>
                  <a:pt x="6" y="210"/>
                </a:cubicBezTo>
                <a:cubicBezTo>
                  <a:pt x="30" y="239"/>
                  <a:pt x="67" y="256"/>
                  <a:pt x="105" y="256"/>
                </a:cubicBezTo>
                <a:close/>
                <a:moveTo>
                  <a:pt x="121" y="104"/>
                </a:moveTo>
                <a:cubicBezTo>
                  <a:pt x="121" y="68"/>
                  <a:pt x="100" y="33"/>
                  <a:pt x="67" y="13"/>
                </a:cubicBezTo>
                <a:cubicBezTo>
                  <a:pt x="78" y="10"/>
                  <a:pt x="92" y="8"/>
                  <a:pt x="105" y="8"/>
                </a:cubicBezTo>
                <a:cubicBezTo>
                  <a:pt x="171" y="8"/>
                  <a:pt x="225" y="62"/>
                  <a:pt x="225" y="128"/>
                </a:cubicBezTo>
                <a:cubicBezTo>
                  <a:pt x="225" y="194"/>
                  <a:pt x="171" y="248"/>
                  <a:pt x="105" y="248"/>
                </a:cubicBezTo>
                <a:cubicBezTo>
                  <a:pt x="72" y="248"/>
                  <a:pt x="40" y="234"/>
                  <a:pt x="18" y="212"/>
                </a:cubicBezTo>
                <a:cubicBezTo>
                  <a:pt x="75" y="209"/>
                  <a:pt x="121" y="162"/>
                  <a:pt x="121" y="10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38" name="Группа 437"/>
          <p:cNvGrpSpPr/>
          <p:nvPr/>
        </p:nvGrpSpPr>
        <p:grpSpPr>
          <a:xfrm>
            <a:off x="2073276" y="2827460"/>
            <a:ext cx="302815" cy="295772"/>
            <a:chOff x="2073276" y="2827460"/>
            <a:chExt cx="302815" cy="295772"/>
          </a:xfrm>
        </p:grpSpPr>
        <p:sp>
          <p:nvSpPr>
            <p:cNvPr id="237" name="Freeform 242"/>
            <p:cNvSpPr>
              <a:spLocks noEditPoints="1"/>
            </p:cNvSpPr>
            <p:nvPr/>
          </p:nvSpPr>
          <p:spPr bwMode="auto">
            <a:xfrm>
              <a:off x="2097220" y="2865488"/>
              <a:ext cx="278871" cy="180280"/>
            </a:xfrm>
            <a:custGeom>
              <a:avLst/>
              <a:gdLst>
                <a:gd name="T0" fmla="*/ 208 w 236"/>
                <a:gd name="T1" fmla="*/ 80 h 152"/>
                <a:gd name="T2" fmla="*/ 124 w 236"/>
                <a:gd name="T3" fmla="*/ 8 h 152"/>
                <a:gd name="T4" fmla="*/ 102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204 w 236"/>
                <a:gd name="T17" fmla="*/ 152 h 152"/>
                <a:gd name="T18" fmla="*/ 236 w 236"/>
                <a:gd name="T19" fmla="*/ 120 h 152"/>
                <a:gd name="T20" fmla="*/ 208 w 236"/>
                <a:gd name="T21" fmla="*/ 80 h 152"/>
                <a:gd name="T22" fmla="*/ 20 w 236"/>
                <a:gd name="T23" fmla="*/ 56 h 152"/>
                <a:gd name="T24" fmla="*/ 68 w 236"/>
                <a:gd name="T25" fmla="*/ 8 h 152"/>
                <a:gd name="T26" fmla="*/ 92 w 236"/>
                <a:gd name="T27" fmla="*/ 15 h 152"/>
                <a:gd name="T28" fmla="*/ 45 w 236"/>
                <a:gd name="T29" fmla="*/ 68 h 152"/>
                <a:gd name="T30" fmla="*/ 40 w 236"/>
                <a:gd name="T31" fmla="*/ 68 h 152"/>
                <a:gd name="T32" fmla="*/ 24 w 236"/>
                <a:gd name="T33" fmla="*/ 72 h 152"/>
                <a:gd name="T34" fmla="*/ 20 w 236"/>
                <a:gd name="T35" fmla="*/ 56 h 152"/>
                <a:gd name="T36" fmla="*/ 204 w 236"/>
                <a:gd name="T37" fmla="*/ 144 h 152"/>
                <a:gd name="T38" fmla="*/ 40 w 236"/>
                <a:gd name="T39" fmla="*/ 144 h 152"/>
                <a:gd name="T40" fmla="*/ 8 w 236"/>
                <a:gd name="T41" fmla="*/ 112 h 152"/>
                <a:gd name="T42" fmla="*/ 40 w 236"/>
                <a:gd name="T43" fmla="*/ 76 h 152"/>
                <a:gd name="T44" fmla="*/ 52 w 236"/>
                <a:gd name="T45" fmla="*/ 76 h 152"/>
                <a:gd name="T46" fmla="*/ 52 w 236"/>
                <a:gd name="T47" fmla="*/ 73 h 152"/>
                <a:gd name="T48" fmla="*/ 124 w 236"/>
                <a:gd name="T49" fmla="*/ 16 h 152"/>
                <a:gd name="T50" fmla="*/ 200 w 236"/>
                <a:gd name="T51" fmla="*/ 84 h 152"/>
                <a:gd name="T52" fmla="*/ 200 w 236"/>
                <a:gd name="T53" fmla="*/ 88 h 152"/>
                <a:gd name="T54" fmla="*/ 204 w 236"/>
                <a:gd name="T55" fmla="*/ 88 h 152"/>
                <a:gd name="T56" fmla="*/ 228 w 236"/>
                <a:gd name="T57" fmla="*/ 120 h 152"/>
                <a:gd name="T58" fmla="*/ 204 w 236"/>
                <a:gd name="T59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6" h="152">
                  <a:moveTo>
                    <a:pt x="208" y="80"/>
                  </a:moveTo>
                  <a:cubicBezTo>
                    <a:pt x="206" y="40"/>
                    <a:pt x="169" y="8"/>
                    <a:pt x="124" y="8"/>
                  </a:cubicBezTo>
                  <a:cubicBezTo>
                    <a:pt x="116" y="8"/>
                    <a:pt x="109" y="9"/>
                    <a:pt x="102" y="11"/>
                  </a:cubicBezTo>
                  <a:cubicBezTo>
                    <a:pt x="92" y="4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5"/>
                    <a:pt x="14" y="71"/>
                    <a:pt x="17" y="76"/>
                  </a:cubicBezTo>
                  <a:cubicBezTo>
                    <a:pt x="7" y="84"/>
                    <a:pt x="0" y="97"/>
                    <a:pt x="0" y="112"/>
                  </a:cubicBezTo>
                  <a:cubicBezTo>
                    <a:pt x="0" y="135"/>
                    <a:pt x="17" y="152"/>
                    <a:pt x="40" y="152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3" y="152"/>
                    <a:pt x="236" y="139"/>
                    <a:pt x="236" y="120"/>
                  </a:cubicBezTo>
                  <a:cubicBezTo>
                    <a:pt x="236" y="102"/>
                    <a:pt x="225" y="83"/>
                    <a:pt x="208" y="80"/>
                  </a:cubicBezTo>
                  <a:close/>
                  <a:moveTo>
                    <a:pt x="20" y="56"/>
                  </a:moveTo>
                  <a:cubicBezTo>
                    <a:pt x="20" y="30"/>
                    <a:pt x="42" y="8"/>
                    <a:pt x="68" y="8"/>
                  </a:cubicBezTo>
                  <a:cubicBezTo>
                    <a:pt x="77" y="8"/>
                    <a:pt x="85" y="10"/>
                    <a:pt x="92" y="15"/>
                  </a:cubicBezTo>
                  <a:cubicBezTo>
                    <a:pt x="69" y="24"/>
                    <a:pt x="51" y="44"/>
                    <a:pt x="45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9" y="70"/>
                    <a:pt x="24" y="72"/>
                  </a:cubicBezTo>
                  <a:cubicBezTo>
                    <a:pt x="21" y="67"/>
                    <a:pt x="20" y="63"/>
                    <a:pt x="20" y="56"/>
                  </a:cubicBezTo>
                  <a:close/>
                  <a:moveTo>
                    <a:pt x="204" y="144"/>
                  </a:move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1"/>
                    <a:pt x="8" y="112"/>
                  </a:cubicBezTo>
                  <a:cubicBezTo>
                    <a:pt x="8" y="92"/>
                    <a:pt x="23" y="76"/>
                    <a:pt x="40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8" y="40"/>
                    <a:pt x="89" y="16"/>
                    <a:pt x="124" y="16"/>
                  </a:cubicBezTo>
                  <a:cubicBezTo>
                    <a:pt x="166" y="16"/>
                    <a:pt x="200" y="47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5"/>
                    <a:pt x="228" y="120"/>
                  </a:cubicBezTo>
                  <a:cubicBezTo>
                    <a:pt x="228" y="135"/>
                    <a:pt x="219" y="144"/>
                    <a:pt x="20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" name="Rectangle 243"/>
            <p:cNvSpPr>
              <a:spLocks noChangeArrowheads="1"/>
            </p:cNvSpPr>
            <p:nvPr/>
          </p:nvSpPr>
          <p:spPr bwMode="auto">
            <a:xfrm>
              <a:off x="2073276" y="2927459"/>
              <a:ext cx="2816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" name="Rectangle 244"/>
            <p:cNvSpPr>
              <a:spLocks noChangeArrowheads="1"/>
            </p:cNvSpPr>
            <p:nvPr/>
          </p:nvSpPr>
          <p:spPr bwMode="auto">
            <a:xfrm>
              <a:off x="2171867" y="2827460"/>
              <a:ext cx="9860" cy="2816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" name="Freeform 245"/>
            <p:cNvSpPr>
              <a:spLocks/>
            </p:cNvSpPr>
            <p:nvPr/>
          </p:nvSpPr>
          <p:spPr bwMode="auto">
            <a:xfrm>
              <a:off x="2088769" y="2842953"/>
              <a:ext cx="35211" cy="35211"/>
            </a:xfrm>
            <a:custGeom>
              <a:avLst/>
              <a:gdLst>
                <a:gd name="T0" fmla="*/ 5 w 25"/>
                <a:gd name="T1" fmla="*/ 0 h 25"/>
                <a:gd name="T2" fmla="*/ 25 w 25"/>
                <a:gd name="T3" fmla="*/ 20 h 25"/>
                <a:gd name="T4" fmla="*/ 20 w 25"/>
                <a:gd name="T5" fmla="*/ 25 h 25"/>
                <a:gd name="T6" fmla="*/ 0 w 25"/>
                <a:gd name="T7" fmla="*/ 5 h 25"/>
                <a:gd name="T8" fmla="*/ 5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5" y="0"/>
                  </a:moveTo>
                  <a:lnTo>
                    <a:pt x="25" y="20"/>
                  </a:lnTo>
                  <a:lnTo>
                    <a:pt x="20" y="25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" name="Freeform 246"/>
            <p:cNvSpPr>
              <a:spLocks/>
            </p:cNvSpPr>
            <p:nvPr/>
          </p:nvSpPr>
          <p:spPr bwMode="auto">
            <a:xfrm>
              <a:off x="2135247" y="3109148"/>
              <a:ext cx="14084" cy="14084"/>
            </a:xfrm>
            <a:custGeom>
              <a:avLst/>
              <a:gdLst>
                <a:gd name="T0" fmla="*/ 0 w 10"/>
                <a:gd name="T1" fmla="*/ 7 h 10"/>
                <a:gd name="T2" fmla="*/ 4 w 10"/>
                <a:gd name="T3" fmla="*/ 0 h 10"/>
                <a:gd name="T4" fmla="*/ 10 w 10"/>
                <a:gd name="T5" fmla="*/ 4 h 10"/>
                <a:gd name="T6" fmla="*/ 6 w 10"/>
                <a:gd name="T7" fmla="*/ 10 h 10"/>
                <a:gd name="T8" fmla="*/ 0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7"/>
                  </a:moveTo>
                  <a:lnTo>
                    <a:pt x="4" y="0"/>
                  </a:lnTo>
                  <a:lnTo>
                    <a:pt x="10" y="4"/>
                  </a:lnTo>
                  <a:lnTo>
                    <a:pt x="6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" name="Freeform 247"/>
            <p:cNvSpPr>
              <a:spLocks/>
            </p:cNvSpPr>
            <p:nvPr/>
          </p:nvSpPr>
          <p:spPr bwMode="auto">
            <a:xfrm>
              <a:off x="2183134" y="3109148"/>
              <a:ext cx="12676" cy="14084"/>
            </a:xfrm>
            <a:custGeom>
              <a:avLst/>
              <a:gdLst>
                <a:gd name="T0" fmla="*/ 0 w 9"/>
                <a:gd name="T1" fmla="*/ 7 h 10"/>
                <a:gd name="T2" fmla="*/ 3 w 9"/>
                <a:gd name="T3" fmla="*/ 0 h 10"/>
                <a:gd name="T4" fmla="*/ 9 w 9"/>
                <a:gd name="T5" fmla="*/ 4 h 10"/>
                <a:gd name="T6" fmla="*/ 6 w 9"/>
                <a:gd name="T7" fmla="*/ 10 h 10"/>
                <a:gd name="T8" fmla="*/ 0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lnTo>
                    <a:pt x="3" y="0"/>
                  </a:lnTo>
                  <a:lnTo>
                    <a:pt x="9" y="4"/>
                  </a:lnTo>
                  <a:lnTo>
                    <a:pt x="6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" name="Freeform 248"/>
            <p:cNvSpPr>
              <a:spLocks/>
            </p:cNvSpPr>
            <p:nvPr/>
          </p:nvSpPr>
          <p:spPr bwMode="auto">
            <a:xfrm>
              <a:off x="2231021" y="3109148"/>
              <a:ext cx="12676" cy="14084"/>
            </a:xfrm>
            <a:custGeom>
              <a:avLst/>
              <a:gdLst>
                <a:gd name="T0" fmla="*/ 0 w 9"/>
                <a:gd name="T1" fmla="*/ 7 h 10"/>
                <a:gd name="T2" fmla="*/ 3 w 9"/>
                <a:gd name="T3" fmla="*/ 0 h 10"/>
                <a:gd name="T4" fmla="*/ 9 w 9"/>
                <a:gd name="T5" fmla="*/ 4 h 10"/>
                <a:gd name="T6" fmla="*/ 5 w 9"/>
                <a:gd name="T7" fmla="*/ 10 h 10"/>
                <a:gd name="T8" fmla="*/ 0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lnTo>
                    <a:pt x="3" y="0"/>
                  </a:lnTo>
                  <a:lnTo>
                    <a:pt x="9" y="4"/>
                  </a:lnTo>
                  <a:lnTo>
                    <a:pt x="5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" name="Freeform 249"/>
            <p:cNvSpPr>
              <a:spLocks/>
            </p:cNvSpPr>
            <p:nvPr/>
          </p:nvSpPr>
          <p:spPr bwMode="auto">
            <a:xfrm>
              <a:off x="2277500" y="3109148"/>
              <a:ext cx="12676" cy="14084"/>
            </a:xfrm>
            <a:custGeom>
              <a:avLst/>
              <a:gdLst>
                <a:gd name="T0" fmla="*/ 0 w 9"/>
                <a:gd name="T1" fmla="*/ 7 h 10"/>
                <a:gd name="T2" fmla="*/ 4 w 9"/>
                <a:gd name="T3" fmla="*/ 0 h 10"/>
                <a:gd name="T4" fmla="*/ 9 w 9"/>
                <a:gd name="T5" fmla="*/ 4 h 10"/>
                <a:gd name="T6" fmla="*/ 6 w 9"/>
                <a:gd name="T7" fmla="*/ 10 h 10"/>
                <a:gd name="T8" fmla="*/ 0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lnTo>
                    <a:pt x="4" y="0"/>
                  </a:lnTo>
                  <a:lnTo>
                    <a:pt x="9" y="4"/>
                  </a:lnTo>
                  <a:lnTo>
                    <a:pt x="6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" name="Freeform 250"/>
            <p:cNvSpPr>
              <a:spLocks/>
            </p:cNvSpPr>
            <p:nvPr/>
          </p:nvSpPr>
          <p:spPr bwMode="auto">
            <a:xfrm>
              <a:off x="2154965" y="3052811"/>
              <a:ext cx="12676" cy="14084"/>
            </a:xfrm>
            <a:custGeom>
              <a:avLst/>
              <a:gdLst>
                <a:gd name="T0" fmla="*/ 6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3 h 10"/>
                <a:gd name="T8" fmla="*/ 6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3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" name="Freeform 251"/>
            <p:cNvSpPr>
              <a:spLocks/>
            </p:cNvSpPr>
            <p:nvPr/>
          </p:nvSpPr>
          <p:spPr bwMode="auto">
            <a:xfrm>
              <a:off x="2201444" y="3052811"/>
              <a:ext cx="14084" cy="14084"/>
            </a:xfrm>
            <a:custGeom>
              <a:avLst/>
              <a:gdLst>
                <a:gd name="T0" fmla="*/ 6 w 10"/>
                <a:gd name="T1" fmla="*/ 10 h 10"/>
                <a:gd name="T2" fmla="*/ 0 w 10"/>
                <a:gd name="T3" fmla="*/ 7 h 10"/>
                <a:gd name="T4" fmla="*/ 4 w 10"/>
                <a:gd name="T5" fmla="*/ 0 h 10"/>
                <a:gd name="T6" fmla="*/ 10 w 10"/>
                <a:gd name="T7" fmla="*/ 3 h 10"/>
                <a:gd name="T8" fmla="*/ 6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6" y="10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10" y="3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" name="Freeform 252"/>
            <p:cNvSpPr>
              <a:spLocks/>
            </p:cNvSpPr>
            <p:nvPr/>
          </p:nvSpPr>
          <p:spPr bwMode="auto">
            <a:xfrm>
              <a:off x="2249331" y="3052811"/>
              <a:ext cx="12676" cy="14084"/>
            </a:xfrm>
            <a:custGeom>
              <a:avLst/>
              <a:gdLst>
                <a:gd name="T0" fmla="*/ 6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3 h 10"/>
                <a:gd name="T8" fmla="*/ 6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3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" name="Freeform 253"/>
            <p:cNvSpPr>
              <a:spLocks/>
            </p:cNvSpPr>
            <p:nvPr/>
          </p:nvSpPr>
          <p:spPr bwMode="auto">
            <a:xfrm>
              <a:off x="2297218" y="3052811"/>
              <a:ext cx="12676" cy="14084"/>
            </a:xfrm>
            <a:custGeom>
              <a:avLst/>
              <a:gdLst>
                <a:gd name="T0" fmla="*/ 0 w 9"/>
                <a:gd name="T1" fmla="*/ 7 h 10"/>
                <a:gd name="T2" fmla="*/ 3 w 9"/>
                <a:gd name="T3" fmla="*/ 0 h 10"/>
                <a:gd name="T4" fmla="*/ 9 w 9"/>
                <a:gd name="T5" fmla="*/ 3 h 10"/>
                <a:gd name="T6" fmla="*/ 5 w 9"/>
                <a:gd name="T7" fmla="*/ 10 h 10"/>
                <a:gd name="T8" fmla="*/ 0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lnTo>
                    <a:pt x="3" y="0"/>
                  </a:lnTo>
                  <a:lnTo>
                    <a:pt x="9" y="3"/>
                  </a:lnTo>
                  <a:lnTo>
                    <a:pt x="5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9" name="Freeform 254"/>
            <p:cNvSpPr>
              <a:spLocks/>
            </p:cNvSpPr>
            <p:nvPr/>
          </p:nvSpPr>
          <p:spPr bwMode="auto">
            <a:xfrm>
              <a:off x="2116938" y="3080979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7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0" name="Freeform 255"/>
            <p:cNvSpPr>
              <a:spLocks/>
            </p:cNvSpPr>
            <p:nvPr/>
          </p:nvSpPr>
          <p:spPr bwMode="auto">
            <a:xfrm>
              <a:off x="2164825" y="3080979"/>
              <a:ext cx="12676" cy="14084"/>
            </a:xfrm>
            <a:custGeom>
              <a:avLst/>
              <a:gdLst>
                <a:gd name="T0" fmla="*/ 5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3 h 10"/>
                <a:gd name="T8" fmla="*/ 5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5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3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1" name="Freeform 256"/>
            <p:cNvSpPr>
              <a:spLocks/>
            </p:cNvSpPr>
            <p:nvPr/>
          </p:nvSpPr>
          <p:spPr bwMode="auto">
            <a:xfrm>
              <a:off x="2211303" y="3080979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7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2" name="Freeform 257"/>
            <p:cNvSpPr>
              <a:spLocks/>
            </p:cNvSpPr>
            <p:nvPr/>
          </p:nvSpPr>
          <p:spPr bwMode="auto">
            <a:xfrm>
              <a:off x="2259190" y="3080979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7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9" name="Группа 438"/>
          <p:cNvGrpSpPr/>
          <p:nvPr/>
        </p:nvGrpSpPr>
        <p:grpSpPr>
          <a:xfrm>
            <a:off x="2466231" y="2847179"/>
            <a:ext cx="302815" cy="257743"/>
            <a:chOff x="2466231" y="2847179"/>
            <a:chExt cx="302815" cy="257743"/>
          </a:xfrm>
        </p:grpSpPr>
        <p:sp>
          <p:nvSpPr>
            <p:cNvPr id="253" name="Freeform 258"/>
            <p:cNvSpPr>
              <a:spLocks noEditPoints="1"/>
            </p:cNvSpPr>
            <p:nvPr/>
          </p:nvSpPr>
          <p:spPr bwMode="auto">
            <a:xfrm>
              <a:off x="2466231" y="2847179"/>
              <a:ext cx="302815" cy="178872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1 h 152"/>
                <a:gd name="T6" fmla="*/ 56 w 256"/>
                <a:gd name="T7" fmla="*/ 0 h 152"/>
                <a:gd name="T8" fmla="*/ 46 w 256"/>
                <a:gd name="T9" fmla="*/ 1 h 152"/>
                <a:gd name="T10" fmla="*/ 40 w 256"/>
                <a:gd name="T11" fmla="*/ 2 h 152"/>
                <a:gd name="T12" fmla="*/ 43 w 256"/>
                <a:gd name="T13" fmla="*/ 7 h 152"/>
                <a:gd name="T14" fmla="*/ 48 w 256"/>
                <a:gd name="T15" fmla="*/ 24 h 152"/>
                <a:gd name="T16" fmla="*/ 16 w 256"/>
                <a:gd name="T17" fmla="*/ 56 h 152"/>
                <a:gd name="T18" fmla="*/ 6 w 256"/>
                <a:gd name="T19" fmla="*/ 55 h 152"/>
                <a:gd name="T20" fmla="*/ 0 w 256"/>
                <a:gd name="T21" fmla="*/ 53 h 152"/>
                <a:gd name="T22" fmla="*/ 1 w 256"/>
                <a:gd name="T23" fmla="*/ 59 h 152"/>
                <a:gd name="T24" fmla="*/ 9 w 256"/>
                <a:gd name="T25" fmla="*/ 86 h 152"/>
                <a:gd name="T26" fmla="*/ 22 w 256"/>
                <a:gd name="T27" fmla="*/ 100 h 152"/>
                <a:gd name="T28" fmla="*/ 20 w 256"/>
                <a:gd name="T29" fmla="*/ 112 h 152"/>
                <a:gd name="T30" fmla="*/ 60 w 256"/>
                <a:gd name="T31" fmla="*/ 152 h 152"/>
                <a:gd name="T32" fmla="*/ 224 w 256"/>
                <a:gd name="T33" fmla="*/ 152 h 152"/>
                <a:gd name="T34" fmla="*/ 256 w 256"/>
                <a:gd name="T35" fmla="*/ 120 h 152"/>
                <a:gd name="T36" fmla="*/ 228 w 256"/>
                <a:gd name="T37" fmla="*/ 80 h 152"/>
                <a:gd name="T38" fmla="*/ 16 w 256"/>
                <a:gd name="T39" fmla="*/ 82 h 152"/>
                <a:gd name="T40" fmla="*/ 9 w 256"/>
                <a:gd name="T41" fmla="*/ 64 h 152"/>
                <a:gd name="T42" fmla="*/ 16 w 256"/>
                <a:gd name="T43" fmla="*/ 64 h 152"/>
                <a:gd name="T44" fmla="*/ 56 w 256"/>
                <a:gd name="T45" fmla="*/ 24 h 152"/>
                <a:gd name="T46" fmla="*/ 53 w 256"/>
                <a:gd name="T47" fmla="*/ 8 h 152"/>
                <a:gd name="T48" fmla="*/ 56 w 256"/>
                <a:gd name="T49" fmla="*/ 8 h 152"/>
                <a:gd name="T50" fmla="*/ 93 w 256"/>
                <a:gd name="T51" fmla="*/ 25 h 152"/>
                <a:gd name="T52" fmla="*/ 65 w 256"/>
                <a:gd name="T53" fmla="*/ 68 h 152"/>
                <a:gd name="T54" fmla="*/ 60 w 256"/>
                <a:gd name="T55" fmla="*/ 68 h 152"/>
                <a:gd name="T56" fmla="*/ 25 w 256"/>
                <a:gd name="T57" fmla="*/ 92 h 152"/>
                <a:gd name="T58" fmla="*/ 16 w 256"/>
                <a:gd name="T59" fmla="*/ 82 h 152"/>
                <a:gd name="T60" fmla="*/ 224 w 256"/>
                <a:gd name="T61" fmla="*/ 144 h 152"/>
                <a:gd name="T62" fmla="*/ 60 w 256"/>
                <a:gd name="T63" fmla="*/ 144 h 152"/>
                <a:gd name="T64" fmla="*/ 28 w 256"/>
                <a:gd name="T65" fmla="*/ 112 h 152"/>
                <a:gd name="T66" fmla="*/ 60 w 256"/>
                <a:gd name="T67" fmla="*/ 76 h 152"/>
                <a:gd name="T68" fmla="*/ 72 w 256"/>
                <a:gd name="T69" fmla="*/ 76 h 152"/>
                <a:gd name="T70" fmla="*/ 72 w 256"/>
                <a:gd name="T71" fmla="*/ 73 h 152"/>
                <a:gd name="T72" fmla="*/ 144 w 256"/>
                <a:gd name="T73" fmla="*/ 16 h 152"/>
                <a:gd name="T74" fmla="*/ 220 w 256"/>
                <a:gd name="T75" fmla="*/ 84 h 152"/>
                <a:gd name="T76" fmla="*/ 220 w 256"/>
                <a:gd name="T77" fmla="*/ 88 h 152"/>
                <a:gd name="T78" fmla="*/ 224 w 256"/>
                <a:gd name="T79" fmla="*/ 88 h 152"/>
                <a:gd name="T80" fmla="*/ 248 w 256"/>
                <a:gd name="T81" fmla="*/ 120 h 152"/>
                <a:gd name="T82" fmla="*/ 224 w 256"/>
                <a:gd name="T8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53" y="0"/>
                    <a:pt x="50" y="1"/>
                    <a:pt x="46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7" y="12"/>
                    <a:pt x="48" y="18"/>
                    <a:pt x="48" y="24"/>
                  </a:cubicBezTo>
                  <a:cubicBezTo>
                    <a:pt x="48" y="42"/>
                    <a:pt x="34" y="56"/>
                    <a:pt x="16" y="56"/>
                  </a:cubicBezTo>
                  <a:cubicBezTo>
                    <a:pt x="13" y="56"/>
                    <a:pt x="9" y="56"/>
                    <a:pt x="6" y="5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68"/>
                    <a:pt x="4" y="78"/>
                    <a:pt x="9" y="86"/>
                  </a:cubicBezTo>
                  <a:cubicBezTo>
                    <a:pt x="13" y="92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6" y="82"/>
                  </a:moveTo>
                  <a:cubicBezTo>
                    <a:pt x="12" y="76"/>
                    <a:pt x="10" y="70"/>
                    <a:pt x="9" y="64"/>
                  </a:cubicBezTo>
                  <a:cubicBezTo>
                    <a:pt x="11" y="64"/>
                    <a:pt x="14" y="64"/>
                    <a:pt x="16" y="64"/>
                  </a:cubicBezTo>
                  <a:cubicBezTo>
                    <a:pt x="38" y="64"/>
                    <a:pt x="56" y="46"/>
                    <a:pt x="56" y="24"/>
                  </a:cubicBezTo>
                  <a:cubicBezTo>
                    <a:pt x="56" y="19"/>
                    <a:pt x="55" y="13"/>
                    <a:pt x="53" y="8"/>
                  </a:cubicBezTo>
                  <a:cubicBezTo>
                    <a:pt x="54" y="8"/>
                    <a:pt x="55" y="8"/>
                    <a:pt x="56" y="8"/>
                  </a:cubicBezTo>
                  <a:cubicBezTo>
                    <a:pt x="71" y="8"/>
                    <a:pt x="84" y="15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9" y="40"/>
                    <a:pt x="109" y="16"/>
                    <a:pt x="144" y="16"/>
                  </a:cubicBezTo>
                  <a:cubicBezTo>
                    <a:pt x="186" y="16"/>
                    <a:pt x="220" y="47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4" name="Freeform 259"/>
            <p:cNvSpPr>
              <a:spLocks/>
            </p:cNvSpPr>
            <p:nvPr/>
          </p:nvSpPr>
          <p:spPr bwMode="auto">
            <a:xfrm>
              <a:off x="2528202" y="3090838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5" name="Freeform 260"/>
            <p:cNvSpPr>
              <a:spLocks/>
            </p:cNvSpPr>
            <p:nvPr/>
          </p:nvSpPr>
          <p:spPr bwMode="auto">
            <a:xfrm>
              <a:off x="2576089" y="3090838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6" name="Freeform 261"/>
            <p:cNvSpPr>
              <a:spLocks/>
            </p:cNvSpPr>
            <p:nvPr/>
          </p:nvSpPr>
          <p:spPr bwMode="auto">
            <a:xfrm>
              <a:off x="2622567" y="3090838"/>
              <a:ext cx="14084" cy="14084"/>
            </a:xfrm>
            <a:custGeom>
              <a:avLst/>
              <a:gdLst>
                <a:gd name="T0" fmla="*/ 0 w 10"/>
                <a:gd name="T1" fmla="*/ 6 h 10"/>
                <a:gd name="T2" fmla="*/ 4 w 10"/>
                <a:gd name="T3" fmla="*/ 0 h 10"/>
                <a:gd name="T4" fmla="*/ 10 w 10"/>
                <a:gd name="T5" fmla="*/ 3 h 10"/>
                <a:gd name="T6" fmla="*/ 6 w 10"/>
                <a:gd name="T7" fmla="*/ 10 h 10"/>
                <a:gd name="T8" fmla="*/ 0 w 10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6"/>
                  </a:moveTo>
                  <a:lnTo>
                    <a:pt x="4" y="0"/>
                  </a:lnTo>
                  <a:lnTo>
                    <a:pt x="10" y="3"/>
                  </a:lnTo>
                  <a:lnTo>
                    <a:pt x="6" y="1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7" name="Freeform 262"/>
            <p:cNvSpPr>
              <a:spLocks/>
            </p:cNvSpPr>
            <p:nvPr/>
          </p:nvSpPr>
          <p:spPr bwMode="auto">
            <a:xfrm>
              <a:off x="2670454" y="3090838"/>
              <a:ext cx="12676" cy="14084"/>
            </a:xfrm>
            <a:custGeom>
              <a:avLst/>
              <a:gdLst>
                <a:gd name="T0" fmla="*/ 0 w 9"/>
                <a:gd name="T1" fmla="*/ 6 h 10"/>
                <a:gd name="T2" fmla="*/ 3 w 9"/>
                <a:gd name="T3" fmla="*/ 0 h 10"/>
                <a:gd name="T4" fmla="*/ 9 w 9"/>
                <a:gd name="T5" fmla="*/ 3 h 10"/>
                <a:gd name="T6" fmla="*/ 6 w 9"/>
                <a:gd name="T7" fmla="*/ 10 h 10"/>
                <a:gd name="T8" fmla="*/ 0 w 9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6"/>
                  </a:moveTo>
                  <a:lnTo>
                    <a:pt x="3" y="0"/>
                  </a:ln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8" name="Freeform 263"/>
            <p:cNvSpPr>
              <a:spLocks/>
            </p:cNvSpPr>
            <p:nvPr/>
          </p:nvSpPr>
          <p:spPr bwMode="auto">
            <a:xfrm>
              <a:off x="2547920" y="3033092"/>
              <a:ext cx="12676" cy="15493"/>
            </a:xfrm>
            <a:custGeom>
              <a:avLst/>
              <a:gdLst>
                <a:gd name="T0" fmla="*/ 5 w 9"/>
                <a:gd name="T1" fmla="*/ 11 h 11"/>
                <a:gd name="T2" fmla="*/ 0 w 9"/>
                <a:gd name="T3" fmla="*/ 7 h 11"/>
                <a:gd name="T4" fmla="*/ 3 w 9"/>
                <a:gd name="T5" fmla="*/ 0 h 11"/>
                <a:gd name="T6" fmla="*/ 9 w 9"/>
                <a:gd name="T7" fmla="*/ 4 h 11"/>
                <a:gd name="T8" fmla="*/ 5 w 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1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4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9" name="Freeform 264"/>
            <p:cNvSpPr>
              <a:spLocks/>
            </p:cNvSpPr>
            <p:nvPr/>
          </p:nvSpPr>
          <p:spPr bwMode="auto">
            <a:xfrm>
              <a:off x="2594398" y="3033092"/>
              <a:ext cx="12676" cy="15493"/>
            </a:xfrm>
            <a:custGeom>
              <a:avLst/>
              <a:gdLst>
                <a:gd name="T0" fmla="*/ 6 w 9"/>
                <a:gd name="T1" fmla="*/ 11 h 11"/>
                <a:gd name="T2" fmla="*/ 0 w 9"/>
                <a:gd name="T3" fmla="*/ 7 h 11"/>
                <a:gd name="T4" fmla="*/ 4 w 9"/>
                <a:gd name="T5" fmla="*/ 0 h 11"/>
                <a:gd name="T6" fmla="*/ 9 w 9"/>
                <a:gd name="T7" fmla="*/ 4 h 11"/>
                <a:gd name="T8" fmla="*/ 6 w 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6" y="11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9" y="4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0" name="Freeform 265"/>
            <p:cNvSpPr>
              <a:spLocks/>
            </p:cNvSpPr>
            <p:nvPr/>
          </p:nvSpPr>
          <p:spPr bwMode="auto">
            <a:xfrm>
              <a:off x="2642285" y="3033092"/>
              <a:ext cx="12676" cy="15493"/>
            </a:xfrm>
            <a:custGeom>
              <a:avLst/>
              <a:gdLst>
                <a:gd name="T0" fmla="*/ 6 w 9"/>
                <a:gd name="T1" fmla="*/ 11 h 11"/>
                <a:gd name="T2" fmla="*/ 0 w 9"/>
                <a:gd name="T3" fmla="*/ 7 h 11"/>
                <a:gd name="T4" fmla="*/ 3 w 9"/>
                <a:gd name="T5" fmla="*/ 0 h 11"/>
                <a:gd name="T6" fmla="*/ 9 w 9"/>
                <a:gd name="T7" fmla="*/ 4 h 11"/>
                <a:gd name="T8" fmla="*/ 6 w 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6" y="11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4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1" name="Freeform 266"/>
            <p:cNvSpPr>
              <a:spLocks/>
            </p:cNvSpPr>
            <p:nvPr/>
          </p:nvSpPr>
          <p:spPr bwMode="auto">
            <a:xfrm>
              <a:off x="2688764" y="3033092"/>
              <a:ext cx="14084" cy="15493"/>
            </a:xfrm>
            <a:custGeom>
              <a:avLst/>
              <a:gdLst>
                <a:gd name="T0" fmla="*/ 0 w 10"/>
                <a:gd name="T1" fmla="*/ 7 h 11"/>
                <a:gd name="T2" fmla="*/ 4 w 10"/>
                <a:gd name="T3" fmla="*/ 0 h 11"/>
                <a:gd name="T4" fmla="*/ 10 w 10"/>
                <a:gd name="T5" fmla="*/ 4 h 11"/>
                <a:gd name="T6" fmla="*/ 6 w 10"/>
                <a:gd name="T7" fmla="*/ 11 h 11"/>
                <a:gd name="T8" fmla="*/ 0 w 10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7"/>
                  </a:moveTo>
                  <a:lnTo>
                    <a:pt x="4" y="0"/>
                  </a:lnTo>
                  <a:lnTo>
                    <a:pt x="10" y="4"/>
                  </a:lnTo>
                  <a:lnTo>
                    <a:pt x="6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2" name="Freeform 267"/>
            <p:cNvSpPr>
              <a:spLocks/>
            </p:cNvSpPr>
            <p:nvPr/>
          </p:nvSpPr>
          <p:spPr bwMode="auto">
            <a:xfrm>
              <a:off x="2509892" y="3062669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3" name="Freeform 268"/>
            <p:cNvSpPr>
              <a:spLocks/>
            </p:cNvSpPr>
            <p:nvPr/>
          </p:nvSpPr>
          <p:spPr bwMode="auto">
            <a:xfrm>
              <a:off x="2556371" y="3062669"/>
              <a:ext cx="14084" cy="14084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3 h 10"/>
                <a:gd name="T4" fmla="*/ 6 w 10"/>
                <a:gd name="T5" fmla="*/ 10 h 10"/>
                <a:gd name="T6" fmla="*/ 0 w 10"/>
                <a:gd name="T7" fmla="*/ 6 h 10"/>
                <a:gd name="T8" fmla="*/ 4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" name="Freeform 269"/>
            <p:cNvSpPr>
              <a:spLocks/>
            </p:cNvSpPr>
            <p:nvPr/>
          </p:nvSpPr>
          <p:spPr bwMode="auto">
            <a:xfrm>
              <a:off x="2604258" y="3062669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" name="Freeform 270"/>
            <p:cNvSpPr>
              <a:spLocks/>
            </p:cNvSpPr>
            <p:nvPr/>
          </p:nvSpPr>
          <p:spPr bwMode="auto">
            <a:xfrm>
              <a:off x="2650736" y="3062669"/>
              <a:ext cx="14084" cy="14084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3 h 10"/>
                <a:gd name="T4" fmla="*/ 6 w 10"/>
                <a:gd name="T5" fmla="*/ 10 h 10"/>
                <a:gd name="T6" fmla="*/ 0 w 10"/>
                <a:gd name="T7" fmla="*/ 6 h 10"/>
                <a:gd name="T8" fmla="*/ 4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0" name="Группа 439"/>
          <p:cNvGrpSpPr/>
          <p:nvPr/>
        </p:nvGrpSpPr>
        <p:grpSpPr>
          <a:xfrm>
            <a:off x="2857777" y="2847179"/>
            <a:ext cx="302815" cy="257743"/>
            <a:chOff x="2857777" y="2847179"/>
            <a:chExt cx="302815" cy="257743"/>
          </a:xfrm>
        </p:grpSpPr>
        <p:sp>
          <p:nvSpPr>
            <p:cNvPr id="266" name="Freeform 271"/>
            <p:cNvSpPr>
              <a:spLocks noEditPoints="1"/>
            </p:cNvSpPr>
            <p:nvPr/>
          </p:nvSpPr>
          <p:spPr bwMode="auto">
            <a:xfrm>
              <a:off x="2857777" y="2847179"/>
              <a:ext cx="302815" cy="178872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1 h 152"/>
                <a:gd name="T6" fmla="*/ 56 w 256"/>
                <a:gd name="T7" fmla="*/ 0 h 152"/>
                <a:gd name="T8" fmla="*/ 0 w 256"/>
                <a:gd name="T9" fmla="*/ 56 h 152"/>
                <a:gd name="T10" fmla="*/ 9 w 256"/>
                <a:gd name="T11" fmla="*/ 86 h 152"/>
                <a:gd name="T12" fmla="*/ 22 w 256"/>
                <a:gd name="T13" fmla="*/ 100 h 152"/>
                <a:gd name="T14" fmla="*/ 20 w 256"/>
                <a:gd name="T15" fmla="*/ 112 h 152"/>
                <a:gd name="T16" fmla="*/ 60 w 256"/>
                <a:gd name="T17" fmla="*/ 152 h 152"/>
                <a:gd name="T18" fmla="*/ 224 w 256"/>
                <a:gd name="T19" fmla="*/ 152 h 152"/>
                <a:gd name="T20" fmla="*/ 256 w 256"/>
                <a:gd name="T21" fmla="*/ 120 h 152"/>
                <a:gd name="T22" fmla="*/ 228 w 256"/>
                <a:gd name="T23" fmla="*/ 80 h 152"/>
                <a:gd name="T24" fmla="*/ 16 w 256"/>
                <a:gd name="T25" fmla="*/ 82 h 152"/>
                <a:gd name="T26" fmla="*/ 8 w 256"/>
                <a:gd name="T27" fmla="*/ 56 h 152"/>
                <a:gd name="T28" fmla="*/ 56 w 256"/>
                <a:gd name="T29" fmla="*/ 8 h 152"/>
                <a:gd name="T30" fmla="*/ 93 w 256"/>
                <a:gd name="T31" fmla="*/ 25 h 152"/>
                <a:gd name="T32" fmla="*/ 65 w 256"/>
                <a:gd name="T33" fmla="*/ 68 h 152"/>
                <a:gd name="T34" fmla="*/ 60 w 256"/>
                <a:gd name="T35" fmla="*/ 68 h 152"/>
                <a:gd name="T36" fmla="*/ 25 w 256"/>
                <a:gd name="T37" fmla="*/ 92 h 152"/>
                <a:gd name="T38" fmla="*/ 16 w 256"/>
                <a:gd name="T39" fmla="*/ 82 h 152"/>
                <a:gd name="T40" fmla="*/ 224 w 256"/>
                <a:gd name="T41" fmla="*/ 144 h 152"/>
                <a:gd name="T42" fmla="*/ 60 w 256"/>
                <a:gd name="T43" fmla="*/ 144 h 152"/>
                <a:gd name="T44" fmla="*/ 28 w 256"/>
                <a:gd name="T45" fmla="*/ 112 h 152"/>
                <a:gd name="T46" fmla="*/ 60 w 256"/>
                <a:gd name="T47" fmla="*/ 76 h 152"/>
                <a:gd name="T48" fmla="*/ 72 w 256"/>
                <a:gd name="T49" fmla="*/ 76 h 152"/>
                <a:gd name="T50" fmla="*/ 72 w 256"/>
                <a:gd name="T51" fmla="*/ 73 h 152"/>
                <a:gd name="T52" fmla="*/ 144 w 256"/>
                <a:gd name="T53" fmla="*/ 16 h 152"/>
                <a:gd name="T54" fmla="*/ 220 w 256"/>
                <a:gd name="T55" fmla="*/ 84 h 152"/>
                <a:gd name="T56" fmla="*/ 220 w 256"/>
                <a:gd name="T57" fmla="*/ 88 h 152"/>
                <a:gd name="T58" fmla="*/ 224 w 256"/>
                <a:gd name="T59" fmla="*/ 88 h 152"/>
                <a:gd name="T60" fmla="*/ 248 w 256"/>
                <a:gd name="T61" fmla="*/ 120 h 152"/>
                <a:gd name="T62" fmla="*/ 224 w 256"/>
                <a:gd name="T6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67"/>
                    <a:pt x="4" y="77"/>
                    <a:pt x="9" y="86"/>
                  </a:cubicBezTo>
                  <a:cubicBezTo>
                    <a:pt x="13" y="92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6" y="82"/>
                  </a:moveTo>
                  <a:cubicBezTo>
                    <a:pt x="11" y="74"/>
                    <a:pt x="8" y="65"/>
                    <a:pt x="8" y="56"/>
                  </a:cubicBezTo>
                  <a:cubicBezTo>
                    <a:pt x="8" y="30"/>
                    <a:pt x="30" y="8"/>
                    <a:pt x="56" y="8"/>
                  </a:cubicBezTo>
                  <a:cubicBezTo>
                    <a:pt x="71" y="8"/>
                    <a:pt x="84" y="15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9" y="40"/>
                    <a:pt x="109" y="16"/>
                    <a:pt x="144" y="16"/>
                  </a:cubicBezTo>
                  <a:cubicBezTo>
                    <a:pt x="186" y="16"/>
                    <a:pt x="220" y="47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" name="Freeform 272"/>
            <p:cNvSpPr>
              <a:spLocks/>
            </p:cNvSpPr>
            <p:nvPr/>
          </p:nvSpPr>
          <p:spPr bwMode="auto">
            <a:xfrm>
              <a:off x="2921156" y="3090838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" name="Freeform 273"/>
            <p:cNvSpPr>
              <a:spLocks/>
            </p:cNvSpPr>
            <p:nvPr/>
          </p:nvSpPr>
          <p:spPr bwMode="auto">
            <a:xfrm>
              <a:off x="2967635" y="3090838"/>
              <a:ext cx="14084" cy="14084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3 h 10"/>
                <a:gd name="T4" fmla="*/ 6 w 10"/>
                <a:gd name="T5" fmla="*/ 10 h 10"/>
                <a:gd name="T6" fmla="*/ 0 w 10"/>
                <a:gd name="T7" fmla="*/ 6 h 10"/>
                <a:gd name="T8" fmla="*/ 4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" name="Freeform 274"/>
            <p:cNvSpPr>
              <a:spLocks/>
            </p:cNvSpPr>
            <p:nvPr/>
          </p:nvSpPr>
          <p:spPr bwMode="auto">
            <a:xfrm>
              <a:off x="3015522" y="3090838"/>
              <a:ext cx="12676" cy="14084"/>
            </a:xfrm>
            <a:custGeom>
              <a:avLst/>
              <a:gdLst>
                <a:gd name="T0" fmla="*/ 0 w 9"/>
                <a:gd name="T1" fmla="*/ 6 h 10"/>
                <a:gd name="T2" fmla="*/ 3 w 9"/>
                <a:gd name="T3" fmla="*/ 0 h 10"/>
                <a:gd name="T4" fmla="*/ 9 w 9"/>
                <a:gd name="T5" fmla="*/ 3 h 10"/>
                <a:gd name="T6" fmla="*/ 6 w 9"/>
                <a:gd name="T7" fmla="*/ 10 h 10"/>
                <a:gd name="T8" fmla="*/ 0 w 9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6"/>
                  </a:moveTo>
                  <a:lnTo>
                    <a:pt x="3" y="0"/>
                  </a:ln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" name="Freeform 275"/>
            <p:cNvSpPr>
              <a:spLocks/>
            </p:cNvSpPr>
            <p:nvPr/>
          </p:nvSpPr>
          <p:spPr bwMode="auto">
            <a:xfrm>
              <a:off x="3063409" y="3090838"/>
              <a:ext cx="12676" cy="14084"/>
            </a:xfrm>
            <a:custGeom>
              <a:avLst/>
              <a:gdLst>
                <a:gd name="T0" fmla="*/ 0 w 9"/>
                <a:gd name="T1" fmla="*/ 6 h 10"/>
                <a:gd name="T2" fmla="*/ 3 w 9"/>
                <a:gd name="T3" fmla="*/ 0 h 10"/>
                <a:gd name="T4" fmla="*/ 9 w 9"/>
                <a:gd name="T5" fmla="*/ 3 h 10"/>
                <a:gd name="T6" fmla="*/ 5 w 9"/>
                <a:gd name="T7" fmla="*/ 10 h 10"/>
                <a:gd name="T8" fmla="*/ 0 w 9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6"/>
                  </a:moveTo>
                  <a:lnTo>
                    <a:pt x="3" y="0"/>
                  </a:lnTo>
                  <a:lnTo>
                    <a:pt x="9" y="3"/>
                  </a:lnTo>
                  <a:lnTo>
                    <a:pt x="5" y="1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" name="Freeform 276"/>
            <p:cNvSpPr>
              <a:spLocks/>
            </p:cNvSpPr>
            <p:nvPr/>
          </p:nvSpPr>
          <p:spPr bwMode="auto">
            <a:xfrm>
              <a:off x="2939466" y="3033092"/>
              <a:ext cx="14084" cy="15493"/>
            </a:xfrm>
            <a:custGeom>
              <a:avLst/>
              <a:gdLst>
                <a:gd name="T0" fmla="*/ 6 w 10"/>
                <a:gd name="T1" fmla="*/ 11 h 11"/>
                <a:gd name="T2" fmla="*/ 0 w 10"/>
                <a:gd name="T3" fmla="*/ 7 h 11"/>
                <a:gd name="T4" fmla="*/ 4 w 10"/>
                <a:gd name="T5" fmla="*/ 0 h 11"/>
                <a:gd name="T6" fmla="*/ 10 w 10"/>
                <a:gd name="T7" fmla="*/ 4 h 11"/>
                <a:gd name="T8" fmla="*/ 6 w 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6" y="11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10" y="4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" name="Freeform 277"/>
            <p:cNvSpPr>
              <a:spLocks/>
            </p:cNvSpPr>
            <p:nvPr/>
          </p:nvSpPr>
          <p:spPr bwMode="auto">
            <a:xfrm>
              <a:off x="2987353" y="3033092"/>
              <a:ext cx="12676" cy="15493"/>
            </a:xfrm>
            <a:custGeom>
              <a:avLst/>
              <a:gdLst>
                <a:gd name="T0" fmla="*/ 6 w 9"/>
                <a:gd name="T1" fmla="*/ 11 h 11"/>
                <a:gd name="T2" fmla="*/ 0 w 9"/>
                <a:gd name="T3" fmla="*/ 7 h 11"/>
                <a:gd name="T4" fmla="*/ 3 w 9"/>
                <a:gd name="T5" fmla="*/ 0 h 11"/>
                <a:gd name="T6" fmla="*/ 9 w 9"/>
                <a:gd name="T7" fmla="*/ 4 h 11"/>
                <a:gd name="T8" fmla="*/ 6 w 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6" y="11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4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" name="Freeform 278"/>
            <p:cNvSpPr>
              <a:spLocks/>
            </p:cNvSpPr>
            <p:nvPr/>
          </p:nvSpPr>
          <p:spPr bwMode="auto">
            <a:xfrm>
              <a:off x="3033831" y="3033092"/>
              <a:ext cx="14084" cy="15493"/>
            </a:xfrm>
            <a:custGeom>
              <a:avLst/>
              <a:gdLst>
                <a:gd name="T0" fmla="*/ 6 w 10"/>
                <a:gd name="T1" fmla="*/ 11 h 11"/>
                <a:gd name="T2" fmla="*/ 0 w 10"/>
                <a:gd name="T3" fmla="*/ 7 h 11"/>
                <a:gd name="T4" fmla="*/ 4 w 10"/>
                <a:gd name="T5" fmla="*/ 0 h 11"/>
                <a:gd name="T6" fmla="*/ 10 w 10"/>
                <a:gd name="T7" fmla="*/ 4 h 11"/>
                <a:gd name="T8" fmla="*/ 6 w 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6" y="11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10" y="4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" name="Freeform 279"/>
            <p:cNvSpPr>
              <a:spLocks/>
            </p:cNvSpPr>
            <p:nvPr/>
          </p:nvSpPr>
          <p:spPr bwMode="auto">
            <a:xfrm>
              <a:off x="3081718" y="3033092"/>
              <a:ext cx="12676" cy="15493"/>
            </a:xfrm>
            <a:custGeom>
              <a:avLst/>
              <a:gdLst>
                <a:gd name="T0" fmla="*/ 0 w 9"/>
                <a:gd name="T1" fmla="*/ 7 h 11"/>
                <a:gd name="T2" fmla="*/ 3 w 9"/>
                <a:gd name="T3" fmla="*/ 0 h 11"/>
                <a:gd name="T4" fmla="*/ 9 w 9"/>
                <a:gd name="T5" fmla="*/ 4 h 11"/>
                <a:gd name="T6" fmla="*/ 6 w 9"/>
                <a:gd name="T7" fmla="*/ 11 h 11"/>
                <a:gd name="T8" fmla="*/ 0 w 9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0" y="7"/>
                  </a:moveTo>
                  <a:lnTo>
                    <a:pt x="3" y="0"/>
                  </a:lnTo>
                  <a:lnTo>
                    <a:pt x="9" y="4"/>
                  </a:lnTo>
                  <a:lnTo>
                    <a:pt x="6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" name="Freeform 280"/>
            <p:cNvSpPr>
              <a:spLocks/>
            </p:cNvSpPr>
            <p:nvPr/>
          </p:nvSpPr>
          <p:spPr bwMode="auto">
            <a:xfrm>
              <a:off x="2901438" y="3062669"/>
              <a:ext cx="14084" cy="14084"/>
            </a:xfrm>
            <a:custGeom>
              <a:avLst/>
              <a:gdLst>
                <a:gd name="T0" fmla="*/ 0 w 10"/>
                <a:gd name="T1" fmla="*/ 6 h 10"/>
                <a:gd name="T2" fmla="*/ 4 w 10"/>
                <a:gd name="T3" fmla="*/ 0 h 10"/>
                <a:gd name="T4" fmla="*/ 10 w 10"/>
                <a:gd name="T5" fmla="*/ 3 h 10"/>
                <a:gd name="T6" fmla="*/ 6 w 10"/>
                <a:gd name="T7" fmla="*/ 10 h 10"/>
                <a:gd name="T8" fmla="*/ 0 w 10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6"/>
                  </a:moveTo>
                  <a:lnTo>
                    <a:pt x="4" y="0"/>
                  </a:lnTo>
                  <a:lnTo>
                    <a:pt x="10" y="3"/>
                  </a:lnTo>
                  <a:lnTo>
                    <a:pt x="6" y="1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" name="Freeform 281"/>
            <p:cNvSpPr>
              <a:spLocks/>
            </p:cNvSpPr>
            <p:nvPr/>
          </p:nvSpPr>
          <p:spPr bwMode="auto">
            <a:xfrm>
              <a:off x="2949325" y="3062669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7" name="Freeform 282"/>
            <p:cNvSpPr>
              <a:spLocks/>
            </p:cNvSpPr>
            <p:nvPr/>
          </p:nvSpPr>
          <p:spPr bwMode="auto">
            <a:xfrm>
              <a:off x="2997212" y="3062669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5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5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8" name="Freeform 283"/>
            <p:cNvSpPr>
              <a:spLocks/>
            </p:cNvSpPr>
            <p:nvPr/>
          </p:nvSpPr>
          <p:spPr bwMode="auto">
            <a:xfrm>
              <a:off x="3043690" y="3062669"/>
              <a:ext cx="12676" cy="14084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4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1" name="Группа 440"/>
          <p:cNvGrpSpPr/>
          <p:nvPr/>
        </p:nvGrpSpPr>
        <p:grpSpPr>
          <a:xfrm>
            <a:off x="3252139" y="2834502"/>
            <a:ext cx="302815" cy="281688"/>
            <a:chOff x="3252139" y="2834502"/>
            <a:chExt cx="302815" cy="281688"/>
          </a:xfrm>
        </p:grpSpPr>
        <p:sp>
          <p:nvSpPr>
            <p:cNvPr id="279" name="Freeform 284"/>
            <p:cNvSpPr>
              <a:spLocks noEditPoints="1"/>
            </p:cNvSpPr>
            <p:nvPr/>
          </p:nvSpPr>
          <p:spPr bwMode="auto">
            <a:xfrm>
              <a:off x="3252139" y="2834502"/>
              <a:ext cx="302815" cy="184506"/>
            </a:xfrm>
            <a:custGeom>
              <a:avLst/>
              <a:gdLst>
                <a:gd name="T0" fmla="*/ 223 w 256"/>
                <a:gd name="T1" fmla="*/ 80 h 156"/>
                <a:gd name="T2" fmla="*/ 136 w 256"/>
                <a:gd name="T3" fmla="*/ 0 h 156"/>
                <a:gd name="T4" fmla="*/ 48 w 256"/>
                <a:gd name="T5" fmla="*/ 64 h 156"/>
                <a:gd name="T6" fmla="*/ 44 w 256"/>
                <a:gd name="T7" fmla="*/ 64 h 156"/>
                <a:gd name="T8" fmla="*/ 0 w 256"/>
                <a:gd name="T9" fmla="*/ 112 h 156"/>
                <a:gd name="T10" fmla="*/ 44 w 256"/>
                <a:gd name="T11" fmla="*/ 156 h 156"/>
                <a:gd name="T12" fmla="*/ 220 w 256"/>
                <a:gd name="T13" fmla="*/ 156 h 156"/>
                <a:gd name="T14" fmla="*/ 256 w 256"/>
                <a:gd name="T15" fmla="*/ 120 h 156"/>
                <a:gd name="T16" fmla="*/ 223 w 256"/>
                <a:gd name="T17" fmla="*/ 80 h 156"/>
                <a:gd name="T18" fmla="*/ 220 w 256"/>
                <a:gd name="T19" fmla="*/ 148 h 156"/>
                <a:gd name="T20" fmla="*/ 44 w 256"/>
                <a:gd name="T21" fmla="*/ 148 h 156"/>
                <a:gd name="T22" fmla="*/ 8 w 256"/>
                <a:gd name="T23" fmla="*/ 112 h 156"/>
                <a:gd name="T24" fmla="*/ 44 w 256"/>
                <a:gd name="T25" fmla="*/ 72 h 156"/>
                <a:gd name="T26" fmla="*/ 55 w 256"/>
                <a:gd name="T27" fmla="*/ 72 h 156"/>
                <a:gd name="T28" fmla="*/ 56 w 256"/>
                <a:gd name="T29" fmla="*/ 69 h 156"/>
                <a:gd name="T30" fmla="*/ 136 w 256"/>
                <a:gd name="T31" fmla="*/ 8 h 156"/>
                <a:gd name="T32" fmla="*/ 216 w 256"/>
                <a:gd name="T33" fmla="*/ 84 h 156"/>
                <a:gd name="T34" fmla="*/ 216 w 256"/>
                <a:gd name="T35" fmla="*/ 88 h 156"/>
                <a:gd name="T36" fmla="*/ 220 w 256"/>
                <a:gd name="T37" fmla="*/ 88 h 156"/>
                <a:gd name="T38" fmla="*/ 248 w 256"/>
                <a:gd name="T39" fmla="*/ 120 h 156"/>
                <a:gd name="T40" fmla="*/ 220 w 256"/>
                <a:gd name="T41" fmla="*/ 1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6">
                  <a:moveTo>
                    <a:pt x="223" y="80"/>
                  </a:moveTo>
                  <a:cubicBezTo>
                    <a:pt x="221" y="35"/>
                    <a:pt x="184" y="0"/>
                    <a:pt x="136" y="0"/>
                  </a:cubicBezTo>
                  <a:cubicBezTo>
                    <a:pt x="93" y="0"/>
                    <a:pt x="57" y="27"/>
                    <a:pt x="4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0" y="64"/>
                    <a:pt x="0" y="86"/>
                    <a:pt x="0" y="112"/>
                  </a:cubicBezTo>
                  <a:cubicBezTo>
                    <a:pt x="0" y="137"/>
                    <a:pt x="18" y="156"/>
                    <a:pt x="44" y="156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0" y="156"/>
                    <a:pt x="256" y="141"/>
                    <a:pt x="256" y="120"/>
                  </a:cubicBezTo>
                  <a:cubicBezTo>
                    <a:pt x="256" y="102"/>
                    <a:pt x="243" y="83"/>
                    <a:pt x="223" y="80"/>
                  </a:cubicBezTo>
                  <a:close/>
                  <a:moveTo>
                    <a:pt x="220" y="148"/>
                  </a:moveTo>
                  <a:cubicBezTo>
                    <a:pt x="44" y="148"/>
                    <a:pt x="44" y="148"/>
                    <a:pt x="44" y="148"/>
                  </a:cubicBezTo>
                  <a:cubicBezTo>
                    <a:pt x="23" y="148"/>
                    <a:pt x="8" y="133"/>
                    <a:pt x="8" y="112"/>
                  </a:cubicBezTo>
                  <a:cubicBezTo>
                    <a:pt x="8" y="90"/>
                    <a:pt x="24" y="72"/>
                    <a:pt x="44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2" y="34"/>
                    <a:pt x="96" y="8"/>
                    <a:pt x="136" y="8"/>
                  </a:cubicBezTo>
                  <a:cubicBezTo>
                    <a:pt x="180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0" name="Freeform 285"/>
            <p:cNvSpPr>
              <a:spLocks/>
            </p:cNvSpPr>
            <p:nvPr/>
          </p:nvSpPr>
          <p:spPr bwMode="auto">
            <a:xfrm>
              <a:off x="3322561" y="3102106"/>
              <a:ext cx="14084" cy="14084"/>
            </a:xfrm>
            <a:custGeom>
              <a:avLst/>
              <a:gdLst>
                <a:gd name="T0" fmla="*/ 6 w 10"/>
                <a:gd name="T1" fmla="*/ 10 h 10"/>
                <a:gd name="T2" fmla="*/ 0 w 10"/>
                <a:gd name="T3" fmla="*/ 7 h 10"/>
                <a:gd name="T4" fmla="*/ 4 w 10"/>
                <a:gd name="T5" fmla="*/ 0 h 10"/>
                <a:gd name="T6" fmla="*/ 10 w 10"/>
                <a:gd name="T7" fmla="*/ 4 h 10"/>
                <a:gd name="T8" fmla="*/ 6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6" y="10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10" y="4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1" name="Freeform 286"/>
            <p:cNvSpPr>
              <a:spLocks/>
            </p:cNvSpPr>
            <p:nvPr/>
          </p:nvSpPr>
          <p:spPr bwMode="auto">
            <a:xfrm>
              <a:off x="3276082" y="3102106"/>
              <a:ext cx="12676" cy="14084"/>
            </a:xfrm>
            <a:custGeom>
              <a:avLst/>
              <a:gdLst>
                <a:gd name="T0" fmla="*/ 6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4 h 10"/>
                <a:gd name="T8" fmla="*/ 6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4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2" name="Freeform 287"/>
            <p:cNvSpPr>
              <a:spLocks/>
            </p:cNvSpPr>
            <p:nvPr/>
          </p:nvSpPr>
          <p:spPr bwMode="auto">
            <a:xfrm>
              <a:off x="3370448" y="3102106"/>
              <a:ext cx="12676" cy="14084"/>
            </a:xfrm>
            <a:custGeom>
              <a:avLst/>
              <a:gdLst>
                <a:gd name="T0" fmla="*/ 6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4 h 10"/>
                <a:gd name="T8" fmla="*/ 6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4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3" name="Freeform 288"/>
            <p:cNvSpPr>
              <a:spLocks/>
            </p:cNvSpPr>
            <p:nvPr/>
          </p:nvSpPr>
          <p:spPr bwMode="auto">
            <a:xfrm>
              <a:off x="3416926" y="3102106"/>
              <a:ext cx="14084" cy="14084"/>
            </a:xfrm>
            <a:custGeom>
              <a:avLst/>
              <a:gdLst>
                <a:gd name="T0" fmla="*/ 6 w 10"/>
                <a:gd name="T1" fmla="*/ 10 h 10"/>
                <a:gd name="T2" fmla="*/ 0 w 10"/>
                <a:gd name="T3" fmla="*/ 7 h 10"/>
                <a:gd name="T4" fmla="*/ 4 w 10"/>
                <a:gd name="T5" fmla="*/ 0 h 10"/>
                <a:gd name="T6" fmla="*/ 10 w 10"/>
                <a:gd name="T7" fmla="*/ 4 h 10"/>
                <a:gd name="T8" fmla="*/ 6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6" y="10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10" y="4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4" name="Freeform 289"/>
            <p:cNvSpPr>
              <a:spLocks/>
            </p:cNvSpPr>
            <p:nvPr/>
          </p:nvSpPr>
          <p:spPr bwMode="auto">
            <a:xfrm>
              <a:off x="3464813" y="3102106"/>
              <a:ext cx="12676" cy="14084"/>
            </a:xfrm>
            <a:custGeom>
              <a:avLst/>
              <a:gdLst>
                <a:gd name="T0" fmla="*/ 6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4 h 10"/>
                <a:gd name="T8" fmla="*/ 6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4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5" name="Freeform 290"/>
            <p:cNvSpPr>
              <a:spLocks/>
            </p:cNvSpPr>
            <p:nvPr/>
          </p:nvSpPr>
          <p:spPr bwMode="auto">
            <a:xfrm>
              <a:off x="3356364" y="3069712"/>
              <a:ext cx="12676" cy="14084"/>
            </a:xfrm>
            <a:custGeom>
              <a:avLst/>
              <a:gdLst>
                <a:gd name="T0" fmla="*/ 0 w 9"/>
                <a:gd name="T1" fmla="*/ 6 h 10"/>
                <a:gd name="T2" fmla="*/ 3 w 9"/>
                <a:gd name="T3" fmla="*/ 0 h 10"/>
                <a:gd name="T4" fmla="*/ 9 w 9"/>
                <a:gd name="T5" fmla="*/ 3 h 10"/>
                <a:gd name="T6" fmla="*/ 6 w 9"/>
                <a:gd name="T7" fmla="*/ 10 h 10"/>
                <a:gd name="T8" fmla="*/ 0 w 9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6"/>
                  </a:moveTo>
                  <a:lnTo>
                    <a:pt x="3" y="0"/>
                  </a:ln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6" name="Freeform 291"/>
            <p:cNvSpPr>
              <a:spLocks/>
            </p:cNvSpPr>
            <p:nvPr/>
          </p:nvSpPr>
          <p:spPr bwMode="auto">
            <a:xfrm>
              <a:off x="3308477" y="3069712"/>
              <a:ext cx="12676" cy="14084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4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7" name="Freeform 292"/>
            <p:cNvSpPr>
              <a:spLocks/>
            </p:cNvSpPr>
            <p:nvPr/>
          </p:nvSpPr>
          <p:spPr bwMode="auto">
            <a:xfrm>
              <a:off x="3402842" y="3069712"/>
              <a:ext cx="14084" cy="14084"/>
            </a:xfrm>
            <a:custGeom>
              <a:avLst/>
              <a:gdLst>
                <a:gd name="T0" fmla="*/ 0 w 10"/>
                <a:gd name="T1" fmla="*/ 6 h 10"/>
                <a:gd name="T2" fmla="*/ 4 w 10"/>
                <a:gd name="T3" fmla="*/ 0 h 10"/>
                <a:gd name="T4" fmla="*/ 10 w 10"/>
                <a:gd name="T5" fmla="*/ 3 h 10"/>
                <a:gd name="T6" fmla="*/ 6 w 10"/>
                <a:gd name="T7" fmla="*/ 10 h 10"/>
                <a:gd name="T8" fmla="*/ 0 w 10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6"/>
                  </a:moveTo>
                  <a:lnTo>
                    <a:pt x="4" y="0"/>
                  </a:lnTo>
                  <a:lnTo>
                    <a:pt x="10" y="3"/>
                  </a:lnTo>
                  <a:lnTo>
                    <a:pt x="6" y="1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8" name="Freeform 293"/>
            <p:cNvSpPr>
              <a:spLocks/>
            </p:cNvSpPr>
            <p:nvPr/>
          </p:nvSpPr>
          <p:spPr bwMode="auto">
            <a:xfrm>
              <a:off x="3450729" y="3069712"/>
              <a:ext cx="12676" cy="14084"/>
            </a:xfrm>
            <a:custGeom>
              <a:avLst/>
              <a:gdLst>
                <a:gd name="T0" fmla="*/ 0 w 9"/>
                <a:gd name="T1" fmla="*/ 6 h 10"/>
                <a:gd name="T2" fmla="*/ 3 w 9"/>
                <a:gd name="T3" fmla="*/ 0 h 10"/>
                <a:gd name="T4" fmla="*/ 9 w 9"/>
                <a:gd name="T5" fmla="*/ 3 h 10"/>
                <a:gd name="T6" fmla="*/ 6 w 9"/>
                <a:gd name="T7" fmla="*/ 10 h 10"/>
                <a:gd name="T8" fmla="*/ 0 w 9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6"/>
                  </a:moveTo>
                  <a:lnTo>
                    <a:pt x="3" y="0"/>
                  </a:ln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9" name="Freeform 294"/>
            <p:cNvSpPr>
              <a:spLocks/>
            </p:cNvSpPr>
            <p:nvPr/>
          </p:nvSpPr>
          <p:spPr bwMode="auto">
            <a:xfrm>
              <a:off x="3498616" y="3069712"/>
              <a:ext cx="12676" cy="14084"/>
            </a:xfrm>
            <a:custGeom>
              <a:avLst/>
              <a:gdLst>
                <a:gd name="T0" fmla="*/ 0 w 9"/>
                <a:gd name="T1" fmla="*/ 6 h 10"/>
                <a:gd name="T2" fmla="*/ 3 w 9"/>
                <a:gd name="T3" fmla="*/ 0 h 10"/>
                <a:gd name="T4" fmla="*/ 9 w 9"/>
                <a:gd name="T5" fmla="*/ 3 h 10"/>
                <a:gd name="T6" fmla="*/ 5 w 9"/>
                <a:gd name="T7" fmla="*/ 10 h 10"/>
                <a:gd name="T8" fmla="*/ 0 w 9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6"/>
                  </a:moveTo>
                  <a:lnTo>
                    <a:pt x="3" y="0"/>
                  </a:lnTo>
                  <a:lnTo>
                    <a:pt x="9" y="3"/>
                  </a:lnTo>
                  <a:lnTo>
                    <a:pt x="5" y="1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0" name="Freeform 295"/>
            <p:cNvSpPr>
              <a:spLocks/>
            </p:cNvSpPr>
            <p:nvPr/>
          </p:nvSpPr>
          <p:spPr bwMode="auto">
            <a:xfrm>
              <a:off x="3332420" y="3031684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1" name="Freeform 296"/>
            <p:cNvSpPr>
              <a:spLocks/>
            </p:cNvSpPr>
            <p:nvPr/>
          </p:nvSpPr>
          <p:spPr bwMode="auto">
            <a:xfrm>
              <a:off x="3284533" y="3031684"/>
              <a:ext cx="14084" cy="14084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3 h 10"/>
                <a:gd name="T4" fmla="*/ 6 w 10"/>
                <a:gd name="T5" fmla="*/ 10 h 10"/>
                <a:gd name="T6" fmla="*/ 0 w 10"/>
                <a:gd name="T7" fmla="*/ 6 h 10"/>
                <a:gd name="T8" fmla="*/ 4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2" name="Freeform 297"/>
            <p:cNvSpPr>
              <a:spLocks/>
            </p:cNvSpPr>
            <p:nvPr/>
          </p:nvSpPr>
          <p:spPr bwMode="auto">
            <a:xfrm>
              <a:off x="3380307" y="3031684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3" name="Freeform 298"/>
            <p:cNvSpPr>
              <a:spLocks/>
            </p:cNvSpPr>
            <p:nvPr/>
          </p:nvSpPr>
          <p:spPr bwMode="auto">
            <a:xfrm>
              <a:off x="3426786" y="3031684"/>
              <a:ext cx="12676" cy="14084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4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4" name="Freeform 299"/>
            <p:cNvSpPr>
              <a:spLocks/>
            </p:cNvSpPr>
            <p:nvPr/>
          </p:nvSpPr>
          <p:spPr bwMode="auto">
            <a:xfrm>
              <a:off x="3474673" y="3031684"/>
              <a:ext cx="12676" cy="14084"/>
            </a:xfrm>
            <a:custGeom>
              <a:avLst/>
              <a:gdLst>
                <a:gd name="T0" fmla="*/ 3 w 9"/>
                <a:gd name="T1" fmla="*/ 0 h 10"/>
                <a:gd name="T2" fmla="*/ 9 w 9"/>
                <a:gd name="T3" fmla="*/ 3 h 10"/>
                <a:gd name="T4" fmla="*/ 6 w 9"/>
                <a:gd name="T5" fmla="*/ 10 h 10"/>
                <a:gd name="T6" fmla="*/ 0 w 9"/>
                <a:gd name="T7" fmla="*/ 6 h 10"/>
                <a:gd name="T8" fmla="*/ 3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9" y="3"/>
                  </a:lnTo>
                  <a:lnTo>
                    <a:pt x="6" y="10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95" name="Freeform 300"/>
          <p:cNvSpPr>
            <a:spLocks noEditPoints="1"/>
          </p:cNvSpPr>
          <p:nvPr/>
        </p:nvSpPr>
        <p:spPr bwMode="auto">
          <a:xfrm>
            <a:off x="6854924" y="2434506"/>
            <a:ext cx="164788" cy="297181"/>
          </a:xfrm>
          <a:custGeom>
            <a:avLst/>
            <a:gdLst>
              <a:gd name="T0" fmla="*/ 46 w 117"/>
              <a:gd name="T1" fmla="*/ 126 h 211"/>
              <a:gd name="T2" fmla="*/ 24 w 117"/>
              <a:gd name="T3" fmla="*/ 209 h 211"/>
              <a:gd name="T4" fmla="*/ 30 w 117"/>
              <a:gd name="T5" fmla="*/ 211 h 211"/>
              <a:gd name="T6" fmla="*/ 117 w 117"/>
              <a:gd name="T7" fmla="*/ 90 h 211"/>
              <a:gd name="T8" fmla="*/ 114 w 117"/>
              <a:gd name="T9" fmla="*/ 85 h 211"/>
              <a:gd name="T10" fmla="*/ 71 w 117"/>
              <a:gd name="T11" fmla="*/ 85 h 211"/>
              <a:gd name="T12" fmla="*/ 84 w 117"/>
              <a:gd name="T13" fmla="*/ 1 h 211"/>
              <a:gd name="T14" fmla="*/ 77 w 117"/>
              <a:gd name="T15" fmla="*/ 0 h 211"/>
              <a:gd name="T16" fmla="*/ 0 w 117"/>
              <a:gd name="T17" fmla="*/ 121 h 211"/>
              <a:gd name="T18" fmla="*/ 3 w 117"/>
              <a:gd name="T19" fmla="*/ 126 h 211"/>
              <a:gd name="T20" fmla="*/ 46 w 117"/>
              <a:gd name="T21" fmla="*/ 126 h 211"/>
              <a:gd name="T22" fmla="*/ 75 w 117"/>
              <a:gd name="T23" fmla="*/ 16 h 211"/>
              <a:gd name="T24" fmla="*/ 64 w 117"/>
              <a:gd name="T25" fmla="*/ 88 h 211"/>
              <a:gd name="T26" fmla="*/ 67 w 117"/>
              <a:gd name="T27" fmla="*/ 92 h 211"/>
              <a:gd name="T28" fmla="*/ 108 w 117"/>
              <a:gd name="T29" fmla="*/ 92 h 211"/>
              <a:gd name="T30" fmla="*/ 35 w 117"/>
              <a:gd name="T31" fmla="*/ 193 h 211"/>
              <a:gd name="T32" fmla="*/ 54 w 117"/>
              <a:gd name="T33" fmla="*/ 123 h 211"/>
              <a:gd name="T34" fmla="*/ 50 w 117"/>
              <a:gd name="T35" fmla="*/ 119 h 211"/>
              <a:gd name="T36" fmla="*/ 9 w 117"/>
              <a:gd name="T37" fmla="*/ 119 h 211"/>
              <a:gd name="T38" fmla="*/ 75 w 117"/>
              <a:gd name="T39" fmla="*/ 1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" h="211">
                <a:moveTo>
                  <a:pt x="46" y="126"/>
                </a:moveTo>
                <a:lnTo>
                  <a:pt x="24" y="209"/>
                </a:lnTo>
                <a:lnTo>
                  <a:pt x="30" y="211"/>
                </a:lnTo>
                <a:lnTo>
                  <a:pt x="117" y="90"/>
                </a:lnTo>
                <a:lnTo>
                  <a:pt x="114" y="85"/>
                </a:lnTo>
                <a:lnTo>
                  <a:pt x="71" y="85"/>
                </a:lnTo>
                <a:lnTo>
                  <a:pt x="84" y="1"/>
                </a:lnTo>
                <a:lnTo>
                  <a:pt x="77" y="0"/>
                </a:lnTo>
                <a:lnTo>
                  <a:pt x="0" y="121"/>
                </a:lnTo>
                <a:lnTo>
                  <a:pt x="3" y="126"/>
                </a:lnTo>
                <a:lnTo>
                  <a:pt x="46" y="126"/>
                </a:lnTo>
                <a:close/>
                <a:moveTo>
                  <a:pt x="75" y="16"/>
                </a:moveTo>
                <a:lnTo>
                  <a:pt x="64" y="88"/>
                </a:lnTo>
                <a:lnTo>
                  <a:pt x="67" y="92"/>
                </a:lnTo>
                <a:lnTo>
                  <a:pt x="108" y="92"/>
                </a:lnTo>
                <a:lnTo>
                  <a:pt x="35" y="193"/>
                </a:lnTo>
                <a:lnTo>
                  <a:pt x="54" y="123"/>
                </a:lnTo>
                <a:lnTo>
                  <a:pt x="50" y="119"/>
                </a:lnTo>
                <a:lnTo>
                  <a:pt x="9" y="119"/>
                </a:lnTo>
                <a:lnTo>
                  <a:pt x="75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56" name="Группа 455"/>
          <p:cNvGrpSpPr/>
          <p:nvPr/>
        </p:nvGrpSpPr>
        <p:grpSpPr>
          <a:xfrm>
            <a:off x="2466231" y="3647172"/>
            <a:ext cx="302815" cy="229575"/>
            <a:chOff x="2466231" y="3647172"/>
            <a:chExt cx="302815" cy="229575"/>
          </a:xfrm>
        </p:grpSpPr>
        <p:sp>
          <p:nvSpPr>
            <p:cNvPr id="296" name="Freeform 301"/>
            <p:cNvSpPr>
              <a:spLocks/>
            </p:cNvSpPr>
            <p:nvPr/>
          </p:nvSpPr>
          <p:spPr bwMode="auto">
            <a:xfrm>
              <a:off x="2466231" y="3647172"/>
              <a:ext cx="302815" cy="147887"/>
            </a:xfrm>
            <a:custGeom>
              <a:avLst/>
              <a:gdLst>
                <a:gd name="T0" fmla="*/ 197 w 256"/>
                <a:gd name="T1" fmla="*/ 69 h 125"/>
                <a:gd name="T2" fmla="*/ 129 w 256"/>
                <a:gd name="T3" fmla="*/ 0 h 125"/>
                <a:gd name="T4" fmla="*/ 60 w 256"/>
                <a:gd name="T5" fmla="*/ 68 h 125"/>
                <a:gd name="T6" fmla="*/ 79 w 256"/>
                <a:gd name="T7" fmla="*/ 116 h 125"/>
                <a:gd name="T8" fmla="*/ 0 w 256"/>
                <a:gd name="T9" fmla="*/ 116 h 125"/>
                <a:gd name="T10" fmla="*/ 0 w 256"/>
                <a:gd name="T11" fmla="*/ 124 h 125"/>
                <a:gd name="T12" fmla="*/ 92 w 256"/>
                <a:gd name="T13" fmla="*/ 124 h 125"/>
                <a:gd name="T14" fmla="*/ 92 w 256"/>
                <a:gd name="T15" fmla="*/ 116 h 125"/>
                <a:gd name="T16" fmla="*/ 91 w 256"/>
                <a:gd name="T17" fmla="*/ 116 h 125"/>
                <a:gd name="T18" fmla="*/ 68 w 256"/>
                <a:gd name="T19" fmla="*/ 68 h 125"/>
                <a:gd name="T20" fmla="*/ 129 w 256"/>
                <a:gd name="T21" fmla="*/ 8 h 125"/>
                <a:gd name="T22" fmla="*/ 189 w 256"/>
                <a:gd name="T23" fmla="*/ 69 h 125"/>
                <a:gd name="T24" fmla="*/ 166 w 256"/>
                <a:gd name="T25" fmla="*/ 116 h 125"/>
                <a:gd name="T26" fmla="*/ 164 w 256"/>
                <a:gd name="T27" fmla="*/ 116 h 125"/>
                <a:gd name="T28" fmla="*/ 164 w 256"/>
                <a:gd name="T29" fmla="*/ 124 h 125"/>
                <a:gd name="T30" fmla="*/ 256 w 256"/>
                <a:gd name="T31" fmla="*/ 125 h 125"/>
                <a:gd name="T32" fmla="*/ 256 w 256"/>
                <a:gd name="T33" fmla="*/ 117 h 125"/>
                <a:gd name="T34" fmla="*/ 178 w 256"/>
                <a:gd name="T35" fmla="*/ 116 h 125"/>
                <a:gd name="T36" fmla="*/ 197 w 256"/>
                <a:gd name="T37" fmla="*/ 6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6" h="125">
                  <a:moveTo>
                    <a:pt x="197" y="69"/>
                  </a:moveTo>
                  <a:cubicBezTo>
                    <a:pt x="197" y="31"/>
                    <a:pt x="167" y="0"/>
                    <a:pt x="129" y="0"/>
                  </a:cubicBezTo>
                  <a:cubicBezTo>
                    <a:pt x="91" y="0"/>
                    <a:pt x="60" y="31"/>
                    <a:pt x="60" y="68"/>
                  </a:cubicBezTo>
                  <a:cubicBezTo>
                    <a:pt x="60" y="86"/>
                    <a:pt x="67" y="103"/>
                    <a:pt x="79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77" y="104"/>
                    <a:pt x="68" y="87"/>
                    <a:pt x="68" y="68"/>
                  </a:cubicBezTo>
                  <a:cubicBezTo>
                    <a:pt x="68" y="35"/>
                    <a:pt x="96" y="8"/>
                    <a:pt x="129" y="8"/>
                  </a:cubicBezTo>
                  <a:cubicBezTo>
                    <a:pt x="162" y="8"/>
                    <a:pt x="189" y="35"/>
                    <a:pt x="189" y="69"/>
                  </a:cubicBezTo>
                  <a:cubicBezTo>
                    <a:pt x="189" y="88"/>
                    <a:pt x="180" y="105"/>
                    <a:pt x="166" y="116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64" y="124"/>
                    <a:pt x="164" y="124"/>
                    <a:pt x="164" y="124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17"/>
                    <a:pt x="256" y="117"/>
                    <a:pt x="256" y="117"/>
                  </a:cubicBezTo>
                  <a:cubicBezTo>
                    <a:pt x="178" y="116"/>
                    <a:pt x="178" y="116"/>
                    <a:pt x="178" y="116"/>
                  </a:cubicBezTo>
                  <a:cubicBezTo>
                    <a:pt x="190" y="104"/>
                    <a:pt x="197" y="87"/>
                    <a:pt x="197" y="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7" name="Freeform 302"/>
            <p:cNvSpPr>
              <a:spLocks/>
            </p:cNvSpPr>
            <p:nvPr/>
          </p:nvSpPr>
          <p:spPr bwMode="auto">
            <a:xfrm>
              <a:off x="2466231" y="3865479"/>
              <a:ext cx="302815" cy="11268"/>
            </a:xfrm>
            <a:custGeom>
              <a:avLst/>
              <a:gdLst>
                <a:gd name="T0" fmla="*/ 0 w 215"/>
                <a:gd name="T1" fmla="*/ 0 h 8"/>
                <a:gd name="T2" fmla="*/ 215 w 215"/>
                <a:gd name="T3" fmla="*/ 1 h 8"/>
                <a:gd name="T4" fmla="*/ 215 w 215"/>
                <a:gd name="T5" fmla="*/ 8 h 8"/>
                <a:gd name="T6" fmla="*/ 0 w 215"/>
                <a:gd name="T7" fmla="*/ 7 h 8"/>
                <a:gd name="T8" fmla="*/ 0 w 2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8">
                  <a:moveTo>
                    <a:pt x="0" y="0"/>
                  </a:moveTo>
                  <a:lnTo>
                    <a:pt x="215" y="1"/>
                  </a:lnTo>
                  <a:lnTo>
                    <a:pt x="215" y="8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98" name="Freeform 303"/>
          <p:cNvSpPr>
            <a:spLocks noEditPoints="1"/>
          </p:cNvSpPr>
          <p:nvPr/>
        </p:nvSpPr>
        <p:spPr bwMode="auto">
          <a:xfrm>
            <a:off x="2904255" y="3607735"/>
            <a:ext cx="211266" cy="305632"/>
          </a:xfrm>
          <a:custGeom>
            <a:avLst/>
            <a:gdLst>
              <a:gd name="T0" fmla="*/ 144 w 179"/>
              <a:gd name="T1" fmla="*/ 250 h 258"/>
              <a:gd name="T2" fmla="*/ 112 w 179"/>
              <a:gd name="T3" fmla="*/ 218 h 258"/>
              <a:gd name="T4" fmla="*/ 153 w 179"/>
              <a:gd name="T5" fmla="*/ 114 h 258"/>
              <a:gd name="T6" fmla="*/ 127 w 179"/>
              <a:gd name="T7" fmla="*/ 12 h 258"/>
              <a:gd name="T8" fmla="*/ 71 w 179"/>
              <a:gd name="T9" fmla="*/ 5 h 258"/>
              <a:gd name="T10" fmla="*/ 26 w 179"/>
              <a:gd name="T11" fmla="*/ 39 h 258"/>
              <a:gd name="T12" fmla="*/ 39 w 179"/>
              <a:gd name="T13" fmla="*/ 130 h 258"/>
              <a:gd name="T14" fmla="*/ 0 w 179"/>
              <a:gd name="T15" fmla="*/ 170 h 258"/>
              <a:gd name="T16" fmla="*/ 40 w 179"/>
              <a:gd name="T17" fmla="*/ 210 h 258"/>
              <a:gd name="T18" fmla="*/ 80 w 179"/>
              <a:gd name="T19" fmla="*/ 170 h 258"/>
              <a:gd name="T20" fmla="*/ 56 w 179"/>
              <a:gd name="T21" fmla="*/ 134 h 258"/>
              <a:gd name="T22" fmla="*/ 56 w 179"/>
              <a:gd name="T23" fmla="*/ 133 h 258"/>
              <a:gd name="T24" fmla="*/ 33 w 179"/>
              <a:gd name="T25" fmla="*/ 43 h 258"/>
              <a:gd name="T26" fmla="*/ 73 w 179"/>
              <a:gd name="T27" fmla="*/ 12 h 258"/>
              <a:gd name="T28" fmla="*/ 123 w 179"/>
              <a:gd name="T29" fmla="*/ 19 h 258"/>
              <a:gd name="T30" fmla="*/ 146 w 179"/>
              <a:gd name="T31" fmla="*/ 110 h 258"/>
              <a:gd name="T32" fmla="*/ 104 w 179"/>
              <a:gd name="T33" fmla="*/ 218 h 258"/>
              <a:gd name="T34" fmla="*/ 144 w 179"/>
              <a:gd name="T35" fmla="*/ 258 h 258"/>
              <a:gd name="T36" fmla="*/ 179 w 179"/>
              <a:gd name="T37" fmla="*/ 236 h 258"/>
              <a:gd name="T38" fmla="*/ 172 w 179"/>
              <a:gd name="T39" fmla="*/ 233 h 258"/>
              <a:gd name="T40" fmla="*/ 144 w 179"/>
              <a:gd name="T41" fmla="*/ 250 h 258"/>
              <a:gd name="T42" fmla="*/ 72 w 179"/>
              <a:gd name="T43" fmla="*/ 170 h 258"/>
              <a:gd name="T44" fmla="*/ 40 w 179"/>
              <a:gd name="T45" fmla="*/ 202 h 258"/>
              <a:gd name="T46" fmla="*/ 8 w 179"/>
              <a:gd name="T47" fmla="*/ 170 h 258"/>
              <a:gd name="T48" fmla="*/ 40 w 179"/>
              <a:gd name="T49" fmla="*/ 138 h 258"/>
              <a:gd name="T50" fmla="*/ 72 w 179"/>
              <a:gd name="T51" fmla="*/ 17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9" h="258">
                <a:moveTo>
                  <a:pt x="144" y="250"/>
                </a:moveTo>
                <a:cubicBezTo>
                  <a:pt x="126" y="250"/>
                  <a:pt x="112" y="236"/>
                  <a:pt x="112" y="218"/>
                </a:cubicBezTo>
                <a:cubicBezTo>
                  <a:pt x="112" y="188"/>
                  <a:pt x="153" y="114"/>
                  <a:pt x="153" y="114"/>
                </a:cubicBezTo>
                <a:cubicBezTo>
                  <a:pt x="174" y="79"/>
                  <a:pt x="162" y="33"/>
                  <a:pt x="127" y="12"/>
                </a:cubicBezTo>
                <a:cubicBezTo>
                  <a:pt x="110" y="2"/>
                  <a:pt x="90" y="0"/>
                  <a:pt x="71" y="5"/>
                </a:cubicBezTo>
                <a:cubicBezTo>
                  <a:pt x="52" y="10"/>
                  <a:pt x="36" y="22"/>
                  <a:pt x="26" y="39"/>
                </a:cubicBezTo>
                <a:cubicBezTo>
                  <a:pt x="8" y="69"/>
                  <a:pt x="14" y="107"/>
                  <a:pt x="39" y="130"/>
                </a:cubicBezTo>
                <a:cubicBezTo>
                  <a:pt x="17" y="131"/>
                  <a:pt x="0" y="148"/>
                  <a:pt x="0" y="170"/>
                </a:cubicBezTo>
                <a:cubicBezTo>
                  <a:pt x="0" y="192"/>
                  <a:pt x="17" y="210"/>
                  <a:pt x="40" y="210"/>
                </a:cubicBezTo>
                <a:cubicBezTo>
                  <a:pt x="62" y="210"/>
                  <a:pt x="80" y="192"/>
                  <a:pt x="80" y="170"/>
                </a:cubicBezTo>
                <a:cubicBezTo>
                  <a:pt x="80" y="154"/>
                  <a:pt x="70" y="140"/>
                  <a:pt x="56" y="134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25" y="115"/>
                  <a:pt x="14" y="74"/>
                  <a:pt x="33" y="43"/>
                </a:cubicBezTo>
                <a:cubicBezTo>
                  <a:pt x="42" y="28"/>
                  <a:pt x="56" y="17"/>
                  <a:pt x="73" y="12"/>
                </a:cubicBezTo>
                <a:cubicBezTo>
                  <a:pt x="90" y="8"/>
                  <a:pt x="108" y="10"/>
                  <a:pt x="123" y="19"/>
                </a:cubicBezTo>
                <a:cubicBezTo>
                  <a:pt x="154" y="38"/>
                  <a:pt x="165" y="78"/>
                  <a:pt x="146" y="110"/>
                </a:cubicBezTo>
                <a:cubicBezTo>
                  <a:pt x="145" y="113"/>
                  <a:pt x="104" y="186"/>
                  <a:pt x="104" y="218"/>
                </a:cubicBezTo>
                <a:cubicBezTo>
                  <a:pt x="104" y="240"/>
                  <a:pt x="121" y="258"/>
                  <a:pt x="144" y="258"/>
                </a:cubicBezTo>
                <a:cubicBezTo>
                  <a:pt x="159" y="258"/>
                  <a:pt x="173" y="250"/>
                  <a:pt x="179" y="236"/>
                </a:cubicBezTo>
                <a:cubicBezTo>
                  <a:pt x="172" y="233"/>
                  <a:pt x="172" y="233"/>
                  <a:pt x="172" y="233"/>
                </a:cubicBezTo>
                <a:cubicBezTo>
                  <a:pt x="167" y="244"/>
                  <a:pt x="156" y="250"/>
                  <a:pt x="144" y="250"/>
                </a:cubicBezTo>
                <a:close/>
                <a:moveTo>
                  <a:pt x="72" y="170"/>
                </a:moveTo>
                <a:cubicBezTo>
                  <a:pt x="72" y="188"/>
                  <a:pt x="57" y="202"/>
                  <a:pt x="40" y="202"/>
                </a:cubicBezTo>
                <a:cubicBezTo>
                  <a:pt x="22" y="202"/>
                  <a:pt x="8" y="188"/>
                  <a:pt x="8" y="170"/>
                </a:cubicBezTo>
                <a:cubicBezTo>
                  <a:pt x="8" y="153"/>
                  <a:pt x="22" y="138"/>
                  <a:pt x="40" y="138"/>
                </a:cubicBezTo>
                <a:cubicBezTo>
                  <a:pt x="57" y="138"/>
                  <a:pt x="72" y="153"/>
                  <a:pt x="72" y="1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9" name="Freeform 304"/>
          <p:cNvSpPr>
            <a:spLocks noEditPoints="1"/>
          </p:cNvSpPr>
          <p:nvPr/>
        </p:nvSpPr>
        <p:spPr bwMode="auto">
          <a:xfrm>
            <a:off x="3645093" y="1645780"/>
            <a:ext cx="302815" cy="302815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128 w 256"/>
              <a:gd name="T5" fmla="*/ 256 h 256"/>
              <a:gd name="T6" fmla="*/ 256 w 256"/>
              <a:gd name="T7" fmla="*/ 128 h 256"/>
              <a:gd name="T8" fmla="*/ 128 w 256"/>
              <a:gd name="T9" fmla="*/ 0 h 256"/>
              <a:gd name="T10" fmla="*/ 248 w 256"/>
              <a:gd name="T11" fmla="*/ 128 h 256"/>
              <a:gd name="T12" fmla="*/ 247 w 256"/>
              <a:gd name="T13" fmla="*/ 136 h 256"/>
              <a:gd name="T14" fmla="*/ 132 w 256"/>
              <a:gd name="T15" fmla="*/ 136 h 256"/>
              <a:gd name="T16" fmla="*/ 132 w 256"/>
              <a:gd name="T17" fmla="*/ 120 h 256"/>
              <a:gd name="T18" fmla="*/ 247 w 256"/>
              <a:gd name="T19" fmla="*/ 120 h 256"/>
              <a:gd name="T20" fmla="*/ 248 w 256"/>
              <a:gd name="T21" fmla="*/ 128 h 256"/>
              <a:gd name="T22" fmla="*/ 132 w 256"/>
              <a:gd name="T23" fmla="*/ 8 h 256"/>
              <a:gd name="T24" fmla="*/ 171 w 256"/>
              <a:gd name="T25" fmla="*/ 16 h 256"/>
              <a:gd name="T26" fmla="*/ 132 w 256"/>
              <a:gd name="T27" fmla="*/ 16 h 256"/>
              <a:gd name="T28" fmla="*/ 132 w 256"/>
              <a:gd name="T29" fmla="*/ 8 h 256"/>
              <a:gd name="T30" fmla="*/ 132 w 256"/>
              <a:gd name="T31" fmla="*/ 240 h 256"/>
              <a:gd name="T32" fmla="*/ 171 w 256"/>
              <a:gd name="T33" fmla="*/ 240 h 256"/>
              <a:gd name="T34" fmla="*/ 132 w 256"/>
              <a:gd name="T35" fmla="*/ 248 h 256"/>
              <a:gd name="T36" fmla="*/ 132 w 256"/>
              <a:gd name="T37" fmla="*/ 240 h 256"/>
              <a:gd name="T38" fmla="*/ 132 w 256"/>
              <a:gd name="T39" fmla="*/ 232 h 256"/>
              <a:gd name="T40" fmla="*/ 132 w 256"/>
              <a:gd name="T41" fmla="*/ 216 h 256"/>
              <a:gd name="T42" fmla="*/ 209 w 256"/>
              <a:gd name="T43" fmla="*/ 216 h 256"/>
              <a:gd name="T44" fmla="*/ 187 w 256"/>
              <a:gd name="T45" fmla="*/ 232 h 256"/>
              <a:gd name="T46" fmla="*/ 132 w 256"/>
              <a:gd name="T47" fmla="*/ 232 h 256"/>
              <a:gd name="T48" fmla="*/ 132 w 256"/>
              <a:gd name="T49" fmla="*/ 208 h 256"/>
              <a:gd name="T50" fmla="*/ 132 w 256"/>
              <a:gd name="T51" fmla="*/ 192 h 256"/>
              <a:gd name="T52" fmla="*/ 229 w 256"/>
              <a:gd name="T53" fmla="*/ 192 h 256"/>
              <a:gd name="T54" fmla="*/ 217 w 256"/>
              <a:gd name="T55" fmla="*/ 208 h 256"/>
              <a:gd name="T56" fmla="*/ 132 w 256"/>
              <a:gd name="T57" fmla="*/ 208 h 256"/>
              <a:gd name="T58" fmla="*/ 132 w 256"/>
              <a:gd name="T59" fmla="*/ 184 h 256"/>
              <a:gd name="T60" fmla="*/ 132 w 256"/>
              <a:gd name="T61" fmla="*/ 168 h 256"/>
              <a:gd name="T62" fmla="*/ 241 w 256"/>
              <a:gd name="T63" fmla="*/ 168 h 256"/>
              <a:gd name="T64" fmla="*/ 234 w 256"/>
              <a:gd name="T65" fmla="*/ 184 h 256"/>
              <a:gd name="T66" fmla="*/ 132 w 256"/>
              <a:gd name="T67" fmla="*/ 184 h 256"/>
              <a:gd name="T68" fmla="*/ 132 w 256"/>
              <a:gd name="T69" fmla="*/ 160 h 256"/>
              <a:gd name="T70" fmla="*/ 132 w 256"/>
              <a:gd name="T71" fmla="*/ 144 h 256"/>
              <a:gd name="T72" fmla="*/ 247 w 256"/>
              <a:gd name="T73" fmla="*/ 144 h 256"/>
              <a:gd name="T74" fmla="*/ 243 w 256"/>
              <a:gd name="T75" fmla="*/ 160 h 256"/>
              <a:gd name="T76" fmla="*/ 132 w 256"/>
              <a:gd name="T77" fmla="*/ 160 h 256"/>
              <a:gd name="T78" fmla="*/ 132 w 256"/>
              <a:gd name="T79" fmla="*/ 112 h 256"/>
              <a:gd name="T80" fmla="*/ 132 w 256"/>
              <a:gd name="T81" fmla="*/ 96 h 256"/>
              <a:gd name="T82" fmla="*/ 243 w 256"/>
              <a:gd name="T83" fmla="*/ 96 h 256"/>
              <a:gd name="T84" fmla="*/ 247 w 256"/>
              <a:gd name="T85" fmla="*/ 112 h 256"/>
              <a:gd name="T86" fmla="*/ 132 w 256"/>
              <a:gd name="T87" fmla="*/ 112 h 256"/>
              <a:gd name="T88" fmla="*/ 132 w 256"/>
              <a:gd name="T89" fmla="*/ 88 h 256"/>
              <a:gd name="T90" fmla="*/ 132 w 256"/>
              <a:gd name="T91" fmla="*/ 72 h 256"/>
              <a:gd name="T92" fmla="*/ 234 w 256"/>
              <a:gd name="T93" fmla="*/ 72 h 256"/>
              <a:gd name="T94" fmla="*/ 241 w 256"/>
              <a:gd name="T95" fmla="*/ 88 h 256"/>
              <a:gd name="T96" fmla="*/ 132 w 256"/>
              <a:gd name="T97" fmla="*/ 88 h 256"/>
              <a:gd name="T98" fmla="*/ 132 w 256"/>
              <a:gd name="T99" fmla="*/ 64 h 256"/>
              <a:gd name="T100" fmla="*/ 132 w 256"/>
              <a:gd name="T101" fmla="*/ 48 h 256"/>
              <a:gd name="T102" fmla="*/ 217 w 256"/>
              <a:gd name="T103" fmla="*/ 48 h 256"/>
              <a:gd name="T104" fmla="*/ 229 w 256"/>
              <a:gd name="T105" fmla="*/ 64 h 256"/>
              <a:gd name="T106" fmla="*/ 132 w 256"/>
              <a:gd name="T107" fmla="*/ 64 h 256"/>
              <a:gd name="T108" fmla="*/ 132 w 256"/>
              <a:gd name="T109" fmla="*/ 40 h 256"/>
              <a:gd name="T110" fmla="*/ 132 w 256"/>
              <a:gd name="T111" fmla="*/ 24 h 256"/>
              <a:gd name="T112" fmla="*/ 187 w 256"/>
              <a:gd name="T113" fmla="*/ 24 h 256"/>
              <a:gd name="T114" fmla="*/ 209 w 256"/>
              <a:gd name="T115" fmla="*/ 40 h 256"/>
              <a:gd name="T116" fmla="*/ 132 w 256"/>
              <a:gd name="T117" fmla="*/ 40 h 256"/>
              <a:gd name="T118" fmla="*/ 8 w 256"/>
              <a:gd name="T119" fmla="*/ 128 h 256"/>
              <a:gd name="T120" fmla="*/ 124 w 256"/>
              <a:gd name="T121" fmla="*/ 8 h 256"/>
              <a:gd name="T122" fmla="*/ 124 w 256"/>
              <a:gd name="T123" fmla="*/ 248 h 256"/>
              <a:gd name="T124" fmla="*/ 8 w 256"/>
              <a:gd name="T125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7" y="0"/>
                  <a:pt x="0" y="57"/>
                  <a:pt x="0" y="128"/>
                </a:cubicBezTo>
                <a:cubicBezTo>
                  <a:pt x="0" y="198"/>
                  <a:pt x="57" y="256"/>
                  <a:pt x="128" y="256"/>
                </a:cubicBezTo>
                <a:cubicBezTo>
                  <a:pt x="198" y="256"/>
                  <a:pt x="256" y="198"/>
                  <a:pt x="256" y="128"/>
                </a:cubicBezTo>
                <a:cubicBezTo>
                  <a:pt x="256" y="57"/>
                  <a:pt x="198" y="0"/>
                  <a:pt x="128" y="0"/>
                </a:cubicBezTo>
                <a:close/>
                <a:moveTo>
                  <a:pt x="248" y="128"/>
                </a:moveTo>
                <a:cubicBezTo>
                  <a:pt x="248" y="130"/>
                  <a:pt x="248" y="133"/>
                  <a:pt x="247" y="136"/>
                </a:cubicBezTo>
                <a:cubicBezTo>
                  <a:pt x="132" y="136"/>
                  <a:pt x="132" y="136"/>
                  <a:pt x="132" y="136"/>
                </a:cubicBezTo>
                <a:cubicBezTo>
                  <a:pt x="132" y="120"/>
                  <a:pt x="132" y="120"/>
                  <a:pt x="132" y="120"/>
                </a:cubicBezTo>
                <a:cubicBezTo>
                  <a:pt x="247" y="120"/>
                  <a:pt x="247" y="120"/>
                  <a:pt x="247" y="120"/>
                </a:cubicBezTo>
                <a:cubicBezTo>
                  <a:pt x="248" y="122"/>
                  <a:pt x="248" y="125"/>
                  <a:pt x="248" y="128"/>
                </a:cubicBezTo>
                <a:close/>
                <a:moveTo>
                  <a:pt x="132" y="8"/>
                </a:moveTo>
                <a:cubicBezTo>
                  <a:pt x="145" y="8"/>
                  <a:pt x="159" y="11"/>
                  <a:pt x="171" y="16"/>
                </a:cubicBezTo>
                <a:cubicBezTo>
                  <a:pt x="132" y="16"/>
                  <a:pt x="132" y="16"/>
                  <a:pt x="132" y="16"/>
                </a:cubicBezTo>
                <a:lnTo>
                  <a:pt x="132" y="8"/>
                </a:lnTo>
                <a:close/>
                <a:moveTo>
                  <a:pt x="132" y="240"/>
                </a:moveTo>
                <a:cubicBezTo>
                  <a:pt x="171" y="240"/>
                  <a:pt x="171" y="240"/>
                  <a:pt x="171" y="240"/>
                </a:cubicBezTo>
                <a:cubicBezTo>
                  <a:pt x="159" y="244"/>
                  <a:pt x="145" y="247"/>
                  <a:pt x="132" y="248"/>
                </a:cubicBezTo>
                <a:lnTo>
                  <a:pt x="132" y="240"/>
                </a:lnTo>
                <a:close/>
                <a:moveTo>
                  <a:pt x="132" y="232"/>
                </a:moveTo>
                <a:cubicBezTo>
                  <a:pt x="132" y="216"/>
                  <a:pt x="132" y="216"/>
                  <a:pt x="132" y="216"/>
                </a:cubicBezTo>
                <a:cubicBezTo>
                  <a:pt x="209" y="216"/>
                  <a:pt x="209" y="216"/>
                  <a:pt x="209" y="216"/>
                </a:cubicBezTo>
                <a:cubicBezTo>
                  <a:pt x="203" y="222"/>
                  <a:pt x="195" y="227"/>
                  <a:pt x="187" y="232"/>
                </a:cubicBezTo>
                <a:lnTo>
                  <a:pt x="132" y="232"/>
                </a:lnTo>
                <a:close/>
                <a:moveTo>
                  <a:pt x="132" y="208"/>
                </a:moveTo>
                <a:cubicBezTo>
                  <a:pt x="132" y="192"/>
                  <a:pt x="132" y="192"/>
                  <a:pt x="132" y="192"/>
                </a:cubicBezTo>
                <a:cubicBezTo>
                  <a:pt x="229" y="192"/>
                  <a:pt x="229" y="192"/>
                  <a:pt x="229" y="192"/>
                </a:cubicBezTo>
                <a:cubicBezTo>
                  <a:pt x="226" y="197"/>
                  <a:pt x="222" y="203"/>
                  <a:pt x="217" y="208"/>
                </a:cubicBezTo>
                <a:lnTo>
                  <a:pt x="132" y="208"/>
                </a:lnTo>
                <a:close/>
                <a:moveTo>
                  <a:pt x="132" y="184"/>
                </a:moveTo>
                <a:cubicBezTo>
                  <a:pt x="132" y="168"/>
                  <a:pt x="132" y="168"/>
                  <a:pt x="132" y="168"/>
                </a:cubicBezTo>
                <a:cubicBezTo>
                  <a:pt x="241" y="168"/>
                  <a:pt x="241" y="168"/>
                  <a:pt x="241" y="168"/>
                </a:cubicBezTo>
                <a:cubicBezTo>
                  <a:pt x="239" y="173"/>
                  <a:pt x="237" y="179"/>
                  <a:pt x="234" y="184"/>
                </a:cubicBezTo>
                <a:lnTo>
                  <a:pt x="132" y="184"/>
                </a:lnTo>
                <a:close/>
                <a:moveTo>
                  <a:pt x="132" y="160"/>
                </a:moveTo>
                <a:cubicBezTo>
                  <a:pt x="132" y="144"/>
                  <a:pt x="132" y="144"/>
                  <a:pt x="132" y="144"/>
                </a:cubicBezTo>
                <a:cubicBezTo>
                  <a:pt x="247" y="144"/>
                  <a:pt x="247" y="144"/>
                  <a:pt x="247" y="144"/>
                </a:cubicBezTo>
                <a:cubicBezTo>
                  <a:pt x="246" y="149"/>
                  <a:pt x="245" y="155"/>
                  <a:pt x="243" y="160"/>
                </a:cubicBezTo>
                <a:lnTo>
                  <a:pt x="132" y="160"/>
                </a:lnTo>
                <a:close/>
                <a:moveTo>
                  <a:pt x="132" y="112"/>
                </a:moveTo>
                <a:cubicBezTo>
                  <a:pt x="132" y="96"/>
                  <a:pt x="132" y="96"/>
                  <a:pt x="132" y="96"/>
                </a:cubicBezTo>
                <a:cubicBezTo>
                  <a:pt x="243" y="96"/>
                  <a:pt x="243" y="96"/>
                  <a:pt x="243" y="96"/>
                </a:cubicBezTo>
                <a:cubicBezTo>
                  <a:pt x="245" y="101"/>
                  <a:pt x="246" y="106"/>
                  <a:pt x="247" y="112"/>
                </a:cubicBezTo>
                <a:lnTo>
                  <a:pt x="132" y="112"/>
                </a:lnTo>
                <a:close/>
                <a:moveTo>
                  <a:pt x="132" y="88"/>
                </a:moveTo>
                <a:cubicBezTo>
                  <a:pt x="132" y="72"/>
                  <a:pt x="132" y="72"/>
                  <a:pt x="132" y="72"/>
                </a:cubicBezTo>
                <a:cubicBezTo>
                  <a:pt x="234" y="72"/>
                  <a:pt x="234" y="72"/>
                  <a:pt x="234" y="72"/>
                </a:cubicBezTo>
                <a:cubicBezTo>
                  <a:pt x="237" y="77"/>
                  <a:pt x="239" y="82"/>
                  <a:pt x="241" y="88"/>
                </a:cubicBezTo>
                <a:lnTo>
                  <a:pt x="132" y="88"/>
                </a:lnTo>
                <a:close/>
                <a:moveTo>
                  <a:pt x="132" y="64"/>
                </a:moveTo>
                <a:cubicBezTo>
                  <a:pt x="132" y="48"/>
                  <a:pt x="132" y="48"/>
                  <a:pt x="132" y="48"/>
                </a:cubicBezTo>
                <a:cubicBezTo>
                  <a:pt x="217" y="48"/>
                  <a:pt x="217" y="48"/>
                  <a:pt x="217" y="48"/>
                </a:cubicBezTo>
                <a:cubicBezTo>
                  <a:pt x="222" y="53"/>
                  <a:pt x="226" y="58"/>
                  <a:pt x="229" y="64"/>
                </a:cubicBezTo>
                <a:lnTo>
                  <a:pt x="132" y="64"/>
                </a:lnTo>
                <a:close/>
                <a:moveTo>
                  <a:pt x="132" y="40"/>
                </a:moveTo>
                <a:cubicBezTo>
                  <a:pt x="132" y="24"/>
                  <a:pt x="132" y="24"/>
                  <a:pt x="132" y="24"/>
                </a:cubicBezTo>
                <a:cubicBezTo>
                  <a:pt x="187" y="24"/>
                  <a:pt x="187" y="24"/>
                  <a:pt x="187" y="24"/>
                </a:cubicBezTo>
                <a:cubicBezTo>
                  <a:pt x="195" y="28"/>
                  <a:pt x="203" y="34"/>
                  <a:pt x="209" y="40"/>
                </a:cubicBezTo>
                <a:lnTo>
                  <a:pt x="132" y="40"/>
                </a:lnTo>
                <a:close/>
                <a:moveTo>
                  <a:pt x="8" y="128"/>
                </a:moveTo>
                <a:cubicBezTo>
                  <a:pt x="8" y="63"/>
                  <a:pt x="59" y="10"/>
                  <a:pt x="124" y="8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59" y="245"/>
                  <a:pt x="8" y="193"/>
                  <a:pt x="8" y="1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32" name="Группа 431"/>
          <p:cNvGrpSpPr/>
          <p:nvPr/>
        </p:nvGrpSpPr>
        <p:grpSpPr>
          <a:xfrm>
            <a:off x="4429594" y="2434506"/>
            <a:ext cx="302814" cy="295771"/>
            <a:chOff x="4429594" y="2434506"/>
            <a:chExt cx="302814" cy="295771"/>
          </a:xfrm>
        </p:grpSpPr>
        <p:sp>
          <p:nvSpPr>
            <p:cNvPr id="300" name="Freeform 305"/>
            <p:cNvSpPr>
              <a:spLocks noEditPoints="1"/>
            </p:cNvSpPr>
            <p:nvPr/>
          </p:nvSpPr>
          <p:spPr bwMode="auto">
            <a:xfrm>
              <a:off x="4453537" y="2472534"/>
              <a:ext cx="278871" cy="180280"/>
            </a:xfrm>
            <a:custGeom>
              <a:avLst/>
              <a:gdLst>
                <a:gd name="T0" fmla="*/ 208 w 236"/>
                <a:gd name="T1" fmla="*/ 80 h 152"/>
                <a:gd name="T2" fmla="*/ 124 w 236"/>
                <a:gd name="T3" fmla="*/ 8 h 152"/>
                <a:gd name="T4" fmla="*/ 101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204 w 236"/>
                <a:gd name="T17" fmla="*/ 152 h 152"/>
                <a:gd name="T18" fmla="*/ 236 w 236"/>
                <a:gd name="T19" fmla="*/ 120 h 152"/>
                <a:gd name="T20" fmla="*/ 208 w 236"/>
                <a:gd name="T21" fmla="*/ 80 h 152"/>
                <a:gd name="T22" fmla="*/ 20 w 236"/>
                <a:gd name="T23" fmla="*/ 56 h 152"/>
                <a:gd name="T24" fmla="*/ 68 w 236"/>
                <a:gd name="T25" fmla="*/ 8 h 152"/>
                <a:gd name="T26" fmla="*/ 92 w 236"/>
                <a:gd name="T27" fmla="*/ 14 h 152"/>
                <a:gd name="T28" fmla="*/ 45 w 236"/>
                <a:gd name="T29" fmla="*/ 68 h 152"/>
                <a:gd name="T30" fmla="*/ 40 w 236"/>
                <a:gd name="T31" fmla="*/ 68 h 152"/>
                <a:gd name="T32" fmla="*/ 24 w 236"/>
                <a:gd name="T33" fmla="*/ 72 h 152"/>
                <a:gd name="T34" fmla="*/ 20 w 236"/>
                <a:gd name="T35" fmla="*/ 56 h 152"/>
                <a:gd name="T36" fmla="*/ 204 w 236"/>
                <a:gd name="T37" fmla="*/ 144 h 152"/>
                <a:gd name="T38" fmla="*/ 40 w 236"/>
                <a:gd name="T39" fmla="*/ 144 h 152"/>
                <a:gd name="T40" fmla="*/ 8 w 236"/>
                <a:gd name="T41" fmla="*/ 112 h 152"/>
                <a:gd name="T42" fmla="*/ 40 w 236"/>
                <a:gd name="T43" fmla="*/ 76 h 152"/>
                <a:gd name="T44" fmla="*/ 51 w 236"/>
                <a:gd name="T45" fmla="*/ 76 h 152"/>
                <a:gd name="T46" fmla="*/ 52 w 236"/>
                <a:gd name="T47" fmla="*/ 73 h 152"/>
                <a:gd name="T48" fmla="*/ 124 w 236"/>
                <a:gd name="T49" fmla="*/ 16 h 152"/>
                <a:gd name="T50" fmla="*/ 200 w 236"/>
                <a:gd name="T51" fmla="*/ 84 h 152"/>
                <a:gd name="T52" fmla="*/ 200 w 236"/>
                <a:gd name="T53" fmla="*/ 88 h 152"/>
                <a:gd name="T54" fmla="*/ 204 w 236"/>
                <a:gd name="T55" fmla="*/ 88 h 152"/>
                <a:gd name="T56" fmla="*/ 228 w 236"/>
                <a:gd name="T57" fmla="*/ 120 h 152"/>
                <a:gd name="T58" fmla="*/ 204 w 236"/>
                <a:gd name="T59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6" h="152">
                  <a:moveTo>
                    <a:pt x="208" y="80"/>
                  </a:moveTo>
                  <a:cubicBezTo>
                    <a:pt x="206" y="40"/>
                    <a:pt x="169" y="8"/>
                    <a:pt x="124" y="8"/>
                  </a:cubicBezTo>
                  <a:cubicBezTo>
                    <a:pt x="116" y="8"/>
                    <a:pt x="109" y="9"/>
                    <a:pt x="101" y="11"/>
                  </a:cubicBezTo>
                  <a:cubicBezTo>
                    <a:pt x="92" y="4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5"/>
                    <a:pt x="14" y="71"/>
                    <a:pt x="17" y="76"/>
                  </a:cubicBezTo>
                  <a:cubicBezTo>
                    <a:pt x="7" y="84"/>
                    <a:pt x="0" y="97"/>
                    <a:pt x="0" y="112"/>
                  </a:cubicBezTo>
                  <a:cubicBezTo>
                    <a:pt x="0" y="135"/>
                    <a:pt x="17" y="152"/>
                    <a:pt x="40" y="152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3" y="152"/>
                    <a:pt x="236" y="139"/>
                    <a:pt x="236" y="120"/>
                  </a:cubicBezTo>
                  <a:cubicBezTo>
                    <a:pt x="236" y="102"/>
                    <a:pt x="225" y="83"/>
                    <a:pt x="208" y="80"/>
                  </a:cubicBezTo>
                  <a:close/>
                  <a:moveTo>
                    <a:pt x="20" y="56"/>
                  </a:moveTo>
                  <a:cubicBezTo>
                    <a:pt x="20" y="30"/>
                    <a:pt x="41" y="8"/>
                    <a:pt x="68" y="8"/>
                  </a:cubicBezTo>
                  <a:cubicBezTo>
                    <a:pt x="76" y="8"/>
                    <a:pt x="85" y="10"/>
                    <a:pt x="92" y="14"/>
                  </a:cubicBezTo>
                  <a:cubicBezTo>
                    <a:pt x="68" y="24"/>
                    <a:pt x="50" y="44"/>
                    <a:pt x="45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9" y="69"/>
                    <a:pt x="24" y="72"/>
                  </a:cubicBezTo>
                  <a:cubicBezTo>
                    <a:pt x="21" y="67"/>
                    <a:pt x="20" y="63"/>
                    <a:pt x="20" y="56"/>
                  </a:cubicBezTo>
                  <a:close/>
                  <a:moveTo>
                    <a:pt x="204" y="144"/>
                  </a:move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1"/>
                    <a:pt x="8" y="112"/>
                  </a:cubicBezTo>
                  <a:cubicBezTo>
                    <a:pt x="8" y="92"/>
                    <a:pt x="22" y="76"/>
                    <a:pt x="40" y="76"/>
                  </a:cubicBezTo>
                  <a:cubicBezTo>
                    <a:pt x="51" y="76"/>
                    <a:pt x="51" y="76"/>
                    <a:pt x="51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8" y="40"/>
                    <a:pt x="88" y="16"/>
                    <a:pt x="124" y="16"/>
                  </a:cubicBezTo>
                  <a:cubicBezTo>
                    <a:pt x="166" y="16"/>
                    <a:pt x="200" y="47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5"/>
                    <a:pt x="228" y="120"/>
                  </a:cubicBezTo>
                  <a:cubicBezTo>
                    <a:pt x="228" y="135"/>
                    <a:pt x="219" y="144"/>
                    <a:pt x="20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1" name="Rectangle 306"/>
            <p:cNvSpPr>
              <a:spLocks noChangeArrowheads="1"/>
            </p:cNvSpPr>
            <p:nvPr/>
          </p:nvSpPr>
          <p:spPr bwMode="auto">
            <a:xfrm>
              <a:off x="4429594" y="2534505"/>
              <a:ext cx="2816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2" name="Rectangle 307"/>
            <p:cNvSpPr>
              <a:spLocks noChangeArrowheads="1"/>
            </p:cNvSpPr>
            <p:nvPr/>
          </p:nvSpPr>
          <p:spPr bwMode="auto">
            <a:xfrm>
              <a:off x="4529592" y="2434506"/>
              <a:ext cx="8451" cy="295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3" name="Freeform 308"/>
            <p:cNvSpPr>
              <a:spLocks/>
            </p:cNvSpPr>
            <p:nvPr/>
          </p:nvSpPr>
          <p:spPr bwMode="auto">
            <a:xfrm>
              <a:off x="4445086" y="2449999"/>
              <a:ext cx="35211" cy="36619"/>
            </a:xfrm>
            <a:custGeom>
              <a:avLst/>
              <a:gdLst>
                <a:gd name="T0" fmla="*/ 5 w 25"/>
                <a:gd name="T1" fmla="*/ 0 h 26"/>
                <a:gd name="T2" fmla="*/ 25 w 25"/>
                <a:gd name="T3" fmla="*/ 20 h 26"/>
                <a:gd name="T4" fmla="*/ 20 w 25"/>
                <a:gd name="T5" fmla="*/ 26 h 26"/>
                <a:gd name="T6" fmla="*/ 0 w 25"/>
                <a:gd name="T7" fmla="*/ 5 h 26"/>
                <a:gd name="T8" fmla="*/ 5 w 25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6">
                  <a:moveTo>
                    <a:pt x="5" y="0"/>
                  </a:moveTo>
                  <a:lnTo>
                    <a:pt x="25" y="20"/>
                  </a:lnTo>
                  <a:lnTo>
                    <a:pt x="20" y="26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4" name="Freeform 309"/>
            <p:cNvSpPr>
              <a:spLocks/>
            </p:cNvSpPr>
            <p:nvPr/>
          </p:nvSpPr>
          <p:spPr bwMode="auto">
            <a:xfrm>
              <a:off x="4501424" y="2659856"/>
              <a:ext cx="28169" cy="47887"/>
            </a:xfrm>
            <a:custGeom>
              <a:avLst/>
              <a:gdLst>
                <a:gd name="T0" fmla="*/ 13 w 20"/>
                <a:gd name="T1" fmla="*/ 0 h 34"/>
                <a:gd name="T2" fmla="*/ 20 w 20"/>
                <a:gd name="T3" fmla="*/ 3 h 34"/>
                <a:gd name="T4" fmla="*/ 6 w 20"/>
                <a:gd name="T5" fmla="*/ 34 h 34"/>
                <a:gd name="T6" fmla="*/ 0 w 20"/>
                <a:gd name="T7" fmla="*/ 30 h 34"/>
                <a:gd name="T8" fmla="*/ 13 w 20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4">
                  <a:moveTo>
                    <a:pt x="13" y="0"/>
                  </a:moveTo>
                  <a:lnTo>
                    <a:pt x="20" y="3"/>
                  </a:lnTo>
                  <a:lnTo>
                    <a:pt x="6" y="34"/>
                  </a:lnTo>
                  <a:lnTo>
                    <a:pt x="0" y="3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5" name="Freeform 310"/>
            <p:cNvSpPr>
              <a:spLocks/>
            </p:cNvSpPr>
            <p:nvPr/>
          </p:nvSpPr>
          <p:spPr bwMode="auto">
            <a:xfrm>
              <a:off x="4547903" y="2659856"/>
              <a:ext cx="28169" cy="47887"/>
            </a:xfrm>
            <a:custGeom>
              <a:avLst/>
              <a:gdLst>
                <a:gd name="T0" fmla="*/ 14 w 20"/>
                <a:gd name="T1" fmla="*/ 0 h 34"/>
                <a:gd name="T2" fmla="*/ 20 w 20"/>
                <a:gd name="T3" fmla="*/ 3 h 34"/>
                <a:gd name="T4" fmla="*/ 7 w 20"/>
                <a:gd name="T5" fmla="*/ 34 h 34"/>
                <a:gd name="T6" fmla="*/ 0 w 20"/>
                <a:gd name="T7" fmla="*/ 30 h 34"/>
                <a:gd name="T8" fmla="*/ 14 w 20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4">
                  <a:moveTo>
                    <a:pt x="14" y="0"/>
                  </a:moveTo>
                  <a:lnTo>
                    <a:pt x="20" y="3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6" name="Freeform 311"/>
            <p:cNvSpPr>
              <a:spLocks/>
            </p:cNvSpPr>
            <p:nvPr/>
          </p:nvSpPr>
          <p:spPr bwMode="auto">
            <a:xfrm>
              <a:off x="4595789" y="2659856"/>
              <a:ext cx="28169" cy="47887"/>
            </a:xfrm>
            <a:custGeom>
              <a:avLst/>
              <a:gdLst>
                <a:gd name="T0" fmla="*/ 13 w 20"/>
                <a:gd name="T1" fmla="*/ 0 h 34"/>
                <a:gd name="T2" fmla="*/ 20 w 20"/>
                <a:gd name="T3" fmla="*/ 3 h 34"/>
                <a:gd name="T4" fmla="*/ 6 w 20"/>
                <a:gd name="T5" fmla="*/ 34 h 34"/>
                <a:gd name="T6" fmla="*/ 0 w 20"/>
                <a:gd name="T7" fmla="*/ 30 h 34"/>
                <a:gd name="T8" fmla="*/ 13 w 20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4">
                  <a:moveTo>
                    <a:pt x="13" y="0"/>
                  </a:moveTo>
                  <a:lnTo>
                    <a:pt x="20" y="3"/>
                  </a:lnTo>
                  <a:lnTo>
                    <a:pt x="6" y="34"/>
                  </a:lnTo>
                  <a:lnTo>
                    <a:pt x="0" y="3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7" name="Freeform 312"/>
            <p:cNvSpPr>
              <a:spLocks/>
            </p:cNvSpPr>
            <p:nvPr/>
          </p:nvSpPr>
          <p:spPr bwMode="auto">
            <a:xfrm>
              <a:off x="4642267" y="2659856"/>
              <a:ext cx="28169" cy="47887"/>
            </a:xfrm>
            <a:custGeom>
              <a:avLst/>
              <a:gdLst>
                <a:gd name="T0" fmla="*/ 14 w 20"/>
                <a:gd name="T1" fmla="*/ 0 h 34"/>
                <a:gd name="T2" fmla="*/ 20 w 20"/>
                <a:gd name="T3" fmla="*/ 3 h 34"/>
                <a:gd name="T4" fmla="*/ 7 w 20"/>
                <a:gd name="T5" fmla="*/ 34 h 34"/>
                <a:gd name="T6" fmla="*/ 0 w 20"/>
                <a:gd name="T7" fmla="*/ 30 h 34"/>
                <a:gd name="T8" fmla="*/ 14 w 20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4">
                  <a:moveTo>
                    <a:pt x="14" y="0"/>
                  </a:moveTo>
                  <a:lnTo>
                    <a:pt x="20" y="3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8" name="Freeform 313"/>
            <p:cNvSpPr>
              <a:spLocks/>
            </p:cNvSpPr>
            <p:nvPr/>
          </p:nvSpPr>
          <p:spPr bwMode="auto">
            <a:xfrm>
              <a:off x="4491565" y="2716193"/>
              <a:ext cx="14084" cy="14084"/>
            </a:xfrm>
            <a:custGeom>
              <a:avLst/>
              <a:gdLst>
                <a:gd name="T0" fmla="*/ 7 w 10"/>
                <a:gd name="T1" fmla="*/ 10 h 10"/>
                <a:gd name="T2" fmla="*/ 0 w 10"/>
                <a:gd name="T3" fmla="*/ 7 h 10"/>
                <a:gd name="T4" fmla="*/ 3 w 10"/>
                <a:gd name="T5" fmla="*/ 0 h 10"/>
                <a:gd name="T6" fmla="*/ 10 w 10"/>
                <a:gd name="T7" fmla="*/ 4 h 10"/>
                <a:gd name="T8" fmla="*/ 7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10" y="4"/>
                  </a:lnTo>
                  <a:lnTo>
                    <a:pt x="7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9" name="Freeform 314"/>
            <p:cNvSpPr>
              <a:spLocks/>
            </p:cNvSpPr>
            <p:nvPr/>
          </p:nvSpPr>
          <p:spPr bwMode="auto">
            <a:xfrm>
              <a:off x="4538043" y="2716193"/>
              <a:ext cx="14084" cy="14084"/>
            </a:xfrm>
            <a:custGeom>
              <a:avLst/>
              <a:gdLst>
                <a:gd name="T0" fmla="*/ 7 w 10"/>
                <a:gd name="T1" fmla="*/ 10 h 10"/>
                <a:gd name="T2" fmla="*/ 0 w 10"/>
                <a:gd name="T3" fmla="*/ 7 h 10"/>
                <a:gd name="T4" fmla="*/ 4 w 10"/>
                <a:gd name="T5" fmla="*/ 0 h 10"/>
                <a:gd name="T6" fmla="*/ 10 w 10"/>
                <a:gd name="T7" fmla="*/ 4 h 10"/>
                <a:gd name="T8" fmla="*/ 7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0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10" y="4"/>
                  </a:lnTo>
                  <a:lnTo>
                    <a:pt x="7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0" name="Freeform 315"/>
            <p:cNvSpPr>
              <a:spLocks/>
            </p:cNvSpPr>
            <p:nvPr/>
          </p:nvSpPr>
          <p:spPr bwMode="auto">
            <a:xfrm>
              <a:off x="4585930" y="2716193"/>
              <a:ext cx="14084" cy="14084"/>
            </a:xfrm>
            <a:custGeom>
              <a:avLst/>
              <a:gdLst>
                <a:gd name="T0" fmla="*/ 7 w 10"/>
                <a:gd name="T1" fmla="*/ 10 h 10"/>
                <a:gd name="T2" fmla="*/ 0 w 10"/>
                <a:gd name="T3" fmla="*/ 7 h 10"/>
                <a:gd name="T4" fmla="*/ 3 w 10"/>
                <a:gd name="T5" fmla="*/ 0 h 10"/>
                <a:gd name="T6" fmla="*/ 10 w 10"/>
                <a:gd name="T7" fmla="*/ 4 h 10"/>
                <a:gd name="T8" fmla="*/ 7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10" y="4"/>
                  </a:lnTo>
                  <a:lnTo>
                    <a:pt x="7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1" name="Freeform 316"/>
            <p:cNvSpPr>
              <a:spLocks/>
            </p:cNvSpPr>
            <p:nvPr/>
          </p:nvSpPr>
          <p:spPr bwMode="auto">
            <a:xfrm>
              <a:off x="4633817" y="2716193"/>
              <a:ext cx="14084" cy="14084"/>
            </a:xfrm>
            <a:custGeom>
              <a:avLst/>
              <a:gdLst>
                <a:gd name="T0" fmla="*/ 6 w 10"/>
                <a:gd name="T1" fmla="*/ 10 h 10"/>
                <a:gd name="T2" fmla="*/ 0 w 10"/>
                <a:gd name="T3" fmla="*/ 7 h 10"/>
                <a:gd name="T4" fmla="*/ 3 w 10"/>
                <a:gd name="T5" fmla="*/ 0 h 10"/>
                <a:gd name="T6" fmla="*/ 10 w 10"/>
                <a:gd name="T7" fmla="*/ 4 h 10"/>
                <a:gd name="T8" fmla="*/ 6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6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10" y="4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3" name="Группа 432"/>
          <p:cNvGrpSpPr/>
          <p:nvPr/>
        </p:nvGrpSpPr>
        <p:grpSpPr>
          <a:xfrm>
            <a:off x="4822548" y="2454224"/>
            <a:ext cx="302815" cy="257744"/>
            <a:chOff x="4822548" y="2454224"/>
            <a:chExt cx="302815" cy="257744"/>
          </a:xfrm>
        </p:grpSpPr>
        <p:sp>
          <p:nvSpPr>
            <p:cNvPr id="312" name="Freeform 317"/>
            <p:cNvSpPr>
              <a:spLocks noEditPoints="1"/>
            </p:cNvSpPr>
            <p:nvPr/>
          </p:nvSpPr>
          <p:spPr bwMode="auto">
            <a:xfrm>
              <a:off x="4822548" y="2454224"/>
              <a:ext cx="302815" cy="180280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1 h 152"/>
                <a:gd name="T6" fmla="*/ 56 w 256"/>
                <a:gd name="T7" fmla="*/ 0 h 152"/>
                <a:gd name="T8" fmla="*/ 46 w 256"/>
                <a:gd name="T9" fmla="*/ 1 h 152"/>
                <a:gd name="T10" fmla="*/ 40 w 256"/>
                <a:gd name="T11" fmla="*/ 2 h 152"/>
                <a:gd name="T12" fmla="*/ 43 w 256"/>
                <a:gd name="T13" fmla="*/ 7 h 152"/>
                <a:gd name="T14" fmla="*/ 48 w 256"/>
                <a:gd name="T15" fmla="*/ 24 h 152"/>
                <a:gd name="T16" fmla="*/ 16 w 256"/>
                <a:gd name="T17" fmla="*/ 56 h 152"/>
                <a:gd name="T18" fmla="*/ 6 w 256"/>
                <a:gd name="T19" fmla="*/ 54 h 152"/>
                <a:gd name="T20" fmla="*/ 0 w 256"/>
                <a:gd name="T21" fmla="*/ 53 h 152"/>
                <a:gd name="T22" fmla="*/ 0 w 256"/>
                <a:gd name="T23" fmla="*/ 58 h 152"/>
                <a:gd name="T24" fmla="*/ 9 w 256"/>
                <a:gd name="T25" fmla="*/ 86 h 152"/>
                <a:gd name="T26" fmla="*/ 22 w 256"/>
                <a:gd name="T27" fmla="*/ 100 h 152"/>
                <a:gd name="T28" fmla="*/ 20 w 256"/>
                <a:gd name="T29" fmla="*/ 112 h 152"/>
                <a:gd name="T30" fmla="*/ 60 w 256"/>
                <a:gd name="T31" fmla="*/ 152 h 152"/>
                <a:gd name="T32" fmla="*/ 224 w 256"/>
                <a:gd name="T33" fmla="*/ 152 h 152"/>
                <a:gd name="T34" fmla="*/ 256 w 256"/>
                <a:gd name="T35" fmla="*/ 120 h 152"/>
                <a:gd name="T36" fmla="*/ 228 w 256"/>
                <a:gd name="T37" fmla="*/ 80 h 152"/>
                <a:gd name="T38" fmla="*/ 16 w 256"/>
                <a:gd name="T39" fmla="*/ 82 h 152"/>
                <a:gd name="T40" fmla="*/ 9 w 256"/>
                <a:gd name="T41" fmla="*/ 64 h 152"/>
                <a:gd name="T42" fmla="*/ 16 w 256"/>
                <a:gd name="T43" fmla="*/ 64 h 152"/>
                <a:gd name="T44" fmla="*/ 56 w 256"/>
                <a:gd name="T45" fmla="*/ 24 h 152"/>
                <a:gd name="T46" fmla="*/ 53 w 256"/>
                <a:gd name="T47" fmla="*/ 8 h 152"/>
                <a:gd name="T48" fmla="*/ 56 w 256"/>
                <a:gd name="T49" fmla="*/ 8 h 152"/>
                <a:gd name="T50" fmla="*/ 93 w 256"/>
                <a:gd name="T51" fmla="*/ 25 h 152"/>
                <a:gd name="T52" fmla="*/ 65 w 256"/>
                <a:gd name="T53" fmla="*/ 68 h 152"/>
                <a:gd name="T54" fmla="*/ 60 w 256"/>
                <a:gd name="T55" fmla="*/ 68 h 152"/>
                <a:gd name="T56" fmla="*/ 25 w 256"/>
                <a:gd name="T57" fmla="*/ 92 h 152"/>
                <a:gd name="T58" fmla="*/ 16 w 256"/>
                <a:gd name="T59" fmla="*/ 82 h 152"/>
                <a:gd name="T60" fmla="*/ 224 w 256"/>
                <a:gd name="T61" fmla="*/ 144 h 152"/>
                <a:gd name="T62" fmla="*/ 60 w 256"/>
                <a:gd name="T63" fmla="*/ 144 h 152"/>
                <a:gd name="T64" fmla="*/ 28 w 256"/>
                <a:gd name="T65" fmla="*/ 112 h 152"/>
                <a:gd name="T66" fmla="*/ 60 w 256"/>
                <a:gd name="T67" fmla="*/ 76 h 152"/>
                <a:gd name="T68" fmla="*/ 71 w 256"/>
                <a:gd name="T69" fmla="*/ 76 h 152"/>
                <a:gd name="T70" fmla="*/ 72 w 256"/>
                <a:gd name="T71" fmla="*/ 73 h 152"/>
                <a:gd name="T72" fmla="*/ 144 w 256"/>
                <a:gd name="T73" fmla="*/ 16 h 152"/>
                <a:gd name="T74" fmla="*/ 220 w 256"/>
                <a:gd name="T75" fmla="*/ 84 h 152"/>
                <a:gd name="T76" fmla="*/ 220 w 256"/>
                <a:gd name="T77" fmla="*/ 88 h 152"/>
                <a:gd name="T78" fmla="*/ 224 w 256"/>
                <a:gd name="T79" fmla="*/ 88 h 152"/>
                <a:gd name="T80" fmla="*/ 248 w 256"/>
                <a:gd name="T81" fmla="*/ 120 h 152"/>
                <a:gd name="T82" fmla="*/ 224 w 256"/>
                <a:gd name="T8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2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53" y="0"/>
                    <a:pt x="49" y="0"/>
                    <a:pt x="46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6" y="12"/>
                    <a:pt x="48" y="18"/>
                    <a:pt x="48" y="24"/>
                  </a:cubicBezTo>
                  <a:cubicBezTo>
                    <a:pt x="48" y="42"/>
                    <a:pt x="34" y="56"/>
                    <a:pt x="16" y="56"/>
                  </a:cubicBezTo>
                  <a:cubicBezTo>
                    <a:pt x="13" y="56"/>
                    <a:pt x="9" y="56"/>
                    <a:pt x="6" y="5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4" y="78"/>
                    <a:pt x="9" y="86"/>
                  </a:cubicBezTo>
                  <a:cubicBezTo>
                    <a:pt x="12" y="92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6" y="82"/>
                  </a:moveTo>
                  <a:cubicBezTo>
                    <a:pt x="12" y="76"/>
                    <a:pt x="10" y="70"/>
                    <a:pt x="9" y="64"/>
                  </a:cubicBezTo>
                  <a:cubicBezTo>
                    <a:pt x="11" y="64"/>
                    <a:pt x="14" y="64"/>
                    <a:pt x="16" y="64"/>
                  </a:cubicBezTo>
                  <a:cubicBezTo>
                    <a:pt x="38" y="64"/>
                    <a:pt x="56" y="46"/>
                    <a:pt x="56" y="24"/>
                  </a:cubicBezTo>
                  <a:cubicBezTo>
                    <a:pt x="56" y="19"/>
                    <a:pt x="55" y="13"/>
                    <a:pt x="53" y="8"/>
                  </a:cubicBezTo>
                  <a:cubicBezTo>
                    <a:pt x="54" y="8"/>
                    <a:pt x="55" y="8"/>
                    <a:pt x="56" y="8"/>
                  </a:cubicBezTo>
                  <a:cubicBezTo>
                    <a:pt x="71" y="8"/>
                    <a:pt x="84" y="14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1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8" y="40"/>
                    <a:pt x="109" y="16"/>
                    <a:pt x="144" y="16"/>
                  </a:cubicBezTo>
                  <a:cubicBezTo>
                    <a:pt x="186" y="16"/>
                    <a:pt x="220" y="47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8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3" name="Freeform 318"/>
            <p:cNvSpPr>
              <a:spLocks/>
            </p:cNvSpPr>
            <p:nvPr/>
          </p:nvSpPr>
          <p:spPr bwMode="auto">
            <a:xfrm>
              <a:off x="4892969" y="2641547"/>
              <a:ext cx="28169" cy="46479"/>
            </a:xfrm>
            <a:custGeom>
              <a:avLst/>
              <a:gdLst>
                <a:gd name="T0" fmla="*/ 14 w 20"/>
                <a:gd name="T1" fmla="*/ 0 h 33"/>
                <a:gd name="T2" fmla="*/ 20 w 20"/>
                <a:gd name="T3" fmla="*/ 3 h 33"/>
                <a:gd name="T4" fmla="*/ 7 w 20"/>
                <a:gd name="T5" fmla="*/ 33 h 33"/>
                <a:gd name="T6" fmla="*/ 0 w 20"/>
                <a:gd name="T7" fmla="*/ 30 h 33"/>
                <a:gd name="T8" fmla="*/ 14 w 2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3">
                  <a:moveTo>
                    <a:pt x="14" y="0"/>
                  </a:moveTo>
                  <a:lnTo>
                    <a:pt x="20" y="3"/>
                  </a:lnTo>
                  <a:lnTo>
                    <a:pt x="7" y="33"/>
                  </a:lnTo>
                  <a:lnTo>
                    <a:pt x="0" y="3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4" name="Freeform 319"/>
            <p:cNvSpPr>
              <a:spLocks/>
            </p:cNvSpPr>
            <p:nvPr/>
          </p:nvSpPr>
          <p:spPr bwMode="auto">
            <a:xfrm>
              <a:off x="4940856" y="2641547"/>
              <a:ext cx="28169" cy="46479"/>
            </a:xfrm>
            <a:custGeom>
              <a:avLst/>
              <a:gdLst>
                <a:gd name="T0" fmla="*/ 13 w 20"/>
                <a:gd name="T1" fmla="*/ 0 h 33"/>
                <a:gd name="T2" fmla="*/ 20 w 20"/>
                <a:gd name="T3" fmla="*/ 3 h 33"/>
                <a:gd name="T4" fmla="*/ 7 w 20"/>
                <a:gd name="T5" fmla="*/ 33 h 33"/>
                <a:gd name="T6" fmla="*/ 0 w 20"/>
                <a:gd name="T7" fmla="*/ 30 h 33"/>
                <a:gd name="T8" fmla="*/ 13 w 2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3">
                  <a:moveTo>
                    <a:pt x="13" y="0"/>
                  </a:moveTo>
                  <a:lnTo>
                    <a:pt x="20" y="3"/>
                  </a:lnTo>
                  <a:lnTo>
                    <a:pt x="7" y="33"/>
                  </a:lnTo>
                  <a:lnTo>
                    <a:pt x="0" y="3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5" name="Freeform 320"/>
            <p:cNvSpPr>
              <a:spLocks/>
            </p:cNvSpPr>
            <p:nvPr/>
          </p:nvSpPr>
          <p:spPr bwMode="auto">
            <a:xfrm>
              <a:off x="4987335" y="2641547"/>
              <a:ext cx="29578" cy="46479"/>
            </a:xfrm>
            <a:custGeom>
              <a:avLst/>
              <a:gdLst>
                <a:gd name="T0" fmla="*/ 14 w 21"/>
                <a:gd name="T1" fmla="*/ 0 h 33"/>
                <a:gd name="T2" fmla="*/ 21 w 21"/>
                <a:gd name="T3" fmla="*/ 3 h 33"/>
                <a:gd name="T4" fmla="*/ 7 w 21"/>
                <a:gd name="T5" fmla="*/ 33 h 33"/>
                <a:gd name="T6" fmla="*/ 0 w 21"/>
                <a:gd name="T7" fmla="*/ 30 h 33"/>
                <a:gd name="T8" fmla="*/ 14 w 21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3">
                  <a:moveTo>
                    <a:pt x="14" y="0"/>
                  </a:moveTo>
                  <a:lnTo>
                    <a:pt x="21" y="3"/>
                  </a:lnTo>
                  <a:lnTo>
                    <a:pt x="7" y="33"/>
                  </a:lnTo>
                  <a:lnTo>
                    <a:pt x="0" y="3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6" name="Freeform 321"/>
            <p:cNvSpPr>
              <a:spLocks/>
            </p:cNvSpPr>
            <p:nvPr/>
          </p:nvSpPr>
          <p:spPr bwMode="auto">
            <a:xfrm>
              <a:off x="5035222" y="2641547"/>
              <a:ext cx="28169" cy="46479"/>
            </a:xfrm>
            <a:custGeom>
              <a:avLst/>
              <a:gdLst>
                <a:gd name="T0" fmla="*/ 13 w 20"/>
                <a:gd name="T1" fmla="*/ 0 h 33"/>
                <a:gd name="T2" fmla="*/ 20 w 20"/>
                <a:gd name="T3" fmla="*/ 3 h 33"/>
                <a:gd name="T4" fmla="*/ 7 w 20"/>
                <a:gd name="T5" fmla="*/ 33 h 33"/>
                <a:gd name="T6" fmla="*/ 0 w 20"/>
                <a:gd name="T7" fmla="*/ 30 h 33"/>
                <a:gd name="T8" fmla="*/ 13 w 2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3">
                  <a:moveTo>
                    <a:pt x="13" y="0"/>
                  </a:moveTo>
                  <a:lnTo>
                    <a:pt x="20" y="3"/>
                  </a:lnTo>
                  <a:lnTo>
                    <a:pt x="7" y="33"/>
                  </a:lnTo>
                  <a:lnTo>
                    <a:pt x="0" y="3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7" name="Freeform 322"/>
            <p:cNvSpPr>
              <a:spLocks/>
            </p:cNvSpPr>
            <p:nvPr/>
          </p:nvSpPr>
          <p:spPr bwMode="auto">
            <a:xfrm>
              <a:off x="4884519" y="2697884"/>
              <a:ext cx="14084" cy="14084"/>
            </a:xfrm>
            <a:custGeom>
              <a:avLst/>
              <a:gdLst>
                <a:gd name="T0" fmla="*/ 6 w 10"/>
                <a:gd name="T1" fmla="*/ 10 h 10"/>
                <a:gd name="T2" fmla="*/ 0 w 10"/>
                <a:gd name="T3" fmla="*/ 7 h 10"/>
                <a:gd name="T4" fmla="*/ 4 w 10"/>
                <a:gd name="T5" fmla="*/ 0 h 10"/>
                <a:gd name="T6" fmla="*/ 10 w 10"/>
                <a:gd name="T7" fmla="*/ 3 h 10"/>
                <a:gd name="T8" fmla="*/ 6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6" y="10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10" y="3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8" name="Freeform 323"/>
            <p:cNvSpPr>
              <a:spLocks/>
            </p:cNvSpPr>
            <p:nvPr/>
          </p:nvSpPr>
          <p:spPr bwMode="auto">
            <a:xfrm>
              <a:off x="4932406" y="2697884"/>
              <a:ext cx="12676" cy="14084"/>
            </a:xfrm>
            <a:custGeom>
              <a:avLst/>
              <a:gdLst>
                <a:gd name="T0" fmla="*/ 6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3 h 10"/>
                <a:gd name="T8" fmla="*/ 6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3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9" name="Freeform 324"/>
            <p:cNvSpPr>
              <a:spLocks/>
            </p:cNvSpPr>
            <p:nvPr/>
          </p:nvSpPr>
          <p:spPr bwMode="auto">
            <a:xfrm>
              <a:off x="4980293" y="2697884"/>
              <a:ext cx="12676" cy="14084"/>
            </a:xfrm>
            <a:custGeom>
              <a:avLst/>
              <a:gdLst>
                <a:gd name="T0" fmla="*/ 5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3 h 10"/>
                <a:gd name="T8" fmla="*/ 5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5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3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0" name="Freeform 325"/>
            <p:cNvSpPr>
              <a:spLocks/>
            </p:cNvSpPr>
            <p:nvPr/>
          </p:nvSpPr>
          <p:spPr bwMode="auto">
            <a:xfrm>
              <a:off x="5026772" y="2697884"/>
              <a:ext cx="12676" cy="14084"/>
            </a:xfrm>
            <a:custGeom>
              <a:avLst/>
              <a:gdLst>
                <a:gd name="T0" fmla="*/ 6 w 9"/>
                <a:gd name="T1" fmla="*/ 10 h 10"/>
                <a:gd name="T2" fmla="*/ 0 w 9"/>
                <a:gd name="T3" fmla="*/ 7 h 10"/>
                <a:gd name="T4" fmla="*/ 4 w 9"/>
                <a:gd name="T5" fmla="*/ 0 h 10"/>
                <a:gd name="T6" fmla="*/ 9 w 9"/>
                <a:gd name="T7" fmla="*/ 3 h 10"/>
                <a:gd name="T8" fmla="*/ 6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9" y="3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0" name="Группа 429"/>
          <p:cNvGrpSpPr/>
          <p:nvPr/>
        </p:nvGrpSpPr>
        <p:grpSpPr>
          <a:xfrm>
            <a:off x="3645093" y="2454224"/>
            <a:ext cx="302815" cy="257744"/>
            <a:chOff x="3645093" y="2454224"/>
            <a:chExt cx="302815" cy="257744"/>
          </a:xfrm>
        </p:grpSpPr>
        <p:sp>
          <p:nvSpPr>
            <p:cNvPr id="321" name="Freeform 326"/>
            <p:cNvSpPr>
              <a:spLocks noEditPoints="1"/>
            </p:cNvSpPr>
            <p:nvPr/>
          </p:nvSpPr>
          <p:spPr bwMode="auto">
            <a:xfrm>
              <a:off x="3645093" y="2454224"/>
              <a:ext cx="302815" cy="180280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99 w 256"/>
                <a:gd name="T5" fmla="*/ 21 h 152"/>
                <a:gd name="T6" fmla="*/ 56 w 256"/>
                <a:gd name="T7" fmla="*/ 0 h 152"/>
                <a:gd name="T8" fmla="*/ 0 w 256"/>
                <a:gd name="T9" fmla="*/ 56 h 152"/>
                <a:gd name="T10" fmla="*/ 9 w 256"/>
                <a:gd name="T11" fmla="*/ 86 h 152"/>
                <a:gd name="T12" fmla="*/ 21 w 256"/>
                <a:gd name="T13" fmla="*/ 100 h 152"/>
                <a:gd name="T14" fmla="*/ 20 w 256"/>
                <a:gd name="T15" fmla="*/ 112 h 152"/>
                <a:gd name="T16" fmla="*/ 60 w 256"/>
                <a:gd name="T17" fmla="*/ 152 h 152"/>
                <a:gd name="T18" fmla="*/ 224 w 256"/>
                <a:gd name="T19" fmla="*/ 152 h 152"/>
                <a:gd name="T20" fmla="*/ 256 w 256"/>
                <a:gd name="T21" fmla="*/ 120 h 152"/>
                <a:gd name="T22" fmla="*/ 228 w 256"/>
                <a:gd name="T23" fmla="*/ 80 h 152"/>
                <a:gd name="T24" fmla="*/ 15 w 256"/>
                <a:gd name="T25" fmla="*/ 82 h 152"/>
                <a:gd name="T26" fmla="*/ 8 w 256"/>
                <a:gd name="T27" fmla="*/ 56 h 152"/>
                <a:gd name="T28" fmla="*/ 56 w 256"/>
                <a:gd name="T29" fmla="*/ 8 h 152"/>
                <a:gd name="T30" fmla="*/ 92 w 256"/>
                <a:gd name="T31" fmla="*/ 25 h 152"/>
                <a:gd name="T32" fmla="*/ 64 w 256"/>
                <a:gd name="T33" fmla="*/ 68 h 152"/>
                <a:gd name="T34" fmla="*/ 60 w 256"/>
                <a:gd name="T35" fmla="*/ 68 h 152"/>
                <a:gd name="T36" fmla="*/ 24 w 256"/>
                <a:gd name="T37" fmla="*/ 92 h 152"/>
                <a:gd name="T38" fmla="*/ 15 w 256"/>
                <a:gd name="T39" fmla="*/ 82 h 152"/>
                <a:gd name="T40" fmla="*/ 224 w 256"/>
                <a:gd name="T41" fmla="*/ 144 h 152"/>
                <a:gd name="T42" fmla="*/ 60 w 256"/>
                <a:gd name="T43" fmla="*/ 144 h 152"/>
                <a:gd name="T44" fmla="*/ 28 w 256"/>
                <a:gd name="T45" fmla="*/ 112 h 152"/>
                <a:gd name="T46" fmla="*/ 60 w 256"/>
                <a:gd name="T47" fmla="*/ 76 h 152"/>
                <a:gd name="T48" fmla="*/ 71 w 256"/>
                <a:gd name="T49" fmla="*/ 76 h 152"/>
                <a:gd name="T50" fmla="*/ 72 w 256"/>
                <a:gd name="T51" fmla="*/ 73 h 152"/>
                <a:gd name="T52" fmla="*/ 144 w 256"/>
                <a:gd name="T53" fmla="*/ 16 h 152"/>
                <a:gd name="T54" fmla="*/ 220 w 256"/>
                <a:gd name="T55" fmla="*/ 84 h 152"/>
                <a:gd name="T56" fmla="*/ 220 w 256"/>
                <a:gd name="T57" fmla="*/ 88 h 152"/>
                <a:gd name="T58" fmla="*/ 224 w 256"/>
                <a:gd name="T59" fmla="*/ 88 h 152"/>
                <a:gd name="T60" fmla="*/ 248 w 256"/>
                <a:gd name="T61" fmla="*/ 120 h 152"/>
                <a:gd name="T62" fmla="*/ 224 w 256"/>
                <a:gd name="T6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5" y="40"/>
                    <a:pt x="189" y="8"/>
                    <a:pt x="144" y="8"/>
                  </a:cubicBezTo>
                  <a:cubicBezTo>
                    <a:pt x="127" y="8"/>
                    <a:pt x="112" y="13"/>
                    <a:pt x="99" y="21"/>
                  </a:cubicBezTo>
                  <a:cubicBezTo>
                    <a:pt x="88" y="8"/>
                    <a:pt x="73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7"/>
                    <a:pt x="3" y="77"/>
                    <a:pt x="9" y="86"/>
                  </a:cubicBezTo>
                  <a:cubicBezTo>
                    <a:pt x="12" y="92"/>
                    <a:pt x="16" y="96"/>
                    <a:pt x="21" y="100"/>
                  </a:cubicBezTo>
                  <a:cubicBezTo>
                    <a:pt x="20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5" y="82"/>
                  </a:moveTo>
                  <a:cubicBezTo>
                    <a:pt x="10" y="74"/>
                    <a:pt x="8" y="65"/>
                    <a:pt x="8" y="56"/>
                  </a:cubicBezTo>
                  <a:cubicBezTo>
                    <a:pt x="8" y="30"/>
                    <a:pt x="29" y="8"/>
                    <a:pt x="56" y="8"/>
                  </a:cubicBezTo>
                  <a:cubicBezTo>
                    <a:pt x="70" y="8"/>
                    <a:pt x="83" y="14"/>
                    <a:pt x="92" y="25"/>
                  </a:cubicBezTo>
                  <a:cubicBezTo>
                    <a:pt x="79" y="36"/>
                    <a:pt x="69" y="51"/>
                    <a:pt x="64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4" y="68"/>
                    <a:pt x="31" y="78"/>
                    <a:pt x="24" y="92"/>
                  </a:cubicBezTo>
                  <a:cubicBezTo>
                    <a:pt x="21" y="89"/>
                    <a:pt x="18" y="86"/>
                    <a:pt x="15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1" y="144"/>
                    <a:pt x="28" y="131"/>
                    <a:pt x="28" y="112"/>
                  </a:cubicBezTo>
                  <a:cubicBezTo>
                    <a:pt x="28" y="92"/>
                    <a:pt x="42" y="76"/>
                    <a:pt x="60" y="76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8" y="40"/>
                    <a:pt x="108" y="16"/>
                    <a:pt x="144" y="16"/>
                  </a:cubicBezTo>
                  <a:cubicBezTo>
                    <a:pt x="186" y="16"/>
                    <a:pt x="220" y="47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8" y="88"/>
                    <a:pt x="248" y="105"/>
                    <a:pt x="248" y="120"/>
                  </a:cubicBezTo>
                  <a:cubicBezTo>
                    <a:pt x="248" y="135"/>
                    <a:pt x="238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2" name="Freeform 327"/>
            <p:cNvSpPr>
              <a:spLocks/>
            </p:cNvSpPr>
            <p:nvPr/>
          </p:nvSpPr>
          <p:spPr bwMode="auto">
            <a:xfrm>
              <a:off x="3715515" y="2641547"/>
              <a:ext cx="26761" cy="46479"/>
            </a:xfrm>
            <a:custGeom>
              <a:avLst/>
              <a:gdLst>
                <a:gd name="T0" fmla="*/ 13 w 19"/>
                <a:gd name="T1" fmla="*/ 0 h 33"/>
                <a:gd name="T2" fmla="*/ 19 w 19"/>
                <a:gd name="T3" fmla="*/ 3 h 33"/>
                <a:gd name="T4" fmla="*/ 6 w 19"/>
                <a:gd name="T5" fmla="*/ 33 h 33"/>
                <a:gd name="T6" fmla="*/ 0 w 19"/>
                <a:gd name="T7" fmla="*/ 30 h 33"/>
                <a:gd name="T8" fmla="*/ 13 w 1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3">
                  <a:moveTo>
                    <a:pt x="13" y="0"/>
                  </a:moveTo>
                  <a:lnTo>
                    <a:pt x="19" y="3"/>
                  </a:lnTo>
                  <a:lnTo>
                    <a:pt x="6" y="33"/>
                  </a:lnTo>
                  <a:lnTo>
                    <a:pt x="0" y="3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3" name="Freeform 328"/>
            <p:cNvSpPr>
              <a:spLocks/>
            </p:cNvSpPr>
            <p:nvPr/>
          </p:nvSpPr>
          <p:spPr bwMode="auto">
            <a:xfrm>
              <a:off x="3763402" y="2641547"/>
              <a:ext cx="26761" cy="46479"/>
            </a:xfrm>
            <a:custGeom>
              <a:avLst/>
              <a:gdLst>
                <a:gd name="T0" fmla="*/ 13 w 19"/>
                <a:gd name="T1" fmla="*/ 0 h 33"/>
                <a:gd name="T2" fmla="*/ 19 w 19"/>
                <a:gd name="T3" fmla="*/ 3 h 33"/>
                <a:gd name="T4" fmla="*/ 6 w 19"/>
                <a:gd name="T5" fmla="*/ 33 h 33"/>
                <a:gd name="T6" fmla="*/ 0 w 19"/>
                <a:gd name="T7" fmla="*/ 30 h 33"/>
                <a:gd name="T8" fmla="*/ 13 w 1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3">
                  <a:moveTo>
                    <a:pt x="13" y="0"/>
                  </a:moveTo>
                  <a:lnTo>
                    <a:pt x="19" y="3"/>
                  </a:lnTo>
                  <a:lnTo>
                    <a:pt x="6" y="33"/>
                  </a:lnTo>
                  <a:lnTo>
                    <a:pt x="0" y="3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4" name="Freeform 329"/>
            <p:cNvSpPr>
              <a:spLocks/>
            </p:cNvSpPr>
            <p:nvPr/>
          </p:nvSpPr>
          <p:spPr bwMode="auto">
            <a:xfrm>
              <a:off x="3809881" y="2641547"/>
              <a:ext cx="28169" cy="46479"/>
            </a:xfrm>
            <a:custGeom>
              <a:avLst/>
              <a:gdLst>
                <a:gd name="T0" fmla="*/ 14 w 20"/>
                <a:gd name="T1" fmla="*/ 0 h 33"/>
                <a:gd name="T2" fmla="*/ 20 w 20"/>
                <a:gd name="T3" fmla="*/ 3 h 33"/>
                <a:gd name="T4" fmla="*/ 6 w 20"/>
                <a:gd name="T5" fmla="*/ 33 h 33"/>
                <a:gd name="T6" fmla="*/ 0 w 20"/>
                <a:gd name="T7" fmla="*/ 30 h 33"/>
                <a:gd name="T8" fmla="*/ 14 w 2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3">
                  <a:moveTo>
                    <a:pt x="14" y="0"/>
                  </a:moveTo>
                  <a:lnTo>
                    <a:pt x="20" y="3"/>
                  </a:lnTo>
                  <a:lnTo>
                    <a:pt x="6" y="33"/>
                  </a:lnTo>
                  <a:lnTo>
                    <a:pt x="0" y="3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5" name="Freeform 330"/>
            <p:cNvSpPr>
              <a:spLocks/>
            </p:cNvSpPr>
            <p:nvPr/>
          </p:nvSpPr>
          <p:spPr bwMode="auto">
            <a:xfrm>
              <a:off x="3857768" y="2641547"/>
              <a:ext cx="26761" cy="46479"/>
            </a:xfrm>
            <a:custGeom>
              <a:avLst/>
              <a:gdLst>
                <a:gd name="T0" fmla="*/ 13 w 19"/>
                <a:gd name="T1" fmla="*/ 0 h 33"/>
                <a:gd name="T2" fmla="*/ 19 w 19"/>
                <a:gd name="T3" fmla="*/ 3 h 33"/>
                <a:gd name="T4" fmla="*/ 6 w 19"/>
                <a:gd name="T5" fmla="*/ 33 h 33"/>
                <a:gd name="T6" fmla="*/ 0 w 19"/>
                <a:gd name="T7" fmla="*/ 30 h 33"/>
                <a:gd name="T8" fmla="*/ 13 w 1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3">
                  <a:moveTo>
                    <a:pt x="13" y="0"/>
                  </a:moveTo>
                  <a:lnTo>
                    <a:pt x="19" y="3"/>
                  </a:lnTo>
                  <a:lnTo>
                    <a:pt x="6" y="33"/>
                  </a:lnTo>
                  <a:lnTo>
                    <a:pt x="0" y="3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6" name="Freeform 331"/>
            <p:cNvSpPr>
              <a:spLocks/>
            </p:cNvSpPr>
            <p:nvPr/>
          </p:nvSpPr>
          <p:spPr bwMode="auto">
            <a:xfrm>
              <a:off x="3705656" y="2697884"/>
              <a:ext cx="14084" cy="14084"/>
            </a:xfrm>
            <a:custGeom>
              <a:avLst/>
              <a:gdLst>
                <a:gd name="T0" fmla="*/ 6 w 10"/>
                <a:gd name="T1" fmla="*/ 10 h 10"/>
                <a:gd name="T2" fmla="*/ 0 w 10"/>
                <a:gd name="T3" fmla="*/ 7 h 10"/>
                <a:gd name="T4" fmla="*/ 4 w 10"/>
                <a:gd name="T5" fmla="*/ 0 h 10"/>
                <a:gd name="T6" fmla="*/ 10 w 10"/>
                <a:gd name="T7" fmla="*/ 3 h 10"/>
                <a:gd name="T8" fmla="*/ 6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6" y="10"/>
                  </a:moveTo>
                  <a:lnTo>
                    <a:pt x="0" y="7"/>
                  </a:lnTo>
                  <a:lnTo>
                    <a:pt x="4" y="0"/>
                  </a:lnTo>
                  <a:lnTo>
                    <a:pt x="10" y="3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7" name="Freeform 332"/>
            <p:cNvSpPr>
              <a:spLocks/>
            </p:cNvSpPr>
            <p:nvPr/>
          </p:nvSpPr>
          <p:spPr bwMode="auto">
            <a:xfrm>
              <a:off x="3753543" y="2697884"/>
              <a:ext cx="12676" cy="14084"/>
            </a:xfrm>
            <a:custGeom>
              <a:avLst/>
              <a:gdLst>
                <a:gd name="T0" fmla="*/ 6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3 h 10"/>
                <a:gd name="T8" fmla="*/ 6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3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8" name="Freeform 333"/>
            <p:cNvSpPr>
              <a:spLocks/>
            </p:cNvSpPr>
            <p:nvPr/>
          </p:nvSpPr>
          <p:spPr bwMode="auto">
            <a:xfrm>
              <a:off x="3801430" y="2697884"/>
              <a:ext cx="12676" cy="14084"/>
            </a:xfrm>
            <a:custGeom>
              <a:avLst/>
              <a:gdLst>
                <a:gd name="T0" fmla="*/ 5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3 h 10"/>
                <a:gd name="T8" fmla="*/ 5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5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3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9" name="Freeform 334"/>
            <p:cNvSpPr>
              <a:spLocks/>
            </p:cNvSpPr>
            <p:nvPr/>
          </p:nvSpPr>
          <p:spPr bwMode="auto">
            <a:xfrm>
              <a:off x="3847908" y="2697884"/>
              <a:ext cx="12676" cy="14084"/>
            </a:xfrm>
            <a:custGeom>
              <a:avLst/>
              <a:gdLst>
                <a:gd name="T0" fmla="*/ 6 w 9"/>
                <a:gd name="T1" fmla="*/ 10 h 10"/>
                <a:gd name="T2" fmla="*/ 0 w 9"/>
                <a:gd name="T3" fmla="*/ 7 h 10"/>
                <a:gd name="T4" fmla="*/ 3 w 9"/>
                <a:gd name="T5" fmla="*/ 0 h 10"/>
                <a:gd name="T6" fmla="*/ 9 w 9"/>
                <a:gd name="T7" fmla="*/ 3 h 10"/>
                <a:gd name="T8" fmla="*/ 6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lnTo>
                    <a:pt x="0" y="7"/>
                  </a:lnTo>
                  <a:lnTo>
                    <a:pt x="3" y="0"/>
                  </a:lnTo>
                  <a:lnTo>
                    <a:pt x="9" y="3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31" name="Группа 430"/>
          <p:cNvGrpSpPr/>
          <p:nvPr/>
        </p:nvGrpSpPr>
        <p:grpSpPr>
          <a:xfrm>
            <a:off x="4036639" y="2441548"/>
            <a:ext cx="302815" cy="281688"/>
            <a:chOff x="4036639" y="2441548"/>
            <a:chExt cx="302815" cy="281688"/>
          </a:xfrm>
        </p:grpSpPr>
        <p:sp>
          <p:nvSpPr>
            <p:cNvPr id="330" name="Freeform 335"/>
            <p:cNvSpPr>
              <a:spLocks noEditPoints="1"/>
            </p:cNvSpPr>
            <p:nvPr/>
          </p:nvSpPr>
          <p:spPr bwMode="auto">
            <a:xfrm>
              <a:off x="4036639" y="2441548"/>
              <a:ext cx="302815" cy="184506"/>
            </a:xfrm>
            <a:custGeom>
              <a:avLst/>
              <a:gdLst>
                <a:gd name="T0" fmla="*/ 224 w 256"/>
                <a:gd name="T1" fmla="*/ 80 h 156"/>
                <a:gd name="T2" fmla="*/ 136 w 256"/>
                <a:gd name="T3" fmla="*/ 0 h 156"/>
                <a:gd name="T4" fmla="*/ 49 w 256"/>
                <a:gd name="T5" fmla="*/ 64 h 156"/>
                <a:gd name="T6" fmla="*/ 44 w 256"/>
                <a:gd name="T7" fmla="*/ 64 h 156"/>
                <a:gd name="T8" fmla="*/ 0 w 256"/>
                <a:gd name="T9" fmla="*/ 112 h 156"/>
                <a:gd name="T10" fmla="*/ 44 w 256"/>
                <a:gd name="T11" fmla="*/ 156 h 156"/>
                <a:gd name="T12" fmla="*/ 220 w 256"/>
                <a:gd name="T13" fmla="*/ 156 h 156"/>
                <a:gd name="T14" fmla="*/ 256 w 256"/>
                <a:gd name="T15" fmla="*/ 120 h 156"/>
                <a:gd name="T16" fmla="*/ 224 w 256"/>
                <a:gd name="T17" fmla="*/ 80 h 156"/>
                <a:gd name="T18" fmla="*/ 220 w 256"/>
                <a:gd name="T19" fmla="*/ 148 h 156"/>
                <a:gd name="T20" fmla="*/ 44 w 256"/>
                <a:gd name="T21" fmla="*/ 148 h 156"/>
                <a:gd name="T22" fmla="*/ 8 w 256"/>
                <a:gd name="T23" fmla="*/ 112 h 156"/>
                <a:gd name="T24" fmla="*/ 44 w 256"/>
                <a:gd name="T25" fmla="*/ 72 h 156"/>
                <a:gd name="T26" fmla="*/ 55 w 256"/>
                <a:gd name="T27" fmla="*/ 72 h 156"/>
                <a:gd name="T28" fmla="*/ 56 w 256"/>
                <a:gd name="T29" fmla="*/ 69 h 156"/>
                <a:gd name="T30" fmla="*/ 136 w 256"/>
                <a:gd name="T31" fmla="*/ 8 h 156"/>
                <a:gd name="T32" fmla="*/ 216 w 256"/>
                <a:gd name="T33" fmla="*/ 84 h 156"/>
                <a:gd name="T34" fmla="*/ 216 w 256"/>
                <a:gd name="T35" fmla="*/ 88 h 156"/>
                <a:gd name="T36" fmla="*/ 220 w 256"/>
                <a:gd name="T37" fmla="*/ 88 h 156"/>
                <a:gd name="T38" fmla="*/ 248 w 256"/>
                <a:gd name="T39" fmla="*/ 120 h 156"/>
                <a:gd name="T40" fmla="*/ 220 w 256"/>
                <a:gd name="T41" fmla="*/ 14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156">
                  <a:moveTo>
                    <a:pt x="224" y="80"/>
                  </a:moveTo>
                  <a:cubicBezTo>
                    <a:pt x="222" y="35"/>
                    <a:pt x="184" y="0"/>
                    <a:pt x="136" y="0"/>
                  </a:cubicBezTo>
                  <a:cubicBezTo>
                    <a:pt x="93" y="0"/>
                    <a:pt x="57" y="27"/>
                    <a:pt x="49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0" y="64"/>
                    <a:pt x="0" y="86"/>
                    <a:pt x="0" y="112"/>
                  </a:cubicBezTo>
                  <a:cubicBezTo>
                    <a:pt x="0" y="137"/>
                    <a:pt x="19" y="156"/>
                    <a:pt x="44" y="156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0" y="156"/>
                    <a:pt x="256" y="141"/>
                    <a:pt x="256" y="120"/>
                  </a:cubicBezTo>
                  <a:cubicBezTo>
                    <a:pt x="256" y="102"/>
                    <a:pt x="243" y="83"/>
                    <a:pt x="224" y="80"/>
                  </a:cubicBezTo>
                  <a:close/>
                  <a:moveTo>
                    <a:pt x="220" y="148"/>
                  </a:moveTo>
                  <a:cubicBezTo>
                    <a:pt x="44" y="148"/>
                    <a:pt x="44" y="148"/>
                    <a:pt x="44" y="148"/>
                  </a:cubicBezTo>
                  <a:cubicBezTo>
                    <a:pt x="23" y="148"/>
                    <a:pt x="8" y="133"/>
                    <a:pt x="8" y="112"/>
                  </a:cubicBezTo>
                  <a:cubicBezTo>
                    <a:pt x="8" y="90"/>
                    <a:pt x="24" y="72"/>
                    <a:pt x="44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2" y="34"/>
                    <a:pt x="96" y="8"/>
                    <a:pt x="136" y="8"/>
                  </a:cubicBezTo>
                  <a:cubicBezTo>
                    <a:pt x="181" y="8"/>
                    <a:pt x="216" y="41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1" name="Freeform 336"/>
            <p:cNvSpPr>
              <a:spLocks/>
            </p:cNvSpPr>
            <p:nvPr/>
          </p:nvSpPr>
          <p:spPr bwMode="auto">
            <a:xfrm>
              <a:off x="4122554" y="2642955"/>
              <a:ext cx="32395" cy="57746"/>
            </a:xfrm>
            <a:custGeom>
              <a:avLst/>
              <a:gdLst>
                <a:gd name="T0" fmla="*/ 0 w 23"/>
                <a:gd name="T1" fmla="*/ 37 h 41"/>
                <a:gd name="T2" fmla="*/ 17 w 23"/>
                <a:gd name="T3" fmla="*/ 0 h 41"/>
                <a:gd name="T4" fmla="*/ 23 w 23"/>
                <a:gd name="T5" fmla="*/ 4 h 41"/>
                <a:gd name="T6" fmla="*/ 6 w 23"/>
                <a:gd name="T7" fmla="*/ 41 h 41"/>
                <a:gd name="T8" fmla="*/ 0 w 23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0" y="37"/>
                  </a:moveTo>
                  <a:lnTo>
                    <a:pt x="17" y="0"/>
                  </a:lnTo>
                  <a:lnTo>
                    <a:pt x="23" y="4"/>
                  </a:lnTo>
                  <a:lnTo>
                    <a:pt x="6" y="41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2" name="Freeform 337"/>
            <p:cNvSpPr>
              <a:spLocks/>
            </p:cNvSpPr>
            <p:nvPr/>
          </p:nvSpPr>
          <p:spPr bwMode="auto">
            <a:xfrm>
              <a:off x="4074667" y="2642955"/>
              <a:ext cx="32395" cy="57746"/>
            </a:xfrm>
            <a:custGeom>
              <a:avLst/>
              <a:gdLst>
                <a:gd name="T0" fmla="*/ 0 w 23"/>
                <a:gd name="T1" fmla="*/ 37 h 41"/>
                <a:gd name="T2" fmla="*/ 17 w 23"/>
                <a:gd name="T3" fmla="*/ 0 h 41"/>
                <a:gd name="T4" fmla="*/ 23 w 23"/>
                <a:gd name="T5" fmla="*/ 4 h 41"/>
                <a:gd name="T6" fmla="*/ 6 w 23"/>
                <a:gd name="T7" fmla="*/ 41 h 41"/>
                <a:gd name="T8" fmla="*/ 0 w 23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0" y="37"/>
                  </a:moveTo>
                  <a:lnTo>
                    <a:pt x="17" y="0"/>
                  </a:lnTo>
                  <a:lnTo>
                    <a:pt x="23" y="4"/>
                  </a:lnTo>
                  <a:lnTo>
                    <a:pt x="6" y="41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3" name="Freeform 338"/>
            <p:cNvSpPr>
              <a:spLocks/>
            </p:cNvSpPr>
            <p:nvPr/>
          </p:nvSpPr>
          <p:spPr bwMode="auto">
            <a:xfrm>
              <a:off x="4169032" y="2642955"/>
              <a:ext cx="32395" cy="57746"/>
            </a:xfrm>
            <a:custGeom>
              <a:avLst/>
              <a:gdLst>
                <a:gd name="T0" fmla="*/ 0 w 23"/>
                <a:gd name="T1" fmla="*/ 37 h 41"/>
                <a:gd name="T2" fmla="*/ 17 w 23"/>
                <a:gd name="T3" fmla="*/ 0 h 41"/>
                <a:gd name="T4" fmla="*/ 23 w 23"/>
                <a:gd name="T5" fmla="*/ 4 h 41"/>
                <a:gd name="T6" fmla="*/ 6 w 23"/>
                <a:gd name="T7" fmla="*/ 41 h 41"/>
                <a:gd name="T8" fmla="*/ 0 w 23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0" y="37"/>
                  </a:moveTo>
                  <a:lnTo>
                    <a:pt x="17" y="0"/>
                  </a:lnTo>
                  <a:lnTo>
                    <a:pt x="23" y="4"/>
                  </a:lnTo>
                  <a:lnTo>
                    <a:pt x="6" y="41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4" name="Freeform 339"/>
            <p:cNvSpPr>
              <a:spLocks/>
            </p:cNvSpPr>
            <p:nvPr/>
          </p:nvSpPr>
          <p:spPr bwMode="auto">
            <a:xfrm>
              <a:off x="4216919" y="2642955"/>
              <a:ext cx="32395" cy="57746"/>
            </a:xfrm>
            <a:custGeom>
              <a:avLst/>
              <a:gdLst>
                <a:gd name="T0" fmla="*/ 0 w 23"/>
                <a:gd name="T1" fmla="*/ 37 h 41"/>
                <a:gd name="T2" fmla="*/ 17 w 23"/>
                <a:gd name="T3" fmla="*/ 0 h 41"/>
                <a:gd name="T4" fmla="*/ 23 w 23"/>
                <a:gd name="T5" fmla="*/ 4 h 41"/>
                <a:gd name="T6" fmla="*/ 6 w 23"/>
                <a:gd name="T7" fmla="*/ 41 h 41"/>
                <a:gd name="T8" fmla="*/ 0 w 23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0" y="37"/>
                  </a:moveTo>
                  <a:lnTo>
                    <a:pt x="17" y="0"/>
                  </a:lnTo>
                  <a:lnTo>
                    <a:pt x="23" y="4"/>
                  </a:lnTo>
                  <a:lnTo>
                    <a:pt x="6" y="41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5" name="Freeform 340"/>
            <p:cNvSpPr>
              <a:spLocks/>
            </p:cNvSpPr>
            <p:nvPr/>
          </p:nvSpPr>
          <p:spPr bwMode="auto">
            <a:xfrm>
              <a:off x="4264806" y="2642955"/>
              <a:ext cx="30986" cy="57746"/>
            </a:xfrm>
            <a:custGeom>
              <a:avLst/>
              <a:gdLst>
                <a:gd name="T0" fmla="*/ 16 w 22"/>
                <a:gd name="T1" fmla="*/ 0 h 41"/>
                <a:gd name="T2" fmla="*/ 22 w 22"/>
                <a:gd name="T3" fmla="*/ 4 h 41"/>
                <a:gd name="T4" fmla="*/ 5 w 22"/>
                <a:gd name="T5" fmla="*/ 41 h 41"/>
                <a:gd name="T6" fmla="*/ 0 w 22"/>
                <a:gd name="T7" fmla="*/ 37 h 41"/>
                <a:gd name="T8" fmla="*/ 16 w 2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1">
                  <a:moveTo>
                    <a:pt x="16" y="0"/>
                  </a:moveTo>
                  <a:lnTo>
                    <a:pt x="22" y="4"/>
                  </a:lnTo>
                  <a:lnTo>
                    <a:pt x="5" y="41"/>
                  </a:lnTo>
                  <a:lnTo>
                    <a:pt x="0" y="3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6" name="Freeform 341"/>
            <p:cNvSpPr>
              <a:spLocks/>
            </p:cNvSpPr>
            <p:nvPr/>
          </p:nvSpPr>
          <p:spPr bwMode="auto">
            <a:xfrm>
              <a:off x="4108470" y="2709152"/>
              <a:ext cx="12676" cy="14084"/>
            </a:xfrm>
            <a:custGeom>
              <a:avLst/>
              <a:gdLst>
                <a:gd name="T0" fmla="*/ 0 w 9"/>
                <a:gd name="T1" fmla="*/ 7 h 10"/>
                <a:gd name="T2" fmla="*/ 3 w 9"/>
                <a:gd name="T3" fmla="*/ 0 h 10"/>
                <a:gd name="T4" fmla="*/ 9 w 9"/>
                <a:gd name="T5" fmla="*/ 4 h 10"/>
                <a:gd name="T6" fmla="*/ 6 w 9"/>
                <a:gd name="T7" fmla="*/ 10 h 10"/>
                <a:gd name="T8" fmla="*/ 0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lnTo>
                    <a:pt x="3" y="0"/>
                  </a:lnTo>
                  <a:lnTo>
                    <a:pt x="9" y="4"/>
                  </a:lnTo>
                  <a:lnTo>
                    <a:pt x="6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7" name="Freeform 342"/>
            <p:cNvSpPr>
              <a:spLocks/>
            </p:cNvSpPr>
            <p:nvPr/>
          </p:nvSpPr>
          <p:spPr bwMode="auto">
            <a:xfrm>
              <a:off x="4060583" y="2709152"/>
              <a:ext cx="12676" cy="14084"/>
            </a:xfrm>
            <a:custGeom>
              <a:avLst/>
              <a:gdLst>
                <a:gd name="T0" fmla="*/ 0 w 9"/>
                <a:gd name="T1" fmla="*/ 7 h 10"/>
                <a:gd name="T2" fmla="*/ 4 w 9"/>
                <a:gd name="T3" fmla="*/ 0 h 10"/>
                <a:gd name="T4" fmla="*/ 9 w 9"/>
                <a:gd name="T5" fmla="*/ 4 h 10"/>
                <a:gd name="T6" fmla="*/ 6 w 9"/>
                <a:gd name="T7" fmla="*/ 10 h 10"/>
                <a:gd name="T8" fmla="*/ 0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lnTo>
                    <a:pt x="4" y="0"/>
                  </a:lnTo>
                  <a:lnTo>
                    <a:pt x="9" y="4"/>
                  </a:lnTo>
                  <a:lnTo>
                    <a:pt x="6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8" name="Freeform 343"/>
            <p:cNvSpPr>
              <a:spLocks/>
            </p:cNvSpPr>
            <p:nvPr/>
          </p:nvSpPr>
          <p:spPr bwMode="auto">
            <a:xfrm>
              <a:off x="4154948" y="2709152"/>
              <a:ext cx="14084" cy="14084"/>
            </a:xfrm>
            <a:custGeom>
              <a:avLst/>
              <a:gdLst>
                <a:gd name="T0" fmla="*/ 0 w 10"/>
                <a:gd name="T1" fmla="*/ 7 h 10"/>
                <a:gd name="T2" fmla="*/ 4 w 10"/>
                <a:gd name="T3" fmla="*/ 0 h 10"/>
                <a:gd name="T4" fmla="*/ 10 w 10"/>
                <a:gd name="T5" fmla="*/ 4 h 10"/>
                <a:gd name="T6" fmla="*/ 6 w 10"/>
                <a:gd name="T7" fmla="*/ 10 h 10"/>
                <a:gd name="T8" fmla="*/ 0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7"/>
                  </a:moveTo>
                  <a:lnTo>
                    <a:pt x="4" y="0"/>
                  </a:lnTo>
                  <a:lnTo>
                    <a:pt x="10" y="4"/>
                  </a:lnTo>
                  <a:lnTo>
                    <a:pt x="6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9" name="Freeform 344"/>
            <p:cNvSpPr>
              <a:spLocks/>
            </p:cNvSpPr>
            <p:nvPr/>
          </p:nvSpPr>
          <p:spPr bwMode="auto">
            <a:xfrm>
              <a:off x="4202835" y="2709152"/>
              <a:ext cx="12676" cy="14084"/>
            </a:xfrm>
            <a:custGeom>
              <a:avLst/>
              <a:gdLst>
                <a:gd name="T0" fmla="*/ 0 w 9"/>
                <a:gd name="T1" fmla="*/ 7 h 10"/>
                <a:gd name="T2" fmla="*/ 3 w 9"/>
                <a:gd name="T3" fmla="*/ 0 h 10"/>
                <a:gd name="T4" fmla="*/ 9 w 9"/>
                <a:gd name="T5" fmla="*/ 4 h 10"/>
                <a:gd name="T6" fmla="*/ 6 w 9"/>
                <a:gd name="T7" fmla="*/ 10 h 10"/>
                <a:gd name="T8" fmla="*/ 0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lnTo>
                    <a:pt x="3" y="0"/>
                  </a:lnTo>
                  <a:lnTo>
                    <a:pt x="9" y="4"/>
                  </a:lnTo>
                  <a:lnTo>
                    <a:pt x="6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0" name="Freeform 345"/>
            <p:cNvSpPr>
              <a:spLocks/>
            </p:cNvSpPr>
            <p:nvPr/>
          </p:nvSpPr>
          <p:spPr bwMode="auto">
            <a:xfrm>
              <a:off x="4250722" y="2709152"/>
              <a:ext cx="12676" cy="14084"/>
            </a:xfrm>
            <a:custGeom>
              <a:avLst/>
              <a:gdLst>
                <a:gd name="T0" fmla="*/ 0 w 9"/>
                <a:gd name="T1" fmla="*/ 7 h 10"/>
                <a:gd name="T2" fmla="*/ 3 w 9"/>
                <a:gd name="T3" fmla="*/ 0 h 10"/>
                <a:gd name="T4" fmla="*/ 9 w 9"/>
                <a:gd name="T5" fmla="*/ 4 h 10"/>
                <a:gd name="T6" fmla="*/ 5 w 9"/>
                <a:gd name="T7" fmla="*/ 10 h 10"/>
                <a:gd name="T8" fmla="*/ 0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lnTo>
                    <a:pt x="3" y="0"/>
                  </a:lnTo>
                  <a:lnTo>
                    <a:pt x="9" y="4"/>
                  </a:lnTo>
                  <a:lnTo>
                    <a:pt x="5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41" name="Freeform 346"/>
          <p:cNvSpPr>
            <a:spLocks noEditPoints="1"/>
          </p:cNvSpPr>
          <p:nvPr/>
        </p:nvSpPr>
        <p:spPr bwMode="auto">
          <a:xfrm>
            <a:off x="4821140" y="3642946"/>
            <a:ext cx="305632" cy="236618"/>
          </a:xfrm>
          <a:custGeom>
            <a:avLst/>
            <a:gdLst>
              <a:gd name="T0" fmla="*/ 258 w 258"/>
              <a:gd name="T1" fmla="*/ 8 h 200"/>
              <a:gd name="T2" fmla="*/ 256 w 258"/>
              <a:gd name="T3" fmla="*/ 0 h 200"/>
              <a:gd name="T4" fmla="*/ 129 w 258"/>
              <a:gd name="T5" fmla="*/ 16 h 200"/>
              <a:gd name="T6" fmla="*/ 2 w 258"/>
              <a:gd name="T7" fmla="*/ 0 h 200"/>
              <a:gd name="T8" fmla="*/ 0 w 258"/>
              <a:gd name="T9" fmla="*/ 8 h 200"/>
              <a:gd name="T10" fmla="*/ 81 w 258"/>
              <a:gd name="T11" fmla="*/ 22 h 200"/>
              <a:gd name="T12" fmla="*/ 81 w 258"/>
              <a:gd name="T13" fmla="*/ 179 h 200"/>
              <a:gd name="T14" fmla="*/ 0 w 258"/>
              <a:gd name="T15" fmla="*/ 192 h 200"/>
              <a:gd name="T16" fmla="*/ 2 w 258"/>
              <a:gd name="T17" fmla="*/ 200 h 200"/>
              <a:gd name="T18" fmla="*/ 129 w 258"/>
              <a:gd name="T19" fmla="*/ 184 h 200"/>
              <a:gd name="T20" fmla="*/ 256 w 258"/>
              <a:gd name="T21" fmla="*/ 200 h 200"/>
              <a:gd name="T22" fmla="*/ 258 w 258"/>
              <a:gd name="T23" fmla="*/ 192 h 200"/>
              <a:gd name="T24" fmla="*/ 177 w 258"/>
              <a:gd name="T25" fmla="*/ 179 h 200"/>
              <a:gd name="T26" fmla="*/ 177 w 258"/>
              <a:gd name="T27" fmla="*/ 22 h 200"/>
              <a:gd name="T28" fmla="*/ 258 w 258"/>
              <a:gd name="T29" fmla="*/ 8 h 200"/>
              <a:gd name="T30" fmla="*/ 169 w 258"/>
              <a:gd name="T31" fmla="*/ 178 h 200"/>
              <a:gd name="T32" fmla="*/ 129 w 258"/>
              <a:gd name="T33" fmla="*/ 176 h 200"/>
              <a:gd name="T34" fmla="*/ 89 w 258"/>
              <a:gd name="T35" fmla="*/ 178 h 200"/>
              <a:gd name="T36" fmla="*/ 89 w 258"/>
              <a:gd name="T37" fmla="*/ 22 h 200"/>
              <a:gd name="T38" fmla="*/ 129 w 258"/>
              <a:gd name="T39" fmla="*/ 24 h 200"/>
              <a:gd name="T40" fmla="*/ 169 w 258"/>
              <a:gd name="T41" fmla="*/ 22 h 200"/>
              <a:gd name="T42" fmla="*/ 169 w 258"/>
              <a:gd name="T43" fmla="*/ 17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8" h="200">
                <a:moveTo>
                  <a:pt x="258" y="8"/>
                </a:moveTo>
                <a:cubicBezTo>
                  <a:pt x="256" y="0"/>
                  <a:pt x="256" y="0"/>
                  <a:pt x="256" y="0"/>
                </a:cubicBezTo>
                <a:cubicBezTo>
                  <a:pt x="255" y="1"/>
                  <a:pt x="192" y="16"/>
                  <a:pt x="129" y="16"/>
                </a:cubicBezTo>
                <a:cubicBezTo>
                  <a:pt x="66" y="16"/>
                  <a:pt x="3" y="1"/>
                  <a:pt x="2" y="0"/>
                </a:cubicBezTo>
                <a:cubicBezTo>
                  <a:pt x="0" y="8"/>
                  <a:pt x="0" y="8"/>
                  <a:pt x="0" y="8"/>
                </a:cubicBezTo>
                <a:cubicBezTo>
                  <a:pt x="1" y="8"/>
                  <a:pt x="36" y="17"/>
                  <a:pt x="81" y="22"/>
                </a:cubicBezTo>
                <a:cubicBezTo>
                  <a:pt x="81" y="179"/>
                  <a:pt x="81" y="179"/>
                  <a:pt x="81" y="179"/>
                </a:cubicBezTo>
                <a:cubicBezTo>
                  <a:pt x="36" y="183"/>
                  <a:pt x="1" y="192"/>
                  <a:pt x="0" y="192"/>
                </a:cubicBezTo>
                <a:cubicBezTo>
                  <a:pt x="2" y="200"/>
                  <a:pt x="2" y="200"/>
                  <a:pt x="2" y="200"/>
                </a:cubicBezTo>
                <a:cubicBezTo>
                  <a:pt x="3" y="200"/>
                  <a:pt x="66" y="184"/>
                  <a:pt x="129" y="184"/>
                </a:cubicBezTo>
                <a:cubicBezTo>
                  <a:pt x="192" y="184"/>
                  <a:pt x="255" y="200"/>
                  <a:pt x="256" y="200"/>
                </a:cubicBezTo>
                <a:cubicBezTo>
                  <a:pt x="258" y="192"/>
                  <a:pt x="258" y="192"/>
                  <a:pt x="258" y="192"/>
                </a:cubicBezTo>
                <a:cubicBezTo>
                  <a:pt x="258" y="192"/>
                  <a:pt x="222" y="183"/>
                  <a:pt x="177" y="179"/>
                </a:cubicBezTo>
                <a:cubicBezTo>
                  <a:pt x="177" y="22"/>
                  <a:pt x="177" y="22"/>
                  <a:pt x="177" y="22"/>
                </a:cubicBezTo>
                <a:cubicBezTo>
                  <a:pt x="222" y="17"/>
                  <a:pt x="258" y="8"/>
                  <a:pt x="258" y="8"/>
                </a:cubicBezTo>
                <a:close/>
                <a:moveTo>
                  <a:pt x="169" y="178"/>
                </a:moveTo>
                <a:cubicBezTo>
                  <a:pt x="156" y="177"/>
                  <a:pt x="143" y="176"/>
                  <a:pt x="129" y="176"/>
                </a:cubicBezTo>
                <a:cubicBezTo>
                  <a:pt x="116" y="176"/>
                  <a:pt x="102" y="177"/>
                  <a:pt x="89" y="178"/>
                </a:cubicBezTo>
                <a:cubicBezTo>
                  <a:pt x="89" y="22"/>
                  <a:pt x="89" y="22"/>
                  <a:pt x="89" y="22"/>
                </a:cubicBezTo>
                <a:cubicBezTo>
                  <a:pt x="102" y="24"/>
                  <a:pt x="116" y="24"/>
                  <a:pt x="129" y="24"/>
                </a:cubicBezTo>
                <a:cubicBezTo>
                  <a:pt x="143" y="24"/>
                  <a:pt x="156" y="24"/>
                  <a:pt x="169" y="22"/>
                </a:cubicBezTo>
                <a:lnTo>
                  <a:pt x="169" y="1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42" name="Freeform 347"/>
          <p:cNvSpPr>
            <a:spLocks noEditPoints="1"/>
          </p:cNvSpPr>
          <p:nvPr/>
        </p:nvSpPr>
        <p:spPr bwMode="auto">
          <a:xfrm>
            <a:off x="4822548" y="1645780"/>
            <a:ext cx="302815" cy="302815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128 w 256"/>
              <a:gd name="T5" fmla="*/ 256 h 256"/>
              <a:gd name="T6" fmla="*/ 256 w 256"/>
              <a:gd name="T7" fmla="*/ 128 h 256"/>
              <a:gd name="T8" fmla="*/ 128 w 256"/>
              <a:gd name="T9" fmla="*/ 0 h 256"/>
              <a:gd name="T10" fmla="*/ 128 w 256"/>
              <a:gd name="T11" fmla="*/ 248 h 256"/>
              <a:gd name="T12" fmla="*/ 8 w 256"/>
              <a:gd name="T13" fmla="*/ 128 h 256"/>
              <a:gd name="T14" fmla="*/ 128 w 256"/>
              <a:gd name="T15" fmla="*/ 8 h 256"/>
              <a:gd name="T16" fmla="*/ 248 w 256"/>
              <a:gd name="T17" fmla="*/ 128 h 256"/>
              <a:gd name="T18" fmla="*/ 128 w 256"/>
              <a:gd name="T19" fmla="*/ 24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7" y="0"/>
                  <a:pt x="0" y="57"/>
                  <a:pt x="0" y="128"/>
                </a:cubicBezTo>
                <a:cubicBezTo>
                  <a:pt x="0" y="198"/>
                  <a:pt x="57" y="256"/>
                  <a:pt x="128" y="256"/>
                </a:cubicBezTo>
                <a:cubicBezTo>
                  <a:pt x="199" y="256"/>
                  <a:pt x="256" y="198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lose/>
                <a:moveTo>
                  <a:pt x="128" y="248"/>
                </a:moveTo>
                <a:cubicBezTo>
                  <a:pt x="62" y="248"/>
                  <a:pt x="8" y="194"/>
                  <a:pt x="8" y="128"/>
                </a:cubicBezTo>
                <a:cubicBezTo>
                  <a:pt x="8" y="62"/>
                  <a:pt x="62" y="8"/>
                  <a:pt x="128" y="8"/>
                </a:cubicBezTo>
                <a:cubicBezTo>
                  <a:pt x="194" y="8"/>
                  <a:pt x="248" y="62"/>
                  <a:pt x="248" y="128"/>
                </a:cubicBezTo>
                <a:cubicBezTo>
                  <a:pt x="248" y="194"/>
                  <a:pt x="194" y="248"/>
                  <a:pt x="128" y="24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49" name="Группа 448"/>
          <p:cNvGrpSpPr/>
          <p:nvPr/>
        </p:nvGrpSpPr>
        <p:grpSpPr>
          <a:xfrm>
            <a:off x="2073276" y="3231682"/>
            <a:ext cx="302815" cy="245069"/>
            <a:chOff x="2073276" y="3231682"/>
            <a:chExt cx="302815" cy="245069"/>
          </a:xfrm>
        </p:grpSpPr>
        <p:sp>
          <p:nvSpPr>
            <p:cNvPr id="343" name="Freeform 348"/>
            <p:cNvSpPr>
              <a:spLocks noEditPoints="1"/>
            </p:cNvSpPr>
            <p:nvPr/>
          </p:nvSpPr>
          <p:spPr bwMode="auto">
            <a:xfrm>
              <a:off x="2097220" y="3269710"/>
              <a:ext cx="278871" cy="178872"/>
            </a:xfrm>
            <a:custGeom>
              <a:avLst/>
              <a:gdLst>
                <a:gd name="T0" fmla="*/ 208 w 236"/>
                <a:gd name="T1" fmla="*/ 80 h 152"/>
                <a:gd name="T2" fmla="*/ 124 w 236"/>
                <a:gd name="T3" fmla="*/ 8 h 152"/>
                <a:gd name="T4" fmla="*/ 102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40 w 236"/>
                <a:gd name="T17" fmla="*/ 144 h 152"/>
                <a:gd name="T18" fmla="*/ 8 w 236"/>
                <a:gd name="T19" fmla="*/ 112 h 152"/>
                <a:gd name="T20" fmla="*/ 40 w 236"/>
                <a:gd name="T21" fmla="*/ 76 h 152"/>
                <a:gd name="T22" fmla="*/ 52 w 236"/>
                <a:gd name="T23" fmla="*/ 76 h 152"/>
                <a:gd name="T24" fmla="*/ 52 w 236"/>
                <a:gd name="T25" fmla="*/ 73 h 152"/>
                <a:gd name="T26" fmla="*/ 124 w 236"/>
                <a:gd name="T27" fmla="*/ 16 h 152"/>
                <a:gd name="T28" fmla="*/ 200 w 236"/>
                <a:gd name="T29" fmla="*/ 84 h 152"/>
                <a:gd name="T30" fmla="*/ 200 w 236"/>
                <a:gd name="T31" fmla="*/ 88 h 152"/>
                <a:gd name="T32" fmla="*/ 204 w 236"/>
                <a:gd name="T33" fmla="*/ 88 h 152"/>
                <a:gd name="T34" fmla="*/ 228 w 236"/>
                <a:gd name="T35" fmla="*/ 120 h 152"/>
                <a:gd name="T36" fmla="*/ 204 w 236"/>
                <a:gd name="T37" fmla="*/ 144 h 152"/>
                <a:gd name="T38" fmla="*/ 204 w 236"/>
                <a:gd name="T39" fmla="*/ 152 h 152"/>
                <a:gd name="T40" fmla="*/ 236 w 236"/>
                <a:gd name="T41" fmla="*/ 120 h 152"/>
                <a:gd name="T42" fmla="*/ 208 w 236"/>
                <a:gd name="T43" fmla="*/ 80 h 152"/>
                <a:gd name="T44" fmla="*/ 45 w 236"/>
                <a:gd name="T45" fmla="*/ 68 h 152"/>
                <a:gd name="T46" fmla="*/ 40 w 236"/>
                <a:gd name="T47" fmla="*/ 68 h 152"/>
                <a:gd name="T48" fmla="*/ 24 w 236"/>
                <a:gd name="T49" fmla="*/ 72 h 152"/>
                <a:gd name="T50" fmla="*/ 20 w 236"/>
                <a:gd name="T51" fmla="*/ 56 h 152"/>
                <a:gd name="T52" fmla="*/ 68 w 236"/>
                <a:gd name="T53" fmla="*/ 8 h 152"/>
                <a:gd name="T54" fmla="*/ 92 w 236"/>
                <a:gd name="T55" fmla="*/ 15 h 152"/>
                <a:gd name="T56" fmla="*/ 45 w 236"/>
                <a:gd name="T57" fmla="*/ 6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152">
                  <a:moveTo>
                    <a:pt x="208" y="80"/>
                  </a:moveTo>
                  <a:cubicBezTo>
                    <a:pt x="206" y="40"/>
                    <a:pt x="169" y="8"/>
                    <a:pt x="124" y="8"/>
                  </a:cubicBezTo>
                  <a:cubicBezTo>
                    <a:pt x="116" y="8"/>
                    <a:pt x="109" y="9"/>
                    <a:pt x="102" y="11"/>
                  </a:cubicBezTo>
                  <a:cubicBezTo>
                    <a:pt x="92" y="4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5"/>
                    <a:pt x="14" y="71"/>
                    <a:pt x="17" y="76"/>
                  </a:cubicBezTo>
                  <a:cubicBezTo>
                    <a:pt x="7" y="84"/>
                    <a:pt x="0" y="97"/>
                    <a:pt x="0" y="112"/>
                  </a:cubicBezTo>
                  <a:cubicBezTo>
                    <a:pt x="0" y="135"/>
                    <a:pt x="17" y="152"/>
                    <a:pt x="40" y="152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1"/>
                    <a:pt x="8" y="112"/>
                  </a:cubicBezTo>
                  <a:cubicBezTo>
                    <a:pt x="8" y="92"/>
                    <a:pt x="23" y="76"/>
                    <a:pt x="40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8" y="40"/>
                    <a:pt x="89" y="16"/>
                    <a:pt x="124" y="16"/>
                  </a:cubicBezTo>
                  <a:cubicBezTo>
                    <a:pt x="166" y="16"/>
                    <a:pt x="200" y="47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5"/>
                    <a:pt x="228" y="120"/>
                  </a:cubicBezTo>
                  <a:cubicBezTo>
                    <a:pt x="228" y="135"/>
                    <a:pt x="219" y="144"/>
                    <a:pt x="204" y="144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3" y="152"/>
                    <a:pt x="236" y="139"/>
                    <a:pt x="236" y="120"/>
                  </a:cubicBezTo>
                  <a:cubicBezTo>
                    <a:pt x="236" y="102"/>
                    <a:pt x="225" y="83"/>
                    <a:pt x="208" y="80"/>
                  </a:cubicBezTo>
                  <a:close/>
                  <a:moveTo>
                    <a:pt x="45" y="68"/>
                  </a:move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9" y="70"/>
                    <a:pt x="24" y="72"/>
                  </a:cubicBezTo>
                  <a:cubicBezTo>
                    <a:pt x="21" y="67"/>
                    <a:pt x="20" y="63"/>
                    <a:pt x="20" y="56"/>
                  </a:cubicBezTo>
                  <a:cubicBezTo>
                    <a:pt x="20" y="30"/>
                    <a:pt x="42" y="8"/>
                    <a:pt x="68" y="8"/>
                  </a:cubicBezTo>
                  <a:cubicBezTo>
                    <a:pt x="77" y="8"/>
                    <a:pt x="85" y="10"/>
                    <a:pt x="92" y="15"/>
                  </a:cubicBezTo>
                  <a:cubicBezTo>
                    <a:pt x="69" y="24"/>
                    <a:pt x="51" y="44"/>
                    <a:pt x="45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4" name="Rectangle 349"/>
            <p:cNvSpPr>
              <a:spLocks noChangeArrowheads="1"/>
            </p:cNvSpPr>
            <p:nvPr/>
          </p:nvSpPr>
          <p:spPr bwMode="auto">
            <a:xfrm>
              <a:off x="2073276" y="3330273"/>
              <a:ext cx="2816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5" name="Rectangle 350"/>
            <p:cNvSpPr>
              <a:spLocks noChangeArrowheads="1"/>
            </p:cNvSpPr>
            <p:nvPr/>
          </p:nvSpPr>
          <p:spPr bwMode="auto">
            <a:xfrm>
              <a:off x="2171867" y="3231682"/>
              <a:ext cx="9860" cy="2816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6" name="Freeform 351"/>
            <p:cNvSpPr>
              <a:spLocks/>
            </p:cNvSpPr>
            <p:nvPr/>
          </p:nvSpPr>
          <p:spPr bwMode="auto">
            <a:xfrm>
              <a:off x="2088769" y="3247175"/>
              <a:ext cx="35211" cy="35211"/>
            </a:xfrm>
            <a:custGeom>
              <a:avLst/>
              <a:gdLst>
                <a:gd name="T0" fmla="*/ 5 w 25"/>
                <a:gd name="T1" fmla="*/ 0 h 25"/>
                <a:gd name="T2" fmla="*/ 25 w 25"/>
                <a:gd name="T3" fmla="*/ 20 h 25"/>
                <a:gd name="T4" fmla="*/ 20 w 25"/>
                <a:gd name="T5" fmla="*/ 25 h 25"/>
                <a:gd name="T6" fmla="*/ 0 w 25"/>
                <a:gd name="T7" fmla="*/ 5 h 25"/>
                <a:gd name="T8" fmla="*/ 5 w 25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5" y="0"/>
                  </a:moveTo>
                  <a:lnTo>
                    <a:pt x="25" y="20"/>
                  </a:lnTo>
                  <a:lnTo>
                    <a:pt x="20" y="25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7" name="Rectangle 352"/>
            <p:cNvSpPr>
              <a:spLocks noChangeArrowheads="1"/>
            </p:cNvSpPr>
            <p:nvPr/>
          </p:nvSpPr>
          <p:spPr bwMode="auto">
            <a:xfrm>
              <a:off x="2153557" y="3440131"/>
              <a:ext cx="174646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8" name="Rectangle 353"/>
            <p:cNvSpPr>
              <a:spLocks noChangeArrowheads="1"/>
            </p:cNvSpPr>
            <p:nvPr/>
          </p:nvSpPr>
          <p:spPr bwMode="auto">
            <a:xfrm>
              <a:off x="2153557" y="3468300"/>
              <a:ext cx="174646" cy="8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49" name="Rectangle 354"/>
          <p:cNvSpPr>
            <a:spLocks noChangeArrowheads="1"/>
          </p:cNvSpPr>
          <p:nvPr/>
        </p:nvSpPr>
        <p:spPr bwMode="auto">
          <a:xfrm>
            <a:off x="2153557" y="3496468"/>
            <a:ext cx="174646" cy="986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50" name="Группа 449"/>
          <p:cNvGrpSpPr/>
          <p:nvPr/>
        </p:nvGrpSpPr>
        <p:grpSpPr>
          <a:xfrm>
            <a:off x="2466231" y="3249992"/>
            <a:ext cx="302815" cy="236618"/>
            <a:chOff x="2466231" y="3249992"/>
            <a:chExt cx="302815" cy="236618"/>
          </a:xfrm>
        </p:grpSpPr>
        <p:sp>
          <p:nvSpPr>
            <p:cNvPr id="350" name="Freeform 355"/>
            <p:cNvSpPr>
              <a:spLocks noEditPoints="1"/>
            </p:cNvSpPr>
            <p:nvPr/>
          </p:nvSpPr>
          <p:spPr bwMode="auto">
            <a:xfrm>
              <a:off x="2466231" y="3249992"/>
              <a:ext cx="302815" cy="180280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1 h 152"/>
                <a:gd name="T6" fmla="*/ 56 w 256"/>
                <a:gd name="T7" fmla="*/ 0 h 152"/>
                <a:gd name="T8" fmla="*/ 46 w 256"/>
                <a:gd name="T9" fmla="*/ 1 h 152"/>
                <a:gd name="T10" fmla="*/ 40 w 256"/>
                <a:gd name="T11" fmla="*/ 2 h 152"/>
                <a:gd name="T12" fmla="*/ 43 w 256"/>
                <a:gd name="T13" fmla="*/ 7 h 152"/>
                <a:gd name="T14" fmla="*/ 48 w 256"/>
                <a:gd name="T15" fmla="*/ 24 h 152"/>
                <a:gd name="T16" fmla="*/ 16 w 256"/>
                <a:gd name="T17" fmla="*/ 56 h 152"/>
                <a:gd name="T18" fmla="*/ 6 w 256"/>
                <a:gd name="T19" fmla="*/ 55 h 152"/>
                <a:gd name="T20" fmla="*/ 0 w 256"/>
                <a:gd name="T21" fmla="*/ 53 h 152"/>
                <a:gd name="T22" fmla="*/ 1 w 256"/>
                <a:gd name="T23" fmla="*/ 59 h 152"/>
                <a:gd name="T24" fmla="*/ 9 w 256"/>
                <a:gd name="T25" fmla="*/ 86 h 152"/>
                <a:gd name="T26" fmla="*/ 22 w 256"/>
                <a:gd name="T27" fmla="*/ 100 h 152"/>
                <a:gd name="T28" fmla="*/ 20 w 256"/>
                <a:gd name="T29" fmla="*/ 112 h 152"/>
                <a:gd name="T30" fmla="*/ 60 w 256"/>
                <a:gd name="T31" fmla="*/ 152 h 152"/>
                <a:gd name="T32" fmla="*/ 60 w 256"/>
                <a:gd name="T33" fmla="*/ 144 h 152"/>
                <a:gd name="T34" fmla="*/ 28 w 256"/>
                <a:gd name="T35" fmla="*/ 112 h 152"/>
                <a:gd name="T36" fmla="*/ 60 w 256"/>
                <a:gd name="T37" fmla="*/ 76 h 152"/>
                <a:gd name="T38" fmla="*/ 72 w 256"/>
                <a:gd name="T39" fmla="*/ 76 h 152"/>
                <a:gd name="T40" fmla="*/ 72 w 256"/>
                <a:gd name="T41" fmla="*/ 73 h 152"/>
                <a:gd name="T42" fmla="*/ 144 w 256"/>
                <a:gd name="T43" fmla="*/ 16 h 152"/>
                <a:gd name="T44" fmla="*/ 220 w 256"/>
                <a:gd name="T45" fmla="*/ 84 h 152"/>
                <a:gd name="T46" fmla="*/ 220 w 256"/>
                <a:gd name="T47" fmla="*/ 88 h 152"/>
                <a:gd name="T48" fmla="*/ 224 w 256"/>
                <a:gd name="T49" fmla="*/ 88 h 152"/>
                <a:gd name="T50" fmla="*/ 248 w 256"/>
                <a:gd name="T51" fmla="*/ 120 h 152"/>
                <a:gd name="T52" fmla="*/ 224 w 256"/>
                <a:gd name="T53" fmla="*/ 144 h 152"/>
                <a:gd name="T54" fmla="*/ 224 w 256"/>
                <a:gd name="T55" fmla="*/ 152 h 152"/>
                <a:gd name="T56" fmla="*/ 256 w 256"/>
                <a:gd name="T57" fmla="*/ 120 h 152"/>
                <a:gd name="T58" fmla="*/ 228 w 256"/>
                <a:gd name="T59" fmla="*/ 80 h 152"/>
                <a:gd name="T60" fmla="*/ 65 w 256"/>
                <a:gd name="T61" fmla="*/ 68 h 152"/>
                <a:gd name="T62" fmla="*/ 60 w 256"/>
                <a:gd name="T63" fmla="*/ 68 h 152"/>
                <a:gd name="T64" fmla="*/ 25 w 256"/>
                <a:gd name="T65" fmla="*/ 92 h 152"/>
                <a:gd name="T66" fmla="*/ 16 w 256"/>
                <a:gd name="T67" fmla="*/ 82 h 152"/>
                <a:gd name="T68" fmla="*/ 9 w 256"/>
                <a:gd name="T69" fmla="*/ 64 h 152"/>
                <a:gd name="T70" fmla="*/ 16 w 256"/>
                <a:gd name="T71" fmla="*/ 64 h 152"/>
                <a:gd name="T72" fmla="*/ 56 w 256"/>
                <a:gd name="T73" fmla="*/ 24 h 152"/>
                <a:gd name="T74" fmla="*/ 53 w 256"/>
                <a:gd name="T75" fmla="*/ 8 h 152"/>
                <a:gd name="T76" fmla="*/ 56 w 256"/>
                <a:gd name="T77" fmla="*/ 8 h 152"/>
                <a:gd name="T78" fmla="*/ 93 w 256"/>
                <a:gd name="T79" fmla="*/ 25 h 152"/>
                <a:gd name="T80" fmla="*/ 65 w 256"/>
                <a:gd name="T81" fmla="*/ 6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53" y="0"/>
                    <a:pt x="50" y="1"/>
                    <a:pt x="46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7" y="12"/>
                    <a:pt x="48" y="18"/>
                    <a:pt x="48" y="24"/>
                  </a:cubicBezTo>
                  <a:cubicBezTo>
                    <a:pt x="48" y="42"/>
                    <a:pt x="34" y="56"/>
                    <a:pt x="16" y="56"/>
                  </a:cubicBezTo>
                  <a:cubicBezTo>
                    <a:pt x="13" y="56"/>
                    <a:pt x="9" y="56"/>
                    <a:pt x="6" y="5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68"/>
                    <a:pt x="4" y="78"/>
                    <a:pt x="9" y="86"/>
                  </a:cubicBezTo>
                  <a:cubicBezTo>
                    <a:pt x="13" y="92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9" y="40"/>
                    <a:pt x="109" y="16"/>
                    <a:pt x="144" y="16"/>
                  </a:cubicBezTo>
                  <a:cubicBezTo>
                    <a:pt x="186" y="16"/>
                    <a:pt x="220" y="47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65" y="68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ubicBezTo>
                    <a:pt x="12" y="77"/>
                    <a:pt x="10" y="70"/>
                    <a:pt x="9" y="64"/>
                  </a:cubicBezTo>
                  <a:cubicBezTo>
                    <a:pt x="11" y="64"/>
                    <a:pt x="14" y="64"/>
                    <a:pt x="16" y="64"/>
                  </a:cubicBezTo>
                  <a:cubicBezTo>
                    <a:pt x="38" y="64"/>
                    <a:pt x="56" y="47"/>
                    <a:pt x="56" y="24"/>
                  </a:cubicBezTo>
                  <a:cubicBezTo>
                    <a:pt x="56" y="19"/>
                    <a:pt x="55" y="13"/>
                    <a:pt x="53" y="8"/>
                  </a:cubicBezTo>
                  <a:cubicBezTo>
                    <a:pt x="54" y="8"/>
                    <a:pt x="55" y="8"/>
                    <a:pt x="56" y="8"/>
                  </a:cubicBezTo>
                  <a:cubicBezTo>
                    <a:pt x="71" y="8"/>
                    <a:pt x="84" y="15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1" name="Rectangle 356"/>
            <p:cNvSpPr>
              <a:spLocks noChangeArrowheads="1"/>
            </p:cNvSpPr>
            <p:nvPr/>
          </p:nvSpPr>
          <p:spPr bwMode="auto">
            <a:xfrm>
              <a:off x="2546511" y="3420413"/>
              <a:ext cx="174646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2" name="Rectangle 357"/>
            <p:cNvSpPr>
              <a:spLocks noChangeArrowheads="1"/>
            </p:cNvSpPr>
            <p:nvPr/>
          </p:nvSpPr>
          <p:spPr bwMode="auto">
            <a:xfrm>
              <a:off x="2546511" y="3448581"/>
              <a:ext cx="174646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3" name="Rectangle 358"/>
            <p:cNvSpPr>
              <a:spLocks noChangeArrowheads="1"/>
            </p:cNvSpPr>
            <p:nvPr/>
          </p:nvSpPr>
          <p:spPr bwMode="auto">
            <a:xfrm>
              <a:off x="2546511" y="3476750"/>
              <a:ext cx="174646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1" name="Группа 450"/>
          <p:cNvGrpSpPr/>
          <p:nvPr/>
        </p:nvGrpSpPr>
        <p:grpSpPr>
          <a:xfrm>
            <a:off x="2857777" y="3249992"/>
            <a:ext cx="302815" cy="236618"/>
            <a:chOff x="2857777" y="3249992"/>
            <a:chExt cx="302815" cy="236618"/>
          </a:xfrm>
        </p:grpSpPr>
        <p:sp>
          <p:nvSpPr>
            <p:cNvPr id="354" name="Freeform 359"/>
            <p:cNvSpPr>
              <a:spLocks noEditPoints="1"/>
            </p:cNvSpPr>
            <p:nvPr/>
          </p:nvSpPr>
          <p:spPr bwMode="auto">
            <a:xfrm>
              <a:off x="2857777" y="3249992"/>
              <a:ext cx="302815" cy="180280"/>
            </a:xfrm>
            <a:custGeom>
              <a:avLst/>
              <a:gdLst>
                <a:gd name="T0" fmla="*/ 22 w 256"/>
                <a:gd name="T1" fmla="*/ 100 h 152"/>
                <a:gd name="T2" fmla="*/ 20 w 256"/>
                <a:gd name="T3" fmla="*/ 112 h 152"/>
                <a:gd name="T4" fmla="*/ 60 w 256"/>
                <a:gd name="T5" fmla="*/ 152 h 152"/>
                <a:gd name="T6" fmla="*/ 60 w 256"/>
                <a:gd name="T7" fmla="*/ 144 h 152"/>
                <a:gd name="T8" fmla="*/ 28 w 256"/>
                <a:gd name="T9" fmla="*/ 112 h 152"/>
                <a:gd name="T10" fmla="*/ 60 w 256"/>
                <a:gd name="T11" fmla="*/ 76 h 152"/>
                <a:gd name="T12" fmla="*/ 72 w 256"/>
                <a:gd name="T13" fmla="*/ 76 h 152"/>
                <a:gd name="T14" fmla="*/ 72 w 256"/>
                <a:gd name="T15" fmla="*/ 73 h 152"/>
                <a:gd name="T16" fmla="*/ 144 w 256"/>
                <a:gd name="T17" fmla="*/ 16 h 152"/>
                <a:gd name="T18" fmla="*/ 220 w 256"/>
                <a:gd name="T19" fmla="*/ 84 h 152"/>
                <a:gd name="T20" fmla="*/ 220 w 256"/>
                <a:gd name="T21" fmla="*/ 88 h 152"/>
                <a:gd name="T22" fmla="*/ 224 w 256"/>
                <a:gd name="T23" fmla="*/ 88 h 152"/>
                <a:gd name="T24" fmla="*/ 248 w 256"/>
                <a:gd name="T25" fmla="*/ 120 h 152"/>
                <a:gd name="T26" fmla="*/ 224 w 256"/>
                <a:gd name="T27" fmla="*/ 144 h 152"/>
                <a:gd name="T28" fmla="*/ 224 w 256"/>
                <a:gd name="T29" fmla="*/ 152 h 152"/>
                <a:gd name="T30" fmla="*/ 256 w 256"/>
                <a:gd name="T31" fmla="*/ 120 h 152"/>
                <a:gd name="T32" fmla="*/ 228 w 256"/>
                <a:gd name="T33" fmla="*/ 80 h 152"/>
                <a:gd name="T34" fmla="*/ 144 w 256"/>
                <a:gd name="T35" fmla="*/ 8 h 152"/>
                <a:gd name="T36" fmla="*/ 100 w 256"/>
                <a:gd name="T37" fmla="*/ 21 h 152"/>
                <a:gd name="T38" fmla="*/ 56 w 256"/>
                <a:gd name="T39" fmla="*/ 0 h 152"/>
                <a:gd name="T40" fmla="*/ 0 w 256"/>
                <a:gd name="T41" fmla="*/ 56 h 152"/>
                <a:gd name="T42" fmla="*/ 9 w 256"/>
                <a:gd name="T43" fmla="*/ 86 h 152"/>
                <a:gd name="T44" fmla="*/ 22 w 256"/>
                <a:gd name="T45" fmla="*/ 100 h 152"/>
                <a:gd name="T46" fmla="*/ 56 w 256"/>
                <a:gd name="T47" fmla="*/ 8 h 152"/>
                <a:gd name="T48" fmla="*/ 93 w 256"/>
                <a:gd name="T49" fmla="*/ 25 h 152"/>
                <a:gd name="T50" fmla="*/ 65 w 256"/>
                <a:gd name="T51" fmla="*/ 68 h 152"/>
                <a:gd name="T52" fmla="*/ 60 w 256"/>
                <a:gd name="T53" fmla="*/ 68 h 152"/>
                <a:gd name="T54" fmla="*/ 25 w 256"/>
                <a:gd name="T55" fmla="*/ 92 h 152"/>
                <a:gd name="T56" fmla="*/ 16 w 256"/>
                <a:gd name="T57" fmla="*/ 82 h 152"/>
                <a:gd name="T58" fmla="*/ 8 w 256"/>
                <a:gd name="T59" fmla="*/ 56 h 152"/>
                <a:gd name="T60" fmla="*/ 56 w 256"/>
                <a:gd name="T61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152">
                  <a:moveTo>
                    <a:pt x="22" y="100"/>
                  </a:move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42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9" y="40"/>
                    <a:pt x="109" y="16"/>
                    <a:pt x="144" y="16"/>
                  </a:cubicBezTo>
                  <a:cubicBezTo>
                    <a:pt x="186" y="16"/>
                    <a:pt x="220" y="47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9" y="88"/>
                    <a:pt x="248" y="105"/>
                    <a:pt x="248" y="120"/>
                  </a:cubicBezTo>
                  <a:cubicBezTo>
                    <a:pt x="248" y="135"/>
                    <a:pt x="239" y="144"/>
                    <a:pt x="224" y="144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3"/>
                    <a:pt x="100" y="21"/>
                  </a:cubicBezTo>
                  <a:cubicBezTo>
                    <a:pt x="89" y="8"/>
                    <a:pt x="73" y="0"/>
                    <a:pt x="56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67"/>
                    <a:pt x="4" y="77"/>
                    <a:pt x="9" y="86"/>
                  </a:cubicBezTo>
                  <a:cubicBezTo>
                    <a:pt x="13" y="92"/>
                    <a:pt x="17" y="96"/>
                    <a:pt x="22" y="100"/>
                  </a:cubicBezTo>
                  <a:close/>
                  <a:moveTo>
                    <a:pt x="56" y="8"/>
                  </a:moveTo>
                  <a:cubicBezTo>
                    <a:pt x="71" y="8"/>
                    <a:pt x="84" y="15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6"/>
                    <a:pt x="16" y="82"/>
                  </a:cubicBezTo>
                  <a:cubicBezTo>
                    <a:pt x="11" y="74"/>
                    <a:pt x="8" y="65"/>
                    <a:pt x="8" y="56"/>
                  </a:cubicBezTo>
                  <a:cubicBezTo>
                    <a:pt x="8" y="30"/>
                    <a:pt x="30" y="8"/>
                    <a:pt x="5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5" name="Rectangle 360"/>
            <p:cNvSpPr>
              <a:spLocks noChangeArrowheads="1"/>
            </p:cNvSpPr>
            <p:nvPr/>
          </p:nvSpPr>
          <p:spPr bwMode="auto">
            <a:xfrm>
              <a:off x="2938057" y="3420413"/>
              <a:ext cx="176055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6" name="Rectangle 361"/>
            <p:cNvSpPr>
              <a:spLocks noChangeArrowheads="1"/>
            </p:cNvSpPr>
            <p:nvPr/>
          </p:nvSpPr>
          <p:spPr bwMode="auto">
            <a:xfrm>
              <a:off x="2938057" y="3448581"/>
              <a:ext cx="176055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7" name="Rectangle 362"/>
            <p:cNvSpPr>
              <a:spLocks noChangeArrowheads="1"/>
            </p:cNvSpPr>
            <p:nvPr/>
          </p:nvSpPr>
          <p:spPr bwMode="auto">
            <a:xfrm>
              <a:off x="2938057" y="3476750"/>
              <a:ext cx="176055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52" name="Группа 451"/>
          <p:cNvGrpSpPr/>
          <p:nvPr/>
        </p:nvGrpSpPr>
        <p:grpSpPr>
          <a:xfrm>
            <a:off x="3252139" y="3238725"/>
            <a:ext cx="302815" cy="260562"/>
            <a:chOff x="3252139" y="3238725"/>
            <a:chExt cx="302815" cy="260562"/>
          </a:xfrm>
        </p:grpSpPr>
        <p:sp>
          <p:nvSpPr>
            <p:cNvPr id="358" name="Freeform 363"/>
            <p:cNvSpPr>
              <a:spLocks/>
            </p:cNvSpPr>
            <p:nvPr/>
          </p:nvSpPr>
          <p:spPr bwMode="auto">
            <a:xfrm>
              <a:off x="3252139" y="3238725"/>
              <a:ext cx="302815" cy="184506"/>
            </a:xfrm>
            <a:custGeom>
              <a:avLst/>
              <a:gdLst>
                <a:gd name="T0" fmla="*/ 223 w 256"/>
                <a:gd name="T1" fmla="*/ 80 h 156"/>
                <a:gd name="T2" fmla="*/ 136 w 256"/>
                <a:gd name="T3" fmla="*/ 0 h 156"/>
                <a:gd name="T4" fmla="*/ 48 w 256"/>
                <a:gd name="T5" fmla="*/ 64 h 156"/>
                <a:gd name="T6" fmla="*/ 44 w 256"/>
                <a:gd name="T7" fmla="*/ 64 h 156"/>
                <a:gd name="T8" fmla="*/ 0 w 256"/>
                <a:gd name="T9" fmla="*/ 112 h 156"/>
                <a:gd name="T10" fmla="*/ 44 w 256"/>
                <a:gd name="T11" fmla="*/ 156 h 156"/>
                <a:gd name="T12" fmla="*/ 44 w 256"/>
                <a:gd name="T13" fmla="*/ 148 h 156"/>
                <a:gd name="T14" fmla="*/ 8 w 256"/>
                <a:gd name="T15" fmla="*/ 112 h 156"/>
                <a:gd name="T16" fmla="*/ 44 w 256"/>
                <a:gd name="T17" fmla="*/ 72 h 156"/>
                <a:gd name="T18" fmla="*/ 55 w 256"/>
                <a:gd name="T19" fmla="*/ 72 h 156"/>
                <a:gd name="T20" fmla="*/ 56 w 256"/>
                <a:gd name="T21" fmla="*/ 69 h 156"/>
                <a:gd name="T22" fmla="*/ 136 w 256"/>
                <a:gd name="T23" fmla="*/ 8 h 156"/>
                <a:gd name="T24" fmla="*/ 216 w 256"/>
                <a:gd name="T25" fmla="*/ 84 h 156"/>
                <a:gd name="T26" fmla="*/ 216 w 256"/>
                <a:gd name="T27" fmla="*/ 88 h 156"/>
                <a:gd name="T28" fmla="*/ 220 w 256"/>
                <a:gd name="T29" fmla="*/ 88 h 156"/>
                <a:gd name="T30" fmla="*/ 248 w 256"/>
                <a:gd name="T31" fmla="*/ 120 h 156"/>
                <a:gd name="T32" fmla="*/ 220 w 256"/>
                <a:gd name="T33" fmla="*/ 148 h 156"/>
                <a:gd name="T34" fmla="*/ 220 w 256"/>
                <a:gd name="T35" fmla="*/ 156 h 156"/>
                <a:gd name="T36" fmla="*/ 256 w 256"/>
                <a:gd name="T37" fmla="*/ 120 h 156"/>
                <a:gd name="T38" fmla="*/ 223 w 256"/>
                <a:gd name="T39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156">
                  <a:moveTo>
                    <a:pt x="223" y="80"/>
                  </a:moveTo>
                  <a:cubicBezTo>
                    <a:pt x="221" y="35"/>
                    <a:pt x="184" y="0"/>
                    <a:pt x="136" y="0"/>
                  </a:cubicBezTo>
                  <a:cubicBezTo>
                    <a:pt x="93" y="0"/>
                    <a:pt x="57" y="27"/>
                    <a:pt x="4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0" y="64"/>
                    <a:pt x="0" y="86"/>
                    <a:pt x="0" y="112"/>
                  </a:cubicBezTo>
                  <a:cubicBezTo>
                    <a:pt x="0" y="137"/>
                    <a:pt x="18" y="156"/>
                    <a:pt x="44" y="156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23" y="148"/>
                    <a:pt x="8" y="133"/>
                    <a:pt x="8" y="112"/>
                  </a:cubicBezTo>
                  <a:cubicBezTo>
                    <a:pt x="8" y="91"/>
                    <a:pt x="24" y="72"/>
                    <a:pt x="44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2" y="34"/>
                    <a:pt x="96" y="8"/>
                    <a:pt x="136" y="8"/>
                  </a:cubicBezTo>
                  <a:cubicBezTo>
                    <a:pt x="180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0" y="156"/>
                    <a:pt x="256" y="141"/>
                    <a:pt x="256" y="120"/>
                  </a:cubicBezTo>
                  <a:cubicBezTo>
                    <a:pt x="256" y="102"/>
                    <a:pt x="243" y="83"/>
                    <a:pt x="223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9" name="Rectangle 364"/>
            <p:cNvSpPr>
              <a:spLocks noChangeArrowheads="1"/>
            </p:cNvSpPr>
            <p:nvPr/>
          </p:nvSpPr>
          <p:spPr bwMode="auto">
            <a:xfrm>
              <a:off x="3314111" y="3413371"/>
              <a:ext cx="188731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0" name="Rectangle 365"/>
            <p:cNvSpPr>
              <a:spLocks noChangeArrowheads="1"/>
            </p:cNvSpPr>
            <p:nvPr/>
          </p:nvSpPr>
          <p:spPr bwMode="auto">
            <a:xfrm>
              <a:off x="3314111" y="3451398"/>
              <a:ext cx="188731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1" name="Rectangle 366"/>
            <p:cNvSpPr>
              <a:spLocks noChangeArrowheads="1"/>
            </p:cNvSpPr>
            <p:nvPr/>
          </p:nvSpPr>
          <p:spPr bwMode="auto">
            <a:xfrm>
              <a:off x="3314111" y="3489427"/>
              <a:ext cx="188731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62" name="Freeform 367"/>
          <p:cNvSpPr>
            <a:spLocks noEditPoints="1"/>
          </p:cNvSpPr>
          <p:nvPr/>
        </p:nvSpPr>
        <p:spPr bwMode="auto">
          <a:xfrm>
            <a:off x="5215502" y="1645780"/>
            <a:ext cx="302815" cy="302815"/>
          </a:xfrm>
          <a:custGeom>
            <a:avLst/>
            <a:gdLst>
              <a:gd name="T0" fmla="*/ 128 w 256"/>
              <a:gd name="T1" fmla="*/ 256 h 256"/>
              <a:gd name="T2" fmla="*/ 256 w 256"/>
              <a:gd name="T3" fmla="*/ 128 h 256"/>
              <a:gd name="T4" fmla="*/ 128 w 256"/>
              <a:gd name="T5" fmla="*/ 0 h 256"/>
              <a:gd name="T6" fmla="*/ 0 w 256"/>
              <a:gd name="T7" fmla="*/ 128 h 256"/>
              <a:gd name="T8" fmla="*/ 128 w 256"/>
              <a:gd name="T9" fmla="*/ 256 h 256"/>
              <a:gd name="T10" fmla="*/ 8 w 256"/>
              <a:gd name="T11" fmla="*/ 128 h 256"/>
              <a:gd name="T12" fmla="*/ 8 w 256"/>
              <a:gd name="T13" fmla="*/ 120 h 256"/>
              <a:gd name="T14" fmla="*/ 124 w 256"/>
              <a:gd name="T15" fmla="*/ 120 h 256"/>
              <a:gd name="T16" fmla="*/ 124 w 256"/>
              <a:gd name="T17" fmla="*/ 136 h 256"/>
              <a:gd name="T18" fmla="*/ 8 w 256"/>
              <a:gd name="T19" fmla="*/ 136 h 256"/>
              <a:gd name="T20" fmla="*/ 8 w 256"/>
              <a:gd name="T21" fmla="*/ 128 h 256"/>
              <a:gd name="T22" fmla="*/ 124 w 256"/>
              <a:gd name="T23" fmla="*/ 248 h 256"/>
              <a:gd name="T24" fmla="*/ 85 w 256"/>
              <a:gd name="T25" fmla="*/ 240 h 256"/>
              <a:gd name="T26" fmla="*/ 124 w 256"/>
              <a:gd name="T27" fmla="*/ 240 h 256"/>
              <a:gd name="T28" fmla="*/ 124 w 256"/>
              <a:gd name="T29" fmla="*/ 248 h 256"/>
              <a:gd name="T30" fmla="*/ 124 w 256"/>
              <a:gd name="T31" fmla="*/ 16 h 256"/>
              <a:gd name="T32" fmla="*/ 85 w 256"/>
              <a:gd name="T33" fmla="*/ 16 h 256"/>
              <a:gd name="T34" fmla="*/ 124 w 256"/>
              <a:gd name="T35" fmla="*/ 8 h 256"/>
              <a:gd name="T36" fmla="*/ 124 w 256"/>
              <a:gd name="T37" fmla="*/ 16 h 256"/>
              <a:gd name="T38" fmla="*/ 124 w 256"/>
              <a:gd name="T39" fmla="*/ 24 h 256"/>
              <a:gd name="T40" fmla="*/ 124 w 256"/>
              <a:gd name="T41" fmla="*/ 40 h 256"/>
              <a:gd name="T42" fmla="*/ 47 w 256"/>
              <a:gd name="T43" fmla="*/ 40 h 256"/>
              <a:gd name="T44" fmla="*/ 68 w 256"/>
              <a:gd name="T45" fmla="*/ 24 h 256"/>
              <a:gd name="T46" fmla="*/ 124 w 256"/>
              <a:gd name="T47" fmla="*/ 24 h 256"/>
              <a:gd name="T48" fmla="*/ 124 w 256"/>
              <a:gd name="T49" fmla="*/ 48 h 256"/>
              <a:gd name="T50" fmla="*/ 124 w 256"/>
              <a:gd name="T51" fmla="*/ 64 h 256"/>
              <a:gd name="T52" fmla="*/ 27 w 256"/>
              <a:gd name="T53" fmla="*/ 64 h 256"/>
              <a:gd name="T54" fmla="*/ 39 w 256"/>
              <a:gd name="T55" fmla="*/ 48 h 256"/>
              <a:gd name="T56" fmla="*/ 124 w 256"/>
              <a:gd name="T57" fmla="*/ 48 h 256"/>
              <a:gd name="T58" fmla="*/ 124 w 256"/>
              <a:gd name="T59" fmla="*/ 72 h 256"/>
              <a:gd name="T60" fmla="*/ 124 w 256"/>
              <a:gd name="T61" fmla="*/ 88 h 256"/>
              <a:gd name="T62" fmla="*/ 15 w 256"/>
              <a:gd name="T63" fmla="*/ 88 h 256"/>
              <a:gd name="T64" fmla="*/ 22 w 256"/>
              <a:gd name="T65" fmla="*/ 72 h 256"/>
              <a:gd name="T66" fmla="*/ 124 w 256"/>
              <a:gd name="T67" fmla="*/ 72 h 256"/>
              <a:gd name="T68" fmla="*/ 124 w 256"/>
              <a:gd name="T69" fmla="*/ 96 h 256"/>
              <a:gd name="T70" fmla="*/ 124 w 256"/>
              <a:gd name="T71" fmla="*/ 112 h 256"/>
              <a:gd name="T72" fmla="*/ 9 w 256"/>
              <a:gd name="T73" fmla="*/ 112 h 256"/>
              <a:gd name="T74" fmla="*/ 13 w 256"/>
              <a:gd name="T75" fmla="*/ 96 h 256"/>
              <a:gd name="T76" fmla="*/ 124 w 256"/>
              <a:gd name="T77" fmla="*/ 96 h 256"/>
              <a:gd name="T78" fmla="*/ 124 w 256"/>
              <a:gd name="T79" fmla="*/ 144 h 256"/>
              <a:gd name="T80" fmla="*/ 124 w 256"/>
              <a:gd name="T81" fmla="*/ 160 h 256"/>
              <a:gd name="T82" fmla="*/ 13 w 256"/>
              <a:gd name="T83" fmla="*/ 160 h 256"/>
              <a:gd name="T84" fmla="*/ 9 w 256"/>
              <a:gd name="T85" fmla="*/ 144 h 256"/>
              <a:gd name="T86" fmla="*/ 124 w 256"/>
              <a:gd name="T87" fmla="*/ 144 h 256"/>
              <a:gd name="T88" fmla="*/ 124 w 256"/>
              <a:gd name="T89" fmla="*/ 168 h 256"/>
              <a:gd name="T90" fmla="*/ 124 w 256"/>
              <a:gd name="T91" fmla="*/ 184 h 256"/>
              <a:gd name="T92" fmla="*/ 22 w 256"/>
              <a:gd name="T93" fmla="*/ 184 h 256"/>
              <a:gd name="T94" fmla="*/ 15 w 256"/>
              <a:gd name="T95" fmla="*/ 168 h 256"/>
              <a:gd name="T96" fmla="*/ 124 w 256"/>
              <a:gd name="T97" fmla="*/ 168 h 256"/>
              <a:gd name="T98" fmla="*/ 124 w 256"/>
              <a:gd name="T99" fmla="*/ 192 h 256"/>
              <a:gd name="T100" fmla="*/ 124 w 256"/>
              <a:gd name="T101" fmla="*/ 208 h 256"/>
              <a:gd name="T102" fmla="*/ 39 w 256"/>
              <a:gd name="T103" fmla="*/ 208 h 256"/>
              <a:gd name="T104" fmla="*/ 27 w 256"/>
              <a:gd name="T105" fmla="*/ 192 h 256"/>
              <a:gd name="T106" fmla="*/ 124 w 256"/>
              <a:gd name="T107" fmla="*/ 192 h 256"/>
              <a:gd name="T108" fmla="*/ 124 w 256"/>
              <a:gd name="T109" fmla="*/ 216 h 256"/>
              <a:gd name="T110" fmla="*/ 124 w 256"/>
              <a:gd name="T111" fmla="*/ 232 h 256"/>
              <a:gd name="T112" fmla="*/ 68 w 256"/>
              <a:gd name="T113" fmla="*/ 232 h 256"/>
              <a:gd name="T114" fmla="*/ 47 w 256"/>
              <a:gd name="T115" fmla="*/ 216 h 256"/>
              <a:gd name="T116" fmla="*/ 124 w 256"/>
              <a:gd name="T117" fmla="*/ 216 h 256"/>
              <a:gd name="T118" fmla="*/ 248 w 256"/>
              <a:gd name="T119" fmla="*/ 128 h 256"/>
              <a:gd name="T120" fmla="*/ 132 w 256"/>
              <a:gd name="T121" fmla="*/ 248 h 256"/>
              <a:gd name="T122" fmla="*/ 132 w 256"/>
              <a:gd name="T123" fmla="*/ 8 h 256"/>
              <a:gd name="T124" fmla="*/ 248 w 256"/>
              <a:gd name="T125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199" y="256"/>
                  <a:pt x="256" y="198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ubicBezTo>
                  <a:pt x="58" y="0"/>
                  <a:pt x="0" y="57"/>
                  <a:pt x="0" y="128"/>
                </a:cubicBezTo>
                <a:cubicBezTo>
                  <a:pt x="0" y="198"/>
                  <a:pt x="58" y="256"/>
                  <a:pt x="128" y="256"/>
                </a:cubicBezTo>
                <a:close/>
                <a:moveTo>
                  <a:pt x="8" y="128"/>
                </a:moveTo>
                <a:cubicBezTo>
                  <a:pt x="8" y="125"/>
                  <a:pt x="8" y="122"/>
                  <a:pt x="8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133"/>
                  <a:pt x="8" y="130"/>
                  <a:pt x="8" y="128"/>
                </a:cubicBezTo>
                <a:close/>
                <a:moveTo>
                  <a:pt x="124" y="248"/>
                </a:moveTo>
                <a:cubicBezTo>
                  <a:pt x="110" y="247"/>
                  <a:pt x="97" y="244"/>
                  <a:pt x="85" y="240"/>
                </a:cubicBezTo>
                <a:cubicBezTo>
                  <a:pt x="124" y="240"/>
                  <a:pt x="124" y="240"/>
                  <a:pt x="124" y="240"/>
                </a:cubicBezTo>
                <a:lnTo>
                  <a:pt x="124" y="248"/>
                </a:lnTo>
                <a:close/>
                <a:moveTo>
                  <a:pt x="124" y="16"/>
                </a:moveTo>
                <a:cubicBezTo>
                  <a:pt x="85" y="16"/>
                  <a:pt x="85" y="16"/>
                  <a:pt x="85" y="16"/>
                </a:cubicBezTo>
                <a:cubicBezTo>
                  <a:pt x="97" y="11"/>
                  <a:pt x="110" y="8"/>
                  <a:pt x="124" y="8"/>
                </a:cubicBezTo>
                <a:lnTo>
                  <a:pt x="124" y="16"/>
                </a:lnTo>
                <a:close/>
                <a:moveTo>
                  <a:pt x="124" y="24"/>
                </a:moveTo>
                <a:cubicBezTo>
                  <a:pt x="124" y="40"/>
                  <a:pt x="124" y="40"/>
                  <a:pt x="124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53" y="34"/>
                  <a:pt x="61" y="28"/>
                  <a:pt x="68" y="24"/>
                </a:cubicBezTo>
                <a:lnTo>
                  <a:pt x="124" y="24"/>
                </a:lnTo>
                <a:close/>
                <a:moveTo>
                  <a:pt x="124" y="48"/>
                </a:moveTo>
                <a:cubicBezTo>
                  <a:pt x="124" y="64"/>
                  <a:pt x="124" y="64"/>
                  <a:pt x="124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30" y="58"/>
                  <a:pt x="34" y="53"/>
                  <a:pt x="39" y="48"/>
                </a:cubicBezTo>
                <a:lnTo>
                  <a:pt x="124" y="48"/>
                </a:lnTo>
                <a:close/>
                <a:moveTo>
                  <a:pt x="124" y="72"/>
                </a:moveTo>
                <a:cubicBezTo>
                  <a:pt x="124" y="88"/>
                  <a:pt x="124" y="88"/>
                  <a:pt x="124" y="88"/>
                </a:cubicBezTo>
                <a:cubicBezTo>
                  <a:pt x="15" y="88"/>
                  <a:pt x="15" y="88"/>
                  <a:pt x="15" y="88"/>
                </a:cubicBezTo>
                <a:cubicBezTo>
                  <a:pt x="17" y="82"/>
                  <a:pt x="19" y="77"/>
                  <a:pt x="22" y="72"/>
                </a:cubicBezTo>
                <a:lnTo>
                  <a:pt x="124" y="72"/>
                </a:lnTo>
                <a:close/>
                <a:moveTo>
                  <a:pt x="124" y="96"/>
                </a:moveTo>
                <a:cubicBezTo>
                  <a:pt x="124" y="112"/>
                  <a:pt x="124" y="112"/>
                  <a:pt x="124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0" y="106"/>
                  <a:pt x="11" y="101"/>
                  <a:pt x="13" y="96"/>
                </a:cubicBezTo>
                <a:lnTo>
                  <a:pt x="124" y="96"/>
                </a:lnTo>
                <a:close/>
                <a:moveTo>
                  <a:pt x="124" y="144"/>
                </a:moveTo>
                <a:cubicBezTo>
                  <a:pt x="124" y="160"/>
                  <a:pt x="124" y="160"/>
                  <a:pt x="124" y="160"/>
                </a:cubicBezTo>
                <a:cubicBezTo>
                  <a:pt x="13" y="160"/>
                  <a:pt x="13" y="160"/>
                  <a:pt x="13" y="160"/>
                </a:cubicBezTo>
                <a:cubicBezTo>
                  <a:pt x="11" y="155"/>
                  <a:pt x="10" y="149"/>
                  <a:pt x="9" y="144"/>
                </a:cubicBezTo>
                <a:lnTo>
                  <a:pt x="124" y="144"/>
                </a:lnTo>
                <a:close/>
                <a:moveTo>
                  <a:pt x="124" y="168"/>
                </a:moveTo>
                <a:cubicBezTo>
                  <a:pt x="124" y="184"/>
                  <a:pt x="124" y="184"/>
                  <a:pt x="124" y="184"/>
                </a:cubicBezTo>
                <a:cubicBezTo>
                  <a:pt x="22" y="184"/>
                  <a:pt x="22" y="184"/>
                  <a:pt x="22" y="184"/>
                </a:cubicBezTo>
                <a:cubicBezTo>
                  <a:pt x="19" y="179"/>
                  <a:pt x="17" y="173"/>
                  <a:pt x="15" y="168"/>
                </a:cubicBezTo>
                <a:lnTo>
                  <a:pt x="124" y="168"/>
                </a:lnTo>
                <a:close/>
                <a:moveTo>
                  <a:pt x="124" y="192"/>
                </a:moveTo>
                <a:cubicBezTo>
                  <a:pt x="124" y="208"/>
                  <a:pt x="124" y="208"/>
                  <a:pt x="124" y="208"/>
                </a:cubicBezTo>
                <a:cubicBezTo>
                  <a:pt x="39" y="208"/>
                  <a:pt x="39" y="208"/>
                  <a:pt x="39" y="208"/>
                </a:cubicBezTo>
                <a:cubicBezTo>
                  <a:pt x="34" y="203"/>
                  <a:pt x="30" y="197"/>
                  <a:pt x="27" y="192"/>
                </a:cubicBezTo>
                <a:lnTo>
                  <a:pt x="124" y="192"/>
                </a:lnTo>
                <a:close/>
                <a:moveTo>
                  <a:pt x="124" y="216"/>
                </a:moveTo>
                <a:cubicBezTo>
                  <a:pt x="124" y="232"/>
                  <a:pt x="124" y="232"/>
                  <a:pt x="124" y="232"/>
                </a:cubicBezTo>
                <a:cubicBezTo>
                  <a:pt x="68" y="232"/>
                  <a:pt x="68" y="232"/>
                  <a:pt x="68" y="232"/>
                </a:cubicBezTo>
                <a:cubicBezTo>
                  <a:pt x="61" y="227"/>
                  <a:pt x="53" y="222"/>
                  <a:pt x="47" y="216"/>
                </a:cubicBezTo>
                <a:lnTo>
                  <a:pt x="124" y="216"/>
                </a:lnTo>
                <a:close/>
                <a:moveTo>
                  <a:pt x="248" y="128"/>
                </a:moveTo>
                <a:cubicBezTo>
                  <a:pt x="248" y="193"/>
                  <a:pt x="197" y="245"/>
                  <a:pt x="132" y="248"/>
                </a:cubicBezTo>
                <a:cubicBezTo>
                  <a:pt x="132" y="8"/>
                  <a:pt x="132" y="8"/>
                  <a:pt x="132" y="8"/>
                </a:cubicBezTo>
                <a:cubicBezTo>
                  <a:pt x="197" y="10"/>
                  <a:pt x="248" y="63"/>
                  <a:pt x="248" y="1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63" name="Freeform 368"/>
          <p:cNvSpPr>
            <a:spLocks noEditPoints="1"/>
          </p:cNvSpPr>
          <p:nvPr/>
        </p:nvSpPr>
        <p:spPr bwMode="auto">
          <a:xfrm>
            <a:off x="4477481" y="2037326"/>
            <a:ext cx="208449" cy="305632"/>
          </a:xfrm>
          <a:custGeom>
            <a:avLst/>
            <a:gdLst>
              <a:gd name="T0" fmla="*/ 88 w 176"/>
              <a:gd name="T1" fmla="*/ 258 h 258"/>
              <a:gd name="T2" fmla="*/ 176 w 176"/>
              <a:gd name="T3" fmla="*/ 167 h 258"/>
              <a:gd name="T4" fmla="*/ 91 w 176"/>
              <a:gd name="T5" fmla="*/ 3 h 258"/>
              <a:gd name="T6" fmla="*/ 88 w 176"/>
              <a:gd name="T7" fmla="*/ 0 h 258"/>
              <a:gd name="T8" fmla="*/ 85 w 176"/>
              <a:gd name="T9" fmla="*/ 3 h 258"/>
              <a:gd name="T10" fmla="*/ 0 w 176"/>
              <a:gd name="T11" fmla="*/ 167 h 258"/>
              <a:gd name="T12" fmla="*/ 88 w 176"/>
              <a:gd name="T13" fmla="*/ 258 h 258"/>
              <a:gd name="T14" fmla="*/ 88 w 176"/>
              <a:gd name="T15" fmla="*/ 12 h 258"/>
              <a:gd name="T16" fmla="*/ 168 w 176"/>
              <a:gd name="T17" fmla="*/ 167 h 258"/>
              <a:gd name="T18" fmla="*/ 88 w 176"/>
              <a:gd name="T19" fmla="*/ 250 h 258"/>
              <a:gd name="T20" fmla="*/ 8 w 176"/>
              <a:gd name="T21" fmla="*/ 167 h 258"/>
              <a:gd name="T22" fmla="*/ 88 w 176"/>
              <a:gd name="T23" fmla="*/ 12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6" h="258">
                <a:moveTo>
                  <a:pt x="88" y="258"/>
                </a:moveTo>
                <a:cubicBezTo>
                  <a:pt x="136" y="258"/>
                  <a:pt x="176" y="217"/>
                  <a:pt x="176" y="167"/>
                </a:cubicBezTo>
                <a:cubicBezTo>
                  <a:pt x="176" y="104"/>
                  <a:pt x="95" y="7"/>
                  <a:pt x="91" y="3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3"/>
                  <a:pt x="85" y="3"/>
                  <a:pt x="85" y="3"/>
                </a:cubicBezTo>
                <a:cubicBezTo>
                  <a:pt x="82" y="7"/>
                  <a:pt x="0" y="104"/>
                  <a:pt x="0" y="167"/>
                </a:cubicBezTo>
                <a:cubicBezTo>
                  <a:pt x="0" y="217"/>
                  <a:pt x="40" y="258"/>
                  <a:pt x="88" y="258"/>
                </a:cubicBezTo>
                <a:close/>
                <a:moveTo>
                  <a:pt x="88" y="12"/>
                </a:moveTo>
                <a:cubicBezTo>
                  <a:pt x="103" y="31"/>
                  <a:pt x="168" y="114"/>
                  <a:pt x="168" y="167"/>
                </a:cubicBezTo>
                <a:cubicBezTo>
                  <a:pt x="168" y="213"/>
                  <a:pt x="132" y="250"/>
                  <a:pt x="88" y="250"/>
                </a:cubicBezTo>
                <a:cubicBezTo>
                  <a:pt x="44" y="250"/>
                  <a:pt x="8" y="213"/>
                  <a:pt x="8" y="167"/>
                </a:cubicBezTo>
                <a:cubicBezTo>
                  <a:pt x="8" y="114"/>
                  <a:pt x="73" y="31"/>
                  <a:pt x="88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20" name="Группа 419"/>
          <p:cNvGrpSpPr/>
          <p:nvPr/>
        </p:nvGrpSpPr>
        <p:grpSpPr>
          <a:xfrm>
            <a:off x="4822548" y="2042960"/>
            <a:ext cx="302814" cy="295773"/>
            <a:chOff x="4822548" y="2042960"/>
            <a:chExt cx="302814" cy="295773"/>
          </a:xfrm>
        </p:grpSpPr>
        <p:sp>
          <p:nvSpPr>
            <p:cNvPr id="364" name="Freeform 369"/>
            <p:cNvSpPr>
              <a:spLocks noEditPoints="1"/>
            </p:cNvSpPr>
            <p:nvPr/>
          </p:nvSpPr>
          <p:spPr bwMode="auto">
            <a:xfrm>
              <a:off x="4846491" y="2079579"/>
              <a:ext cx="278871" cy="180280"/>
            </a:xfrm>
            <a:custGeom>
              <a:avLst/>
              <a:gdLst>
                <a:gd name="T0" fmla="*/ 208 w 236"/>
                <a:gd name="T1" fmla="*/ 80 h 152"/>
                <a:gd name="T2" fmla="*/ 124 w 236"/>
                <a:gd name="T3" fmla="*/ 8 h 152"/>
                <a:gd name="T4" fmla="*/ 101 w 236"/>
                <a:gd name="T5" fmla="*/ 11 h 152"/>
                <a:gd name="T6" fmla="*/ 68 w 236"/>
                <a:gd name="T7" fmla="*/ 0 h 152"/>
                <a:gd name="T8" fmla="*/ 12 w 236"/>
                <a:gd name="T9" fmla="*/ 56 h 152"/>
                <a:gd name="T10" fmla="*/ 17 w 236"/>
                <a:gd name="T11" fmla="*/ 76 h 152"/>
                <a:gd name="T12" fmla="*/ 0 w 236"/>
                <a:gd name="T13" fmla="*/ 112 h 152"/>
                <a:gd name="T14" fmla="*/ 40 w 236"/>
                <a:gd name="T15" fmla="*/ 152 h 152"/>
                <a:gd name="T16" fmla="*/ 204 w 236"/>
                <a:gd name="T17" fmla="*/ 152 h 152"/>
                <a:gd name="T18" fmla="*/ 236 w 236"/>
                <a:gd name="T19" fmla="*/ 120 h 152"/>
                <a:gd name="T20" fmla="*/ 208 w 236"/>
                <a:gd name="T21" fmla="*/ 80 h 152"/>
                <a:gd name="T22" fmla="*/ 20 w 236"/>
                <a:gd name="T23" fmla="*/ 56 h 152"/>
                <a:gd name="T24" fmla="*/ 68 w 236"/>
                <a:gd name="T25" fmla="*/ 8 h 152"/>
                <a:gd name="T26" fmla="*/ 92 w 236"/>
                <a:gd name="T27" fmla="*/ 14 h 152"/>
                <a:gd name="T28" fmla="*/ 45 w 236"/>
                <a:gd name="T29" fmla="*/ 68 h 152"/>
                <a:gd name="T30" fmla="*/ 40 w 236"/>
                <a:gd name="T31" fmla="*/ 68 h 152"/>
                <a:gd name="T32" fmla="*/ 24 w 236"/>
                <a:gd name="T33" fmla="*/ 72 h 152"/>
                <a:gd name="T34" fmla="*/ 20 w 236"/>
                <a:gd name="T35" fmla="*/ 56 h 152"/>
                <a:gd name="T36" fmla="*/ 204 w 236"/>
                <a:gd name="T37" fmla="*/ 144 h 152"/>
                <a:gd name="T38" fmla="*/ 40 w 236"/>
                <a:gd name="T39" fmla="*/ 144 h 152"/>
                <a:gd name="T40" fmla="*/ 8 w 236"/>
                <a:gd name="T41" fmla="*/ 112 h 152"/>
                <a:gd name="T42" fmla="*/ 40 w 236"/>
                <a:gd name="T43" fmla="*/ 76 h 152"/>
                <a:gd name="T44" fmla="*/ 51 w 236"/>
                <a:gd name="T45" fmla="*/ 76 h 152"/>
                <a:gd name="T46" fmla="*/ 52 w 236"/>
                <a:gd name="T47" fmla="*/ 73 h 152"/>
                <a:gd name="T48" fmla="*/ 124 w 236"/>
                <a:gd name="T49" fmla="*/ 16 h 152"/>
                <a:gd name="T50" fmla="*/ 200 w 236"/>
                <a:gd name="T51" fmla="*/ 84 h 152"/>
                <a:gd name="T52" fmla="*/ 200 w 236"/>
                <a:gd name="T53" fmla="*/ 88 h 152"/>
                <a:gd name="T54" fmla="*/ 204 w 236"/>
                <a:gd name="T55" fmla="*/ 88 h 152"/>
                <a:gd name="T56" fmla="*/ 228 w 236"/>
                <a:gd name="T57" fmla="*/ 120 h 152"/>
                <a:gd name="T58" fmla="*/ 204 w 236"/>
                <a:gd name="T59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6" h="152">
                  <a:moveTo>
                    <a:pt x="208" y="80"/>
                  </a:moveTo>
                  <a:cubicBezTo>
                    <a:pt x="206" y="40"/>
                    <a:pt x="169" y="8"/>
                    <a:pt x="124" y="8"/>
                  </a:cubicBezTo>
                  <a:cubicBezTo>
                    <a:pt x="116" y="8"/>
                    <a:pt x="109" y="9"/>
                    <a:pt x="101" y="11"/>
                  </a:cubicBezTo>
                  <a:cubicBezTo>
                    <a:pt x="92" y="4"/>
                    <a:pt x="80" y="0"/>
                    <a:pt x="68" y="0"/>
                  </a:cubicBezTo>
                  <a:cubicBezTo>
                    <a:pt x="37" y="0"/>
                    <a:pt x="12" y="25"/>
                    <a:pt x="12" y="56"/>
                  </a:cubicBezTo>
                  <a:cubicBezTo>
                    <a:pt x="12" y="64"/>
                    <a:pt x="14" y="70"/>
                    <a:pt x="17" y="76"/>
                  </a:cubicBezTo>
                  <a:cubicBezTo>
                    <a:pt x="7" y="84"/>
                    <a:pt x="0" y="97"/>
                    <a:pt x="0" y="112"/>
                  </a:cubicBezTo>
                  <a:cubicBezTo>
                    <a:pt x="0" y="135"/>
                    <a:pt x="17" y="152"/>
                    <a:pt x="40" y="152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23" y="152"/>
                    <a:pt x="236" y="139"/>
                    <a:pt x="236" y="120"/>
                  </a:cubicBezTo>
                  <a:cubicBezTo>
                    <a:pt x="236" y="102"/>
                    <a:pt x="225" y="83"/>
                    <a:pt x="208" y="80"/>
                  </a:cubicBezTo>
                  <a:close/>
                  <a:moveTo>
                    <a:pt x="20" y="56"/>
                  </a:moveTo>
                  <a:cubicBezTo>
                    <a:pt x="20" y="29"/>
                    <a:pt x="42" y="8"/>
                    <a:pt x="68" y="8"/>
                  </a:cubicBezTo>
                  <a:cubicBezTo>
                    <a:pt x="77" y="8"/>
                    <a:pt x="85" y="10"/>
                    <a:pt x="92" y="14"/>
                  </a:cubicBezTo>
                  <a:cubicBezTo>
                    <a:pt x="68" y="24"/>
                    <a:pt x="51" y="43"/>
                    <a:pt x="45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34" y="68"/>
                    <a:pt x="29" y="69"/>
                    <a:pt x="24" y="72"/>
                  </a:cubicBezTo>
                  <a:cubicBezTo>
                    <a:pt x="21" y="67"/>
                    <a:pt x="20" y="62"/>
                    <a:pt x="20" y="56"/>
                  </a:cubicBezTo>
                  <a:close/>
                  <a:moveTo>
                    <a:pt x="204" y="144"/>
                  </a:moveTo>
                  <a:cubicBezTo>
                    <a:pt x="40" y="144"/>
                    <a:pt x="40" y="144"/>
                    <a:pt x="40" y="144"/>
                  </a:cubicBezTo>
                  <a:cubicBezTo>
                    <a:pt x="21" y="144"/>
                    <a:pt x="8" y="131"/>
                    <a:pt x="8" y="112"/>
                  </a:cubicBezTo>
                  <a:cubicBezTo>
                    <a:pt x="8" y="92"/>
                    <a:pt x="22" y="76"/>
                    <a:pt x="40" y="76"/>
                  </a:cubicBezTo>
                  <a:cubicBezTo>
                    <a:pt x="51" y="76"/>
                    <a:pt x="51" y="76"/>
                    <a:pt x="51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8" y="40"/>
                    <a:pt x="88" y="16"/>
                    <a:pt x="124" y="16"/>
                  </a:cubicBezTo>
                  <a:cubicBezTo>
                    <a:pt x="166" y="16"/>
                    <a:pt x="200" y="46"/>
                    <a:pt x="200" y="84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4" y="88"/>
                    <a:pt x="204" y="88"/>
                    <a:pt x="204" y="88"/>
                  </a:cubicBezTo>
                  <a:cubicBezTo>
                    <a:pt x="218" y="88"/>
                    <a:pt x="228" y="105"/>
                    <a:pt x="228" y="120"/>
                  </a:cubicBezTo>
                  <a:cubicBezTo>
                    <a:pt x="228" y="134"/>
                    <a:pt x="219" y="144"/>
                    <a:pt x="20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5" name="Rectangle 370"/>
            <p:cNvSpPr>
              <a:spLocks noChangeArrowheads="1"/>
            </p:cNvSpPr>
            <p:nvPr/>
          </p:nvSpPr>
          <p:spPr bwMode="auto">
            <a:xfrm>
              <a:off x="4822548" y="2141550"/>
              <a:ext cx="28169" cy="98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6" name="Rectangle 371"/>
            <p:cNvSpPr>
              <a:spLocks noChangeArrowheads="1"/>
            </p:cNvSpPr>
            <p:nvPr/>
          </p:nvSpPr>
          <p:spPr bwMode="auto">
            <a:xfrm>
              <a:off x="4921138" y="2042960"/>
              <a:ext cx="9860" cy="2816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7" name="Freeform 372"/>
            <p:cNvSpPr>
              <a:spLocks/>
            </p:cNvSpPr>
            <p:nvPr/>
          </p:nvSpPr>
          <p:spPr bwMode="auto">
            <a:xfrm>
              <a:off x="4838041" y="2057044"/>
              <a:ext cx="35211" cy="36619"/>
            </a:xfrm>
            <a:custGeom>
              <a:avLst/>
              <a:gdLst>
                <a:gd name="T0" fmla="*/ 5 w 25"/>
                <a:gd name="T1" fmla="*/ 0 h 26"/>
                <a:gd name="T2" fmla="*/ 25 w 25"/>
                <a:gd name="T3" fmla="*/ 21 h 26"/>
                <a:gd name="T4" fmla="*/ 20 w 25"/>
                <a:gd name="T5" fmla="*/ 26 h 26"/>
                <a:gd name="T6" fmla="*/ 0 w 25"/>
                <a:gd name="T7" fmla="*/ 5 h 26"/>
                <a:gd name="T8" fmla="*/ 5 w 25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6">
                  <a:moveTo>
                    <a:pt x="5" y="0"/>
                  </a:moveTo>
                  <a:lnTo>
                    <a:pt x="25" y="21"/>
                  </a:lnTo>
                  <a:lnTo>
                    <a:pt x="20" y="26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8" name="Freeform 373"/>
            <p:cNvSpPr>
              <a:spLocks/>
            </p:cNvSpPr>
            <p:nvPr/>
          </p:nvSpPr>
          <p:spPr bwMode="auto">
            <a:xfrm>
              <a:off x="4876068" y="2266902"/>
              <a:ext cx="45070" cy="71831"/>
            </a:xfrm>
            <a:custGeom>
              <a:avLst/>
              <a:gdLst>
                <a:gd name="T0" fmla="*/ 27 w 32"/>
                <a:gd name="T1" fmla="*/ 0 h 51"/>
                <a:gd name="T2" fmla="*/ 32 w 32"/>
                <a:gd name="T3" fmla="*/ 3 h 51"/>
                <a:gd name="T4" fmla="*/ 6 w 32"/>
                <a:gd name="T5" fmla="*/ 51 h 51"/>
                <a:gd name="T6" fmla="*/ 0 w 32"/>
                <a:gd name="T7" fmla="*/ 47 h 51"/>
                <a:gd name="T8" fmla="*/ 27 w 32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1">
                  <a:moveTo>
                    <a:pt x="27" y="0"/>
                  </a:moveTo>
                  <a:lnTo>
                    <a:pt x="32" y="3"/>
                  </a:lnTo>
                  <a:lnTo>
                    <a:pt x="6" y="51"/>
                  </a:lnTo>
                  <a:lnTo>
                    <a:pt x="0" y="4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9" name="Freeform 374"/>
            <p:cNvSpPr>
              <a:spLocks/>
            </p:cNvSpPr>
            <p:nvPr/>
          </p:nvSpPr>
          <p:spPr bwMode="auto">
            <a:xfrm>
              <a:off x="4922547" y="2266902"/>
              <a:ext cx="46479" cy="71831"/>
            </a:xfrm>
            <a:custGeom>
              <a:avLst/>
              <a:gdLst>
                <a:gd name="T0" fmla="*/ 0 w 33"/>
                <a:gd name="T1" fmla="*/ 47 h 51"/>
                <a:gd name="T2" fmla="*/ 27 w 33"/>
                <a:gd name="T3" fmla="*/ 0 h 51"/>
                <a:gd name="T4" fmla="*/ 33 w 33"/>
                <a:gd name="T5" fmla="*/ 3 h 51"/>
                <a:gd name="T6" fmla="*/ 6 w 33"/>
                <a:gd name="T7" fmla="*/ 51 h 51"/>
                <a:gd name="T8" fmla="*/ 0 w 33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1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0" name="Freeform 375"/>
            <p:cNvSpPr>
              <a:spLocks/>
            </p:cNvSpPr>
            <p:nvPr/>
          </p:nvSpPr>
          <p:spPr bwMode="auto">
            <a:xfrm>
              <a:off x="4970434" y="2266902"/>
              <a:ext cx="46479" cy="71831"/>
            </a:xfrm>
            <a:custGeom>
              <a:avLst/>
              <a:gdLst>
                <a:gd name="T0" fmla="*/ 0 w 33"/>
                <a:gd name="T1" fmla="*/ 47 h 51"/>
                <a:gd name="T2" fmla="*/ 27 w 33"/>
                <a:gd name="T3" fmla="*/ 0 h 51"/>
                <a:gd name="T4" fmla="*/ 33 w 33"/>
                <a:gd name="T5" fmla="*/ 3 h 51"/>
                <a:gd name="T6" fmla="*/ 6 w 33"/>
                <a:gd name="T7" fmla="*/ 51 h 51"/>
                <a:gd name="T8" fmla="*/ 0 w 33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1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1" name="Freeform 376"/>
            <p:cNvSpPr>
              <a:spLocks/>
            </p:cNvSpPr>
            <p:nvPr/>
          </p:nvSpPr>
          <p:spPr bwMode="auto">
            <a:xfrm>
              <a:off x="5016912" y="2266902"/>
              <a:ext cx="46479" cy="71831"/>
            </a:xfrm>
            <a:custGeom>
              <a:avLst/>
              <a:gdLst>
                <a:gd name="T0" fmla="*/ 0 w 33"/>
                <a:gd name="T1" fmla="*/ 47 h 51"/>
                <a:gd name="T2" fmla="*/ 27 w 33"/>
                <a:gd name="T3" fmla="*/ 0 h 51"/>
                <a:gd name="T4" fmla="*/ 33 w 33"/>
                <a:gd name="T5" fmla="*/ 3 h 51"/>
                <a:gd name="T6" fmla="*/ 6 w 33"/>
                <a:gd name="T7" fmla="*/ 51 h 51"/>
                <a:gd name="T8" fmla="*/ 0 w 33"/>
                <a:gd name="T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1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1" name="Группа 420"/>
          <p:cNvGrpSpPr/>
          <p:nvPr/>
        </p:nvGrpSpPr>
        <p:grpSpPr>
          <a:xfrm>
            <a:off x="5215502" y="2061270"/>
            <a:ext cx="302815" cy="257744"/>
            <a:chOff x="5215502" y="2061270"/>
            <a:chExt cx="302815" cy="257744"/>
          </a:xfrm>
        </p:grpSpPr>
        <p:sp>
          <p:nvSpPr>
            <p:cNvPr id="372" name="Freeform 377"/>
            <p:cNvSpPr>
              <a:spLocks noEditPoints="1"/>
            </p:cNvSpPr>
            <p:nvPr/>
          </p:nvSpPr>
          <p:spPr bwMode="auto">
            <a:xfrm>
              <a:off x="5215502" y="2061270"/>
              <a:ext cx="302815" cy="180280"/>
            </a:xfrm>
            <a:custGeom>
              <a:avLst/>
              <a:gdLst>
                <a:gd name="T0" fmla="*/ 9 w 256"/>
                <a:gd name="T1" fmla="*/ 86 h 152"/>
                <a:gd name="T2" fmla="*/ 22 w 256"/>
                <a:gd name="T3" fmla="*/ 100 h 152"/>
                <a:gd name="T4" fmla="*/ 20 w 256"/>
                <a:gd name="T5" fmla="*/ 112 h 152"/>
                <a:gd name="T6" fmla="*/ 60 w 256"/>
                <a:gd name="T7" fmla="*/ 152 h 152"/>
                <a:gd name="T8" fmla="*/ 224 w 256"/>
                <a:gd name="T9" fmla="*/ 152 h 152"/>
                <a:gd name="T10" fmla="*/ 256 w 256"/>
                <a:gd name="T11" fmla="*/ 120 h 152"/>
                <a:gd name="T12" fmla="*/ 228 w 256"/>
                <a:gd name="T13" fmla="*/ 80 h 152"/>
                <a:gd name="T14" fmla="*/ 144 w 256"/>
                <a:gd name="T15" fmla="*/ 8 h 152"/>
                <a:gd name="T16" fmla="*/ 100 w 256"/>
                <a:gd name="T17" fmla="*/ 20 h 152"/>
                <a:gd name="T18" fmla="*/ 56 w 256"/>
                <a:gd name="T19" fmla="*/ 0 h 152"/>
                <a:gd name="T20" fmla="*/ 46 w 256"/>
                <a:gd name="T21" fmla="*/ 1 h 152"/>
                <a:gd name="T22" fmla="*/ 40 w 256"/>
                <a:gd name="T23" fmla="*/ 2 h 152"/>
                <a:gd name="T24" fmla="*/ 43 w 256"/>
                <a:gd name="T25" fmla="*/ 7 h 152"/>
                <a:gd name="T26" fmla="*/ 48 w 256"/>
                <a:gd name="T27" fmla="*/ 24 h 152"/>
                <a:gd name="T28" fmla="*/ 16 w 256"/>
                <a:gd name="T29" fmla="*/ 56 h 152"/>
                <a:gd name="T30" fmla="*/ 6 w 256"/>
                <a:gd name="T31" fmla="*/ 54 h 152"/>
                <a:gd name="T32" fmla="*/ 0 w 256"/>
                <a:gd name="T33" fmla="*/ 52 h 152"/>
                <a:gd name="T34" fmla="*/ 0 w 256"/>
                <a:gd name="T35" fmla="*/ 58 h 152"/>
                <a:gd name="T36" fmla="*/ 9 w 256"/>
                <a:gd name="T37" fmla="*/ 86 h 152"/>
                <a:gd name="T38" fmla="*/ 220 w 256"/>
                <a:gd name="T39" fmla="*/ 84 h 152"/>
                <a:gd name="T40" fmla="*/ 220 w 256"/>
                <a:gd name="T41" fmla="*/ 88 h 152"/>
                <a:gd name="T42" fmla="*/ 224 w 256"/>
                <a:gd name="T43" fmla="*/ 88 h 152"/>
                <a:gd name="T44" fmla="*/ 248 w 256"/>
                <a:gd name="T45" fmla="*/ 120 h 152"/>
                <a:gd name="T46" fmla="*/ 224 w 256"/>
                <a:gd name="T47" fmla="*/ 144 h 152"/>
                <a:gd name="T48" fmla="*/ 60 w 256"/>
                <a:gd name="T49" fmla="*/ 144 h 152"/>
                <a:gd name="T50" fmla="*/ 28 w 256"/>
                <a:gd name="T51" fmla="*/ 112 h 152"/>
                <a:gd name="T52" fmla="*/ 60 w 256"/>
                <a:gd name="T53" fmla="*/ 76 h 152"/>
                <a:gd name="T54" fmla="*/ 72 w 256"/>
                <a:gd name="T55" fmla="*/ 76 h 152"/>
                <a:gd name="T56" fmla="*/ 72 w 256"/>
                <a:gd name="T57" fmla="*/ 73 h 152"/>
                <a:gd name="T58" fmla="*/ 144 w 256"/>
                <a:gd name="T59" fmla="*/ 16 h 152"/>
                <a:gd name="T60" fmla="*/ 220 w 256"/>
                <a:gd name="T61" fmla="*/ 84 h 152"/>
                <a:gd name="T62" fmla="*/ 16 w 256"/>
                <a:gd name="T63" fmla="*/ 64 h 152"/>
                <a:gd name="T64" fmla="*/ 56 w 256"/>
                <a:gd name="T65" fmla="*/ 24 h 152"/>
                <a:gd name="T66" fmla="*/ 53 w 256"/>
                <a:gd name="T67" fmla="*/ 8 h 152"/>
                <a:gd name="T68" fmla="*/ 56 w 256"/>
                <a:gd name="T69" fmla="*/ 8 h 152"/>
                <a:gd name="T70" fmla="*/ 93 w 256"/>
                <a:gd name="T71" fmla="*/ 25 h 152"/>
                <a:gd name="T72" fmla="*/ 65 w 256"/>
                <a:gd name="T73" fmla="*/ 68 h 152"/>
                <a:gd name="T74" fmla="*/ 60 w 256"/>
                <a:gd name="T75" fmla="*/ 68 h 152"/>
                <a:gd name="T76" fmla="*/ 25 w 256"/>
                <a:gd name="T77" fmla="*/ 92 h 152"/>
                <a:gd name="T78" fmla="*/ 16 w 256"/>
                <a:gd name="T79" fmla="*/ 82 h 152"/>
                <a:gd name="T80" fmla="*/ 9 w 256"/>
                <a:gd name="T81" fmla="*/ 63 h 152"/>
                <a:gd name="T82" fmla="*/ 16 w 256"/>
                <a:gd name="T83" fmla="*/ 6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152">
                  <a:moveTo>
                    <a:pt x="9" y="86"/>
                  </a:moveTo>
                  <a:cubicBezTo>
                    <a:pt x="12" y="91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2"/>
                    <a:pt x="100" y="20"/>
                  </a:cubicBezTo>
                  <a:cubicBezTo>
                    <a:pt x="89" y="7"/>
                    <a:pt x="73" y="0"/>
                    <a:pt x="56" y="0"/>
                  </a:cubicBezTo>
                  <a:cubicBezTo>
                    <a:pt x="53" y="0"/>
                    <a:pt x="49" y="0"/>
                    <a:pt x="46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7" y="12"/>
                    <a:pt x="48" y="18"/>
                    <a:pt x="48" y="24"/>
                  </a:cubicBezTo>
                  <a:cubicBezTo>
                    <a:pt x="48" y="42"/>
                    <a:pt x="34" y="56"/>
                    <a:pt x="16" y="56"/>
                  </a:cubicBezTo>
                  <a:cubicBezTo>
                    <a:pt x="13" y="56"/>
                    <a:pt x="9" y="55"/>
                    <a:pt x="6" y="5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4" y="78"/>
                    <a:pt x="9" y="86"/>
                  </a:cubicBezTo>
                  <a:close/>
                  <a:moveTo>
                    <a:pt x="220" y="84"/>
                  </a:move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8" y="88"/>
                    <a:pt x="248" y="105"/>
                    <a:pt x="248" y="120"/>
                  </a:cubicBezTo>
                  <a:cubicBezTo>
                    <a:pt x="248" y="134"/>
                    <a:pt x="239" y="144"/>
                    <a:pt x="224" y="144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41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8" y="40"/>
                    <a:pt x="109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lose/>
                  <a:moveTo>
                    <a:pt x="16" y="64"/>
                  </a:moveTo>
                  <a:cubicBezTo>
                    <a:pt x="38" y="64"/>
                    <a:pt x="56" y="46"/>
                    <a:pt x="56" y="24"/>
                  </a:cubicBezTo>
                  <a:cubicBezTo>
                    <a:pt x="56" y="19"/>
                    <a:pt x="55" y="13"/>
                    <a:pt x="53" y="8"/>
                  </a:cubicBezTo>
                  <a:cubicBezTo>
                    <a:pt x="54" y="8"/>
                    <a:pt x="55" y="8"/>
                    <a:pt x="56" y="8"/>
                  </a:cubicBezTo>
                  <a:cubicBezTo>
                    <a:pt x="71" y="8"/>
                    <a:pt x="84" y="14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5"/>
                    <a:pt x="16" y="82"/>
                  </a:cubicBezTo>
                  <a:cubicBezTo>
                    <a:pt x="12" y="76"/>
                    <a:pt x="10" y="70"/>
                    <a:pt x="9" y="63"/>
                  </a:cubicBezTo>
                  <a:cubicBezTo>
                    <a:pt x="11" y="64"/>
                    <a:pt x="14" y="64"/>
                    <a:pt x="16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3" name="Freeform 378"/>
            <p:cNvSpPr>
              <a:spLocks/>
            </p:cNvSpPr>
            <p:nvPr/>
          </p:nvSpPr>
          <p:spPr bwMode="auto">
            <a:xfrm>
              <a:off x="5267614" y="2248592"/>
              <a:ext cx="46479" cy="70422"/>
            </a:xfrm>
            <a:custGeom>
              <a:avLst/>
              <a:gdLst>
                <a:gd name="T0" fmla="*/ 33 w 33"/>
                <a:gd name="T1" fmla="*/ 3 h 50"/>
                <a:gd name="T2" fmla="*/ 6 w 33"/>
                <a:gd name="T3" fmla="*/ 50 h 50"/>
                <a:gd name="T4" fmla="*/ 0 w 33"/>
                <a:gd name="T5" fmla="*/ 47 h 50"/>
                <a:gd name="T6" fmla="*/ 27 w 33"/>
                <a:gd name="T7" fmla="*/ 0 h 50"/>
                <a:gd name="T8" fmla="*/ 33 w 33"/>
                <a:gd name="T9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33" y="3"/>
                  </a:moveTo>
                  <a:lnTo>
                    <a:pt x="6" y="50"/>
                  </a:lnTo>
                  <a:lnTo>
                    <a:pt x="0" y="47"/>
                  </a:lnTo>
                  <a:lnTo>
                    <a:pt x="27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4" name="Freeform 379"/>
            <p:cNvSpPr>
              <a:spLocks/>
            </p:cNvSpPr>
            <p:nvPr/>
          </p:nvSpPr>
          <p:spPr bwMode="auto">
            <a:xfrm>
              <a:off x="5315501" y="2248592"/>
              <a:ext cx="46479" cy="70422"/>
            </a:xfrm>
            <a:custGeom>
              <a:avLst/>
              <a:gdLst>
                <a:gd name="T0" fmla="*/ 33 w 33"/>
                <a:gd name="T1" fmla="*/ 3 h 50"/>
                <a:gd name="T2" fmla="*/ 6 w 33"/>
                <a:gd name="T3" fmla="*/ 50 h 50"/>
                <a:gd name="T4" fmla="*/ 0 w 33"/>
                <a:gd name="T5" fmla="*/ 47 h 50"/>
                <a:gd name="T6" fmla="*/ 27 w 33"/>
                <a:gd name="T7" fmla="*/ 0 h 50"/>
                <a:gd name="T8" fmla="*/ 33 w 33"/>
                <a:gd name="T9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33" y="3"/>
                  </a:moveTo>
                  <a:lnTo>
                    <a:pt x="6" y="50"/>
                  </a:lnTo>
                  <a:lnTo>
                    <a:pt x="0" y="47"/>
                  </a:lnTo>
                  <a:lnTo>
                    <a:pt x="27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5" name="Freeform 380"/>
            <p:cNvSpPr>
              <a:spLocks/>
            </p:cNvSpPr>
            <p:nvPr/>
          </p:nvSpPr>
          <p:spPr bwMode="auto">
            <a:xfrm>
              <a:off x="5363388" y="2248592"/>
              <a:ext cx="45070" cy="70422"/>
            </a:xfrm>
            <a:custGeom>
              <a:avLst/>
              <a:gdLst>
                <a:gd name="T0" fmla="*/ 32 w 32"/>
                <a:gd name="T1" fmla="*/ 3 h 50"/>
                <a:gd name="T2" fmla="*/ 5 w 32"/>
                <a:gd name="T3" fmla="*/ 50 h 50"/>
                <a:gd name="T4" fmla="*/ 0 w 32"/>
                <a:gd name="T5" fmla="*/ 47 h 50"/>
                <a:gd name="T6" fmla="*/ 26 w 32"/>
                <a:gd name="T7" fmla="*/ 0 h 50"/>
                <a:gd name="T8" fmla="*/ 32 w 32"/>
                <a:gd name="T9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0">
                  <a:moveTo>
                    <a:pt x="32" y="3"/>
                  </a:moveTo>
                  <a:lnTo>
                    <a:pt x="5" y="50"/>
                  </a:lnTo>
                  <a:lnTo>
                    <a:pt x="0" y="47"/>
                  </a:lnTo>
                  <a:lnTo>
                    <a:pt x="26" y="0"/>
                  </a:lnTo>
                  <a:lnTo>
                    <a:pt x="3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6" name="Freeform 381"/>
            <p:cNvSpPr>
              <a:spLocks/>
            </p:cNvSpPr>
            <p:nvPr/>
          </p:nvSpPr>
          <p:spPr bwMode="auto">
            <a:xfrm>
              <a:off x="5409867" y="2248592"/>
              <a:ext cx="46479" cy="70422"/>
            </a:xfrm>
            <a:custGeom>
              <a:avLst/>
              <a:gdLst>
                <a:gd name="T0" fmla="*/ 33 w 33"/>
                <a:gd name="T1" fmla="*/ 3 h 50"/>
                <a:gd name="T2" fmla="*/ 6 w 33"/>
                <a:gd name="T3" fmla="*/ 50 h 50"/>
                <a:gd name="T4" fmla="*/ 0 w 33"/>
                <a:gd name="T5" fmla="*/ 47 h 50"/>
                <a:gd name="T6" fmla="*/ 27 w 33"/>
                <a:gd name="T7" fmla="*/ 0 h 50"/>
                <a:gd name="T8" fmla="*/ 33 w 33"/>
                <a:gd name="T9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33" y="3"/>
                  </a:moveTo>
                  <a:lnTo>
                    <a:pt x="6" y="50"/>
                  </a:lnTo>
                  <a:lnTo>
                    <a:pt x="0" y="47"/>
                  </a:lnTo>
                  <a:lnTo>
                    <a:pt x="27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22" name="Группа 421"/>
          <p:cNvGrpSpPr/>
          <p:nvPr/>
        </p:nvGrpSpPr>
        <p:grpSpPr>
          <a:xfrm>
            <a:off x="5607048" y="2061270"/>
            <a:ext cx="302815" cy="257744"/>
            <a:chOff x="5607048" y="2061270"/>
            <a:chExt cx="302815" cy="257744"/>
          </a:xfrm>
        </p:grpSpPr>
        <p:sp>
          <p:nvSpPr>
            <p:cNvPr id="377" name="Freeform 382"/>
            <p:cNvSpPr>
              <a:spLocks noEditPoints="1"/>
            </p:cNvSpPr>
            <p:nvPr/>
          </p:nvSpPr>
          <p:spPr bwMode="auto">
            <a:xfrm>
              <a:off x="5607048" y="2061270"/>
              <a:ext cx="302815" cy="180280"/>
            </a:xfrm>
            <a:custGeom>
              <a:avLst/>
              <a:gdLst>
                <a:gd name="T0" fmla="*/ 228 w 256"/>
                <a:gd name="T1" fmla="*/ 80 h 152"/>
                <a:gd name="T2" fmla="*/ 144 w 256"/>
                <a:gd name="T3" fmla="*/ 8 h 152"/>
                <a:gd name="T4" fmla="*/ 100 w 256"/>
                <a:gd name="T5" fmla="*/ 20 h 152"/>
                <a:gd name="T6" fmla="*/ 56 w 256"/>
                <a:gd name="T7" fmla="*/ 0 h 152"/>
                <a:gd name="T8" fmla="*/ 0 w 256"/>
                <a:gd name="T9" fmla="*/ 56 h 152"/>
                <a:gd name="T10" fmla="*/ 9 w 256"/>
                <a:gd name="T11" fmla="*/ 86 h 152"/>
                <a:gd name="T12" fmla="*/ 22 w 256"/>
                <a:gd name="T13" fmla="*/ 100 h 152"/>
                <a:gd name="T14" fmla="*/ 20 w 256"/>
                <a:gd name="T15" fmla="*/ 112 h 152"/>
                <a:gd name="T16" fmla="*/ 60 w 256"/>
                <a:gd name="T17" fmla="*/ 152 h 152"/>
                <a:gd name="T18" fmla="*/ 224 w 256"/>
                <a:gd name="T19" fmla="*/ 152 h 152"/>
                <a:gd name="T20" fmla="*/ 256 w 256"/>
                <a:gd name="T21" fmla="*/ 120 h 152"/>
                <a:gd name="T22" fmla="*/ 228 w 256"/>
                <a:gd name="T23" fmla="*/ 80 h 152"/>
                <a:gd name="T24" fmla="*/ 16 w 256"/>
                <a:gd name="T25" fmla="*/ 82 h 152"/>
                <a:gd name="T26" fmla="*/ 8 w 256"/>
                <a:gd name="T27" fmla="*/ 56 h 152"/>
                <a:gd name="T28" fmla="*/ 56 w 256"/>
                <a:gd name="T29" fmla="*/ 8 h 152"/>
                <a:gd name="T30" fmla="*/ 93 w 256"/>
                <a:gd name="T31" fmla="*/ 25 h 152"/>
                <a:gd name="T32" fmla="*/ 65 w 256"/>
                <a:gd name="T33" fmla="*/ 68 h 152"/>
                <a:gd name="T34" fmla="*/ 60 w 256"/>
                <a:gd name="T35" fmla="*/ 68 h 152"/>
                <a:gd name="T36" fmla="*/ 25 w 256"/>
                <a:gd name="T37" fmla="*/ 92 h 152"/>
                <a:gd name="T38" fmla="*/ 16 w 256"/>
                <a:gd name="T39" fmla="*/ 82 h 152"/>
                <a:gd name="T40" fmla="*/ 224 w 256"/>
                <a:gd name="T41" fmla="*/ 144 h 152"/>
                <a:gd name="T42" fmla="*/ 60 w 256"/>
                <a:gd name="T43" fmla="*/ 144 h 152"/>
                <a:gd name="T44" fmla="*/ 28 w 256"/>
                <a:gd name="T45" fmla="*/ 112 h 152"/>
                <a:gd name="T46" fmla="*/ 60 w 256"/>
                <a:gd name="T47" fmla="*/ 76 h 152"/>
                <a:gd name="T48" fmla="*/ 72 w 256"/>
                <a:gd name="T49" fmla="*/ 76 h 152"/>
                <a:gd name="T50" fmla="*/ 72 w 256"/>
                <a:gd name="T51" fmla="*/ 73 h 152"/>
                <a:gd name="T52" fmla="*/ 144 w 256"/>
                <a:gd name="T53" fmla="*/ 16 h 152"/>
                <a:gd name="T54" fmla="*/ 220 w 256"/>
                <a:gd name="T55" fmla="*/ 84 h 152"/>
                <a:gd name="T56" fmla="*/ 220 w 256"/>
                <a:gd name="T57" fmla="*/ 88 h 152"/>
                <a:gd name="T58" fmla="*/ 224 w 256"/>
                <a:gd name="T59" fmla="*/ 88 h 152"/>
                <a:gd name="T60" fmla="*/ 248 w 256"/>
                <a:gd name="T61" fmla="*/ 120 h 152"/>
                <a:gd name="T62" fmla="*/ 224 w 256"/>
                <a:gd name="T6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6" h="152">
                  <a:moveTo>
                    <a:pt x="228" y="80"/>
                  </a:moveTo>
                  <a:cubicBezTo>
                    <a:pt x="226" y="40"/>
                    <a:pt x="189" y="8"/>
                    <a:pt x="144" y="8"/>
                  </a:cubicBezTo>
                  <a:cubicBezTo>
                    <a:pt x="128" y="8"/>
                    <a:pt x="113" y="12"/>
                    <a:pt x="100" y="20"/>
                  </a:cubicBezTo>
                  <a:cubicBezTo>
                    <a:pt x="89" y="7"/>
                    <a:pt x="73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7"/>
                    <a:pt x="3" y="77"/>
                    <a:pt x="9" y="86"/>
                  </a:cubicBezTo>
                  <a:cubicBezTo>
                    <a:pt x="13" y="91"/>
                    <a:pt x="17" y="96"/>
                    <a:pt x="22" y="100"/>
                  </a:cubicBezTo>
                  <a:cubicBezTo>
                    <a:pt x="21" y="104"/>
                    <a:pt x="20" y="108"/>
                    <a:pt x="20" y="112"/>
                  </a:cubicBezTo>
                  <a:cubicBezTo>
                    <a:pt x="20" y="135"/>
                    <a:pt x="37" y="152"/>
                    <a:pt x="60" y="152"/>
                  </a:cubicBezTo>
                  <a:cubicBezTo>
                    <a:pt x="224" y="152"/>
                    <a:pt x="224" y="152"/>
                    <a:pt x="224" y="152"/>
                  </a:cubicBezTo>
                  <a:cubicBezTo>
                    <a:pt x="243" y="152"/>
                    <a:pt x="256" y="139"/>
                    <a:pt x="256" y="120"/>
                  </a:cubicBezTo>
                  <a:cubicBezTo>
                    <a:pt x="256" y="102"/>
                    <a:pt x="245" y="83"/>
                    <a:pt x="228" y="80"/>
                  </a:cubicBezTo>
                  <a:close/>
                  <a:moveTo>
                    <a:pt x="16" y="82"/>
                  </a:moveTo>
                  <a:cubicBezTo>
                    <a:pt x="11" y="74"/>
                    <a:pt x="8" y="65"/>
                    <a:pt x="8" y="56"/>
                  </a:cubicBezTo>
                  <a:cubicBezTo>
                    <a:pt x="8" y="29"/>
                    <a:pt x="30" y="8"/>
                    <a:pt x="56" y="8"/>
                  </a:cubicBezTo>
                  <a:cubicBezTo>
                    <a:pt x="71" y="8"/>
                    <a:pt x="84" y="14"/>
                    <a:pt x="93" y="25"/>
                  </a:cubicBezTo>
                  <a:cubicBezTo>
                    <a:pt x="79" y="36"/>
                    <a:pt x="69" y="51"/>
                    <a:pt x="65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45" y="68"/>
                    <a:pt x="31" y="78"/>
                    <a:pt x="25" y="92"/>
                  </a:cubicBezTo>
                  <a:cubicBezTo>
                    <a:pt x="21" y="89"/>
                    <a:pt x="18" y="85"/>
                    <a:pt x="16" y="82"/>
                  </a:cubicBezTo>
                  <a:close/>
                  <a:moveTo>
                    <a:pt x="224" y="144"/>
                  </a:moveTo>
                  <a:cubicBezTo>
                    <a:pt x="60" y="144"/>
                    <a:pt x="60" y="144"/>
                    <a:pt x="60" y="144"/>
                  </a:cubicBezTo>
                  <a:cubicBezTo>
                    <a:pt x="41" y="144"/>
                    <a:pt x="28" y="131"/>
                    <a:pt x="28" y="112"/>
                  </a:cubicBezTo>
                  <a:cubicBezTo>
                    <a:pt x="28" y="92"/>
                    <a:pt x="43" y="76"/>
                    <a:pt x="60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8" y="40"/>
                    <a:pt x="109" y="16"/>
                    <a:pt x="144" y="16"/>
                  </a:cubicBezTo>
                  <a:cubicBezTo>
                    <a:pt x="186" y="16"/>
                    <a:pt x="220" y="46"/>
                    <a:pt x="220" y="84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24" y="88"/>
                    <a:pt x="224" y="88"/>
                    <a:pt x="224" y="88"/>
                  </a:cubicBezTo>
                  <a:cubicBezTo>
                    <a:pt x="238" y="88"/>
                    <a:pt x="248" y="105"/>
                    <a:pt x="248" y="120"/>
                  </a:cubicBezTo>
                  <a:cubicBezTo>
                    <a:pt x="248" y="134"/>
                    <a:pt x="239" y="144"/>
                    <a:pt x="224" y="1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8" name="Freeform 383"/>
            <p:cNvSpPr>
              <a:spLocks/>
            </p:cNvSpPr>
            <p:nvPr/>
          </p:nvSpPr>
          <p:spPr bwMode="auto">
            <a:xfrm>
              <a:off x="5660569" y="2248592"/>
              <a:ext cx="46479" cy="70422"/>
            </a:xfrm>
            <a:custGeom>
              <a:avLst/>
              <a:gdLst>
                <a:gd name="T0" fmla="*/ 0 w 33"/>
                <a:gd name="T1" fmla="*/ 47 h 50"/>
                <a:gd name="T2" fmla="*/ 27 w 33"/>
                <a:gd name="T3" fmla="*/ 0 h 50"/>
                <a:gd name="T4" fmla="*/ 33 w 33"/>
                <a:gd name="T5" fmla="*/ 3 h 50"/>
                <a:gd name="T6" fmla="*/ 6 w 33"/>
                <a:gd name="T7" fmla="*/ 50 h 50"/>
                <a:gd name="T8" fmla="*/ 0 w 33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9" name="Freeform 384"/>
            <p:cNvSpPr>
              <a:spLocks/>
            </p:cNvSpPr>
            <p:nvPr/>
          </p:nvSpPr>
          <p:spPr bwMode="auto">
            <a:xfrm>
              <a:off x="5708456" y="2248592"/>
              <a:ext cx="45070" cy="70422"/>
            </a:xfrm>
            <a:custGeom>
              <a:avLst/>
              <a:gdLst>
                <a:gd name="T0" fmla="*/ 0 w 32"/>
                <a:gd name="T1" fmla="*/ 47 h 50"/>
                <a:gd name="T2" fmla="*/ 27 w 32"/>
                <a:gd name="T3" fmla="*/ 0 h 50"/>
                <a:gd name="T4" fmla="*/ 32 w 32"/>
                <a:gd name="T5" fmla="*/ 3 h 50"/>
                <a:gd name="T6" fmla="*/ 6 w 32"/>
                <a:gd name="T7" fmla="*/ 50 h 50"/>
                <a:gd name="T8" fmla="*/ 0 w 32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0">
                  <a:moveTo>
                    <a:pt x="0" y="47"/>
                  </a:moveTo>
                  <a:lnTo>
                    <a:pt x="27" y="0"/>
                  </a:lnTo>
                  <a:lnTo>
                    <a:pt x="32" y="3"/>
                  </a:lnTo>
                  <a:lnTo>
                    <a:pt x="6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0" name="Freeform 385"/>
            <p:cNvSpPr>
              <a:spLocks/>
            </p:cNvSpPr>
            <p:nvPr/>
          </p:nvSpPr>
          <p:spPr bwMode="auto">
            <a:xfrm>
              <a:off x="5754934" y="2248592"/>
              <a:ext cx="46479" cy="70422"/>
            </a:xfrm>
            <a:custGeom>
              <a:avLst/>
              <a:gdLst>
                <a:gd name="T0" fmla="*/ 0 w 33"/>
                <a:gd name="T1" fmla="*/ 47 h 50"/>
                <a:gd name="T2" fmla="*/ 27 w 33"/>
                <a:gd name="T3" fmla="*/ 0 h 50"/>
                <a:gd name="T4" fmla="*/ 33 w 33"/>
                <a:gd name="T5" fmla="*/ 3 h 50"/>
                <a:gd name="T6" fmla="*/ 6 w 33"/>
                <a:gd name="T7" fmla="*/ 50 h 50"/>
                <a:gd name="T8" fmla="*/ 0 w 33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1" name="Freeform 386"/>
            <p:cNvSpPr>
              <a:spLocks/>
            </p:cNvSpPr>
            <p:nvPr/>
          </p:nvSpPr>
          <p:spPr bwMode="auto">
            <a:xfrm>
              <a:off x="5802821" y="2248592"/>
              <a:ext cx="46479" cy="70422"/>
            </a:xfrm>
            <a:custGeom>
              <a:avLst/>
              <a:gdLst>
                <a:gd name="T0" fmla="*/ 0 w 33"/>
                <a:gd name="T1" fmla="*/ 47 h 50"/>
                <a:gd name="T2" fmla="*/ 27 w 33"/>
                <a:gd name="T3" fmla="*/ 0 h 50"/>
                <a:gd name="T4" fmla="*/ 33 w 33"/>
                <a:gd name="T5" fmla="*/ 3 h 50"/>
                <a:gd name="T6" fmla="*/ 6 w 33"/>
                <a:gd name="T7" fmla="*/ 50 h 50"/>
                <a:gd name="T8" fmla="*/ 0 w 33"/>
                <a:gd name="T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0">
                  <a:moveTo>
                    <a:pt x="0" y="47"/>
                  </a:moveTo>
                  <a:lnTo>
                    <a:pt x="27" y="0"/>
                  </a:lnTo>
                  <a:lnTo>
                    <a:pt x="33" y="3"/>
                  </a:lnTo>
                  <a:lnTo>
                    <a:pt x="6" y="5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14" name="Группа 413"/>
          <p:cNvGrpSpPr/>
          <p:nvPr/>
        </p:nvGrpSpPr>
        <p:grpSpPr>
          <a:xfrm>
            <a:off x="2466231" y="2072537"/>
            <a:ext cx="302815" cy="235210"/>
            <a:chOff x="2466231" y="2072537"/>
            <a:chExt cx="302815" cy="235210"/>
          </a:xfrm>
        </p:grpSpPr>
        <p:sp>
          <p:nvSpPr>
            <p:cNvPr id="382" name="Freeform 387"/>
            <p:cNvSpPr>
              <a:spLocks/>
            </p:cNvSpPr>
            <p:nvPr/>
          </p:nvSpPr>
          <p:spPr bwMode="auto">
            <a:xfrm>
              <a:off x="2466231" y="2072537"/>
              <a:ext cx="302815" cy="184506"/>
            </a:xfrm>
            <a:custGeom>
              <a:avLst/>
              <a:gdLst>
                <a:gd name="T0" fmla="*/ 44 w 256"/>
                <a:gd name="T1" fmla="*/ 156 h 156"/>
                <a:gd name="T2" fmla="*/ 72 w 256"/>
                <a:gd name="T3" fmla="*/ 156 h 156"/>
                <a:gd name="T4" fmla="*/ 72 w 256"/>
                <a:gd name="T5" fmla="*/ 148 h 156"/>
                <a:gd name="T6" fmla="*/ 44 w 256"/>
                <a:gd name="T7" fmla="*/ 148 h 156"/>
                <a:gd name="T8" fmla="*/ 8 w 256"/>
                <a:gd name="T9" fmla="*/ 112 h 156"/>
                <a:gd name="T10" fmla="*/ 44 w 256"/>
                <a:gd name="T11" fmla="*/ 72 h 156"/>
                <a:gd name="T12" fmla="*/ 56 w 256"/>
                <a:gd name="T13" fmla="*/ 72 h 156"/>
                <a:gd name="T14" fmla="*/ 56 w 256"/>
                <a:gd name="T15" fmla="*/ 69 h 156"/>
                <a:gd name="T16" fmla="*/ 136 w 256"/>
                <a:gd name="T17" fmla="*/ 8 h 156"/>
                <a:gd name="T18" fmla="*/ 216 w 256"/>
                <a:gd name="T19" fmla="*/ 84 h 156"/>
                <a:gd name="T20" fmla="*/ 216 w 256"/>
                <a:gd name="T21" fmla="*/ 88 h 156"/>
                <a:gd name="T22" fmla="*/ 220 w 256"/>
                <a:gd name="T23" fmla="*/ 88 h 156"/>
                <a:gd name="T24" fmla="*/ 248 w 256"/>
                <a:gd name="T25" fmla="*/ 120 h 156"/>
                <a:gd name="T26" fmla="*/ 220 w 256"/>
                <a:gd name="T27" fmla="*/ 148 h 156"/>
                <a:gd name="T28" fmla="*/ 184 w 256"/>
                <a:gd name="T29" fmla="*/ 148 h 156"/>
                <a:gd name="T30" fmla="*/ 184 w 256"/>
                <a:gd name="T31" fmla="*/ 156 h 156"/>
                <a:gd name="T32" fmla="*/ 220 w 256"/>
                <a:gd name="T33" fmla="*/ 156 h 156"/>
                <a:gd name="T34" fmla="*/ 256 w 256"/>
                <a:gd name="T35" fmla="*/ 120 h 156"/>
                <a:gd name="T36" fmla="*/ 224 w 256"/>
                <a:gd name="T37" fmla="*/ 80 h 156"/>
                <a:gd name="T38" fmla="*/ 136 w 256"/>
                <a:gd name="T39" fmla="*/ 0 h 156"/>
                <a:gd name="T40" fmla="*/ 49 w 256"/>
                <a:gd name="T41" fmla="*/ 64 h 156"/>
                <a:gd name="T42" fmla="*/ 44 w 256"/>
                <a:gd name="T43" fmla="*/ 64 h 156"/>
                <a:gd name="T44" fmla="*/ 0 w 256"/>
                <a:gd name="T45" fmla="*/ 112 h 156"/>
                <a:gd name="T46" fmla="*/ 44 w 256"/>
                <a:gd name="T4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6" h="156">
                  <a:moveTo>
                    <a:pt x="44" y="156"/>
                  </a:moveTo>
                  <a:cubicBezTo>
                    <a:pt x="72" y="156"/>
                    <a:pt x="72" y="156"/>
                    <a:pt x="72" y="156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24" y="148"/>
                    <a:pt x="8" y="133"/>
                    <a:pt x="8" y="112"/>
                  </a:cubicBezTo>
                  <a:cubicBezTo>
                    <a:pt x="8" y="90"/>
                    <a:pt x="25" y="72"/>
                    <a:pt x="44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3" y="34"/>
                    <a:pt x="97" y="8"/>
                    <a:pt x="136" y="8"/>
                  </a:cubicBezTo>
                  <a:cubicBezTo>
                    <a:pt x="181" y="8"/>
                    <a:pt x="216" y="42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7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ubicBezTo>
                    <a:pt x="184" y="148"/>
                    <a:pt x="184" y="148"/>
                    <a:pt x="184" y="148"/>
                  </a:cubicBezTo>
                  <a:cubicBezTo>
                    <a:pt x="184" y="156"/>
                    <a:pt x="184" y="156"/>
                    <a:pt x="184" y="156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1" y="156"/>
                    <a:pt x="256" y="141"/>
                    <a:pt x="256" y="120"/>
                  </a:cubicBezTo>
                  <a:cubicBezTo>
                    <a:pt x="256" y="102"/>
                    <a:pt x="244" y="83"/>
                    <a:pt x="224" y="80"/>
                  </a:cubicBezTo>
                  <a:cubicBezTo>
                    <a:pt x="222" y="35"/>
                    <a:pt x="184" y="0"/>
                    <a:pt x="136" y="0"/>
                  </a:cubicBezTo>
                  <a:cubicBezTo>
                    <a:pt x="94" y="0"/>
                    <a:pt x="58" y="27"/>
                    <a:pt x="49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0" y="64"/>
                    <a:pt x="0" y="86"/>
                    <a:pt x="0" y="112"/>
                  </a:cubicBezTo>
                  <a:cubicBezTo>
                    <a:pt x="0" y="137"/>
                    <a:pt x="19" y="156"/>
                    <a:pt x="44" y="1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3" name="Freeform 388"/>
            <p:cNvSpPr>
              <a:spLocks/>
            </p:cNvSpPr>
            <p:nvPr/>
          </p:nvSpPr>
          <p:spPr bwMode="auto">
            <a:xfrm>
              <a:off x="2562005" y="2234507"/>
              <a:ext cx="45070" cy="33803"/>
            </a:xfrm>
            <a:custGeom>
              <a:avLst/>
              <a:gdLst>
                <a:gd name="T0" fmla="*/ 6 w 32"/>
                <a:gd name="T1" fmla="*/ 24 h 24"/>
                <a:gd name="T2" fmla="*/ 11 w 32"/>
                <a:gd name="T3" fmla="*/ 16 h 24"/>
                <a:gd name="T4" fmla="*/ 32 w 32"/>
                <a:gd name="T5" fmla="*/ 16 h 24"/>
                <a:gd name="T6" fmla="*/ 32 w 32"/>
                <a:gd name="T7" fmla="*/ 9 h 24"/>
                <a:gd name="T8" fmla="*/ 11 w 32"/>
                <a:gd name="T9" fmla="*/ 9 h 24"/>
                <a:gd name="T10" fmla="*/ 6 w 32"/>
                <a:gd name="T11" fmla="*/ 0 h 24"/>
                <a:gd name="T12" fmla="*/ 0 w 32"/>
                <a:gd name="T13" fmla="*/ 4 h 24"/>
                <a:gd name="T14" fmla="*/ 6 w 32"/>
                <a:gd name="T15" fmla="*/ 12 h 24"/>
                <a:gd name="T16" fmla="*/ 0 w 32"/>
                <a:gd name="T17" fmla="*/ 21 h 24"/>
                <a:gd name="T18" fmla="*/ 6 w 32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4">
                  <a:moveTo>
                    <a:pt x="6" y="24"/>
                  </a:moveTo>
                  <a:lnTo>
                    <a:pt x="11" y="16"/>
                  </a:lnTo>
                  <a:lnTo>
                    <a:pt x="32" y="16"/>
                  </a:lnTo>
                  <a:lnTo>
                    <a:pt x="32" y="9"/>
                  </a:lnTo>
                  <a:lnTo>
                    <a:pt x="11" y="9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12"/>
                  </a:lnTo>
                  <a:lnTo>
                    <a:pt x="0" y="21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4" name="Freeform 389"/>
            <p:cNvSpPr>
              <a:spLocks/>
            </p:cNvSpPr>
            <p:nvPr/>
          </p:nvSpPr>
          <p:spPr bwMode="auto">
            <a:xfrm>
              <a:off x="2626793" y="2234507"/>
              <a:ext cx="46479" cy="33803"/>
            </a:xfrm>
            <a:custGeom>
              <a:avLst/>
              <a:gdLst>
                <a:gd name="T0" fmla="*/ 28 w 33"/>
                <a:gd name="T1" fmla="*/ 0 h 24"/>
                <a:gd name="T2" fmla="*/ 22 w 33"/>
                <a:gd name="T3" fmla="*/ 9 h 24"/>
                <a:gd name="T4" fmla="*/ 0 w 33"/>
                <a:gd name="T5" fmla="*/ 9 h 24"/>
                <a:gd name="T6" fmla="*/ 0 w 33"/>
                <a:gd name="T7" fmla="*/ 16 h 24"/>
                <a:gd name="T8" fmla="*/ 22 w 33"/>
                <a:gd name="T9" fmla="*/ 16 h 24"/>
                <a:gd name="T10" fmla="*/ 28 w 33"/>
                <a:gd name="T11" fmla="*/ 24 h 24"/>
                <a:gd name="T12" fmla="*/ 33 w 33"/>
                <a:gd name="T13" fmla="*/ 21 h 24"/>
                <a:gd name="T14" fmla="*/ 28 w 33"/>
                <a:gd name="T15" fmla="*/ 12 h 24"/>
                <a:gd name="T16" fmla="*/ 33 w 33"/>
                <a:gd name="T17" fmla="*/ 4 h 24"/>
                <a:gd name="T18" fmla="*/ 28 w 33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4">
                  <a:moveTo>
                    <a:pt x="28" y="0"/>
                  </a:moveTo>
                  <a:lnTo>
                    <a:pt x="22" y="9"/>
                  </a:lnTo>
                  <a:lnTo>
                    <a:pt x="0" y="9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8" y="24"/>
                  </a:lnTo>
                  <a:lnTo>
                    <a:pt x="33" y="21"/>
                  </a:lnTo>
                  <a:lnTo>
                    <a:pt x="28" y="12"/>
                  </a:lnTo>
                  <a:lnTo>
                    <a:pt x="33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5" name="Freeform 390"/>
            <p:cNvSpPr>
              <a:spLocks/>
            </p:cNvSpPr>
            <p:nvPr/>
          </p:nvSpPr>
          <p:spPr bwMode="auto">
            <a:xfrm>
              <a:off x="2600032" y="2261268"/>
              <a:ext cx="35211" cy="46479"/>
            </a:xfrm>
            <a:custGeom>
              <a:avLst/>
              <a:gdLst>
                <a:gd name="T0" fmla="*/ 12 w 25"/>
                <a:gd name="T1" fmla="*/ 28 h 33"/>
                <a:gd name="T2" fmla="*/ 20 w 25"/>
                <a:gd name="T3" fmla="*/ 33 h 33"/>
                <a:gd name="T4" fmla="*/ 25 w 25"/>
                <a:gd name="T5" fmla="*/ 28 h 33"/>
                <a:gd name="T6" fmla="*/ 15 w 25"/>
                <a:gd name="T7" fmla="*/ 22 h 33"/>
                <a:gd name="T8" fmla="*/ 15 w 25"/>
                <a:gd name="T9" fmla="*/ 0 h 33"/>
                <a:gd name="T10" fmla="*/ 9 w 25"/>
                <a:gd name="T11" fmla="*/ 0 h 33"/>
                <a:gd name="T12" fmla="*/ 9 w 25"/>
                <a:gd name="T13" fmla="*/ 22 h 33"/>
                <a:gd name="T14" fmla="*/ 0 w 25"/>
                <a:gd name="T15" fmla="*/ 28 h 33"/>
                <a:gd name="T16" fmla="*/ 5 w 25"/>
                <a:gd name="T17" fmla="*/ 33 h 33"/>
                <a:gd name="T18" fmla="*/ 12 w 25"/>
                <a:gd name="T1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3">
                  <a:moveTo>
                    <a:pt x="12" y="28"/>
                  </a:moveTo>
                  <a:lnTo>
                    <a:pt x="20" y="33"/>
                  </a:lnTo>
                  <a:lnTo>
                    <a:pt x="25" y="28"/>
                  </a:lnTo>
                  <a:lnTo>
                    <a:pt x="15" y="22"/>
                  </a:lnTo>
                  <a:lnTo>
                    <a:pt x="15" y="0"/>
                  </a:lnTo>
                  <a:lnTo>
                    <a:pt x="9" y="0"/>
                  </a:lnTo>
                  <a:lnTo>
                    <a:pt x="9" y="22"/>
                  </a:lnTo>
                  <a:lnTo>
                    <a:pt x="0" y="28"/>
                  </a:lnTo>
                  <a:lnTo>
                    <a:pt x="5" y="33"/>
                  </a:lnTo>
                  <a:lnTo>
                    <a:pt x="12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6" name="Freeform 391"/>
            <p:cNvSpPr>
              <a:spLocks/>
            </p:cNvSpPr>
            <p:nvPr/>
          </p:nvSpPr>
          <p:spPr bwMode="auto">
            <a:xfrm>
              <a:off x="2600032" y="2196480"/>
              <a:ext cx="35211" cy="45070"/>
            </a:xfrm>
            <a:custGeom>
              <a:avLst/>
              <a:gdLst>
                <a:gd name="T0" fmla="*/ 12 w 25"/>
                <a:gd name="T1" fmla="*/ 5 h 32"/>
                <a:gd name="T2" fmla="*/ 5 w 25"/>
                <a:gd name="T3" fmla="*/ 0 h 32"/>
                <a:gd name="T4" fmla="*/ 0 w 25"/>
                <a:gd name="T5" fmla="*/ 5 h 32"/>
                <a:gd name="T6" fmla="*/ 9 w 25"/>
                <a:gd name="T7" fmla="*/ 11 h 32"/>
                <a:gd name="T8" fmla="*/ 9 w 25"/>
                <a:gd name="T9" fmla="*/ 32 h 32"/>
                <a:gd name="T10" fmla="*/ 15 w 25"/>
                <a:gd name="T11" fmla="*/ 32 h 32"/>
                <a:gd name="T12" fmla="*/ 15 w 25"/>
                <a:gd name="T13" fmla="*/ 11 h 32"/>
                <a:gd name="T14" fmla="*/ 25 w 25"/>
                <a:gd name="T15" fmla="*/ 5 h 32"/>
                <a:gd name="T16" fmla="*/ 20 w 25"/>
                <a:gd name="T17" fmla="*/ 0 h 32"/>
                <a:gd name="T18" fmla="*/ 12 w 25"/>
                <a:gd name="T1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2">
                  <a:moveTo>
                    <a:pt x="12" y="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9" y="11"/>
                  </a:lnTo>
                  <a:lnTo>
                    <a:pt x="9" y="32"/>
                  </a:lnTo>
                  <a:lnTo>
                    <a:pt x="15" y="32"/>
                  </a:lnTo>
                  <a:lnTo>
                    <a:pt x="15" y="11"/>
                  </a:lnTo>
                  <a:lnTo>
                    <a:pt x="25" y="5"/>
                  </a:lnTo>
                  <a:lnTo>
                    <a:pt x="20" y="0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7" name="Freeform 392"/>
            <p:cNvSpPr>
              <a:spLocks/>
            </p:cNvSpPr>
            <p:nvPr/>
          </p:nvSpPr>
          <p:spPr bwMode="auto">
            <a:xfrm>
              <a:off x="2570455" y="2204931"/>
              <a:ext cx="40845" cy="40845"/>
            </a:xfrm>
            <a:custGeom>
              <a:avLst/>
              <a:gdLst>
                <a:gd name="T0" fmla="*/ 11 w 29"/>
                <a:gd name="T1" fmla="*/ 0 h 29"/>
                <a:gd name="T2" fmla="*/ 9 w 29"/>
                <a:gd name="T3" fmla="*/ 9 h 29"/>
                <a:gd name="T4" fmla="*/ 0 w 29"/>
                <a:gd name="T5" fmla="*/ 11 h 29"/>
                <a:gd name="T6" fmla="*/ 1 w 29"/>
                <a:gd name="T7" fmla="*/ 17 h 29"/>
                <a:gd name="T8" fmla="*/ 11 w 29"/>
                <a:gd name="T9" fmla="*/ 16 h 29"/>
                <a:gd name="T10" fmla="*/ 25 w 29"/>
                <a:gd name="T11" fmla="*/ 29 h 29"/>
                <a:gd name="T12" fmla="*/ 29 w 29"/>
                <a:gd name="T13" fmla="*/ 24 h 29"/>
                <a:gd name="T14" fmla="*/ 15 w 29"/>
                <a:gd name="T15" fmla="*/ 11 h 29"/>
                <a:gd name="T16" fmla="*/ 18 w 29"/>
                <a:gd name="T17" fmla="*/ 0 h 29"/>
                <a:gd name="T18" fmla="*/ 11 w 29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9" y="9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11" y="16"/>
                  </a:lnTo>
                  <a:lnTo>
                    <a:pt x="25" y="29"/>
                  </a:lnTo>
                  <a:lnTo>
                    <a:pt x="29" y="24"/>
                  </a:lnTo>
                  <a:lnTo>
                    <a:pt x="15" y="11"/>
                  </a:lnTo>
                  <a:lnTo>
                    <a:pt x="18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8" name="Freeform 393"/>
            <p:cNvSpPr>
              <a:spLocks/>
            </p:cNvSpPr>
            <p:nvPr/>
          </p:nvSpPr>
          <p:spPr bwMode="auto">
            <a:xfrm>
              <a:off x="2623976" y="2257042"/>
              <a:ext cx="42253" cy="43662"/>
            </a:xfrm>
            <a:custGeom>
              <a:avLst/>
              <a:gdLst>
                <a:gd name="T0" fmla="*/ 18 w 30"/>
                <a:gd name="T1" fmla="*/ 31 h 31"/>
                <a:gd name="T2" fmla="*/ 19 w 30"/>
                <a:gd name="T3" fmla="*/ 21 h 31"/>
                <a:gd name="T4" fmla="*/ 30 w 30"/>
                <a:gd name="T5" fmla="*/ 19 h 31"/>
                <a:gd name="T6" fmla="*/ 28 w 30"/>
                <a:gd name="T7" fmla="*/ 12 h 31"/>
                <a:gd name="T8" fmla="*/ 18 w 30"/>
                <a:gd name="T9" fmla="*/ 14 h 31"/>
                <a:gd name="T10" fmla="*/ 4 w 30"/>
                <a:gd name="T11" fmla="*/ 0 h 31"/>
                <a:gd name="T12" fmla="*/ 0 w 30"/>
                <a:gd name="T13" fmla="*/ 5 h 31"/>
                <a:gd name="T14" fmla="*/ 13 w 30"/>
                <a:gd name="T15" fmla="*/ 19 h 31"/>
                <a:gd name="T16" fmla="*/ 11 w 30"/>
                <a:gd name="T17" fmla="*/ 29 h 31"/>
                <a:gd name="T18" fmla="*/ 18 w 30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8" y="31"/>
                  </a:moveTo>
                  <a:lnTo>
                    <a:pt x="19" y="21"/>
                  </a:lnTo>
                  <a:lnTo>
                    <a:pt x="30" y="19"/>
                  </a:lnTo>
                  <a:lnTo>
                    <a:pt x="28" y="12"/>
                  </a:lnTo>
                  <a:lnTo>
                    <a:pt x="18" y="14"/>
                  </a:lnTo>
                  <a:lnTo>
                    <a:pt x="4" y="0"/>
                  </a:lnTo>
                  <a:lnTo>
                    <a:pt x="0" y="5"/>
                  </a:lnTo>
                  <a:lnTo>
                    <a:pt x="13" y="19"/>
                  </a:lnTo>
                  <a:lnTo>
                    <a:pt x="11" y="29"/>
                  </a:lnTo>
                  <a:lnTo>
                    <a:pt x="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9" name="Freeform 394"/>
            <p:cNvSpPr>
              <a:spLocks/>
            </p:cNvSpPr>
            <p:nvPr/>
          </p:nvSpPr>
          <p:spPr bwMode="auto">
            <a:xfrm>
              <a:off x="2570455" y="2257042"/>
              <a:ext cx="40845" cy="43662"/>
            </a:xfrm>
            <a:custGeom>
              <a:avLst/>
              <a:gdLst>
                <a:gd name="T0" fmla="*/ 25 w 29"/>
                <a:gd name="T1" fmla="*/ 0 h 31"/>
                <a:gd name="T2" fmla="*/ 11 w 29"/>
                <a:gd name="T3" fmla="*/ 14 h 31"/>
                <a:gd name="T4" fmla="*/ 1 w 29"/>
                <a:gd name="T5" fmla="*/ 12 h 31"/>
                <a:gd name="T6" fmla="*/ 0 w 29"/>
                <a:gd name="T7" fmla="*/ 19 h 31"/>
                <a:gd name="T8" fmla="*/ 9 w 29"/>
                <a:gd name="T9" fmla="*/ 21 h 31"/>
                <a:gd name="T10" fmla="*/ 11 w 29"/>
                <a:gd name="T11" fmla="*/ 31 h 31"/>
                <a:gd name="T12" fmla="*/ 18 w 29"/>
                <a:gd name="T13" fmla="*/ 29 h 31"/>
                <a:gd name="T14" fmla="*/ 15 w 29"/>
                <a:gd name="T15" fmla="*/ 19 h 31"/>
                <a:gd name="T16" fmla="*/ 29 w 29"/>
                <a:gd name="T17" fmla="*/ 5 h 31"/>
                <a:gd name="T18" fmla="*/ 25 w 29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1">
                  <a:moveTo>
                    <a:pt x="25" y="0"/>
                  </a:moveTo>
                  <a:lnTo>
                    <a:pt x="11" y="14"/>
                  </a:lnTo>
                  <a:lnTo>
                    <a:pt x="1" y="12"/>
                  </a:lnTo>
                  <a:lnTo>
                    <a:pt x="0" y="19"/>
                  </a:lnTo>
                  <a:lnTo>
                    <a:pt x="9" y="21"/>
                  </a:lnTo>
                  <a:lnTo>
                    <a:pt x="11" y="31"/>
                  </a:lnTo>
                  <a:lnTo>
                    <a:pt x="18" y="29"/>
                  </a:lnTo>
                  <a:lnTo>
                    <a:pt x="15" y="19"/>
                  </a:lnTo>
                  <a:lnTo>
                    <a:pt x="29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0" name="Freeform 395"/>
            <p:cNvSpPr>
              <a:spLocks/>
            </p:cNvSpPr>
            <p:nvPr/>
          </p:nvSpPr>
          <p:spPr bwMode="auto">
            <a:xfrm>
              <a:off x="2623976" y="2204931"/>
              <a:ext cx="42253" cy="40845"/>
            </a:xfrm>
            <a:custGeom>
              <a:avLst/>
              <a:gdLst>
                <a:gd name="T0" fmla="*/ 4 w 30"/>
                <a:gd name="T1" fmla="*/ 29 h 29"/>
                <a:gd name="T2" fmla="*/ 18 w 30"/>
                <a:gd name="T3" fmla="*/ 16 h 29"/>
                <a:gd name="T4" fmla="*/ 28 w 30"/>
                <a:gd name="T5" fmla="*/ 17 h 29"/>
                <a:gd name="T6" fmla="*/ 30 w 30"/>
                <a:gd name="T7" fmla="*/ 11 h 29"/>
                <a:gd name="T8" fmla="*/ 19 w 30"/>
                <a:gd name="T9" fmla="*/ 9 h 29"/>
                <a:gd name="T10" fmla="*/ 18 w 30"/>
                <a:gd name="T11" fmla="*/ 0 h 29"/>
                <a:gd name="T12" fmla="*/ 11 w 30"/>
                <a:gd name="T13" fmla="*/ 0 h 29"/>
                <a:gd name="T14" fmla="*/ 13 w 30"/>
                <a:gd name="T15" fmla="*/ 11 h 29"/>
                <a:gd name="T16" fmla="*/ 0 w 30"/>
                <a:gd name="T17" fmla="*/ 24 h 29"/>
                <a:gd name="T18" fmla="*/ 4 w 30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9">
                  <a:moveTo>
                    <a:pt x="4" y="29"/>
                  </a:moveTo>
                  <a:lnTo>
                    <a:pt x="18" y="16"/>
                  </a:lnTo>
                  <a:lnTo>
                    <a:pt x="28" y="17"/>
                  </a:lnTo>
                  <a:lnTo>
                    <a:pt x="30" y="11"/>
                  </a:lnTo>
                  <a:lnTo>
                    <a:pt x="19" y="9"/>
                  </a:lnTo>
                  <a:lnTo>
                    <a:pt x="18" y="0"/>
                  </a:lnTo>
                  <a:lnTo>
                    <a:pt x="11" y="0"/>
                  </a:lnTo>
                  <a:lnTo>
                    <a:pt x="13" y="11"/>
                  </a:lnTo>
                  <a:lnTo>
                    <a:pt x="0" y="24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7" name="Группа 446"/>
          <p:cNvGrpSpPr/>
          <p:nvPr/>
        </p:nvGrpSpPr>
        <p:grpSpPr>
          <a:xfrm>
            <a:off x="6394365" y="2848587"/>
            <a:ext cx="302815" cy="253519"/>
            <a:chOff x="6394365" y="2848587"/>
            <a:chExt cx="302815" cy="253519"/>
          </a:xfrm>
        </p:grpSpPr>
        <p:sp>
          <p:nvSpPr>
            <p:cNvPr id="391" name="Freeform 396"/>
            <p:cNvSpPr>
              <a:spLocks noEditPoints="1"/>
            </p:cNvSpPr>
            <p:nvPr/>
          </p:nvSpPr>
          <p:spPr bwMode="auto">
            <a:xfrm>
              <a:off x="6498589" y="2945769"/>
              <a:ext cx="92957" cy="156337"/>
            </a:xfrm>
            <a:custGeom>
              <a:avLst/>
              <a:gdLst>
                <a:gd name="T0" fmla="*/ 47 w 66"/>
                <a:gd name="T1" fmla="*/ 0 h 111"/>
                <a:gd name="T2" fmla="*/ 0 w 66"/>
                <a:gd name="T3" fmla="*/ 64 h 111"/>
                <a:gd name="T4" fmla="*/ 3 w 66"/>
                <a:gd name="T5" fmla="*/ 69 h 111"/>
                <a:gd name="T6" fmla="*/ 19 w 66"/>
                <a:gd name="T7" fmla="*/ 69 h 111"/>
                <a:gd name="T8" fmla="*/ 13 w 66"/>
                <a:gd name="T9" fmla="*/ 109 h 111"/>
                <a:gd name="T10" fmla="*/ 19 w 66"/>
                <a:gd name="T11" fmla="*/ 111 h 111"/>
                <a:gd name="T12" fmla="*/ 66 w 66"/>
                <a:gd name="T13" fmla="*/ 47 h 111"/>
                <a:gd name="T14" fmla="*/ 63 w 66"/>
                <a:gd name="T15" fmla="*/ 42 h 111"/>
                <a:gd name="T16" fmla="*/ 47 w 66"/>
                <a:gd name="T17" fmla="*/ 42 h 111"/>
                <a:gd name="T18" fmla="*/ 53 w 66"/>
                <a:gd name="T19" fmla="*/ 2 h 111"/>
                <a:gd name="T20" fmla="*/ 47 w 66"/>
                <a:gd name="T21" fmla="*/ 0 h 111"/>
                <a:gd name="T22" fmla="*/ 57 w 66"/>
                <a:gd name="T23" fmla="*/ 49 h 111"/>
                <a:gd name="T24" fmla="*/ 21 w 66"/>
                <a:gd name="T25" fmla="*/ 96 h 111"/>
                <a:gd name="T26" fmla="*/ 26 w 66"/>
                <a:gd name="T27" fmla="*/ 66 h 111"/>
                <a:gd name="T28" fmla="*/ 23 w 66"/>
                <a:gd name="T29" fmla="*/ 62 h 111"/>
                <a:gd name="T30" fmla="*/ 9 w 66"/>
                <a:gd name="T31" fmla="*/ 62 h 111"/>
                <a:gd name="T32" fmla="*/ 44 w 66"/>
                <a:gd name="T33" fmla="*/ 15 h 111"/>
                <a:gd name="T34" fmla="*/ 40 w 66"/>
                <a:gd name="T35" fmla="*/ 45 h 111"/>
                <a:gd name="T36" fmla="*/ 43 w 66"/>
                <a:gd name="T37" fmla="*/ 49 h 111"/>
                <a:gd name="T38" fmla="*/ 57 w 66"/>
                <a:gd name="T39" fmla="*/ 4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6" h="111">
                  <a:moveTo>
                    <a:pt x="47" y="0"/>
                  </a:moveTo>
                  <a:lnTo>
                    <a:pt x="0" y="64"/>
                  </a:lnTo>
                  <a:lnTo>
                    <a:pt x="3" y="69"/>
                  </a:lnTo>
                  <a:lnTo>
                    <a:pt x="19" y="69"/>
                  </a:lnTo>
                  <a:lnTo>
                    <a:pt x="13" y="109"/>
                  </a:lnTo>
                  <a:lnTo>
                    <a:pt x="19" y="111"/>
                  </a:lnTo>
                  <a:lnTo>
                    <a:pt x="66" y="47"/>
                  </a:lnTo>
                  <a:lnTo>
                    <a:pt x="63" y="42"/>
                  </a:lnTo>
                  <a:lnTo>
                    <a:pt x="47" y="42"/>
                  </a:lnTo>
                  <a:lnTo>
                    <a:pt x="53" y="2"/>
                  </a:lnTo>
                  <a:lnTo>
                    <a:pt x="47" y="0"/>
                  </a:lnTo>
                  <a:close/>
                  <a:moveTo>
                    <a:pt x="57" y="49"/>
                  </a:moveTo>
                  <a:lnTo>
                    <a:pt x="21" y="96"/>
                  </a:lnTo>
                  <a:lnTo>
                    <a:pt x="26" y="66"/>
                  </a:lnTo>
                  <a:lnTo>
                    <a:pt x="23" y="62"/>
                  </a:lnTo>
                  <a:lnTo>
                    <a:pt x="9" y="62"/>
                  </a:lnTo>
                  <a:lnTo>
                    <a:pt x="44" y="15"/>
                  </a:lnTo>
                  <a:lnTo>
                    <a:pt x="40" y="45"/>
                  </a:lnTo>
                  <a:lnTo>
                    <a:pt x="43" y="49"/>
                  </a:lnTo>
                  <a:lnTo>
                    <a:pt x="57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2" name="Freeform 397"/>
            <p:cNvSpPr>
              <a:spLocks/>
            </p:cNvSpPr>
            <p:nvPr/>
          </p:nvSpPr>
          <p:spPr bwMode="auto">
            <a:xfrm>
              <a:off x="6394365" y="2848587"/>
              <a:ext cx="302815" cy="184506"/>
            </a:xfrm>
            <a:custGeom>
              <a:avLst/>
              <a:gdLst>
                <a:gd name="T0" fmla="*/ 223 w 256"/>
                <a:gd name="T1" fmla="*/ 80 h 156"/>
                <a:gd name="T2" fmla="*/ 136 w 256"/>
                <a:gd name="T3" fmla="*/ 0 h 156"/>
                <a:gd name="T4" fmla="*/ 48 w 256"/>
                <a:gd name="T5" fmla="*/ 64 h 156"/>
                <a:gd name="T6" fmla="*/ 44 w 256"/>
                <a:gd name="T7" fmla="*/ 64 h 156"/>
                <a:gd name="T8" fmla="*/ 0 w 256"/>
                <a:gd name="T9" fmla="*/ 112 h 156"/>
                <a:gd name="T10" fmla="*/ 44 w 256"/>
                <a:gd name="T11" fmla="*/ 156 h 156"/>
                <a:gd name="T12" fmla="*/ 72 w 256"/>
                <a:gd name="T13" fmla="*/ 156 h 156"/>
                <a:gd name="T14" fmla="*/ 72 w 256"/>
                <a:gd name="T15" fmla="*/ 148 h 156"/>
                <a:gd name="T16" fmla="*/ 44 w 256"/>
                <a:gd name="T17" fmla="*/ 148 h 156"/>
                <a:gd name="T18" fmla="*/ 8 w 256"/>
                <a:gd name="T19" fmla="*/ 112 h 156"/>
                <a:gd name="T20" fmla="*/ 44 w 256"/>
                <a:gd name="T21" fmla="*/ 72 h 156"/>
                <a:gd name="T22" fmla="*/ 55 w 256"/>
                <a:gd name="T23" fmla="*/ 72 h 156"/>
                <a:gd name="T24" fmla="*/ 55 w 256"/>
                <a:gd name="T25" fmla="*/ 69 h 156"/>
                <a:gd name="T26" fmla="*/ 136 w 256"/>
                <a:gd name="T27" fmla="*/ 8 h 156"/>
                <a:gd name="T28" fmla="*/ 216 w 256"/>
                <a:gd name="T29" fmla="*/ 84 h 156"/>
                <a:gd name="T30" fmla="*/ 216 w 256"/>
                <a:gd name="T31" fmla="*/ 88 h 156"/>
                <a:gd name="T32" fmla="*/ 220 w 256"/>
                <a:gd name="T33" fmla="*/ 88 h 156"/>
                <a:gd name="T34" fmla="*/ 248 w 256"/>
                <a:gd name="T35" fmla="*/ 120 h 156"/>
                <a:gd name="T36" fmla="*/ 220 w 256"/>
                <a:gd name="T37" fmla="*/ 148 h 156"/>
                <a:gd name="T38" fmla="*/ 184 w 256"/>
                <a:gd name="T39" fmla="*/ 148 h 156"/>
                <a:gd name="T40" fmla="*/ 184 w 256"/>
                <a:gd name="T41" fmla="*/ 156 h 156"/>
                <a:gd name="T42" fmla="*/ 220 w 256"/>
                <a:gd name="T43" fmla="*/ 156 h 156"/>
                <a:gd name="T44" fmla="*/ 256 w 256"/>
                <a:gd name="T45" fmla="*/ 120 h 156"/>
                <a:gd name="T46" fmla="*/ 223 w 256"/>
                <a:gd name="T47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6" h="156">
                  <a:moveTo>
                    <a:pt x="223" y="80"/>
                  </a:moveTo>
                  <a:cubicBezTo>
                    <a:pt x="221" y="35"/>
                    <a:pt x="184" y="0"/>
                    <a:pt x="136" y="0"/>
                  </a:cubicBezTo>
                  <a:cubicBezTo>
                    <a:pt x="93" y="0"/>
                    <a:pt x="57" y="27"/>
                    <a:pt x="4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0" y="64"/>
                    <a:pt x="0" y="86"/>
                    <a:pt x="0" y="112"/>
                  </a:cubicBezTo>
                  <a:cubicBezTo>
                    <a:pt x="0" y="137"/>
                    <a:pt x="18" y="156"/>
                    <a:pt x="44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23" y="148"/>
                    <a:pt x="8" y="132"/>
                    <a:pt x="8" y="112"/>
                  </a:cubicBezTo>
                  <a:cubicBezTo>
                    <a:pt x="8" y="90"/>
                    <a:pt x="24" y="72"/>
                    <a:pt x="44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62" y="33"/>
                    <a:pt x="96" y="8"/>
                    <a:pt x="136" y="8"/>
                  </a:cubicBezTo>
                  <a:cubicBezTo>
                    <a:pt x="180" y="8"/>
                    <a:pt x="216" y="41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ubicBezTo>
                    <a:pt x="184" y="148"/>
                    <a:pt x="184" y="148"/>
                    <a:pt x="184" y="148"/>
                  </a:cubicBezTo>
                  <a:cubicBezTo>
                    <a:pt x="184" y="156"/>
                    <a:pt x="184" y="156"/>
                    <a:pt x="184" y="156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0" y="156"/>
                    <a:pt x="256" y="140"/>
                    <a:pt x="256" y="120"/>
                  </a:cubicBezTo>
                  <a:cubicBezTo>
                    <a:pt x="256" y="102"/>
                    <a:pt x="243" y="82"/>
                    <a:pt x="223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448" name="Группа 447"/>
          <p:cNvGrpSpPr/>
          <p:nvPr/>
        </p:nvGrpSpPr>
        <p:grpSpPr>
          <a:xfrm>
            <a:off x="6785911" y="2859854"/>
            <a:ext cx="302815" cy="232393"/>
            <a:chOff x="6785911" y="2859854"/>
            <a:chExt cx="302815" cy="232393"/>
          </a:xfrm>
        </p:grpSpPr>
        <p:sp>
          <p:nvSpPr>
            <p:cNvPr id="393" name="Freeform 398"/>
            <p:cNvSpPr>
              <a:spLocks/>
            </p:cNvSpPr>
            <p:nvPr/>
          </p:nvSpPr>
          <p:spPr bwMode="auto">
            <a:xfrm>
              <a:off x="6785911" y="2859854"/>
              <a:ext cx="302815" cy="184506"/>
            </a:xfrm>
            <a:custGeom>
              <a:avLst/>
              <a:gdLst>
                <a:gd name="T0" fmla="*/ 224 w 256"/>
                <a:gd name="T1" fmla="*/ 80 h 156"/>
                <a:gd name="T2" fmla="*/ 136 w 256"/>
                <a:gd name="T3" fmla="*/ 0 h 156"/>
                <a:gd name="T4" fmla="*/ 48 w 256"/>
                <a:gd name="T5" fmla="*/ 64 h 156"/>
                <a:gd name="T6" fmla="*/ 44 w 256"/>
                <a:gd name="T7" fmla="*/ 64 h 156"/>
                <a:gd name="T8" fmla="*/ 0 w 256"/>
                <a:gd name="T9" fmla="*/ 112 h 156"/>
                <a:gd name="T10" fmla="*/ 44 w 256"/>
                <a:gd name="T11" fmla="*/ 156 h 156"/>
                <a:gd name="T12" fmla="*/ 72 w 256"/>
                <a:gd name="T13" fmla="*/ 156 h 156"/>
                <a:gd name="T14" fmla="*/ 72 w 256"/>
                <a:gd name="T15" fmla="*/ 148 h 156"/>
                <a:gd name="T16" fmla="*/ 44 w 256"/>
                <a:gd name="T17" fmla="*/ 148 h 156"/>
                <a:gd name="T18" fmla="*/ 8 w 256"/>
                <a:gd name="T19" fmla="*/ 112 h 156"/>
                <a:gd name="T20" fmla="*/ 44 w 256"/>
                <a:gd name="T21" fmla="*/ 72 h 156"/>
                <a:gd name="T22" fmla="*/ 55 w 256"/>
                <a:gd name="T23" fmla="*/ 72 h 156"/>
                <a:gd name="T24" fmla="*/ 56 w 256"/>
                <a:gd name="T25" fmla="*/ 69 h 156"/>
                <a:gd name="T26" fmla="*/ 136 w 256"/>
                <a:gd name="T27" fmla="*/ 8 h 156"/>
                <a:gd name="T28" fmla="*/ 216 w 256"/>
                <a:gd name="T29" fmla="*/ 84 h 156"/>
                <a:gd name="T30" fmla="*/ 216 w 256"/>
                <a:gd name="T31" fmla="*/ 88 h 156"/>
                <a:gd name="T32" fmla="*/ 220 w 256"/>
                <a:gd name="T33" fmla="*/ 88 h 156"/>
                <a:gd name="T34" fmla="*/ 248 w 256"/>
                <a:gd name="T35" fmla="*/ 120 h 156"/>
                <a:gd name="T36" fmla="*/ 220 w 256"/>
                <a:gd name="T37" fmla="*/ 148 h 156"/>
                <a:gd name="T38" fmla="*/ 180 w 256"/>
                <a:gd name="T39" fmla="*/ 148 h 156"/>
                <a:gd name="T40" fmla="*/ 180 w 256"/>
                <a:gd name="T41" fmla="*/ 156 h 156"/>
                <a:gd name="T42" fmla="*/ 220 w 256"/>
                <a:gd name="T43" fmla="*/ 156 h 156"/>
                <a:gd name="T44" fmla="*/ 256 w 256"/>
                <a:gd name="T45" fmla="*/ 120 h 156"/>
                <a:gd name="T46" fmla="*/ 224 w 256"/>
                <a:gd name="T47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6" h="156">
                  <a:moveTo>
                    <a:pt x="224" y="80"/>
                  </a:moveTo>
                  <a:cubicBezTo>
                    <a:pt x="222" y="35"/>
                    <a:pt x="184" y="0"/>
                    <a:pt x="136" y="0"/>
                  </a:cubicBezTo>
                  <a:cubicBezTo>
                    <a:pt x="93" y="0"/>
                    <a:pt x="57" y="27"/>
                    <a:pt x="4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20" y="64"/>
                    <a:pt x="0" y="86"/>
                    <a:pt x="0" y="112"/>
                  </a:cubicBezTo>
                  <a:cubicBezTo>
                    <a:pt x="0" y="137"/>
                    <a:pt x="19" y="156"/>
                    <a:pt x="44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23" y="148"/>
                    <a:pt x="8" y="133"/>
                    <a:pt x="8" y="112"/>
                  </a:cubicBezTo>
                  <a:cubicBezTo>
                    <a:pt x="8" y="90"/>
                    <a:pt x="24" y="72"/>
                    <a:pt x="44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62" y="34"/>
                    <a:pt x="96" y="8"/>
                    <a:pt x="136" y="8"/>
                  </a:cubicBezTo>
                  <a:cubicBezTo>
                    <a:pt x="181" y="8"/>
                    <a:pt x="216" y="41"/>
                    <a:pt x="216" y="84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20" y="88"/>
                    <a:pt x="220" y="88"/>
                    <a:pt x="220" y="88"/>
                  </a:cubicBezTo>
                  <a:cubicBezTo>
                    <a:pt x="236" y="88"/>
                    <a:pt x="248" y="105"/>
                    <a:pt x="248" y="120"/>
                  </a:cubicBezTo>
                  <a:cubicBezTo>
                    <a:pt x="248" y="136"/>
                    <a:pt x="236" y="148"/>
                    <a:pt x="220" y="148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80" y="156"/>
                    <a:pt x="180" y="156"/>
                    <a:pt x="180" y="156"/>
                  </a:cubicBezTo>
                  <a:cubicBezTo>
                    <a:pt x="220" y="156"/>
                    <a:pt x="220" y="156"/>
                    <a:pt x="220" y="156"/>
                  </a:cubicBezTo>
                  <a:cubicBezTo>
                    <a:pt x="240" y="156"/>
                    <a:pt x="256" y="141"/>
                    <a:pt x="256" y="120"/>
                  </a:cubicBezTo>
                  <a:cubicBezTo>
                    <a:pt x="256" y="102"/>
                    <a:pt x="243" y="83"/>
                    <a:pt x="224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4" name="Freeform 399"/>
            <p:cNvSpPr>
              <a:spLocks noEditPoints="1"/>
            </p:cNvSpPr>
            <p:nvPr/>
          </p:nvSpPr>
          <p:spPr bwMode="auto">
            <a:xfrm>
              <a:off x="6890135" y="2961262"/>
              <a:ext cx="90140" cy="130985"/>
            </a:xfrm>
            <a:custGeom>
              <a:avLst/>
              <a:gdLst>
                <a:gd name="T0" fmla="*/ 76 w 76"/>
                <a:gd name="T1" fmla="*/ 74 h 110"/>
                <a:gd name="T2" fmla="*/ 43 w 76"/>
                <a:gd name="T3" fmla="*/ 4 h 110"/>
                <a:gd name="T4" fmla="*/ 40 w 76"/>
                <a:gd name="T5" fmla="*/ 0 h 110"/>
                <a:gd name="T6" fmla="*/ 37 w 76"/>
                <a:gd name="T7" fmla="*/ 3 h 110"/>
                <a:gd name="T8" fmla="*/ 0 w 76"/>
                <a:gd name="T9" fmla="*/ 74 h 110"/>
                <a:gd name="T10" fmla="*/ 40 w 76"/>
                <a:gd name="T11" fmla="*/ 110 h 110"/>
                <a:gd name="T12" fmla="*/ 76 w 76"/>
                <a:gd name="T13" fmla="*/ 74 h 110"/>
                <a:gd name="T14" fmla="*/ 40 w 76"/>
                <a:gd name="T15" fmla="*/ 102 h 110"/>
                <a:gd name="T16" fmla="*/ 8 w 76"/>
                <a:gd name="T17" fmla="*/ 74 h 110"/>
                <a:gd name="T18" fmla="*/ 39 w 76"/>
                <a:gd name="T19" fmla="*/ 12 h 110"/>
                <a:gd name="T20" fmla="*/ 68 w 76"/>
                <a:gd name="T21" fmla="*/ 74 h 110"/>
                <a:gd name="T22" fmla="*/ 40 w 76"/>
                <a:gd name="T23" fmla="*/ 10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110">
                  <a:moveTo>
                    <a:pt x="76" y="74"/>
                  </a:moveTo>
                  <a:cubicBezTo>
                    <a:pt x="76" y="45"/>
                    <a:pt x="44" y="5"/>
                    <a:pt x="43" y="4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5" y="5"/>
                    <a:pt x="0" y="45"/>
                    <a:pt x="0" y="74"/>
                  </a:cubicBezTo>
                  <a:cubicBezTo>
                    <a:pt x="0" y="95"/>
                    <a:pt x="16" y="110"/>
                    <a:pt x="40" y="110"/>
                  </a:cubicBezTo>
                  <a:cubicBezTo>
                    <a:pt x="62" y="110"/>
                    <a:pt x="76" y="96"/>
                    <a:pt x="76" y="74"/>
                  </a:cubicBezTo>
                  <a:close/>
                  <a:moveTo>
                    <a:pt x="40" y="102"/>
                  </a:moveTo>
                  <a:cubicBezTo>
                    <a:pt x="24" y="102"/>
                    <a:pt x="8" y="93"/>
                    <a:pt x="8" y="74"/>
                  </a:cubicBezTo>
                  <a:cubicBezTo>
                    <a:pt x="8" y="53"/>
                    <a:pt x="31" y="23"/>
                    <a:pt x="39" y="12"/>
                  </a:cubicBezTo>
                  <a:cubicBezTo>
                    <a:pt x="47" y="23"/>
                    <a:pt x="68" y="53"/>
                    <a:pt x="68" y="74"/>
                  </a:cubicBezTo>
                  <a:cubicBezTo>
                    <a:pt x="68" y="92"/>
                    <a:pt x="57" y="102"/>
                    <a:pt x="40" y="1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95" name="Freeform 400"/>
          <p:cNvSpPr>
            <a:spLocks noEditPoints="1"/>
          </p:cNvSpPr>
          <p:nvPr/>
        </p:nvSpPr>
        <p:spPr bwMode="auto">
          <a:xfrm>
            <a:off x="4822548" y="3276752"/>
            <a:ext cx="302815" cy="184506"/>
          </a:xfrm>
          <a:custGeom>
            <a:avLst/>
            <a:gdLst>
              <a:gd name="T0" fmla="*/ 44 w 256"/>
              <a:gd name="T1" fmla="*/ 156 h 156"/>
              <a:gd name="T2" fmla="*/ 220 w 256"/>
              <a:gd name="T3" fmla="*/ 156 h 156"/>
              <a:gd name="T4" fmla="*/ 256 w 256"/>
              <a:gd name="T5" fmla="*/ 120 h 156"/>
              <a:gd name="T6" fmla="*/ 224 w 256"/>
              <a:gd name="T7" fmla="*/ 80 h 156"/>
              <a:gd name="T8" fmla="*/ 136 w 256"/>
              <a:gd name="T9" fmla="*/ 0 h 156"/>
              <a:gd name="T10" fmla="*/ 49 w 256"/>
              <a:gd name="T11" fmla="*/ 64 h 156"/>
              <a:gd name="T12" fmla="*/ 44 w 256"/>
              <a:gd name="T13" fmla="*/ 64 h 156"/>
              <a:gd name="T14" fmla="*/ 0 w 256"/>
              <a:gd name="T15" fmla="*/ 112 h 156"/>
              <a:gd name="T16" fmla="*/ 44 w 256"/>
              <a:gd name="T17" fmla="*/ 156 h 156"/>
              <a:gd name="T18" fmla="*/ 44 w 256"/>
              <a:gd name="T19" fmla="*/ 72 h 156"/>
              <a:gd name="T20" fmla="*/ 55 w 256"/>
              <a:gd name="T21" fmla="*/ 72 h 156"/>
              <a:gd name="T22" fmla="*/ 56 w 256"/>
              <a:gd name="T23" fmla="*/ 69 h 156"/>
              <a:gd name="T24" fmla="*/ 136 w 256"/>
              <a:gd name="T25" fmla="*/ 8 h 156"/>
              <a:gd name="T26" fmla="*/ 216 w 256"/>
              <a:gd name="T27" fmla="*/ 84 h 156"/>
              <a:gd name="T28" fmla="*/ 216 w 256"/>
              <a:gd name="T29" fmla="*/ 88 h 156"/>
              <a:gd name="T30" fmla="*/ 220 w 256"/>
              <a:gd name="T31" fmla="*/ 88 h 156"/>
              <a:gd name="T32" fmla="*/ 248 w 256"/>
              <a:gd name="T33" fmla="*/ 120 h 156"/>
              <a:gd name="T34" fmla="*/ 220 w 256"/>
              <a:gd name="T35" fmla="*/ 148 h 156"/>
              <a:gd name="T36" fmla="*/ 44 w 256"/>
              <a:gd name="T37" fmla="*/ 148 h 156"/>
              <a:gd name="T38" fmla="*/ 8 w 256"/>
              <a:gd name="T39" fmla="*/ 112 h 156"/>
              <a:gd name="T40" fmla="*/ 44 w 256"/>
              <a:gd name="T41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6" h="156">
                <a:moveTo>
                  <a:pt x="44" y="156"/>
                </a:moveTo>
                <a:cubicBezTo>
                  <a:pt x="220" y="156"/>
                  <a:pt x="220" y="156"/>
                  <a:pt x="220" y="156"/>
                </a:cubicBezTo>
                <a:cubicBezTo>
                  <a:pt x="241" y="156"/>
                  <a:pt x="256" y="141"/>
                  <a:pt x="256" y="120"/>
                </a:cubicBezTo>
                <a:cubicBezTo>
                  <a:pt x="256" y="102"/>
                  <a:pt x="243" y="83"/>
                  <a:pt x="224" y="80"/>
                </a:cubicBezTo>
                <a:cubicBezTo>
                  <a:pt x="222" y="35"/>
                  <a:pt x="184" y="0"/>
                  <a:pt x="136" y="0"/>
                </a:cubicBezTo>
                <a:cubicBezTo>
                  <a:pt x="94" y="0"/>
                  <a:pt x="58" y="27"/>
                  <a:pt x="49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20" y="64"/>
                  <a:pt x="0" y="86"/>
                  <a:pt x="0" y="112"/>
                </a:cubicBezTo>
                <a:cubicBezTo>
                  <a:pt x="0" y="137"/>
                  <a:pt x="19" y="156"/>
                  <a:pt x="44" y="156"/>
                </a:cubicBezTo>
                <a:close/>
                <a:moveTo>
                  <a:pt x="44" y="72"/>
                </a:moveTo>
                <a:cubicBezTo>
                  <a:pt x="55" y="72"/>
                  <a:pt x="55" y="72"/>
                  <a:pt x="55" y="72"/>
                </a:cubicBezTo>
                <a:cubicBezTo>
                  <a:pt x="56" y="69"/>
                  <a:pt x="56" y="69"/>
                  <a:pt x="56" y="69"/>
                </a:cubicBezTo>
                <a:cubicBezTo>
                  <a:pt x="63" y="34"/>
                  <a:pt x="96" y="8"/>
                  <a:pt x="136" y="8"/>
                </a:cubicBezTo>
                <a:cubicBezTo>
                  <a:pt x="181" y="8"/>
                  <a:pt x="216" y="42"/>
                  <a:pt x="216" y="84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220" y="88"/>
                  <a:pt x="220" y="88"/>
                  <a:pt x="220" y="88"/>
                </a:cubicBezTo>
                <a:cubicBezTo>
                  <a:pt x="237" y="88"/>
                  <a:pt x="248" y="105"/>
                  <a:pt x="248" y="120"/>
                </a:cubicBezTo>
                <a:cubicBezTo>
                  <a:pt x="248" y="136"/>
                  <a:pt x="236" y="148"/>
                  <a:pt x="220" y="148"/>
                </a:cubicBezTo>
                <a:cubicBezTo>
                  <a:pt x="44" y="148"/>
                  <a:pt x="44" y="148"/>
                  <a:pt x="44" y="148"/>
                </a:cubicBezTo>
                <a:cubicBezTo>
                  <a:pt x="24" y="148"/>
                  <a:pt x="8" y="133"/>
                  <a:pt x="8" y="112"/>
                </a:cubicBezTo>
                <a:cubicBezTo>
                  <a:pt x="8" y="91"/>
                  <a:pt x="25" y="72"/>
                  <a:pt x="44" y="7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96" name="Freeform 401"/>
          <p:cNvSpPr>
            <a:spLocks noEditPoints="1"/>
          </p:cNvSpPr>
          <p:nvPr/>
        </p:nvSpPr>
        <p:spPr bwMode="auto">
          <a:xfrm>
            <a:off x="5253530" y="3610552"/>
            <a:ext cx="226759" cy="302815"/>
          </a:xfrm>
          <a:custGeom>
            <a:avLst/>
            <a:gdLst>
              <a:gd name="T0" fmla="*/ 160 w 192"/>
              <a:gd name="T1" fmla="*/ 156 h 256"/>
              <a:gd name="T2" fmla="*/ 111 w 192"/>
              <a:gd name="T3" fmla="*/ 189 h 256"/>
              <a:gd name="T4" fmla="*/ 104 w 192"/>
              <a:gd name="T5" fmla="*/ 160 h 256"/>
              <a:gd name="T6" fmla="*/ 104 w 192"/>
              <a:gd name="T7" fmla="*/ 44 h 256"/>
              <a:gd name="T8" fmla="*/ 72 w 192"/>
              <a:gd name="T9" fmla="*/ 0 h 256"/>
              <a:gd name="T10" fmla="*/ 46 w 192"/>
              <a:gd name="T11" fmla="*/ 17 h 256"/>
              <a:gd name="T12" fmla="*/ 40 w 192"/>
              <a:gd name="T13" fmla="*/ 6 h 256"/>
              <a:gd name="T14" fmla="*/ 28 w 192"/>
              <a:gd name="T15" fmla="*/ 0 h 256"/>
              <a:gd name="T16" fmla="*/ 0 w 192"/>
              <a:gd name="T17" fmla="*/ 20 h 256"/>
              <a:gd name="T18" fmla="*/ 8 w 192"/>
              <a:gd name="T19" fmla="*/ 20 h 256"/>
              <a:gd name="T20" fmla="*/ 28 w 192"/>
              <a:gd name="T21" fmla="*/ 8 h 256"/>
              <a:gd name="T22" fmla="*/ 35 w 192"/>
              <a:gd name="T23" fmla="*/ 11 h 256"/>
              <a:gd name="T24" fmla="*/ 40 w 192"/>
              <a:gd name="T25" fmla="*/ 38 h 256"/>
              <a:gd name="T26" fmla="*/ 40 w 192"/>
              <a:gd name="T27" fmla="*/ 44 h 256"/>
              <a:gd name="T28" fmla="*/ 40 w 192"/>
              <a:gd name="T29" fmla="*/ 160 h 256"/>
              <a:gd name="T30" fmla="*/ 48 w 192"/>
              <a:gd name="T31" fmla="*/ 160 h 256"/>
              <a:gd name="T32" fmla="*/ 48 w 192"/>
              <a:gd name="T33" fmla="*/ 45 h 256"/>
              <a:gd name="T34" fmla="*/ 48 w 192"/>
              <a:gd name="T35" fmla="*/ 40 h 256"/>
              <a:gd name="T36" fmla="*/ 72 w 192"/>
              <a:gd name="T37" fmla="*/ 8 h 256"/>
              <a:gd name="T38" fmla="*/ 96 w 192"/>
              <a:gd name="T39" fmla="*/ 44 h 256"/>
              <a:gd name="T40" fmla="*/ 96 w 192"/>
              <a:gd name="T41" fmla="*/ 160 h 256"/>
              <a:gd name="T42" fmla="*/ 109 w 192"/>
              <a:gd name="T43" fmla="*/ 200 h 256"/>
              <a:gd name="T44" fmla="*/ 108 w 192"/>
              <a:gd name="T45" fmla="*/ 208 h 256"/>
              <a:gd name="T46" fmla="*/ 108 w 192"/>
              <a:gd name="T47" fmla="*/ 209 h 256"/>
              <a:gd name="T48" fmla="*/ 99 w 192"/>
              <a:gd name="T49" fmla="*/ 237 h 256"/>
              <a:gd name="T50" fmla="*/ 64 w 192"/>
              <a:gd name="T51" fmla="*/ 248 h 256"/>
              <a:gd name="T52" fmla="*/ 64 w 192"/>
              <a:gd name="T53" fmla="*/ 256 h 256"/>
              <a:gd name="T54" fmla="*/ 105 w 192"/>
              <a:gd name="T55" fmla="*/ 242 h 256"/>
              <a:gd name="T56" fmla="*/ 116 w 192"/>
              <a:gd name="T57" fmla="*/ 209 h 256"/>
              <a:gd name="T58" fmla="*/ 116 w 192"/>
              <a:gd name="T59" fmla="*/ 208 h 256"/>
              <a:gd name="T60" fmla="*/ 116 w 192"/>
              <a:gd name="T61" fmla="*/ 207 h 256"/>
              <a:gd name="T62" fmla="*/ 160 w 192"/>
              <a:gd name="T63" fmla="*/ 220 h 256"/>
              <a:gd name="T64" fmla="*/ 192 w 192"/>
              <a:gd name="T65" fmla="*/ 188 h 256"/>
              <a:gd name="T66" fmla="*/ 160 w 192"/>
              <a:gd name="T67" fmla="*/ 156 h 256"/>
              <a:gd name="T68" fmla="*/ 160 w 192"/>
              <a:gd name="T69" fmla="*/ 212 h 256"/>
              <a:gd name="T70" fmla="*/ 117 w 192"/>
              <a:gd name="T71" fmla="*/ 197 h 256"/>
              <a:gd name="T72" fmla="*/ 160 w 192"/>
              <a:gd name="T73" fmla="*/ 164 h 256"/>
              <a:gd name="T74" fmla="*/ 184 w 192"/>
              <a:gd name="T75" fmla="*/ 188 h 256"/>
              <a:gd name="T76" fmla="*/ 160 w 192"/>
              <a:gd name="T77" fmla="*/ 21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2" h="256">
                <a:moveTo>
                  <a:pt x="160" y="156"/>
                </a:moveTo>
                <a:cubicBezTo>
                  <a:pt x="140" y="156"/>
                  <a:pt x="119" y="165"/>
                  <a:pt x="111" y="189"/>
                </a:cubicBezTo>
                <a:cubicBezTo>
                  <a:pt x="103" y="175"/>
                  <a:pt x="104" y="161"/>
                  <a:pt x="104" y="160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29"/>
                  <a:pt x="97" y="0"/>
                  <a:pt x="72" y="0"/>
                </a:cubicBezTo>
                <a:cubicBezTo>
                  <a:pt x="59" y="0"/>
                  <a:pt x="51" y="8"/>
                  <a:pt x="46" y="17"/>
                </a:cubicBezTo>
                <a:cubicBezTo>
                  <a:pt x="45" y="13"/>
                  <a:pt x="43" y="9"/>
                  <a:pt x="40" y="6"/>
                </a:cubicBezTo>
                <a:cubicBezTo>
                  <a:pt x="37" y="2"/>
                  <a:pt x="33" y="0"/>
                  <a:pt x="28" y="0"/>
                </a:cubicBezTo>
                <a:cubicBezTo>
                  <a:pt x="1" y="0"/>
                  <a:pt x="0" y="20"/>
                  <a:pt x="0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8"/>
                  <a:pt x="28" y="8"/>
                </a:cubicBezTo>
                <a:cubicBezTo>
                  <a:pt x="31" y="8"/>
                  <a:pt x="33" y="9"/>
                  <a:pt x="35" y="11"/>
                </a:cubicBezTo>
                <a:cubicBezTo>
                  <a:pt x="40" y="17"/>
                  <a:pt x="41" y="30"/>
                  <a:pt x="40" y="38"/>
                </a:cubicBezTo>
                <a:cubicBezTo>
                  <a:pt x="40" y="41"/>
                  <a:pt x="40" y="43"/>
                  <a:pt x="40" y="44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8" y="45"/>
                  <a:pt x="48" y="45"/>
                  <a:pt x="48" y="45"/>
                </a:cubicBezTo>
                <a:cubicBezTo>
                  <a:pt x="48" y="44"/>
                  <a:pt x="48" y="42"/>
                  <a:pt x="48" y="40"/>
                </a:cubicBezTo>
                <a:cubicBezTo>
                  <a:pt x="49" y="30"/>
                  <a:pt x="54" y="8"/>
                  <a:pt x="72" y="8"/>
                </a:cubicBezTo>
                <a:cubicBezTo>
                  <a:pt x="96" y="8"/>
                  <a:pt x="96" y="43"/>
                  <a:pt x="96" y="44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161"/>
                  <a:pt x="95" y="182"/>
                  <a:pt x="109" y="200"/>
                </a:cubicBezTo>
                <a:cubicBezTo>
                  <a:pt x="108" y="202"/>
                  <a:pt x="108" y="205"/>
                  <a:pt x="108" y="208"/>
                </a:cubicBezTo>
                <a:cubicBezTo>
                  <a:pt x="108" y="209"/>
                  <a:pt x="108" y="209"/>
                  <a:pt x="108" y="209"/>
                </a:cubicBezTo>
                <a:cubicBezTo>
                  <a:pt x="109" y="221"/>
                  <a:pt x="106" y="230"/>
                  <a:pt x="99" y="237"/>
                </a:cubicBezTo>
                <a:cubicBezTo>
                  <a:pt x="92" y="244"/>
                  <a:pt x="80" y="248"/>
                  <a:pt x="64" y="248"/>
                </a:cubicBezTo>
                <a:cubicBezTo>
                  <a:pt x="64" y="256"/>
                  <a:pt x="64" y="256"/>
                  <a:pt x="64" y="256"/>
                </a:cubicBezTo>
                <a:cubicBezTo>
                  <a:pt x="82" y="256"/>
                  <a:pt x="96" y="252"/>
                  <a:pt x="105" y="242"/>
                </a:cubicBezTo>
                <a:cubicBezTo>
                  <a:pt x="113" y="234"/>
                  <a:pt x="117" y="223"/>
                  <a:pt x="116" y="209"/>
                </a:cubicBezTo>
                <a:cubicBezTo>
                  <a:pt x="116" y="208"/>
                  <a:pt x="116" y="208"/>
                  <a:pt x="116" y="208"/>
                </a:cubicBezTo>
                <a:cubicBezTo>
                  <a:pt x="116" y="208"/>
                  <a:pt x="116" y="208"/>
                  <a:pt x="116" y="207"/>
                </a:cubicBezTo>
                <a:cubicBezTo>
                  <a:pt x="127" y="216"/>
                  <a:pt x="142" y="220"/>
                  <a:pt x="160" y="220"/>
                </a:cubicBezTo>
                <a:cubicBezTo>
                  <a:pt x="178" y="220"/>
                  <a:pt x="192" y="206"/>
                  <a:pt x="192" y="188"/>
                </a:cubicBezTo>
                <a:cubicBezTo>
                  <a:pt x="192" y="171"/>
                  <a:pt x="178" y="156"/>
                  <a:pt x="160" y="156"/>
                </a:cubicBezTo>
                <a:close/>
                <a:moveTo>
                  <a:pt x="160" y="212"/>
                </a:moveTo>
                <a:cubicBezTo>
                  <a:pt x="141" y="212"/>
                  <a:pt x="127" y="207"/>
                  <a:pt x="117" y="197"/>
                </a:cubicBezTo>
                <a:cubicBezTo>
                  <a:pt x="122" y="168"/>
                  <a:pt x="148" y="164"/>
                  <a:pt x="160" y="164"/>
                </a:cubicBezTo>
                <a:cubicBezTo>
                  <a:pt x="173" y="164"/>
                  <a:pt x="184" y="175"/>
                  <a:pt x="184" y="188"/>
                </a:cubicBezTo>
                <a:cubicBezTo>
                  <a:pt x="184" y="202"/>
                  <a:pt x="173" y="212"/>
                  <a:pt x="160" y="2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57" name="Группа 456"/>
          <p:cNvGrpSpPr/>
          <p:nvPr/>
        </p:nvGrpSpPr>
        <p:grpSpPr>
          <a:xfrm>
            <a:off x="5605639" y="3666890"/>
            <a:ext cx="307041" cy="188731"/>
            <a:chOff x="5605639" y="3666890"/>
            <a:chExt cx="307041" cy="188731"/>
          </a:xfrm>
        </p:grpSpPr>
        <p:sp>
          <p:nvSpPr>
            <p:cNvPr id="397" name="Freeform 402"/>
            <p:cNvSpPr>
              <a:spLocks noEditPoints="1"/>
            </p:cNvSpPr>
            <p:nvPr/>
          </p:nvSpPr>
          <p:spPr bwMode="auto">
            <a:xfrm>
              <a:off x="5607048" y="3666890"/>
              <a:ext cx="305632" cy="122535"/>
            </a:xfrm>
            <a:custGeom>
              <a:avLst/>
              <a:gdLst>
                <a:gd name="T0" fmla="*/ 18 w 258"/>
                <a:gd name="T1" fmla="*/ 25 h 104"/>
                <a:gd name="T2" fmla="*/ 18 w 258"/>
                <a:gd name="T3" fmla="*/ 25 h 104"/>
                <a:gd name="T4" fmla="*/ 0 w 258"/>
                <a:gd name="T5" fmla="*/ 60 h 104"/>
                <a:gd name="T6" fmla="*/ 44 w 258"/>
                <a:gd name="T7" fmla="*/ 104 h 104"/>
                <a:gd name="T8" fmla="*/ 88 w 258"/>
                <a:gd name="T9" fmla="*/ 60 h 104"/>
                <a:gd name="T10" fmla="*/ 54 w 258"/>
                <a:gd name="T11" fmla="*/ 18 h 104"/>
                <a:gd name="T12" fmla="*/ 132 w 258"/>
                <a:gd name="T13" fmla="*/ 8 h 104"/>
                <a:gd name="T14" fmla="*/ 254 w 258"/>
                <a:gd name="T15" fmla="*/ 48 h 104"/>
                <a:gd name="T16" fmla="*/ 258 w 258"/>
                <a:gd name="T17" fmla="*/ 41 h 104"/>
                <a:gd name="T18" fmla="*/ 132 w 258"/>
                <a:gd name="T19" fmla="*/ 0 h 104"/>
                <a:gd name="T20" fmla="*/ 18 w 258"/>
                <a:gd name="T21" fmla="*/ 25 h 104"/>
                <a:gd name="T22" fmla="*/ 80 w 258"/>
                <a:gd name="T23" fmla="*/ 60 h 104"/>
                <a:gd name="T24" fmla="*/ 44 w 258"/>
                <a:gd name="T25" fmla="*/ 96 h 104"/>
                <a:gd name="T26" fmla="*/ 8 w 258"/>
                <a:gd name="T27" fmla="*/ 60 h 104"/>
                <a:gd name="T28" fmla="*/ 44 w 258"/>
                <a:gd name="T29" fmla="*/ 24 h 104"/>
                <a:gd name="T30" fmla="*/ 80 w 258"/>
                <a:gd name="T31" fmla="*/ 6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8" h="104"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7" y="33"/>
                    <a:pt x="0" y="46"/>
                    <a:pt x="0" y="60"/>
                  </a:cubicBezTo>
                  <a:cubicBezTo>
                    <a:pt x="0" y="85"/>
                    <a:pt x="20" y="104"/>
                    <a:pt x="44" y="104"/>
                  </a:cubicBezTo>
                  <a:cubicBezTo>
                    <a:pt x="69" y="104"/>
                    <a:pt x="88" y="85"/>
                    <a:pt x="88" y="60"/>
                  </a:cubicBezTo>
                  <a:cubicBezTo>
                    <a:pt x="88" y="40"/>
                    <a:pt x="74" y="22"/>
                    <a:pt x="54" y="18"/>
                  </a:cubicBezTo>
                  <a:cubicBezTo>
                    <a:pt x="72" y="13"/>
                    <a:pt x="97" y="8"/>
                    <a:pt x="132" y="8"/>
                  </a:cubicBezTo>
                  <a:cubicBezTo>
                    <a:pt x="190" y="8"/>
                    <a:pt x="254" y="47"/>
                    <a:pt x="254" y="48"/>
                  </a:cubicBezTo>
                  <a:cubicBezTo>
                    <a:pt x="258" y="41"/>
                    <a:pt x="258" y="41"/>
                    <a:pt x="258" y="41"/>
                  </a:cubicBezTo>
                  <a:cubicBezTo>
                    <a:pt x="256" y="39"/>
                    <a:pt x="193" y="0"/>
                    <a:pt x="132" y="0"/>
                  </a:cubicBezTo>
                  <a:cubicBezTo>
                    <a:pt x="48" y="0"/>
                    <a:pt x="19" y="24"/>
                    <a:pt x="18" y="25"/>
                  </a:cubicBezTo>
                  <a:close/>
                  <a:moveTo>
                    <a:pt x="80" y="60"/>
                  </a:moveTo>
                  <a:cubicBezTo>
                    <a:pt x="80" y="80"/>
                    <a:pt x="64" y="96"/>
                    <a:pt x="44" y="96"/>
                  </a:cubicBezTo>
                  <a:cubicBezTo>
                    <a:pt x="24" y="96"/>
                    <a:pt x="8" y="80"/>
                    <a:pt x="8" y="60"/>
                  </a:cubicBezTo>
                  <a:cubicBezTo>
                    <a:pt x="8" y="40"/>
                    <a:pt x="24" y="24"/>
                    <a:pt x="44" y="24"/>
                  </a:cubicBezTo>
                  <a:cubicBezTo>
                    <a:pt x="64" y="24"/>
                    <a:pt x="80" y="40"/>
                    <a:pt x="80" y="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8" name="Freeform 403"/>
            <p:cNvSpPr>
              <a:spLocks noEditPoints="1"/>
            </p:cNvSpPr>
            <p:nvPr/>
          </p:nvSpPr>
          <p:spPr bwMode="auto">
            <a:xfrm>
              <a:off x="5605639" y="3733086"/>
              <a:ext cx="304223" cy="122535"/>
            </a:xfrm>
            <a:custGeom>
              <a:avLst/>
              <a:gdLst>
                <a:gd name="T0" fmla="*/ 214 w 258"/>
                <a:gd name="T1" fmla="*/ 0 h 104"/>
                <a:gd name="T2" fmla="*/ 170 w 258"/>
                <a:gd name="T3" fmla="*/ 44 h 104"/>
                <a:gd name="T4" fmla="*/ 204 w 258"/>
                <a:gd name="T5" fmla="*/ 87 h 104"/>
                <a:gd name="T6" fmla="*/ 126 w 258"/>
                <a:gd name="T7" fmla="*/ 96 h 104"/>
                <a:gd name="T8" fmla="*/ 4 w 258"/>
                <a:gd name="T9" fmla="*/ 57 h 104"/>
                <a:gd name="T10" fmla="*/ 0 w 258"/>
                <a:gd name="T11" fmla="*/ 64 h 104"/>
                <a:gd name="T12" fmla="*/ 126 w 258"/>
                <a:gd name="T13" fmla="*/ 104 h 104"/>
                <a:gd name="T14" fmla="*/ 241 w 258"/>
                <a:gd name="T15" fmla="*/ 79 h 104"/>
                <a:gd name="T16" fmla="*/ 241 w 258"/>
                <a:gd name="T17" fmla="*/ 79 h 104"/>
                <a:gd name="T18" fmla="*/ 258 w 258"/>
                <a:gd name="T19" fmla="*/ 44 h 104"/>
                <a:gd name="T20" fmla="*/ 214 w 258"/>
                <a:gd name="T21" fmla="*/ 0 h 104"/>
                <a:gd name="T22" fmla="*/ 214 w 258"/>
                <a:gd name="T23" fmla="*/ 80 h 104"/>
                <a:gd name="T24" fmla="*/ 178 w 258"/>
                <a:gd name="T25" fmla="*/ 44 h 104"/>
                <a:gd name="T26" fmla="*/ 214 w 258"/>
                <a:gd name="T27" fmla="*/ 8 h 104"/>
                <a:gd name="T28" fmla="*/ 250 w 258"/>
                <a:gd name="T29" fmla="*/ 44 h 104"/>
                <a:gd name="T30" fmla="*/ 214 w 258"/>
                <a:gd name="T31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8" h="104">
                  <a:moveTo>
                    <a:pt x="214" y="0"/>
                  </a:moveTo>
                  <a:cubicBezTo>
                    <a:pt x="190" y="0"/>
                    <a:pt x="170" y="20"/>
                    <a:pt x="170" y="44"/>
                  </a:cubicBezTo>
                  <a:cubicBezTo>
                    <a:pt x="170" y="65"/>
                    <a:pt x="185" y="83"/>
                    <a:pt x="204" y="87"/>
                  </a:cubicBezTo>
                  <a:cubicBezTo>
                    <a:pt x="187" y="92"/>
                    <a:pt x="162" y="96"/>
                    <a:pt x="126" y="96"/>
                  </a:cubicBezTo>
                  <a:cubicBezTo>
                    <a:pt x="68" y="96"/>
                    <a:pt x="5" y="57"/>
                    <a:pt x="4" y="5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" y="65"/>
                    <a:pt x="66" y="104"/>
                    <a:pt x="126" y="104"/>
                  </a:cubicBezTo>
                  <a:cubicBezTo>
                    <a:pt x="211" y="104"/>
                    <a:pt x="240" y="80"/>
                    <a:pt x="241" y="79"/>
                  </a:cubicBezTo>
                  <a:cubicBezTo>
                    <a:pt x="241" y="79"/>
                    <a:pt x="241" y="79"/>
                    <a:pt x="241" y="79"/>
                  </a:cubicBezTo>
                  <a:cubicBezTo>
                    <a:pt x="251" y="71"/>
                    <a:pt x="258" y="59"/>
                    <a:pt x="258" y="44"/>
                  </a:cubicBezTo>
                  <a:cubicBezTo>
                    <a:pt x="258" y="20"/>
                    <a:pt x="239" y="0"/>
                    <a:pt x="214" y="0"/>
                  </a:cubicBezTo>
                  <a:close/>
                  <a:moveTo>
                    <a:pt x="214" y="80"/>
                  </a:moveTo>
                  <a:cubicBezTo>
                    <a:pt x="194" y="80"/>
                    <a:pt x="178" y="64"/>
                    <a:pt x="178" y="44"/>
                  </a:cubicBezTo>
                  <a:cubicBezTo>
                    <a:pt x="178" y="24"/>
                    <a:pt x="194" y="8"/>
                    <a:pt x="214" y="8"/>
                  </a:cubicBezTo>
                  <a:cubicBezTo>
                    <a:pt x="234" y="8"/>
                    <a:pt x="250" y="24"/>
                    <a:pt x="250" y="44"/>
                  </a:cubicBezTo>
                  <a:cubicBezTo>
                    <a:pt x="250" y="64"/>
                    <a:pt x="234" y="80"/>
                    <a:pt x="214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399" name="Freeform 404"/>
          <p:cNvSpPr>
            <a:spLocks/>
          </p:cNvSpPr>
          <p:nvPr/>
        </p:nvSpPr>
        <p:spPr bwMode="auto">
          <a:xfrm>
            <a:off x="6000002" y="3610552"/>
            <a:ext cx="302815" cy="302815"/>
          </a:xfrm>
          <a:custGeom>
            <a:avLst/>
            <a:gdLst>
              <a:gd name="T0" fmla="*/ 204 w 256"/>
              <a:gd name="T1" fmla="*/ 0 h 256"/>
              <a:gd name="T2" fmla="*/ 128 w 256"/>
              <a:gd name="T3" fmla="*/ 152 h 256"/>
              <a:gd name="T4" fmla="*/ 52 w 256"/>
              <a:gd name="T5" fmla="*/ 0 h 256"/>
              <a:gd name="T6" fmla="*/ 0 w 256"/>
              <a:gd name="T7" fmla="*/ 56 h 256"/>
              <a:gd name="T8" fmla="*/ 22 w 256"/>
              <a:gd name="T9" fmla="*/ 103 h 256"/>
              <a:gd name="T10" fmla="*/ 27 w 256"/>
              <a:gd name="T11" fmla="*/ 97 h 256"/>
              <a:gd name="T12" fmla="*/ 8 w 256"/>
              <a:gd name="T13" fmla="*/ 56 h 256"/>
              <a:gd name="T14" fmla="*/ 52 w 256"/>
              <a:gd name="T15" fmla="*/ 8 h 256"/>
              <a:gd name="T16" fmla="*/ 124 w 256"/>
              <a:gd name="T17" fmla="*/ 256 h 256"/>
              <a:gd name="T18" fmla="*/ 132 w 256"/>
              <a:gd name="T19" fmla="*/ 256 h 256"/>
              <a:gd name="T20" fmla="*/ 204 w 256"/>
              <a:gd name="T21" fmla="*/ 8 h 256"/>
              <a:gd name="T22" fmla="*/ 248 w 256"/>
              <a:gd name="T23" fmla="*/ 56 h 256"/>
              <a:gd name="T24" fmla="*/ 230 w 256"/>
              <a:gd name="T25" fmla="*/ 97 h 256"/>
              <a:gd name="T26" fmla="*/ 235 w 256"/>
              <a:gd name="T27" fmla="*/ 103 h 256"/>
              <a:gd name="T28" fmla="*/ 256 w 256"/>
              <a:gd name="T29" fmla="*/ 56 h 256"/>
              <a:gd name="T30" fmla="*/ 204 w 256"/>
              <a:gd name="T31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6" h="256">
                <a:moveTo>
                  <a:pt x="204" y="0"/>
                </a:moveTo>
                <a:cubicBezTo>
                  <a:pt x="162" y="0"/>
                  <a:pt x="138" y="49"/>
                  <a:pt x="128" y="152"/>
                </a:cubicBezTo>
                <a:cubicBezTo>
                  <a:pt x="119" y="49"/>
                  <a:pt x="95" y="0"/>
                  <a:pt x="52" y="0"/>
                </a:cubicBezTo>
                <a:cubicBezTo>
                  <a:pt x="18" y="0"/>
                  <a:pt x="0" y="20"/>
                  <a:pt x="0" y="56"/>
                </a:cubicBezTo>
                <a:cubicBezTo>
                  <a:pt x="0" y="82"/>
                  <a:pt x="21" y="102"/>
                  <a:pt x="22" y="103"/>
                </a:cubicBezTo>
                <a:cubicBezTo>
                  <a:pt x="27" y="97"/>
                  <a:pt x="27" y="97"/>
                  <a:pt x="27" y="97"/>
                </a:cubicBezTo>
                <a:cubicBezTo>
                  <a:pt x="27" y="97"/>
                  <a:pt x="8" y="78"/>
                  <a:pt x="8" y="56"/>
                </a:cubicBezTo>
                <a:cubicBezTo>
                  <a:pt x="8" y="24"/>
                  <a:pt x="23" y="8"/>
                  <a:pt x="52" y="8"/>
                </a:cubicBezTo>
                <a:cubicBezTo>
                  <a:pt x="101" y="8"/>
                  <a:pt x="124" y="89"/>
                  <a:pt x="124" y="256"/>
                </a:cubicBezTo>
                <a:cubicBezTo>
                  <a:pt x="132" y="256"/>
                  <a:pt x="132" y="256"/>
                  <a:pt x="132" y="256"/>
                </a:cubicBezTo>
                <a:cubicBezTo>
                  <a:pt x="132" y="89"/>
                  <a:pt x="156" y="8"/>
                  <a:pt x="204" y="8"/>
                </a:cubicBezTo>
                <a:cubicBezTo>
                  <a:pt x="234" y="8"/>
                  <a:pt x="248" y="24"/>
                  <a:pt x="248" y="56"/>
                </a:cubicBezTo>
                <a:cubicBezTo>
                  <a:pt x="248" y="78"/>
                  <a:pt x="230" y="97"/>
                  <a:pt x="230" y="97"/>
                </a:cubicBezTo>
                <a:cubicBezTo>
                  <a:pt x="235" y="103"/>
                  <a:pt x="235" y="103"/>
                  <a:pt x="235" y="103"/>
                </a:cubicBezTo>
                <a:cubicBezTo>
                  <a:pt x="236" y="102"/>
                  <a:pt x="256" y="82"/>
                  <a:pt x="256" y="56"/>
                </a:cubicBezTo>
                <a:cubicBezTo>
                  <a:pt x="256" y="20"/>
                  <a:pt x="238" y="0"/>
                  <a:pt x="2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458" name="Группа 457"/>
          <p:cNvGrpSpPr/>
          <p:nvPr/>
        </p:nvGrpSpPr>
        <p:grpSpPr>
          <a:xfrm>
            <a:off x="6392956" y="3678157"/>
            <a:ext cx="304224" cy="167604"/>
            <a:chOff x="6392956" y="3678157"/>
            <a:chExt cx="304224" cy="167604"/>
          </a:xfrm>
        </p:grpSpPr>
        <p:sp>
          <p:nvSpPr>
            <p:cNvPr id="400" name="Freeform 405"/>
            <p:cNvSpPr>
              <a:spLocks/>
            </p:cNvSpPr>
            <p:nvPr/>
          </p:nvSpPr>
          <p:spPr bwMode="auto">
            <a:xfrm>
              <a:off x="6392957" y="3678157"/>
              <a:ext cx="304223" cy="71831"/>
            </a:xfrm>
            <a:custGeom>
              <a:avLst/>
              <a:gdLst>
                <a:gd name="T0" fmla="*/ 138 w 216"/>
                <a:gd name="T1" fmla="*/ 41 h 51"/>
                <a:gd name="T2" fmla="*/ 124 w 216"/>
                <a:gd name="T3" fmla="*/ 0 h 51"/>
                <a:gd name="T4" fmla="*/ 70 w 216"/>
                <a:gd name="T5" fmla="*/ 41 h 51"/>
                <a:gd name="T6" fmla="*/ 57 w 216"/>
                <a:gd name="T7" fmla="*/ 0 h 51"/>
                <a:gd name="T8" fmla="*/ 0 w 216"/>
                <a:gd name="T9" fmla="*/ 43 h 51"/>
                <a:gd name="T10" fmla="*/ 3 w 216"/>
                <a:gd name="T11" fmla="*/ 48 h 51"/>
                <a:gd name="T12" fmla="*/ 54 w 216"/>
                <a:gd name="T13" fmla="*/ 11 h 51"/>
                <a:gd name="T14" fmla="*/ 67 w 216"/>
                <a:gd name="T15" fmla="*/ 51 h 51"/>
                <a:gd name="T16" fmla="*/ 121 w 216"/>
                <a:gd name="T17" fmla="*/ 11 h 51"/>
                <a:gd name="T18" fmla="*/ 134 w 216"/>
                <a:gd name="T19" fmla="*/ 51 h 51"/>
                <a:gd name="T20" fmla="*/ 185 w 216"/>
                <a:gd name="T21" fmla="*/ 10 h 51"/>
                <a:gd name="T22" fmla="*/ 211 w 216"/>
                <a:gd name="T23" fmla="*/ 47 h 51"/>
                <a:gd name="T24" fmla="*/ 216 w 216"/>
                <a:gd name="T25" fmla="*/ 44 h 51"/>
                <a:gd name="T26" fmla="*/ 187 w 216"/>
                <a:gd name="T27" fmla="*/ 0 h 51"/>
                <a:gd name="T28" fmla="*/ 138 w 216"/>
                <a:gd name="T29" fmla="*/ 4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6" h="51">
                  <a:moveTo>
                    <a:pt x="138" y="41"/>
                  </a:moveTo>
                  <a:lnTo>
                    <a:pt x="124" y="0"/>
                  </a:lnTo>
                  <a:lnTo>
                    <a:pt x="70" y="41"/>
                  </a:lnTo>
                  <a:lnTo>
                    <a:pt x="57" y="0"/>
                  </a:lnTo>
                  <a:lnTo>
                    <a:pt x="0" y="43"/>
                  </a:lnTo>
                  <a:lnTo>
                    <a:pt x="3" y="48"/>
                  </a:lnTo>
                  <a:lnTo>
                    <a:pt x="54" y="11"/>
                  </a:lnTo>
                  <a:lnTo>
                    <a:pt x="67" y="51"/>
                  </a:lnTo>
                  <a:lnTo>
                    <a:pt x="121" y="11"/>
                  </a:lnTo>
                  <a:lnTo>
                    <a:pt x="134" y="51"/>
                  </a:lnTo>
                  <a:lnTo>
                    <a:pt x="185" y="10"/>
                  </a:lnTo>
                  <a:lnTo>
                    <a:pt x="211" y="47"/>
                  </a:lnTo>
                  <a:lnTo>
                    <a:pt x="216" y="44"/>
                  </a:lnTo>
                  <a:lnTo>
                    <a:pt x="187" y="0"/>
                  </a:lnTo>
                  <a:lnTo>
                    <a:pt x="138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1" name="Freeform 407"/>
            <p:cNvSpPr>
              <a:spLocks/>
            </p:cNvSpPr>
            <p:nvPr/>
          </p:nvSpPr>
          <p:spPr bwMode="auto">
            <a:xfrm>
              <a:off x="6392956" y="3772522"/>
              <a:ext cx="304223" cy="73239"/>
            </a:xfrm>
            <a:custGeom>
              <a:avLst/>
              <a:gdLst>
                <a:gd name="T0" fmla="*/ 138 w 216"/>
                <a:gd name="T1" fmla="*/ 41 h 52"/>
                <a:gd name="T2" fmla="*/ 124 w 216"/>
                <a:gd name="T3" fmla="*/ 0 h 52"/>
                <a:gd name="T4" fmla="*/ 70 w 216"/>
                <a:gd name="T5" fmla="*/ 41 h 52"/>
                <a:gd name="T6" fmla="*/ 57 w 216"/>
                <a:gd name="T7" fmla="*/ 0 h 52"/>
                <a:gd name="T8" fmla="*/ 0 w 216"/>
                <a:gd name="T9" fmla="*/ 43 h 52"/>
                <a:gd name="T10" fmla="*/ 3 w 216"/>
                <a:gd name="T11" fmla="*/ 48 h 52"/>
                <a:gd name="T12" fmla="*/ 54 w 216"/>
                <a:gd name="T13" fmla="*/ 11 h 52"/>
                <a:gd name="T14" fmla="*/ 67 w 216"/>
                <a:gd name="T15" fmla="*/ 52 h 52"/>
                <a:gd name="T16" fmla="*/ 121 w 216"/>
                <a:gd name="T17" fmla="*/ 11 h 52"/>
                <a:gd name="T18" fmla="*/ 134 w 216"/>
                <a:gd name="T19" fmla="*/ 52 h 52"/>
                <a:gd name="T20" fmla="*/ 185 w 216"/>
                <a:gd name="T21" fmla="*/ 11 h 52"/>
                <a:gd name="T22" fmla="*/ 211 w 216"/>
                <a:gd name="T23" fmla="*/ 47 h 52"/>
                <a:gd name="T24" fmla="*/ 216 w 216"/>
                <a:gd name="T25" fmla="*/ 44 h 52"/>
                <a:gd name="T26" fmla="*/ 187 w 216"/>
                <a:gd name="T27" fmla="*/ 0 h 52"/>
                <a:gd name="T28" fmla="*/ 138 w 216"/>
                <a:gd name="T29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6" h="52">
                  <a:moveTo>
                    <a:pt x="138" y="41"/>
                  </a:moveTo>
                  <a:lnTo>
                    <a:pt x="124" y="0"/>
                  </a:lnTo>
                  <a:lnTo>
                    <a:pt x="70" y="41"/>
                  </a:lnTo>
                  <a:lnTo>
                    <a:pt x="57" y="0"/>
                  </a:lnTo>
                  <a:lnTo>
                    <a:pt x="0" y="43"/>
                  </a:lnTo>
                  <a:lnTo>
                    <a:pt x="3" y="48"/>
                  </a:lnTo>
                  <a:lnTo>
                    <a:pt x="54" y="11"/>
                  </a:lnTo>
                  <a:lnTo>
                    <a:pt x="67" y="52"/>
                  </a:lnTo>
                  <a:lnTo>
                    <a:pt x="121" y="11"/>
                  </a:lnTo>
                  <a:lnTo>
                    <a:pt x="134" y="52"/>
                  </a:lnTo>
                  <a:lnTo>
                    <a:pt x="185" y="11"/>
                  </a:lnTo>
                  <a:lnTo>
                    <a:pt x="211" y="47"/>
                  </a:lnTo>
                  <a:lnTo>
                    <a:pt x="216" y="44"/>
                  </a:lnTo>
                  <a:lnTo>
                    <a:pt x="187" y="0"/>
                  </a:lnTo>
                  <a:lnTo>
                    <a:pt x="138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282326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1" name="Group 570"/>
          <p:cNvGrpSpPr/>
          <p:nvPr/>
        </p:nvGrpSpPr>
        <p:grpSpPr>
          <a:xfrm>
            <a:off x="1878013" y="1589088"/>
            <a:ext cx="403225" cy="328613"/>
            <a:chOff x="1878013" y="1589088"/>
            <a:chExt cx="403225" cy="328613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1878013" y="1589088"/>
              <a:ext cx="403225" cy="328613"/>
            </a:xfrm>
            <a:custGeom>
              <a:avLst/>
              <a:gdLst>
                <a:gd name="T0" fmla="*/ 208 w 215"/>
                <a:gd name="T1" fmla="*/ 0 h 175"/>
                <a:gd name="T2" fmla="*/ 34 w 215"/>
                <a:gd name="T3" fmla="*/ 0 h 175"/>
                <a:gd name="T4" fmla="*/ 27 w 215"/>
                <a:gd name="T5" fmla="*/ 7 h 175"/>
                <a:gd name="T6" fmla="*/ 27 w 215"/>
                <a:gd name="T7" fmla="*/ 27 h 175"/>
                <a:gd name="T8" fmla="*/ 7 w 215"/>
                <a:gd name="T9" fmla="*/ 27 h 175"/>
                <a:gd name="T10" fmla="*/ 0 w 215"/>
                <a:gd name="T11" fmla="*/ 34 h 175"/>
                <a:gd name="T12" fmla="*/ 0 w 215"/>
                <a:gd name="T13" fmla="*/ 168 h 175"/>
                <a:gd name="T14" fmla="*/ 7 w 215"/>
                <a:gd name="T15" fmla="*/ 175 h 175"/>
                <a:gd name="T16" fmla="*/ 181 w 215"/>
                <a:gd name="T17" fmla="*/ 175 h 175"/>
                <a:gd name="T18" fmla="*/ 188 w 215"/>
                <a:gd name="T19" fmla="*/ 168 h 175"/>
                <a:gd name="T20" fmla="*/ 188 w 215"/>
                <a:gd name="T21" fmla="*/ 148 h 175"/>
                <a:gd name="T22" fmla="*/ 208 w 215"/>
                <a:gd name="T23" fmla="*/ 148 h 175"/>
                <a:gd name="T24" fmla="*/ 215 w 215"/>
                <a:gd name="T25" fmla="*/ 141 h 175"/>
                <a:gd name="T26" fmla="*/ 215 w 215"/>
                <a:gd name="T27" fmla="*/ 7 h 175"/>
                <a:gd name="T28" fmla="*/ 208 w 215"/>
                <a:gd name="T29" fmla="*/ 0 h 175"/>
                <a:gd name="T30" fmla="*/ 175 w 215"/>
                <a:gd name="T31" fmla="*/ 41 h 175"/>
                <a:gd name="T32" fmla="*/ 175 w 215"/>
                <a:gd name="T33" fmla="*/ 147 h 175"/>
                <a:gd name="T34" fmla="*/ 139 w 215"/>
                <a:gd name="T35" fmla="*/ 116 h 175"/>
                <a:gd name="T36" fmla="*/ 131 w 215"/>
                <a:gd name="T37" fmla="*/ 115 h 175"/>
                <a:gd name="T38" fmla="*/ 102 w 215"/>
                <a:gd name="T39" fmla="*/ 133 h 175"/>
                <a:gd name="T40" fmla="*/ 59 w 215"/>
                <a:gd name="T41" fmla="*/ 83 h 175"/>
                <a:gd name="T42" fmla="*/ 54 w 215"/>
                <a:gd name="T43" fmla="*/ 81 h 175"/>
                <a:gd name="T44" fmla="*/ 49 w 215"/>
                <a:gd name="T45" fmla="*/ 83 h 175"/>
                <a:gd name="T46" fmla="*/ 14 w 215"/>
                <a:gd name="T47" fmla="*/ 118 h 175"/>
                <a:gd name="T48" fmla="*/ 14 w 215"/>
                <a:gd name="T49" fmla="*/ 41 h 175"/>
                <a:gd name="T50" fmla="*/ 175 w 215"/>
                <a:gd name="T51" fmla="*/ 41 h 175"/>
                <a:gd name="T52" fmla="*/ 14 w 215"/>
                <a:gd name="T53" fmla="*/ 137 h 175"/>
                <a:gd name="T54" fmla="*/ 53 w 215"/>
                <a:gd name="T55" fmla="*/ 97 h 175"/>
                <a:gd name="T56" fmla="*/ 96 w 215"/>
                <a:gd name="T57" fmla="*/ 146 h 175"/>
                <a:gd name="T58" fmla="*/ 104 w 215"/>
                <a:gd name="T59" fmla="*/ 147 h 175"/>
                <a:gd name="T60" fmla="*/ 134 w 215"/>
                <a:gd name="T61" fmla="*/ 129 h 175"/>
                <a:gd name="T62" fmla="*/ 171 w 215"/>
                <a:gd name="T63" fmla="*/ 161 h 175"/>
                <a:gd name="T64" fmla="*/ 14 w 215"/>
                <a:gd name="T65" fmla="*/ 161 h 175"/>
                <a:gd name="T66" fmla="*/ 14 w 215"/>
                <a:gd name="T67" fmla="*/ 137 h 175"/>
                <a:gd name="T68" fmla="*/ 201 w 215"/>
                <a:gd name="T69" fmla="*/ 135 h 175"/>
                <a:gd name="T70" fmla="*/ 188 w 215"/>
                <a:gd name="T71" fmla="*/ 135 h 175"/>
                <a:gd name="T72" fmla="*/ 188 w 215"/>
                <a:gd name="T73" fmla="*/ 34 h 175"/>
                <a:gd name="T74" fmla="*/ 181 w 215"/>
                <a:gd name="T75" fmla="*/ 27 h 175"/>
                <a:gd name="T76" fmla="*/ 40 w 215"/>
                <a:gd name="T77" fmla="*/ 27 h 175"/>
                <a:gd name="T78" fmla="*/ 40 w 215"/>
                <a:gd name="T79" fmla="*/ 14 h 175"/>
                <a:gd name="T80" fmla="*/ 201 w 215"/>
                <a:gd name="T81" fmla="*/ 14 h 175"/>
                <a:gd name="T82" fmla="*/ 201 w 215"/>
                <a:gd name="T83" fmla="*/ 13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5" h="175">
                  <a:moveTo>
                    <a:pt x="2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0" y="0"/>
                    <a:pt x="27" y="3"/>
                    <a:pt x="27" y="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30"/>
                    <a:pt x="0" y="34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2"/>
                    <a:pt x="3" y="175"/>
                    <a:pt x="7" y="175"/>
                  </a:cubicBezTo>
                  <a:cubicBezTo>
                    <a:pt x="181" y="175"/>
                    <a:pt x="181" y="175"/>
                    <a:pt x="181" y="175"/>
                  </a:cubicBezTo>
                  <a:cubicBezTo>
                    <a:pt x="185" y="175"/>
                    <a:pt x="188" y="172"/>
                    <a:pt x="188" y="168"/>
                  </a:cubicBezTo>
                  <a:cubicBezTo>
                    <a:pt x="188" y="148"/>
                    <a:pt x="188" y="148"/>
                    <a:pt x="188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12" y="148"/>
                    <a:pt x="215" y="145"/>
                    <a:pt x="215" y="141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3"/>
                    <a:pt x="212" y="0"/>
                    <a:pt x="208" y="0"/>
                  </a:cubicBezTo>
                  <a:close/>
                  <a:moveTo>
                    <a:pt x="175" y="41"/>
                  </a:moveTo>
                  <a:cubicBezTo>
                    <a:pt x="175" y="147"/>
                    <a:pt x="175" y="147"/>
                    <a:pt x="175" y="147"/>
                  </a:cubicBezTo>
                  <a:cubicBezTo>
                    <a:pt x="139" y="116"/>
                    <a:pt x="139" y="116"/>
                    <a:pt x="139" y="116"/>
                  </a:cubicBezTo>
                  <a:cubicBezTo>
                    <a:pt x="136" y="114"/>
                    <a:pt x="133" y="114"/>
                    <a:pt x="131" y="115"/>
                  </a:cubicBezTo>
                  <a:cubicBezTo>
                    <a:pt x="102" y="133"/>
                    <a:pt x="102" y="133"/>
                    <a:pt x="102" y="13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2"/>
                    <a:pt x="56" y="81"/>
                    <a:pt x="54" y="81"/>
                  </a:cubicBezTo>
                  <a:cubicBezTo>
                    <a:pt x="52" y="81"/>
                    <a:pt x="50" y="82"/>
                    <a:pt x="49" y="83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75" y="41"/>
                  </a:lnTo>
                  <a:close/>
                  <a:moveTo>
                    <a:pt x="14" y="137"/>
                  </a:moveTo>
                  <a:cubicBezTo>
                    <a:pt x="53" y="97"/>
                    <a:pt x="53" y="97"/>
                    <a:pt x="53" y="97"/>
                  </a:cubicBezTo>
                  <a:cubicBezTo>
                    <a:pt x="96" y="146"/>
                    <a:pt x="96" y="146"/>
                    <a:pt x="96" y="146"/>
                  </a:cubicBezTo>
                  <a:cubicBezTo>
                    <a:pt x="98" y="148"/>
                    <a:pt x="101" y="149"/>
                    <a:pt x="104" y="147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71" y="161"/>
                    <a:pt x="171" y="161"/>
                    <a:pt x="171" y="161"/>
                  </a:cubicBezTo>
                  <a:cubicBezTo>
                    <a:pt x="14" y="161"/>
                    <a:pt x="14" y="161"/>
                    <a:pt x="14" y="161"/>
                  </a:cubicBezTo>
                  <a:lnTo>
                    <a:pt x="14" y="137"/>
                  </a:lnTo>
                  <a:close/>
                  <a:moveTo>
                    <a:pt x="201" y="135"/>
                  </a:moveTo>
                  <a:cubicBezTo>
                    <a:pt x="188" y="135"/>
                    <a:pt x="188" y="135"/>
                    <a:pt x="188" y="135"/>
                  </a:cubicBezTo>
                  <a:cubicBezTo>
                    <a:pt x="188" y="34"/>
                    <a:pt x="188" y="34"/>
                    <a:pt x="188" y="34"/>
                  </a:cubicBezTo>
                  <a:cubicBezTo>
                    <a:pt x="188" y="30"/>
                    <a:pt x="185" y="27"/>
                    <a:pt x="18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201" y="14"/>
                    <a:pt x="201" y="14"/>
                    <a:pt x="201" y="14"/>
                  </a:cubicBezTo>
                  <a:lnTo>
                    <a:pt x="201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090738" y="1690688"/>
              <a:ext cx="88900" cy="87313"/>
            </a:xfrm>
            <a:custGeom>
              <a:avLst/>
              <a:gdLst>
                <a:gd name="T0" fmla="*/ 24 w 47"/>
                <a:gd name="T1" fmla="*/ 47 h 47"/>
                <a:gd name="T2" fmla="*/ 47 w 47"/>
                <a:gd name="T3" fmla="*/ 24 h 47"/>
                <a:gd name="T4" fmla="*/ 24 w 47"/>
                <a:gd name="T5" fmla="*/ 0 h 47"/>
                <a:gd name="T6" fmla="*/ 0 w 47"/>
                <a:gd name="T7" fmla="*/ 24 h 47"/>
                <a:gd name="T8" fmla="*/ 24 w 47"/>
                <a:gd name="T9" fmla="*/ 47 h 47"/>
                <a:gd name="T10" fmla="*/ 24 w 47"/>
                <a:gd name="T11" fmla="*/ 13 h 47"/>
                <a:gd name="T12" fmla="*/ 34 w 47"/>
                <a:gd name="T13" fmla="*/ 24 h 47"/>
                <a:gd name="T14" fmla="*/ 24 w 47"/>
                <a:gd name="T15" fmla="*/ 34 h 47"/>
                <a:gd name="T16" fmla="*/ 14 w 47"/>
                <a:gd name="T17" fmla="*/ 24 h 47"/>
                <a:gd name="T18" fmla="*/ 24 w 47"/>
                <a:gd name="T19" fmla="*/ 1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4" y="47"/>
                  </a:moveTo>
                  <a:cubicBezTo>
                    <a:pt x="37" y="47"/>
                    <a:pt x="47" y="36"/>
                    <a:pt x="47" y="24"/>
                  </a:cubicBezTo>
                  <a:cubicBezTo>
                    <a:pt x="47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6"/>
                    <a:pt x="11" y="47"/>
                    <a:pt x="24" y="47"/>
                  </a:cubicBezTo>
                  <a:close/>
                  <a:moveTo>
                    <a:pt x="24" y="13"/>
                  </a:moveTo>
                  <a:cubicBezTo>
                    <a:pt x="29" y="13"/>
                    <a:pt x="34" y="18"/>
                    <a:pt x="34" y="24"/>
                  </a:cubicBezTo>
                  <a:cubicBezTo>
                    <a:pt x="34" y="29"/>
                    <a:pt x="29" y="34"/>
                    <a:pt x="24" y="34"/>
                  </a:cubicBezTo>
                  <a:cubicBezTo>
                    <a:pt x="18" y="34"/>
                    <a:pt x="14" y="29"/>
                    <a:pt x="14" y="24"/>
                  </a:cubicBezTo>
                  <a:cubicBezTo>
                    <a:pt x="14" y="18"/>
                    <a:pt x="18" y="13"/>
                    <a:pt x="24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70" name="Group 569"/>
          <p:cNvGrpSpPr/>
          <p:nvPr/>
        </p:nvGrpSpPr>
        <p:grpSpPr>
          <a:xfrm>
            <a:off x="630238" y="1608138"/>
            <a:ext cx="404813" cy="290513"/>
            <a:chOff x="630238" y="1608138"/>
            <a:chExt cx="404813" cy="290513"/>
          </a:xfrm>
        </p:grpSpPr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630238" y="1608138"/>
              <a:ext cx="404813" cy="290513"/>
            </a:xfrm>
            <a:custGeom>
              <a:avLst/>
              <a:gdLst>
                <a:gd name="T0" fmla="*/ 0 w 215"/>
                <a:gd name="T1" fmla="*/ 148 h 155"/>
                <a:gd name="T2" fmla="*/ 7 w 215"/>
                <a:gd name="T3" fmla="*/ 155 h 155"/>
                <a:gd name="T4" fmla="*/ 208 w 215"/>
                <a:gd name="T5" fmla="*/ 155 h 155"/>
                <a:gd name="T6" fmla="*/ 215 w 215"/>
                <a:gd name="T7" fmla="*/ 148 h 155"/>
                <a:gd name="T8" fmla="*/ 215 w 215"/>
                <a:gd name="T9" fmla="*/ 27 h 155"/>
                <a:gd name="T10" fmla="*/ 208 w 215"/>
                <a:gd name="T11" fmla="*/ 21 h 155"/>
                <a:gd name="T12" fmla="*/ 67 w 215"/>
                <a:gd name="T13" fmla="*/ 21 h 155"/>
                <a:gd name="T14" fmla="*/ 67 w 215"/>
                <a:gd name="T15" fmla="*/ 7 h 155"/>
                <a:gd name="T16" fmla="*/ 60 w 215"/>
                <a:gd name="T17" fmla="*/ 0 h 155"/>
                <a:gd name="T18" fmla="*/ 27 w 215"/>
                <a:gd name="T19" fmla="*/ 0 h 155"/>
                <a:gd name="T20" fmla="*/ 20 w 215"/>
                <a:gd name="T21" fmla="*/ 7 h 155"/>
                <a:gd name="T22" fmla="*/ 20 w 215"/>
                <a:gd name="T23" fmla="*/ 21 h 155"/>
                <a:gd name="T24" fmla="*/ 7 w 215"/>
                <a:gd name="T25" fmla="*/ 21 h 155"/>
                <a:gd name="T26" fmla="*/ 0 w 215"/>
                <a:gd name="T27" fmla="*/ 27 h 155"/>
                <a:gd name="T28" fmla="*/ 0 w 215"/>
                <a:gd name="T29" fmla="*/ 148 h 155"/>
                <a:gd name="T30" fmla="*/ 33 w 215"/>
                <a:gd name="T31" fmla="*/ 14 h 155"/>
                <a:gd name="T32" fmla="*/ 54 w 215"/>
                <a:gd name="T33" fmla="*/ 14 h 155"/>
                <a:gd name="T34" fmla="*/ 54 w 215"/>
                <a:gd name="T35" fmla="*/ 21 h 155"/>
                <a:gd name="T36" fmla="*/ 33 w 215"/>
                <a:gd name="T37" fmla="*/ 21 h 155"/>
                <a:gd name="T38" fmla="*/ 33 w 215"/>
                <a:gd name="T39" fmla="*/ 14 h 155"/>
                <a:gd name="T40" fmla="*/ 13 w 215"/>
                <a:gd name="T41" fmla="*/ 34 h 155"/>
                <a:gd name="T42" fmla="*/ 201 w 215"/>
                <a:gd name="T43" fmla="*/ 34 h 155"/>
                <a:gd name="T44" fmla="*/ 201 w 215"/>
                <a:gd name="T45" fmla="*/ 141 h 155"/>
                <a:gd name="T46" fmla="*/ 13 w 215"/>
                <a:gd name="T47" fmla="*/ 141 h 155"/>
                <a:gd name="T48" fmla="*/ 13 w 215"/>
                <a:gd name="T49" fmla="*/ 3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55">
                  <a:moveTo>
                    <a:pt x="0" y="148"/>
                  </a:moveTo>
                  <a:cubicBezTo>
                    <a:pt x="0" y="152"/>
                    <a:pt x="3" y="155"/>
                    <a:pt x="7" y="155"/>
                  </a:cubicBezTo>
                  <a:cubicBezTo>
                    <a:pt x="208" y="155"/>
                    <a:pt x="208" y="155"/>
                    <a:pt x="208" y="155"/>
                  </a:cubicBezTo>
                  <a:cubicBezTo>
                    <a:pt x="212" y="155"/>
                    <a:pt x="215" y="152"/>
                    <a:pt x="215" y="148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15" y="24"/>
                    <a:pt x="212" y="21"/>
                    <a:pt x="208" y="21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3" y="0"/>
                    <a:pt x="20" y="3"/>
                    <a:pt x="20" y="7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24"/>
                    <a:pt x="0" y="27"/>
                  </a:cubicBezTo>
                  <a:lnTo>
                    <a:pt x="0" y="148"/>
                  </a:lnTo>
                  <a:close/>
                  <a:moveTo>
                    <a:pt x="33" y="14"/>
                  </a:moveTo>
                  <a:cubicBezTo>
                    <a:pt x="54" y="14"/>
                    <a:pt x="54" y="14"/>
                    <a:pt x="54" y="14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33" y="21"/>
                    <a:pt x="33" y="21"/>
                    <a:pt x="33" y="21"/>
                  </a:cubicBezTo>
                  <a:lnTo>
                    <a:pt x="33" y="14"/>
                  </a:lnTo>
                  <a:close/>
                  <a:moveTo>
                    <a:pt x="13" y="34"/>
                  </a:moveTo>
                  <a:cubicBezTo>
                    <a:pt x="201" y="34"/>
                    <a:pt x="201" y="34"/>
                    <a:pt x="201" y="34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13" y="141"/>
                    <a:pt x="13" y="141"/>
                    <a:pt x="13" y="141"/>
                  </a:cubicBezTo>
                  <a:lnTo>
                    <a:pt x="1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806450" y="1695450"/>
              <a:ext cx="150813" cy="152400"/>
            </a:xfrm>
            <a:custGeom>
              <a:avLst/>
              <a:gdLst>
                <a:gd name="T0" fmla="*/ 40 w 80"/>
                <a:gd name="T1" fmla="*/ 0 h 81"/>
                <a:gd name="T2" fmla="*/ 0 w 80"/>
                <a:gd name="T3" fmla="*/ 41 h 81"/>
                <a:gd name="T4" fmla="*/ 40 w 80"/>
                <a:gd name="T5" fmla="*/ 81 h 81"/>
                <a:gd name="T6" fmla="*/ 80 w 80"/>
                <a:gd name="T7" fmla="*/ 41 h 81"/>
                <a:gd name="T8" fmla="*/ 40 w 80"/>
                <a:gd name="T9" fmla="*/ 0 h 81"/>
                <a:gd name="T10" fmla="*/ 40 w 80"/>
                <a:gd name="T11" fmla="*/ 67 h 81"/>
                <a:gd name="T12" fmla="*/ 13 w 80"/>
                <a:gd name="T13" fmla="*/ 41 h 81"/>
                <a:gd name="T14" fmla="*/ 40 w 80"/>
                <a:gd name="T15" fmla="*/ 14 h 81"/>
                <a:gd name="T16" fmla="*/ 67 w 80"/>
                <a:gd name="T17" fmla="*/ 41 h 81"/>
                <a:gd name="T18" fmla="*/ 40 w 80"/>
                <a:gd name="T19" fmla="*/ 6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1">
                  <a:moveTo>
                    <a:pt x="40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0" y="81"/>
                  </a:cubicBezTo>
                  <a:cubicBezTo>
                    <a:pt x="62" y="81"/>
                    <a:pt x="80" y="63"/>
                    <a:pt x="80" y="41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40" y="67"/>
                  </a:moveTo>
                  <a:cubicBezTo>
                    <a:pt x="25" y="67"/>
                    <a:pt x="13" y="55"/>
                    <a:pt x="13" y="41"/>
                  </a:cubicBezTo>
                  <a:cubicBezTo>
                    <a:pt x="13" y="26"/>
                    <a:pt x="25" y="14"/>
                    <a:pt x="40" y="14"/>
                  </a:cubicBezTo>
                  <a:cubicBezTo>
                    <a:pt x="55" y="14"/>
                    <a:pt x="67" y="26"/>
                    <a:pt x="67" y="41"/>
                  </a:cubicBezTo>
                  <a:cubicBezTo>
                    <a:pt x="67" y="55"/>
                    <a:pt x="55" y="67"/>
                    <a:pt x="40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81038" y="1703388"/>
              <a:ext cx="61913" cy="23813"/>
            </a:xfrm>
            <a:custGeom>
              <a:avLst/>
              <a:gdLst>
                <a:gd name="T0" fmla="*/ 27 w 33"/>
                <a:gd name="T1" fmla="*/ 0 h 13"/>
                <a:gd name="T2" fmla="*/ 6 w 33"/>
                <a:gd name="T3" fmla="*/ 0 h 13"/>
                <a:gd name="T4" fmla="*/ 0 w 33"/>
                <a:gd name="T5" fmla="*/ 6 h 13"/>
                <a:gd name="T6" fmla="*/ 6 w 33"/>
                <a:gd name="T7" fmla="*/ 13 h 13"/>
                <a:gd name="T8" fmla="*/ 27 w 33"/>
                <a:gd name="T9" fmla="*/ 13 h 13"/>
                <a:gd name="T10" fmla="*/ 33 w 33"/>
                <a:gd name="T11" fmla="*/ 6 h 13"/>
                <a:gd name="T12" fmla="*/ 27 w 3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3">
                  <a:moveTo>
                    <a:pt x="2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0" y="13"/>
                    <a:pt x="33" y="10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69" name="Group 568"/>
          <p:cNvGrpSpPr/>
          <p:nvPr/>
        </p:nvGrpSpPr>
        <p:grpSpPr>
          <a:xfrm>
            <a:off x="1254125" y="1608138"/>
            <a:ext cx="403225" cy="290513"/>
            <a:chOff x="1254125" y="1608138"/>
            <a:chExt cx="403225" cy="290513"/>
          </a:xfrm>
        </p:grpSpPr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1254125" y="1608138"/>
              <a:ext cx="403225" cy="290513"/>
            </a:xfrm>
            <a:custGeom>
              <a:avLst/>
              <a:gdLst>
                <a:gd name="T0" fmla="*/ 7 w 215"/>
                <a:gd name="T1" fmla="*/ 155 h 155"/>
                <a:gd name="T2" fmla="*/ 208 w 215"/>
                <a:gd name="T3" fmla="*/ 155 h 155"/>
                <a:gd name="T4" fmla="*/ 215 w 215"/>
                <a:gd name="T5" fmla="*/ 148 h 155"/>
                <a:gd name="T6" fmla="*/ 215 w 215"/>
                <a:gd name="T7" fmla="*/ 7 h 155"/>
                <a:gd name="T8" fmla="*/ 208 w 215"/>
                <a:gd name="T9" fmla="*/ 0 h 155"/>
                <a:gd name="T10" fmla="*/ 7 w 215"/>
                <a:gd name="T11" fmla="*/ 0 h 155"/>
                <a:gd name="T12" fmla="*/ 0 w 215"/>
                <a:gd name="T13" fmla="*/ 7 h 155"/>
                <a:gd name="T14" fmla="*/ 0 w 215"/>
                <a:gd name="T15" fmla="*/ 148 h 155"/>
                <a:gd name="T16" fmla="*/ 7 w 215"/>
                <a:gd name="T17" fmla="*/ 155 h 155"/>
                <a:gd name="T18" fmla="*/ 13 w 215"/>
                <a:gd name="T19" fmla="*/ 141 h 155"/>
                <a:gd name="T20" fmla="*/ 13 w 215"/>
                <a:gd name="T21" fmla="*/ 131 h 155"/>
                <a:gd name="T22" fmla="*/ 80 w 215"/>
                <a:gd name="T23" fmla="*/ 70 h 155"/>
                <a:gd name="T24" fmla="*/ 116 w 215"/>
                <a:gd name="T25" fmla="*/ 106 h 155"/>
                <a:gd name="T26" fmla="*/ 121 w 215"/>
                <a:gd name="T27" fmla="*/ 108 h 155"/>
                <a:gd name="T28" fmla="*/ 126 w 215"/>
                <a:gd name="T29" fmla="*/ 105 h 155"/>
                <a:gd name="T30" fmla="*/ 142 w 215"/>
                <a:gd name="T31" fmla="*/ 84 h 155"/>
                <a:gd name="T32" fmla="*/ 201 w 215"/>
                <a:gd name="T33" fmla="*/ 138 h 155"/>
                <a:gd name="T34" fmla="*/ 201 w 215"/>
                <a:gd name="T35" fmla="*/ 141 h 155"/>
                <a:gd name="T36" fmla="*/ 13 w 215"/>
                <a:gd name="T37" fmla="*/ 141 h 155"/>
                <a:gd name="T38" fmla="*/ 201 w 215"/>
                <a:gd name="T39" fmla="*/ 14 h 155"/>
                <a:gd name="T40" fmla="*/ 201 w 215"/>
                <a:gd name="T41" fmla="*/ 120 h 155"/>
                <a:gd name="T42" fmla="*/ 145 w 215"/>
                <a:gd name="T43" fmla="*/ 69 h 155"/>
                <a:gd name="T44" fmla="*/ 140 w 215"/>
                <a:gd name="T45" fmla="*/ 68 h 155"/>
                <a:gd name="T46" fmla="*/ 136 w 215"/>
                <a:gd name="T47" fmla="*/ 70 h 155"/>
                <a:gd name="T48" fmla="*/ 120 w 215"/>
                <a:gd name="T49" fmla="*/ 91 h 155"/>
                <a:gd name="T50" fmla="*/ 85 w 215"/>
                <a:gd name="T51" fmla="*/ 56 h 155"/>
                <a:gd name="T52" fmla="*/ 76 w 215"/>
                <a:gd name="T53" fmla="*/ 56 h 155"/>
                <a:gd name="T54" fmla="*/ 13 w 215"/>
                <a:gd name="T55" fmla="*/ 113 h 155"/>
                <a:gd name="T56" fmla="*/ 13 w 215"/>
                <a:gd name="T57" fmla="*/ 14 h 155"/>
                <a:gd name="T58" fmla="*/ 201 w 215"/>
                <a:gd name="T59" fmla="*/ 1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5" h="155">
                  <a:moveTo>
                    <a:pt x="7" y="155"/>
                  </a:moveTo>
                  <a:cubicBezTo>
                    <a:pt x="208" y="155"/>
                    <a:pt x="208" y="155"/>
                    <a:pt x="208" y="155"/>
                  </a:cubicBezTo>
                  <a:cubicBezTo>
                    <a:pt x="212" y="155"/>
                    <a:pt x="215" y="152"/>
                    <a:pt x="215" y="148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3"/>
                    <a:pt x="212" y="0"/>
                    <a:pt x="2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2"/>
                    <a:pt x="3" y="155"/>
                    <a:pt x="7" y="155"/>
                  </a:cubicBezTo>
                  <a:close/>
                  <a:moveTo>
                    <a:pt x="13" y="141"/>
                  </a:moveTo>
                  <a:cubicBezTo>
                    <a:pt x="13" y="131"/>
                    <a:pt x="13" y="131"/>
                    <a:pt x="13" y="131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7" y="107"/>
                    <a:pt x="119" y="108"/>
                    <a:pt x="121" y="108"/>
                  </a:cubicBezTo>
                  <a:cubicBezTo>
                    <a:pt x="123" y="108"/>
                    <a:pt x="125" y="107"/>
                    <a:pt x="126" y="105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1" y="141"/>
                    <a:pt x="201" y="141"/>
                    <a:pt x="201" y="141"/>
                  </a:cubicBezTo>
                  <a:lnTo>
                    <a:pt x="13" y="141"/>
                  </a:lnTo>
                  <a:close/>
                  <a:moveTo>
                    <a:pt x="201" y="14"/>
                  </a:moveTo>
                  <a:cubicBezTo>
                    <a:pt x="201" y="120"/>
                    <a:pt x="201" y="120"/>
                    <a:pt x="201" y="120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44" y="68"/>
                    <a:pt x="142" y="67"/>
                    <a:pt x="140" y="68"/>
                  </a:cubicBezTo>
                  <a:cubicBezTo>
                    <a:pt x="138" y="68"/>
                    <a:pt x="137" y="69"/>
                    <a:pt x="136" y="7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3" y="54"/>
                    <a:pt x="79" y="53"/>
                    <a:pt x="76" y="56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20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1531938" y="1647825"/>
              <a:ext cx="88900" cy="87313"/>
            </a:xfrm>
            <a:custGeom>
              <a:avLst/>
              <a:gdLst>
                <a:gd name="T0" fmla="*/ 23 w 47"/>
                <a:gd name="T1" fmla="*/ 47 h 47"/>
                <a:gd name="T2" fmla="*/ 47 w 47"/>
                <a:gd name="T3" fmla="*/ 23 h 47"/>
                <a:gd name="T4" fmla="*/ 23 w 47"/>
                <a:gd name="T5" fmla="*/ 0 h 47"/>
                <a:gd name="T6" fmla="*/ 0 w 47"/>
                <a:gd name="T7" fmla="*/ 23 h 47"/>
                <a:gd name="T8" fmla="*/ 23 w 47"/>
                <a:gd name="T9" fmla="*/ 47 h 47"/>
                <a:gd name="T10" fmla="*/ 23 w 47"/>
                <a:gd name="T11" fmla="*/ 13 h 47"/>
                <a:gd name="T12" fmla="*/ 33 w 47"/>
                <a:gd name="T13" fmla="*/ 23 h 47"/>
                <a:gd name="T14" fmla="*/ 23 w 47"/>
                <a:gd name="T15" fmla="*/ 33 h 47"/>
                <a:gd name="T16" fmla="*/ 13 w 47"/>
                <a:gd name="T17" fmla="*/ 23 h 47"/>
                <a:gd name="T18" fmla="*/ 23 w 47"/>
                <a:gd name="T19" fmla="*/ 1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47"/>
                  </a:moveTo>
                  <a:cubicBezTo>
                    <a:pt x="36" y="47"/>
                    <a:pt x="47" y="36"/>
                    <a:pt x="47" y="23"/>
                  </a:cubicBezTo>
                  <a:cubicBezTo>
                    <a:pt x="47" y="10"/>
                    <a:pt x="36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7"/>
                    <a:pt x="23" y="47"/>
                  </a:cubicBezTo>
                  <a:close/>
                  <a:moveTo>
                    <a:pt x="23" y="13"/>
                  </a:moveTo>
                  <a:cubicBezTo>
                    <a:pt x="29" y="13"/>
                    <a:pt x="33" y="18"/>
                    <a:pt x="33" y="23"/>
                  </a:cubicBezTo>
                  <a:cubicBezTo>
                    <a:pt x="33" y="29"/>
                    <a:pt x="29" y="33"/>
                    <a:pt x="23" y="33"/>
                  </a:cubicBezTo>
                  <a:cubicBezTo>
                    <a:pt x="18" y="33"/>
                    <a:pt x="13" y="29"/>
                    <a:pt x="13" y="23"/>
                  </a:cubicBezTo>
                  <a:cubicBezTo>
                    <a:pt x="13" y="18"/>
                    <a:pt x="18" y="13"/>
                    <a:pt x="23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2500313" y="1550988"/>
            <a:ext cx="404813" cy="404813"/>
          </a:xfrm>
          <a:custGeom>
            <a:avLst/>
            <a:gdLst>
              <a:gd name="T0" fmla="*/ 201 w 215"/>
              <a:gd name="T1" fmla="*/ 202 h 215"/>
              <a:gd name="T2" fmla="*/ 188 w 215"/>
              <a:gd name="T3" fmla="*/ 94 h 215"/>
              <a:gd name="T4" fmla="*/ 155 w 215"/>
              <a:gd name="T5" fmla="*/ 108 h 215"/>
              <a:gd name="T6" fmla="*/ 148 w 215"/>
              <a:gd name="T7" fmla="*/ 202 h 215"/>
              <a:gd name="T8" fmla="*/ 134 w 215"/>
              <a:gd name="T9" fmla="*/ 27 h 215"/>
              <a:gd name="T10" fmla="*/ 101 w 215"/>
              <a:gd name="T11" fmla="*/ 41 h 215"/>
              <a:gd name="T12" fmla="*/ 94 w 215"/>
              <a:gd name="T13" fmla="*/ 202 h 215"/>
              <a:gd name="T14" fmla="*/ 81 w 215"/>
              <a:gd name="T15" fmla="*/ 128 h 215"/>
              <a:gd name="T16" fmla="*/ 47 w 215"/>
              <a:gd name="T17" fmla="*/ 141 h 215"/>
              <a:gd name="T18" fmla="*/ 14 w 215"/>
              <a:gd name="T19" fmla="*/ 202 h 215"/>
              <a:gd name="T20" fmla="*/ 27 w 215"/>
              <a:gd name="T21" fmla="*/ 175 h 215"/>
              <a:gd name="T22" fmla="*/ 27 w 215"/>
              <a:gd name="T23" fmla="*/ 161 h 215"/>
              <a:gd name="T24" fmla="*/ 14 w 215"/>
              <a:gd name="T25" fmla="*/ 141 h 215"/>
              <a:gd name="T26" fmla="*/ 14 w 215"/>
              <a:gd name="T27" fmla="*/ 128 h 215"/>
              <a:gd name="T28" fmla="*/ 27 w 215"/>
              <a:gd name="T29" fmla="*/ 108 h 215"/>
              <a:gd name="T30" fmla="*/ 27 w 215"/>
              <a:gd name="T31" fmla="*/ 94 h 215"/>
              <a:gd name="T32" fmla="*/ 14 w 215"/>
              <a:gd name="T33" fmla="*/ 74 h 215"/>
              <a:gd name="T34" fmla="*/ 14 w 215"/>
              <a:gd name="T35" fmla="*/ 61 h 215"/>
              <a:gd name="T36" fmla="*/ 27 w 215"/>
              <a:gd name="T37" fmla="*/ 41 h 215"/>
              <a:gd name="T38" fmla="*/ 27 w 215"/>
              <a:gd name="T39" fmla="*/ 27 h 215"/>
              <a:gd name="T40" fmla="*/ 14 w 215"/>
              <a:gd name="T41" fmla="*/ 7 h 215"/>
              <a:gd name="T42" fmla="*/ 0 w 215"/>
              <a:gd name="T43" fmla="*/ 7 h 215"/>
              <a:gd name="T44" fmla="*/ 14 w 215"/>
              <a:gd name="T45" fmla="*/ 215 h 215"/>
              <a:gd name="T46" fmla="*/ 215 w 215"/>
              <a:gd name="T47" fmla="*/ 208 h 215"/>
              <a:gd name="T48" fmla="*/ 168 w 215"/>
              <a:gd name="T49" fmla="*/ 108 h 215"/>
              <a:gd name="T50" fmla="*/ 188 w 215"/>
              <a:gd name="T51" fmla="*/ 202 h 215"/>
              <a:gd name="T52" fmla="*/ 168 w 215"/>
              <a:gd name="T53" fmla="*/ 108 h 215"/>
              <a:gd name="T54" fmla="*/ 134 w 215"/>
              <a:gd name="T55" fmla="*/ 41 h 215"/>
              <a:gd name="T56" fmla="*/ 114 w 215"/>
              <a:gd name="T57" fmla="*/ 202 h 215"/>
              <a:gd name="T58" fmla="*/ 61 w 215"/>
              <a:gd name="T59" fmla="*/ 141 h 215"/>
              <a:gd name="T60" fmla="*/ 81 w 215"/>
              <a:gd name="T61" fmla="*/ 202 h 215"/>
              <a:gd name="T62" fmla="*/ 61 w 215"/>
              <a:gd name="T63" fmla="*/ 141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5" h="215">
                <a:moveTo>
                  <a:pt x="208" y="202"/>
                </a:moveTo>
                <a:cubicBezTo>
                  <a:pt x="201" y="202"/>
                  <a:pt x="201" y="202"/>
                  <a:pt x="201" y="202"/>
                </a:cubicBezTo>
                <a:cubicBezTo>
                  <a:pt x="201" y="108"/>
                  <a:pt x="201" y="108"/>
                  <a:pt x="201" y="108"/>
                </a:cubicBezTo>
                <a:cubicBezTo>
                  <a:pt x="201" y="100"/>
                  <a:pt x="195" y="94"/>
                  <a:pt x="188" y="94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1" y="94"/>
                  <a:pt x="155" y="100"/>
                  <a:pt x="155" y="108"/>
                </a:cubicBezTo>
                <a:cubicBezTo>
                  <a:pt x="155" y="202"/>
                  <a:pt x="155" y="202"/>
                  <a:pt x="155" y="202"/>
                </a:cubicBezTo>
                <a:cubicBezTo>
                  <a:pt x="148" y="202"/>
                  <a:pt x="148" y="202"/>
                  <a:pt x="148" y="202"/>
                </a:cubicBezTo>
                <a:cubicBezTo>
                  <a:pt x="148" y="41"/>
                  <a:pt x="148" y="41"/>
                  <a:pt x="148" y="41"/>
                </a:cubicBezTo>
                <a:cubicBezTo>
                  <a:pt x="148" y="33"/>
                  <a:pt x="142" y="27"/>
                  <a:pt x="134" y="27"/>
                </a:cubicBezTo>
                <a:cubicBezTo>
                  <a:pt x="114" y="27"/>
                  <a:pt x="114" y="27"/>
                  <a:pt x="114" y="27"/>
                </a:cubicBezTo>
                <a:cubicBezTo>
                  <a:pt x="107" y="27"/>
                  <a:pt x="101" y="33"/>
                  <a:pt x="101" y="41"/>
                </a:cubicBezTo>
                <a:cubicBezTo>
                  <a:pt x="101" y="202"/>
                  <a:pt x="101" y="202"/>
                  <a:pt x="101" y="202"/>
                </a:cubicBezTo>
                <a:cubicBezTo>
                  <a:pt x="94" y="202"/>
                  <a:pt x="94" y="202"/>
                  <a:pt x="94" y="202"/>
                </a:cubicBezTo>
                <a:cubicBezTo>
                  <a:pt x="94" y="141"/>
                  <a:pt x="94" y="141"/>
                  <a:pt x="94" y="141"/>
                </a:cubicBezTo>
                <a:cubicBezTo>
                  <a:pt x="94" y="134"/>
                  <a:pt x="88" y="128"/>
                  <a:pt x="81" y="128"/>
                </a:cubicBezTo>
                <a:cubicBezTo>
                  <a:pt x="61" y="128"/>
                  <a:pt x="61" y="128"/>
                  <a:pt x="61" y="128"/>
                </a:cubicBezTo>
                <a:cubicBezTo>
                  <a:pt x="53" y="128"/>
                  <a:pt x="47" y="134"/>
                  <a:pt x="47" y="141"/>
                </a:cubicBezTo>
                <a:cubicBezTo>
                  <a:pt x="47" y="202"/>
                  <a:pt x="47" y="202"/>
                  <a:pt x="47" y="202"/>
                </a:cubicBezTo>
                <a:cubicBezTo>
                  <a:pt x="14" y="202"/>
                  <a:pt x="14" y="202"/>
                  <a:pt x="14" y="202"/>
                </a:cubicBezTo>
                <a:cubicBezTo>
                  <a:pt x="14" y="175"/>
                  <a:pt x="14" y="175"/>
                  <a:pt x="14" y="175"/>
                </a:cubicBezTo>
                <a:cubicBezTo>
                  <a:pt x="27" y="175"/>
                  <a:pt x="27" y="175"/>
                  <a:pt x="27" y="175"/>
                </a:cubicBezTo>
                <a:cubicBezTo>
                  <a:pt x="31" y="175"/>
                  <a:pt x="34" y="172"/>
                  <a:pt x="34" y="168"/>
                </a:cubicBezTo>
                <a:cubicBezTo>
                  <a:pt x="34" y="164"/>
                  <a:pt x="31" y="161"/>
                  <a:pt x="27" y="161"/>
                </a:cubicBezTo>
                <a:cubicBezTo>
                  <a:pt x="14" y="161"/>
                  <a:pt x="14" y="161"/>
                  <a:pt x="14" y="16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7" y="141"/>
                  <a:pt x="20" y="138"/>
                  <a:pt x="20" y="134"/>
                </a:cubicBezTo>
                <a:cubicBezTo>
                  <a:pt x="20" y="131"/>
                  <a:pt x="17" y="128"/>
                  <a:pt x="14" y="128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27" y="108"/>
                  <a:pt x="27" y="108"/>
                  <a:pt x="27" y="108"/>
                </a:cubicBezTo>
                <a:cubicBezTo>
                  <a:pt x="31" y="108"/>
                  <a:pt x="34" y="105"/>
                  <a:pt x="34" y="101"/>
                </a:cubicBezTo>
                <a:cubicBezTo>
                  <a:pt x="34" y="97"/>
                  <a:pt x="31" y="94"/>
                  <a:pt x="27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74"/>
                  <a:pt x="14" y="74"/>
                  <a:pt x="14" y="74"/>
                </a:cubicBezTo>
                <a:cubicBezTo>
                  <a:pt x="17" y="74"/>
                  <a:pt x="20" y="71"/>
                  <a:pt x="20" y="67"/>
                </a:cubicBezTo>
                <a:cubicBezTo>
                  <a:pt x="20" y="64"/>
                  <a:pt x="17" y="61"/>
                  <a:pt x="14" y="61"/>
                </a:cubicBezTo>
                <a:cubicBezTo>
                  <a:pt x="14" y="41"/>
                  <a:pt x="14" y="41"/>
                  <a:pt x="14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31" y="41"/>
                  <a:pt x="34" y="37"/>
                  <a:pt x="34" y="34"/>
                </a:cubicBezTo>
                <a:cubicBezTo>
                  <a:pt x="34" y="30"/>
                  <a:pt x="31" y="27"/>
                  <a:pt x="27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9"/>
                  <a:pt x="6" y="215"/>
                  <a:pt x="14" y="215"/>
                </a:cubicBezTo>
                <a:cubicBezTo>
                  <a:pt x="208" y="215"/>
                  <a:pt x="208" y="215"/>
                  <a:pt x="208" y="215"/>
                </a:cubicBezTo>
                <a:cubicBezTo>
                  <a:pt x="212" y="215"/>
                  <a:pt x="215" y="212"/>
                  <a:pt x="215" y="208"/>
                </a:cubicBezTo>
                <a:cubicBezTo>
                  <a:pt x="215" y="205"/>
                  <a:pt x="212" y="202"/>
                  <a:pt x="208" y="202"/>
                </a:cubicBezTo>
                <a:close/>
                <a:moveTo>
                  <a:pt x="168" y="108"/>
                </a:moveTo>
                <a:cubicBezTo>
                  <a:pt x="188" y="108"/>
                  <a:pt x="188" y="108"/>
                  <a:pt x="188" y="108"/>
                </a:cubicBezTo>
                <a:cubicBezTo>
                  <a:pt x="188" y="202"/>
                  <a:pt x="188" y="202"/>
                  <a:pt x="188" y="202"/>
                </a:cubicBezTo>
                <a:cubicBezTo>
                  <a:pt x="168" y="202"/>
                  <a:pt x="168" y="202"/>
                  <a:pt x="168" y="202"/>
                </a:cubicBezTo>
                <a:lnTo>
                  <a:pt x="168" y="108"/>
                </a:lnTo>
                <a:close/>
                <a:moveTo>
                  <a:pt x="114" y="41"/>
                </a:moveTo>
                <a:cubicBezTo>
                  <a:pt x="134" y="41"/>
                  <a:pt x="134" y="41"/>
                  <a:pt x="134" y="41"/>
                </a:cubicBezTo>
                <a:cubicBezTo>
                  <a:pt x="134" y="202"/>
                  <a:pt x="134" y="202"/>
                  <a:pt x="134" y="202"/>
                </a:cubicBezTo>
                <a:cubicBezTo>
                  <a:pt x="114" y="202"/>
                  <a:pt x="114" y="202"/>
                  <a:pt x="114" y="202"/>
                </a:cubicBezTo>
                <a:lnTo>
                  <a:pt x="114" y="41"/>
                </a:lnTo>
                <a:close/>
                <a:moveTo>
                  <a:pt x="61" y="141"/>
                </a:moveTo>
                <a:cubicBezTo>
                  <a:pt x="81" y="141"/>
                  <a:pt x="81" y="141"/>
                  <a:pt x="81" y="141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61" y="202"/>
                  <a:pt x="61" y="202"/>
                  <a:pt x="61" y="202"/>
                </a:cubicBezTo>
                <a:lnTo>
                  <a:pt x="61" y="1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572" name="Group 571"/>
          <p:cNvGrpSpPr/>
          <p:nvPr/>
        </p:nvGrpSpPr>
        <p:grpSpPr>
          <a:xfrm>
            <a:off x="3124200" y="1550988"/>
            <a:ext cx="403225" cy="404813"/>
            <a:chOff x="3124200" y="1550988"/>
            <a:chExt cx="403225" cy="404813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124200" y="1550988"/>
              <a:ext cx="403225" cy="404813"/>
            </a:xfrm>
            <a:custGeom>
              <a:avLst/>
              <a:gdLst>
                <a:gd name="T0" fmla="*/ 208 w 215"/>
                <a:gd name="T1" fmla="*/ 202 h 215"/>
                <a:gd name="T2" fmla="*/ 14 w 215"/>
                <a:gd name="T3" fmla="*/ 202 h 215"/>
                <a:gd name="T4" fmla="*/ 14 w 215"/>
                <a:gd name="T5" fmla="*/ 175 h 215"/>
                <a:gd name="T6" fmla="*/ 27 w 215"/>
                <a:gd name="T7" fmla="*/ 175 h 215"/>
                <a:gd name="T8" fmla="*/ 34 w 215"/>
                <a:gd name="T9" fmla="*/ 168 h 215"/>
                <a:gd name="T10" fmla="*/ 27 w 215"/>
                <a:gd name="T11" fmla="*/ 161 h 215"/>
                <a:gd name="T12" fmla="*/ 14 w 215"/>
                <a:gd name="T13" fmla="*/ 161 h 215"/>
                <a:gd name="T14" fmla="*/ 14 w 215"/>
                <a:gd name="T15" fmla="*/ 141 h 215"/>
                <a:gd name="T16" fmla="*/ 20 w 215"/>
                <a:gd name="T17" fmla="*/ 134 h 215"/>
                <a:gd name="T18" fmla="*/ 14 w 215"/>
                <a:gd name="T19" fmla="*/ 128 h 215"/>
                <a:gd name="T20" fmla="*/ 14 w 215"/>
                <a:gd name="T21" fmla="*/ 108 h 215"/>
                <a:gd name="T22" fmla="*/ 27 w 215"/>
                <a:gd name="T23" fmla="*/ 108 h 215"/>
                <a:gd name="T24" fmla="*/ 34 w 215"/>
                <a:gd name="T25" fmla="*/ 101 h 215"/>
                <a:gd name="T26" fmla="*/ 27 w 215"/>
                <a:gd name="T27" fmla="*/ 94 h 215"/>
                <a:gd name="T28" fmla="*/ 14 w 215"/>
                <a:gd name="T29" fmla="*/ 94 h 215"/>
                <a:gd name="T30" fmla="*/ 14 w 215"/>
                <a:gd name="T31" fmla="*/ 74 h 215"/>
                <a:gd name="T32" fmla="*/ 20 w 215"/>
                <a:gd name="T33" fmla="*/ 67 h 215"/>
                <a:gd name="T34" fmla="*/ 14 w 215"/>
                <a:gd name="T35" fmla="*/ 61 h 215"/>
                <a:gd name="T36" fmla="*/ 14 w 215"/>
                <a:gd name="T37" fmla="*/ 41 h 215"/>
                <a:gd name="T38" fmla="*/ 27 w 215"/>
                <a:gd name="T39" fmla="*/ 41 h 215"/>
                <a:gd name="T40" fmla="*/ 34 w 215"/>
                <a:gd name="T41" fmla="*/ 34 h 215"/>
                <a:gd name="T42" fmla="*/ 27 w 215"/>
                <a:gd name="T43" fmla="*/ 27 h 215"/>
                <a:gd name="T44" fmla="*/ 14 w 215"/>
                <a:gd name="T45" fmla="*/ 27 h 215"/>
                <a:gd name="T46" fmla="*/ 14 w 215"/>
                <a:gd name="T47" fmla="*/ 7 h 215"/>
                <a:gd name="T48" fmla="*/ 7 w 215"/>
                <a:gd name="T49" fmla="*/ 0 h 215"/>
                <a:gd name="T50" fmla="*/ 0 w 215"/>
                <a:gd name="T51" fmla="*/ 7 h 215"/>
                <a:gd name="T52" fmla="*/ 0 w 215"/>
                <a:gd name="T53" fmla="*/ 202 h 215"/>
                <a:gd name="T54" fmla="*/ 14 w 215"/>
                <a:gd name="T55" fmla="*/ 215 h 215"/>
                <a:gd name="T56" fmla="*/ 208 w 215"/>
                <a:gd name="T57" fmla="*/ 215 h 215"/>
                <a:gd name="T58" fmla="*/ 215 w 215"/>
                <a:gd name="T59" fmla="*/ 208 h 215"/>
                <a:gd name="T60" fmla="*/ 208 w 215"/>
                <a:gd name="T61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5" h="215">
                  <a:moveTo>
                    <a:pt x="208" y="202"/>
                  </a:moveTo>
                  <a:cubicBezTo>
                    <a:pt x="14" y="202"/>
                    <a:pt x="14" y="202"/>
                    <a:pt x="14" y="202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31" y="175"/>
                    <a:pt x="34" y="172"/>
                    <a:pt x="34" y="168"/>
                  </a:cubicBezTo>
                  <a:cubicBezTo>
                    <a:pt x="34" y="164"/>
                    <a:pt x="31" y="161"/>
                    <a:pt x="27" y="161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17" y="141"/>
                    <a:pt x="20" y="138"/>
                    <a:pt x="20" y="134"/>
                  </a:cubicBezTo>
                  <a:cubicBezTo>
                    <a:pt x="20" y="131"/>
                    <a:pt x="17" y="128"/>
                    <a:pt x="14" y="12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31" y="108"/>
                    <a:pt x="34" y="105"/>
                    <a:pt x="34" y="101"/>
                  </a:cubicBezTo>
                  <a:cubicBezTo>
                    <a:pt x="34" y="97"/>
                    <a:pt x="31" y="94"/>
                    <a:pt x="27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7" y="74"/>
                    <a:pt x="20" y="71"/>
                    <a:pt x="20" y="67"/>
                  </a:cubicBezTo>
                  <a:cubicBezTo>
                    <a:pt x="20" y="64"/>
                    <a:pt x="17" y="61"/>
                    <a:pt x="14" y="6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31" y="41"/>
                    <a:pt x="34" y="37"/>
                    <a:pt x="34" y="34"/>
                  </a:cubicBezTo>
                  <a:cubicBezTo>
                    <a:pt x="34" y="30"/>
                    <a:pt x="31" y="27"/>
                    <a:pt x="27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9"/>
                    <a:pt x="6" y="215"/>
                    <a:pt x="14" y="215"/>
                  </a:cubicBezTo>
                  <a:cubicBezTo>
                    <a:pt x="208" y="215"/>
                    <a:pt x="208" y="215"/>
                    <a:pt x="208" y="215"/>
                  </a:cubicBezTo>
                  <a:cubicBezTo>
                    <a:pt x="212" y="215"/>
                    <a:pt x="215" y="212"/>
                    <a:pt x="215" y="208"/>
                  </a:cubicBezTo>
                  <a:cubicBezTo>
                    <a:pt x="215" y="205"/>
                    <a:pt x="212" y="202"/>
                    <a:pt x="208" y="2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213100" y="1677988"/>
              <a:ext cx="277813" cy="201613"/>
            </a:xfrm>
            <a:custGeom>
              <a:avLst/>
              <a:gdLst>
                <a:gd name="T0" fmla="*/ 141 w 148"/>
                <a:gd name="T1" fmla="*/ 47 h 108"/>
                <a:gd name="T2" fmla="*/ 148 w 148"/>
                <a:gd name="T3" fmla="*/ 41 h 108"/>
                <a:gd name="T4" fmla="*/ 148 w 148"/>
                <a:gd name="T5" fmla="*/ 7 h 108"/>
                <a:gd name="T6" fmla="*/ 148 w 148"/>
                <a:gd name="T7" fmla="*/ 6 h 108"/>
                <a:gd name="T8" fmla="*/ 148 w 148"/>
                <a:gd name="T9" fmla="*/ 5 h 108"/>
                <a:gd name="T10" fmla="*/ 147 w 148"/>
                <a:gd name="T11" fmla="*/ 4 h 108"/>
                <a:gd name="T12" fmla="*/ 147 w 148"/>
                <a:gd name="T13" fmla="*/ 4 h 108"/>
                <a:gd name="T14" fmla="*/ 147 w 148"/>
                <a:gd name="T15" fmla="*/ 3 h 108"/>
                <a:gd name="T16" fmla="*/ 145 w 148"/>
                <a:gd name="T17" fmla="*/ 1 h 108"/>
                <a:gd name="T18" fmla="*/ 144 w 148"/>
                <a:gd name="T19" fmla="*/ 1 h 108"/>
                <a:gd name="T20" fmla="*/ 144 w 148"/>
                <a:gd name="T21" fmla="*/ 1 h 108"/>
                <a:gd name="T22" fmla="*/ 143 w 148"/>
                <a:gd name="T23" fmla="*/ 1 h 108"/>
                <a:gd name="T24" fmla="*/ 143 w 148"/>
                <a:gd name="T25" fmla="*/ 0 h 108"/>
                <a:gd name="T26" fmla="*/ 141 w 148"/>
                <a:gd name="T27" fmla="*/ 0 h 108"/>
                <a:gd name="T28" fmla="*/ 108 w 148"/>
                <a:gd name="T29" fmla="*/ 0 h 108"/>
                <a:gd name="T30" fmla="*/ 101 w 148"/>
                <a:gd name="T31" fmla="*/ 7 h 108"/>
                <a:gd name="T32" fmla="*/ 108 w 148"/>
                <a:gd name="T33" fmla="*/ 14 h 108"/>
                <a:gd name="T34" fmla="*/ 125 w 148"/>
                <a:gd name="T35" fmla="*/ 14 h 108"/>
                <a:gd name="T36" fmla="*/ 61 w 148"/>
                <a:gd name="T37" fmla="*/ 78 h 108"/>
                <a:gd name="T38" fmla="*/ 45 w 148"/>
                <a:gd name="T39" fmla="*/ 63 h 108"/>
                <a:gd name="T40" fmla="*/ 36 w 148"/>
                <a:gd name="T41" fmla="*/ 63 h 108"/>
                <a:gd name="T42" fmla="*/ 2 w 148"/>
                <a:gd name="T43" fmla="*/ 96 h 108"/>
                <a:gd name="T44" fmla="*/ 2 w 148"/>
                <a:gd name="T45" fmla="*/ 106 h 108"/>
                <a:gd name="T46" fmla="*/ 7 w 148"/>
                <a:gd name="T47" fmla="*/ 108 h 108"/>
                <a:gd name="T48" fmla="*/ 12 w 148"/>
                <a:gd name="T49" fmla="*/ 106 h 108"/>
                <a:gd name="T50" fmla="*/ 41 w 148"/>
                <a:gd name="T51" fmla="*/ 77 h 108"/>
                <a:gd name="T52" fmla="*/ 56 w 148"/>
                <a:gd name="T53" fmla="*/ 92 h 108"/>
                <a:gd name="T54" fmla="*/ 65 w 148"/>
                <a:gd name="T55" fmla="*/ 92 h 108"/>
                <a:gd name="T56" fmla="*/ 134 w 148"/>
                <a:gd name="T57" fmla="*/ 23 h 108"/>
                <a:gd name="T58" fmla="*/ 134 w 148"/>
                <a:gd name="T59" fmla="*/ 41 h 108"/>
                <a:gd name="T60" fmla="*/ 141 w 148"/>
                <a:gd name="T61" fmla="*/ 4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8" h="108">
                  <a:moveTo>
                    <a:pt x="141" y="47"/>
                  </a:moveTo>
                  <a:cubicBezTo>
                    <a:pt x="145" y="47"/>
                    <a:pt x="148" y="44"/>
                    <a:pt x="148" y="41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48" y="7"/>
                    <a:pt x="148" y="6"/>
                    <a:pt x="148" y="6"/>
                  </a:cubicBezTo>
                  <a:cubicBezTo>
                    <a:pt x="148" y="6"/>
                    <a:pt x="148" y="5"/>
                    <a:pt x="148" y="5"/>
                  </a:cubicBezTo>
                  <a:cubicBezTo>
                    <a:pt x="148" y="5"/>
                    <a:pt x="147" y="5"/>
                    <a:pt x="147" y="4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7" y="4"/>
                    <a:pt x="147" y="3"/>
                    <a:pt x="147" y="3"/>
                  </a:cubicBezTo>
                  <a:cubicBezTo>
                    <a:pt x="146" y="3"/>
                    <a:pt x="146" y="2"/>
                    <a:pt x="145" y="1"/>
                  </a:cubicBezTo>
                  <a:cubicBezTo>
                    <a:pt x="145" y="1"/>
                    <a:pt x="145" y="1"/>
                    <a:pt x="144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4" y="1"/>
                    <a:pt x="143" y="1"/>
                    <a:pt x="143" y="1"/>
                  </a:cubicBezTo>
                  <a:cubicBezTo>
                    <a:pt x="143" y="1"/>
                    <a:pt x="143" y="1"/>
                    <a:pt x="143" y="0"/>
                  </a:cubicBezTo>
                  <a:cubicBezTo>
                    <a:pt x="142" y="0"/>
                    <a:pt x="142" y="0"/>
                    <a:pt x="141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4" y="0"/>
                    <a:pt x="101" y="3"/>
                    <a:pt x="101" y="7"/>
                  </a:cubicBezTo>
                  <a:cubicBezTo>
                    <a:pt x="101" y="11"/>
                    <a:pt x="104" y="14"/>
                    <a:pt x="108" y="14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43" y="60"/>
                    <a:pt x="38" y="60"/>
                    <a:pt x="36" y="63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0" y="99"/>
                    <a:pt x="0" y="103"/>
                    <a:pt x="2" y="106"/>
                  </a:cubicBezTo>
                  <a:cubicBezTo>
                    <a:pt x="4" y="107"/>
                    <a:pt x="5" y="108"/>
                    <a:pt x="7" y="108"/>
                  </a:cubicBezTo>
                  <a:cubicBezTo>
                    <a:pt x="9" y="108"/>
                    <a:pt x="10" y="107"/>
                    <a:pt x="12" y="106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9" y="95"/>
                    <a:pt x="63" y="95"/>
                    <a:pt x="65" y="9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4" y="44"/>
                    <a:pt x="137" y="47"/>
                    <a:pt x="141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73" name="Group 572"/>
          <p:cNvGrpSpPr/>
          <p:nvPr/>
        </p:nvGrpSpPr>
        <p:grpSpPr>
          <a:xfrm>
            <a:off x="3748088" y="1550988"/>
            <a:ext cx="403225" cy="404813"/>
            <a:chOff x="3748088" y="1550988"/>
            <a:chExt cx="403225" cy="404813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748088" y="1550988"/>
              <a:ext cx="403225" cy="404813"/>
            </a:xfrm>
            <a:custGeom>
              <a:avLst/>
              <a:gdLst>
                <a:gd name="T0" fmla="*/ 208 w 215"/>
                <a:gd name="T1" fmla="*/ 202 h 215"/>
                <a:gd name="T2" fmla="*/ 14 w 215"/>
                <a:gd name="T3" fmla="*/ 202 h 215"/>
                <a:gd name="T4" fmla="*/ 14 w 215"/>
                <a:gd name="T5" fmla="*/ 175 h 215"/>
                <a:gd name="T6" fmla="*/ 27 w 215"/>
                <a:gd name="T7" fmla="*/ 175 h 215"/>
                <a:gd name="T8" fmla="*/ 34 w 215"/>
                <a:gd name="T9" fmla="*/ 168 h 215"/>
                <a:gd name="T10" fmla="*/ 27 w 215"/>
                <a:gd name="T11" fmla="*/ 161 h 215"/>
                <a:gd name="T12" fmla="*/ 14 w 215"/>
                <a:gd name="T13" fmla="*/ 161 h 215"/>
                <a:gd name="T14" fmla="*/ 14 w 215"/>
                <a:gd name="T15" fmla="*/ 141 h 215"/>
                <a:gd name="T16" fmla="*/ 21 w 215"/>
                <a:gd name="T17" fmla="*/ 134 h 215"/>
                <a:gd name="T18" fmla="*/ 14 w 215"/>
                <a:gd name="T19" fmla="*/ 128 h 215"/>
                <a:gd name="T20" fmla="*/ 14 w 215"/>
                <a:gd name="T21" fmla="*/ 108 h 215"/>
                <a:gd name="T22" fmla="*/ 27 w 215"/>
                <a:gd name="T23" fmla="*/ 108 h 215"/>
                <a:gd name="T24" fmla="*/ 34 w 215"/>
                <a:gd name="T25" fmla="*/ 101 h 215"/>
                <a:gd name="T26" fmla="*/ 27 w 215"/>
                <a:gd name="T27" fmla="*/ 94 h 215"/>
                <a:gd name="T28" fmla="*/ 14 w 215"/>
                <a:gd name="T29" fmla="*/ 94 h 215"/>
                <a:gd name="T30" fmla="*/ 14 w 215"/>
                <a:gd name="T31" fmla="*/ 74 h 215"/>
                <a:gd name="T32" fmla="*/ 21 w 215"/>
                <a:gd name="T33" fmla="*/ 67 h 215"/>
                <a:gd name="T34" fmla="*/ 14 w 215"/>
                <a:gd name="T35" fmla="*/ 61 h 215"/>
                <a:gd name="T36" fmla="*/ 14 w 215"/>
                <a:gd name="T37" fmla="*/ 41 h 215"/>
                <a:gd name="T38" fmla="*/ 27 w 215"/>
                <a:gd name="T39" fmla="*/ 41 h 215"/>
                <a:gd name="T40" fmla="*/ 34 w 215"/>
                <a:gd name="T41" fmla="*/ 34 h 215"/>
                <a:gd name="T42" fmla="*/ 27 w 215"/>
                <a:gd name="T43" fmla="*/ 27 h 215"/>
                <a:gd name="T44" fmla="*/ 14 w 215"/>
                <a:gd name="T45" fmla="*/ 27 h 215"/>
                <a:gd name="T46" fmla="*/ 14 w 215"/>
                <a:gd name="T47" fmla="*/ 7 h 215"/>
                <a:gd name="T48" fmla="*/ 7 w 215"/>
                <a:gd name="T49" fmla="*/ 0 h 215"/>
                <a:gd name="T50" fmla="*/ 0 w 215"/>
                <a:gd name="T51" fmla="*/ 7 h 215"/>
                <a:gd name="T52" fmla="*/ 0 w 215"/>
                <a:gd name="T53" fmla="*/ 202 h 215"/>
                <a:gd name="T54" fmla="*/ 14 w 215"/>
                <a:gd name="T55" fmla="*/ 215 h 215"/>
                <a:gd name="T56" fmla="*/ 208 w 215"/>
                <a:gd name="T57" fmla="*/ 215 h 215"/>
                <a:gd name="T58" fmla="*/ 215 w 215"/>
                <a:gd name="T59" fmla="*/ 208 h 215"/>
                <a:gd name="T60" fmla="*/ 208 w 215"/>
                <a:gd name="T61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5" h="215">
                  <a:moveTo>
                    <a:pt x="208" y="202"/>
                  </a:moveTo>
                  <a:cubicBezTo>
                    <a:pt x="14" y="202"/>
                    <a:pt x="14" y="202"/>
                    <a:pt x="14" y="202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31" y="175"/>
                    <a:pt x="34" y="172"/>
                    <a:pt x="34" y="168"/>
                  </a:cubicBezTo>
                  <a:cubicBezTo>
                    <a:pt x="34" y="164"/>
                    <a:pt x="31" y="161"/>
                    <a:pt x="27" y="161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18" y="141"/>
                    <a:pt x="21" y="138"/>
                    <a:pt x="21" y="134"/>
                  </a:cubicBezTo>
                  <a:cubicBezTo>
                    <a:pt x="21" y="131"/>
                    <a:pt x="18" y="128"/>
                    <a:pt x="14" y="12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31" y="108"/>
                    <a:pt x="34" y="105"/>
                    <a:pt x="34" y="101"/>
                  </a:cubicBezTo>
                  <a:cubicBezTo>
                    <a:pt x="34" y="97"/>
                    <a:pt x="31" y="94"/>
                    <a:pt x="27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8" y="74"/>
                    <a:pt x="21" y="71"/>
                    <a:pt x="21" y="67"/>
                  </a:cubicBezTo>
                  <a:cubicBezTo>
                    <a:pt x="21" y="64"/>
                    <a:pt x="18" y="61"/>
                    <a:pt x="14" y="6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31" y="41"/>
                    <a:pt x="34" y="37"/>
                    <a:pt x="34" y="34"/>
                  </a:cubicBezTo>
                  <a:cubicBezTo>
                    <a:pt x="34" y="30"/>
                    <a:pt x="31" y="27"/>
                    <a:pt x="27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9"/>
                    <a:pt x="7" y="215"/>
                    <a:pt x="14" y="215"/>
                  </a:cubicBezTo>
                  <a:cubicBezTo>
                    <a:pt x="208" y="215"/>
                    <a:pt x="208" y="215"/>
                    <a:pt x="208" y="215"/>
                  </a:cubicBezTo>
                  <a:cubicBezTo>
                    <a:pt x="212" y="215"/>
                    <a:pt x="215" y="212"/>
                    <a:pt x="215" y="208"/>
                  </a:cubicBezTo>
                  <a:cubicBezTo>
                    <a:pt x="215" y="205"/>
                    <a:pt x="212" y="202"/>
                    <a:pt x="208" y="2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860800" y="1600200"/>
              <a:ext cx="201613" cy="279400"/>
            </a:xfrm>
            <a:custGeom>
              <a:avLst/>
              <a:gdLst>
                <a:gd name="T0" fmla="*/ 46 w 108"/>
                <a:gd name="T1" fmla="*/ 37 h 149"/>
                <a:gd name="T2" fmla="*/ 12 w 108"/>
                <a:gd name="T3" fmla="*/ 3 h 149"/>
                <a:gd name="T4" fmla="*/ 3 w 108"/>
                <a:gd name="T5" fmla="*/ 3 h 149"/>
                <a:gd name="T6" fmla="*/ 3 w 108"/>
                <a:gd name="T7" fmla="*/ 13 h 149"/>
                <a:gd name="T8" fmla="*/ 32 w 108"/>
                <a:gd name="T9" fmla="*/ 41 h 149"/>
                <a:gd name="T10" fmla="*/ 16 w 108"/>
                <a:gd name="T11" fmla="*/ 57 h 149"/>
                <a:gd name="T12" fmla="*/ 16 w 108"/>
                <a:gd name="T13" fmla="*/ 66 h 149"/>
                <a:gd name="T14" fmla="*/ 85 w 108"/>
                <a:gd name="T15" fmla="*/ 135 h 149"/>
                <a:gd name="T16" fmla="*/ 68 w 108"/>
                <a:gd name="T17" fmla="*/ 135 h 149"/>
                <a:gd name="T18" fmla="*/ 61 w 108"/>
                <a:gd name="T19" fmla="*/ 142 h 149"/>
                <a:gd name="T20" fmla="*/ 68 w 108"/>
                <a:gd name="T21" fmla="*/ 149 h 149"/>
                <a:gd name="T22" fmla="*/ 101 w 108"/>
                <a:gd name="T23" fmla="*/ 149 h 149"/>
                <a:gd name="T24" fmla="*/ 103 w 108"/>
                <a:gd name="T25" fmla="*/ 149 h 149"/>
                <a:gd name="T26" fmla="*/ 103 w 108"/>
                <a:gd name="T27" fmla="*/ 148 h 149"/>
                <a:gd name="T28" fmla="*/ 104 w 108"/>
                <a:gd name="T29" fmla="*/ 148 h 149"/>
                <a:gd name="T30" fmla="*/ 105 w 108"/>
                <a:gd name="T31" fmla="*/ 148 h 149"/>
                <a:gd name="T32" fmla="*/ 105 w 108"/>
                <a:gd name="T33" fmla="*/ 148 h 149"/>
                <a:gd name="T34" fmla="*/ 107 w 108"/>
                <a:gd name="T35" fmla="*/ 146 h 149"/>
                <a:gd name="T36" fmla="*/ 107 w 108"/>
                <a:gd name="T37" fmla="*/ 145 h 149"/>
                <a:gd name="T38" fmla="*/ 108 w 108"/>
                <a:gd name="T39" fmla="*/ 145 h 149"/>
                <a:gd name="T40" fmla="*/ 108 w 108"/>
                <a:gd name="T41" fmla="*/ 144 h 149"/>
                <a:gd name="T42" fmla="*/ 108 w 108"/>
                <a:gd name="T43" fmla="*/ 143 h 149"/>
                <a:gd name="T44" fmla="*/ 108 w 108"/>
                <a:gd name="T45" fmla="*/ 142 h 149"/>
                <a:gd name="T46" fmla="*/ 108 w 108"/>
                <a:gd name="T47" fmla="*/ 108 h 149"/>
                <a:gd name="T48" fmla="*/ 101 w 108"/>
                <a:gd name="T49" fmla="*/ 102 h 149"/>
                <a:gd name="T50" fmla="*/ 95 w 108"/>
                <a:gd name="T51" fmla="*/ 108 h 149"/>
                <a:gd name="T52" fmla="*/ 95 w 108"/>
                <a:gd name="T53" fmla="*/ 126 h 149"/>
                <a:gd name="T54" fmla="*/ 30 w 108"/>
                <a:gd name="T55" fmla="*/ 61 h 149"/>
                <a:gd name="T56" fmla="*/ 46 w 108"/>
                <a:gd name="T57" fmla="*/ 46 h 149"/>
                <a:gd name="T58" fmla="*/ 46 w 108"/>
                <a:gd name="T59" fmla="*/ 3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8" h="149">
                  <a:moveTo>
                    <a:pt x="46" y="37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0" y="0"/>
                    <a:pt x="5" y="0"/>
                    <a:pt x="3" y="3"/>
                  </a:cubicBezTo>
                  <a:cubicBezTo>
                    <a:pt x="0" y="6"/>
                    <a:pt x="0" y="10"/>
                    <a:pt x="3" y="13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4" y="59"/>
                    <a:pt x="14" y="64"/>
                    <a:pt x="16" y="66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64" y="135"/>
                    <a:pt x="61" y="138"/>
                    <a:pt x="61" y="142"/>
                  </a:cubicBezTo>
                  <a:cubicBezTo>
                    <a:pt x="61" y="146"/>
                    <a:pt x="64" y="149"/>
                    <a:pt x="6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02" y="149"/>
                    <a:pt x="102" y="149"/>
                    <a:pt x="103" y="149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4" y="148"/>
                    <a:pt x="104" y="148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6" y="147"/>
                    <a:pt x="107" y="146"/>
                    <a:pt x="107" y="146"/>
                  </a:cubicBezTo>
                  <a:cubicBezTo>
                    <a:pt x="107" y="146"/>
                    <a:pt x="107" y="145"/>
                    <a:pt x="107" y="145"/>
                  </a:cubicBezTo>
                  <a:cubicBezTo>
                    <a:pt x="107" y="145"/>
                    <a:pt x="108" y="145"/>
                    <a:pt x="108" y="145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108" y="144"/>
                    <a:pt x="108" y="143"/>
                    <a:pt x="108" y="143"/>
                  </a:cubicBezTo>
                  <a:cubicBezTo>
                    <a:pt x="108" y="143"/>
                    <a:pt x="108" y="142"/>
                    <a:pt x="108" y="142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8" y="105"/>
                    <a:pt x="105" y="102"/>
                    <a:pt x="101" y="102"/>
                  </a:cubicBezTo>
                  <a:cubicBezTo>
                    <a:pt x="98" y="102"/>
                    <a:pt x="95" y="105"/>
                    <a:pt x="95" y="108"/>
                  </a:cubicBezTo>
                  <a:cubicBezTo>
                    <a:pt x="95" y="126"/>
                    <a:pt x="95" y="126"/>
                    <a:pt x="95" y="12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8" y="43"/>
                    <a:pt x="48" y="39"/>
                    <a:pt x="46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74" name="Group 573"/>
          <p:cNvGrpSpPr/>
          <p:nvPr/>
        </p:nvGrpSpPr>
        <p:grpSpPr>
          <a:xfrm>
            <a:off x="4397375" y="1550988"/>
            <a:ext cx="352425" cy="406400"/>
            <a:chOff x="4397375" y="1550988"/>
            <a:chExt cx="352425" cy="406400"/>
          </a:xfrm>
        </p:grpSpPr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4397375" y="1550988"/>
              <a:ext cx="352425" cy="406400"/>
            </a:xfrm>
            <a:custGeom>
              <a:avLst/>
              <a:gdLst>
                <a:gd name="T0" fmla="*/ 181 w 188"/>
                <a:gd name="T1" fmla="*/ 148 h 216"/>
                <a:gd name="T2" fmla="*/ 188 w 188"/>
                <a:gd name="T3" fmla="*/ 141 h 216"/>
                <a:gd name="T4" fmla="*/ 188 w 188"/>
                <a:gd name="T5" fmla="*/ 20 h 216"/>
                <a:gd name="T6" fmla="*/ 181 w 188"/>
                <a:gd name="T7" fmla="*/ 14 h 216"/>
                <a:gd name="T8" fmla="*/ 101 w 188"/>
                <a:gd name="T9" fmla="*/ 14 h 216"/>
                <a:gd name="T10" fmla="*/ 101 w 188"/>
                <a:gd name="T11" fmla="*/ 7 h 216"/>
                <a:gd name="T12" fmla="*/ 94 w 188"/>
                <a:gd name="T13" fmla="*/ 0 h 216"/>
                <a:gd name="T14" fmla="*/ 87 w 188"/>
                <a:gd name="T15" fmla="*/ 7 h 216"/>
                <a:gd name="T16" fmla="*/ 87 w 188"/>
                <a:gd name="T17" fmla="*/ 14 h 216"/>
                <a:gd name="T18" fmla="*/ 7 w 188"/>
                <a:gd name="T19" fmla="*/ 14 h 216"/>
                <a:gd name="T20" fmla="*/ 0 w 188"/>
                <a:gd name="T21" fmla="*/ 20 h 216"/>
                <a:gd name="T22" fmla="*/ 0 w 188"/>
                <a:gd name="T23" fmla="*/ 141 h 216"/>
                <a:gd name="T24" fmla="*/ 7 w 188"/>
                <a:gd name="T25" fmla="*/ 148 h 216"/>
                <a:gd name="T26" fmla="*/ 87 w 188"/>
                <a:gd name="T27" fmla="*/ 148 h 216"/>
                <a:gd name="T28" fmla="*/ 87 w 188"/>
                <a:gd name="T29" fmla="*/ 182 h 216"/>
                <a:gd name="T30" fmla="*/ 66 w 188"/>
                <a:gd name="T31" fmla="*/ 203 h 216"/>
                <a:gd name="T32" fmla="*/ 66 w 188"/>
                <a:gd name="T33" fmla="*/ 213 h 216"/>
                <a:gd name="T34" fmla="*/ 75 w 188"/>
                <a:gd name="T35" fmla="*/ 213 h 216"/>
                <a:gd name="T36" fmla="*/ 87 w 188"/>
                <a:gd name="T37" fmla="*/ 201 h 216"/>
                <a:gd name="T38" fmla="*/ 87 w 188"/>
                <a:gd name="T39" fmla="*/ 208 h 216"/>
                <a:gd name="T40" fmla="*/ 94 w 188"/>
                <a:gd name="T41" fmla="*/ 215 h 216"/>
                <a:gd name="T42" fmla="*/ 101 w 188"/>
                <a:gd name="T43" fmla="*/ 208 h 216"/>
                <a:gd name="T44" fmla="*/ 101 w 188"/>
                <a:gd name="T45" fmla="*/ 201 h 216"/>
                <a:gd name="T46" fmla="*/ 113 w 188"/>
                <a:gd name="T47" fmla="*/ 213 h 216"/>
                <a:gd name="T48" fmla="*/ 117 w 188"/>
                <a:gd name="T49" fmla="*/ 215 h 216"/>
                <a:gd name="T50" fmla="*/ 122 w 188"/>
                <a:gd name="T51" fmla="*/ 213 h 216"/>
                <a:gd name="T52" fmla="*/ 122 w 188"/>
                <a:gd name="T53" fmla="*/ 203 h 216"/>
                <a:gd name="T54" fmla="*/ 101 w 188"/>
                <a:gd name="T55" fmla="*/ 182 h 216"/>
                <a:gd name="T56" fmla="*/ 101 w 188"/>
                <a:gd name="T57" fmla="*/ 148 h 216"/>
                <a:gd name="T58" fmla="*/ 181 w 188"/>
                <a:gd name="T59" fmla="*/ 148 h 216"/>
                <a:gd name="T60" fmla="*/ 13 w 188"/>
                <a:gd name="T61" fmla="*/ 27 h 216"/>
                <a:gd name="T62" fmla="*/ 174 w 188"/>
                <a:gd name="T63" fmla="*/ 27 h 216"/>
                <a:gd name="T64" fmla="*/ 174 w 188"/>
                <a:gd name="T65" fmla="*/ 134 h 216"/>
                <a:gd name="T66" fmla="*/ 13 w 188"/>
                <a:gd name="T67" fmla="*/ 134 h 216"/>
                <a:gd name="T68" fmla="*/ 13 w 188"/>
                <a:gd name="T69" fmla="*/ 2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8" h="216">
                  <a:moveTo>
                    <a:pt x="181" y="148"/>
                  </a:moveTo>
                  <a:cubicBezTo>
                    <a:pt x="185" y="148"/>
                    <a:pt x="188" y="145"/>
                    <a:pt x="188" y="141"/>
                  </a:cubicBezTo>
                  <a:cubicBezTo>
                    <a:pt x="188" y="20"/>
                    <a:pt x="188" y="20"/>
                    <a:pt x="188" y="20"/>
                  </a:cubicBezTo>
                  <a:cubicBezTo>
                    <a:pt x="188" y="17"/>
                    <a:pt x="185" y="14"/>
                    <a:pt x="181" y="14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3"/>
                    <a:pt x="98" y="0"/>
                    <a:pt x="94" y="0"/>
                  </a:cubicBezTo>
                  <a:cubicBezTo>
                    <a:pt x="90" y="0"/>
                    <a:pt x="87" y="3"/>
                    <a:pt x="87" y="7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7"/>
                    <a:pt x="0" y="2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5"/>
                    <a:pt x="3" y="148"/>
                    <a:pt x="7" y="148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66" y="203"/>
                    <a:pt x="66" y="203"/>
                    <a:pt x="66" y="203"/>
                  </a:cubicBezTo>
                  <a:cubicBezTo>
                    <a:pt x="63" y="206"/>
                    <a:pt x="63" y="210"/>
                    <a:pt x="66" y="213"/>
                  </a:cubicBezTo>
                  <a:cubicBezTo>
                    <a:pt x="68" y="216"/>
                    <a:pt x="73" y="216"/>
                    <a:pt x="75" y="213"/>
                  </a:cubicBezTo>
                  <a:cubicBezTo>
                    <a:pt x="87" y="201"/>
                    <a:pt x="87" y="201"/>
                    <a:pt x="87" y="201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87" y="212"/>
                    <a:pt x="90" y="215"/>
                    <a:pt x="94" y="215"/>
                  </a:cubicBezTo>
                  <a:cubicBezTo>
                    <a:pt x="98" y="215"/>
                    <a:pt x="101" y="212"/>
                    <a:pt x="101" y="208"/>
                  </a:cubicBezTo>
                  <a:cubicBezTo>
                    <a:pt x="101" y="201"/>
                    <a:pt x="101" y="201"/>
                    <a:pt x="101" y="201"/>
                  </a:cubicBezTo>
                  <a:cubicBezTo>
                    <a:pt x="113" y="213"/>
                    <a:pt x="113" y="213"/>
                    <a:pt x="113" y="213"/>
                  </a:cubicBezTo>
                  <a:cubicBezTo>
                    <a:pt x="114" y="214"/>
                    <a:pt x="116" y="215"/>
                    <a:pt x="117" y="215"/>
                  </a:cubicBezTo>
                  <a:cubicBezTo>
                    <a:pt x="119" y="215"/>
                    <a:pt x="121" y="214"/>
                    <a:pt x="122" y="213"/>
                  </a:cubicBezTo>
                  <a:cubicBezTo>
                    <a:pt x="125" y="210"/>
                    <a:pt x="125" y="206"/>
                    <a:pt x="122" y="203"/>
                  </a:cubicBezTo>
                  <a:cubicBezTo>
                    <a:pt x="101" y="182"/>
                    <a:pt x="101" y="182"/>
                    <a:pt x="101" y="182"/>
                  </a:cubicBezTo>
                  <a:cubicBezTo>
                    <a:pt x="101" y="148"/>
                    <a:pt x="101" y="148"/>
                    <a:pt x="101" y="148"/>
                  </a:cubicBezTo>
                  <a:lnTo>
                    <a:pt x="181" y="148"/>
                  </a:lnTo>
                  <a:close/>
                  <a:moveTo>
                    <a:pt x="13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134"/>
                    <a:pt x="174" y="134"/>
                    <a:pt x="174" y="134"/>
                  </a:cubicBezTo>
                  <a:cubicBezTo>
                    <a:pt x="13" y="134"/>
                    <a:pt x="13" y="134"/>
                    <a:pt x="13" y="134"/>
                  </a:cubicBez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59288" y="1628775"/>
              <a:ext cx="227013" cy="149225"/>
            </a:xfrm>
            <a:custGeom>
              <a:avLst/>
              <a:gdLst>
                <a:gd name="T0" fmla="*/ 108 w 121"/>
                <a:gd name="T1" fmla="*/ 40 h 80"/>
                <a:gd name="T2" fmla="*/ 115 w 121"/>
                <a:gd name="T3" fmla="*/ 46 h 80"/>
                <a:gd name="T4" fmla="*/ 121 w 121"/>
                <a:gd name="T5" fmla="*/ 40 h 80"/>
                <a:gd name="T6" fmla="*/ 121 w 121"/>
                <a:gd name="T7" fmla="*/ 6 h 80"/>
                <a:gd name="T8" fmla="*/ 121 w 121"/>
                <a:gd name="T9" fmla="*/ 5 h 80"/>
                <a:gd name="T10" fmla="*/ 121 w 121"/>
                <a:gd name="T11" fmla="*/ 4 h 80"/>
                <a:gd name="T12" fmla="*/ 121 w 121"/>
                <a:gd name="T13" fmla="*/ 4 h 80"/>
                <a:gd name="T14" fmla="*/ 120 w 121"/>
                <a:gd name="T15" fmla="*/ 3 h 80"/>
                <a:gd name="T16" fmla="*/ 120 w 121"/>
                <a:gd name="T17" fmla="*/ 2 h 80"/>
                <a:gd name="T18" fmla="*/ 118 w 121"/>
                <a:gd name="T19" fmla="*/ 1 h 80"/>
                <a:gd name="T20" fmla="*/ 118 w 121"/>
                <a:gd name="T21" fmla="*/ 0 h 80"/>
                <a:gd name="T22" fmla="*/ 117 w 121"/>
                <a:gd name="T23" fmla="*/ 0 h 80"/>
                <a:gd name="T24" fmla="*/ 117 w 121"/>
                <a:gd name="T25" fmla="*/ 0 h 80"/>
                <a:gd name="T26" fmla="*/ 116 w 121"/>
                <a:gd name="T27" fmla="*/ 0 h 80"/>
                <a:gd name="T28" fmla="*/ 115 w 121"/>
                <a:gd name="T29" fmla="*/ 0 h 80"/>
                <a:gd name="T30" fmla="*/ 81 w 121"/>
                <a:gd name="T31" fmla="*/ 0 h 80"/>
                <a:gd name="T32" fmla="*/ 74 w 121"/>
                <a:gd name="T33" fmla="*/ 6 h 80"/>
                <a:gd name="T34" fmla="*/ 81 w 121"/>
                <a:gd name="T35" fmla="*/ 13 h 80"/>
                <a:gd name="T36" fmla="*/ 98 w 121"/>
                <a:gd name="T37" fmla="*/ 13 h 80"/>
                <a:gd name="T38" fmla="*/ 54 w 121"/>
                <a:gd name="T39" fmla="*/ 57 h 80"/>
                <a:gd name="T40" fmla="*/ 39 w 121"/>
                <a:gd name="T41" fmla="*/ 42 h 80"/>
                <a:gd name="T42" fmla="*/ 29 w 121"/>
                <a:gd name="T43" fmla="*/ 42 h 80"/>
                <a:gd name="T44" fmla="*/ 3 w 121"/>
                <a:gd name="T45" fmla="*/ 69 h 80"/>
                <a:gd name="T46" fmla="*/ 3 w 121"/>
                <a:gd name="T47" fmla="*/ 78 h 80"/>
                <a:gd name="T48" fmla="*/ 7 w 121"/>
                <a:gd name="T49" fmla="*/ 80 h 80"/>
                <a:gd name="T50" fmla="*/ 12 w 121"/>
                <a:gd name="T51" fmla="*/ 78 h 80"/>
                <a:gd name="T52" fmla="*/ 34 w 121"/>
                <a:gd name="T53" fmla="*/ 56 h 80"/>
                <a:gd name="T54" fmla="*/ 49 w 121"/>
                <a:gd name="T55" fmla="*/ 71 h 80"/>
                <a:gd name="T56" fmla="*/ 59 w 121"/>
                <a:gd name="T57" fmla="*/ 71 h 80"/>
                <a:gd name="T58" fmla="*/ 108 w 121"/>
                <a:gd name="T59" fmla="*/ 22 h 80"/>
                <a:gd name="T60" fmla="*/ 108 w 121"/>
                <a:gd name="T61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1" h="80">
                  <a:moveTo>
                    <a:pt x="108" y="40"/>
                  </a:moveTo>
                  <a:cubicBezTo>
                    <a:pt x="108" y="43"/>
                    <a:pt x="111" y="46"/>
                    <a:pt x="115" y="46"/>
                  </a:cubicBezTo>
                  <a:cubicBezTo>
                    <a:pt x="118" y="46"/>
                    <a:pt x="121" y="43"/>
                    <a:pt x="121" y="40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21" y="6"/>
                    <a:pt x="121" y="5"/>
                    <a:pt x="121" y="5"/>
                  </a:cubicBezTo>
                  <a:cubicBezTo>
                    <a:pt x="121" y="5"/>
                    <a:pt x="121" y="5"/>
                    <a:pt x="121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1" y="3"/>
                    <a:pt x="121" y="3"/>
                    <a:pt x="120" y="3"/>
                  </a:cubicBezTo>
                  <a:cubicBezTo>
                    <a:pt x="120" y="3"/>
                    <a:pt x="120" y="3"/>
                    <a:pt x="120" y="2"/>
                  </a:cubicBezTo>
                  <a:cubicBezTo>
                    <a:pt x="120" y="2"/>
                    <a:pt x="119" y="1"/>
                    <a:pt x="118" y="1"/>
                  </a:cubicBezTo>
                  <a:cubicBezTo>
                    <a:pt x="118" y="1"/>
                    <a:pt x="118" y="0"/>
                    <a:pt x="118" y="0"/>
                  </a:cubicBezTo>
                  <a:cubicBezTo>
                    <a:pt x="118" y="0"/>
                    <a:pt x="117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7" y="0"/>
                    <a:pt x="74" y="3"/>
                    <a:pt x="74" y="6"/>
                  </a:cubicBezTo>
                  <a:cubicBezTo>
                    <a:pt x="74" y="10"/>
                    <a:pt x="77" y="13"/>
                    <a:pt x="81" y="13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6" y="39"/>
                    <a:pt x="32" y="39"/>
                    <a:pt x="29" y="42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71"/>
                    <a:pt x="0" y="75"/>
                    <a:pt x="3" y="78"/>
                  </a:cubicBezTo>
                  <a:cubicBezTo>
                    <a:pt x="4" y="79"/>
                    <a:pt x="6" y="80"/>
                    <a:pt x="7" y="80"/>
                  </a:cubicBezTo>
                  <a:cubicBezTo>
                    <a:pt x="9" y="80"/>
                    <a:pt x="11" y="79"/>
                    <a:pt x="12" y="7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52" y="74"/>
                    <a:pt x="56" y="74"/>
                    <a:pt x="59" y="71"/>
                  </a:cubicBezTo>
                  <a:cubicBezTo>
                    <a:pt x="108" y="22"/>
                    <a:pt x="108" y="22"/>
                    <a:pt x="108" y="22"/>
                  </a:cubicBezTo>
                  <a:lnTo>
                    <a:pt x="108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75" name="Group 574"/>
          <p:cNvGrpSpPr/>
          <p:nvPr/>
        </p:nvGrpSpPr>
        <p:grpSpPr>
          <a:xfrm>
            <a:off x="4995863" y="1560513"/>
            <a:ext cx="401638" cy="385763"/>
            <a:chOff x="4995863" y="1560513"/>
            <a:chExt cx="401638" cy="385763"/>
          </a:xfrm>
        </p:grpSpPr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4995863" y="1560513"/>
              <a:ext cx="276225" cy="379413"/>
            </a:xfrm>
            <a:custGeom>
              <a:avLst/>
              <a:gdLst>
                <a:gd name="T0" fmla="*/ 0 w 147"/>
                <a:gd name="T1" fmla="*/ 188 h 202"/>
                <a:gd name="T2" fmla="*/ 13 w 147"/>
                <a:gd name="T3" fmla="*/ 202 h 202"/>
                <a:gd name="T4" fmla="*/ 134 w 147"/>
                <a:gd name="T5" fmla="*/ 202 h 202"/>
                <a:gd name="T6" fmla="*/ 147 w 147"/>
                <a:gd name="T7" fmla="*/ 188 h 202"/>
                <a:gd name="T8" fmla="*/ 147 w 147"/>
                <a:gd name="T9" fmla="*/ 54 h 202"/>
                <a:gd name="T10" fmla="*/ 141 w 147"/>
                <a:gd name="T11" fmla="*/ 38 h 202"/>
                <a:gd name="T12" fmla="*/ 110 w 147"/>
                <a:gd name="T13" fmla="*/ 7 h 202"/>
                <a:gd name="T14" fmla="*/ 94 w 147"/>
                <a:gd name="T15" fmla="*/ 0 h 202"/>
                <a:gd name="T16" fmla="*/ 13 w 147"/>
                <a:gd name="T17" fmla="*/ 0 h 202"/>
                <a:gd name="T18" fmla="*/ 0 w 147"/>
                <a:gd name="T19" fmla="*/ 14 h 202"/>
                <a:gd name="T20" fmla="*/ 0 w 147"/>
                <a:gd name="T21" fmla="*/ 188 h 202"/>
                <a:gd name="T22" fmla="*/ 124 w 147"/>
                <a:gd name="T23" fmla="*/ 41 h 202"/>
                <a:gd name="T24" fmla="*/ 107 w 147"/>
                <a:gd name="T25" fmla="*/ 41 h 202"/>
                <a:gd name="T26" fmla="*/ 107 w 147"/>
                <a:gd name="T27" fmla="*/ 23 h 202"/>
                <a:gd name="T28" fmla="*/ 124 w 147"/>
                <a:gd name="T29" fmla="*/ 41 h 202"/>
                <a:gd name="T30" fmla="*/ 13 w 147"/>
                <a:gd name="T31" fmla="*/ 14 h 202"/>
                <a:gd name="T32" fmla="*/ 94 w 147"/>
                <a:gd name="T33" fmla="*/ 14 h 202"/>
                <a:gd name="T34" fmla="*/ 94 w 147"/>
                <a:gd name="T35" fmla="*/ 41 h 202"/>
                <a:gd name="T36" fmla="*/ 107 w 147"/>
                <a:gd name="T37" fmla="*/ 54 h 202"/>
                <a:gd name="T38" fmla="*/ 134 w 147"/>
                <a:gd name="T39" fmla="*/ 54 h 202"/>
                <a:gd name="T40" fmla="*/ 134 w 147"/>
                <a:gd name="T41" fmla="*/ 188 h 202"/>
                <a:gd name="T42" fmla="*/ 13 w 147"/>
                <a:gd name="T43" fmla="*/ 188 h 202"/>
                <a:gd name="T44" fmla="*/ 13 w 147"/>
                <a:gd name="T45" fmla="*/ 1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" h="202">
                  <a:moveTo>
                    <a:pt x="0" y="188"/>
                  </a:moveTo>
                  <a:cubicBezTo>
                    <a:pt x="0" y="196"/>
                    <a:pt x="6" y="202"/>
                    <a:pt x="13" y="202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41" y="202"/>
                    <a:pt x="147" y="196"/>
                    <a:pt x="147" y="188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49"/>
                    <a:pt x="144" y="42"/>
                    <a:pt x="141" y="38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6" y="3"/>
                    <a:pt x="99" y="0"/>
                    <a:pt x="9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lnTo>
                    <a:pt x="0" y="188"/>
                  </a:lnTo>
                  <a:close/>
                  <a:moveTo>
                    <a:pt x="124" y="41"/>
                  </a:moveTo>
                  <a:cubicBezTo>
                    <a:pt x="107" y="41"/>
                    <a:pt x="107" y="41"/>
                    <a:pt x="107" y="41"/>
                  </a:cubicBezTo>
                  <a:cubicBezTo>
                    <a:pt x="107" y="23"/>
                    <a:pt x="107" y="23"/>
                    <a:pt x="107" y="23"/>
                  </a:cubicBezTo>
                  <a:lnTo>
                    <a:pt x="124" y="41"/>
                  </a:lnTo>
                  <a:close/>
                  <a:moveTo>
                    <a:pt x="13" y="14"/>
                  </a:moveTo>
                  <a:cubicBezTo>
                    <a:pt x="94" y="14"/>
                    <a:pt x="94" y="14"/>
                    <a:pt x="94" y="14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94" y="48"/>
                    <a:pt x="100" y="54"/>
                    <a:pt x="10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188"/>
                    <a:pt x="134" y="188"/>
                    <a:pt x="134" y="188"/>
                  </a:cubicBezTo>
                  <a:cubicBezTo>
                    <a:pt x="13" y="188"/>
                    <a:pt x="13" y="188"/>
                    <a:pt x="13" y="188"/>
                  </a:cubicBezTo>
                  <a:lnTo>
                    <a:pt x="13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5322888" y="1560513"/>
              <a:ext cx="74613" cy="385763"/>
            </a:xfrm>
            <a:custGeom>
              <a:avLst/>
              <a:gdLst>
                <a:gd name="T0" fmla="*/ 27 w 40"/>
                <a:gd name="T1" fmla="*/ 0 h 205"/>
                <a:gd name="T2" fmla="*/ 14 w 40"/>
                <a:gd name="T3" fmla="*/ 0 h 205"/>
                <a:gd name="T4" fmla="*/ 0 w 40"/>
                <a:gd name="T5" fmla="*/ 14 h 205"/>
                <a:gd name="T6" fmla="*/ 0 w 40"/>
                <a:gd name="T7" fmla="*/ 168 h 205"/>
                <a:gd name="T8" fmla="*/ 4 w 40"/>
                <a:gd name="T9" fmla="*/ 184 h 205"/>
                <a:gd name="T10" fmla="*/ 11 w 40"/>
                <a:gd name="T11" fmla="*/ 199 h 205"/>
                <a:gd name="T12" fmla="*/ 20 w 40"/>
                <a:gd name="T13" fmla="*/ 205 h 205"/>
                <a:gd name="T14" fmla="*/ 29 w 40"/>
                <a:gd name="T15" fmla="*/ 199 h 205"/>
                <a:gd name="T16" fmla="*/ 37 w 40"/>
                <a:gd name="T17" fmla="*/ 184 h 205"/>
                <a:gd name="T18" fmla="*/ 40 w 40"/>
                <a:gd name="T19" fmla="*/ 168 h 205"/>
                <a:gd name="T20" fmla="*/ 40 w 40"/>
                <a:gd name="T21" fmla="*/ 14 h 205"/>
                <a:gd name="T22" fmla="*/ 27 w 40"/>
                <a:gd name="T23" fmla="*/ 0 h 205"/>
                <a:gd name="T24" fmla="*/ 27 w 40"/>
                <a:gd name="T25" fmla="*/ 14 h 205"/>
                <a:gd name="T26" fmla="*/ 27 w 40"/>
                <a:gd name="T27" fmla="*/ 34 h 205"/>
                <a:gd name="T28" fmla="*/ 14 w 40"/>
                <a:gd name="T29" fmla="*/ 34 h 205"/>
                <a:gd name="T30" fmla="*/ 14 w 40"/>
                <a:gd name="T31" fmla="*/ 14 h 205"/>
                <a:gd name="T32" fmla="*/ 27 w 40"/>
                <a:gd name="T33" fmla="*/ 14 h 205"/>
                <a:gd name="T34" fmla="*/ 25 w 40"/>
                <a:gd name="T35" fmla="*/ 178 h 205"/>
                <a:gd name="T36" fmla="*/ 20 w 40"/>
                <a:gd name="T37" fmla="*/ 187 h 205"/>
                <a:gd name="T38" fmla="*/ 16 w 40"/>
                <a:gd name="T39" fmla="*/ 178 h 205"/>
                <a:gd name="T40" fmla="*/ 14 w 40"/>
                <a:gd name="T41" fmla="*/ 168 h 205"/>
                <a:gd name="T42" fmla="*/ 14 w 40"/>
                <a:gd name="T43" fmla="*/ 47 h 205"/>
                <a:gd name="T44" fmla="*/ 27 w 40"/>
                <a:gd name="T45" fmla="*/ 47 h 205"/>
                <a:gd name="T46" fmla="*/ 27 w 40"/>
                <a:gd name="T47" fmla="*/ 168 h 205"/>
                <a:gd name="T48" fmla="*/ 25 w 40"/>
                <a:gd name="T49" fmla="*/ 17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205">
                  <a:moveTo>
                    <a:pt x="2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3"/>
                    <a:pt x="2" y="180"/>
                    <a:pt x="4" y="184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3" y="203"/>
                    <a:pt x="17" y="205"/>
                    <a:pt x="20" y="205"/>
                  </a:cubicBezTo>
                  <a:cubicBezTo>
                    <a:pt x="24" y="205"/>
                    <a:pt x="27" y="203"/>
                    <a:pt x="29" y="199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39" y="180"/>
                    <a:pt x="40" y="173"/>
                    <a:pt x="40" y="16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6"/>
                    <a:pt x="34" y="0"/>
                    <a:pt x="27" y="0"/>
                  </a:cubicBezTo>
                  <a:close/>
                  <a:moveTo>
                    <a:pt x="27" y="14"/>
                  </a:moveTo>
                  <a:cubicBezTo>
                    <a:pt x="27" y="34"/>
                    <a:pt x="27" y="34"/>
                    <a:pt x="27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27" y="14"/>
                  </a:lnTo>
                  <a:close/>
                  <a:moveTo>
                    <a:pt x="25" y="178"/>
                  </a:moveTo>
                  <a:cubicBezTo>
                    <a:pt x="20" y="187"/>
                    <a:pt x="20" y="187"/>
                    <a:pt x="20" y="187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5" y="175"/>
                    <a:pt x="14" y="171"/>
                    <a:pt x="14" y="16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168"/>
                    <a:pt x="27" y="168"/>
                    <a:pt x="27" y="168"/>
                  </a:cubicBezTo>
                  <a:cubicBezTo>
                    <a:pt x="27" y="171"/>
                    <a:pt x="26" y="175"/>
                    <a:pt x="25" y="1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046663" y="1624013"/>
              <a:ext cx="93663" cy="25400"/>
            </a:xfrm>
            <a:custGeom>
              <a:avLst/>
              <a:gdLst>
                <a:gd name="T0" fmla="*/ 6 w 50"/>
                <a:gd name="T1" fmla="*/ 13 h 13"/>
                <a:gd name="T2" fmla="*/ 43 w 50"/>
                <a:gd name="T3" fmla="*/ 13 h 13"/>
                <a:gd name="T4" fmla="*/ 50 w 50"/>
                <a:gd name="T5" fmla="*/ 7 h 13"/>
                <a:gd name="T6" fmla="*/ 43 w 50"/>
                <a:gd name="T7" fmla="*/ 0 h 13"/>
                <a:gd name="T8" fmla="*/ 6 w 50"/>
                <a:gd name="T9" fmla="*/ 0 h 13"/>
                <a:gd name="T10" fmla="*/ 0 w 50"/>
                <a:gd name="T11" fmla="*/ 7 h 13"/>
                <a:gd name="T12" fmla="*/ 6 w 50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3">
                  <a:moveTo>
                    <a:pt x="6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7" y="13"/>
                    <a:pt x="50" y="10"/>
                    <a:pt x="50" y="7"/>
                  </a:cubicBezTo>
                  <a:cubicBezTo>
                    <a:pt x="50" y="3"/>
                    <a:pt x="47" y="0"/>
                    <a:pt x="4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046663" y="1685925"/>
              <a:ext cx="174625" cy="26988"/>
            </a:xfrm>
            <a:custGeom>
              <a:avLst/>
              <a:gdLst>
                <a:gd name="T0" fmla="*/ 87 w 93"/>
                <a:gd name="T1" fmla="*/ 0 h 14"/>
                <a:gd name="T2" fmla="*/ 6 w 93"/>
                <a:gd name="T3" fmla="*/ 0 h 14"/>
                <a:gd name="T4" fmla="*/ 0 w 93"/>
                <a:gd name="T5" fmla="*/ 7 h 14"/>
                <a:gd name="T6" fmla="*/ 6 w 93"/>
                <a:gd name="T7" fmla="*/ 14 h 14"/>
                <a:gd name="T8" fmla="*/ 87 w 93"/>
                <a:gd name="T9" fmla="*/ 14 h 14"/>
                <a:gd name="T10" fmla="*/ 93 w 93"/>
                <a:gd name="T11" fmla="*/ 7 h 14"/>
                <a:gd name="T12" fmla="*/ 87 w 93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4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0" y="14"/>
                    <a:pt x="93" y="11"/>
                    <a:pt x="93" y="7"/>
                  </a:cubicBezTo>
                  <a:cubicBezTo>
                    <a:pt x="93" y="3"/>
                    <a:pt x="90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5046663" y="1736725"/>
              <a:ext cx="174625" cy="26988"/>
            </a:xfrm>
            <a:custGeom>
              <a:avLst/>
              <a:gdLst>
                <a:gd name="T0" fmla="*/ 87 w 93"/>
                <a:gd name="T1" fmla="*/ 0 h 14"/>
                <a:gd name="T2" fmla="*/ 6 w 93"/>
                <a:gd name="T3" fmla="*/ 0 h 14"/>
                <a:gd name="T4" fmla="*/ 0 w 93"/>
                <a:gd name="T5" fmla="*/ 7 h 14"/>
                <a:gd name="T6" fmla="*/ 6 w 93"/>
                <a:gd name="T7" fmla="*/ 14 h 14"/>
                <a:gd name="T8" fmla="*/ 87 w 93"/>
                <a:gd name="T9" fmla="*/ 14 h 14"/>
                <a:gd name="T10" fmla="*/ 93 w 93"/>
                <a:gd name="T11" fmla="*/ 7 h 14"/>
                <a:gd name="T12" fmla="*/ 87 w 93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4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0" y="14"/>
                    <a:pt x="93" y="11"/>
                    <a:pt x="93" y="7"/>
                  </a:cubicBezTo>
                  <a:cubicBezTo>
                    <a:pt x="93" y="3"/>
                    <a:pt x="90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5046663" y="1787525"/>
              <a:ext cx="174625" cy="26988"/>
            </a:xfrm>
            <a:custGeom>
              <a:avLst/>
              <a:gdLst>
                <a:gd name="T0" fmla="*/ 87 w 93"/>
                <a:gd name="T1" fmla="*/ 0 h 14"/>
                <a:gd name="T2" fmla="*/ 6 w 93"/>
                <a:gd name="T3" fmla="*/ 0 h 14"/>
                <a:gd name="T4" fmla="*/ 0 w 93"/>
                <a:gd name="T5" fmla="*/ 7 h 14"/>
                <a:gd name="T6" fmla="*/ 6 w 93"/>
                <a:gd name="T7" fmla="*/ 14 h 14"/>
                <a:gd name="T8" fmla="*/ 87 w 93"/>
                <a:gd name="T9" fmla="*/ 14 h 14"/>
                <a:gd name="T10" fmla="*/ 93 w 93"/>
                <a:gd name="T11" fmla="*/ 7 h 14"/>
                <a:gd name="T12" fmla="*/ 87 w 93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4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0" y="14"/>
                    <a:pt x="93" y="11"/>
                    <a:pt x="93" y="7"/>
                  </a:cubicBezTo>
                  <a:cubicBezTo>
                    <a:pt x="93" y="3"/>
                    <a:pt x="90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5046663" y="1838325"/>
              <a:ext cx="174625" cy="25400"/>
            </a:xfrm>
            <a:custGeom>
              <a:avLst/>
              <a:gdLst>
                <a:gd name="T0" fmla="*/ 87 w 93"/>
                <a:gd name="T1" fmla="*/ 0 h 13"/>
                <a:gd name="T2" fmla="*/ 6 w 93"/>
                <a:gd name="T3" fmla="*/ 0 h 13"/>
                <a:gd name="T4" fmla="*/ 0 w 93"/>
                <a:gd name="T5" fmla="*/ 7 h 13"/>
                <a:gd name="T6" fmla="*/ 6 w 93"/>
                <a:gd name="T7" fmla="*/ 13 h 13"/>
                <a:gd name="T8" fmla="*/ 87 w 93"/>
                <a:gd name="T9" fmla="*/ 13 h 13"/>
                <a:gd name="T10" fmla="*/ 93 w 93"/>
                <a:gd name="T11" fmla="*/ 7 h 13"/>
                <a:gd name="T12" fmla="*/ 87 w 9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3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90" y="13"/>
                    <a:pt x="93" y="10"/>
                    <a:pt x="93" y="7"/>
                  </a:cubicBezTo>
                  <a:cubicBezTo>
                    <a:pt x="93" y="3"/>
                    <a:pt x="90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76" name="Group 575"/>
          <p:cNvGrpSpPr/>
          <p:nvPr/>
        </p:nvGrpSpPr>
        <p:grpSpPr>
          <a:xfrm>
            <a:off x="5619750" y="1560513"/>
            <a:ext cx="403225" cy="385763"/>
            <a:chOff x="5619750" y="1560513"/>
            <a:chExt cx="403225" cy="385763"/>
          </a:xfrm>
        </p:grpSpPr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5908675" y="1560513"/>
              <a:ext cx="114300" cy="385763"/>
            </a:xfrm>
            <a:custGeom>
              <a:avLst/>
              <a:gdLst>
                <a:gd name="T0" fmla="*/ 24 w 61"/>
                <a:gd name="T1" fmla="*/ 184 h 205"/>
                <a:gd name="T2" fmla="*/ 31 w 61"/>
                <a:gd name="T3" fmla="*/ 199 h 205"/>
                <a:gd name="T4" fmla="*/ 40 w 61"/>
                <a:gd name="T5" fmla="*/ 205 h 205"/>
                <a:gd name="T6" fmla="*/ 49 w 61"/>
                <a:gd name="T7" fmla="*/ 199 h 205"/>
                <a:gd name="T8" fmla="*/ 57 w 61"/>
                <a:gd name="T9" fmla="*/ 184 h 205"/>
                <a:gd name="T10" fmla="*/ 61 w 61"/>
                <a:gd name="T11" fmla="*/ 168 h 205"/>
                <a:gd name="T12" fmla="*/ 61 w 61"/>
                <a:gd name="T13" fmla="*/ 14 h 205"/>
                <a:gd name="T14" fmla="*/ 47 w 61"/>
                <a:gd name="T15" fmla="*/ 0 h 205"/>
                <a:gd name="T16" fmla="*/ 34 w 61"/>
                <a:gd name="T17" fmla="*/ 0 h 205"/>
                <a:gd name="T18" fmla="*/ 20 w 61"/>
                <a:gd name="T19" fmla="*/ 14 h 205"/>
                <a:gd name="T20" fmla="*/ 14 w 61"/>
                <a:gd name="T21" fmla="*/ 14 h 205"/>
                <a:gd name="T22" fmla="*/ 0 w 61"/>
                <a:gd name="T23" fmla="*/ 27 h 205"/>
                <a:gd name="T24" fmla="*/ 0 w 61"/>
                <a:gd name="T25" fmla="*/ 54 h 205"/>
                <a:gd name="T26" fmla="*/ 7 w 61"/>
                <a:gd name="T27" fmla="*/ 61 h 205"/>
                <a:gd name="T28" fmla="*/ 14 w 61"/>
                <a:gd name="T29" fmla="*/ 54 h 205"/>
                <a:gd name="T30" fmla="*/ 14 w 61"/>
                <a:gd name="T31" fmla="*/ 27 h 205"/>
                <a:gd name="T32" fmla="*/ 20 w 61"/>
                <a:gd name="T33" fmla="*/ 27 h 205"/>
                <a:gd name="T34" fmla="*/ 20 w 61"/>
                <a:gd name="T35" fmla="*/ 168 h 205"/>
                <a:gd name="T36" fmla="*/ 24 w 61"/>
                <a:gd name="T37" fmla="*/ 184 h 205"/>
                <a:gd name="T38" fmla="*/ 34 w 61"/>
                <a:gd name="T39" fmla="*/ 14 h 205"/>
                <a:gd name="T40" fmla="*/ 47 w 61"/>
                <a:gd name="T41" fmla="*/ 14 h 205"/>
                <a:gd name="T42" fmla="*/ 47 w 61"/>
                <a:gd name="T43" fmla="*/ 168 h 205"/>
                <a:gd name="T44" fmla="*/ 45 w 61"/>
                <a:gd name="T45" fmla="*/ 178 h 205"/>
                <a:gd name="T46" fmla="*/ 40 w 61"/>
                <a:gd name="T47" fmla="*/ 187 h 205"/>
                <a:gd name="T48" fmla="*/ 36 w 61"/>
                <a:gd name="T49" fmla="*/ 178 h 205"/>
                <a:gd name="T50" fmla="*/ 34 w 61"/>
                <a:gd name="T51" fmla="*/ 168 h 205"/>
                <a:gd name="T52" fmla="*/ 34 w 61"/>
                <a:gd name="T53" fmla="*/ 1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205">
                  <a:moveTo>
                    <a:pt x="24" y="184"/>
                  </a:moveTo>
                  <a:cubicBezTo>
                    <a:pt x="31" y="199"/>
                    <a:pt x="31" y="199"/>
                    <a:pt x="31" y="199"/>
                  </a:cubicBezTo>
                  <a:cubicBezTo>
                    <a:pt x="33" y="203"/>
                    <a:pt x="37" y="205"/>
                    <a:pt x="40" y="205"/>
                  </a:cubicBezTo>
                  <a:cubicBezTo>
                    <a:pt x="44" y="205"/>
                    <a:pt x="47" y="203"/>
                    <a:pt x="49" y="199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9" y="180"/>
                    <a:pt x="61" y="173"/>
                    <a:pt x="61" y="168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6"/>
                    <a:pt x="54" y="0"/>
                    <a:pt x="4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0"/>
                    <a:pt x="20" y="6"/>
                    <a:pt x="20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6" y="14"/>
                    <a:pt x="0" y="20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3" y="61"/>
                    <a:pt x="7" y="61"/>
                  </a:cubicBezTo>
                  <a:cubicBezTo>
                    <a:pt x="11" y="61"/>
                    <a:pt x="14" y="58"/>
                    <a:pt x="14" y="54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73"/>
                    <a:pt x="22" y="180"/>
                    <a:pt x="24" y="184"/>
                  </a:cubicBezTo>
                  <a:close/>
                  <a:moveTo>
                    <a:pt x="34" y="14"/>
                  </a:moveTo>
                  <a:cubicBezTo>
                    <a:pt x="47" y="14"/>
                    <a:pt x="47" y="14"/>
                    <a:pt x="47" y="14"/>
                  </a:cubicBezTo>
                  <a:cubicBezTo>
                    <a:pt x="47" y="168"/>
                    <a:pt x="47" y="168"/>
                    <a:pt x="47" y="168"/>
                  </a:cubicBezTo>
                  <a:cubicBezTo>
                    <a:pt x="47" y="171"/>
                    <a:pt x="46" y="175"/>
                    <a:pt x="45" y="178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36" y="178"/>
                    <a:pt x="36" y="178"/>
                    <a:pt x="36" y="178"/>
                  </a:cubicBezTo>
                  <a:cubicBezTo>
                    <a:pt x="35" y="175"/>
                    <a:pt x="34" y="171"/>
                    <a:pt x="34" y="168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Freeform 27"/>
            <p:cNvSpPr>
              <a:spLocks noEditPoints="1"/>
            </p:cNvSpPr>
            <p:nvPr/>
          </p:nvSpPr>
          <p:spPr bwMode="auto">
            <a:xfrm>
              <a:off x="5619750" y="1560513"/>
              <a:ext cx="276225" cy="379413"/>
            </a:xfrm>
            <a:custGeom>
              <a:avLst/>
              <a:gdLst>
                <a:gd name="T0" fmla="*/ 13 w 147"/>
                <a:gd name="T1" fmla="*/ 202 h 202"/>
                <a:gd name="T2" fmla="*/ 134 w 147"/>
                <a:gd name="T3" fmla="*/ 202 h 202"/>
                <a:gd name="T4" fmla="*/ 147 w 147"/>
                <a:gd name="T5" fmla="*/ 188 h 202"/>
                <a:gd name="T6" fmla="*/ 147 w 147"/>
                <a:gd name="T7" fmla="*/ 54 h 202"/>
                <a:gd name="T8" fmla="*/ 141 w 147"/>
                <a:gd name="T9" fmla="*/ 38 h 202"/>
                <a:gd name="T10" fmla="*/ 110 w 147"/>
                <a:gd name="T11" fmla="*/ 7 h 202"/>
                <a:gd name="T12" fmla="*/ 94 w 147"/>
                <a:gd name="T13" fmla="*/ 0 h 202"/>
                <a:gd name="T14" fmla="*/ 13 w 147"/>
                <a:gd name="T15" fmla="*/ 0 h 202"/>
                <a:gd name="T16" fmla="*/ 0 w 147"/>
                <a:gd name="T17" fmla="*/ 14 h 202"/>
                <a:gd name="T18" fmla="*/ 0 w 147"/>
                <a:gd name="T19" fmla="*/ 188 h 202"/>
                <a:gd name="T20" fmla="*/ 13 w 147"/>
                <a:gd name="T21" fmla="*/ 202 h 202"/>
                <a:gd name="T22" fmla="*/ 125 w 147"/>
                <a:gd name="T23" fmla="*/ 41 h 202"/>
                <a:gd name="T24" fmla="*/ 107 w 147"/>
                <a:gd name="T25" fmla="*/ 41 h 202"/>
                <a:gd name="T26" fmla="*/ 107 w 147"/>
                <a:gd name="T27" fmla="*/ 23 h 202"/>
                <a:gd name="T28" fmla="*/ 125 w 147"/>
                <a:gd name="T29" fmla="*/ 41 h 202"/>
                <a:gd name="T30" fmla="*/ 13 w 147"/>
                <a:gd name="T31" fmla="*/ 14 h 202"/>
                <a:gd name="T32" fmla="*/ 94 w 147"/>
                <a:gd name="T33" fmla="*/ 14 h 202"/>
                <a:gd name="T34" fmla="*/ 94 w 147"/>
                <a:gd name="T35" fmla="*/ 41 h 202"/>
                <a:gd name="T36" fmla="*/ 107 w 147"/>
                <a:gd name="T37" fmla="*/ 54 h 202"/>
                <a:gd name="T38" fmla="*/ 134 w 147"/>
                <a:gd name="T39" fmla="*/ 54 h 202"/>
                <a:gd name="T40" fmla="*/ 134 w 147"/>
                <a:gd name="T41" fmla="*/ 188 h 202"/>
                <a:gd name="T42" fmla="*/ 13 w 147"/>
                <a:gd name="T43" fmla="*/ 188 h 202"/>
                <a:gd name="T44" fmla="*/ 13 w 147"/>
                <a:gd name="T45" fmla="*/ 1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" h="202">
                  <a:moveTo>
                    <a:pt x="13" y="202"/>
                  </a:moveTo>
                  <a:cubicBezTo>
                    <a:pt x="134" y="202"/>
                    <a:pt x="134" y="202"/>
                    <a:pt x="134" y="202"/>
                  </a:cubicBezTo>
                  <a:cubicBezTo>
                    <a:pt x="141" y="202"/>
                    <a:pt x="147" y="196"/>
                    <a:pt x="147" y="188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49"/>
                    <a:pt x="145" y="42"/>
                    <a:pt x="141" y="38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6" y="3"/>
                    <a:pt x="99" y="0"/>
                    <a:pt x="9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6"/>
                    <a:pt x="6" y="202"/>
                    <a:pt x="13" y="202"/>
                  </a:cubicBezTo>
                  <a:close/>
                  <a:moveTo>
                    <a:pt x="125" y="41"/>
                  </a:moveTo>
                  <a:cubicBezTo>
                    <a:pt x="107" y="41"/>
                    <a:pt x="107" y="41"/>
                    <a:pt x="107" y="41"/>
                  </a:cubicBezTo>
                  <a:cubicBezTo>
                    <a:pt x="107" y="23"/>
                    <a:pt x="107" y="23"/>
                    <a:pt x="107" y="23"/>
                  </a:cubicBezTo>
                  <a:lnTo>
                    <a:pt x="125" y="41"/>
                  </a:lnTo>
                  <a:close/>
                  <a:moveTo>
                    <a:pt x="13" y="14"/>
                  </a:moveTo>
                  <a:cubicBezTo>
                    <a:pt x="94" y="14"/>
                    <a:pt x="94" y="14"/>
                    <a:pt x="94" y="14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94" y="48"/>
                    <a:pt x="100" y="54"/>
                    <a:pt x="10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188"/>
                    <a:pt x="134" y="188"/>
                    <a:pt x="134" y="188"/>
                  </a:cubicBezTo>
                  <a:cubicBezTo>
                    <a:pt x="13" y="188"/>
                    <a:pt x="13" y="188"/>
                    <a:pt x="13" y="188"/>
                  </a:cubicBezTo>
                  <a:lnTo>
                    <a:pt x="13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5670550" y="1624013"/>
              <a:ext cx="93663" cy="25400"/>
            </a:xfrm>
            <a:custGeom>
              <a:avLst/>
              <a:gdLst>
                <a:gd name="T0" fmla="*/ 6 w 50"/>
                <a:gd name="T1" fmla="*/ 13 h 13"/>
                <a:gd name="T2" fmla="*/ 43 w 50"/>
                <a:gd name="T3" fmla="*/ 13 h 13"/>
                <a:gd name="T4" fmla="*/ 50 w 50"/>
                <a:gd name="T5" fmla="*/ 7 h 13"/>
                <a:gd name="T6" fmla="*/ 43 w 50"/>
                <a:gd name="T7" fmla="*/ 0 h 13"/>
                <a:gd name="T8" fmla="*/ 6 w 50"/>
                <a:gd name="T9" fmla="*/ 0 h 13"/>
                <a:gd name="T10" fmla="*/ 0 w 50"/>
                <a:gd name="T11" fmla="*/ 7 h 13"/>
                <a:gd name="T12" fmla="*/ 6 w 50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3">
                  <a:moveTo>
                    <a:pt x="6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7" y="13"/>
                    <a:pt x="50" y="10"/>
                    <a:pt x="50" y="7"/>
                  </a:cubicBezTo>
                  <a:cubicBezTo>
                    <a:pt x="50" y="3"/>
                    <a:pt x="47" y="0"/>
                    <a:pt x="4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670550" y="1685925"/>
              <a:ext cx="176213" cy="26988"/>
            </a:xfrm>
            <a:custGeom>
              <a:avLst/>
              <a:gdLst>
                <a:gd name="T0" fmla="*/ 87 w 94"/>
                <a:gd name="T1" fmla="*/ 0 h 14"/>
                <a:gd name="T2" fmla="*/ 6 w 94"/>
                <a:gd name="T3" fmla="*/ 0 h 14"/>
                <a:gd name="T4" fmla="*/ 0 w 94"/>
                <a:gd name="T5" fmla="*/ 7 h 14"/>
                <a:gd name="T6" fmla="*/ 6 w 94"/>
                <a:gd name="T7" fmla="*/ 14 h 14"/>
                <a:gd name="T8" fmla="*/ 87 w 94"/>
                <a:gd name="T9" fmla="*/ 14 h 14"/>
                <a:gd name="T10" fmla="*/ 94 w 94"/>
                <a:gd name="T11" fmla="*/ 7 h 14"/>
                <a:gd name="T12" fmla="*/ 87 w 9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4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1" y="14"/>
                    <a:pt x="94" y="11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5670550" y="1736725"/>
              <a:ext cx="176213" cy="26988"/>
            </a:xfrm>
            <a:custGeom>
              <a:avLst/>
              <a:gdLst>
                <a:gd name="T0" fmla="*/ 87 w 94"/>
                <a:gd name="T1" fmla="*/ 0 h 14"/>
                <a:gd name="T2" fmla="*/ 6 w 94"/>
                <a:gd name="T3" fmla="*/ 0 h 14"/>
                <a:gd name="T4" fmla="*/ 0 w 94"/>
                <a:gd name="T5" fmla="*/ 7 h 14"/>
                <a:gd name="T6" fmla="*/ 6 w 94"/>
                <a:gd name="T7" fmla="*/ 14 h 14"/>
                <a:gd name="T8" fmla="*/ 87 w 94"/>
                <a:gd name="T9" fmla="*/ 14 h 14"/>
                <a:gd name="T10" fmla="*/ 94 w 94"/>
                <a:gd name="T11" fmla="*/ 7 h 14"/>
                <a:gd name="T12" fmla="*/ 87 w 9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4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1" y="14"/>
                    <a:pt x="94" y="11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5670550" y="1787525"/>
              <a:ext cx="176213" cy="26988"/>
            </a:xfrm>
            <a:custGeom>
              <a:avLst/>
              <a:gdLst>
                <a:gd name="T0" fmla="*/ 87 w 94"/>
                <a:gd name="T1" fmla="*/ 0 h 14"/>
                <a:gd name="T2" fmla="*/ 6 w 94"/>
                <a:gd name="T3" fmla="*/ 0 h 14"/>
                <a:gd name="T4" fmla="*/ 0 w 94"/>
                <a:gd name="T5" fmla="*/ 7 h 14"/>
                <a:gd name="T6" fmla="*/ 6 w 94"/>
                <a:gd name="T7" fmla="*/ 14 h 14"/>
                <a:gd name="T8" fmla="*/ 87 w 94"/>
                <a:gd name="T9" fmla="*/ 14 h 14"/>
                <a:gd name="T10" fmla="*/ 94 w 94"/>
                <a:gd name="T11" fmla="*/ 7 h 14"/>
                <a:gd name="T12" fmla="*/ 87 w 9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4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1" y="14"/>
                    <a:pt x="94" y="11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5670550" y="1838325"/>
              <a:ext cx="176213" cy="25400"/>
            </a:xfrm>
            <a:custGeom>
              <a:avLst/>
              <a:gdLst>
                <a:gd name="T0" fmla="*/ 87 w 94"/>
                <a:gd name="T1" fmla="*/ 0 h 13"/>
                <a:gd name="T2" fmla="*/ 6 w 94"/>
                <a:gd name="T3" fmla="*/ 0 h 13"/>
                <a:gd name="T4" fmla="*/ 0 w 94"/>
                <a:gd name="T5" fmla="*/ 7 h 13"/>
                <a:gd name="T6" fmla="*/ 6 w 94"/>
                <a:gd name="T7" fmla="*/ 13 h 13"/>
                <a:gd name="T8" fmla="*/ 87 w 94"/>
                <a:gd name="T9" fmla="*/ 13 h 13"/>
                <a:gd name="T10" fmla="*/ 94 w 94"/>
                <a:gd name="T11" fmla="*/ 7 h 13"/>
                <a:gd name="T12" fmla="*/ 87 w 9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3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91" y="13"/>
                    <a:pt x="94" y="10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77" name="Group 576"/>
          <p:cNvGrpSpPr/>
          <p:nvPr/>
        </p:nvGrpSpPr>
        <p:grpSpPr>
          <a:xfrm>
            <a:off x="6262688" y="1550988"/>
            <a:ext cx="365125" cy="404813"/>
            <a:chOff x="6262688" y="1550988"/>
            <a:chExt cx="365125" cy="404813"/>
          </a:xfrm>
        </p:grpSpPr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6362700" y="1550988"/>
              <a:ext cx="127000" cy="404813"/>
            </a:xfrm>
            <a:custGeom>
              <a:avLst/>
              <a:gdLst>
                <a:gd name="T0" fmla="*/ 53 w 67"/>
                <a:gd name="T1" fmla="*/ 215 h 215"/>
                <a:gd name="T2" fmla="*/ 67 w 67"/>
                <a:gd name="T3" fmla="*/ 202 h 215"/>
                <a:gd name="T4" fmla="*/ 67 w 67"/>
                <a:gd name="T5" fmla="*/ 14 h 215"/>
                <a:gd name="T6" fmla="*/ 53 w 67"/>
                <a:gd name="T7" fmla="*/ 0 h 215"/>
                <a:gd name="T8" fmla="*/ 13 w 67"/>
                <a:gd name="T9" fmla="*/ 0 h 215"/>
                <a:gd name="T10" fmla="*/ 0 w 67"/>
                <a:gd name="T11" fmla="*/ 14 h 215"/>
                <a:gd name="T12" fmla="*/ 0 w 67"/>
                <a:gd name="T13" fmla="*/ 202 h 215"/>
                <a:gd name="T14" fmla="*/ 13 w 67"/>
                <a:gd name="T15" fmla="*/ 215 h 215"/>
                <a:gd name="T16" fmla="*/ 53 w 67"/>
                <a:gd name="T17" fmla="*/ 215 h 215"/>
                <a:gd name="T18" fmla="*/ 13 w 67"/>
                <a:gd name="T19" fmla="*/ 14 h 215"/>
                <a:gd name="T20" fmla="*/ 53 w 67"/>
                <a:gd name="T21" fmla="*/ 14 h 215"/>
                <a:gd name="T22" fmla="*/ 53 w 67"/>
                <a:gd name="T23" fmla="*/ 34 h 215"/>
                <a:gd name="T24" fmla="*/ 33 w 67"/>
                <a:gd name="T25" fmla="*/ 34 h 215"/>
                <a:gd name="T26" fmla="*/ 27 w 67"/>
                <a:gd name="T27" fmla="*/ 41 h 215"/>
                <a:gd name="T28" fmla="*/ 33 w 67"/>
                <a:gd name="T29" fmla="*/ 47 h 215"/>
                <a:gd name="T30" fmla="*/ 53 w 67"/>
                <a:gd name="T31" fmla="*/ 47 h 215"/>
                <a:gd name="T32" fmla="*/ 53 w 67"/>
                <a:gd name="T33" fmla="*/ 67 h 215"/>
                <a:gd name="T34" fmla="*/ 50 w 67"/>
                <a:gd name="T35" fmla="*/ 67 h 215"/>
                <a:gd name="T36" fmla="*/ 43 w 67"/>
                <a:gd name="T37" fmla="*/ 74 h 215"/>
                <a:gd name="T38" fmla="*/ 50 w 67"/>
                <a:gd name="T39" fmla="*/ 81 h 215"/>
                <a:gd name="T40" fmla="*/ 53 w 67"/>
                <a:gd name="T41" fmla="*/ 81 h 215"/>
                <a:gd name="T42" fmla="*/ 53 w 67"/>
                <a:gd name="T43" fmla="*/ 101 h 215"/>
                <a:gd name="T44" fmla="*/ 33 w 67"/>
                <a:gd name="T45" fmla="*/ 101 h 215"/>
                <a:gd name="T46" fmla="*/ 27 w 67"/>
                <a:gd name="T47" fmla="*/ 108 h 215"/>
                <a:gd name="T48" fmla="*/ 33 w 67"/>
                <a:gd name="T49" fmla="*/ 114 h 215"/>
                <a:gd name="T50" fmla="*/ 53 w 67"/>
                <a:gd name="T51" fmla="*/ 114 h 215"/>
                <a:gd name="T52" fmla="*/ 53 w 67"/>
                <a:gd name="T53" fmla="*/ 134 h 215"/>
                <a:gd name="T54" fmla="*/ 50 w 67"/>
                <a:gd name="T55" fmla="*/ 134 h 215"/>
                <a:gd name="T56" fmla="*/ 43 w 67"/>
                <a:gd name="T57" fmla="*/ 141 h 215"/>
                <a:gd name="T58" fmla="*/ 50 w 67"/>
                <a:gd name="T59" fmla="*/ 148 h 215"/>
                <a:gd name="T60" fmla="*/ 53 w 67"/>
                <a:gd name="T61" fmla="*/ 148 h 215"/>
                <a:gd name="T62" fmla="*/ 53 w 67"/>
                <a:gd name="T63" fmla="*/ 168 h 215"/>
                <a:gd name="T64" fmla="*/ 33 w 67"/>
                <a:gd name="T65" fmla="*/ 168 h 215"/>
                <a:gd name="T66" fmla="*/ 27 w 67"/>
                <a:gd name="T67" fmla="*/ 175 h 215"/>
                <a:gd name="T68" fmla="*/ 33 w 67"/>
                <a:gd name="T69" fmla="*/ 181 h 215"/>
                <a:gd name="T70" fmla="*/ 53 w 67"/>
                <a:gd name="T71" fmla="*/ 181 h 215"/>
                <a:gd name="T72" fmla="*/ 53 w 67"/>
                <a:gd name="T73" fmla="*/ 202 h 215"/>
                <a:gd name="T74" fmla="*/ 13 w 67"/>
                <a:gd name="T75" fmla="*/ 202 h 215"/>
                <a:gd name="T76" fmla="*/ 13 w 67"/>
                <a:gd name="T77" fmla="*/ 1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215">
                  <a:moveTo>
                    <a:pt x="53" y="215"/>
                  </a:moveTo>
                  <a:cubicBezTo>
                    <a:pt x="61" y="215"/>
                    <a:pt x="67" y="209"/>
                    <a:pt x="67" y="202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7" y="6"/>
                    <a:pt x="61" y="0"/>
                    <a:pt x="5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9"/>
                    <a:pt x="6" y="215"/>
                    <a:pt x="13" y="215"/>
                  </a:cubicBezTo>
                  <a:lnTo>
                    <a:pt x="53" y="215"/>
                  </a:lnTo>
                  <a:close/>
                  <a:moveTo>
                    <a:pt x="13" y="14"/>
                  </a:moveTo>
                  <a:cubicBezTo>
                    <a:pt x="53" y="14"/>
                    <a:pt x="53" y="14"/>
                    <a:pt x="53" y="1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0" y="34"/>
                    <a:pt x="27" y="37"/>
                    <a:pt x="27" y="41"/>
                  </a:cubicBezTo>
                  <a:cubicBezTo>
                    <a:pt x="27" y="44"/>
                    <a:pt x="30" y="47"/>
                    <a:pt x="3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46" y="67"/>
                    <a:pt x="43" y="70"/>
                    <a:pt x="43" y="74"/>
                  </a:cubicBezTo>
                  <a:cubicBezTo>
                    <a:pt x="43" y="78"/>
                    <a:pt x="46" y="81"/>
                    <a:pt x="50" y="8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0" y="101"/>
                    <a:pt x="27" y="104"/>
                    <a:pt x="27" y="108"/>
                  </a:cubicBezTo>
                  <a:cubicBezTo>
                    <a:pt x="27" y="111"/>
                    <a:pt x="30" y="114"/>
                    <a:pt x="33" y="114"/>
                  </a:cubicBezTo>
                  <a:cubicBezTo>
                    <a:pt x="53" y="114"/>
                    <a:pt x="53" y="114"/>
                    <a:pt x="53" y="11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46" y="134"/>
                    <a:pt x="43" y="137"/>
                    <a:pt x="43" y="141"/>
                  </a:cubicBezTo>
                  <a:cubicBezTo>
                    <a:pt x="43" y="145"/>
                    <a:pt x="46" y="148"/>
                    <a:pt x="50" y="148"/>
                  </a:cubicBezTo>
                  <a:cubicBezTo>
                    <a:pt x="53" y="148"/>
                    <a:pt x="53" y="148"/>
                    <a:pt x="53" y="148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30" y="168"/>
                    <a:pt x="27" y="171"/>
                    <a:pt x="27" y="175"/>
                  </a:cubicBezTo>
                  <a:cubicBezTo>
                    <a:pt x="27" y="178"/>
                    <a:pt x="30" y="181"/>
                    <a:pt x="33" y="181"/>
                  </a:cubicBezTo>
                  <a:cubicBezTo>
                    <a:pt x="53" y="181"/>
                    <a:pt x="53" y="181"/>
                    <a:pt x="53" y="181"/>
                  </a:cubicBezTo>
                  <a:cubicBezTo>
                    <a:pt x="53" y="202"/>
                    <a:pt x="53" y="202"/>
                    <a:pt x="53" y="202"/>
                  </a:cubicBezTo>
                  <a:cubicBezTo>
                    <a:pt x="13" y="202"/>
                    <a:pt x="13" y="202"/>
                    <a:pt x="13" y="202"/>
                  </a:cubicBezTo>
                  <a:lnTo>
                    <a:pt x="13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6262688" y="1563688"/>
              <a:ext cx="74613" cy="384175"/>
            </a:xfrm>
            <a:custGeom>
              <a:avLst/>
              <a:gdLst>
                <a:gd name="T0" fmla="*/ 20 w 40"/>
                <a:gd name="T1" fmla="*/ 204 h 204"/>
                <a:gd name="T2" fmla="*/ 29 w 40"/>
                <a:gd name="T3" fmla="*/ 198 h 204"/>
                <a:gd name="T4" fmla="*/ 37 w 40"/>
                <a:gd name="T5" fmla="*/ 183 h 204"/>
                <a:gd name="T6" fmla="*/ 40 w 40"/>
                <a:gd name="T7" fmla="*/ 168 h 204"/>
                <a:gd name="T8" fmla="*/ 40 w 40"/>
                <a:gd name="T9" fmla="*/ 13 h 204"/>
                <a:gd name="T10" fmla="*/ 27 w 40"/>
                <a:gd name="T11" fmla="*/ 0 h 204"/>
                <a:gd name="T12" fmla="*/ 13 w 40"/>
                <a:gd name="T13" fmla="*/ 0 h 204"/>
                <a:gd name="T14" fmla="*/ 0 w 40"/>
                <a:gd name="T15" fmla="*/ 13 h 204"/>
                <a:gd name="T16" fmla="*/ 0 w 40"/>
                <a:gd name="T17" fmla="*/ 168 h 204"/>
                <a:gd name="T18" fmla="*/ 4 w 40"/>
                <a:gd name="T19" fmla="*/ 183 h 204"/>
                <a:gd name="T20" fmla="*/ 11 w 40"/>
                <a:gd name="T21" fmla="*/ 198 h 204"/>
                <a:gd name="T22" fmla="*/ 20 w 40"/>
                <a:gd name="T23" fmla="*/ 204 h 204"/>
                <a:gd name="T24" fmla="*/ 25 w 40"/>
                <a:gd name="T25" fmla="*/ 177 h 204"/>
                <a:gd name="T26" fmla="*/ 20 w 40"/>
                <a:gd name="T27" fmla="*/ 186 h 204"/>
                <a:gd name="T28" fmla="*/ 16 w 40"/>
                <a:gd name="T29" fmla="*/ 177 h 204"/>
                <a:gd name="T30" fmla="*/ 13 w 40"/>
                <a:gd name="T31" fmla="*/ 168 h 204"/>
                <a:gd name="T32" fmla="*/ 13 w 40"/>
                <a:gd name="T33" fmla="*/ 47 h 204"/>
                <a:gd name="T34" fmla="*/ 27 w 40"/>
                <a:gd name="T35" fmla="*/ 47 h 204"/>
                <a:gd name="T36" fmla="*/ 27 w 40"/>
                <a:gd name="T37" fmla="*/ 168 h 204"/>
                <a:gd name="T38" fmla="*/ 25 w 40"/>
                <a:gd name="T39" fmla="*/ 177 h 204"/>
                <a:gd name="T40" fmla="*/ 27 w 40"/>
                <a:gd name="T41" fmla="*/ 13 h 204"/>
                <a:gd name="T42" fmla="*/ 27 w 40"/>
                <a:gd name="T43" fmla="*/ 34 h 204"/>
                <a:gd name="T44" fmla="*/ 13 w 40"/>
                <a:gd name="T45" fmla="*/ 34 h 204"/>
                <a:gd name="T46" fmla="*/ 13 w 40"/>
                <a:gd name="T47" fmla="*/ 13 h 204"/>
                <a:gd name="T48" fmla="*/ 27 w 40"/>
                <a:gd name="T49" fmla="*/ 1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204">
                  <a:moveTo>
                    <a:pt x="20" y="204"/>
                  </a:moveTo>
                  <a:cubicBezTo>
                    <a:pt x="24" y="204"/>
                    <a:pt x="27" y="202"/>
                    <a:pt x="29" y="198"/>
                  </a:cubicBezTo>
                  <a:cubicBezTo>
                    <a:pt x="37" y="183"/>
                    <a:pt x="37" y="183"/>
                    <a:pt x="37" y="183"/>
                  </a:cubicBezTo>
                  <a:cubicBezTo>
                    <a:pt x="39" y="179"/>
                    <a:pt x="40" y="172"/>
                    <a:pt x="40" y="168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6"/>
                    <a:pt x="34" y="0"/>
                    <a:pt x="2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2"/>
                    <a:pt x="2" y="179"/>
                    <a:pt x="4" y="183"/>
                  </a:cubicBezTo>
                  <a:cubicBezTo>
                    <a:pt x="11" y="198"/>
                    <a:pt x="11" y="198"/>
                    <a:pt x="11" y="198"/>
                  </a:cubicBezTo>
                  <a:cubicBezTo>
                    <a:pt x="13" y="202"/>
                    <a:pt x="16" y="204"/>
                    <a:pt x="20" y="204"/>
                  </a:cubicBezTo>
                  <a:close/>
                  <a:moveTo>
                    <a:pt x="25" y="177"/>
                  </a:moveTo>
                  <a:cubicBezTo>
                    <a:pt x="20" y="186"/>
                    <a:pt x="20" y="186"/>
                    <a:pt x="20" y="186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15" y="175"/>
                    <a:pt x="13" y="170"/>
                    <a:pt x="13" y="168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168"/>
                    <a:pt x="27" y="168"/>
                    <a:pt x="27" y="168"/>
                  </a:cubicBezTo>
                  <a:cubicBezTo>
                    <a:pt x="27" y="170"/>
                    <a:pt x="26" y="175"/>
                    <a:pt x="25" y="177"/>
                  </a:cubicBezTo>
                  <a:close/>
                  <a:moveTo>
                    <a:pt x="27" y="13"/>
                  </a:moveTo>
                  <a:cubicBezTo>
                    <a:pt x="27" y="34"/>
                    <a:pt x="27" y="34"/>
                    <a:pt x="27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13"/>
                    <a:pt x="13" y="13"/>
                    <a:pt x="13" y="13"/>
                  </a:cubicBezTo>
                  <a:lnTo>
                    <a:pt x="27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6513513" y="1558925"/>
              <a:ext cx="114300" cy="382588"/>
            </a:xfrm>
            <a:custGeom>
              <a:avLst/>
              <a:gdLst>
                <a:gd name="T0" fmla="*/ 37 w 61"/>
                <a:gd name="T1" fmla="*/ 21 h 204"/>
                <a:gd name="T2" fmla="*/ 29 w 61"/>
                <a:gd name="T3" fmla="*/ 6 h 204"/>
                <a:gd name="T4" fmla="*/ 20 w 61"/>
                <a:gd name="T5" fmla="*/ 0 h 204"/>
                <a:gd name="T6" fmla="*/ 11 w 61"/>
                <a:gd name="T7" fmla="*/ 6 h 204"/>
                <a:gd name="T8" fmla="*/ 4 w 61"/>
                <a:gd name="T9" fmla="*/ 21 h 204"/>
                <a:gd name="T10" fmla="*/ 0 w 61"/>
                <a:gd name="T11" fmla="*/ 37 h 204"/>
                <a:gd name="T12" fmla="*/ 0 w 61"/>
                <a:gd name="T13" fmla="*/ 191 h 204"/>
                <a:gd name="T14" fmla="*/ 14 w 61"/>
                <a:gd name="T15" fmla="*/ 204 h 204"/>
                <a:gd name="T16" fmla="*/ 27 w 61"/>
                <a:gd name="T17" fmla="*/ 204 h 204"/>
                <a:gd name="T18" fmla="*/ 40 w 61"/>
                <a:gd name="T19" fmla="*/ 191 h 204"/>
                <a:gd name="T20" fmla="*/ 47 w 61"/>
                <a:gd name="T21" fmla="*/ 191 h 204"/>
                <a:gd name="T22" fmla="*/ 61 w 61"/>
                <a:gd name="T23" fmla="*/ 177 h 204"/>
                <a:gd name="T24" fmla="*/ 61 w 61"/>
                <a:gd name="T25" fmla="*/ 151 h 204"/>
                <a:gd name="T26" fmla="*/ 54 w 61"/>
                <a:gd name="T27" fmla="*/ 144 h 204"/>
                <a:gd name="T28" fmla="*/ 47 w 61"/>
                <a:gd name="T29" fmla="*/ 151 h 204"/>
                <a:gd name="T30" fmla="*/ 47 w 61"/>
                <a:gd name="T31" fmla="*/ 177 h 204"/>
                <a:gd name="T32" fmla="*/ 40 w 61"/>
                <a:gd name="T33" fmla="*/ 177 h 204"/>
                <a:gd name="T34" fmla="*/ 40 w 61"/>
                <a:gd name="T35" fmla="*/ 37 h 204"/>
                <a:gd name="T36" fmla="*/ 37 w 61"/>
                <a:gd name="T37" fmla="*/ 21 h 204"/>
                <a:gd name="T38" fmla="*/ 27 w 61"/>
                <a:gd name="T39" fmla="*/ 191 h 204"/>
                <a:gd name="T40" fmla="*/ 14 w 61"/>
                <a:gd name="T41" fmla="*/ 191 h 204"/>
                <a:gd name="T42" fmla="*/ 14 w 61"/>
                <a:gd name="T43" fmla="*/ 37 h 204"/>
                <a:gd name="T44" fmla="*/ 16 w 61"/>
                <a:gd name="T45" fmla="*/ 27 h 204"/>
                <a:gd name="T46" fmla="*/ 20 w 61"/>
                <a:gd name="T47" fmla="*/ 18 h 204"/>
                <a:gd name="T48" fmla="*/ 25 w 61"/>
                <a:gd name="T49" fmla="*/ 27 h 204"/>
                <a:gd name="T50" fmla="*/ 27 w 61"/>
                <a:gd name="T51" fmla="*/ 37 h 204"/>
                <a:gd name="T52" fmla="*/ 27 w 61"/>
                <a:gd name="T53" fmla="*/ 19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204">
                  <a:moveTo>
                    <a:pt x="37" y="21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7" y="2"/>
                    <a:pt x="24" y="0"/>
                    <a:pt x="20" y="0"/>
                  </a:cubicBezTo>
                  <a:cubicBezTo>
                    <a:pt x="17" y="0"/>
                    <a:pt x="13" y="2"/>
                    <a:pt x="11" y="6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5"/>
                    <a:pt x="0" y="32"/>
                    <a:pt x="0" y="37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8"/>
                    <a:pt x="6" y="204"/>
                    <a:pt x="14" y="204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34" y="204"/>
                    <a:pt x="40" y="198"/>
                    <a:pt x="40" y="191"/>
                  </a:cubicBezTo>
                  <a:cubicBezTo>
                    <a:pt x="47" y="191"/>
                    <a:pt x="47" y="191"/>
                    <a:pt x="47" y="191"/>
                  </a:cubicBezTo>
                  <a:cubicBezTo>
                    <a:pt x="55" y="191"/>
                    <a:pt x="61" y="185"/>
                    <a:pt x="61" y="177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47"/>
                    <a:pt x="58" y="144"/>
                    <a:pt x="54" y="144"/>
                  </a:cubicBezTo>
                  <a:cubicBezTo>
                    <a:pt x="50" y="144"/>
                    <a:pt x="47" y="147"/>
                    <a:pt x="47" y="151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40" y="177"/>
                    <a:pt x="40" y="177"/>
                    <a:pt x="40" y="17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2"/>
                    <a:pt x="39" y="25"/>
                    <a:pt x="37" y="21"/>
                  </a:cubicBezTo>
                  <a:close/>
                  <a:moveTo>
                    <a:pt x="27" y="191"/>
                  </a:moveTo>
                  <a:cubicBezTo>
                    <a:pt x="14" y="191"/>
                    <a:pt x="14" y="191"/>
                    <a:pt x="14" y="19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4"/>
                    <a:pt x="15" y="29"/>
                    <a:pt x="16" y="2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9"/>
                    <a:pt x="27" y="34"/>
                    <a:pt x="27" y="37"/>
                  </a:cubicBezTo>
                  <a:lnTo>
                    <a:pt x="27" y="1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78" name="Group 577"/>
          <p:cNvGrpSpPr/>
          <p:nvPr/>
        </p:nvGrpSpPr>
        <p:grpSpPr>
          <a:xfrm>
            <a:off x="6869113" y="1555750"/>
            <a:ext cx="401637" cy="398463"/>
            <a:chOff x="6869113" y="1555750"/>
            <a:chExt cx="401637" cy="398463"/>
          </a:xfrm>
        </p:grpSpPr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6869113" y="1555750"/>
              <a:ext cx="396875" cy="398463"/>
            </a:xfrm>
            <a:custGeom>
              <a:avLst/>
              <a:gdLst>
                <a:gd name="T0" fmla="*/ 9 w 212"/>
                <a:gd name="T1" fmla="*/ 0 h 212"/>
                <a:gd name="T2" fmla="*/ 0 w 212"/>
                <a:gd name="T3" fmla="*/ 10 h 212"/>
                <a:gd name="T4" fmla="*/ 0 w 212"/>
                <a:gd name="T5" fmla="*/ 198 h 212"/>
                <a:gd name="T6" fmla="*/ 13 w 212"/>
                <a:gd name="T7" fmla="*/ 212 h 212"/>
                <a:gd name="T8" fmla="*/ 201 w 212"/>
                <a:gd name="T9" fmla="*/ 212 h 212"/>
                <a:gd name="T10" fmla="*/ 211 w 212"/>
                <a:gd name="T11" fmla="*/ 206 h 212"/>
                <a:gd name="T12" fmla="*/ 208 w 212"/>
                <a:gd name="T13" fmla="*/ 195 h 212"/>
                <a:gd name="T14" fmla="*/ 16 w 212"/>
                <a:gd name="T15" fmla="*/ 4 h 212"/>
                <a:gd name="T16" fmla="*/ 9 w 212"/>
                <a:gd name="T17" fmla="*/ 0 h 212"/>
                <a:gd name="T18" fmla="*/ 13 w 212"/>
                <a:gd name="T19" fmla="*/ 198 h 212"/>
                <a:gd name="T20" fmla="*/ 13 w 212"/>
                <a:gd name="T21" fmla="*/ 185 h 212"/>
                <a:gd name="T22" fmla="*/ 27 w 212"/>
                <a:gd name="T23" fmla="*/ 185 h 212"/>
                <a:gd name="T24" fmla="*/ 33 w 212"/>
                <a:gd name="T25" fmla="*/ 178 h 212"/>
                <a:gd name="T26" fmla="*/ 27 w 212"/>
                <a:gd name="T27" fmla="*/ 171 h 212"/>
                <a:gd name="T28" fmla="*/ 13 w 212"/>
                <a:gd name="T29" fmla="*/ 171 h 212"/>
                <a:gd name="T30" fmla="*/ 13 w 212"/>
                <a:gd name="T31" fmla="*/ 158 h 212"/>
                <a:gd name="T32" fmla="*/ 20 w 212"/>
                <a:gd name="T33" fmla="*/ 158 h 212"/>
                <a:gd name="T34" fmla="*/ 27 w 212"/>
                <a:gd name="T35" fmla="*/ 151 h 212"/>
                <a:gd name="T36" fmla="*/ 20 w 212"/>
                <a:gd name="T37" fmla="*/ 144 h 212"/>
                <a:gd name="T38" fmla="*/ 13 w 212"/>
                <a:gd name="T39" fmla="*/ 144 h 212"/>
                <a:gd name="T40" fmla="*/ 13 w 212"/>
                <a:gd name="T41" fmla="*/ 131 h 212"/>
                <a:gd name="T42" fmla="*/ 27 w 212"/>
                <a:gd name="T43" fmla="*/ 131 h 212"/>
                <a:gd name="T44" fmla="*/ 33 w 212"/>
                <a:gd name="T45" fmla="*/ 124 h 212"/>
                <a:gd name="T46" fmla="*/ 27 w 212"/>
                <a:gd name="T47" fmla="*/ 118 h 212"/>
                <a:gd name="T48" fmla="*/ 13 w 212"/>
                <a:gd name="T49" fmla="*/ 118 h 212"/>
                <a:gd name="T50" fmla="*/ 13 w 212"/>
                <a:gd name="T51" fmla="*/ 104 h 212"/>
                <a:gd name="T52" fmla="*/ 20 w 212"/>
                <a:gd name="T53" fmla="*/ 104 h 212"/>
                <a:gd name="T54" fmla="*/ 27 w 212"/>
                <a:gd name="T55" fmla="*/ 97 h 212"/>
                <a:gd name="T56" fmla="*/ 20 w 212"/>
                <a:gd name="T57" fmla="*/ 91 h 212"/>
                <a:gd name="T58" fmla="*/ 13 w 212"/>
                <a:gd name="T59" fmla="*/ 91 h 212"/>
                <a:gd name="T60" fmla="*/ 13 w 212"/>
                <a:gd name="T61" fmla="*/ 77 h 212"/>
                <a:gd name="T62" fmla="*/ 27 w 212"/>
                <a:gd name="T63" fmla="*/ 77 h 212"/>
                <a:gd name="T64" fmla="*/ 33 w 212"/>
                <a:gd name="T65" fmla="*/ 71 h 212"/>
                <a:gd name="T66" fmla="*/ 27 w 212"/>
                <a:gd name="T67" fmla="*/ 64 h 212"/>
                <a:gd name="T68" fmla="*/ 13 w 212"/>
                <a:gd name="T69" fmla="*/ 64 h 212"/>
                <a:gd name="T70" fmla="*/ 13 w 212"/>
                <a:gd name="T71" fmla="*/ 20 h 212"/>
                <a:gd name="T72" fmla="*/ 192 w 212"/>
                <a:gd name="T73" fmla="*/ 198 h 212"/>
                <a:gd name="T74" fmla="*/ 13 w 212"/>
                <a:gd name="T75" fmla="*/ 19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212">
                  <a:moveTo>
                    <a:pt x="9" y="0"/>
                  </a:moveTo>
                  <a:cubicBezTo>
                    <a:pt x="4" y="0"/>
                    <a:pt x="0" y="3"/>
                    <a:pt x="0" y="10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06"/>
                    <a:pt x="6" y="212"/>
                    <a:pt x="13" y="212"/>
                  </a:cubicBezTo>
                  <a:cubicBezTo>
                    <a:pt x="201" y="212"/>
                    <a:pt x="201" y="212"/>
                    <a:pt x="201" y="212"/>
                  </a:cubicBezTo>
                  <a:cubicBezTo>
                    <a:pt x="208" y="212"/>
                    <a:pt x="210" y="208"/>
                    <a:pt x="211" y="206"/>
                  </a:cubicBezTo>
                  <a:cubicBezTo>
                    <a:pt x="211" y="204"/>
                    <a:pt x="212" y="200"/>
                    <a:pt x="208" y="19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3" y="1"/>
                    <a:pt x="10" y="0"/>
                    <a:pt x="9" y="0"/>
                  </a:cubicBezTo>
                  <a:close/>
                  <a:moveTo>
                    <a:pt x="13" y="198"/>
                  </a:moveTo>
                  <a:cubicBezTo>
                    <a:pt x="13" y="185"/>
                    <a:pt x="13" y="185"/>
                    <a:pt x="13" y="185"/>
                  </a:cubicBezTo>
                  <a:cubicBezTo>
                    <a:pt x="27" y="185"/>
                    <a:pt x="27" y="185"/>
                    <a:pt x="27" y="185"/>
                  </a:cubicBezTo>
                  <a:cubicBezTo>
                    <a:pt x="30" y="185"/>
                    <a:pt x="33" y="182"/>
                    <a:pt x="33" y="178"/>
                  </a:cubicBezTo>
                  <a:cubicBezTo>
                    <a:pt x="33" y="174"/>
                    <a:pt x="30" y="171"/>
                    <a:pt x="27" y="171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13" y="158"/>
                    <a:pt x="13" y="158"/>
                    <a:pt x="13" y="158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24" y="158"/>
                    <a:pt x="27" y="155"/>
                    <a:pt x="27" y="151"/>
                  </a:cubicBezTo>
                  <a:cubicBezTo>
                    <a:pt x="27" y="147"/>
                    <a:pt x="24" y="144"/>
                    <a:pt x="20" y="144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27" y="131"/>
                    <a:pt x="27" y="131"/>
                    <a:pt x="27" y="131"/>
                  </a:cubicBezTo>
                  <a:cubicBezTo>
                    <a:pt x="30" y="131"/>
                    <a:pt x="33" y="128"/>
                    <a:pt x="33" y="124"/>
                  </a:cubicBezTo>
                  <a:cubicBezTo>
                    <a:pt x="33" y="121"/>
                    <a:pt x="30" y="118"/>
                    <a:pt x="27" y="118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4" y="104"/>
                    <a:pt x="27" y="101"/>
                    <a:pt x="27" y="97"/>
                  </a:cubicBezTo>
                  <a:cubicBezTo>
                    <a:pt x="27" y="94"/>
                    <a:pt x="24" y="91"/>
                    <a:pt x="20" y="91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0" y="77"/>
                    <a:pt x="33" y="74"/>
                    <a:pt x="33" y="71"/>
                  </a:cubicBezTo>
                  <a:cubicBezTo>
                    <a:pt x="33" y="67"/>
                    <a:pt x="30" y="64"/>
                    <a:pt x="27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92" y="198"/>
                    <a:pt x="192" y="198"/>
                    <a:pt x="192" y="198"/>
                  </a:cubicBezTo>
                  <a:lnTo>
                    <a:pt x="13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6943725" y="1706563"/>
              <a:ext cx="196850" cy="196850"/>
            </a:xfrm>
            <a:custGeom>
              <a:avLst/>
              <a:gdLst>
                <a:gd name="T0" fmla="*/ 13 w 105"/>
                <a:gd name="T1" fmla="*/ 104 h 104"/>
                <a:gd name="T2" fmla="*/ 94 w 105"/>
                <a:gd name="T3" fmla="*/ 104 h 104"/>
                <a:gd name="T4" fmla="*/ 104 w 105"/>
                <a:gd name="T5" fmla="*/ 98 h 104"/>
                <a:gd name="T6" fmla="*/ 101 w 105"/>
                <a:gd name="T7" fmla="*/ 88 h 104"/>
                <a:gd name="T8" fmla="*/ 16 w 105"/>
                <a:gd name="T9" fmla="*/ 3 h 104"/>
                <a:gd name="T10" fmla="*/ 9 w 105"/>
                <a:gd name="T11" fmla="*/ 0 h 104"/>
                <a:gd name="T12" fmla="*/ 0 w 105"/>
                <a:gd name="T13" fmla="*/ 10 h 104"/>
                <a:gd name="T14" fmla="*/ 0 w 105"/>
                <a:gd name="T15" fmla="*/ 90 h 104"/>
                <a:gd name="T16" fmla="*/ 13 w 105"/>
                <a:gd name="T17" fmla="*/ 104 h 104"/>
                <a:gd name="T18" fmla="*/ 13 w 105"/>
                <a:gd name="T19" fmla="*/ 19 h 104"/>
                <a:gd name="T20" fmla="*/ 84 w 105"/>
                <a:gd name="T21" fmla="*/ 90 h 104"/>
                <a:gd name="T22" fmla="*/ 13 w 105"/>
                <a:gd name="T23" fmla="*/ 90 h 104"/>
                <a:gd name="T24" fmla="*/ 13 w 105"/>
                <a:gd name="T25" fmla="*/ 1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04">
                  <a:moveTo>
                    <a:pt x="13" y="104"/>
                  </a:moveTo>
                  <a:cubicBezTo>
                    <a:pt x="94" y="104"/>
                    <a:pt x="94" y="104"/>
                    <a:pt x="94" y="104"/>
                  </a:cubicBezTo>
                  <a:cubicBezTo>
                    <a:pt x="101" y="104"/>
                    <a:pt x="103" y="100"/>
                    <a:pt x="104" y="98"/>
                  </a:cubicBezTo>
                  <a:cubicBezTo>
                    <a:pt x="104" y="96"/>
                    <a:pt x="105" y="92"/>
                    <a:pt x="101" y="88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5" y="0"/>
                    <a:pt x="0" y="3"/>
                    <a:pt x="0" y="1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8"/>
                    <a:pt x="6" y="104"/>
                    <a:pt x="13" y="104"/>
                  </a:cubicBezTo>
                  <a:close/>
                  <a:moveTo>
                    <a:pt x="13" y="19"/>
                  </a:moveTo>
                  <a:cubicBezTo>
                    <a:pt x="84" y="90"/>
                    <a:pt x="84" y="90"/>
                    <a:pt x="84" y="90"/>
                  </a:cubicBezTo>
                  <a:cubicBezTo>
                    <a:pt x="13" y="90"/>
                    <a:pt x="13" y="90"/>
                    <a:pt x="13" y="90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6972300" y="1555750"/>
              <a:ext cx="298450" cy="292100"/>
            </a:xfrm>
            <a:custGeom>
              <a:avLst/>
              <a:gdLst>
                <a:gd name="T0" fmla="*/ 131 w 159"/>
                <a:gd name="T1" fmla="*/ 153 h 156"/>
                <a:gd name="T2" fmla="*/ 145 w 159"/>
                <a:gd name="T3" fmla="*/ 156 h 156"/>
                <a:gd name="T4" fmla="*/ 148 w 159"/>
                <a:gd name="T5" fmla="*/ 156 h 156"/>
                <a:gd name="T6" fmla="*/ 148 w 159"/>
                <a:gd name="T7" fmla="*/ 156 h 156"/>
                <a:gd name="T8" fmla="*/ 156 w 159"/>
                <a:gd name="T9" fmla="*/ 153 h 156"/>
                <a:gd name="T10" fmla="*/ 158 w 159"/>
                <a:gd name="T11" fmla="*/ 143 h 156"/>
                <a:gd name="T12" fmla="*/ 154 w 159"/>
                <a:gd name="T13" fmla="*/ 129 h 156"/>
                <a:gd name="T14" fmla="*/ 146 w 159"/>
                <a:gd name="T15" fmla="*/ 115 h 156"/>
                <a:gd name="T16" fmla="*/ 35 w 159"/>
                <a:gd name="T17" fmla="*/ 4 h 156"/>
                <a:gd name="T18" fmla="*/ 25 w 159"/>
                <a:gd name="T19" fmla="*/ 0 h 156"/>
                <a:gd name="T20" fmla="*/ 16 w 159"/>
                <a:gd name="T21" fmla="*/ 4 h 156"/>
                <a:gd name="T22" fmla="*/ 5 w 159"/>
                <a:gd name="T23" fmla="*/ 14 h 156"/>
                <a:gd name="T24" fmla="*/ 5 w 159"/>
                <a:gd name="T25" fmla="*/ 33 h 156"/>
                <a:gd name="T26" fmla="*/ 116 w 159"/>
                <a:gd name="T27" fmla="*/ 144 h 156"/>
                <a:gd name="T28" fmla="*/ 131 w 159"/>
                <a:gd name="T29" fmla="*/ 153 h 156"/>
                <a:gd name="T30" fmla="*/ 141 w 159"/>
                <a:gd name="T31" fmla="*/ 132 h 156"/>
                <a:gd name="T32" fmla="*/ 144 w 159"/>
                <a:gd name="T33" fmla="*/ 142 h 156"/>
                <a:gd name="T34" fmla="*/ 134 w 159"/>
                <a:gd name="T35" fmla="*/ 140 h 156"/>
                <a:gd name="T36" fmla="*/ 126 w 159"/>
                <a:gd name="T37" fmla="*/ 135 h 156"/>
                <a:gd name="T38" fmla="*/ 35 w 159"/>
                <a:gd name="T39" fmla="*/ 44 h 156"/>
                <a:gd name="T40" fmla="*/ 45 w 159"/>
                <a:gd name="T41" fmla="*/ 33 h 156"/>
                <a:gd name="T42" fmla="*/ 137 w 159"/>
                <a:gd name="T43" fmla="*/ 124 h 156"/>
                <a:gd name="T44" fmla="*/ 141 w 159"/>
                <a:gd name="T45" fmla="*/ 132 h 156"/>
                <a:gd name="T46" fmla="*/ 25 w 159"/>
                <a:gd name="T47" fmla="*/ 13 h 156"/>
                <a:gd name="T48" fmla="*/ 36 w 159"/>
                <a:gd name="T49" fmla="*/ 24 h 156"/>
                <a:gd name="T50" fmla="*/ 25 w 159"/>
                <a:gd name="T51" fmla="*/ 34 h 156"/>
                <a:gd name="T52" fmla="*/ 15 w 159"/>
                <a:gd name="T53" fmla="*/ 24 h 156"/>
                <a:gd name="T54" fmla="*/ 25 w 159"/>
                <a:gd name="T55" fmla="*/ 1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56">
                  <a:moveTo>
                    <a:pt x="131" y="153"/>
                  </a:moveTo>
                  <a:cubicBezTo>
                    <a:pt x="145" y="156"/>
                    <a:pt x="145" y="156"/>
                    <a:pt x="145" y="156"/>
                  </a:cubicBezTo>
                  <a:cubicBezTo>
                    <a:pt x="146" y="156"/>
                    <a:pt x="147" y="156"/>
                    <a:pt x="148" y="156"/>
                  </a:cubicBezTo>
                  <a:cubicBezTo>
                    <a:pt x="148" y="156"/>
                    <a:pt x="148" y="156"/>
                    <a:pt x="148" y="156"/>
                  </a:cubicBezTo>
                  <a:cubicBezTo>
                    <a:pt x="151" y="156"/>
                    <a:pt x="154" y="155"/>
                    <a:pt x="156" y="153"/>
                  </a:cubicBezTo>
                  <a:cubicBezTo>
                    <a:pt x="158" y="150"/>
                    <a:pt x="159" y="147"/>
                    <a:pt x="158" y="143"/>
                  </a:cubicBezTo>
                  <a:cubicBezTo>
                    <a:pt x="154" y="129"/>
                    <a:pt x="154" y="129"/>
                    <a:pt x="154" y="129"/>
                  </a:cubicBezTo>
                  <a:cubicBezTo>
                    <a:pt x="153" y="124"/>
                    <a:pt x="150" y="118"/>
                    <a:pt x="146" y="11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1"/>
                    <a:pt x="29" y="0"/>
                    <a:pt x="25" y="0"/>
                  </a:cubicBezTo>
                  <a:cubicBezTo>
                    <a:pt x="22" y="0"/>
                    <a:pt x="18" y="1"/>
                    <a:pt x="16" y="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9"/>
                    <a:pt x="0" y="28"/>
                    <a:pt x="5" y="33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20" y="148"/>
                    <a:pt x="126" y="151"/>
                    <a:pt x="131" y="153"/>
                  </a:cubicBezTo>
                  <a:close/>
                  <a:moveTo>
                    <a:pt x="141" y="132"/>
                  </a:moveTo>
                  <a:cubicBezTo>
                    <a:pt x="144" y="142"/>
                    <a:pt x="144" y="142"/>
                    <a:pt x="144" y="142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2" y="139"/>
                    <a:pt x="128" y="137"/>
                    <a:pt x="126" y="13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8" y="126"/>
                    <a:pt x="141" y="130"/>
                    <a:pt x="141" y="132"/>
                  </a:cubicBezTo>
                  <a:close/>
                  <a:moveTo>
                    <a:pt x="25" y="13"/>
                  </a:moveTo>
                  <a:cubicBezTo>
                    <a:pt x="36" y="24"/>
                    <a:pt x="36" y="24"/>
                    <a:pt x="36" y="2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5" y="24"/>
                    <a:pt x="15" y="24"/>
                    <a:pt x="15" y="24"/>
                  </a:cubicBezTo>
                  <a:lnTo>
                    <a:pt x="25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79" name="Group 578"/>
          <p:cNvGrpSpPr/>
          <p:nvPr/>
        </p:nvGrpSpPr>
        <p:grpSpPr>
          <a:xfrm>
            <a:off x="7489825" y="1576388"/>
            <a:ext cx="403225" cy="354013"/>
            <a:chOff x="7489825" y="1576388"/>
            <a:chExt cx="403225" cy="354013"/>
          </a:xfrm>
        </p:grpSpPr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7489825" y="1576388"/>
              <a:ext cx="403225" cy="354013"/>
            </a:xfrm>
            <a:custGeom>
              <a:avLst/>
              <a:gdLst>
                <a:gd name="T0" fmla="*/ 207 w 215"/>
                <a:gd name="T1" fmla="*/ 1 h 189"/>
                <a:gd name="T2" fmla="*/ 108 w 215"/>
                <a:gd name="T3" fmla="*/ 14 h 189"/>
                <a:gd name="T4" fmla="*/ 8 w 215"/>
                <a:gd name="T5" fmla="*/ 1 h 189"/>
                <a:gd name="T6" fmla="*/ 3 w 215"/>
                <a:gd name="T7" fmla="*/ 2 h 189"/>
                <a:gd name="T8" fmla="*/ 0 w 215"/>
                <a:gd name="T9" fmla="*/ 7 h 189"/>
                <a:gd name="T10" fmla="*/ 0 w 215"/>
                <a:gd name="T11" fmla="*/ 168 h 189"/>
                <a:gd name="T12" fmla="*/ 6 w 215"/>
                <a:gd name="T13" fmla="*/ 175 h 189"/>
                <a:gd name="T14" fmla="*/ 107 w 215"/>
                <a:gd name="T15" fmla="*/ 188 h 189"/>
                <a:gd name="T16" fmla="*/ 108 w 215"/>
                <a:gd name="T17" fmla="*/ 189 h 189"/>
                <a:gd name="T18" fmla="*/ 108 w 215"/>
                <a:gd name="T19" fmla="*/ 188 h 189"/>
                <a:gd name="T20" fmla="*/ 209 w 215"/>
                <a:gd name="T21" fmla="*/ 175 h 189"/>
                <a:gd name="T22" fmla="*/ 215 w 215"/>
                <a:gd name="T23" fmla="*/ 168 h 189"/>
                <a:gd name="T24" fmla="*/ 215 w 215"/>
                <a:gd name="T25" fmla="*/ 7 h 189"/>
                <a:gd name="T26" fmla="*/ 213 w 215"/>
                <a:gd name="T27" fmla="*/ 2 h 189"/>
                <a:gd name="T28" fmla="*/ 207 w 215"/>
                <a:gd name="T29" fmla="*/ 1 h 189"/>
                <a:gd name="T30" fmla="*/ 14 w 215"/>
                <a:gd name="T31" fmla="*/ 15 h 189"/>
                <a:gd name="T32" fmla="*/ 101 w 215"/>
                <a:gd name="T33" fmla="*/ 27 h 189"/>
                <a:gd name="T34" fmla="*/ 101 w 215"/>
                <a:gd name="T35" fmla="*/ 174 h 189"/>
                <a:gd name="T36" fmla="*/ 14 w 215"/>
                <a:gd name="T37" fmla="*/ 163 h 189"/>
                <a:gd name="T38" fmla="*/ 14 w 215"/>
                <a:gd name="T39" fmla="*/ 15 h 189"/>
                <a:gd name="T40" fmla="*/ 201 w 215"/>
                <a:gd name="T41" fmla="*/ 163 h 189"/>
                <a:gd name="T42" fmla="*/ 114 w 215"/>
                <a:gd name="T43" fmla="*/ 174 h 189"/>
                <a:gd name="T44" fmla="*/ 114 w 215"/>
                <a:gd name="T45" fmla="*/ 27 h 189"/>
                <a:gd name="T46" fmla="*/ 201 w 215"/>
                <a:gd name="T47" fmla="*/ 15 h 189"/>
                <a:gd name="T48" fmla="*/ 201 w 215"/>
                <a:gd name="T49" fmla="*/ 16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89">
                  <a:moveTo>
                    <a:pt x="207" y="1"/>
                  </a:moveTo>
                  <a:cubicBezTo>
                    <a:pt x="108" y="14"/>
                    <a:pt x="108" y="14"/>
                    <a:pt x="108" y="1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2"/>
                    <a:pt x="3" y="175"/>
                    <a:pt x="6" y="175"/>
                  </a:cubicBezTo>
                  <a:cubicBezTo>
                    <a:pt x="107" y="188"/>
                    <a:pt x="107" y="188"/>
                    <a:pt x="107" y="188"/>
                  </a:cubicBezTo>
                  <a:cubicBezTo>
                    <a:pt x="107" y="188"/>
                    <a:pt x="107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209" y="175"/>
                    <a:pt x="209" y="175"/>
                    <a:pt x="209" y="175"/>
                  </a:cubicBezTo>
                  <a:cubicBezTo>
                    <a:pt x="212" y="175"/>
                    <a:pt x="215" y="172"/>
                    <a:pt x="215" y="168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5"/>
                    <a:pt x="214" y="4"/>
                    <a:pt x="213" y="2"/>
                  </a:cubicBezTo>
                  <a:cubicBezTo>
                    <a:pt x="211" y="1"/>
                    <a:pt x="209" y="0"/>
                    <a:pt x="207" y="1"/>
                  </a:cubicBezTo>
                  <a:close/>
                  <a:moveTo>
                    <a:pt x="14" y="15"/>
                  </a:moveTo>
                  <a:cubicBezTo>
                    <a:pt x="101" y="27"/>
                    <a:pt x="101" y="27"/>
                    <a:pt x="101" y="27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4" y="163"/>
                    <a:pt x="14" y="163"/>
                    <a:pt x="14" y="163"/>
                  </a:cubicBezTo>
                  <a:lnTo>
                    <a:pt x="14" y="15"/>
                  </a:lnTo>
                  <a:close/>
                  <a:moveTo>
                    <a:pt x="201" y="163"/>
                  </a:moveTo>
                  <a:cubicBezTo>
                    <a:pt x="114" y="174"/>
                    <a:pt x="114" y="174"/>
                    <a:pt x="114" y="174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201" y="15"/>
                    <a:pt x="201" y="15"/>
                    <a:pt x="201" y="15"/>
                  </a:cubicBezTo>
                  <a:lnTo>
                    <a:pt x="20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7540625" y="1639888"/>
              <a:ext cx="128588" cy="38100"/>
            </a:xfrm>
            <a:custGeom>
              <a:avLst/>
              <a:gdLst>
                <a:gd name="T0" fmla="*/ 6 w 68"/>
                <a:gd name="T1" fmla="*/ 14 h 20"/>
                <a:gd name="T2" fmla="*/ 60 w 68"/>
                <a:gd name="T3" fmla="*/ 20 h 20"/>
                <a:gd name="T4" fmla="*/ 60 w 68"/>
                <a:gd name="T5" fmla="*/ 20 h 20"/>
                <a:gd name="T6" fmla="*/ 67 w 68"/>
                <a:gd name="T7" fmla="*/ 14 h 20"/>
                <a:gd name="T8" fmla="*/ 61 w 68"/>
                <a:gd name="T9" fmla="*/ 7 h 20"/>
                <a:gd name="T10" fmla="*/ 8 w 68"/>
                <a:gd name="T11" fmla="*/ 0 h 20"/>
                <a:gd name="T12" fmla="*/ 0 w 68"/>
                <a:gd name="T13" fmla="*/ 6 h 20"/>
                <a:gd name="T14" fmla="*/ 6 w 68"/>
                <a:gd name="T1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0">
                  <a:moveTo>
                    <a:pt x="6" y="14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7" y="18"/>
                    <a:pt x="67" y="14"/>
                  </a:cubicBezTo>
                  <a:cubicBezTo>
                    <a:pt x="68" y="11"/>
                    <a:pt x="65" y="7"/>
                    <a:pt x="61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1" y="2"/>
                    <a:pt x="0" y="6"/>
                  </a:cubicBezTo>
                  <a:cubicBezTo>
                    <a:pt x="0" y="10"/>
                    <a:pt x="2" y="13"/>
                    <a:pt x="6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7540625" y="1701800"/>
              <a:ext cx="128588" cy="39688"/>
            </a:xfrm>
            <a:custGeom>
              <a:avLst/>
              <a:gdLst>
                <a:gd name="T0" fmla="*/ 61 w 68"/>
                <a:gd name="T1" fmla="*/ 8 h 21"/>
                <a:gd name="T2" fmla="*/ 8 w 68"/>
                <a:gd name="T3" fmla="*/ 1 h 21"/>
                <a:gd name="T4" fmla="*/ 0 w 68"/>
                <a:gd name="T5" fmla="*/ 7 h 21"/>
                <a:gd name="T6" fmla="*/ 6 w 68"/>
                <a:gd name="T7" fmla="*/ 14 h 21"/>
                <a:gd name="T8" fmla="*/ 60 w 68"/>
                <a:gd name="T9" fmla="*/ 21 h 21"/>
                <a:gd name="T10" fmla="*/ 60 w 68"/>
                <a:gd name="T11" fmla="*/ 21 h 21"/>
                <a:gd name="T12" fmla="*/ 67 w 68"/>
                <a:gd name="T13" fmla="*/ 15 h 21"/>
                <a:gd name="T14" fmla="*/ 61 w 68"/>
                <a:gd name="T15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1">
                  <a:moveTo>
                    <a:pt x="61" y="8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4" y="0"/>
                    <a:pt x="1" y="3"/>
                    <a:pt x="0" y="7"/>
                  </a:cubicBezTo>
                  <a:cubicBezTo>
                    <a:pt x="0" y="10"/>
                    <a:pt x="2" y="14"/>
                    <a:pt x="6" y="14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4" y="21"/>
                    <a:pt x="67" y="18"/>
                    <a:pt x="67" y="15"/>
                  </a:cubicBezTo>
                  <a:cubicBezTo>
                    <a:pt x="68" y="11"/>
                    <a:pt x="65" y="8"/>
                    <a:pt x="6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7540625" y="1765300"/>
              <a:ext cx="128588" cy="38100"/>
            </a:xfrm>
            <a:custGeom>
              <a:avLst/>
              <a:gdLst>
                <a:gd name="T0" fmla="*/ 61 w 68"/>
                <a:gd name="T1" fmla="*/ 7 h 20"/>
                <a:gd name="T2" fmla="*/ 8 w 68"/>
                <a:gd name="T3" fmla="*/ 0 h 20"/>
                <a:gd name="T4" fmla="*/ 0 w 68"/>
                <a:gd name="T5" fmla="*/ 6 h 20"/>
                <a:gd name="T6" fmla="*/ 6 w 68"/>
                <a:gd name="T7" fmla="*/ 14 h 20"/>
                <a:gd name="T8" fmla="*/ 60 w 68"/>
                <a:gd name="T9" fmla="*/ 20 h 20"/>
                <a:gd name="T10" fmla="*/ 60 w 68"/>
                <a:gd name="T11" fmla="*/ 20 h 20"/>
                <a:gd name="T12" fmla="*/ 67 w 68"/>
                <a:gd name="T13" fmla="*/ 15 h 20"/>
                <a:gd name="T14" fmla="*/ 61 w 68"/>
                <a:gd name="T1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0">
                  <a:moveTo>
                    <a:pt x="61" y="7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1" y="2"/>
                    <a:pt x="0" y="6"/>
                  </a:cubicBezTo>
                  <a:cubicBezTo>
                    <a:pt x="0" y="10"/>
                    <a:pt x="2" y="13"/>
                    <a:pt x="6" y="14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7" y="18"/>
                    <a:pt x="67" y="15"/>
                  </a:cubicBezTo>
                  <a:cubicBezTo>
                    <a:pt x="68" y="11"/>
                    <a:pt x="65" y="8"/>
                    <a:pt x="61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7540625" y="1827213"/>
              <a:ext cx="128588" cy="39688"/>
            </a:xfrm>
            <a:custGeom>
              <a:avLst/>
              <a:gdLst>
                <a:gd name="T0" fmla="*/ 61 w 68"/>
                <a:gd name="T1" fmla="*/ 8 h 21"/>
                <a:gd name="T2" fmla="*/ 8 w 68"/>
                <a:gd name="T3" fmla="*/ 1 h 21"/>
                <a:gd name="T4" fmla="*/ 0 w 68"/>
                <a:gd name="T5" fmla="*/ 7 h 21"/>
                <a:gd name="T6" fmla="*/ 6 w 68"/>
                <a:gd name="T7" fmla="*/ 14 h 21"/>
                <a:gd name="T8" fmla="*/ 60 w 68"/>
                <a:gd name="T9" fmla="*/ 21 h 21"/>
                <a:gd name="T10" fmla="*/ 60 w 68"/>
                <a:gd name="T11" fmla="*/ 21 h 21"/>
                <a:gd name="T12" fmla="*/ 67 w 68"/>
                <a:gd name="T13" fmla="*/ 15 h 21"/>
                <a:gd name="T14" fmla="*/ 61 w 68"/>
                <a:gd name="T15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1">
                  <a:moveTo>
                    <a:pt x="61" y="8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4" y="0"/>
                    <a:pt x="1" y="3"/>
                    <a:pt x="0" y="7"/>
                  </a:cubicBezTo>
                  <a:cubicBezTo>
                    <a:pt x="0" y="10"/>
                    <a:pt x="2" y="14"/>
                    <a:pt x="6" y="14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4" y="21"/>
                    <a:pt x="67" y="18"/>
                    <a:pt x="67" y="15"/>
                  </a:cubicBezTo>
                  <a:cubicBezTo>
                    <a:pt x="68" y="11"/>
                    <a:pt x="65" y="8"/>
                    <a:pt x="6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7716838" y="1639888"/>
              <a:ext cx="127000" cy="38100"/>
            </a:xfrm>
            <a:custGeom>
              <a:avLst/>
              <a:gdLst>
                <a:gd name="T0" fmla="*/ 7 w 67"/>
                <a:gd name="T1" fmla="*/ 20 h 20"/>
                <a:gd name="T2" fmla="*/ 8 w 67"/>
                <a:gd name="T3" fmla="*/ 20 h 20"/>
                <a:gd name="T4" fmla="*/ 61 w 67"/>
                <a:gd name="T5" fmla="*/ 14 h 20"/>
                <a:gd name="T6" fmla="*/ 67 w 67"/>
                <a:gd name="T7" fmla="*/ 6 h 20"/>
                <a:gd name="T8" fmla="*/ 60 w 67"/>
                <a:gd name="T9" fmla="*/ 0 h 20"/>
                <a:gd name="T10" fmla="*/ 6 w 67"/>
                <a:gd name="T11" fmla="*/ 7 h 20"/>
                <a:gd name="T12" fmla="*/ 0 w 67"/>
                <a:gd name="T13" fmla="*/ 14 h 20"/>
                <a:gd name="T14" fmla="*/ 7 w 67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0">
                  <a:moveTo>
                    <a:pt x="7" y="20"/>
                  </a:moveTo>
                  <a:cubicBezTo>
                    <a:pt x="7" y="20"/>
                    <a:pt x="7" y="20"/>
                    <a:pt x="8" y="20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5" y="13"/>
                    <a:pt x="67" y="10"/>
                    <a:pt x="67" y="6"/>
                  </a:cubicBezTo>
                  <a:cubicBezTo>
                    <a:pt x="67" y="2"/>
                    <a:pt x="63" y="0"/>
                    <a:pt x="60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2" y="7"/>
                    <a:pt x="0" y="11"/>
                    <a:pt x="0" y="14"/>
                  </a:cubicBezTo>
                  <a:cubicBezTo>
                    <a:pt x="0" y="18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7716838" y="1701800"/>
              <a:ext cx="127000" cy="39688"/>
            </a:xfrm>
            <a:custGeom>
              <a:avLst/>
              <a:gdLst>
                <a:gd name="T0" fmla="*/ 7 w 67"/>
                <a:gd name="T1" fmla="*/ 21 h 21"/>
                <a:gd name="T2" fmla="*/ 8 w 67"/>
                <a:gd name="T3" fmla="*/ 21 h 21"/>
                <a:gd name="T4" fmla="*/ 61 w 67"/>
                <a:gd name="T5" fmla="*/ 14 h 21"/>
                <a:gd name="T6" fmla="*/ 67 w 67"/>
                <a:gd name="T7" fmla="*/ 7 h 21"/>
                <a:gd name="T8" fmla="*/ 60 w 67"/>
                <a:gd name="T9" fmla="*/ 1 h 21"/>
                <a:gd name="T10" fmla="*/ 6 w 67"/>
                <a:gd name="T11" fmla="*/ 8 h 21"/>
                <a:gd name="T12" fmla="*/ 0 w 67"/>
                <a:gd name="T13" fmla="*/ 15 h 21"/>
                <a:gd name="T14" fmla="*/ 7 w 67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1">
                  <a:moveTo>
                    <a:pt x="7" y="21"/>
                  </a:moveTo>
                  <a:cubicBezTo>
                    <a:pt x="7" y="21"/>
                    <a:pt x="7" y="21"/>
                    <a:pt x="8" y="21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5" y="14"/>
                    <a:pt x="67" y="10"/>
                    <a:pt x="67" y="7"/>
                  </a:cubicBezTo>
                  <a:cubicBezTo>
                    <a:pt x="67" y="3"/>
                    <a:pt x="63" y="0"/>
                    <a:pt x="60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8"/>
                    <a:pt x="0" y="11"/>
                    <a:pt x="0" y="15"/>
                  </a:cubicBezTo>
                  <a:cubicBezTo>
                    <a:pt x="0" y="18"/>
                    <a:pt x="3" y="21"/>
                    <a:pt x="7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7716838" y="1765300"/>
              <a:ext cx="127000" cy="38100"/>
            </a:xfrm>
            <a:custGeom>
              <a:avLst/>
              <a:gdLst>
                <a:gd name="T0" fmla="*/ 7 w 67"/>
                <a:gd name="T1" fmla="*/ 20 h 20"/>
                <a:gd name="T2" fmla="*/ 8 w 67"/>
                <a:gd name="T3" fmla="*/ 20 h 20"/>
                <a:gd name="T4" fmla="*/ 61 w 67"/>
                <a:gd name="T5" fmla="*/ 14 h 20"/>
                <a:gd name="T6" fmla="*/ 67 w 67"/>
                <a:gd name="T7" fmla="*/ 6 h 20"/>
                <a:gd name="T8" fmla="*/ 60 w 67"/>
                <a:gd name="T9" fmla="*/ 0 h 20"/>
                <a:gd name="T10" fmla="*/ 6 w 67"/>
                <a:gd name="T11" fmla="*/ 7 h 20"/>
                <a:gd name="T12" fmla="*/ 0 w 67"/>
                <a:gd name="T13" fmla="*/ 15 h 20"/>
                <a:gd name="T14" fmla="*/ 7 w 67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0">
                  <a:moveTo>
                    <a:pt x="7" y="20"/>
                  </a:moveTo>
                  <a:cubicBezTo>
                    <a:pt x="7" y="20"/>
                    <a:pt x="7" y="20"/>
                    <a:pt x="8" y="20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5" y="13"/>
                    <a:pt x="67" y="10"/>
                    <a:pt x="67" y="6"/>
                  </a:cubicBezTo>
                  <a:cubicBezTo>
                    <a:pt x="67" y="2"/>
                    <a:pt x="63" y="0"/>
                    <a:pt x="60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2" y="8"/>
                    <a:pt x="0" y="11"/>
                    <a:pt x="0" y="15"/>
                  </a:cubicBezTo>
                  <a:cubicBezTo>
                    <a:pt x="0" y="18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7716838" y="1827213"/>
              <a:ext cx="127000" cy="39688"/>
            </a:xfrm>
            <a:custGeom>
              <a:avLst/>
              <a:gdLst>
                <a:gd name="T0" fmla="*/ 60 w 67"/>
                <a:gd name="T1" fmla="*/ 1 h 21"/>
                <a:gd name="T2" fmla="*/ 6 w 67"/>
                <a:gd name="T3" fmla="*/ 8 h 21"/>
                <a:gd name="T4" fmla="*/ 0 w 67"/>
                <a:gd name="T5" fmla="*/ 15 h 21"/>
                <a:gd name="T6" fmla="*/ 7 w 67"/>
                <a:gd name="T7" fmla="*/ 21 h 21"/>
                <a:gd name="T8" fmla="*/ 8 w 67"/>
                <a:gd name="T9" fmla="*/ 21 h 21"/>
                <a:gd name="T10" fmla="*/ 61 w 67"/>
                <a:gd name="T11" fmla="*/ 14 h 21"/>
                <a:gd name="T12" fmla="*/ 67 w 67"/>
                <a:gd name="T13" fmla="*/ 7 h 21"/>
                <a:gd name="T14" fmla="*/ 60 w 67"/>
                <a:gd name="T1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1">
                  <a:moveTo>
                    <a:pt x="6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8"/>
                    <a:pt x="0" y="11"/>
                    <a:pt x="0" y="15"/>
                  </a:cubicBezTo>
                  <a:cubicBezTo>
                    <a:pt x="0" y="18"/>
                    <a:pt x="3" y="21"/>
                    <a:pt x="7" y="21"/>
                  </a:cubicBezTo>
                  <a:cubicBezTo>
                    <a:pt x="7" y="21"/>
                    <a:pt x="7" y="21"/>
                    <a:pt x="8" y="21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5" y="14"/>
                    <a:pt x="67" y="10"/>
                    <a:pt x="67" y="7"/>
                  </a:cubicBezTo>
                  <a:cubicBezTo>
                    <a:pt x="67" y="3"/>
                    <a:pt x="63" y="0"/>
                    <a:pt x="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8113713" y="1628775"/>
            <a:ext cx="403225" cy="250825"/>
          </a:xfrm>
          <a:custGeom>
            <a:avLst/>
            <a:gdLst>
              <a:gd name="T0" fmla="*/ 208 w 215"/>
              <a:gd name="T1" fmla="*/ 0 h 134"/>
              <a:gd name="T2" fmla="*/ 7 w 215"/>
              <a:gd name="T3" fmla="*/ 0 h 134"/>
              <a:gd name="T4" fmla="*/ 0 w 215"/>
              <a:gd name="T5" fmla="*/ 6 h 134"/>
              <a:gd name="T6" fmla="*/ 0 w 215"/>
              <a:gd name="T7" fmla="*/ 127 h 134"/>
              <a:gd name="T8" fmla="*/ 7 w 215"/>
              <a:gd name="T9" fmla="*/ 134 h 134"/>
              <a:gd name="T10" fmla="*/ 208 w 215"/>
              <a:gd name="T11" fmla="*/ 134 h 134"/>
              <a:gd name="T12" fmla="*/ 215 w 215"/>
              <a:gd name="T13" fmla="*/ 127 h 134"/>
              <a:gd name="T14" fmla="*/ 215 w 215"/>
              <a:gd name="T15" fmla="*/ 6 h 134"/>
              <a:gd name="T16" fmla="*/ 208 w 215"/>
              <a:gd name="T17" fmla="*/ 0 h 134"/>
              <a:gd name="T18" fmla="*/ 187 w 215"/>
              <a:gd name="T19" fmla="*/ 13 h 134"/>
              <a:gd name="T20" fmla="*/ 108 w 215"/>
              <a:gd name="T21" fmla="*/ 62 h 134"/>
              <a:gd name="T22" fmla="*/ 29 w 215"/>
              <a:gd name="T23" fmla="*/ 13 h 134"/>
              <a:gd name="T24" fmla="*/ 187 w 215"/>
              <a:gd name="T25" fmla="*/ 13 h 134"/>
              <a:gd name="T26" fmla="*/ 14 w 215"/>
              <a:gd name="T27" fmla="*/ 120 h 134"/>
              <a:gd name="T28" fmla="*/ 14 w 215"/>
              <a:gd name="T29" fmla="*/ 20 h 134"/>
              <a:gd name="T30" fmla="*/ 108 w 215"/>
              <a:gd name="T31" fmla="*/ 78 h 134"/>
              <a:gd name="T32" fmla="*/ 202 w 215"/>
              <a:gd name="T33" fmla="*/ 20 h 134"/>
              <a:gd name="T34" fmla="*/ 202 w 215"/>
              <a:gd name="T35" fmla="*/ 120 h 134"/>
              <a:gd name="T36" fmla="*/ 14 w 215"/>
              <a:gd name="T37" fmla="*/ 12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5" h="134">
                <a:moveTo>
                  <a:pt x="208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1"/>
                  <a:pt x="3" y="134"/>
                  <a:pt x="7" y="134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12" y="134"/>
                  <a:pt x="215" y="131"/>
                  <a:pt x="215" y="127"/>
                </a:cubicBezTo>
                <a:cubicBezTo>
                  <a:pt x="215" y="6"/>
                  <a:pt x="215" y="6"/>
                  <a:pt x="215" y="6"/>
                </a:cubicBezTo>
                <a:cubicBezTo>
                  <a:pt x="215" y="3"/>
                  <a:pt x="212" y="0"/>
                  <a:pt x="208" y="0"/>
                </a:cubicBezTo>
                <a:close/>
                <a:moveTo>
                  <a:pt x="187" y="13"/>
                </a:moveTo>
                <a:cubicBezTo>
                  <a:pt x="108" y="62"/>
                  <a:pt x="108" y="62"/>
                  <a:pt x="108" y="62"/>
                </a:cubicBezTo>
                <a:cubicBezTo>
                  <a:pt x="29" y="13"/>
                  <a:pt x="29" y="13"/>
                  <a:pt x="29" y="13"/>
                </a:cubicBezTo>
                <a:lnTo>
                  <a:pt x="187" y="13"/>
                </a:lnTo>
                <a:close/>
                <a:moveTo>
                  <a:pt x="14" y="120"/>
                </a:moveTo>
                <a:cubicBezTo>
                  <a:pt x="14" y="20"/>
                  <a:pt x="14" y="20"/>
                  <a:pt x="14" y="20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120"/>
                  <a:pt x="202" y="120"/>
                  <a:pt x="202" y="120"/>
                </a:cubicBezTo>
                <a:lnTo>
                  <a:pt x="14" y="1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580" name="Group 579"/>
          <p:cNvGrpSpPr/>
          <p:nvPr/>
        </p:nvGrpSpPr>
        <p:grpSpPr>
          <a:xfrm>
            <a:off x="630238" y="2174875"/>
            <a:ext cx="404813" cy="404813"/>
            <a:chOff x="630238" y="2174875"/>
            <a:chExt cx="404813" cy="404813"/>
          </a:xfrm>
        </p:grpSpPr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630238" y="2174875"/>
              <a:ext cx="404813" cy="404813"/>
            </a:xfrm>
            <a:custGeom>
              <a:avLst/>
              <a:gdLst>
                <a:gd name="T0" fmla="*/ 210 w 215"/>
                <a:gd name="T1" fmla="*/ 81 h 215"/>
                <a:gd name="T2" fmla="*/ 181 w 215"/>
                <a:gd name="T3" fmla="*/ 70 h 215"/>
                <a:gd name="T4" fmla="*/ 181 w 215"/>
                <a:gd name="T5" fmla="*/ 7 h 215"/>
                <a:gd name="T6" fmla="*/ 174 w 215"/>
                <a:gd name="T7" fmla="*/ 0 h 215"/>
                <a:gd name="T8" fmla="*/ 40 w 215"/>
                <a:gd name="T9" fmla="*/ 0 h 215"/>
                <a:gd name="T10" fmla="*/ 33 w 215"/>
                <a:gd name="T11" fmla="*/ 7 h 215"/>
                <a:gd name="T12" fmla="*/ 33 w 215"/>
                <a:gd name="T13" fmla="*/ 70 h 215"/>
                <a:gd name="T14" fmla="*/ 4 w 215"/>
                <a:gd name="T15" fmla="*/ 81 h 215"/>
                <a:gd name="T16" fmla="*/ 0 w 215"/>
                <a:gd name="T17" fmla="*/ 88 h 215"/>
                <a:gd name="T18" fmla="*/ 0 w 215"/>
                <a:gd name="T19" fmla="*/ 88 h 215"/>
                <a:gd name="T20" fmla="*/ 0 w 215"/>
                <a:gd name="T21" fmla="*/ 208 h 215"/>
                <a:gd name="T22" fmla="*/ 7 w 215"/>
                <a:gd name="T23" fmla="*/ 215 h 215"/>
                <a:gd name="T24" fmla="*/ 208 w 215"/>
                <a:gd name="T25" fmla="*/ 215 h 215"/>
                <a:gd name="T26" fmla="*/ 215 w 215"/>
                <a:gd name="T27" fmla="*/ 208 h 215"/>
                <a:gd name="T28" fmla="*/ 215 w 215"/>
                <a:gd name="T29" fmla="*/ 88 h 215"/>
                <a:gd name="T30" fmla="*/ 215 w 215"/>
                <a:gd name="T31" fmla="*/ 88 h 215"/>
                <a:gd name="T32" fmla="*/ 210 w 215"/>
                <a:gd name="T33" fmla="*/ 81 h 215"/>
                <a:gd name="T34" fmla="*/ 194 w 215"/>
                <a:gd name="T35" fmla="*/ 89 h 215"/>
                <a:gd name="T36" fmla="*/ 181 w 215"/>
                <a:gd name="T37" fmla="*/ 98 h 215"/>
                <a:gd name="T38" fmla="*/ 181 w 215"/>
                <a:gd name="T39" fmla="*/ 84 h 215"/>
                <a:gd name="T40" fmla="*/ 194 w 215"/>
                <a:gd name="T41" fmla="*/ 89 h 215"/>
                <a:gd name="T42" fmla="*/ 168 w 215"/>
                <a:gd name="T43" fmla="*/ 14 h 215"/>
                <a:gd name="T44" fmla="*/ 168 w 215"/>
                <a:gd name="T45" fmla="*/ 74 h 215"/>
                <a:gd name="T46" fmla="*/ 168 w 215"/>
                <a:gd name="T47" fmla="*/ 74 h 215"/>
                <a:gd name="T48" fmla="*/ 168 w 215"/>
                <a:gd name="T49" fmla="*/ 106 h 215"/>
                <a:gd name="T50" fmla="*/ 107 w 215"/>
                <a:gd name="T51" fmla="*/ 143 h 215"/>
                <a:gd name="T52" fmla="*/ 47 w 215"/>
                <a:gd name="T53" fmla="*/ 106 h 215"/>
                <a:gd name="T54" fmla="*/ 47 w 215"/>
                <a:gd name="T55" fmla="*/ 74 h 215"/>
                <a:gd name="T56" fmla="*/ 47 w 215"/>
                <a:gd name="T57" fmla="*/ 74 h 215"/>
                <a:gd name="T58" fmla="*/ 47 w 215"/>
                <a:gd name="T59" fmla="*/ 14 h 215"/>
                <a:gd name="T60" fmla="*/ 168 w 215"/>
                <a:gd name="T61" fmla="*/ 14 h 215"/>
                <a:gd name="T62" fmla="*/ 33 w 215"/>
                <a:gd name="T63" fmla="*/ 98 h 215"/>
                <a:gd name="T64" fmla="*/ 20 w 215"/>
                <a:gd name="T65" fmla="*/ 89 h 215"/>
                <a:gd name="T66" fmla="*/ 33 w 215"/>
                <a:gd name="T67" fmla="*/ 84 h 215"/>
                <a:gd name="T68" fmla="*/ 33 w 215"/>
                <a:gd name="T69" fmla="*/ 98 h 215"/>
                <a:gd name="T70" fmla="*/ 13 w 215"/>
                <a:gd name="T71" fmla="*/ 202 h 215"/>
                <a:gd name="T72" fmla="*/ 13 w 215"/>
                <a:gd name="T73" fmla="*/ 101 h 215"/>
                <a:gd name="T74" fmla="*/ 104 w 215"/>
                <a:gd name="T75" fmla="*/ 157 h 215"/>
                <a:gd name="T76" fmla="*/ 107 w 215"/>
                <a:gd name="T77" fmla="*/ 158 h 215"/>
                <a:gd name="T78" fmla="*/ 111 w 215"/>
                <a:gd name="T79" fmla="*/ 157 h 215"/>
                <a:gd name="T80" fmla="*/ 201 w 215"/>
                <a:gd name="T81" fmla="*/ 101 h 215"/>
                <a:gd name="T82" fmla="*/ 201 w 215"/>
                <a:gd name="T83" fmla="*/ 202 h 215"/>
                <a:gd name="T84" fmla="*/ 13 w 215"/>
                <a:gd name="T85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5" h="215">
                  <a:moveTo>
                    <a:pt x="210" y="81"/>
                  </a:moveTo>
                  <a:cubicBezTo>
                    <a:pt x="181" y="70"/>
                    <a:pt x="181" y="70"/>
                    <a:pt x="181" y="70"/>
                  </a:cubicBezTo>
                  <a:cubicBezTo>
                    <a:pt x="181" y="7"/>
                    <a:pt x="181" y="7"/>
                    <a:pt x="181" y="7"/>
                  </a:cubicBezTo>
                  <a:cubicBezTo>
                    <a:pt x="181" y="3"/>
                    <a:pt x="178" y="0"/>
                    <a:pt x="17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3" y="3"/>
                    <a:pt x="33" y="7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1" y="82"/>
                    <a:pt x="0" y="85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3" y="215"/>
                    <a:pt x="7" y="215"/>
                  </a:cubicBezTo>
                  <a:cubicBezTo>
                    <a:pt x="208" y="215"/>
                    <a:pt x="208" y="215"/>
                    <a:pt x="208" y="215"/>
                  </a:cubicBezTo>
                  <a:cubicBezTo>
                    <a:pt x="212" y="215"/>
                    <a:pt x="215" y="212"/>
                    <a:pt x="215" y="208"/>
                  </a:cubicBezTo>
                  <a:cubicBezTo>
                    <a:pt x="215" y="88"/>
                    <a:pt x="215" y="88"/>
                    <a:pt x="215" y="88"/>
                  </a:cubicBezTo>
                  <a:cubicBezTo>
                    <a:pt x="215" y="88"/>
                    <a:pt x="215" y="88"/>
                    <a:pt x="215" y="88"/>
                  </a:cubicBezTo>
                  <a:cubicBezTo>
                    <a:pt x="215" y="85"/>
                    <a:pt x="213" y="82"/>
                    <a:pt x="210" y="81"/>
                  </a:cubicBezTo>
                  <a:close/>
                  <a:moveTo>
                    <a:pt x="194" y="89"/>
                  </a:moveTo>
                  <a:cubicBezTo>
                    <a:pt x="181" y="98"/>
                    <a:pt x="181" y="98"/>
                    <a:pt x="181" y="98"/>
                  </a:cubicBezTo>
                  <a:cubicBezTo>
                    <a:pt x="181" y="84"/>
                    <a:pt x="181" y="84"/>
                    <a:pt x="181" y="84"/>
                  </a:cubicBezTo>
                  <a:lnTo>
                    <a:pt x="194" y="89"/>
                  </a:lnTo>
                  <a:close/>
                  <a:moveTo>
                    <a:pt x="168" y="14"/>
                  </a:moveTo>
                  <a:cubicBezTo>
                    <a:pt x="168" y="74"/>
                    <a:pt x="168" y="74"/>
                    <a:pt x="168" y="74"/>
                  </a:cubicBezTo>
                  <a:cubicBezTo>
                    <a:pt x="168" y="74"/>
                    <a:pt x="168" y="74"/>
                    <a:pt x="168" y="74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07" y="143"/>
                    <a:pt x="107" y="143"/>
                    <a:pt x="107" y="143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7" y="14"/>
                    <a:pt x="47" y="14"/>
                    <a:pt x="47" y="14"/>
                  </a:cubicBezTo>
                  <a:lnTo>
                    <a:pt x="168" y="14"/>
                  </a:lnTo>
                  <a:close/>
                  <a:moveTo>
                    <a:pt x="33" y="98"/>
                  </a:moveTo>
                  <a:cubicBezTo>
                    <a:pt x="20" y="89"/>
                    <a:pt x="20" y="89"/>
                    <a:pt x="20" y="89"/>
                  </a:cubicBezTo>
                  <a:cubicBezTo>
                    <a:pt x="33" y="84"/>
                    <a:pt x="33" y="84"/>
                    <a:pt x="33" y="84"/>
                  </a:cubicBezTo>
                  <a:lnTo>
                    <a:pt x="33" y="98"/>
                  </a:lnTo>
                  <a:close/>
                  <a:moveTo>
                    <a:pt x="13" y="202"/>
                  </a:moveTo>
                  <a:cubicBezTo>
                    <a:pt x="13" y="101"/>
                    <a:pt x="13" y="101"/>
                    <a:pt x="13" y="101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5" y="158"/>
                    <a:pt x="106" y="158"/>
                    <a:pt x="107" y="158"/>
                  </a:cubicBezTo>
                  <a:cubicBezTo>
                    <a:pt x="108" y="158"/>
                    <a:pt x="110" y="158"/>
                    <a:pt x="111" y="157"/>
                  </a:cubicBezTo>
                  <a:cubicBezTo>
                    <a:pt x="201" y="101"/>
                    <a:pt x="201" y="101"/>
                    <a:pt x="201" y="101"/>
                  </a:cubicBezTo>
                  <a:cubicBezTo>
                    <a:pt x="201" y="202"/>
                    <a:pt x="201" y="202"/>
                    <a:pt x="201" y="202"/>
                  </a:cubicBezTo>
                  <a:lnTo>
                    <a:pt x="13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844550" y="2225675"/>
              <a:ext cx="74613" cy="26988"/>
            </a:xfrm>
            <a:custGeom>
              <a:avLst/>
              <a:gdLst>
                <a:gd name="T0" fmla="*/ 7 w 40"/>
                <a:gd name="T1" fmla="*/ 14 h 14"/>
                <a:gd name="T2" fmla="*/ 33 w 40"/>
                <a:gd name="T3" fmla="*/ 14 h 14"/>
                <a:gd name="T4" fmla="*/ 40 w 40"/>
                <a:gd name="T5" fmla="*/ 7 h 14"/>
                <a:gd name="T6" fmla="*/ 33 w 40"/>
                <a:gd name="T7" fmla="*/ 0 h 14"/>
                <a:gd name="T8" fmla="*/ 7 w 40"/>
                <a:gd name="T9" fmla="*/ 0 h 14"/>
                <a:gd name="T10" fmla="*/ 0 w 40"/>
                <a:gd name="T11" fmla="*/ 7 h 14"/>
                <a:gd name="T12" fmla="*/ 7 w 40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4">
                  <a:moveTo>
                    <a:pt x="7" y="14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37" y="14"/>
                    <a:pt x="40" y="11"/>
                    <a:pt x="40" y="7"/>
                  </a:cubicBezTo>
                  <a:cubicBezTo>
                    <a:pt x="40" y="3"/>
                    <a:pt x="37" y="0"/>
                    <a:pt x="3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742950" y="2276475"/>
              <a:ext cx="176213" cy="25400"/>
            </a:xfrm>
            <a:custGeom>
              <a:avLst/>
              <a:gdLst>
                <a:gd name="T0" fmla="*/ 7 w 94"/>
                <a:gd name="T1" fmla="*/ 13 h 13"/>
                <a:gd name="T2" fmla="*/ 87 w 94"/>
                <a:gd name="T3" fmla="*/ 13 h 13"/>
                <a:gd name="T4" fmla="*/ 94 w 94"/>
                <a:gd name="T5" fmla="*/ 7 h 13"/>
                <a:gd name="T6" fmla="*/ 87 w 94"/>
                <a:gd name="T7" fmla="*/ 0 h 13"/>
                <a:gd name="T8" fmla="*/ 7 w 94"/>
                <a:gd name="T9" fmla="*/ 0 h 13"/>
                <a:gd name="T10" fmla="*/ 0 w 94"/>
                <a:gd name="T11" fmla="*/ 7 h 13"/>
                <a:gd name="T12" fmla="*/ 7 w 9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3">
                  <a:moveTo>
                    <a:pt x="7" y="13"/>
                  </a:moveTo>
                  <a:cubicBezTo>
                    <a:pt x="87" y="13"/>
                    <a:pt x="87" y="13"/>
                    <a:pt x="87" y="13"/>
                  </a:cubicBezTo>
                  <a:cubicBezTo>
                    <a:pt x="91" y="13"/>
                    <a:pt x="94" y="10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742950" y="2327275"/>
              <a:ext cx="176213" cy="25400"/>
            </a:xfrm>
            <a:custGeom>
              <a:avLst/>
              <a:gdLst>
                <a:gd name="T0" fmla="*/ 7 w 94"/>
                <a:gd name="T1" fmla="*/ 13 h 13"/>
                <a:gd name="T2" fmla="*/ 87 w 94"/>
                <a:gd name="T3" fmla="*/ 13 h 13"/>
                <a:gd name="T4" fmla="*/ 94 w 94"/>
                <a:gd name="T5" fmla="*/ 7 h 13"/>
                <a:gd name="T6" fmla="*/ 87 w 94"/>
                <a:gd name="T7" fmla="*/ 0 h 13"/>
                <a:gd name="T8" fmla="*/ 7 w 94"/>
                <a:gd name="T9" fmla="*/ 0 h 13"/>
                <a:gd name="T10" fmla="*/ 0 w 94"/>
                <a:gd name="T11" fmla="*/ 7 h 13"/>
                <a:gd name="T12" fmla="*/ 7 w 9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3">
                  <a:moveTo>
                    <a:pt x="7" y="13"/>
                  </a:moveTo>
                  <a:cubicBezTo>
                    <a:pt x="87" y="13"/>
                    <a:pt x="87" y="13"/>
                    <a:pt x="87" y="13"/>
                  </a:cubicBezTo>
                  <a:cubicBezTo>
                    <a:pt x="91" y="13"/>
                    <a:pt x="94" y="10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81" name="Group 580"/>
          <p:cNvGrpSpPr/>
          <p:nvPr/>
        </p:nvGrpSpPr>
        <p:grpSpPr>
          <a:xfrm>
            <a:off x="1254125" y="2174875"/>
            <a:ext cx="403225" cy="404813"/>
            <a:chOff x="1254125" y="2174875"/>
            <a:chExt cx="403225" cy="404813"/>
          </a:xfrm>
        </p:grpSpPr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392238" y="2308225"/>
              <a:ext cx="25400" cy="139700"/>
            </a:xfrm>
            <a:custGeom>
              <a:avLst/>
              <a:gdLst>
                <a:gd name="T0" fmla="*/ 7 w 13"/>
                <a:gd name="T1" fmla="*/ 0 h 74"/>
                <a:gd name="T2" fmla="*/ 0 w 13"/>
                <a:gd name="T3" fmla="*/ 7 h 74"/>
                <a:gd name="T4" fmla="*/ 0 w 13"/>
                <a:gd name="T5" fmla="*/ 67 h 74"/>
                <a:gd name="T6" fmla="*/ 7 w 13"/>
                <a:gd name="T7" fmla="*/ 74 h 74"/>
                <a:gd name="T8" fmla="*/ 13 w 13"/>
                <a:gd name="T9" fmla="*/ 67 h 74"/>
                <a:gd name="T10" fmla="*/ 13 w 13"/>
                <a:gd name="T11" fmla="*/ 7 h 74"/>
                <a:gd name="T12" fmla="*/ 7 w 13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7" y="74"/>
                  </a:cubicBezTo>
                  <a:cubicBezTo>
                    <a:pt x="10" y="74"/>
                    <a:pt x="13" y="71"/>
                    <a:pt x="13" y="6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492250" y="2308225"/>
              <a:ext cx="26988" cy="139700"/>
            </a:xfrm>
            <a:custGeom>
              <a:avLst/>
              <a:gdLst>
                <a:gd name="T0" fmla="*/ 7 w 14"/>
                <a:gd name="T1" fmla="*/ 0 h 74"/>
                <a:gd name="T2" fmla="*/ 0 w 14"/>
                <a:gd name="T3" fmla="*/ 7 h 74"/>
                <a:gd name="T4" fmla="*/ 0 w 14"/>
                <a:gd name="T5" fmla="*/ 67 h 74"/>
                <a:gd name="T6" fmla="*/ 7 w 14"/>
                <a:gd name="T7" fmla="*/ 74 h 74"/>
                <a:gd name="T8" fmla="*/ 14 w 14"/>
                <a:gd name="T9" fmla="*/ 67 h 74"/>
                <a:gd name="T10" fmla="*/ 14 w 14"/>
                <a:gd name="T11" fmla="*/ 7 h 74"/>
                <a:gd name="T12" fmla="*/ 7 w 1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7" y="74"/>
                  </a:cubicBezTo>
                  <a:cubicBezTo>
                    <a:pt x="11" y="74"/>
                    <a:pt x="14" y="71"/>
                    <a:pt x="14" y="6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1254125" y="2174875"/>
              <a:ext cx="403225" cy="404813"/>
            </a:xfrm>
            <a:custGeom>
              <a:avLst/>
              <a:gdLst>
                <a:gd name="T0" fmla="*/ 107 w 215"/>
                <a:gd name="T1" fmla="*/ 0 h 215"/>
                <a:gd name="T2" fmla="*/ 31 w 215"/>
                <a:gd name="T3" fmla="*/ 32 h 215"/>
                <a:gd name="T4" fmla="*/ 0 w 215"/>
                <a:gd name="T5" fmla="*/ 108 h 215"/>
                <a:gd name="T6" fmla="*/ 31 w 215"/>
                <a:gd name="T7" fmla="*/ 184 h 215"/>
                <a:gd name="T8" fmla="*/ 107 w 215"/>
                <a:gd name="T9" fmla="*/ 215 h 215"/>
                <a:gd name="T10" fmla="*/ 183 w 215"/>
                <a:gd name="T11" fmla="*/ 184 h 215"/>
                <a:gd name="T12" fmla="*/ 215 w 215"/>
                <a:gd name="T13" fmla="*/ 108 h 215"/>
                <a:gd name="T14" fmla="*/ 183 w 215"/>
                <a:gd name="T15" fmla="*/ 32 h 215"/>
                <a:gd name="T16" fmla="*/ 107 w 215"/>
                <a:gd name="T17" fmla="*/ 0 h 215"/>
                <a:gd name="T18" fmla="*/ 174 w 215"/>
                <a:gd name="T19" fmla="*/ 174 h 215"/>
                <a:gd name="T20" fmla="*/ 107 w 215"/>
                <a:gd name="T21" fmla="*/ 202 h 215"/>
                <a:gd name="T22" fmla="*/ 41 w 215"/>
                <a:gd name="T23" fmla="*/ 174 h 215"/>
                <a:gd name="T24" fmla="*/ 13 w 215"/>
                <a:gd name="T25" fmla="*/ 108 h 215"/>
                <a:gd name="T26" fmla="*/ 41 w 215"/>
                <a:gd name="T27" fmla="*/ 41 h 215"/>
                <a:gd name="T28" fmla="*/ 107 w 215"/>
                <a:gd name="T29" fmla="*/ 14 h 215"/>
                <a:gd name="T30" fmla="*/ 174 w 215"/>
                <a:gd name="T31" fmla="*/ 41 h 215"/>
                <a:gd name="T32" fmla="*/ 201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7" y="0"/>
                  </a:moveTo>
                  <a:cubicBezTo>
                    <a:pt x="79" y="0"/>
                    <a:pt x="52" y="12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4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ubicBezTo>
                    <a:pt x="163" y="12"/>
                    <a:pt x="136" y="0"/>
                    <a:pt x="107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2" y="202"/>
                    <a:pt x="107" y="202"/>
                  </a:cubicBezTo>
                  <a:cubicBezTo>
                    <a:pt x="82" y="202"/>
                    <a:pt x="59" y="192"/>
                    <a:pt x="41" y="174"/>
                  </a:cubicBezTo>
                  <a:cubicBezTo>
                    <a:pt x="23" y="156"/>
                    <a:pt x="13" y="133"/>
                    <a:pt x="13" y="108"/>
                  </a:cubicBezTo>
                  <a:cubicBezTo>
                    <a:pt x="13" y="83"/>
                    <a:pt x="23" y="59"/>
                    <a:pt x="41" y="41"/>
                  </a:cubicBezTo>
                  <a:cubicBezTo>
                    <a:pt x="59" y="24"/>
                    <a:pt x="82" y="14"/>
                    <a:pt x="107" y="14"/>
                  </a:cubicBezTo>
                  <a:cubicBezTo>
                    <a:pt x="132" y="14"/>
                    <a:pt x="156" y="24"/>
                    <a:pt x="174" y="41"/>
                  </a:cubicBezTo>
                  <a:cubicBezTo>
                    <a:pt x="191" y="59"/>
                    <a:pt x="201" y="83"/>
                    <a:pt x="201" y="108"/>
                  </a:cubicBezTo>
                  <a:cubicBezTo>
                    <a:pt x="201" y="133"/>
                    <a:pt x="191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82" name="Group 581"/>
          <p:cNvGrpSpPr/>
          <p:nvPr/>
        </p:nvGrpSpPr>
        <p:grpSpPr>
          <a:xfrm>
            <a:off x="1878013" y="2174875"/>
            <a:ext cx="403225" cy="404813"/>
            <a:chOff x="1878013" y="2174875"/>
            <a:chExt cx="403225" cy="404813"/>
          </a:xfrm>
        </p:grpSpPr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1878013" y="2174875"/>
              <a:ext cx="403225" cy="404813"/>
            </a:xfrm>
            <a:custGeom>
              <a:avLst/>
              <a:gdLst>
                <a:gd name="T0" fmla="*/ 107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4 h 215"/>
                <a:gd name="T8" fmla="*/ 107 w 215"/>
                <a:gd name="T9" fmla="*/ 215 h 215"/>
                <a:gd name="T10" fmla="*/ 183 w 215"/>
                <a:gd name="T11" fmla="*/ 184 h 215"/>
                <a:gd name="T12" fmla="*/ 215 w 215"/>
                <a:gd name="T13" fmla="*/ 108 h 215"/>
                <a:gd name="T14" fmla="*/ 183 w 215"/>
                <a:gd name="T15" fmla="*/ 32 h 215"/>
                <a:gd name="T16" fmla="*/ 107 w 215"/>
                <a:gd name="T17" fmla="*/ 0 h 215"/>
                <a:gd name="T18" fmla="*/ 174 w 215"/>
                <a:gd name="T19" fmla="*/ 174 h 215"/>
                <a:gd name="T20" fmla="*/ 107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7 w 215"/>
                <a:gd name="T29" fmla="*/ 14 h 215"/>
                <a:gd name="T30" fmla="*/ 174 w 215"/>
                <a:gd name="T31" fmla="*/ 41 h 215"/>
                <a:gd name="T32" fmla="*/ 201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7" y="0"/>
                  </a:moveTo>
                  <a:cubicBezTo>
                    <a:pt x="79" y="0"/>
                    <a:pt x="52" y="12"/>
                    <a:pt x="32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2" y="184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ubicBezTo>
                    <a:pt x="163" y="12"/>
                    <a:pt x="136" y="0"/>
                    <a:pt x="107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7" y="202"/>
                  </a:cubicBezTo>
                  <a:cubicBezTo>
                    <a:pt x="82" y="202"/>
                    <a:pt x="59" y="192"/>
                    <a:pt x="41" y="174"/>
                  </a:cubicBezTo>
                  <a:cubicBezTo>
                    <a:pt x="23" y="156"/>
                    <a:pt x="14" y="133"/>
                    <a:pt x="14" y="108"/>
                  </a:cubicBezTo>
                  <a:cubicBezTo>
                    <a:pt x="14" y="83"/>
                    <a:pt x="23" y="59"/>
                    <a:pt x="41" y="41"/>
                  </a:cubicBezTo>
                  <a:cubicBezTo>
                    <a:pt x="59" y="24"/>
                    <a:pt x="82" y="14"/>
                    <a:pt x="107" y="14"/>
                  </a:cubicBezTo>
                  <a:cubicBezTo>
                    <a:pt x="133" y="14"/>
                    <a:pt x="156" y="24"/>
                    <a:pt x="174" y="41"/>
                  </a:cubicBezTo>
                  <a:cubicBezTo>
                    <a:pt x="192" y="59"/>
                    <a:pt x="201" y="83"/>
                    <a:pt x="201" y="108"/>
                  </a:cubicBezTo>
                  <a:cubicBezTo>
                    <a:pt x="201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2003425" y="2301875"/>
              <a:ext cx="152400" cy="150813"/>
            </a:xfrm>
            <a:custGeom>
              <a:avLst/>
              <a:gdLst>
                <a:gd name="T0" fmla="*/ 74 w 81"/>
                <a:gd name="T1" fmla="*/ 0 h 81"/>
                <a:gd name="T2" fmla="*/ 7 w 81"/>
                <a:gd name="T3" fmla="*/ 0 h 81"/>
                <a:gd name="T4" fmla="*/ 0 w 81"/>
                <a:gd name="T5" fmla="*/ 7 h 81"/>
                <a:gd name="T6" fmla="*/ 0 w 81"/>
                <a:gd name="T7" fmla="*/ 74 h 81"/>
                <a:gd name="T8" fmla="*/ 7 w 81"/>
                <a:gd name="T9" fmla="*/ 81 h 81"/>
                <a:gd name="T10" fmla="*/ 74 w 81"/>
                <a:gd name="T11" fmla="*/ 81 h 81"/>
                <a:gd name="T12" fmla="*/ 81 w 81"/>
                <a:gd name="T13" fmla="*/ 74 h 81"/>
                <a:gd name="T14" fmla="*/ 81 w 81"/>
                <a:gd name="T15" fmla="*/ 7 h 81"/>
                <a:gd name="T16" fmla="*/ 74 w 81"/>
                <a:gd name="T17" fmla="*/ 0 h 81"/>
                <a:gd name="T18" fmla="*/ 67 w 81"/>
                <a:gd name="T19" fmla="*/ 68 h 81"/>
                <a:gd name="T20" fmla="*/ 14 w 81"/>
                <a:gd name="T21" fmla="*/ 68 h 81"/>
                <a:gd name="T22" fmla="*/ 14 w 81"/>
                <a:gd name="T23" fmla="*/ 14 h 81"/>
                <a:gd name="T24" fmla="*/ 67 w 81"/>
                <a:gd name="T25" fmla="*/ 14 h 81"/>
                <a:gd name="T26" fmla="*/ 67 w 81"/>
                <a:gd name="T27" fmla="*/ 6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81">
                  <a:moveTo>
                    <a:pt x="7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7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8" y="81"/>
                    <a:pt x="81" y="78"/>
                    <a:pt x="81" y="74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3"/>
                    <a:pt x="78" y="0"/>
                    <a:pt x="74" y="0"/>
                  </a:cubicBezTo>
                  <a:close/>
                  <a:moveTo>
                    <a:pt x="67" y="68"/>
                  </a:moveTo>
                  <a:cubicBezTo>
                    <a:pt x="14" y="68"/>
                    <a:pt x="14" y="68"/>
                    <a:pt x="14" y="6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67" y="14"/>
                    <a:pt x="67" y="14"/>
                    <a:pt x="67" y="14"/>
                  </a:cubicBezTo>
                  <a:lnTo>
                    <a:pt x="67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83" name="Group 582"/>
          <p:cNvGrpSpPr/>
          <p:nvPr/>
        </p:nvGrpSpPr>
        <p:grpSpPr>
          <a:xfrm>
            <a:off x="2500313" y="2174875"/>
            <a:ext cx="404813" cy="404813"/>
            <a:chOff x="2500313" y="2174875"/>
            <a:chExt cx="404813" cy="404813"/>
          </a:xfrm>
        </p:grpSpPr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2500313" y="2174875"/>
              <a:ext cx="404813" cy="404813"/>
            </a:xfrm>
            <a:custGeom>
              <a:avLst/>
              <a:gdLst>
                <a:gd name="T0" fmla="*/ 108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4 h 215"/>
                <a:gd name="T8" fmla="*/ 108 w 215"/>
                <a:gd name="T9" fmla="*/ 215 h 215"/>
                <a:gd name="T10" fmla="*/ 183 w 215"/>
                <a:gd name="T11" fmla="*/ 184 h 215"/>
                <a:gd name="T12" fmla="*/ 215 w 215"/>
                <a:gd name="T13" fmla="*/ 108 h 215"/>
                <a:gd name="T14" fmla="*/ 183 w 215"/>
                <a:gd name="T15" fmla="*/ 32 h 215"/>
                <a:gd name="T16" fmla="*/ 108 w 215"/>
                <a:gd name="T17" fmla="*/ 0 h 215"/>
                <a:gd name="T18" fmla="*/ 174 w 215"/>
                <a:gd name="T19" fmla="*/ 174 h 215"/>
                <a:gd name="T20" fmla="*/ 108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8 w 215"/>
                <a:gd name="T29" fmla="*/ 14 h 215"/>
                <a:gd name="T30" fmla="*/ 174 w 215"/>
                <a:gd name="T31" fmla="*/ 41 h 215"/>
                <a:gd name="T32" fmla="*/ 201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8" y="0"/>
                  </a:moveTo>
                  <a:cubicBezTo>
                    <a:pt x="79" y="0"/>
                    <a:pt x="52" y="12"/>
                    <a:pt x="32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2" y="184"/>
                  </a:cubicBezTo>
                  <a:cubicBezTo>
                    <a:pt x="52" y="204"/>
                    <a:pt x="79" y="215"/>
                    <a:pt x="108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ubicBezTo>
                    <a:pt x="163" y="12"/>
                    <a:pt x="136" y="0"/>
                    <a:pt x="108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8" y="202"/>
                  </a:cubicBezTo>
                  <a:cubicBezTo>
                    <a:pt x="82" y="202"/>
                    <a:pt x="59" y="192"/>
                    <a:pt x="41" y="174"/>
                  </a:cubicBezTo>
                  <a:cubicBezTo>
                    <a:pt x="23" y="156"/>
                    <a:pt x="14" y="133"/>
                    <a:pt x="14" y="108"/>
                  </a:cubicBezTo>
                  <a:cubicBezTo>
                    <a:pt x="14" y="83"/>
                    <a:pt x="23" y="59"/>
                    <a:pt x="41" y="41"/>
                  </a:cubicBezTo>
                  <a:cubicBezTo>
                    <a:pt x="59" y="24"/>
                    <a:pt x="82" y="14"/>
                    <a:pt x="108" y="14"/>
                  </a:cubicBezTo>
                  <a:cubicBezTo>
                    <a:pt x="133" y="14"/>
                    <a:pt x="156" y="24"/>
                    <a:pt x="174" y="41"/>
                  </a:cubicBezTo>
                  <a:cubicBezTo>
                    <a:pt x="192" y="59"/>
                    <a:pt x="201" y="83"/>
                    <a:pt x="201" y="108"/>
                  </a:cubicBezTo>
                  <a:cubicBezTo>
                    <a:pt x="201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2714625" y="2295525"/>
              <a:ext cx="114300" cy="163513"/>
            </a:xfrm>
            <a:custGeom>
              <a:avLst/>
              <a:gdLst>
                <a:gd name="T0" fmla="*/ 58 w 61"/>
                <a:gd name="T1" fmla="*/ 38 h 87"/>
                <a:gd name="T2" fmla="*/ 11 w 61"/>
                <a:gd name="T3" fmla="*/ 2 h 87"/>
                <a:gd name="T4" fmla="*/ 4 w 61"/>
                <a:gd name="T5" fmla="*/ 1 h 87"/>
                <a:gd name="T6" fmla="*/ 0 w 61"/>
                <a:gd name="T7" fmla="*/ 7 h 87"/>
                <a:gd name="T8" fmla="*/ 0 w 61"/>
                <a:gd name="T9" fmla="*/ 81 h 87"/>
                <a:gd name="T10" fmla="*/ 4 w 61"/>
                <a:gd name="T11" fmla="*/ 87 h 87"/>
                <a:gd name="T12" fmla="*/ 7 w 61"/>
                <a:gd name="T13" fmla="*/ 87 h 87"/>
                <a:gd name="T14" fmla="*/ 11 w 61"/>
                <a:gd name="T15" fmla="*/ 86 h 87"/>
                <a:gd name="T16" fmla="*/ 58 w 61"/>
                <a:gd name="T17" fmla="*/ 49 h 87"/>
                <a:gd name="T18" fmla="*/ 61 w 61"/>
                <a:gd name="T19" fmla="*/ 44 h 87"/>
                <a:gd name="T20" fmla="*/ 58 w 61"/>
                <a:gd name="T21" fmla="*/ 38 h 87"/>
                <a:gd name="T22" fmla="*/ 14 w 61"/>
                <a:gd name="T23" fmla="*/ 67 h 87"/>
                <a:gd name="T24" fmla="*/ 14 w 61"/>
                <a:gd name="T25" fmla="*/ 21 h 87"/>
                <a:gd name="T26" fmla="*/ 43 w 61"/>
                <a:gd name="T27" fmla="*/ 44 h 87"/>
                <a:gd name="T28" fmla="*/ 14 w 61"/>
                <a:gd name="T29" fmla="*/ 6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87">
                  <a:moveTo>
                    <a:pt x="58" y="3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3"/>
                    <a:pt x="2" y="86"/>
                    <a:pt x="4" y="87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8" y="87"/>
                    <a:pt x="10" y="87"/>
                    <a:pt x="11" y="86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60" y="48"/>
                    <a:pt x="61" y="46"/>
                    <a:pt x="61" y="44"/>
                  </a:cubicBezTo>
                  <a:cubicBezTo>
                    <a:pt x="61" y="42"/>
                    <a:pt x="60" y="40"/>
                    <a:pt x="58" y="38"/>
                  </a:cubicBezTo>
                  <a:close/>
                  <a:moveTo>
                    <a:pt x="14" y="67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43" y="44"/>
                    <a:pt x="43" y="44"/>
                    <a:pt x="43" y="44"/>
                  </a:cubicBezTo>
                  <a:lnTo>
                    <a:pt x="1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2589213" y="2295525"/>
              <a:ext cx="114300" cy="163513"/>
            </a:xfrm>
            <a:custGeom>
              <a:avLst/>
              <a:gdLst>
                <a:gd name="T0" fmla="*/ 58 w 61"/>
                <a:gd name="T1" fmla="*/ 38 h 87"/>
                <a:gd name="T2" fmla="*/ 11 w 61"/>
                <a:gd name="T3" fmla="*/ 2 h 87"/>
                <a:gd name="T4" fmla="*/ 4 w 61"/>
                <a:gd name="T5" fmla="*/ 1 h 87"/>
                <a:gd name="T6" fmla="*/ 0 w 61"/>
                <a:gd name="T7" fmla="*/ 7 h 87"/>
                <a:gd name="T8" fmla="*/ 0 w 61"/>
                <a:gd name="T9" fmla="*/ 81 h 87"/>
                <a:gd name="T10" fmla="*/ 4 w 61"/>
                <a:gd name="T11" fmla="*/ 87 h 87"/>
                <a:gd name="T12" fmla="*/ 7 w 61"/>
                <a:gd name="T13" fmla="*/ 87 h 87"/>
                <a:gd name="T14" fmla="*/ 11 w 61"/>
                <a:gd name="T15" fmla="*/ 86 h 87"/>
                <a:gd name="T16" fmla="*/ 58 w 61"/>
                <a:gd name="T17" fmla="*/ 49 h 87"/>
                <a:gd name="T18" fmla="*/ 61 w 61"/>
                <a:gd name="T19" fmla="*/ 44 h 87"/>
                <a:gd name="T20" fmla="*/ 58 w 61"/>
                <a:gd name="T21" fmla="*/ 38 h 87"/>
                <a:gd name="T22" fmla="*/ 14 w 61"/>
                <a:gd name="T23" fmla="*/ 67 h 87"/>
                <a:gd name="T24" fmla="*/ 14 w 61"/>
                <a:gd name="T25" fmla="*/ 21 h 87"/>
                <a:gd name="T26" fmla="*/ 43 w 61"/>
                <a:gd name="T27" fmla="*/ 44 h 87"/>
                <a:gd name="T28" fmla="*/ 14 w 61"/>
                <a:gd name="T29" fmla="*/ 6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87">
                  <a:moveTo>
                    <a:pt x="58" y="3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3"/>
                    <a:pt x="2" y="86"/>
                    <a:pt x="4" y="87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8" y="87"/>
                    <a:pt x="10" y="87"/>
                    <a:pt x="11" y="86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60" y="48"/>
                    <a:pt x="61" y="46"/>
                    <a:pt x="61" y="44"/>
                  </a:cubicBezTo>
                  <a:cubicBezTo>
                    <a:pt x="61" y="42"/>
                    <a:pt x="60" y="40"/>
                    <a:pt x="58" y="38"/>
                  </a:cubicBezTo>
                  <a:close/>
                  <a:moveTo>
                    <a:pt x="14" y="67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43" y="44"/>
                    <a:pt x="43" y="44"/>
                    <a:pt x="43" y="44"/>
                  </a:cubicBezTo>
                  <a:lnTo>
                    <a:pt x="1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84" name="Group 583"/>
          <p:cNvGrpSpPr/>
          <p:nvPr/>
        </p:nvGrpSpPr>
        <p:grpSpPr>
          <a:xfrm>
            <a:off x="3124200" y="2174875"/>
            <a:ext cx="403225" cy="404813"/>
            <a:chOff x="3124200" y="2174875"/>
            <a:chExt cx="403225" cy="404813"/>
          </a:xfrm>
        </p:grpSpPr>
        <p:sp>
          <p:nvSpPr>
            <p:cNvPr id="63" name="Freeform 61"/>
            <p:cNvSpPr>
              <a:spLocks noEditPoints="1"/>
            </p:cNvSpPr>
            <p:nvPr/>
          </p:nvSpPr>
          <p:spPr bwMode="auto">
            <a:xfrm>
              <a:off x="3124200" y="2174875"/>
              <a:ext cx="403225" cy="404813"/>
            </a:xfrm>
            <a:custGeom>
              <a:avLst/>
              <a:gdLst>
                <a:gd name="T0" fmla="*/ 108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4 h 215"/>
                <a:gd name="T8" fmla="*/ 108 w 215"/>
                <a:gd name="T9" fmla="*/ 215 h 215"/>
                <a:gd name="T10" fmla="*/ 184 w 215"/>
                <a:gd name="T11" fmla="*/ 184 h 215"/>
                <a:gd name="T12" fmla="*/ 215 w 215"/>
                <a:gd name="T13" fmla="*/ 108 h 215"/>
                <a:gd name="T14" fmla="*/ 184 w 215"/>
                <a:gd name="T15" fmla="*/ 32 h 215"/>
                <a:gd name="T16" fmla="*/ 108 w 215"/>
                <a:gd name="T17" fmla="*/ 0 h 215"/>
                <a:gd name="T18" fmla="*/ 174 w 215"/>
                <a:gd name="T19" fmla="*/ 174 h 215"/>
                <a:gd name="T20" fmla="*/ 108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8 w 215"/>
                <a:gd name="T29" fmla="*/ 14 h 215"/>
                <a:gd name="T30" fmla="*/ 174 w 215"/>
                <a:gd name="T31" fmla="*/ 41 h 215"/>
                <a:gd name="T32" fmla="*/ 202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8" y="0"/>
                  </a:moveTo>
                  <a:cubicBezTo>
                    <a:pt x="79" y="0"/>
                    <a:pt x="52" y="12"/>
                    <a:pt x="32" y="32"/>
                  </a:cubicBezTo>
                  <a:cubicBezTo>
                    <a:pt x="12" y="52"/>
                    <a:pt x="0" y="79"/>
                    <a:pt x="0" y="108"/>
                  </a:cubicBezTo>
                  <a:cubicBezTo>
                    <a:pt x="0" y="136"/>
                    <a:pt x="12" y="163"/>
                    <a:pt x="32" y="184"/>
                  </a:cubicBezTo>
                  <a:cubicBezTo>
                    <a:pt x="52" y="204"/>
                    <a:pt x="79" y="215"/>
                    <a:pt x="108" y="215"/>
                  </a:cubicBezTo>
                  <a:cubicBezTo>
                    <a:pt x="136" y="215"/>
                    <a:pt x="163" y="204"/>
                    <a:pt x="184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4" y="32"/>
                  </a:cubicBezTo>
                  <a:cubicBezTo>
                    <a:pt x="163" y="12"/>
                    <a:pt x="136" y="0"/>
                    <a:pt x="108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8" y="202"/>
                  </a:cubicBezTo>
                  <a:cubicBezTo>
                    <a:pt x="83" y="202"/>
                    <a:pt x="59" y="192"/>
                    <a:pt x="41" y="174"/>
                  </a:cubicBezTo>
                  <a:cubicBezTo>
                    <a:pt x="24" y="156"/>
                    <a:pt x="14" y="133"/>
                    <a:pt x="14" y="108"/>
                  </a:cubicBezTo>
                  <a:cubicBezTo>
                    <a:pt x="14" y="83"/>
                    <a:pt x="24" y="59"/>
                    <a:pt x="41" y="41"/>
                  </a:cubicBezTo>
                  <a:cubicBezTo>
                    <a:pt x="59" y="24"/>
                    <a:pt x="83" y="14"/>
                    <a:pt x="108" y="14"/>
                  </a:cubicBezTo>
                  <a:cubicBezTo>
                    <a:pt x="133" y="14"/>
                    <a:pt x="156" y="24"/>
                    <a:pt x="174" y="41"/>
                  </a:cubicBezTo>
                  <a:cubicBezTo>
                    <a:pt x="192" y="59"/>
                    <a:pt x="202" y="83"/>
                    <a:pt x="202" y="108"/>
                  </a:cubicBezTo>
                  <a:cubicBezTo>
                    <a:pt x="202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8" name="Freeform 62"/>
            <p:cNvSpPr>
              <a:spLocks noEditPoints="1"/>
            </p:cNvSpPr>
            <p:nvPr/>
          </p:nvSpPr>
          <p:spPr bwMode="auto">
            <a:xfrm>
              <a:off x="3313113" y="2295525"/>
              <a:ext cx="112713" cy="163513"/>
            </a:xfrm>
            <a:custGeom>
              <a:avLst/>
              <a:gdLst>
                <a:gd name="T0" fmla="*/ 58 w 60"/>
                <a:gd name="T1" fmla="*/ 38 h 87"/>
                <a:gd name="T2" fmla="*/ 11 w 60"/>
                <a:gd name="T3" fmla="*/ 2 h 87"/>
                <a:gd name="T4" fmla="*/ 4 w 60"/>
                <a:gd name="T5" fmla="*/ 1 h 87"/>
                <a:gd name="T6" fmla="*/ 0 w 60"/>
                <a:gd name="T7" fmla="*/ 7 h 87"/>
                <a:gd name="T8" fmla="*/ 0 w 60"/>
                <a:gd name="T9" fmla="*/ 81 h 87"/>
                <a:gd name="T10" fmla="*/ 4 w 60"/>
                <a:gd name="T11" fmla="*/ 87 h 87"/>
                <a:gd name="T12" fmla="*/ 7 w 60"/>
                <a:gd name="T13" fmla="*/ 87 h 87"/>
                <a:gd name="T14" fmla="*/ 11 w 60"/>
                <a:gd name="T15" fmla="*/ 86 h 87"/>
                <a:gd name="T16" fmla="*/ 58 w 60"/>
                <a:gd name="T17" fmla="*/ 49 h 87"/>
                <a:gd name="T18" fmla="*/ 60 w 60"/>
                <a:gd name="T19" fmla="*/ 44 h 87"/>
                <a:gd name="T20" fmla="*/ 58 w 60"/>
                <a:gd name="T21" fmla="*/ 38 h 87"/>
                <a:gd name="T22" fmla="*/ 13 w 60"/>
                <a:gd name="T23" fmla="*/ 67 h 87"/>
                <a:gd name="T24" fmla="*/ 13 w 60"/>
                <a:gd name="T25" fmla="*/ 21 h 87"/>
                <a:gd name="T26" fmla="*/ 43 w 60"/>
                <a:gd name="T27" fmla="*/ 44 h 87"/>
                <a:gd name="T28" fmla="*/ 13 w 60"/>
                <a:gd name="T29" fmla="*/ 6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87">
                  <a:moveTo>
                    <a:pt x="58" y="3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3"/>
                    <a:pt x="1" y="86"/>
                    <a:pt x="4" y="87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8" y="87"/>
                    <a:pt x="10" y="87"/>
                    <a:pt x="11" y="86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9" y="48"/>
                    <a:pt x="60" y="46"/>
                    <a:pt x="60" y="44"/>
                  </a:cubicBezTo>
                  <a:cubicBezTo>
                    <a:pt x="60" y="42"/>
                    <a:pt x="59" y="40"/>
                    <a:pt x="58" y="38"/>
                  </a:cubicBezTo>
                  <a:close/>
                  <a:moveTo>
                    <a:pt x="13" y="67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43" y="44"/>
                    <a:pt x="43" y="44"/>
                    <a:pt x="43" y="44"/>
                  </a:cubicBezTo>
                  <a:lnTo>
                    <a:pt x="13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9" name="Freeform 63"/>
            <p:cNvSpPr>
              <a:spLocks noEditPoints="1"/>
            </p:cNvSpPr>
            <p:nvPr/>
          </p:nvSpPr>
          <p:spPr bwMode="auto">
            <a:xfrm>
              <a:off x="3187700" y="2295525"/>
              <a:ext cx="112713" cy="163513"/>
            </a:xfrm>
            <a:custGeom>
              <a:avLst/>
              <a:gdLst>
                <a:gd name="T0" fmla="*/ 58 w 60"/>
                <a:gd name="T1" fmla="*/ 38 h 87"/>
                <a:gd name="T2" fmla="*/ 11 w 60"/>
                <a:gd name="T3" fmla="*/ 2 h 87"/>
                <a:gd name="T4" fmla="*/ 4 w 60"/>
                <a:gd name="T5" fmla="*/ 1 h 87"/>
                <a:gd name="T6" fmla="*/ 0 w 60"/>
                <a:gd name="T7" fmla="*/ 7 h 87"/>
                <a:gd name="T8" fmla="*/ 0 w 60"/>
                <a:gd name="T9" fmla="*/ 81 h 87"/>
                <a:gd name="T10" fmla="*/ 4 w 60"/>
                <a:gd name="T11" fmla="*/ 87 h 87"/>
                <a:gd name="T12" fmla="*/ 7 w 60"/>
                <a:gd name="T13" fmla="*/ 87 h 87"/>
                <a:gd name="T14" fmla="*/ 11 w 60"/>
                <a:gd name="T15" fmla="*/ 86 h 87"/>
                <a:gd name="T16" fmla="*/ 58 w 60"/>
                <a:gd name="T17" fmla="*/ 49 h 87"/>
                <a:gd name="T18" fmla="*/ 60 w 60"/>
                <a:gd name="T19" fmla="*/ 44 h 87"/>
                <a:gd name="T20" fmla="*/ 58 w 60"/>
                <a:gd name="T21" fmla="*/ 38 h 87"/>
                <a:gd name="T22" fmla="*/ 13 w 60"/>
                <a:gd name="T23" fmla="*/ 67 h 87"/>
                <a:gd name="T24" fmla="*/ 13 w 60"/>
                <a:gd name="T25" fmla="*/ 21 h 87"/>
                <a:gd name="T26" fmla="*/ 43 w 60"/>
                <a:gd name="T27" fmla="*/ 44 h 87"/>
                <a:gd name="T28" fmla="*/ 13 w 60"/>
                <a:gd name="T29" fmla="*/ 6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87">
                  <a:moveTo>
                    <a:pt x="58" y="3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3"/>
                    <a:pt x="1" y="86"/>
                    <a:pt x="4" y="87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8" y="87"/>
                    <a:pt x="10" y="87"/>
                    <a:pt x="11" y="86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9" y="48"/>
                    <a:pt x="60" y="46"/>
                    <a:pt x="60" y="44"/>
                  </a:cubicBezTo>
                  <a:cubicBezTo>
                    <a:pt x="60" y="42"/>
                    <a:pt x="59" y="40"/>
                    <a:pt x="58" y="38"/>
                  </a:cubicBezTo>
                  <a:close/>
                  <a:moveTo>
                    <a:pt x="13" y="67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43" y="44"/>
                    <a:pt x="43" y="44"/>
                    <a:pt x="43" y="44"/>
                  </a:cubicBezTo>
                  <a:lnTo>
                    <a:pt x="13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0" name="Freeform 64"/>
            <p:cNvSpPr>
              <a:spLocks/>
            </p:cNvSpPr>
            <p:nvPr/>
          </p:nvSpPr>
          <p:spPr bwMode="auto">
            <a:xfrm>
              <a:off x="3440113" y="2308225"/>
              <a:ext cx="23813" cy="139700"/>
            </a:xfrm>
            <a:custGeom>
              <a:avLst/>
              <a:gdLst>
                <a:gd name="T0" fmla="*/ 0 w 13"/>
                <a:gd name="T1" fmla="*/ 7 h 74"/>
                <a:gd name="T2" fmla="*/ 0 w 13"/>
                <a:gd name="T3" fmla="*/ 67 h 74"/>
                <a:gd name="T4" fmla="*/ 7 w 13"/>
                <a:gd name="T5" fmla="*/ 74 h 74"/>
                <a:gd name="T6" fmla="*/ 13 w 13"/>
                <a:gd name="T7" fmla="*/ 67 h 74"/>
                <a:gd name="T8" fmla="*/ 13 w 13"/>
                <a:gd name="T9" fmla="*/ 7 h 74"/>
                <a:gd name="T10" fmla="*/ 7 w 13"/>
                <a:gd name="T11" fmla="*/ 0 h 74"/>
                <a:gd name="T12" fmla="*/ 0 w 13"/>
                <a:gd name="T13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4">
                  <a:moveTo>
                    <a:pt x="0" y="7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7" y="74"/>
                  </a:cubicBezTo>
                  <a:cubicBezTo>
                    <a:pt x="10" y="74"/>
                    <a:pt x="13" y="71"/>
                    <a:pt x="13" y="6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85" name="Group 584"/>
          <p:cNvGrpSpPr/>
          <p:nvPr/>
        </p:nvGrpSpPr>
        <p:grpSpPr>
          <a:xfrm>
            <a:off x="3748088" y="2174875"/>
            <a:ext cx="403225" cy="404813"/>
            <a:chOff x="3748088" y="2174875"/>
            <a:chExt cx="403225" cy="404813"/>
          </a:xfrm>
        </p:grpSpPr>
        <p:sp>
          <p:nvSpPr>
            <p:cNvPr id="451" name="Freeform 65"/>
            <p:cNvSpPr>
              <a:spLocks noEditPoints="1"/>
            </p:cNvSpPr>
            <p:nvPr/>
          </p:nvSpPr>
          <p:spPr bwMode="auto">
            <a:xfrm>
              <a:off x="3748088" y="2174875"/>
              <a:ext cx="403225" cy="404813"/>
            </a:xfrm>
            <a:custGeom>
              <a:avLst/>
              <a:gdLst>
                <a:gd name="T0" fmla="*/ 108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4 h 215"/>
                <a:gd name="T8" fmla="*/ 108 w 215"/>
                <a:gd name="T9" fmla="*/ 215 h 215"/>
                <a:gd name="T10" fmla="*/ 184 w 215"/>
                <a:gd name="T11" fmla="*/ 184 h 215"/>
                <a:gd name="T12" fmla="*/ 215 w 215"/>
                <a:gd name="T13" fmla="*/ 108 h 215"/>
                <a:gd name="T14" fmla="*/ 184 w 215"/>
                <a:gd name="T15" fmla="*/ 32 h 215"/>
                <a:gd name="T16" fmla="*/ 108 w 215"/>
                <a:gd name="T17" fmla="*/ 0 h 215"/>
                <a:gd name="T18" fmla="*/ 174 w 215"/>
                <a:gd name="T19" fmla="*/ 174 h 215"/>
                <a:gd name="T20" fmla="*/ 108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8 w 215"/>
                <a:gd name="T29" fmla="*/ 14 h 215"/>
                <a:gd name="T30" fmla="*/ 174 w 215"/>
                <a:gd name="T31" fmla="*/ 41 h 215"/>
                <a:gd name="T32" fmla="*/ 202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8" y="0"/>
                  </a:moveTo>
                  <a:cubicBezTo>
                    <a:pt x="79" y="0"/>
                    <a:pt x="52" y="12"/>
                    <a:pt x="32" y="32"/>
                  </a:cubicBezTo>
                  <a:cubicBezTo>
                    <a:pt x="12" y="52"/>
                    <a:pt x="0" y="79"/>
                    <a:pt x="0" y="108"/>
                  </a:cubicBezTo>
                  <a:cubicBezTo>
                    <a:pt x="0" y="136"/>
                    <a:pt x="12" y="163"/>
                    <a:pt x="32" y="184"/>
                  </a:cubicBezTo>
                  <a:cubicBezTo>
                    <a:pt x="52" y="204"/>
                    <a:pt x="79" y="215"/>
                    <a:pt x="108" y="215"/>
                  </a:cubicBezTo>
                  <a:cubicBezTo>
                    <a:pt x="136" y="215"/>
                    <a:pt x="163" y="204"/>
                    <a:pt x="184" y="184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4" y="32"/>
                  </a:cubicBezTo>
                  <a:cubicBezTo>
                    <a:pt x="163" y="12"/>
                    <a:pt x="136" y="0"/>
                    <a:pt x="108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8" y="202"/>
                  </a:cubicBezTo>
                  <a:cubicBezTo>
                    <a:pt x="83" y="202"/>
                    <a:pt x="59" y="192"/>
                    <a:pt x="41" y="174"/>
                  </a:cubicBezTo>
                  <a:cubicBezTo>
                    <a:pt x="24" y="156"/>
                    <a:pt x="14" y="133"/>
                    <a:pt x="14" y="108"/>
                  </a:cubicBezTo>
                  <a:cubicBezTo>
                    <a:pt x="14" y="83"/>
                    <a:pt x="24" y="59"/>
                    <a:pt x="41" y="41"/>
                  </a:cubicBezTo>
                  <a:cubicBezTo>
                    <a:pt x="59" y="24"/>
                    <a:pt x="83" y="14"/>
                    <a:pt x="108" y="14"/>
                  </a:cubicBezTo>
                  <a:cubicBezTo>
                    <a:pt x="133" y="14"/>
                    <a:pt x="156" y="24"/>
                    <a:pt x="174" y="41"/>
                  </a:cubicBezTo>
                  <a:cubicBezTo>
                    <a:pt x="192" y="59"/>
                    <a:pt x="202" y="83"/>
                    <a:pt x="202" y="108"/>
                  </a:cubicBezTo>
                  <a:cubicBezTo>
                    <a:pt x="202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2" name="Freeform 66"/>
            <p:cNvSpPr>
              <a:spLocks noEditPoints="1"/>
            </p:cNvSpPr>
            <p:nvPr/>
          </p:nvSpPr>
          <p:spPr bwMode="auto">
            <a:xfrm>
              <a:off x="3867150" y="2287588"/>
              <a:ext cx="166688" cy="114300"/>
            </a:xfrm>
            <a:custGeom>
              <a:avLst/>
              <a:gdLst>
                <a:gd name="T0" fmla="*/ 49 w 88"/>
                <a:gd name="T1" fmla="*/ 3 h 61"/>
                <a:gd name="T2" fmla="*/ 39 w 88"/>
                <a:gd name="T3" fmla="*/ 3 h 61"/>
                <a:gd name="T4" fmla="*/ 2 w 88"/>
                <a:gd name="T5" fmla="*/ 50 h 61"/>
                <a:gd name="T6" fmla="*/ 1 w 88"/>
                <a:gd name="T7" fmla="*/ 57 h 61"/>
                <a:gd name="T8" fmla="*/ 7 w 88"/>
                <a:gd name="T9" fmla="*/ 61 h 61"/>
                <a:gd name="T10" fmla="*/ 81 w 88"/>
                <a:gd name="T11" fmla="*/ 61 h 61"/>
                <a:gd name="T12" fmla="*/ 87 w 88"/>
                <a:gd name="T13" fmla="*/ 57 h 61"/>
                <a:gd name="T14" fmla="*/ 86 w 88"/>
                <a:gd name="T15" fmla="*/ 50 h 61"/>
                <a:gd name="T16" fmla="*/ 49 w 88"/>
                <a:gd name="T17" fmla="*/ 3 h 61"/>
                <a:gd name="T18" fmla="*/ 21 w 88"/>
                <a:gd name="T19" fmla="*/ 48 h 61"/>
                <a:gd name="T20" fmla="*/ 44 w 88"/>
                <a:gd name="T21" fmla="*/ 18 h 61"/>
                <a:gd name="T22" fmla="*/ 67 w 88"/>
                <a:gd name="T23" fmla="*/ 48 h 61"/>
                <a:gd name="T24" fmla="*/ 21 w 88"/>
                <a:gd name="T25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61">
                  <a:moveTo>
                    <a:pt x="49" y="3"/>
                  </a:moveTo>
                  <a:cubicBezTo>
                    <a:pt x="47" y="0"/>
                    <a:pt x="41" y="0"/>
                    <a:pt x="39" y="3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0" y="52"/>
                    <a:pt x="0" y="55"/>
                    <a:pt x="1" y="57"/>
                  </a:cubicBezTo>
                  <a:cubicBezTo>
                    <a:pt x="2" y="60"/>
                    <a:pt x="4" y="61"/>
                    <a:pt x="7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3" y="61"/>
                    <a:pt x="86" y="60"/>
                    <a:pt x="87" y="57"/>
                  </a:cubicBezTo>
                  <a:cubicBezTo>
                    <a:pt x="88" y="55"/>
                    <a:pt x="88" y="52"/>
                    <a:pt x="86" y="50"/>
                  </a:cubicBezTo>
                  <a:lnTo>
                    <a:pt x="49" y="3"/>
                  </a:lnTo>
                  <a:close/>
                  <a:moveTo>
                    <a:pt x="21" y="48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67" y="48"/>
                    <a:pt x="67" y="48"/>
                    <a:pt x="67" y="48"/>
                  </a:cubicBezTo>
                  <a:lnTo>
                    <a:pt x="21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3" name="Freeform 67"/>
            <p:cNvSpPr>
              <a:spLocks/>
            </p:cNvSpPr>
            <p:nvPr/>
          </p:nvSpPr>
          <p:spPr bwMode="auto">
            <a:xfrm>
              <a:off x="3875088" y="2416175"/>
              <a:ext cx="150813" cy="23813"/>
            </a:xfrm>
            <a:custGeom>
              <a:avLst/>
              <a:gdLst>
                <a:gd name="T0" fmla="*/ 73 w 80"/>
                <a:gd name="T1" fmla="*/ 0 h 13"/>
                <a:gd name="T2" fmla="*/ 6 w 80"/>
                <a:gd name="T3" fmla="*/ 0 h 13"/>
                <a:gd name="T4" fmla="*/ 0 w 80"/>
                <a:gd name="T5" fmla="*/ 7 h 13"/>
                <a:gd name="T6" fmla="*/ 6 w 80"/>
                <a:gd name="T7" fmla="*/ 13 h 13"/>
                <a:gd name="T8" fmla="*/ 73 w 80"/>
                <a:gd name="T9" fmla="*/ 13 h 13"/>
                <a:gd name="T10" fmla="*/ 80 w 80"/>
                <a:gd name="T11" fmla="*/ 7 h 13"/>
                <a:gd name="T12" fmla="*/ 73 w 8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3">
                  <a:moveTo>
                    <a:pt x="7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7" y="13"/>
                    <a:pt x="80" y="10"/>
                    <a:pt x="80" y="7"/>
                  </a:cubicBezTo>
                  <a:cubicBezTo>
                    <a:pt x="80" y="3"/>
                    <a:pt x="77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86" name="Group 585"/>
          <p:cNvGrpSpPr/>
          <p:nvPr/>
        </p:nvGrpSpPr>
        <p:grpSpPr>
          <a:xfrm>
            <a:off x="4373563" y="2212975"/>
            <a:ext cx="401638" cy="328613"/>
            <a:chOff x="4373563" y="2212975"/>
            <a:chExt cx="401638" cy="328613"/>
          </a:xfrm>
        </p:grpSpPr>
        <p:sp>
          <p:nvSpPr>
            <p:cNvPr id="454" name="Freeform 68"/>
            <p:cNvSpPr>
              <a:spLocks/>
            </p:cNvSpPr>
            <p:nvPr/>
          </p:nvSpPr>
          <p:spPr bwMode="auto">
            <a:xfrm>
              <a:off x="4373563" y="2212975"/>
              <a:ext cx="401638" cy="277813"/>
            </a:xfrm>
            <a:custGeom>
              <a:avLst/>
              <a:gdLst>
                <a:gd name="T0" fmla="*/ 214 w 214"/>
                <a:gd name="T1" fmla="*/ 32 h 148"/>
                <a:gd name="T2" fmla="*/ 214 w 214"/>
                <a:gd name="T3" fmla="*/ 31 h 148"/>
                <a:gd name="T4" fmla="*/ 213 w 214"/>
                <a:gd name="T5" fmla="*/ 31 h 148"/>
                <a:gd name="T6" fmla="*/ 213 w 214"/>
                <a:gd name="T7" fmla="*/ 30 h 148"/>
                <a:gd name="T8" fmla="*/ 212 w 214"/>
                <a:gd name="T9" fmla="*/ 29 h 148"/>
                <a:gd name="T10" fmla="*/ 185 w 214"/>
                <a:gd name="T11" fmla="*/ 2 h 148"/>
                <a:gd name="T12" fmla="*/ 176 w 214"/>
                <a:gd name="T13" fmla="*/ 2 h 148"/>
                <a:gd name="T14" fmla="*/ 176 w 214"/>
                <a:gd name="T15" fmla="*/ 12 h 148"/>
                <a:gd name="T16" fmla="*/ 191 w 214"/>
                <a:gd name="T17" fmla="*/ 27 h 148"/>
                <a:gd name="T18" fmla="*/ 158 w 214"/>
                <a:gd name="T19" fmla="*/ 27 h 148"/>
                <a:gd name="T20" fmla="*/ 50 w 214"/>
                <a:gd name="T21" fmla="*/ 135 h 148"/>
                <a:gd name="T22" fmla="*/ 6 w 214"/>
                <a:gd name="T23" fmla="*/ 135 h 148"/>
                <a:gd name="T24" fmla="*/ 0 w 214"/>
                <a:gd name="T25" fmla="*/ 141 h 148"/>
                <a:gd name="T26" fmla="*/ 6 w 214"/>
                <a:gd name="T27" fmla="*/ 148 h 148"/>
                <a:gd name="T28" fmla="*/ 56 w 214"/>
                <a:gd name="T29" fmla="*/ 148 h 148"/>
                <a:gd name="T30" fmla="*/ 163 w 214"/>
                <a:gd name="T31" fmla="*/ 41 h 148"/>
                <a:gd name="T32" fmla="*/ 191 w 214"/>
                <a:gd name="T33" fmla="*/ 41 h 148"/>
                <a:gd name="T34" fmla="*/ 176 w 214"/>
                <a:gd name="T35" fmla="*/ 56 h 148"/>
                <a:gd name="T36" fmla="*/ 176 w 214"/>
                <a:gd name="T37" fmla="*/ 66 h 148"/>
                <a:gd name="T38" fmla="*/ 181 w 214"/>
                <a:gd name="T39" fmla="*/ 68 h 148"/>
                <a:gd name="T40" fmla="*/ 185 w 214"/>
                <a:gd name="T41" fmla="*/ 66 h 148"/>
                <a:gd name="T42" fmla="*/ 212 w 214"/>
                <a:gd name="T43" fmla="*/ 39 h 148"/>
                <a:gd name="T44" fmla="*/ 213 w 214"/>
                <a:gd name="T45" fmla="*/ 38 h 148"/>
                <a:gd name="T46" fmla="*/ 213 w 214"/>
                <a:gd name="T47" fmla="*/ 37 h 148"/>
                <a:gd name="T48" fmla="*/ 214 w 214"/>
                <a:gd name="T49" fmla="*/ 37 h 148"/>
                <a:gd name="T50" fmla="*/ 214 w 214"/>
                <a:gd name="T51" fmla="*/ 36 h 148"/>
                <a:gd name="T52" fmla="*/ 214 w 214"/>
                <a:gd name="T53" fmla="*/ 35 h 148"/>
                <a:gd name="T54" fmla="*/ 214 w 214"/>
                <a:gd name="T55" fmla="*/ 33 h 148"/>
                <a:gd name="T56" fmla="*/ 214 w 214"/>
                <a:gd name="T5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4" h="148">
                  <a:moveTo>
                    <a:pt x="214" y="32"/>
                  </a:moveTo>
                  <a:cubicBezTo>
                    <a:pt x="214" y="32"/>
                    <a:pt x="214" y="32"/>
                    <a:pt x="214" y="31"/>
                  </a:cubicBezTo>
                  <a:cubicBezTo>
                    <a:pt x="214" y="31"/>
                    <a:pt x="214" y="31"/>
                    <a:pt x="213" y="31"/>
                  </a:cubicBezTo>
                  <a:cubicBezTo>
                    <a:pt x="213" y="31"/>
                    <a:pt x="213" y="30"/>
                    <a:pt x="213" y="30"/>
                  </a:cubicBezTo>
                  <a:cubicBezTo>
                    <a:pt x="213" y="30"/>
                    <a:pt x="213" y="30"/>
                    <a:pt x="212" y="29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3" y="0"/>
                    <a:pt x="179" y="0"/>
                    <a:pt x="176" y="2"/>
                  </a:cubicBezTo>
                  <a:cubicBezTo>
                    <a:pt x="173" y="5"/>
                    <a:pt x="173" y="9"/>
                    <a:pt x="176" y="12"/>
                  </a:cubicBezTo>
                  <a:cubicBezTo>
                    <a:pt x="191" y="27"/>
                    <a:pt x="191" y="27"/>
                    <a:pt x="191" y="27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50" y="135"/>
                    <a:pt x="50" y="135"/>
                    <a:pt x="50" y="13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3" y="135"/>
                    <a:pt x="0" y="138"/>
                    <a:pt x="0" y="141"/>
                  </a:cubicBezTo>
                  <a:cubicBezTo>
                    <a:pt x="0" y="145"/>
                    <a:pt x="3" y="148"/>
                    <a:pt x="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163" y="41"/>
                    <a:pt x="163" y="41"/>
                    <a:pt x="163" y="41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73" y="59"/>
                    <a:pt x="173" y="63"/>
                    <a:pt x="176" y="66"/>
                  </a:cubicBezTo>
                  <a:cubicBezTo>
                    <a:pt x="177" y="67"/>
                    <a:pt x="179" y="68"/>
                    <a:pt x="181" y="68"/>
                  </a:cubicBezTo>
                  <a:cubicBezTo>
                    <a:pt x="182" y="68"/>
                    <a:pt x="184" y="67"/>
                    <a:pt x="185" y="66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7"/>
                    <a:pt x="213" y="37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4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4" y="35"/>
                  </a:cubicBezTo>
                  <a:cubicBezTo>
                    <a:pt x="214" y="34"/>
                    <a:pt x="214" y="34"/>
                    <a:pt x="214" y="33"/>
                  </a:cubicBezTo>
                  <a:cubicBezTo>
                    <a:pt x="214" y="33"/>
                    <a:pt x="214" y="32"/>
                    <a:pt x="214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5" name="Freeform 69"/>
            <p:cNvSpPr>
              <a:spLocks/>
            </p:cNvSpPr>
            <p:nvPr/>
          </p:nvSpPr>
          <p:spPr bwMode="auto">
            <a:xfrm>
              <a:off x="4598988" y="2400300"/>
              <a:ext cx="176213" cy="141288"/>
            </a:xfrm>
            <a:custGeom>
              <a:avLst/>
              <a:gdLst>
                <a:gd name="T0" fmla="*/ 94 w 94"/>
                <a:gd name="T1" fmla="*/ 44 h 75"/>
                <a:gd name="T2" fmla="*/ 94 w 94"/>
                <a:gd name="T3" fmla="*/ 43 h 75"/>
                <a:gd name="T4" fmla="*/ 94 w 94"/>
                <a:gd name="T5" fmla="*/ 43 h 75"/>
                <a:gd name="T6" fmla="*/ 94 w 94"/>
                <a:gd name="T7" fmla="*/ 40 h 75"/>
                <a:gd name="T8" fmla="*/ 94 w 94"/>
                <a:gd name="T9" fmla="*/ 39 h 75"/>
                <a:gd name="T10" fmla="*/ 94 w 94"/>
                <a:gd name="T11" fmla="*/ 39 h 75"/>
                <a:gd name="T12" fmla="*/ 93 w 94"/>
                <a:gd name="T13" fmla="*/ 38 h 75"/>
                <a:gd name="T14" fmla="*/ 93 w 94"/>
                <a:gd name="T15" fmla="*/ 38 h 75"/>
                <a:gd name="T16" fmla="*/ 92 w 94"/>
                <a:gd name="T17" fmla="*/ 37 h 75"/>
                <a:gd name="T18" fmla="*/ 65 w 94"/>
                <a:gd name="T19" fmla="*/ 10 h 75"/>
                <a:gd name="T20" fmla="*/ 56 w 94"/>
                <a:gd name="T21" fmla="*/ 10 h 75"/>
                <a:gd name="T22" fmla="*/ 56 w 94"/>
                <a:gd name="T23" fmla="*/ 19 h 75"/>
                <a:gd name="T24" fmla="*/ 71 w 94"/>
                <a:gd name="T25" fmla="*/ 35 h 75"/>
                <a:gd name="T26" fmla="*/ 43 w 94"/>
                <a:gd name="T27" fmla="*/ 35 h 75"/>
                <a:gd name="T28" fmla="*/ 12 w 94"/>
                <a:gd name="T29" fmla="*/ 3 h 75"/>
                <a:gd name="T30" fmla="*/ 2 w 94"/>
                <a:gd name="T31" fmla="*/ 3 h 75"/>
                <a:gd name="T32" fmla="*/ 2 w 94"/>
                <a:gd name="T33" fmla="*/ 13 h 75"/>
                <a:gd name="T34" fmla="*/ 38 w 94"/>
                <a:gd name="T35" fmla="*/ 48 h 75"/>
                <a:gd name="T36" fmla="*/ 71 w 94"/>
                <a:gd name="T37" fmla="*/ 48 h 75"/>
                <a:gd name="T38" fmla="*/ 56 w 94"/>
                <a:gd name="T39" fmla="*/ 63 h 75"/>
                <a:gd name="T40" fmla="*/ 56 w 94"/>
                <a:gd name="T41" fmla="*/ 73 h 75"/>
                <a:gd name="T42" fmla="*/ 61 w 94"/>
                <a:gd name="T43" fmla="*/ 75 h 75"/>
                <a:gd name="T44" fmla="*/ 65 w 94"/>
                <a:gd name="T45" fmla="*/ 73 h 75"/>
                <a:gd name="T46" fmla="*/ 92 w 94"/>
                <a:gd name="T47" fmla="*/ 46 h 75"/>
                <a:gd name="T48" fmla="*/ 93 w 94"/>
                <a:gd name="T49" fmla="*/ 45 h 75"/>
                <a:gd name="T50" fmla="*/ 93 w 94"/>
                <a:gd name="T51" fmla="*/ 45 h 75"/>
                <a:gd name="T52" fmla="*/ 94 w 94"/>
                <a:gd name="T53" fmla="*/ 4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75">
                  <a:moveTo>
                    <a:pt x="94" y="44"/>
                  </a:moveTo>
                  <a:cubicBezTo>
                    <a:pt x="94" y="44"/>
                    <a:pt x="94" y="43"/>
                    <a:pt x="94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42"/>
                    <a:pt x="94" y="41"/>
                    <a:pt x="94" y="40"/>
                  </a:cubicBezTo>
                  <a:cubicBezTo>
                    <a:pt x="94" y="40"/>
                    <a:pt x="94" y="40"/>
                    <a:pt x="94" y="39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4" y="39"/>
                    <a:pt x="94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7"/>
                    <a:pt x="93" y="37"/>
                    <a:pt x="92" y="37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3" y="7"/>
                    <a:pt x="59" y="7"/>
                    <a:pt x="56" y="10"/>
                  </a:cubicBezTo>
                  <a:cubicBezTo>
                    <a:pt x="53" y="12"/>
                    <a:pt x="53" y="17"/>
                    <a:pt x="56" y="19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0" y="6"/>
                    <a:pt x="0" y="10"/>
                    <a:pt x="2" y="13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3" y="66"/>
                    <a:pt x="53" y="70"/>
                    <a:pt x="56" y="73"/>
                  </a:cubicBezTo>
                  <a:cubicBezTo>
                    <a:pt x="57" y="74"/>
                    <a:pt x="59" y="75"/>
                    <a:pt x="61" y="75"/>
                  </a:cubicBezTo>
                  <a:cubicBezTo>
                    <a:pt x="62" y="75"/>
                    <a:pt x="64" y="74"/>
                    <a:pt x="65" y="73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3" y="46"/>
                    <a:pt x="93" y="45"/>
                    <a:pt x="93" y="45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4" y="44"/>
                    <a:pt x="94" y="44"/>
                    <a:pt x="94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6" name="Freeform 70"/>
            <p:cNvSpPr>
              <a:spLocks/>
            </p:cNvSpPr>
            <p:nvPr/>
          </p:nvSpPr>
          <p:spPr bwMode="auto">
            <a:xfrm>
              <a:off x="4373563" y="2263775"/>
              <a:ext cx="176213" cy="88900"/>
            </a:xfrm>
            <a:custGeom>
              <a:avLst/>
              <a:gdLst>
                <a:gd name="T0" fmla="*/ 6 w 94"/>
                <a:gd name="T1" fmla="*/ 14 h 47"/>
                <a:gd name="T2" fmla="*/ 50 w 94"/>
                <a:gd name="T3" fmla="*/ 14 h 47"/>
                <a:gd name="T4" fmla="*/ 82 w 94"/>
                <a:gd name="T5" fmla="*/ 45 h 47"/>
                <a:gd name="T6" fmla="*/ 87 w 94"/>
                <a:gd name="T7" fmla="*/ 47 h 47"/>
                <a:gd name="T8" fmla="*/ 92 w 94"/>
                <a:gd name="T9" fmla="*/ 45 h 47"/>
                <a:gd name="T10" fmla="*/ 92 w 94"/>
                <a:gd name="T11" fmla="*/ 36 h 47"/>
                <a:gd name="T12" fmla="*/ 56 w 94"/>
                <a:gd name="T13" fmla="*/ 0 h 47"/>
                <a:gd name="T14" fmla="*/ 6 w 94"/>
                <a:gd name="T15" fmla="*/ 0 h 47"/>
                <a:gd name="T16" fmla="*/ 0 w 94"/>
                <a:gd name="T17" fmla="*/ 7 h 47"/>
                <a:gd name="T18" fmla="*/ 6 w 94"/>
                <a:gd name="T19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47">
                  <a:moveTo>
                    <a:pt x="6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3" y="47"/>
                    <a:pt x="85" y="47"/>
                    <a:pt x="87" y="47"/>
                  </a:cubicBezTo>
                  <a:cubicBezTo>
                    <a:pt x="89" y="47"/>
                    <a:pt x="90" y="47"/>
                    <a:pt x="92" y="45"/>
                  </a:cubicBezTo>
                  <a:cubicBezTo>
                    <a:pt x="94" y="43"/>
                    <a:pt x="94" y="38"/>
                    <a:pt x="92" y="3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87" name="Group 586"/>
          <p:cNvGrpSpPr/>
          <p:nvPr/>
        </p:nvGrpSpPr>
        <p:grpSpPr>
          <a:xfrm>
            <a:off x="4994275" y="2263775"/>
            <a:ext cx="406401" cy="227013"/>
            <a:chOff x="4994275" y="2263775"/>
            <a:chExt cx="406401" cy="227013"/>
          </a:xfrm>
        </p:grpSpPr>
        <p:sp>
          <p:nvSpPr>
            <p:cNvPr id="457" name="Freeform 71"/>
            <p:cNvSpPr>
              <a:spLocks/>
            </p:cNvSpPr>
            <p:nvPr/>
          </p:nvSpPr>
          <p:spPr bwMode="auto">
            <a:xfrm>
              <a:off x="4994275" y="2314575"/>
              <a:ext cx="355600" cy="176213"/>
            </a:xfrm>
            <a:custGeom>
              <a:avLst/>
              <a:gdLst>
                <a:gd name="T0" fmla="*/ 182 w 189"/>
                <a:gd name="T1" fmla="*/ 81 h 94"/>
                <a:gd name="T2" fmla="*/ 41 w 189"/>
                <a:gd name="T3" fmla="*/ 81 h 94"/>
                <a:gd name="T4" fmla="*/ 41 w 189"/>
                <a:gd name="T5" fmla="*/ 23 h 94"/>
                <a:gd name="T6" fmla="*/ 56 w 189"/>
                <a:gd name="T7" fmla="*/ 38 h 94"/>
                <a:gd name="T8" fmla="*/ 61 w 189"/>
                <a:gd name="T9" fmla="*/ 40 h 94"/>
                <a:gd name="T10" fmla="*/ 66 w 189"/>
                <a:gd name="T11" fmla="*/ 38 h 94"/>
                <a:gd name="T12" fmla="*/ 66 w 189"/>
                <a:gd name="T13" fmla="*/ 29 h 94"/>
                <a:gd name="T14" fmla="*/ 39 w 189"/>
                <a:gd name="T15" fmla="*/ 2 h 94"/>
                <a:gd name="T16" fmla="*/ 38 w 189"/>
                <a:gd name="T17" fmla="*/ 1 h 94"/>
                <a:gd name="T18" fmla="*/ 37 w 189"/>
                <a:gd name="T19" fmla="*/ 1 h 94"/>
                <a:gd name="T20" fmla="*/ 37 w 189"/>
                <a:gd name="T21" fmla="*/ 1 h 94"/>
                <a:gd name="T22" fmla="*/ 36 w 189"/>
                <a:gd name="T23" fmla="*/ 0 h 94"/>
                <a:gd name="T24" fmla="*/ 36 w 189"/>
                <a:gd name="T25" fmla="*/ 0 h 94"/>
                <a:gd name="T26" fmla="*/ 33 w 189"/>
                <a:gd name="T27" fmla="*/ 0 h 94"/>
                <a:gd name="T28" fmla="*/ 32 w 189"/>
                <a:gd name="T29" fmla="*/ 0 h 94"/>
                <a:gd name="T30" fmla="*/ 32 w 189"/>
                <a:gd name="T31" fmla="*/ 1 h 94"/>
                <a:gd name="T32" fmla="*/ 31 w 189"/>
                <a:gd name="T33" fmla="*/ 1 h 94"/>
                <a:gd name="T34" fmla="*/ 31 w 189"/>
                <a:gd name="T35" fmla="*/ 1 h 94"/>
                <a:gd name="T36" fmla="*/ 30 w 189"/>
                <a:gd name="T37" fmla="*/ 2 h 94"/>
                <a:gd name="T38" fmla="*/ 3 w 189"/>
                <a:gd name="T39" fmla="*/ 29 h 94"/>
                <a:gd name="T40" fmla="*/ 3 w 189"/>
                <a:gd name="T41" fmla="*/ 38 h 94"/>
                <a:gd name="T42" fmla="*/ 12 w 189"/>
                <a:gd name="T43" fmla="*/ 38 h 94"/>
                <a:gd name="T44" fmla="*/ 28 w 189"/>
                <a:gd name="T45" fmla="*/ 23 h 94"/>
                <a:gd name="T46" fmla="*/ 28 w 189"/>
                <a:gd name="T47" fmla="*/ 87 h 94"/>
                <a:gd name="T48" fmla="*/ 34 w 189"/>
                <a:gd name="T49" fmla="*/ 94 h 94"/>
                <a:gd name="T50" fmla="*/ 182 w 189"/>
                <a:gd name="T51" fmla="*/ 94 h 94"/>
                <a:gd name="T52" fmla="*/ 189 w 189"/>
                <a:gd name="T53" fmla="*/ 87 h 94"/>
                <a:gd name="T54" fmla="*/ 182 w 189"/>
                <a:gd name="T55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9" h="94">
                  <a:moveTo>
                    <a:pt x="182" y="81"/>
                  </a:moveTo>
                  <a:cubicBezTo>
                    <a:pt x="41" y="81"/>
                    <a:pt x="41" y="81"/>
                    <a:pt x="41" y="81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8" y="40"/>
                    <a:pt x="59" y="40"/>
                    <a:pt x="61" y="40"/>
                  </a:cubicBezTo>
                  <a:cubicBezTo>
                    <a:pt x="63" y="40"/>
                    <a:pt x="65" y="40"/>
                    <a:pt x="66" y="38"/>
                  </a:cubicBezTo>
                  <a:cubicBezTo>
                    <a:pt x="68" y="36"/>
                    <a:pt x="68" y="32"/>
                    <a:pt x="66" y="29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8" y="2"/>
                    <a:pt x="38" y="1"/>
                  </a:cubicBezTo>
                  <a:cubicBezTo>
                    <a:pt x="38" y="1"/>
                    <a:pt x="38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6" y="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0" y="36"/>
                    <a:pt x="3" y="38"/>
                  </a:cubicBezTo>
                  <a:cubicBezTo>
                    <a:pt x="5" y="41"/>
                    <a:pt x="10" y="41"/>
                    <a:pt x="12" y="38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91"/>
                    <a:pt x="31" y="94"/>
                    <a:pt x="34" y="94"/>
                  </a:cubicBezTo>
                  <a:cubicBezTo>
                    <a:pt x="182" y="94"/>
                    <a:pt x="182" y="94"/>
                    <a:pt x="182" y="94"/>
                  </a:cubicBezTo>
                  <a:cubicBezTo>
                    <a:pt x="186" y="94"/>
                    <a:pt x="189" y="91"/>
                    <a:pt x="189" y="87"/>
                  </a:cubicBezTo>
                  <a:cubicBezTo>
                    <a:pt x="189" y="84"/>
                    <a:pt x="186" y="81"/>
                    <a:pt x="182" y="8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8" name="Freeform 72"/>
            <p:cNvSpPr>
              <a:spLocks/>
            </p:cNvSpPr>
            <p:nvPr/>
          </p:nvSpPr>
          <p:spPr bwMode="auto">
            <a:xfrm>
              <a:off x="5046663" y="2263775"/>
              <a:ext cx="354013" cy="176213"/>
            </a:xfrm>
            <a:custGeom>
              <a:avLst/>
              <a:gdLst>
                <a:gd name="T0" fmla="*/ 176 w 188"/>
                <a:gd name="T1" fmla="*/ 56 h 94"/>
                <a:gd name="T2" fmla="*/ 161 w 188"/>
                <a:gd name="T3" fmla="*/ 71 h 94"/>
                <a:gd name="T4" fmla="*/ 161 w 188"/>
                <a:gd name="T5" fmla="*/ 7 h 94"/>
                <a:gd name="T6" fmla="*/ 154 w 188"/>
                <a:gd name="T7" fmla="*/ 0 h 94"/>
                <a:gd name="T8" fmla="*/ 6 w 188"/>
                <a:gd name="T9" fmla="*/ 0 h 94"/>
                <a:gd name="T10" fmla="*/ 0 w 188"/>
                <a:gd name="T11" fmla="*/ 7 h 94"/>
                <a:gd name="T12" fmla="*/ 6 w 188"/>
                <a:gd name="T13" fmla="*/ 14 h 94"/>
                <a:gd name="T14" fmla="*/ 147 w 188"/>
                <a:gd name="T15" fmla="*/ 14 h 94"/>
                <a:gd name="T16" fmla="*/ 147 w 188"/>
                <a:gd name="T17" fmla="*/ 71 h 94"/>
                <a:gd name="T18" fmla="*/ 132 w 188"/>
                <a:gd name="T19" fmla="*/ 56 h 94"/>
                <a:gd name="T20" fmla="*/ 122 w 188"/>
                <a:gd name="T21" fmla="*/ 56 h 94"/>
                <a:gd name="T22" fmla="*/ 122 w 188"/>
                <a:gd name="T23" fmla="*/ 65 h 94"/>
                <a:gd name="T24" fmla="*/ 149 w 188"/>
                <a:gd name="T25" fmla="*/ 92 h 94"/>
                <a:gd name="T26" fmla="*/ 150 w 188"/>
                <a:gd name="T27" fmla="*/ 93 h 94"/>
                <a:gd name="T28" fmla="*/ 151 w 188"/>
                <a:gd name="T29" fmla="*/ 93 h 94"/>
                <a:gd name="T30" fmla="*/ 151 w 188"/>
                <a:gd name="T31" fmla="*/ 94 h 94"/>
                <a:gd name="T32" fmla="*/ 152 w 188"/>
                <a:gd name="T33" fmla="*/ 94 h 94"/>
                <a:gd name="T34" fmla="*/ 153 w 188"/>
                <a:gd name="T35" fmla="*/ 94 h 94"/>
                <a:gd name="T36" fmla="*/ 154 w 188"/>
                <a:gd name="T37" fmla="*/ 94 h 94"/>
                <a:gd name="T38" fmla="*/ 155 w 188"/>
                <a:gd name="T39" fmla="*/ 94 h 94"/>
                <a:gd name="T40" fmla="*/ 156 w 188"/>
                <a:gd name="T41" fmla="*/ 94 h 94"/>
                <a:gd name="T42" fmla="*/ 156 w 188"/>
                <a:gd name="T43" fmla="*/ 94 h 94"/>
                <a:gd name="T44" fmla="*/ 157 w 188"/>
                <a:gd name="T45" fmla="*/ 93 h 94"/>
                <a:gd name="T46" fmla="*/ 158 w 188"/>
                <a:gd name="T47" fmla="*/ 93 h 94"/>
                <a:gd name="T48" fmla="*/ 159 w 188"/>
                <a:gd name="T49" fmla="*/ 92 h 94"/>
                <a:gd name="T50" fmla="*/ 185 w 188"/>
                <a:gd name="T51" fmla="*/ 65 h 94"/>
                <a:gd name="T52" fmla="*/ 185 w 188"/>
                <a:gd name="T53" fmla="*/ 56 h 94"/>
                <a:gd name="T54" fmla="*/ 176 w 188"/>
                <a:gd name="T55" fmla="*/ 5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94">
                  <a:moveTo>
                    <a:pt x="176" y="56"/>
                  </a:moveTo>
                  <a:cubicBezTo>
                    <a:pt x="161" y="71"/>
                    <a:pt x="161" y="71"/>
                    <a:pt x="161" y="71"/>
                  </a:cubicBezTo>
                  <a:cubicBezTo>
                    <a:pt x="161" y="7"/>
                    <a:pt x="161" y="7"/>
                    <a:pt x="161" y="7"/>
                  </a:cubicBezTo>
                  <a:cubicBezTo>
                    <a:pt x="161" y="3"/>
                    <a:pt x="158" y="0"/>
                    <a:pt x="15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29" y="53"/>
                    <a:pt x="125" y="53"/>
                    <a:pt x="122" y="56"/>
                  </a:cubicBezTo>
                  <a:cubicBezTo>
                    <a:pt x="120" y="59"/>
                    <a:pt x="120" y="63"/>
                    <a:pt x="122" y="65"/>
                  </a:cubicBezTo>
                  <a:cubicBezTo>
                    <a:pt x="149" y="92"/>
                    <a:pt x="149" y="92"/>
                    <a:pt x="149" y="92"/>
                  </a:cubicBezTo>
                  <a:cubicBezTo>
                    <a:pt x="149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1" y="93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4"/>
                    <a:pt x="152" y="94"/>
                    <a:pt x="153" y="94"/>
                  </a:cubicBezTo>
                  <a:cubicBezTo>
                    <a:pt x="153" y="94"/>
                    <a:pt x="153" y="94"/>
                    <a:pt x="154" y="94"/>
                  </a:cubicBezTo>
                  <a:cubicBezTo>
                    <a:pt x="154" y="94"/>
                    <a:pt x="155" y="94"/>
                    <a:pt x="155" y="94"/>
                  </a:cubicBezTo>
                  <a:cubicBezTo>
                    <a:pt x="155" y="94"/>
                    <a:pt x="156" y="94"/>
                    <a:pt x="156" y="94"/>
                  </a:cubicBezTo>
                  <a:cubicBezTo>
                    <a:pt x="156" y="94"/>
                    <a:pt x="156" y="94"/>
                    <a:pt x="156" y="94"/>
                  </a:cubicBezTo>
                  <a:cubicBezTo>
                    <a:pt x="157" y="94"/>
                    <a:pt x="157" y="94"/>
                    <a:pt x="157" y="93"/>
                  </a:cubicBezTo>
                  <a:cubicBezTo>
                    <a:pt x="157" y="93"/>
                    <a:pt x="157" y="93"/>
                    <a:pt x="158" y="93"/>
                  </a:cubicBezTo>
                  <a:cubicBezTo>
                    <a:pt x="158" y="93"/>
                    <a:pt x="158" y="93"/>
                    <a:pt x="159" y="92"/>
                  </a:cubicBezTo>
                  <a:cubicBezTo>
                    <a:pt x="185" y="65"/>
                    <a:pt x="185" y="65"/>
                    <a:pt x="185" y="65"/>
                  </a:cubicBezTo>
                  <a:cubicBezTo>
                    <a:pt x="188" y="63"/>
                    <a:pt x="188" y="59"/>
                    <a:pt x="185" y="56"/>
                  </a:cubicBezTo>
                  <a:cubicBezTo>
                    <a:pt x="183" y="53"/>
                    <a:pt x="179" y="53"/>
                    <a:pt x="176" y="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2" name="Group 591"/>
          <p:cNvGrpSpPr/>
          <p:nvPr/>
        </p:nvGrpSpPr>
        <p:grpSpPr>
          <a:xfrm>
            <a:off x="1254125" y="2798763"/>
            <a:ext cx="403225" cy="404813"/>
            <a:chOff x="1254125" y="2798763"/>
            <a:chExt cx="403225" cy="404813"/>
          </a:xfrm>
        </p:grpSpPr>
        <p:sp>
          <p:nvSpPr>
            <p:cNvPr id="460" name="Freeform 73"/>
            <p:cNvSpPr>
              <a:spLocks noEditPoints="1"/>
            </p:cNvSpPr>
            <p:nvPr/>
          </p:nvSpPr>
          <p:spPr bwMode="auto">
            <a:xfrm>
              <a:off x="1254125" y="2798763"/>
              <a:ext cx="403225" cy="404813"/>
            </a:xfrm>
            <a:custGeom>
              <a:avLst/>
              <a:gdLst>
                <a:gd name="T0" fmla="*/ 208 w 215"/>
                <a:gd name="T1" fmla="*/ 0 h 215"/>
                <a:gd name="T2" fmla="*/ 7 w 215"/>
                <a:gd name="T3" fmla="*/ 0 h 215"/>
                <a:gd name="T4" fmla="*/ 0 w 215"/>
                <a:gd name="T5" fmla="*/ 7 h 215"/>
                <a:gd name="T6" fmla="*/ 0 w 215"/>
                <a:gd name="T7" fmla="*/ 208 h 215"/>
                <a:gd name="T8" fmla="*/ 7 w 215"/>
                <a:gd name="T9" fmla="*/ 215 h 215"/>
                <a:gd name="T10" fmla="*/ 208 w 215"/>
                <a:gd name="T11" fmla="*/ 215 h 215"/>
                <a:gd name="T12" fmla="*/ 215 w 215"/>
                <a:gd name="T13" fmla="*/ 208 h 215"/>
                <a:gd name="T14" fmla="*/ 215 w 215"/>
                <a:gd name="T15" fmla="*/ 7 h 215"/>
                <a:gd name="T16" fmla="*/ 208 w 215"/>
                <a:gd name="T17" fmla="*/ 0 h 215"/>
                <a:gd name="T18" fmla="*/ 201 w 215"/>
                <a:gd name="T19" fmla="*/ 202 h 215"/>
                <a:gd name="T20" fmla="*/ 13 w 215"/>
                <a:gd name="T21" fmla="*/ 202 h 215"/>
                <a:gd name="T22" fmla="*/ 13 w 215"/>
                <a:gd name="T23" fmla="*/ 14 h 215"/>
                <a:gd name="T24" fmla="*/ 201 w 215"/>
                <a:gd name="T25" fmla="*/ 14 h 215"/>
                <a:gd name="T26" fmla="*/ 201 w 215"/>
                <a:gd name="T27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5" h="215">
                  <a:moveTo>
                    <a:pt x="2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3" y="215"/>
                    <a:pt x="7" y="215"/>
                  </a:cubicBezTo>
                  <a:cubicBezTo>
                    <a:pt x="208" y="215"/>
                    <a:pt x="208" y="215"/>
                    <a:pt x="208" y="215"/>
                  </a:cubicBezTo>
                  <a:cubicBezTo>
                    <a:pt x="212" y="215"/>
                    <a:pt x="215" y="212"/>
                    <a:pt x="215" y="208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4"/>
                    <a:pt x="212" y="0"/>
                    <a:pt x="208" y="0"/>
                  </a:cubicBezTo>
                  <a:close/>
                  <a:moveTo>
                    <a:pt x="201" y="202"/>
                  </a:moveTo>
                  <a:cubicBezTo>
                    <a:pt x="13" y="202"/>
                    <a:pt x="13" y="202"/>
                    <a:pt x="13" y="20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201" y="14"/>
                    <a:pt x="201" y="14"/>
                    <a:pt x="201" y="14"/>
                  </a:cubicBezTo>
                  <a:lnTo>
                    <a:pt x="201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1" name="Freeform 74"/>
            <p:cNvSpPr>
              <a:spLocks/>
            </p:cNvSpPr>
            <p:nvPr/>
          </p:nvSpPr>
          <p:spPr bwMode="auto">
            <a:xfrm>
              <a:off x="1304925" y="2849563"/>
              <a:ext cx="101600" cy="303213"/>
            </a:xfrm>
            <a:custGeom>
              <a:avLst/>
              <a:gdLst>
                <a:gd name="T0" fmla="*/ 7 w 54"/>
                <a:gd name="T1" fmla="*/ 27 h 161"/>
                <a:gd name="T2" fmla="*/ 20 w 54"/>
                <a:gd name="T3" fmla="*/ 27 h 161"/>
                <a:gd name="T4" fmla="*/ 20 w 54"/>
                <a:gd name="T5" fmla="*/ 155 h 161"/>
                <a:gd name="T6" fmla="*/ 27 w 54"/>
                <a:gd name="T7" fmla="*/ 161 h 161"/>
                <a:gd name="T8" fmla="*/ 33 w 54"/>
                <a:gd name="T9" fmla="*/ 155 h 161"/>
                <a:gd name="T10" fmla="*/ 33 w 54"/>
                <a:gd name="T11" fmla="*/ 27 h 161"/>
                <a:gd name="T12" fmla="*/ 47 w 54"/>
                <a:gd name="T13" fmla="*/ 27 h 161"/>
                <a:gd name="T14" fmla="*/ 54 w 54"/>
                <a:gd name="T15" fmla="*/ 20 h 161"/>
                <a:gd name="T16" fmla="*/ 47 w 54"/>
                <a:gd name="T17" fmla="*/ 14 h 161"/>
                <a:gd name="T18" fmla="*/ 33 w 54"/>
                <a:gd name="T19" fmla="*/ 14 h 161"/>
                <a:gd name="T20" fmla="*/ 33 w 54"/>
                <a:gd name="T21" fmla="*/ 7 h 161"/>
                <a:gd name="T22" fmla="*/ 27 w 54"/>
                <a:gd name="T23" fmla="*/ 0 h 161"/>
                <a:gd name="T24" fmla="*/ 20 w 54"/>
                <a:gd name="T25" fmla="*/ 7 h 161"/>
                <a:gd name="T26" fmla="*/ 20 w 54"/>
                <a:gd name="T27" fmla="*/ 14 h 161"/>
                <a:gd name="T28" fmla="*/ 7 w 54"/>
                <a:gd name="T29" fmla="*/ 14 h 161"/>
                <a:gd name="T30" fmla="*/ 0 w 54"/>
                <a:gd name="T31" fmla="*/ 20 h 161"/>
                <a:gd name="T32" fmla="*/ 7 w 54"/>
                <a:gd name="T33" fmla="*/ 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161">
                  <a:moveTo>
                    <a:pt x="7" y="27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155"/>
                    <a:pt x="20" y="155"/>
                    <a:pt x="20" y="155"/>
                  </a:cubicBezTo>
                  <a:cubicBezTo>
                    <a:pt x="20" y="158"/>
                    <a:pt x="23" y="161"/>
                    <a:pt x="27" y="161"/>
                  </a:cubicBezTo>
                  <a:cubicBezTo>
                    <a:pt x="30" y="161"/>
                    <a:pt x="33" y="158"/>
                    <a:pt x="33" y="155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51" y="27"/>
                    <a:pt x="54" y="24"/>
                    <a:pt x="54" y="20"/>
                  </a:cubicBezTo>
                  <a:cubicBezTo>
                    <a:pt x="54" y="17"/>
                    <a:pt x="51" y="14"/>
                    <a:pt x="47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23" y="0"/>
                    <a:pt x="20" y="3"/>
                    <a:pt x="20" y="7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7"/>
                    <a:pt x="0" y="20"/>
                  </a:cubicBezTo>
                  <a:cubicBezTo>
                    <a:pt x="0" y="24"/>
                    <a:pt x="3" y="27"/>
                    <a:pt x="7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2" name="Freeform 75"/>
            <p:cNvSpPr>
              <a:spLocks/>
            </p:cNvSpPr>
            <p:nvPr/>
          </p:nvSpPr>
          <p:spPr bwMode="auto">
            <a:xfrm>
              <a:off x="1504950" y="2849563"/>
              <a:ext cx="101600" cy="303213"/>
            </a:xfrm>
            <a:custGeom>
              <a:avLst/>
              <a:gdLst>
                <a:gd name="T0" fmla="*/ 7 w 54"/>
                <a:gd name="T1" fmla="*/ 148 h 161"/>
                <a:gd name="T2" fmla="*/ 20 w 54"/>
                <a:gd name="T3" fmla="*/ 148 h 161"/>
                <a:gd name="T4" fmla="*/ 20 w 54"/>
                <a:gd name="T5" fmla="*/ 155 h 161"/>
                <a:gd name="T6" fmla="*/ 27 w 54"/>
                <a:gd name="T7" fmla="*/ 161 h 161"/>
                <a:gd name="T8" fmla="*/ 34 w 54"/>
                <a:gd name="T9" fmla="*/ 155 h 161"/>
                <a:gd name="T10" fmla="*/ 34 w 54"/>
                <a:gd name="T11" fmla="*/ 148 h 161"/>
                <a:gd name="T12" fmla="*/ 47 w 54"/>
                <a:gd name="T13" fmla="*/ 148 h 161"/>
                <a:gd name="T14" fmla="*/ 54 w 54"/>
                <a:gd name="T15" fmla="*/ 141 h 161"/>
                <a:gd name="T16" fmla="*/ 47 w 54"/>
                <a:gd name="T17" fmla="*/ 134 h 161"/>
                <a:gd name="T18" fmla="*/ 34 w 54"/>
                <a:gd name="T19" fmla="*/ 134 h 161"/>
                <a:gd name="T20" fmla="*/ 34 w 54"/>
                <a:gd name="T21" fmla="*/ 7 h 161"/>
                <a:gd name="T22" fmla="*/ 27 w 54"/>
                <a:gd name="T23" fmla="*/ 0 h 161"/>
                <a:gd name="T24" fmla="*/ 20 w 54"/>
                <a:gd name="T25" fmla="*/ 7 h 161"/>
                <a:gd name="T26" fmla="*/ 20 w 54"/>
                <a:gd name="T27" fmla="*/ 134 h 161"/>
                <a:gd name="T28" fmla="*/ 7 w 54"/>
                <a:gd name="T29" fmla="*/ 134 h 161"/>
                <a:gd name="T30" fmla="*/ 0 w 54"/>
                <a:gd name="T31" fmla="*/ 141 h 161"/>
                <a:gd name="T32" fmla="*/ 7 w 54"/>
                <a:gd name="T33" fmla="*/ 14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161">
                  <a:moveTo>
                    <a:pt x="7" y="148"/>
                  </a:moveTo>
                  <a:cubicBezTo>
                    <a:pt x="20" y="148"/>
                    <a:pt x="20" y="148"/>
                    <a:pt x="20" y="148"/>
                  </a:cubicBezTo>
                  <a:cubicBezTo>
                    <a:pt x="20" y="155"/>
                    <a:pt x="20" y="155"/>
                    <a:pt x="20" y="155"/>
                  </a:cubicBezTo>
                  <a:cubicBezTo>
                    <a:pt x="20" y="158"/>
                    <a:pt x="23" y="161"/>
                    <a:pt x="27" y="161"/>
                  </a:cubicBezTo>
                  <a:cubicBezTo>
                    <a:pt x="31" y="161"/>
                    <a:pt x="34" y="158"/>
                    <a:pt x="34" y="155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47" y="148"/>
                    <a:pt x="47" y="148"/>
                    <a:pt x="47" y="148"/>
                  </a:cubicBezTo>
                  <a:cubicBezTo>
                    <a:pt x="51" y="148"/>
                    <a:pt x="54" y="145"/>
                    <a:pt x="54" y="141"/>
                  </a:cubicBezTo>
                  <a:cubicBezTo>
                    <a:pt x="54" y="138"/>
                    <a:pt x="51" y="134"/>
                    <a:pt x="47" y="134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3" y="0"/>
                    <a:pt x="20" y="3"/>
                    <a:pt x="20" y="7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3" y="134"/>
                    <a:pt x="0" y="138"/>
                    <a:pt x="0" y="141"/>
                  </a:cubicBezTo>
                  <a:cubicBezTo>
                    <a:pt x="0" y="145"/>
                    <a:pt x="3" y="148"/>
                    <a:pt x="7" y="1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3" name="Freeform 76"/>
            <p:cNvSpPr>
              <a:spLocks/>
            </p:cNvSpPr>
            <p:nvPr/>
          </p:nvSpPr>
          <p:spPr bwMode="auto">
            <a:xfrm>
              <a:off x="1406525" y="2849563"/>
              <a:ext cx="98425" cy="303213"/>
            </a:xfrm>
            <a:custGeom>
              <a:avLst/>
              <a:gdLst>
                <a:gd name="T0" fmla="*/ 6 w 53"/>
                <a:gd name="T1" fmla="*/ 88 h 161"/>
                <a:gd name="T2" fmla="*/ 20 w 53"/>
                <a:gd name="T3" fmla="*/ 88 h 161"/>
                <a:gd name="T4" fmla="*/ 20 w 53"/>
                <a:gd name="T5" fmla="*/ 155 h 161"/>
                <a:gd name="T6" fmla="*/ 26 w 53"/>
                <a:gd name="T7" fmla="*/ 161 h 161"/>
                <a:gd name="T8" fmla="*/ 33 w 53"/>
                <a:gd name="T9" fmla="*/ 155 h 161"/>
                <a:gd name="T10" fmla="*/ 33 w 53"/>
                <a:gd name="T11" fmla="*/ 88 h 161"/>
                <a:gd name="T12" fmla="*/ 46 w 53"/>
                <a:gd name="T13" fmla="*/ 88 h 161"/>
                <a:gd name="T14" fmla="*/ 53 w 53"/>
                <a:gd name="T15" fmla="*/ 81 h 161"/>
                <a:gd name="T16" fmla="*/ 46 w 53"/>
                <a:gd name="T17" fmla="*/ 74 h 161"/>
                <a:gd name="T18" fmla="*/ 33 w 53"/>
                <a:gd name="T19" fmla="*/ 74 h 161"/>
                <a:gd name="T20" fmla="*/ 33 w 53"/>
                <a:gd name="T21" fmla="*/ 7 h 161"/>
                <a:gd name="T22" fmla="*/ 26 w 53"/>
                <a:gd name="T23" fmla="*/ 0 h 161"/>
                <a:gd name="T24" fmla="*/ 20 w 53"/>
                <a:gd name="T25" fmla="*/ 7 h 161"/>
                <a:gd name="T26" fmla="*/ 20 w 53"/>
                <a:gd name="T27" fmla="*/ 74 h 161"/>
                <a:gd name="T28" fmla="*/ 6 w 53"/>
                <a:gd name="T29" fmla="*/ 74 h 161"/>
                <a:gd name="T30" fmla="*/ 0 w 53"/>
                <a:gd name="T31" fmla="*/ 81 h 161"/>
                <a:gd name="T32" fmla="*/ 6 w 53"/>
                <a:gd name="T33" fmla="*/ 8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161">
                  <a:moveTo>
                    <a:pt x="6" y="88"/>
                  </a:moveTo>
                  <a:cubicBezTo>
                    <a:pt x="20" y="88"/>
                    <a:pt x="20" y="88"/>
                    <a:pt x="20" y="88"/>
                  </a:cubicBezTo>
                  <a:cubicBezTo>
                    <a:pt x="20" y="155"/>
                    <a:pt x="20" y="155"/>
                    <a:pt x="20" y="155"/>
                  </a:cubicBezTo>
                  <a:cubicBezTo>
                    <a:pt x="20" y="158"/>
                    <a:pt x="23" y="161"/>
                    <a:pt x="26" y="161"/>
                  </a:cubicBezTo>
                  <a:cubicBezTo>
                    <a:pt x="30" y="161"/>
                    <a:pt x="33" y="158"/>
                    <a:pt x="33" y="155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50" y="88"/>
                    <a:pt x="53" y="85"/>
                    <a:pt x="53" y="81"/>
                  </a:cubicBezTo>
                  <a:cubicBezTo>
                    <a:pt x="53" y="77"/>
                    <a:pt x="50" y="74"/>
                    <a:pt x="46" y="74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3"/>
                    <a:pt x="30" y="0"/>
                    <a:pt x="26" y="0"/>
                  </a:cubicBezTo>
                  <a:cubicBezTo>
                    <a:pt x="23" y="0"/>
                    <a:pt x="20" y="3"/>
                    <a:pt x="20" y="7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3" y="74"/>
                    <a:pt x="0" y="77"/>
                    <a:pt x="0" y="81"/>
                  </a:cubicBezTo>
                  <a:cubicBezTo>
                    <a:pt x="0" y="85"/>
                    <a:pt x="3" y="88"/>
                    <a:pt x="6" y="8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1" name="Group 590"/>
          <p:cNvGrpSpPr/>
          <p:nvPr/>
        </p:nvGrpSpPr>
        <p:grpSpPr>
          <a:xfrm>
            <a:off x="8201025" y="2174875"/>
            <a:ext cx="228600" cy="404813"/>
            <a:chOff x="8201025" y="2174875"/>
            <a:chExt cx="228600" cy="404813"/>
          </a:xfrm>
        </p:grpSpPr>
        <p:sp>
          <p:nvSpPr>
            <p:cNvPr id="464" name="Freeform 77"/>
            <p:cNvSpPr>
              <a:spLocks/>
            </p:cNvSpPr>
            <p:nvPr/>
          </p:nvSpPr>
          <p:spPr bwMode="auto">
            <a:xfrm>
              <a:off x="8201025" y="2327275"/>
              <a:ext cx="228600" cy="252413"/>
            </a:xfrm>
            <a:custGeom>
              <a:avLst/>
              <a:gdLst>
                <a:gd name="T0" fmla="*/ 54 w 121"/>
                <a:gd name="T1" fmla="*/ 66 h 134"/>
                <a:gd name="T2" fmla="*/ 54 w 121"/>
                <a:gd name="T3" fmla="*/ 121 h 134"/>
                <a:gd name="T4" fmla="*/ 10 w 121"/>
                <a:gd name="T5" fmla="*/ 121 h 134"/>
                <a:gd name="T6" fmla="*/ 4 w 121"/>
                <a:gd name="T7" fmla="*/ 127 h 134"/>
                <a:gd name="T8" fmla="*/ 10 w 121"/>
                <a:gd name="T9" fmla="*/ 134 h 134"/>
                <a:gd name="T10" fmla="*/ 111 w 121"/>
                <a:gd name="T11" fmla="*/ 134 h 134"/>
                <a:gd name="T12" fmla="*/ 118 w 121"/>
                <a:gd name="T13" fmla="*/ 127 h 134"/>
                <a:gd name="T14" fmla="*/ 111 w 121"/>
                <a:gd name="T15" fmla="*/ 121 h 134"/>
                <a:gd name="T16" fmla="*/ 67 w 121"/>
                <a:gd name="T17" fmla="*/ 121 h 134"/>
                <a:gd name="T18" fmla="*/ 67 w 121"/>
                <a:gd name="T19" fmla="*/ 66 h 134"/>
                <a:gd name="T20" fmla="*/ 121 w 121"/>
                <a:gd name="T21" fmla="*/ 7 h 134"/>
                <a:gd name="T22" fmla="*/ 114 w 121"/>
                <a:gd name="T23" fmla="*/ 0 h 134"/>
                <a:gd name="T24" fmla="*/ 108 w 121"/>
                <a:gd name="T25" fmla="*/ 7 h 134"/>
                <a:gd name="T26" fmla="*/ 61 w 121"/>
                <a:gd name="T27" fmla="*/ 54 h 134"/>
                <a:gd name="T28" fmla="*/ 14 w 121"/>
                <a:gd name="T29" fmla="*/ 7 h 134"/>
                <a:gd name="T30" fmla="*/ 7 w 121"/>
                <a:gd name="T31" fmla="*/ 0 h 134"/>
                <a:gd name="T32" fmla="*/ 0 w 121"/>
                <a:gd name="T33" fmla="*/ 7 h 134"/>
                <a:gd name="T34" fmla="*/ 54 w 121"/>
                <a:gd name="T35" fmla="*/ 6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1" h="134">
                  <a:moveTo>
                    <a:pt x="54" y="66"/>
                  </a:moveTo>
                  <a:cubicBezTo>
                    <a:pt x="54" y="121"/>
                    <a:pt x="54" y="121"/>
                    <a:pt x="54" y="12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7" y="121"/>
                    <a:pt x="4" y="124"/>
                    <a:pt x="4" y="127"/>
                  </a:cubicBezTo>
                  <a:cubicBezTo>
                    <a:pt x="4" y="131"/>
                    <a:pt x="7" y="134"/>
                    <a:pt x="10" y="134"/>
                  </a:cubicBezTo>
                  <a:cubicBezTo>
                    <a:pt x="111" y="134"/>
                    <a:pt x="111" y="134"/>
                    <a:pt x="111" y="134"/>
                  </a:cubicBezTo>
                  <a:cubicBezTo>
                    <a:pt x="115" y="134"/>
                    <a:pt x="118" y="131"/>
                    <a:pt x="118" y="127"/>
                  </a:cubicBezTo>
                  <a:cubicBezTo>
                    <a:pt x="118" y="124"/>
                    <a:pt x="115" y="121"/>
                    <a:pt x="111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95" y="63"/>
                    <a:pt x="121" y="35"/>
                    <a:pt x="121" y="7"/>
                  </a:cubicBezTo>
                  <a:cubicBezTo>
                    <a:pt x="121" y="3"/>
                    <a:pt x="118" y="0"/>
                    <a:pt x="114" y="0"/>
                  </a:cubicBezTo>
                  <a:cubicBezTo>
                    <a:pt x="111" y="0"/>
                    <a:pt x="108" y="3"/>
                    <a:pt x="108" y="7"/>
                  </a:cubicBezTo>
                  <a:cubicBezTo>
                    <a:pt x="108" y="30"/>
                    <a:pt x="84" y="54"/>
                    <a:pt x="61" y="54"/>
                  </a:cubicBezTo>
                  <a:cubicBezTo>
                    <a:pt x="37" y="54"/>
                    <a:pt x="14" y="30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5"/>
                    <a:pt x="26" y="63"/>
                    <a:pt x="54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5" name="Freeform 78"/>
            <p:cNvSpPr>
              <a:spLocks noEditPoints="1"/>
            </p:cNvSpPr>
            <p:nvPr/>
          </p:nvSpPr>
          <p:spPr bwMode="auto">
            <a:xfrm>
              <a:off x="8251825" y="2174875"/>
              <a:ext cx="127000" cy="227013"/>
            </a:xfrm>
            <a:custGeom>
              <a:avLst/>
              <a:gdLst>
                <a:gd name="T0" fmla="*/ 34 w 67"/>
                <a:gd name="T1" fmla="*/ 121 h 121"/>
                <a:gd name="T2" fmla="*/ 67 w 67"/>
                <a:gd name="T3" fmla="*/ 88 h 121"/>
                <a:gd name="T4" fmla="*/ 67 w 67"/>
                <a:gd name="T5" fmla="*/ 34 h 121"/>
                <a:gd name="T6" fmla="*/ 34 w 67"/>
                <a:gd name="T7" fmla="*/ 0 h 121"/>
                <a:gd name="T8" fmla="*/ 0 w 67"/>
                <a:gd name="T9" fmla="*/ 34 h 121"/>
                <a:gd name="T10" fmla="*/ 0 w 67"/>
                <a:gd name="T11" fmla="*/ 88 h 121"/>
                <a:gd name="T12" fmla="*/ 34 w 67"/>
                <a:gd name="T13" fmla="*/ 121 h 121"/>
                <a:gd name="T14" fmla="*/ 34 w 67"/>
                <a:gd name="T15" fmla="*/ 14 h 121"/>
                <a:gd name="T16" fmla="*/ 54 w 67"/>
                <a:gd name="T17" fmla="*/ 34 h 121"/>
                <a:gd name="T18" fmla="*/ 54 w 67"/>
                <a:gd name="T19" fmla="*/ 37 h 121"/>
                <a:gd name="T20" fmla="*/ 47 w 67"/>
                <a:gd name="T21" fmla="*/ 37 h 121"/>
                <a:gd name="T22" fmla="*/ 40 w 67"/>
                <a:gd name="T23" fmla="*/ 44 h 121"/>
                <a:gd name="T24" fmla="*/ 47 w 67"/>
                <a:gd name="T25" fmla="*/ 51 h 121"/>
                <a:gd name="T26" fmla="*/ 54 w 67"/>
                <a:gd name="T27" fmla="*/ 51 h 121"/>
                <a:gd name="T28" fmla="*/ 54 w 67"/>
                <a:gd name="T29" fmla="*/ 64 h 121"/>
                <a:gd name="T30" fmla="*/ 47 w 67"/>
                <a:gd name="T31" fmla="*/ 64 h 121"/>
                <a:gd name="T32" fmla="*/ 40 w 67"/>
                <a:gd name="T33" fmla="*/ 71 h 121"/>
                <a:gd name="T34" fmla="*/ 47 w 67"/>
                <a:gd name="T35" fmla="*/ 78 h 121"/>
                <a:gd name="T36" fmla="*/ 54 w 67"/>
                <a:gd name="T37" fmla="*/ 78 h 121"/>
                <a:gd name="T38" fmla="*/ 54 w 67"/>
                <a:gd name="T39" fmla="*/ 88 h 121"/>
                <a:gd name="T40" fmla="*/ 34 w 67"/>
                <a:gd name="T41" fmla="*/ 108 h 121"/>
                <a:gd name="T42" fmla="*/ 14 w 67"/>
                <a:gd name="T43" fmla="*/ 88 h 121"/>
                <a:gd name="T44" fmla="*/ 14 w 67"/>
                <a:gd name="T45" fmla="*/ 78 h 121"/>
                <a:gd name="T46" fmla="*/ 20 w 67"/>
                <a:gd name="T47" fmla="*/ 78 h 121"/>
                <a:gd name="T48" fmla="*/ 27 w 67"/>
                <a:gd name="T49" fmla="*/ 71 h 121"/>
                <a:gd name="T50" fmla="*/ 20 w 67"/>
                <a:gd name="T51" fmla="*/ 64 h 121"/>
                <a:gd name="T52" fmla="*/ 14 w 67"/>
                <a:gd name="T53" fmla="*/ 64 h 121"/>
                <a:gd name="T54" fmla="*/ 14 w 67"/>
                <a:gd name="T55" fmla="*/ 51 h 121"/>
                <a:gd name="T56" fmla="*/ 20 w 67"/>
                <a:gd name="T57" fmla="*/ 51 h 121"/>
                <a:gd name="T58" fmla="*/ 27 w 67"/>
                <a:gd name="T59" fmla="*/ 44 h 121"/>
                <a:gd name="T60" fmla="*/ 20 w 67"/>
                <a:gd name="T61" fmla="*/ 37 h 121"/>
                <a:gd name="T62" fmla="*/ 14 w 67"/>
                <a:gd name="T63" fmla="*/ 37 h 121"/>
                <a:gd name="T64" fmla="*/ 14 w 67"/>
                <a:gd name="T65" fmla="*/ 34 h 121"/>
                <a:gd name="T66" fmla="*/ 34 w 67"/>
                <a:gd name="T67" fmla="*/ 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" h="121">
                  <a:moveTo>
                    <a:pt x="34" y="121"/>
                  </a:moveTo>
                  <a:cubicBezTo>
                    <a:pt x="52" y="121"/>
                    <a:pt x="67" y="106"/>
                    <a:pt x="67" y="88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15"/>
                    <a:pt x="52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6"/>
                    <a:pt x="15" y="121"/>
                    <a:pt x="34" y="121"/>
                  </a:cubicBezTo>
                  <a:close/>
                  <a:moveTo>
                    <a:pt x="34" y="14"/>
                  </a:moveTo>
                  <a:cubicBezTo>
                    <a:pt x="45" y="14"/>
                    <a:pt x="54" y="23"/>
                    <a:pt x="54" y="34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3" y="37"/>
                    <a:pt x="40" y="40"/>
                    <a:pt x="40" y="44"/>
                  </a:cubicBezTo>
                  <a:cubicBezTo>
                    <a:pt x="40" y="48"/>
                    <a:pt x="43" y="51"/>
                    <a:pt x="47" y="51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3" y="64"/>
                    <a:pt x="40" y="67"/>
                    <a:pt x="40" y="71"/>
                  </a:cubicBezTo>
                  <a:cubicBezTo>
                    <a:pt x="40" y="75"/>
                    <a:pt x="43" y="78"/>
                    <a:pt x="47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99"/>
                    <a:pt x="45" y="108"/>
                    <a:pt x="34" y="108"/>
                  </a:cubicBezTo>
                  <a:cubicBezTo>
                    <a:pt x="23" y="108"/>
                    <a:pt x="14" y="99"/>
                    <a:pt x="14" y="88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4" y="78"/>
                    <a:pt x="27" y="75"/>
                    <a:pt x="27" y="71"/>
                  </a:cubicBezTo>
                  <a:cubicBezTo>
                    <a:pt x="27" y="67"/>
                    <a:pt x="24" y="64"/>
                    <a:pt x="20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4" y="51"/>
                    <a:pt x="27" y="48"/>
                    <a:pt x="27" y="44"/>
                  </a:cubicBezTo>
                  <a:cubicBezTo>
                    <a:pt x="27" y="40"/>
                    <a:pt x="24" y="37"/>
                    <a:pt x="20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23"/>
                    <a:pt x="23" y="14"/>
                    <a:pt x="34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66" name="Freeform 79"/>
          <p:cNvSpPr>
            <a:spLocks noEditPoints="1"/>
          </p:cNvSpPr>
          <p:nvPr/>
        </p:nvSpPr>
        <p:spPr bwMode="auto">
          <a:xfrm>
            <a:off x="1878013" y="2857500"/>
            <a:ext cx="403225" cy="288925"/>
          </a:xfrm>
          <a:custGeom>
            <a:avLst/>
            <a:gdLst>
              <a:gd name="T0" fmla="*/ 40 w 215"/>
              <a:gd name="T1" fmla="*/ 154 h 154"/>
              <a:gd name="T2" fmla="*/ 47 w 215"/>
              <a:gd name="T3" fmla="*/ 154 h 154"/>
              <a:gd name="T4" fmla="*/ 54 w 215"/>
              <a:gd name="T5" fmla="*/ 147 h 154"/>
              <a:gd name="T6" fmla="*/ 54 w 215"/>
              <a:gd name="T7" fmla="*/ 90 h 154"/>
              <a:gd name="T8" fmla="*/ 54 w 215"/>
              <a:gd name="T9" fmla="*/ 80 h 154"/>
              <a:gd name="T10" fmla="*/ 54 w 215"/>
              <a:gd name="T11" fmla="*/ 60 h 154"/>
              <a:gd name="T12" fmla="*/ 107 w 215"/>
              <a:gd name="T13" fmla="*/ 13 h 154"/>
              <a:gd name="T14" fmla="*/ 161 w 215"/>
              <a:gd name="T15" fmla="*/ 60 h 154"/>
              <a:gd name="T16" fmla="*/ 161 w 215"/>
              <a:gd name="T17" fmla="*/ 80 h 154"/>
              <a:gd name="T18" fmla="*/ 161 w 215"/>
              <a:gd name="T19" fmla="*/ 147 h 154"/>
              <a:gd name="T20" fmla="*/ 168 w 215"/>
              <a:gd name="T21" fmla="*/ 154 h 154"/>
              <a:gd name="T22" fmla="*/ 175 w 215"/>
              <a:gd name="T23" fmla="*/ 154 h 154"/>
              <a:gd name="T24" fmla="*/ 215 w 215"/>
              <a:gd name="T25" fmla="*/ 114 h 154"/>
              <a:gd name="T26" fmla="*/ 175 w 215"/>
              <a:gd name="T27" fmla="*/ 73 h 154"/>
              <a:gd name="T28" fmla="*/ 175 w 215"/>
              <a:gd name="T29" fmla="*/ 60 h 154"/>
              <a:gd name="T30" fmla="*/ 107 w 215"/>
              <a:gd name="T31" fmla="*/ 0 h 154"/>
              <a:gd name="T32" fmla="*/ 40 w 215"/>
              <a:gd name="T33" fmla="*/ 60 h 154"/>
              <a:gd name="T34" fmla="*/ 40 w 215"/>
              <a:gd name="T35" fmla="*/ 73 h 154"/>
              <a:gd name="T36" fmla="*/ 0 w 215"/>
              <a:gd name="T37" fmla="*/ 114 h 154"/>
              <a:gd name="T38" fmla="*/ 40 w 215"/>
              <a:gd name="T39" fmla="*/ 154 h 154"/>
              <a:gd name="T40" fmla="*/ 201 w 215"/>
              <a:gd name="T41" fmla="*/ 114 h 154"/>
              <a:gd name="T42" fmla="*/ 175 w 215"/>
              <a:gd name="T43" fmla="*/ 141 h 154"/>
              <a:gd name="T44" fmla="*/ 175 w 215"/>
              <a:gd name="T45" fmla="*/ 87 h 154"/>
              <a:gd name="T46" fmla="*/ 201 w 215"/>
              <a:gd name="T47" fmla="*/ 114 h 154"/>
              <a:gd name="T48" fmla="*/ 40 w 215"/>
              <a:gd name="T49" fmla="*/ 87 h 154"/>
              <a:gd name="T50" fmla="*/ 40 w 215"/>
              <a:gd name="T51" fmla="*/ 90 h 154"/>
              <a:gd name="T52" fmla="*/ 40 w 215"/>
              <a:gd name="T53" fmla="*/ 141 h 154"/>
              <a:gd name="T54" fmla="*/ 14 w 215"/>
              <a:gd name="T55" fmla="*/ 114 h 154"/>
              <a:gd name="T56" fmla="*/ 40 w 215"/>
              <a:gd name="T57" fmla="*/ 8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5" h="154">
                <a:moveTo>
                  <a:pt x="40" y="154"/>
                </a:moveTo>
                <a:cubicBezTo>
                  <a:pt x="47" y="154"/>
                  <a:pt x="47" y="154"/>
                  <a:pt x="47" y="154"/>
                </a:cubicBezTo>
                <a:cubicBezTo>
                  <a:pt x="51" y="154"/>
                  <a:pt x="54" y="151"/>
                  <a:pt x="54" y="147"/>
                </a:cubicBezTo>
                <a:cubicBezTo>
                  <a:pt x="54" y="90"/>
                  <a:pt x="54" y="90"/>
                  <a:pt x="54" y="90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60"/>
                  <a:pt x="54" y="60"/>
                  <a:pt x="54" y="60"/>
                </a:cubicBezTo>
                <a:cubicBezTo>
                  <a:pt x="54" y="58"/>
                  <a:pt x="54" y="13"/>
                  <a:pt x="107" y="13"/>
                </a:cubicBezTo>
                <a:cubicBezTo>
                  <a:pt x="160" y="13"/>
                  <a:pt x="161" y="58"/>
                  <a:pt x="161" y="6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147"/>
                  <a:pt x="161" y="147"/>
                  <a:pt x="161" y="147"/>
                </a:cubicBezTo>
                <a:cubicBezTo>
                  <a:pt x="161" y="151"/>
                  <a:pt x="164" y="154"/>
                  <a:pt x="168" y="154"/>
                </a:cubicBezTo>
                <a:cubicBezTo>
                  <a:pt x="175" y="154"/>
                  <a:pt x="175" y="154"/>
                  <a:pt x="175" y="154"/>
                </a:cubicBezTo>
                <a:cubicBezTo>
                  <a:pt x="197" y="154"/>
                  <a:pt x="215" y="136"/>
                  <a:pt x="215" y="114"/>
                </a:cubicBezTo>
                <a:cubicBezTo>
                  <a:pt x="215" y="92"/>
                  <a:pt x="197" y="73"/>
                  <a:pt x="175" y="73"/>
                </a:cubicBezTo>
                <a:cubicBezTo>
                  <a:pt x="175" y="60"/>
                  <a:pt x="175" y="60"/>
                  <a:pt x="175" y="60"/>
                </a:cubicBezTo>
                <a:cubicBezTo>
                  <a:pt x="175" y="59"/>
                  <a:pt x="174" y="0"/>
                  <a:pt x="107" y="0"/>
                </a:cubicBezTo>
                <a:cubicBezTo>
                  <a:pt x="41" y="0"/>
                  <a:pt x="40" y="59"/>
                  <a:pt x="40" y="60"/>
                </a:cubicBezTo>
                <a:cubicBezTo>
                  <a:pt x="40" y="73"/>
                  <a:pt x="40" y="73"/>
                  <a:pt x="40" y="73"/>
                </a:cubicBezTo>
                <a:cubicBezTo>
                  <a:pt x="18" y="73"/>
                  <a:pt x="0" y="92"/>
                  <a:pt x="0" y="114"/>
                </a:cubicBezTo>
                <a:cubicBezTo>
                  <a:pt x="0" y="136"/>
                  <a:pt x="18" y="154"/>
                  <a:pt x="40" y="154"/>
                </a:cubicBezTo>
                <a:close/>
                <a:moveTo>
                  <a:pt x="201" y="114"/>
                </a:moveTo>
                <a:cubicBezTo>
                  <a:pt x="201" y="129"/>
                  <a:pt x="189" y="141"/>
                  <a:pt x="175" y="141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89" y="87"/>
                  <a:pt x="201" y="99"/>
                  <a:pt x="201" y="114"/>
                </a:cubicBezTo>
                <a:close/>
                <a:moveTo>
                  <a:pt x="40" y="87"/>
                </a:moveTo>
                <a:cubicBezTo>
                  <a:pt x="40" y="90"/>
                  <a:pt x="40" y="90"/>
                  <a:pt x="40" y="90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26" y="141"/>
                  <a:pt x="14" y="129"/>
                  <a:pt x="14" y="114"/>
                </a:cubicBezTo>
                <a:cubicBezTo>
                  <a:pt x="14" y="99"/>
                  <a:pt x="26" y="87"/>
                  <a:pt x="40" y="8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590" name="Group 589"/>
          <p:cNvGrpSpPr/>
          <p:nvPr/>
        </p:nvGrpSpPr>
        <p:grpSpPr>
          <a:xfrm>
            <a:off x="6880225" y="2174875"/>
            <a:ext cx="379413" cy="404813"/>
            <a:chOff x="6880225" y="2174875"/>
            <a:chExt cx="379413" cy="404813"/>
          </a:xfrm>
        </p:grpSpPr>
        <p:sp>
          <p:nvSpPr>
            <p:cNvPr id="467" name="Freeform 80"/>
            <p:cNvSpPr>
              <a:spLocks noEditPoints="1"/>
            </p:cNvSpPr>
            <p:nvPr/>
          </p:nvSpPr>
          <p:spPr bwMode="auto">
            <a:xfrm>
              <a:off x="6880225" y="2174875"/>
              <a:ext cx="214313" cy="404813"/>
            </a:xfrm>
            <a:custGeom>
              <a:avLst/>
              <a:gdLst>
                <a:gd name="T0" fmla="*/ 7 w 114"/>
                <a:gd name="T1" fmla="*/ 155 h 215"/>
                <a:gd name="T2" fmla="*/ 44 w 114"/>
                <a:gd name="T3" fmla="*/ 155 h 215"/>
                <a:gd name="T4" fmla="*/ 102 w 114"/>
                <a:gd name="T5" fmla="*/ 213 h 215"/>
                <a:gd name="T6" fmla="*/ 107 w 114"/>
                <a:gd name="T7" fmla="*/ 215 h 215"/>
                <a:gd name="T8" fmla="*/ 110 w 114"/>
                <a:gd name="T9" fmla="*/ 215 h 215"/>
                <a:gd name="T10" fmla="*/ 114 w 114"/>
                <a:gd name="T11" fmla="*/ 208 h 215"/>
                <a:gd name="T12" fmla="*/ 114 w 114"/>
                <a:gd name="T13" fmla="*/ 7 h 215"/>
                <a:gd name="T14" fmla="*/ 110 w 114"/>
                <a:gd name="T15" fmla="*/ 1 h 215"/>
                <a:gd name="T16" fmla="*/ 102 w 114"/>
                <a:gd name="T17" fmla="*/ 2 h 215"/>
                <a:gd name="T18" fmla="*/ 44 w 114"/>
                <a:gd name="T19" fmla="*/ 61 h 215"/>
                <a:gd name="T20" fmla="*/ 7 w 114"/>
                <a:gd name="T21" fmla="*/ 61 h 215"/>
                <a:gd name="T22" fmla="*/ 0 w 114"/>
                <a:gd name="T23" fmla="*/ 67 h 215"/>
                <a:gd name="T24" fmla="*/ 0 w 114"/>
                <a:gd name="T25" fmla="*/ 148 h 215"/>
                <a:gd name="T26" fmla="*/ 7 w 114"/>
                <a:gd name="T27" fmla="*/ 155 h 215"/>
                <a:gd name="T28" fmla="*/ 13 w 114"/>
                <a:gd name="T29" fmla="*/ 74 h 215"/>
                <a:gd name="T30" fmla="*/ 47 w 114"/>
                <a:gd name="T31" fmla="*/ 74 h 215"/>
                <a:gd name="T32" fmla="*/ 52 w 114"/>
                <a:gd name="T33" fmla="*/ 72 h 215"/>
                <a:gd name="T34" fmla="*/ 100 w 114"/>
                <a:gd name="T35" fmla="*/ 23 h 215"/>
                <a:gd name="T36" fmla="*/ 100 w 114"/>
                <a:gd name="T37" fmla="*/ 192 h 215"/>
                <a:gd name="T38" fmla="*/ 52 w 114"/>
                <a:gd name="T39" fmla="*/ 143 h 215"/>
                <a:gd name="T40" fmla="*/ 47 w 114"/>
                <a:gd name="T41" fmla="*/ 141 h 215"/>
                <a:gd name="T42" fmla="*/ 13 w 114"/>
                <a:gd name="T43" fmla="*/ 141 h 215"/>
                <a:gd name="T44" fmla="*/ 13 w 114"/>
                <a:gd name="T45" fmla="*/ 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" h="215">
                  <a:moveTo>
                    <a:pt x="7" y="155"/>
                  </a:moveTo>
                  <a:cubicBezTo>
                    <a:pt x="44" y="155"/>
                    <a:pt x="44" y="155"/>
                    <a:pt x="44" y="155"/>
                  </a:cubicBezTo>
                  <a:cubicBezTo>
                    <a:pt x="102" y="213"/>
                    <a:pt x="102" y="213"/>
                    <a:pt x="102" y="213"/>
                  </a:cubicBezTo>
                  <a:cubicBezTo>
                    <a:pt x="104" y="214"/>
                    <a:pt x="105" y="215"/>
                    <a:pt x="107" y="215"/>
                  </a:cubicBezTo>
                  <a:cubicBezTo>
                    <a:pt x="108" y="215"/>
                    <a:pt x="109" y="215"/>
                    <a:pt x="110" y="215"/>
                  </a:cubicBezTo>
                  <a:cubicBezTo>
                    <a:pt x="112" y="213"/>
                    <a:pt x="114" y="211"/>
                    <a:pt x="114" y="208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2" y="2"/>
                    <a:pt x="110" y="1"/>
                  </a:cubicBezTo>
                  <a:cubicBezTo>
                    <a:pt x="107" y="0"/>
                    <a:pt x="104" y="0"/>
                    <a:pt x="102" y="2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3" y="61"/>
                    <a:pt x="0" y="64"/>
                    <a:pt x="0" y="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2"/>
                    <a:pt x="3" y="155"/>
                    <a:pt x="7" y="155"/>
                  </a:cubicBezTo>
                  <a:close/>
                  <a:moveTo>
                    <a:pt x="13" y="74"/>
                  </a:moveTo>
                  <a:cubicBezTo>
                    <a:pt x="47" y="74"/>
                    <a:pt x="47" y="74"/>
                    <a:pt x="47" y="74"/>
                  </a:cubicBezTo>
                  <a:cubicBezTo>
                    <a:pt x="49" y="74"/>
                    <a:pt x="50" y="73"/>
                    <a:pt x="52" y="72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50" y="142"/>
                    <a:pt x="49" y="141"/>
                    <a:pt x="47" y="141"/>
                  </a:cubicBezTo>
                  <a:cubicBezTo>
                    <a:pt x="13" y="141"/>
                    <a:pt x="13" y="141"/>
                    <a:pt x="13" y="141"/>
                  </a:cubicBezTo>
                  <a:lnTo>
                    <a:pt x="13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8" name="Freeform 81"/>
            <p:cNvSpPr>
              <a:spLocks/>
            </p:cNvSpPr>
            <p:nvPr/>
          </p:nvSpPr>
          <p:spPr bwMode="auto">
            <a:xfrm>
              <a:off x="7118350" y="2306638"/>
              <a:ext cx="141288" cy="141288"/>
            </a:xfrm>
            <a:custGeom>
              <a:avLst/>
              <a:gdLst>
                <a:gd name="T0" fmla="*/ 2 w 75"/>
                <a:gd name="T1" fmla="*/ 73 h 75"/>
                <a:gd name="T2" fmla="*/ 7 w 75"/>
                <a:gd name="T3" fmla="*/ 75 h 75"/>
                <a:gd name="T4" fmla="*/ 12 w 75"/>
                <a:gd name="T5" fmla="*/ 73 h 75"/>
                <a:gd name="T6" fmla="*/ 37 w 75"/>
                <a:gd name="T7" fmla="*/ 47 h 75"/>
                <a:gd name="T8" fmla="*/ 63 w 75"/>
                <a:gd name="T9" fmla="*/ 73 h 75"/>
                <a:gd name="T10" fmla="*/ 67 w 75"/>
                <a:gd name="T11" fmla="*/ 75 h 75"/>
                <a:gd name="T12" fmla="*/ 72 w 75"/>
                <a:gd name="T13" fmla="*/ 73 h 75"/>
                <a:gd name="T14" fmla="*/ 72 w 75"/>
                <a:gd name="T15" fmla="*/ 63 h 75"/>
                <a:gd name="T16" fmla="*/ 47 w 75"/>
                <a:gd name="T17" fmla="*/ 38 h 75"/>
                <a:gd name="T18" fmla="*/ 72 w 75"/>
                <a:gd name="T19" fmla="*/ 12 h 75"/>
                <a:gd name="T20" fmla="*/ 72 w 75"/>
                <a:gd name="T21" fmla="*/ 3 h 75"/>
                <a:gd name="T22" fmla="*/ 63 w 75"/>
                <a:gd name="T23" fmla="*/ 3 h 75"/>
                <a:gd name="T24" fmla="*/ 37 w 75"/>
                <a:gd name="T25" fmla="*/ 28 h 75"/>
                <a:gd name="T26" fmla="*/ 12 w 75"/>
                <a:gd name="T27" fmla="*/ 3 h 75"/>
                <a:gd name="T28" fmla="*/ 2 w 75"/>
                <a:gd name="T29" fmla="*/ 3 h 75"/>
                <a:gd name="T30" fmla="*/ 2 w 75"/>
                <a:gd name="T31" fmla="*/ 12 h 75"/>
                <a:gd name="T32" fmla="*/ 28 w 75"/>
                <a:gd name="T33" fmla="*/ 38 h 75"/>
                <a:gd name="T34" fmla="*/ 2 w 75"/>
                <a:gd name="T35" fmla="*/ 63 h 75"/>
                <a:gd name="T36" fmla="*/ 2 w 75"/>
                <a:gd name="T37" fmla="*/ 7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75">
                  <a:moveTo>
                    <a:pt x="2" y="73"/>
                  </a:moveTo>
                  <a:cubicBezTo>
                    <a:pt x="4" y="74"/>
                    <a:pt x="5" y="75"/>
                    <a:pt x="7" y="75"/>
                  </a:cubicBezTo>
                  <a:cubicBezTo>
                    <a:pt x="9" y="75"/>
                    <a:pt x="10" y="74"/>
                    <a:pt x="12" y="73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4" y="74"/>
                    <a:pt x="66" y="75"/>
                    <a:pt x="67" y="75"/>
                  </a:cubicBezTo>
                  <a:cubicBezTo>
                    <a:pt x="69" y="75"/>
                    <a:pt x="71" y="74"/>
                    <a:pt x="72" y="73"/>
                  </a:cubicBezTo>
                  <a:cubicBezTo>
                    <a:pt x="75" y="70"/>
                    <a:pt x="75" y="66"/>
                    <a:pt x="72" y="63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5" y="10"/>
                    <a:pt x="75" y="5"/>
                    <a:pt x="72" y="3"/>
                  </a:cubicBezTo>
                  <a:cubicBezTo>
                    <a:pt x="69" y="0"/>
                    <a:pt x="65" y="0"/>
                    <a:pt x="63" y="3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0" y="5"/>
                    <a:pt x="0" y="10"/>
                    <a:pt x="2" y="12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0" y="66"/>
                    <a:pt x="0" y="70"/>
                    <a:pt x="2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89" name="Group 588"/>
          <p:cNvGrpSpPr/>
          <p:nvPr/>
        </p:nvGrpSpPr>
        <p:grpSpPr>
          <a:xfrm>
            <a:off x="6280150" y="2174875"/>
            <a:ext cx="328613" cy="404813"/>
            <a:chOff x="6280150" y="2174875"/>
            <a:chExt cx="328613" cy="404813"/>
          </a:xfrm>
        </p:grpSpPr>
        <p:sp>
          <p:nvSpPr>
            <p:cNvPr id="469" name="Freeform 82"/>
            <p:cNvSpPr>
              <a:spLocks noEditPoints="1"/>
            </p:cNvSpPr>
            <p:nvPr/>
          </p:nvSpPr>
          <p:spPr bwMode="auto">
            <a:xfrm>
              <a:off x="6280150" y="2174875"/>
              <a:ext cx="214313" cy="404813"/>
            </a:xfrm>
            <a:custGeom>
              <a:avLst/>
              <a:gdLst>
                <a:gd name="T0" fmla="*/ 7 w 114"/>
                <a:gd name="T1" fmla="*/ 155 h 215"/>
                <a:gd name="T2" fmla="*/ 44 w 114"/>
                <a:gd name="T3" fmla="*/ 155 h 215"/>
                <a:gd name="T4" fmla="*/ 103 w 114"/>
                <a:gd name="T5" fmla="*/ 213 h 215"/>
                <a:gd name="T6" fmla="*/ 107 w 114"/>
                <a:gd name="T7" fmla="*/ 215 h 215"/>
                <a:gd name="T8" fmla="*/ 110 w 114"/>
                <a:gd name="T9" fmla="*/ 215 h 215"/>
                <a:gd name="T10" fmla="*/ 114 w 114"/>
                <a:gd name="T11" fmla="*/ 208 h 215"/>
                <a:gd name="T12" fmla="*/ 114 w 114"/>
                <a:gd name="T13" fmla="*/ 7 h 215"/>
                <a:gd name="T14" fmla="*/ 110 w 114"/>
                <a:gd name="T15" fmla="*/ 1 h 215"/>
                <a:gd name="T16" fmla="*/ 103 w 114"/>
                <a:gd name="T17" fmla="*/ 2 h 215"/>
                <a:gd name="T18" fmla="*/ 44 w 114"/>
                <a:gd name="T19" fmla="*/ 61 h 215"/>
                <a:gd name="T20" fmla="*/ 7 w 114"/>
                <a:gd name="T21" fmla="*/ 61 h 215"/>
                <a:gd name="T22" fmla="*/ 0 w 114"/>
                <a:gd name="T23" fmla="*/ 67 h 215"/>
                <a:gd name="T24" fmla="*/ 0 w 114"/>
                <a:gd name="T25" fmla="*/ 148 h 215"/>
                <a:gd name="T26" fmla="*/ 7 w 114"/>
                <a:gd name="T27" fmla="*/ 155 h 215"/>
                <a:gd name="T28" fmla="*/ 14 w 114"/>
                <a:gd name="T29" fmla="*/ 74 h 215"/>
                <a:gd name="T30" fmla="*/ 47 w 114"/>
                <a:gd name="T31" fmla="*/ 74 h 215"/>
                <a:gd name="T32" fmla="*/ 52 w 114"/>
                <a:gd name="T33" fmla="*/ 72 h 215"/>
                <a:gd name="T34" fmla="*/ 101 w 114"/>
                <a:gd name="T35" fmla="*/ 23 h 215"/>
                <a:gd name="T36" fmla="*/ 101 w 114"/>
                <a:gd name="T37" fmla="*/ 192 h 215"/>
                <a:gd name="T38" fmla="*/ 52 w 114"/>
                <a:gd name="T39" fmla="*/ 143 h 215"/>
                <a:gd name="T40" fmla="*/ 47 w 114"/>
                <a:gd name="T41" fmla="*/ 141 h 215"/>
                <a:gd name="T42" fmla="*/ 14 w 114"/>
                <a:gd name="T43" fmla="*/ 141 h 215"/>
                <a:gd name="T44" fmla="*/ 14 w 114"/>
                <a:gd name="T45" fmla="*/ 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" h="215">
                  <a:moveTo>
                    <a:pt x="7" y="155"/>
                  </a:moveTo>
                  <a:cubicBezTo>
                    <a:pt x="44" y="155"/>
                    <a:pt x="44" y="155"/>
                    <a:pt x="44" y="155"/>
                  </a:cubicBezTo>
                  <a:cubicBezTo>
                    <a:pt x="103" y="213"/>
                    <a:pt x="103" y="213"/>
                    <a:pt x="103" y="213"/>
                  </a:cubicBezTo>
                  <a:cubicBezTo>
                    <a:pt x="104" y="214"/>
                    <a:pt x="106" y="215"/>
                    <a:pt x="107" y="215"/>
                  </a:cubicBezTo>
                  <a:cubicBezTo>
                    <a:pt x="108" y="215"/>
                    <a:pt x="109" y="215"/>
                    <a:pt x="110" y="215"/>
                  </a:cubicBezTo>
                  <a:cubicBezTo>
                    <a:pt x="113" y="213"/>
                    <a:pt x="114" y="211"/>
                    <a:pt x="114" y="208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3" y="2"/>
                    <a:pt x="110" y="1"/>
                  </a:cubicBezTo>
                  <a:cubicBezTo>
                    <a:pt x="107" y="0"/>
                    <a:pt x="105" y="0"/>
                    <a:pt x="103" y="2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3" y="61"/>
                    <a:pt x="0" y="64"/>
                    <a:pt x="0" y="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2"/>
                    <a:pt x="3" y="155"/>
                    <a:pt x="7" y="155"/>
                  </a:cubicBezTo>
                  <a:close/>
                  <a:moveTo>
                    <a:pt x="14" y="74"/>
                  </a:moveTo>
                  <a:cubicBezTo>
                    <a:pt x="47" y="74"/>
                    <a:pt x="47" y="74"/>
                    <a:pt x="47" y="74"/>
                  </a:cubicBezTo>
                  <a:cubicBezTo>
                    <a:pt x="49" y="74"/>
                    <a:pt x="51" y="73"/>
                    <a:pt x="52" y="7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192"/>
                    <a:pt x="101" y="192"/>
                    <a:pt x="101" y="192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51" y="142"/>
                    <a:pt x="49" y="141"/>
                    <a:pt x="47" y="141"/>
                  </a:cubicBezTo>
                  <a:cubicBezTo>
                    <a:pt x="14" y="141"/>
                    <a:pt x="14" y="141"/>
                    <a:pt x="14" y="141"/>
                  </a:cubicBezTo>
                  <a:lnTo>
                    <a:pt x="14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0" name="Freeform 83"/>
            <p:cNvSpPr>
              <a:spLocks/>
            </p:cNvSpPr>
            <p:nvPr/>
          </p:nvSpPr>
          <p:spPr bwMode="auto">
            <a:xfrm>
              <a:off x="6521450" y="2301875"/>
              <a:ext cx="87313" cy="150813"/>
            </a:xfrm>
            <a:custGeom>
              <a:avLst/>
              <a:gdLst>
                <a:gd name="T0" fmla="*/ 6 w 47"/>
                <a:gd name="T1" fmla="*/ 68 h 81"/>
                <a:gd name="T2" fmla="*/ 0 w 47"/>
                <a:gd name="T3" fmla="*/ 74 h 81"/>
                <a:gd name="T4" fmla="*/ 6 w 47"/>
                <a:gd name="T5" fmla="*/ 81 h 81"/>
                <a:gd name="T6" fmla="*/ 47 w 47"/>
                <a:gd name="T7" fmla="*/ 41 h 81"/>
                <a:gd name="T8" fmla="*/ 6 w 47"/>
                <a:gd name="T9" fmla="*/ 0 h 81"/>
                <a:gd name="T10" fmla="*/ 0 w 47"/>
                <a:gd name="T11" fmla="*/ 7 h 81"/>
                <a:gd name="T12" fmla="*/ 6 w 47"/>
                <a:gd name="T13" fmla="*/ 14 h 81"/>
                <a:gd name="T14" fmla="*/ 33 w 47"/>
                <a:gd name="T15" fmla="*/ 41 h 81"/>
                <a:gd name="T16" fmla="*/ 6 w 47"/>
                <a:gd name="T17" fmla="*/ 6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1">
                  <a:moveTo>
                    <a:pt x="6" y="68"/>
                  </a:moveTo>
                  <a:cubicBezTo>
                    <a:pt x="3" y="68"/>
                    <a:pt x="0" y="71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28" y="81"/>
                    <a:pt x="47" y="63"/>
                    <a:pt x="47" y="41"/>
                  </a:cubicBezTo>
                  <a:cubicBezTo>
                    <a:pt x="47" y="19"/>
                    <a:pt x="28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21" y="14"/>
                    <a:pt x="33" y="26"/>
                    <a:pt x="33" y="41"/>
                  </a:cubicBezTo>
                  <a:cubicBezTo>
                    <a:pt x="33" y="56"/>
                    <a:pt x="21" y="68"/>
                    <a:pt x="6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88" name="Group 587"/>
          <p:cNvGrpSpPr/>
          <p:nvPr/>
        </p:nvGrpSpPr>
        <p:grpSpPr>
          <a:xfrm>
            <a:off x="5626100" y="2174875"/>
            <a:ext cx="390526" cy="404813"/>
            <a:chOff x="5626100" y="2174875"/>
            <a:chExt cx="390526" cy="404813"/>
          </a:xfrm>
        </p:grpSpPr>
        <p:sp>
          <p:nvSpPr>
            <p:cNvPr id="471" name="Freeform 84"/>
            <p:cNvSpPr>
              <a:spLocks noEditPoints="1"/>
            </p:cNvSpPr>
            <p:nvPr/>
          </p:nvSpPr>
          <p:spPr bwMode="auto">
            <a:xfrm>
              <a:off x="5626100" y="2174875"/>
              <a:ext cx="212725" cy="404813"/>
            </a:xfrm>
            <a:custGeom>
              <a:avLst/>
              <a:gdLst>
                <a:gd name="T0" fmla="*/ 7 w 114"/>
                <a:gd name="T1" fmla="*/ 155 h 215"/>
                <a:gd name="T2" fmla="*/ 44 w 114"/>
                <a:gd name="T3" fmla="*/ 155 h 215"/>
                <a:gd name="T4" fmla="*/ 103 w 114"/>
                <a:gd name="T5" fmla="*/ 213 h 215"/>
                <a:gd name="T6" fmla="*/ 108 w 114"/>
                <a:gd name="T7" fmla="*/ 215 h 215"/>
                <a:gd name="T8" fmla="*/ 110 w 114"/>
                <a:gd name="T9" fmla="*/ 215 h 215"/>
                <a:gd name="T10" fmla="*/ 114 w 114"/>
                <a:gd name="T11" fmla="*/ 208 h 215"/>
                <a:gd name="T12" fmla="*/ 114 w 114"/>
                <a:gd name="T13" fmla="*/ 7 h 215"/>
                <a:gd name="T14" fmla="*/ 110 w 114"/>
                <a:gd name="T15" fmla="*/ 1 h 215"/>
                <a:gd name="T16" fmla="*/ 103 w 114"/>
                <a:gd name="T17" fmla="*/ 2 h 215"/>
                <a:gd name="T18" fmla="*/ 44 w 114"/>
                <a:gd name="T19" fmla="*/ 61 h 215"/>
                <a:gd name="T20" fmla="*/ 7 w 114"/>
                <a:gd name="T21" fmla="*/ 61 h 215"/>
                <a:gd name="T22" fmla="*/ 0 w 114"/>
                <a:gd name="T23" fmla="*/ 67 h 215"/>
                <a:gd name="T24" fmla="*/ 0 w 114"/>
                <a:gd name="T25" fmla="*/ 148 h 215"/>
                <a:gd name="T26" fmla="*/ 7 w 114"/>
                <a:gd name="T27" fmla="*/ 155 h 215"/>
                <a:gd name="T28" fmla="*/ 14 w 114"/>
                <a:gd name="T29" fmla="*/ 74 h 215"/>
                <a:gd name="T30" fmla="*/ 47 w 114"/>
                <a:gd name="T31" fmla="*/ 74 h 215"/>
                <a:gd name="T32" fmla="*/ 52 w 114"/>
                <a:gd name="T33" fmla="*/ 72 h 215"/>
                <a:gd name="T34" fmla="*/ 101 w 114"/>
                <a:gd name="T35" fmla="*/ 23 h 215"/>
                <a:gd name="T36" fmla="*/ 101 w 114"/>
                <a:gd name="T37" fmla="*/ 192 h 215"/>
                <a:gd name="T38" fmla="*/ 52 w 114"/>
                <a:gd name="T39" fmla="*/ 143 h 215"/>
                <a:gd name="T40" fmla="*/ 47 w 114"/>
                <a:gd name="T41" fmla="*/ 141 h 215"/>
                <a:gd name="T42" fmla="*/ 14 w 114"/>
                <a:gd name="T43" fmla="*/ 141 h 215"/>
                <a:gd name="T44" fmla="*/ 14 w 114"/>
                <a:gd name="T45" fmla="*/ 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" h="215">
                  <a:moveTo>
                    <a:pt x="7" y="155"/>
                  </a:moveTo>
                  <a:cubicBezTo>
                    <a:pt x="44" y="155"/>
                    <a:pt x="44" y="155"/>
                    <a:pt x="44" y="155"/>
                  </a:cubicBezTo>
                  <a:cubicBezTo>
                    <a:pt x="103" y="213"/>
                    <a:pt x="103" y="213"/>
                    <a:pt x="103" y="213"/>
                  </a:cubicBezTo>
                  <a:cubicBezTo>
                    <a:pt x="104" y="214"/>
                    <a:pt x="106" y="215"/>
                    <a:pt x="108" y="215"/>
                  </a:cubicBezTo>
                  <a:cubicBezTo>
                    <a:pt x="108" y="215"/>
                    <a:pt x="109" y="215"/>
                    <a:pt x="110" y="215"/>
                  </a:cubicBezTo>
                  <a:cubicBezTo>
                    <a:pt x="113" y="213"/>
                    <a:pt x="114" y="211"/>
                    <a:pt x="114" y="208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3" y="2"/>
                    <a:pt x="110" y="1"/>
                  </a:cubicBezTo>
                  <a:cubicBezTo>
                    <a:pt x="108" y="0"/>
                    <a:pt x="105" y="0"/>
                    <a:pt x="103" y="2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3" y="61"/>
                    <a:pt x="0" y="64"/>
                    <a:pt x="0" y="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2"/>
                    <a:pt x="3" y="155"/>
                    <a:pt x="7" y="155"/>
                  </a:cubicBezTo>
                  <a:close/>
                  <a:moveTo>
                    <a:pt x="14" y="74"/>
                  </a:moveTo>
                  <a:cubicBezTo>
                    <a:pt x="47" y="74"/>
                    <a:pt x="47" y="74"/>
                    <a:pt x="47" y="74"/>
                  </a:cubicBezTo>
                  <a:cubicBezTo>
                    <a:pt x="49" y="74"/>
                    <a:pt x="51" y="73"/>
                    <a:pt x="52" y="7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192"/>
                    <a:pt x="101" y="192"/>
                    <a:pt x="101" y="192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51" y="142"/>
                    <a:pt x="49" y="141"/>
                    <a:pt x="47" y="141"/>
                  </a:cubicBezTo>
                  <a:cubicBezTo>
                    <a:pt x="14" y="141"/>
                    <a:pt x="14" y="141"/>
                    <a:pt x="14" y="141"/>
                  </a:cubicBezTo>
                  <a:lnTo>
                    <a:pt x="14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2" name="Freeform 85"/>
            <p:cNvSpPr>
              <a:spLocks/>
            </p:cNvSpPr>
            <p:nvPr/>
          </p:nvSpPr>
          <p:spPr bwMode="auto">
            <a:xfrm>
              <a:off x="5865813" y="2301875"/>
              <a:ext cx="88900" cy="150813"/>
            </a:xfrm>
            <a:custGeom>
              <a:avLst/>
              <a:gdLst>
                <a:gd name="T0" fmla="*/ 6 w 47"/>
                <a:gd name="T1" fmla="*/ 68 h 81"/>
                <a:gd name="T2" fmla="*/ 0 w 47"/>
                <a:gd name="T3" fmla="*/ 74 h 81"/>
                <a:gd name="T4" fmla="*/ 6 w 47"/>
                <a:gd name="T5" fmla="*/ 81 h 81"/>
                <a:gd name="T6" fmla="*/ 47 w 47"/>
                <a:gd name="T7" fmla="*/ 41 h 81"/>
                <a:gd name="T8" fmla="*/ 6 w 47"/>
                <a:gd name="T9" fmla="*/ 0 h 81"/>
                <a:gd name="T10" fmla="*/ 0 w 47"/>
                <a:gd name="T11" fmla="*/ 7 h 81"/>
                <a:gd name="T12" fmla="*/ 6 w 47"/>
                <a:gd name="T13" fmla="*/ 14 h 81"/>
                <a:gd name="T14" fmla="*/ 33 w 47"/>
                <a:gd name="T15" fmla="*/ 41 h 81"/>
                <a:gd name="T16" fmla="*/ 6 w 47"/>
                <a:gd name="T17" fmla="*/ 6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1">
                  <a:moveTo>
                    <a:pt x="6" y="68"/>
                  </a:moveTo>
                  <a:cubicBezTo>
                    <a:pt x="3" y="68"/>
                    <a:pt x="0" y="71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29" y="81"/>
                    <a:pt x="47" y="63"/>
                    <a:pt x="47" y="41"/>
                  </a:cubicBezTo>
                  <a:cubicBezTo>
                    <a:pt x="47" y="19"/>
                    <a:pt x="29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21" y="14"/>
                    <a:pt x="33" y="26"/>
                    <a:pt x="33" y="41"/>
                  </a:cubicBezTo>
                  <a:cubicBezTo>
                    <a:pt x="33" y="56"/>
                    <a:pt x="21" y="68"/>
                    <a:pt x="6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3" name="Freeform 86"/>
            <p:cNvSpPr>
              <a:spLocks/>
            </p:cNvSpPr>
            <p:nvPr/>
          </p:nvSpPr>
          <p:spPr bwMode="auto">
            <a:xfrm>
              <a:off x="5865813" y="2238375"/>
              <a:ext cx="150813" cy="279400"/>
            </a:xfrm>
            <a:custGeom>
              <a:avLst/>
              <a:gdLst>
                <a:gd name="T0" fmla="*/ 6 w 80"/>
                <a:gd name="T1" fmla="*/ 148 h 148"/>
                <a:gd name="T2" fmla="*/ 80 w 80"/>
                <a:gd name="T3" fmla="*/ 74 h 148"/>
                <a:gd name="T4" fmla="*/ 6 w 80"/>
                <a:gd name="T5" fmla="*/ 0 h 148"/>
                <a:gd name="T6" fmla="*/ 0 w 80"/>
                <a:gd name="T7" fmla="*/ 7 h 148"/>
                <a:gd name="T8" fmla="*/ 6 w 80"/>
                <a:gd name="T9" fmla="*/ 13 h 148"/>
                <a:gd name="T10" fmla="*/ 67 w 80"/>
                <a:gd name="T11" fmla="*/ 74 h 148"/>
                <a:gd name="T12" fmla="*/ 6 w 80"/>
                <a:gd name="T13" fmla="*/ 134 h 148"/>
                <a:gd name="T14" fmla="*/ 0 w 80"/>
                <a:gd name="T15" fmla="*/ 141 h 148"/>
                <a:gd name="T16" fmla="*/ 6 w 80"/>
                <a:gd name="T17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48">
                  <a:moveTo>
                    <a:pt x="6" y="148"/>
                  </a:moveTo>
                  <a:cubicBezTo>
                    <a:pt x="47" y="148"/>
                    <a:pt x="80" y="114"/>
                    <a:pt x="80" y="74"/>
                  </a:cubicBezTo>
                  <a:cubicBezTo>
                    <a:pt x="80" y="33"/>
                    <a:pt x="47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40" y="13"/>
                    <a:pt x="67" y="40"/>
                    <a:pt x="67" y="74"/>
                  </a:cubicBezTo>
                  <a:cubicBezTo>
                    <a:pt x="67" y="107"/>
                    <a:pt x="40" y="134"/>
                    <a:pt x="6" y="134"/>
                  </a:cubicBezTo>
                  <a:cubicBezTo>
                    <a:pt x="3" y="134"/>
                    <a:pt x="0" y="137"/>
                    <a:pt x="0" y="141"/>
                  </a:cubicBezTo>
                  <a:cubicBezTo>
                    <a:pt x="0" y="145"/>
                    <a:pt x="3" y="148"/>
                    <a:pt x="6" y="1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4" name="Group 603"/>
          <p:cNvGrpSpPr/>
          <p:nvPr/>
        </p:nvGrpSpPr>
        <p:grpSpPr>
          <a:xfrm>
            <a:off x="2500313" y="3454400"/>
            <a:ext cx="404813" cy="342900"/>
            <a:chOff x="2500313" y="3454400"/>
            <a:chExt cx="404813" cy="342900"/>
          </a:xfrm>
        </p:grpSpPr>
        <p:sp>
          <p:nvSpPr>
            <p:cNvPr id="474" name="Freeform 87"/>
            <p:cNvSpPr>
              <a:spLocks noEditPoints="1"/>
            </p:cNvSpPr>
            <p:nvPr/>
          </p:nvSpPr>
          <p:spPr bwMode="auto">
            <a:xfrm>
              <a:off x="2500313" y="3454400"/>
              <a:ext cx="404813" cy="342900"/>
            </a:xfrm>
            <a:custGeom>
              <a:avLst/>
              <a:gdLst>
                <a:gd name="T0" fmla="*/ 208 w 215"/>
                <a:gd name="T1" fmla="*/ 0 h 182"/>
                <a:gd name="T2" fmla="*/ 7 w 215"/>
                <a:gd name="T3" fmla="*/ 0 h 182"/>
                <a:gd name="T4" fmla="*/ 0 w 215"/>
                <a:gd name="T5" fmla="*/ 7 h 182"/>
                <a:gd name="T6" fmla="*/ 0 w 215"/>
                <a:gd name="T7" fmla="*/ 175 h 182"/>
                <a:gd name="T8" fmla="*/ 7 w 215"/>
                <a:gd name="T9" fmla="*/ 182 h 182"/>
                <a:gd name="T10" fmla="*/ 208 w 215"/>
                <a:gd name="T11" fmla="*/ 182 h 182"/>
                <a:gd name="T12" fmla="*/ 215 w 215"/>
                <a:gd name="T13" fmla="*/ 175 h 182"/>
                <a:gd name="T14" fmla="*/ 215 w 215"/>
                <a:gd name="T15" fmla="*/ 7 h 182"/>
                <a:gd name="T16" fmla="*/ 208 w 215"/>
                <a:gd name="T17" fmla="*/ 0 h 182"/>
                <a:gd name="T18" fmla="*/ 201 w 215"/>
                <a:gd name="T19" fmla="*/ 14 h 182"/>
                <a:gd name="T20" fmla="*/ 201 w 215"/>
                <a:gd name="T21" fmla="*/ 41 h 182"/>
                <a:gd name="T22" fmla="*/ 14 w 215"/>
                <a:gd name="T23" fmla="*/ 41 h 182"/>
                <a:gd name="T24" fmla="*/ 14 w 215"/>
                <a:gd name="T25" fmla="*/ 14 h 182"/>
                <a:gd name="T26" fmla="*/ 201 w 215"/>
                <a:gd name="T27" fmla="*/ 14 h 182"/>
                <a:gd name="T28" fmla="*/ 14 w 215"/>
                <a:gd name="T29" fmla="*/ 168 h 182"/>
                <a:gd name="T30" fmla="*/ 14 w 215"/>
                <a:gd name="T31" fmla="*/ 54 h 182"/>
                <a:gd name="T32" fmla="*/ 201 w 215"/>
                <a:gd name="T33" fmla="*/ 54 h 182"/>
                <a:gd name="T34" fmla="*/ 201 w 215"/>
                <a:gd name="T35" fmla="*/ 168 h 182"/>
                <a:gd name="T36" fmla="*/ 14 w 215"/>
                <a:gd name="T37" fmla="*/ 16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182">
                  <a:moveTo>
                    <a:pt x="2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79"/>
                    <a:pt x="3" y="182"/>
                    <a:pt x="7" y="182"/>
                  </a:cubicBezTo>
                  <a:cubicBezTo>
                    <a:pt x="208" y="182"/>
                    <a:pt x="208" y="182"/>
                    <a:pt x="208" y="182"/>
                  </a:cubicBezTo>
                  <a:cubicBezTo>
                    <a:pt x="212" y="182"/>
                    <a:pt x="215" y="179"/>
                    <a:pt x="215" y="175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3"/>
                    <a:pt x="212" y="0"/>
                    <a:pt x="208" y="0"/>
                  </a:cubicBezTo>
                  <a:close/>
                  <a:moveTo>
                    <a:pt x="201" y="14"/>
                  </a:moveTo>
                  <a:cubicBezTo>
                    <a:pt x="201" y="41"/>
                    <a:pt x="201" y="41"/>
                    <a:pt x="201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201" y="14"/>
                  </a:lnTo>
                  <a:close/>
                  <a:moveTo>
                    <a:pt x="14" y="168"/>
                  </a:moveTo>
                  <a:cubicBezTo>
                    <a:pt x="14" y="54"/>
                    <a:pt x="14" y="54"/>
                    <a:pt x="14" y="54"/>
                  </a:cubicBezTo>
                  <a:cubicBezTo>
                    <a:pt x="201" y="54"/>
                    <a:pt x="201" y="54"/>
                    <a:pt x="201" y="54"/>
                  </a:cubicBezTo>
                  <a:cubicBezTo>
                    <a:pt x="201" y="168"/>
                    <a:pt x="201" y="168"/>
                    <a:pt x="201" y="168"/>
                  </a:cubicBezTo>
                  <a:lnTo>
                    <a:pt x="14" y="1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5" name="Freeform 88"/>
            <p:cNvSpPr>
              <a:spLocks/>
            </p:cNvSpPr>
            <p:nvPr/>
          </p:nvSpPr>
          <p:spPr bwMode="auto">
            <a:xfrm>
              <a:off x="2551113" y="3492500"/>
              <a:ext cx="25400" cy="26988"/>
            </a:xfrm>
            <a:custGeom>
              <a:avLst/>
              <a:gdLst>
                <a:gd name="T0" fmla="*/ 7 w 13"/>
                <a:gd name="T1" fmla="*/ 14 h 14"/>
                <a:gd name="T2" fmla="*/ 12 w 13"/>
                <a:gd name="T3" fmla="*/ 12 h 14"/>
                <a:gd name="T4" fmla="*/ 13 w 13"/>
                <a:gd name="T5" fmla="*/ 7 h 14"/>
                <a:gd name="T6" fmla="*/ 12 w 13"/>
                <a:gd name="T7" fmla="*/ 2 h 14"/>
                <a:gd name="T8" fmla="*/ 2 w 13"/>
                <a:gd name="T9" fmla="*/ 2 h 14"/>
                <a:gd name="T10" fmla="*/ 0 w 13"/>
                <a:gd name="T11" fmla="*/ 7 h 14"/>
                <a:gd name="T12" fmla="*/ 2 w 13"/>
                <a:gd name="T13" fmla="*/ 12 h 14"/>
                <a:gd name="T14" fmla="*/ 7 w 13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4">
                  <a:moveTo>
                    <a:pt x="7" y="14"/>
                  </a:moveTo>
                  <a:cubicBezTo>
                    <a:pt x="9" y="14"/>
                    <a:pt x="10" y="13"/>
                    <a:pt x="12" y="12"/>
                  </a:cubicBezTo>
                  <a:cubicBezTo>
                    <a:pt x="13" y="11"/>
                    <a:pt x="13" y="9"/>
                    <a:pt x="13" y="7"/>
                  </a:cubicBezTo>
                  <a:cubicBezTo>
                    <a:pt x="13" y="5"/>
                    <a:pt x="13" y="4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3" y="13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6" name="Freeform 89"/>
            <p:cNvSpPr>
              <a:spLocks/>
            </p:cNvSpPr>
            <p:nvPr/>
          </p:nvSpPr>
          <p:spPr bwMode="auto">
            <a:xfrm>
              <a:off x="2589213" y="3492500"/>
              <a:ext cx="25400" cy="26988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7 h 14"/>
                <a:gd name="T6" fmla="*/ 12 w 14"/>
                <a:gd name="T7" fmla="*/ 2 h 14"/>
                <a:gd name="T8" fmla="*/ 2 w 14"/>
                <a:gd name="T9" fmla="*/ 2 h 14"/>
                <a:gd name="T10" fmla="*/ 0 w 14"/>
                <a:gd name="T11" fmla="*/ 7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0" y="13"/>
                    <a:pt x="12" y="12"/>
                  </a:cubicBezTo>
                  <a:cubicBezTo>
                    <a:pt x="13" y="11"/>
                    <a:pt x="14" y="9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3" y="13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7" name="Freeform 90"/>
            <p:cNvSpPr>
              <a:spLocks/>
            </p:cNvSpPr>
            <p:nvPr/>
          </p:nvSpPr>
          <p:spPr bwMode="auto">
            <a:xfrm>
              <a:off x="2627313" y="3492500"/>
              <a:ext cx="25400" cy="26988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7 h 14"/>
                <a:gd name="T6" fmla="*/ 12 w 14"/>
                <a:gd name="T7" fmla="*/ 2 h 14"/>
                <a:gd name="T8" fmla="*/ 2 w 14"/>
                <a:gd name="T9" fmla="*/ 2 h 14"/>
                <a:gd name="T10" fmla="*/ 0 w 14"/>
                <a:gd name="T11" fmla="*/ 7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1" y="13"/>
                    <a:pt x="12" y="12"/>
                  </a:cubicBezTo>
                  <a:cubicBezTo>
                    <a:pt x="13" y="11"/>
                    <a:pt x="14" y="9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3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8" name="Freeform 91"/>
            <p:cNvSpPr>
              <a:spLocks/>
            </p:cNvSpPr>
            <p:nvPr/>
          </p:nvSpPr>
          <p:spPr bwMode="auto">
            <a:xfrm>
              <a:off x="2551113" y="3581400"/>
              <a:ext cx="158750" cy="25400"/>
            </a:xfrm>
            <a:custGeom>
              <a:avLst/>
              <a:gdLst>
                <a:gd name="T0" fmla="*/ 77 w 84"/>
                <a:gd name="T1" fmla="*/ 0 h 14"/>
                <a:gd name="T2" fmla="*/ 7 w 84"/>
                <a:gd name="T3" fmla="*/ 0 h 14"/>
                <a:gd name="T4" fmla="*/ 0 w 84"/>
                <a:gd name="T5" fmla="*/ 7 h 14"/>
                <a:gd name="T6" fmla="*/ 7 w 84"/>
                <a:gd name="T7" fmla="*/ 14 h 14"/>
                <a:gd name="T8" fmla="*/ 77 w 84"/>
                <a:gd name="T9" fmla="*/ 14 h 14"/>
                <a:gd name="T10" fmla="*/ 84 w 84"/>
                <a:gd name="T11" fmla="*/ 7 h 14"/>
                <a:gd name="T12" fmla="*/ 77 w 8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4">
                  <a:moveTo>
                    <a:pt x="7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81" y="14"/>
                    <a:pt x="84" y="11"/>
                    <a:pt x="84" y="7"/>
                  </a:cubicBezTo>
                  <a:cubicBezTo>
                    <a:pt x="84" y="3"/>
                    <a:pt x="81" y="0"/>
                    <a:pt x="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9" name="Freeform 92"/>
            <p:cNvSpPr>
              <a:spLocks/>
            </p:cNvSpPr>
            <p:nvPr/>
          </p:nvSpPr>
          <p:spPr bwMode="auto">
            <a:xfrm>
              <a:off x="2551113" y="3632200"/>
              <a:ext cx="158750" cy="25400"/>
            </a:xfrm>
            <a:custGeom>
              <a:avLst/>
              <a:gdLst>
                <a:gd name="T0" fmla="*/ 77 w 84"/>
                <a:gd name="T1" fmla="*/ 0 h 14"/>
                <a:gd name="T2" fmla="*/ 7 w 84"/>
                <a:gd name="T3" fmla="*/ 0 h 14"/>
                <a:gd name="T4" fmla="*/ 0 w 84"/>
                <a:gd name="T5" fmla="*/ 7 h 14"/>
                <a:gd name="T6" fmla="*/ 7 w 84"/>
                <a:gd name="T7" fmla="*/ 14 h 14"/>
                <a:gd name="T8" fmla="*/ 77 w 84"/>
                <a:gd name="T9" fmla="*/ 14 h 14"/>
                <a:gd name="T10" fmla="*/ 84 w 84"/>
                <a:gd name="T11" fmla="*/ 7 h 14"/>
                <a:gd name="T12" fmla="*/ 77 w 8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4">
                  <a:moveTo>
                    <a:pt x="7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81" y="14"/>
                    <a:pt x="84" y="11"/>
                    <a:pt x="84" y="7"/>
                  </a:cubicBezTo>
                  <a:cubicBezTo>
                    <a:pt x="84" y="3"/>
                    <a:pt x="81" y="0"/>
                    <a:pt x="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0" name="Freeform 93"/>
            <p:cNvSpPr>
              <a:spLocks/>
            </p:cNvSpPr>
            <p:nvPr/>
          </p:nvSpPr>
          <p:spPr bwMode="auto">
            <a:xfrm>
              <a:off x="2551113" y="3683000"/>
              <a:ext cx="158750" cy="25400"/>
            </a:xfrm>
            <a:custGeom>
              <a:avLst/>
              <a:gdLst>
                <a:gd name="T0" fmla="*/ 77 w 84"/>
                <a:gd name="T1" fmla="*/ 0 h 14"/>
                <a:gd name="T2" fmla="*/ 7 w 84"/>
                <a:gd name="T3" fmla="*/ 0 h 14"/>
                <a:gd name="T4" fmla="*/ 0 w 84"/>
                <a:gd name="T5" fmla="*/ 7 h 14"/>
                <a:gd name="T6" fmla="*/ 7 w 84"/>
                <a:gd name="T7" fmla="*/ 14 h 14"/>
                <a:gd name="T8" fmla="*/ 77 w 84"/>
                <a:gd name="T9" fmla="*/ 14 h 14"/>
                <a:gd name="T10" fmla="*/ 84 w 84"/>
                <a:gd name="T11" fmla="*/ 7 h 14"/>
                <a:gd name="T12" fmla="*/ 77 w 8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4">
                  <a:moveTo>
                    <a:pt x="7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81" y="14"/>
                    <a:pt x="84" y="11"/>
                    <a:pt x="84" y="7"/>
                  </a:cubicBezTo>
                  <a:cubicBezTo>
                    <a:pt x="84" y="3"/>
                    <a:pt x="81" y="0"/>
                    <a:pt x="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1" name="Freeform 94"/>
            <p:cNvSpPr>
              <a:spLocks noEditPoints="1"/>
            </p:cNvSpPr>
            <p:nvPr/>
          </p:nvSpPr>
          <p:spPr bwMode="auto">
            <a:xfrm>
              <a:off x="2733675" y="3581400"/>
              <a:ext cx="120650" cy="127000"/>
            </a:xfrm>
            <a:custGeom>
              <a:avLst/>
              <a:gdLst>
                <a:gd name="T0" fmla="*/ 57 w 64"/>
                <a:gd name="T1" fmla="*/ 0 h 68"/>
                <a:gd name="T2" fmla="*/ 7 w 64"/>
                <a:gd name="T3" fmla="*/ 0 h 68"/>
                <a:gd name="T4" fmla="*/ 0 w 64"/>
                <a:gd name="T5" fmla="*/ 7 h 68"/>
                <a:gd name="T6" fmla="*/ 0 w 64"/>
                <a:gd name="T7" fmla="*/ 61 h 68"/>
                <a:gd name="T8" fmla="*/ 7 w 64"/>
                <a:gd name="T9" fmla="*/ 68 h 68"/>
                <a:gd name="T10" fmla="*/ 57 w 64"/>
                <a:gd name="T11" fmla="*/ 68 h 68"/>
                <a:gd name="T12" fmla="*/ 64 w 64"/>
                <a:gd name="T13" fmla="*/ 61 h 68"/>
                <a:gd name="T14" fmla="*/ 64 w 64"/>
                <a:gd name="T15" fmla="*/ 7 h 68"/>
                <a:gd name="T16" fmla="*/ 57 w 64"/>
                <a:gd name="T17" fmla="*/ 0 h 68"/>
                <a:gd name="T18" fmla="*/ 51 w 64"/>
                <a:gd name="T19" fmla="*/ 54 h 68"/>
                <a:gd name="T20" fmla="*/ 14 w 64"/>
                <a:gd name="T21" fmla="*/ 54 h 68"/>
                <a:gd name="T22" fmla="*/ 14 w 64"/>
                <a:gd name="T23" fmla="*/ 14 h 68"/>
                <a:gd name="T24" fmla="*/ 51 w 64"/>
                <a:gd name="T25" fmla="*/ 14 h 68"/>
                <a:gd name="T26" fmla="*/ 51 w 64"/>
                <a:gd name="T27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68">
                  <a:moveTo>
                    <a:pt x="5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5"/>
                    <a:pt x="3" y="68"/>
                    <a:pt x="7" y="68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1" y="68"/>
                    <a:pt x="64" y="65"/>
                    <a:pt x="64" y="61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1" y="0"/>
                    <a:pt x="57" y="0"/>
                  </a:cubicBezTo>
                  <a:close/>
                  <a:moveTo>
                    <a:pt x="51" y="54"/>
                  </a:moveTo>
                  <a:cubicBezTo>
                    <a:pt x="14" y="54"/>
                    <a:pt x="14" y="54"/>
                    <a:pt x="14" y="5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51" y="14"/>
                    <a:pt x="51" y="14"/>
                    <a:pt x="51" y="14"/>
                  </a:cubicBezTo>
                  <a:lnTo>
                    <a:pt x="51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3" name="Group 602"/>
          <p:cNvGrpSpPr/>
          <p:nvPr/>
        </p:nvGrpSpPr>
        <p:grpSpPr>
          <a:xfrm>
            <a:off x="3124200" y="3454400"/>
            <a:ext cx="403225" cy="342900"/>
            <a:chOff x="3124200" y="3454400"/>
            <a:chExt cx="403225" cy="342900"/>
          </a:xfrm>
        </p:grpSpPr>
        <p:sp>
          <p:nvSpPr>
            <p:cNvPr id="482" name="Freeform 95"/>
            <p:cNvSpPr>
              <a:spLocks noEditPoints="1"/>
            </p:cNvSpPr>
            <p:nvPr/>
          </p:nvSpPr>
          <p:spPr bwMode="auto">
            <a:xfrm>
              <a:off x="3124200" y="3454400"/>
              <a:ext cx="403225" cy="342900"/>
            </a:xfrm>
            <a:custGeom>
              <a:avLst/>
              <a:gdLst>
                <a:gd name="T0" fmla="*/ 7 w 215"/>
                <a:gd name="T1" fmla="*/ 182 h 182"/>
                <a:gd name="T2" fmla="*/ 208 w 215"/>
                <a:gd name="T3" fmla="*/ 182 h 182"/>
                <a:gd name="T4" fmla="*/ 215 w 215"/>
                <a:gd name="T5" fmla="*/ 175 h 182"/>
                <a:gd name="T6" fmla="*/ 215 w 215"/>
                <a:gd name="T7" fmla="*/ 7 h 182"/>
                <a:gd name="T8" fmla="*/ 208 w 215"/>
                <a:gd name="T9" fmla="*/ 0 h 182"/>
                <a:gd name="T10" fmla="*/ 7 w 215"/>
                <a:gd name="T11" fmla="*/ 0 h 182"/>
                <a:gd name="T12" fmla="*/ 0 w 215"/>
                <a:gd name="T13" fmla="*/ 7 h 182"/>
                <a:gd name="T14" fmla="*/ 0 w 215"/>
                <a:gd name="T15" fmla="*/ 175 h 182"/>
                <a:gd name="T16" fmla="*/ 7 w 215"/>
                <a:gd name="T17" fmla="*/ 182 h 182"/>
                <a:gd name="T18" fmla="*/ 14 w 215"/>
                <a:gd name="T19" fmla="*/ 168 h 182"/>
                <a:gd name="T20" fmla="*/ 14 w 215"/>
                <a:gd name="T21" fmla="*/ 54 h 182"/>
                <a:gd name="T22" fmla="*/ 202 w 215"/>
                <a:gd name="T23" fmla="*/ 54 h 182"/>
                <a:gd name="T24" fmla="*/ 202 w 215"/>
                <a:gd name="T25" fmla="*/ 168 h 182"/>
                <a:gd name="T26" fmla="*/ 14 w 215"/>
                <a:gd name="T27" fmla="*/ 168 h 182"/>
                <a:gd name="T28" fmla="*/ 202 w 215"/>
                <a:gd name="T29" fmla="*/ 14 h 182"/>
                <a:gd name="T30" fmla="*/ 202 w 215"/>
                <a:gd name="T31" fmla="*/ 41 h 182"/>
                <a:gd name="T32" fmla="*/ 14 w 215"/>
                <a:gd name="T33" fmla="*/ 41 h 182"/>
                <a:gd name="T34" fmla="*/ 14 w 215"/>
                <a:gd name="T35" fmla="*/ 14 h 182"/>
                <a:gd name="T36" fmla="*/ 202 w 215"/>
                <a:gd name="T37" fmla="*/ 1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182">
                  <a:moveTo>
                    <a:pt x="7" y="182"/>
                  </a:moveTo>
                  <a:cubicBezTo>
                    <a:pt x="208" y="182"/>
                    <a:pt x="208" y="182"/>
                    <a:pt x="208" y="182"/>
                  </a:cubicBezTo>
                  <a:cubicBezTo>
                    <a:pt x="212" y="182"/>
                    <a:pt x="215" y="179"/>
                    <a:pt x="215" y="175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3"/>
                    <a:pt x="212" y="0"/>
                    <a:pt x="2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79"/>
                    <a:pt x="3" y="182"/>
                    <a:pt x="7" y="182"/>
                  </a:cubicBezTo>
                  <a:close/>
                  <a:moveTo>
                    <a:pt x="14" y="168"/>
                  </a:moveTo>
                  <a:cubicBezTo>
                    <a:pt x="14" y="54"/>
                    <a:pt x="14" y="54"/>
                    <a:pt x="14" y="54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202" y="168"/>
                    <a:pt x="202" y="168"/>
                    <a:pt x="202" y="168"/>
                  </a:cubicBezTo>
                  <a:lnTo>
                    <a:pt x="14" y="168"/>
                  </a:lnTo>
                  <a:close/>
                  <a:moveTo>
                    <a:pt x="202" y="14"/>
                  </a:moveTo>
                  <a:cubicBezTo>
                    <a:pt x="202" y="41"/>
                    <a:pt x="202" y="41"/>
                    <a:pt x="202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20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3" name="Freeform 96"/>
            <p:cNvSpPr>
              <a:spLocks/>
            </p:cNvSpPr>
            <p:nvPr/>
          </p:nvSpPr>
          <p:spPr bwMode="auto">
            <a:xfrm>
              <a:off x="3175000" y="3492500"/>
              <a:ext cx="26988" cy="26988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7 h 14"/>
                <a:gd name="T6" fmla="*/ 12 w 14"/>
                <a:gd name="T7" fmla="*/ 2 h 14"/>
                <a:gd name="T8" fmla="*/ 2 w 14"/>
                <a:gd name="T9" fmla="*/ 2 h 14"/>
                <a:gd name="T10" fmla="*/ 0 w 14"/>
                <a:gd name="T11" fmla="*/ 7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0" y="13"/>
                    <a:pt x="12" y="12"/>
                  </a:cubicBezTo>
                  <a:cubicBezTo>
                    <a:pt x="13" y="11"/>
                    <a:pt x="14" y="9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3" y="13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4" name="Freeform 97"/>
            <p:cNvSpPr>
              <a:spLocks/>
            </p:cNvSpPr>
            <p:nvPr/>
          </p:nvSpPr>
          <p:spPr bwMode="auto">
            <a:xfrm>
              <a:off x="3213100" y="3492500"/>
              <a:ext cx="25400" cy="26988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7 h 14"/>
                <a:gd name="T6" fmla="*/ 12 w 14"/>
                <a:gd name="T7" fmla="*/ 2 h 14"/>
                <a:gd name="T8" fmla="*/ 2 w 14"/>
                <a:gd name="T9" fmla="*/ 2 h 14"/>
                <a:gd name="T10" fmla="*/ 0 w 14"/>
                <a:gd name="T11" fmla="*/ 7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1" y="13"/>
                    <a:pt x="12" y="12"/>
                  </a:cubicBezTo>
                  <a:cubicBezTo>
                    <a:pt x="13" y="11"/>
                    <a:pt x="14" y="9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3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5" name="Freeform 98"/>
            <p:cNvSpPr>
              <a:spLocks/>
            </p:cNvSpPr>
            <p:nvPr/>
          </p:nvSpPr>
          <p:spPr bwMode="auto">
            <a:xfrm>
              <a:off x="3249613" y="3492500"/>
              <a:ext cx="26988" cy="26988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7 h 14"/>
                <a:gd name="T6" fmla="*/ 12 w 14"/>
                <a:gd name="T7" fmla="*/ 2 h 14"/>
                <a:gd name="T8" fmla="*/ 2 w 14"/>
                <a:gd name="T9" fmla="*/ 2 h 14"/>
                <a:gd name="T10" fmla="*/ 0 w 14"/>
                <a:gd name="T11" fmla="*/ 7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1" y="13"/>
                    <a:pt x="12" y="12"/>
                  </a:cubicBezTo>
                  <a:cubicBezTo>
                    <a:pt x="13" y="11"/>
                    <a:pt x="14" y="9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3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6" name="Freeform 99"/>
            <p:cNvSpPr>
              <a:spLocks/>
            </p:cNvSpPr>
            <p:nvPr/>
          </p:nvSpPr>
          <p:spPr bwMode="auto">
            <a:xfrm>
              <a:off x="3175000" y="3581400"/>
              <a:ext cx="301625" cy="25400"/>
            </a:xfrm>
            <a:custGeom>
              <a:avLst/>
              <a:gdLst>
                <a:gd name="T0" fmla="*/ 154 w 161"/>
                <a:gd name="T1" fmla="*/ 0 h 14"/>
                <a:gd name="T2" fmla="*/ 7 w 161"/>
                <a:gd name="T3" fmla="*/ 0 h 14"/>
                <a:gd name="T4" fmla="*/ 0 w 161"/>
                <a:gd name="T5" fmla="*/ 7 h 14"/>
                <a:gd name="T6" fmla="*/ 7 w 161"/>
                <a:gd name="T7" fmla="*/ 14 h 14"/>
                <a:gd name="T8" fmla="*/ 154 w 161"/>
                <a:gd name="T9" fmla="*/ 14 h 14"/>
                <a:gd name="T10" fmla="*/ 161 w 161"/>
                <a:gd name="T11" fmla="*/ 7 h 14"/>
                <a:gd name="T12" fmla="*/ 154 w 16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4">
                  <a:moveTo>
                    <a:pt x="15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8" y="14"/>
                    <a:pt x="161" y="11"/>
                    <a:pt x="161" y="7"/>
                  </a:cubicBezTo>
                  <a:cubicBezTo>
                    <a:pt x="161" y="3"/>
                    <a:pt x="158" y="0"/>
                    <a:pt x="1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7" name="Freeform 100"/>
            <p:cNvSpPr>
              <a:spLocks/>
            </p:cNvSpPr>
            <p:nvPr/>
          </p:nvSpPr>
          <p:spPr bwMode="auto">
            <a:xfrm>
              <a:off x="3175000" y="3632200"/>
              <a:ext cx="301625" cy="25400"/>
            </a:xfrm>
            <a:custGeom>
              <a:avLst/>
              <a:gdLst>
                <a:gd name="T0" fmla="*/ 154 w 161"/>
                <a:gd name="T1" fmla="*/ 0 h 14"/>
                <a:gd name="T2" fmla="*/ 7 w 161"/>
                <a:gd name="T3" fmla="*/ 0 h 14"/>
                <a:gd name="T4" fmla="*/ 0 w 161"/>
                <a:gd name="T5" fmla="*/ 7 h 14"/>
                <a:gd name="T6" fmla="*/ 7 w 161"/>
                <a:gd name="T7" fmla="*/ 14 h 14"/>
                <a:gd name="T8" fmla="*/ 154 w 161"/>
                <a:gd name="T9" fmla="*/ 14 h 14"/>
                <a:gd name="T10" fmla="*/ 161 w 161"/>
                <a:gd name="T11" fmla="*/ 7 h 14"/>
                <a:gd name="T12" fmla="*/ 154 w 16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4">
                  <a:moveTo>
                    <a:pt x="15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8" y="14"/>
                    <a:pt x="161" y="11"/>
                    <a:pt x="161" y="7"/>
                  </a:cubicBezTo>
                  <a:cubicBezTo>
                    <a:pt x="161" y="3"/>
                    <a:pt x="158" y="0"/>
                    <a:pt x="1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8" name="Freeform 101"/>
            <p:cNvSpPr>
              <a:spLocks/>
            </p:cNvSpPr>
            <p:nvPr/>
          </p:nvSpPr>
          <p:spPr bwMode="auto">
            <a:xfrm>
              <a:off x="3175000" y="3683000"/>
              <a:ext cx="301625" cy="25400"/>
            </a:xfrm>
            <a:custGeom>
              <a:avLst/>
              <a:gdLst>
                <a:gd name="T0" fmla="*/ 154 w 161"/>
                <a:gd name="T1" fmla="*/ 0 h 14"/>
                <a:gd name="T2" fmla="*/ 7 w 161"/>
                <a:gd name="T3" fmla="*/ 0 h 14"/>
                <a:gd name="T4" fmla="*/ 0 w 161"/>
                <a:gd name="T5" fmla="*/ 7 h 14"/>
                <a:gd name="T6" fmla="*/ 7 w 161"/>
                <a:gd name="T7" fmla="*/ 14 h 14"/>
                <a:gd name="T8" fmla="*/ 154 w 161"/>
                <a:gd name="T9" fmla="*/ 14 h 14"/>
                <a:gd name="T10" fmla="*/ 161 w 161"/>
                <a:gd name="T11" fmla="*/ 7 h 14"/>
                <a:gd name="T12" fmla="*/ 154 w 16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4">
                  <a:moveTo>
                    <a:pt x="15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8" y="14"/>
                    <a:pt x="161" y="11"/>
                    <a:pt x="161" y="7"/>
                  </a:cubicBezTo>
                  <a:cubicBezTo>
                    <a:pt x="161" y="3"/>
                    <a:pt x="158" y="0"/>
                    <a:pt x="1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2" name="Group 601"/>
          <p:cNvGrpSpPr/>
          <p:nvPr/>
        </p:nvGrpSpPr>
        <p:grpSpPr>
          <a:xfrm>
            <a:off x="3748088" y="3424238"/>
            <a:ext cx="403225" cy="403225"/>
            <a:chOff x="3748088" y="3424238"/>
            <a:chExt cx="403225" cy="403225"/>
          </a:xfrm>
        </p:grpSpPr>
        <p:sp>
          <p:nvSpPr>
            <p:cNvPr id="489" name="Freeform 102"/>
            <p:cNvSpPr>
              <a:spLocks noEditPoints="1"/>
            </p:cNvSpPr>
            <p:nvPr/>
          </p:nvSpPr>
          <p:spPr bwMode="auto">
            <a:xfrm>
              <a:off x="3748088" y="3424238"/>
              <a:ext cx="403225" cy="403225"/>
            </a:xfrm>
            <a:custGeom>
              <a:avLst/>
              <a:gdLst>
                <a:gd name="T0" fmla="*/ 7 w 215"/>
                <a:gd name="T1" fmla="*/ 181 h 214"/>
                <a:gd name="T2" fmla="*/ 47 w 215"/>
                <a:gd name="T3" fmla="*/ 181 h 214"/>
                <a:gd name="T4" fmla="*/ 47 w 215"/>
                <a:gd name="T5" fmla="*/ 208 h 214"/>
                <a:gd name="T6" fmla="*/ 54 w 215"/>
                <a:gd name="T7" fmla="*/ 214 h 214"/>
                <a:gd name="T8" fmla="*/ 161 w 215"/>
                <a:gd name="T9" fmla="*/ 214 h 214"/>
                <a:gd name="T10" fmla="*/ 168 w 215"/>
                <a:gd name="T11" fmla="*/ 208 h 214"/>
                <a:gd name="T12" fmla="*/ 168 w 215"/>
                <a:gd name="T13" fmla="*/ 181 h 214"/>
                <a:gd name="T14" fmla="*/ 208 w 215"/>
                <a:gd name="T15" fmla="*/ 181 h 214"/>
                <a:gd name="T16" fmla="*/ 215 w 215"/>
                <a:gd name="T17" fmla="*/ 174 h 214"/>
                <a:gd name="T18" fmla="*/ 215 w 215"/>
                <a:gd name="T19" fmla="*/ 67 h 214"/>
                <a:gd name="T20" fmla="*/ 208 w 215"/>
                <a:gd name="T21" fmla="*/ 60 h 214"/>
                <a:gd name="T22" fmla="*/ 168 w 215"/>
                <a:gd name="T23" fmla="*/ 60 h 214"/>
                <a:gd name="T24" fmla="*/ 168 w 215"/>
                <a:gd name="T25" fmla="*/ 6 h 214"/>
                <a:gd name="T26" fmla="*/ 161 w 215"/>
                <a:gd name="T27" fmla="*/ 0 h 214"/>
                <a:gd name="T28" fmla="*/ 54 w 215"/>
                <a:gd name="T29" fmla="*/ 0 h 214"/>
                <a:gd name="T30" fmla="*/ 47 w 215"/>
                <a:gd name="T31" fmla="*/ 6 h 214"/>
                <a:gd name="T32" fmla="*/ 47 w 215"/>
                <a:gd name="T33" fmla="*/ 60 h 214"/>
                <a:gd name="T34" fmla="*/ 7 w 215"/>
                <a:gd name="T35" fmla="*/ 60 h 214"/>
                <a:gd name="T36" fmla="*/ 0 w 215"/>
                <a:gd name="T37" fmla="*/ 67 h 214"/>
                <a:gd name="T38" fmla="*/ 0 w 215"/>
                <a:gd name="T39" fmla="*/ 174 h 214"/>
                <a:gd name="T40" fmla="*/ 7 w 215"/>
                <a:gd name="T41" fmla="*/ 181 h 214"/>
                <a:gd name="T42" fmla="*/ 155 w 215"/>
                <a:gd name="T43" fmla="*/ 201 h 214"/>
                <a:gd name="T44" fmla="*/ 61 w 215"/>
                <a:gd name="T45" fmla="*/ 201 h 214"/>
                <a:gd name="T46" fmla="*/ 61 w 215"/>
                <a:gd name="T47" fmla="*/ 134 h 214"/>
                <a:gd name="T48" fmla="*/ 155 w 215"/>
                <a:gd name="T49" fmla="*/ 134 h 214"/>
                <a:gd name="T50" fmla="*/ 155 w 215"/>
                <a:gd name="T51" fmla="*/ 201 h 214"/>
                <a:gd name="T52" fmla="*/ 61 w 215"/>
                <a:gd name="T53" fmla="*/ 13 h 214"/>
                <a:gd name="T54" fmla="*/ 155 w 215"/>
                <a:gd name="T55" fmla="*/ 13 h 214"/>
                <a:gd name="T56" fmla="*/ 155 w 215"/>
                <a:gd name="T57" fmla="*/ 60 h 214"/>
                <a:gd name="T58" fmla="*/ 61 w 215"/>
                <a:gd name="T59" fmla="*/ 60 h 214"/>
                <a:gd name="T60" fmla="*/ 61 w 215"/>
                <a:gd name="T61" fmla="*/ 13 h 214"/>
                <a:gd name="T62" fmla="*/ 14 w 215"/>
                <a:gd name="T63" fmla="*/ 73 h 214"/>
                <a:gd name="T64" fmla="*/ 54 w 215"/>
                <a:gd name="T65" fmla="*/ 73 h 214"/>
                <a:gd name="T66" fmla="*/ 161 w 215"/>
                <a:gd name="T67" fmla="*/ 73 h 214"/>
                <a:gd name="T68" fmla="*/ 202 w 215"/>
                <a:gd name="T69" fmla="*/ 73 h 214"/>
                <a:gd name="T70" fmla="*/ 202 w 215"/>
                <a:gd name="T71" fmla="*/ 167 h 214"/>
                <a:gd name="T72" fmla="*/ 168 w 215"/>
                <a:gd name="T73" fmla="*/ 167 h 214"/>
                <a:gd name="T74" fmla="*/ 168 w 215"/>
                <a:gd name="T75" fmla="*/ 127 h 214"/>
                <a:gd name="T76" fmla="*/ 161 w 215"/>
                <a:gd name="T77" fmla="*/ 120 h 214"/>
                <a:gd name="T78" fmla="*/ 54 w 215"/>
                <a:gd name="T79" fmla="*/ 120 h 214"/>
                <a:gd name="T80" fmla="*/ 47 w 215"/>
                <a:gd name="T81" fmla="*/ 127 h 214"/>
                <a:gd name="T82" fmla="*/ 47 w 215"/>
                <a:gd name="T83" fmla="*/ 167 h 214"/>
                <a:gd name="T84" fmla="*/ 14 w 215"/>
                <a:gd name="T85" fmla="*/ 167 h 214"/>
                <a:gd name="T86" fmla="*/ 14 w 215"/>
                <a:gd name="T87" fmla="*/ 7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5" h="214">
                  <a:moveTo>
                    <a:pt x="7" y="181"/>
                  </a:moveTo>
                  <a:cubicBezTo>
                    <a:pt x="47" y="181"/>
                    <a:pt x="47" y="181"/>
                    <a:pt x="47" y="181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11"/>
                    <a:pt x="50" y="214"/>
                    <a:pt x="54" y="214"/>
                  </a:cubicBezTo>
                  <a:cubicBezTo>
                    <a:pt x="161" y="214"/>
                    <a:pt x="161" y="214"/>
                    <a:pt x="161" y="214"/>
                  </a:cubicBezTo>
                  <a:cubicBezTo>
                    <a:pt x="165" y="214"/>
                    <a:pt x="168" y="211"/>
                    <a:pt x="168" y="208"/>
                  </a:cubicBezTo>
                  <a:cubicBezTo>
                    <a:pt x="168" y="181"/>
                    <a:pt x="168" y="181"/>
                    <a:pt x="168" y="181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12" y="181"/>
                    <a:pt x="215" y="178"/>
                    <a:pt x="215" y="174"/>
                  </a:cubicBezTo>
                  <a:cubicBezTo>
                    <a:pt x="215" y="67"/>
                    <a:pt x="215" y="67"/>
                    <a:pt x="215" y="67"/>
                  </a:cubicBezTo>
                  <a:cubicBezTo>
                    <a:pt x="215" y="63"/>
                    <a:pt x="212" y="60"/>
                    <a:pt x="20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8" y="3"/>
                    <a:pt x="165" y="0"/>
                    <a:pt x="16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6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3" y="60"/>
                    <a:pt x="0" y="63"/>
                    <a:pt x="0" y="67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8"/>
                    <a:pt x="3" y="181"/>
                    <a:pt x="7" y="181"/>
                  </a:cubicBezTo>
                  <a:close/>
                  <a:moveTo>
                    <a:pt x="155" y="201"/>
                  </a:moveTo>
                  <a:cubicBezTo>
                    <a:pt x="61" y="201"/>
                    <a:pt x="61" y="201"/>
                    <a:pt x="61" y="201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155" y="134"/>
                    <a:pt x="155" y="134"/>
                    <a:pt x="155" y="134"/>
                  </a:cubicBezTo>
                  <a:lnTo>
                    <a:pt x="155" y="201"/>
                  </a:lnTo>
                  <a:close/>
                  <a:moveTo>
                    <a:pt x="61" y="13"/>
                  </a:moveTo>
                  <a:cubicBezTo>
                    <a:pt x="155" y="13"/>
                    <a:pt x="155" y="13"/>
                    <a:pt x="155" y="1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61" y="60"/>
                    <a:pt x="61" y="60"/>
                    <a:pt x="61" y="60"/>
                  </a:cubicBezTo>
                  <a:lnTo>
                    <a:pt x="61" y="13"/>
                  </a:lnTo>
                  <a:close/>
                  <a:moveTo>
                    <a:pt x="14" y="73"/>
                  </a:moveTo>
                  <a:cubicBezTo>
                    <a:pt x="54" y="73"/>
                    <a:pt x="54" y="73"/>
                    <a:pt x="54" y="73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2" y="167"/>
                    <a:pt x="202" y="167"/>
                    <a:pt x="202" y="167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8" y="123"/>
                    <a:pt x="165" y="120"/>
                    <a:pt x="161" y="120"/>
                  </a:cubicBezTo>
                  <a:cubicBezTo>
                    <a:pt x="54" y="120"/>
                    <a:pt x="54" y="120"/>
                    <a:pt x="54" y="120"/>
                  </a:cubicBezTo>
                  <a:cubicBezTo>
                    <a:pt x="50" y="120"/>
                    <a:pt x="47" y="123"/>
                    <a:pt x="47" y="127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14" y="167"/>
                    <a:pt x="14" y="167"/>
                    <a:pt x="14" y="167"/>
                  </a:cubicBezTo>
                  <a:lnTo>
                    <a:pt x="14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0" name="Freeform 103"/>
            <p:cNvSpPr>
              <a:spLocks/>
            </p:cNvSpPr>
            <p:nvPr/>
          </p:nvSpPr>
          <p:spPr bwMode="auto">
            <a:xfrm>
              <a:off x="3798888" y="3581400"/>
              <a:ext cx="25400" cy="25400"/>
            </a:xfrm>
            <a:custGeom>
              <a:avLst/>
              <a:gdLst>
                <a:gd name="T0" fmla="*/ 12 w 14"/>
                <a:gd name="T1" fmla="*/ 2 h 14"/>
                <a:gd name="T2" fmla="*/ 2 w 14"/>
                <a:gd name="T3" fmla="*/ 2 h 14"/>
                <a:gd name="T4" fmla="*/ 0 w 14"/>
                <a:gd name="T5" fmla="*/ 7 h 14"/>
                <a:gd name="T6" fmla="*/ 2 w 14"/>
                <a:gd name="T7" fmla="*/ 12 h 14"/>
                <a:gd name="T8" fmla="*/ 7 w 14"/>
                <a:gd name="T9" fmla="*/ 14 h 14"/>
                <a:gd name="T10" fmla="*/ 12 w 14"/>
                <a:gd name="T11" fmla="*/ 12 h 14"/>
                <a:gd name="T12" fmla="*/ 14 w 14"/>
                <a:gd name="T13" fmla="*/ 7 h 14"/>
                <a:gd name="T14" fmla="*/ 12 w 14"/>
                <a:gd name="T1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2" y="2"/>
                  </a:moveTo>
                  <a:cubicBezTo>
                    <a:pt x="9" y="0"/>
                    <a:pt x="5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9" y="14"/>
                    <a:pt x="11" y="13"/>
                    <a:pt x="12" y="12"/>
                  </a:cubicBezTo>
                  <a:cubicBezTo>
                    <a:pt x="13" y="11"/>
                    <a:pt x="14" y="9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1" name="Freeform 104"/>
            <p:cNvSpPr>
              <a:spLocks/>
            </p:cNvSpPr>
            <p:nvPr/>
          </p:nvSpPr>
          <p:spPr bwMode="auto">
            <a:xfrm>
              <a:off x="3835400" y="3581400"/>
              <a:ext cx="26988" cy="25400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7 h 14"/>
                <a:gd name="T6" fmla="*/ 12 w 14"/>
                <a:gd name="T7" fmla="*/ 2 h 14"/>
                <a:gd name="T8" fmla="*/ 2 w 14"/>
                <a:gd name="T9" fmla="*/ 2 h 14"/>
                <a:gd name="T10" fmla="*/ 0 w 14"/>
                <a:gd name="T11" fmla="*/ 7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1" y="13"/>
                    <a:pt x="12" y="12"/>
                  </a:cubicBezTo>
                  <a:cubicBezTo>
                    <a:pt x="13" y="11"/>
                    <a:pt x="14" y="9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3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2" name="Freeform 105"/>
            <p:cNvSpPr>
              <a:spLocks/>
            </p:cNvSpPr>
            <p:nvPr/>
          </p:nvSpPr>
          <p:spPr bwMode="auto">
            <a:xfrm>
              <a:off x="3875088" y="3700463"/>
              <a:ext cx="150813" cy="26988"/>
            </a:xfrm>
            <a:custGeom>
              <a:avLst/>
              <a:gdLst>
                <a:gd name="T0" fmla="*/ 73 w 80"/>
                <a:gd name="T1" fmla="*/ 0 h 14"/>
                <a:gd name="T2" fmla="*/ 6 w 80"/>
                <a:gd name="T3" fmla="*/ 0 h 14"/>
                <a:gd name="T4" fmla="*/ 0 w 80"/>
                <a:gd name="T5" fmla="*/ 7 h 14"/>
                <a:gd name="T6" fmla="*/ 6 w 80"/>
                <a:gd name="T7" fmla="*/ 14 h 14"/>
                <a:gd name="T8" fmla="*/ 73 w 80"/>
                <a:gd name="T9" fmla="*/ 14 h 14"/>
                <a:gd name="T10" fmla="*/ 80 w 80"/>
                <a:gd name="T11" fmla="*/ 7 h 14"/>
                <a:gd name="T12" fmla="*/ 73 w 8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4">
                  <a:moveTo>
                    <a:pt x="7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7" y="14"/>
                    <a:pt x="80" y="11"/>
                    <a:pt x="80" y="7"/>
                  </a:cubicBezTo>
                  <a:cubicBezTo>
                    <a:pt x="80" y="3"/>
                    <a:pt x="77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3" name="Freeform 106"/>
            <p:cNvSpPr>
              <a:spLocks/>
            </p:cNvSpPr>
            <p:nvPr/>
          </p:nvSpPr>
          <p:spPr bwMode="auto">
            <a:xfrm>
              <a:off x="3875088" y="3751263"/>
              <a:ext cx="150813" cy="25400"/>
            </a:xfrm>
            <a:custGeom>
              <a:avLst/>
              <a:gdLst>
                <a:gd name="T0" fmla="*/ 73 w 80"/>
                <a:gd name="T1" fmla="*/ 0 h 13"/>
                <a:gd name="T2" fmla="*/ 6 w 80"/>
                <a:gd name="T3" fmla="*/ 0 h 13"/>
                <a:gd name="T4" fmla="*/ 0 w 80"/>
                <a:gd name="T5" fmla="*/ 7 h 13"/>
                <a:gd name="T6" fmla="*/ 6 w 80"/>
                <a:gd name="T7" fmla="*/ 13 h 13"/>
                <a:gd name="T8" fmla="*/ 73 w 80"/>
                <a:gd name="T9" fmla="*/ 13 h 13"/>
                <a:gd name="T10" fmla="*/ 80 w 80"/>
                <a:gd name="T11" fmla="*/ 7 h 13"/>
                <a:gd name="T12" fmla="*/ 73 w 8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3">
                  <a:moveTo>
                    <a:pt x="7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7" y="13"/>
                    <a:pt x="80" y="10"/>
                    <a:pt x="80" y="7"/>
                  </a:cubicBezTo>
                  <a:cubicBezTo>
                    <a:pt x="80" y="3"/>
                    <a:pt x="77" y="0"/>
                    <a:pt x="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94" name="Freeform 107"/>
          <p:cNvSpPr>
            <a:spLocks noEditPoints="1"/>
          </p:cNvSpPr>
          <p:nvPr/>
        </p:nvSpPr>
        <p:spPr bwMode="auto">
          <a:xfrm>
            <a:off x="3124200" y="2819400"/>
            <a:ext cx="403225" cy="365125"/>
          </a:xfrm>
          <a:custGeom>
            <a:avLst/>
            <a:gdLst>
              <a:gd name="T0" fmla="*/ 161 w 215"/>
              <a:gd name="T1" fmla="*/ 0 h 194"/>
              <a:gd name="T2" fmla="*/ 108 w 215"/>
              <a:gd name="T3" fmla="*/ 29 h 194"/>
              <a:gd name="T4" fmla="*/ 54 w 215"/>
              <a:gd name="T5" fmla="*/ 0 h 194"/>
              <a:gd name="T6" fmla="*/ 0 w 215"/>
              <a:gd name="T7" fmla="*/ 60 h 194"/>
              <a:gd name="T8" fmla="*/ 104 w 215"/>
              <a:gd name="T9" fmla="*/ 193 h 194"/>
              <a:gd name="T10" fmla="*/ 108 w 215"/>
              <a:gd name="T11" fmla="*/ 194 h 194"/>
              <a:gd name="T12" fmla="*/ 111 w 215"/>
              <a:gd name="T13" fmla="*/ 193 h 194"/>
              <a:gd name="T14" fmla="*/ 215 w 215"/>
              <a:gd name="T15" fmla="*/ 60 h 194"/>
              <a:gd name="T16" fmla="*/ 161 w 215"/>
              <a:gd name="T17" fmla="*/ 0 h 194"/>
              <a:gd name="T18" fmla="*/ 108 w 215"/>
              <a:gd name="T19" fmla="*/ 179 h 194"/>
              <a:gd name="T20" fmla="*/ 14 w 215"/>
              <a:gd name="T21" fmla="*/ 60 h 194"/>
              <a:gd name="T22" fmla="*/ 54 w 215"/>
              <a:gd name="T23" fmla="*/ 13 h 194"/>
              <a:gd name="T24" fmla="*/ 101 w 215"/>
              <a:gd name="T25" fmla="*/ 53 h 194"/>
              <a:gd name="T26" fmla="*/ 108 w 215"/>
              <a:gd name="T27" fmla="*/ 60 h 194"/>
              <a:gd name="T28" fmla="*/ 114 w 215"/>
              <a:gd name="T29" fmla="*/ 53 h 194"/>
              <a:gd name="T30" fmla="*/ 161 w 215"/>
              <a:gd name="T31" fmla="*/ 13 h 194"/>
              <a:gd name="T32" fmla="*/ 202 w 215"/>
              <a:gd name="T33" fmla="*/ 60 h 194"/>
              <a:gd name="T34" fmla="*/ 108 w 215"/>
              <a:gd name="T35" fmla="*/ 179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5" h="194">
                <a:moveTo>
                  <a:pt x="161" y="0"/>
                </a:moveTo>
                <a:cubicBezTo>
                  <a:pt x="138" y="0"/>
                  <a:pt x="118" y="11"/>
                  <a:pt x="108" y="29"/>
                </a:cubicBezTo>
                <a:cubicBezTo>
                  <a:pt x="98" y="11"/>
                  <a:pt x="77" y="0"/>
                  <a:pt x="54" y="0"/>
                </a:cubicBezTo>
                <a:cubicBezTo>
                  <a:pt x="19" y="0"/>
                  <a:pt x="0" y="30"/>
                  <a:pt x="0" y="60"/>
                </a:cubicBezTo>
                <a:cubicBezTo>
                  <a:pt x="0" y="130"/>
                  <a:pt x="100" y="191"/>
                  <a:pt x="104" y="193"/>
                </a:cubicBezTo>
                <a:cubicBezTo>
                  <a:pt x="105" y="194"/>
                  <a:pt x="107" y="194"/>
                  <a:pt x="108" y="194"/>
                </a:cubicBezTo>
                <a:cubicBezTo>
                  <a:pt x="109" y="194"/>
                  <a:pt x="110" y="194"/>
                  <a:pt x="111" y="193"/>
                </a:cubicBezTo>
                <a:cubicBezTo>
                  <a:pt x="115" y="191"/>
                  <a:pt x="215" y="130"/>
                  <a:pt x="215" y="60"/>
                </a:cubicBezTo>
                <a:cubicBezTo>
                  <a:pt x="215" y="30"/>
                  <a:pt x="197" y="0"/>
                  <a:pt x="161" y="0"/>
                </a:cubicBezTo>
                <a:close/>
                <a:moveTo>
                  <a:pt x="108" y="179"/>
                </a:moveTo>
                <a:cubicBezTo>
                  <a:pt x="90" y="168"/>
                  <a:pt x="14" y="116"/>
                  <a:pt x="14" y="60"/>
                </a:cubicBezTo>
                <a:cubicBezTo>
                  <a:pt x="14" y="37"/>
                  <a:pt x="26" y="13"/>
                  <a:pt x="54" y="13"/>
                </a:cubicBezTo>
                <a:cubicBezTo>
                  <a:pt x="77" y="13"/>
                  <a:pt x="101" y="28"/>
                  <a:pt x="101" y="53"/>
                </a:cubicBezTo>
                <a:cubicBezTo>
                  <a:pt x="101" y="57"/>
                  <a:pt x="104" y="60"/>
                  <a:pt x="108" y="60"/>
                </a:cubicBezTo>
                <a:cubicBezTo>
                  <a:pt x="111" y="60"/>
                  <a:pt x="114" y="57"/>
                  <a:pt x="114" y="53"/>
                </a:cubicBezTo>
                <a:cubicBezTo>
                  <a:pt x="114" y="28"/>
                  <a:pt x="139" y="13"/>
                  <a:pt x="161" y="13"/>
                </a:cubicBezTo>
                <a:cubicBezTo>
                  <a:pt x="189" y="13"/>
                  <a:pt x="202" y="37"/>
                  <a:pt x="202" y="60"/>
                </a:cubicBezTo>
                <a:cubicBezTo>
                  <a:pt x="202" y="116"/>
                  <a:pt x="125" y="168"/>
                  <a:pt x="108" y="17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95" name="Freeform 108"/>
          <p:cNvSpPr>
            <a:spLocks noEditPoints="1"/>
          </p:cNvSpPr>
          <p:nvPr/>
        </p:nvSpPr>
        <p:spPr bwMode="auto">
          <a:xfrm>
            <a:off x="2500313" y="2817813"/>
            <a:ext cx="404813" cy="368300"/>
          </a:xfrm>
          <a:custGeom>
            <a:avLst/>
            <a:gdLst>
              <a:gd name="T0" fmla="*/ 104 w 215"/>
              <a:gd name="T1" fmla="*/ 194 h 196"/>
              <a:gd name="T2" fmla="*/ 108 w 215"/>
              <a:gd name="T3" fmla="*/ 196 h 196"/>
              <a:gd name="T4" fmla="*/ 111 w 215"/>
              <a:gd name="T5" fmla="*/ 194 h 196"/>
              <a:gd name="T6" fmla="*/ 215 w 215"/>
              <a:gd name="T7" fmla="*/ 60 h 196"/>
              <a:gd name="T8" fmla="*/ 161 w 215"/>
              <a:gd name="T9" fmla="*/ 0 h 196"/>
              <a:gd name="T10" fmla="*/ 108 w 215"/>
              <a:gd name="T11" fmla="*/ 29 h 196"/>
              <a:gd name="T12" fmla="*/ 54 w 215"/>
              <a:gd name="T13" fmla="*/ 0 h 196"/>
              <a:gd name="T14" fmla="*/ 0 w 215"/>
              <a:gd name="T15" fmla="*/ 60 h 196"/>
              <a:gd name="T16" fmla="*/ 104 w 215"/>
              <a:gd name="T17" fmla="*/ 194 h 196"/>
              <a:gd name="T18" fmla="*/ 161 w 215"/>
              <a:gd name="T19" fmla="*/ 13 h 196"/>
              <a:gd name="T20" fmla="*/ 201 w 215"/>
              <a:gd name="T21" fmla="*/ 60 h 196"/>
              <a:gd name="T22" fmla="*/ 109 w 215"/>
              <a:gd name="T23" fmla="*/ 179 h 196"/>
              <a:gd name="T24" fmla="*/ 126 w 215"/>
              <a:gd name="T25" fmla="*/ 162 h 196"/>
              <a:gd name="T26" fmla="*/ 126 w 215"/>
              <a:gd name="T27" fmla="*/ 153 h 196"/>
              <a:gd name="T28" fmla="*/ 110 w 215"/>
              <a:gd name="T29" fmla="*/ 138 h 196"/>
              <a:gd name="T30" fmla="*/ 126 w 215"/>
              <a:gd name="T31" fmla="*/ 122 h 196"/>
              <a:gd name="T32" fmla="*/ 126 w 215"/>
              <a:gd name="T33" fmla="*/ 113 h 196"/>
              <a:gd name="T34" fmla="*/ 110 w 215"/>
              <a:gd name="T35" fmla="*/ 97 h 196"/>
              <a:gd name="T36" fmla="*/ 132 w 215"/>
              <a:gd name="T37" fmla="*/ 75 h 196"/>
              <a:gd name="T38" fmla="*/ 132 w 215"/>
              <a:gd name="T39" fmla="*/ 66 h 196"/>
              <a:gd name="T40" fmla="*/ 115 w 215"/>
              <a:gd name="T41" fmla="*/ 48 h 196"/>
              <a:gd name="T42" fmla="*/ 161 w 215"/>
              <a:gd name="T43" fmla="*/ 13 h 196"/>
              <a:gd name="T44" fmla="*/ 54 w 215"/>
              <a:gd name="T45" fmla="*/ 13 h 196"/>
              <a:gd name="T46" fmla="*/ 101 w 215"/>
              <a:gd name="T47" fmla="*/ 54 h 196"/>
              <a:gd name="T48" fmla="*/ 102 w 215"/>
              <a:gd name="T49" fmla="*/ 54 h 196"/>
              <a:gd name="T50" fmla="*/ 103 w 215"/>
              <a:gd name="T51" fmla="*/ 55 h 196"/>
              <a:gd name="T52" fmla="*/ 118 w 215"/>
              <a:gd name="T53" fmla="*/ 70 h 196"/>
              <a:gd name="T54" fmla="*/ 96 w 215"/>
              <a:gd name="T55" fmla="*/ 93 h 196"/>
              <a:gd name="T56" fmla="*/ 96 w 215"/>
              <a:gd name="T57" fmla="*/ 102 h 196"/>
              <a:gd name="T58" fmla="*/ 112 w 215"/>
              <a:gd name="T59" fmla="*/ 117 h 196"/>
              <a:gd name="T60" fmla="*/ 96 w 215"/>
              <a:gd name="T61" fmla="*/ 133 h 196"/>
              <a:gd name="T62" fmla="*/ 96 w 215"/>
              <a:gd name="T63" fmla="*/ 142 h 196"/>
              <a:gd name="T64" fmla="*/ 112 w 215"/>
              <a:gd name="T65" fmla="*/ 158 h 196"/>
              <a:gd name="T66" fmla="*/ 97 w 215"/>
              <a:gd name="T67" fmla="*/ 173 h 196"/>
              <a:gd name="T68" fmla="*/ 14 w 215"/>
              <a:gd name="T69" fmla="*/ 60 h 196"/>
              <a:gd name="T70" fmla="*/ 54 w 215"/>
              <a:gd name="T71" fmla="*/ 13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5" h="196">
                <a:moveTo>
                  <a:pt x="104" y="194"/>
                </a:moveTo>
                <a:cubicBezTo>
                  <a:pt x="108" y="196"/>
                  <a:pt x="108" y="196"/>
                  <a:pt x="108" y="196"/>
                </a:cubicBezTo>
                <a:cubicBezTo>
                  <a:pt x="111" y="194"/>
                  <a:pt x="111" y="194"/>
                  <a:pt x="111" y="194"/>
                </a:cubicBezTo>
                <a:cubicBezTo>
                  <a:pt x="115" y="191"/>
                  <a:pt x="215" y="130"/>
                  <a:pt x="215" y="60"/>
                </a:cubicBezTo>
                <a:cubicBezTo>
                  <a:pt x="215" y="30"/>
                  <a:pt x="196" y="0"/>
                  <a:pt x="161" y="0"/>
                </a:cubicBezTo>
                <a:cubicBezTo>
                  <a:pt x="138" y="0"/>
                  <a:pt x="118" y="12"/>
                  <a:pt x="108" y="29"/>
                </a:cubicBezTo>
                <a:cubicBezTo>
                  <a:pt x="98" y="12"/>
                  <a:pt x="77" y="0"/>
                  <a:pt x="54" y="0"/>
                </a:cubicBezTo>
                <a:cubicBezTo>
                  <a:pt x="19" y="0"/>
                  <a:pt x="0" y="30"/>
                  <a:pt x="0" y="60"/>
                </a:cubicBezTo>
                <a:cubicBezTo>
                  <a:pt x="0" y="130"/>
                  <a:pt x="100" y="191"/>
                  <a:pt x="104" y="194"/>
                </a:cubicBezTo>
                <a:close/>
                <a:moveTo>
                  <a:pt x="161" y="13"/>
                </a:moveTo>
                <a:cubicBezTo>
                  <a:pt x="189" y="13"/>
                  <a:pt x="201" y="38"/>
                  <a:pt x="201" y="60"/>
                </a:cubicBezTo>
                <a:cubicBezTo>
                  <a:pt x="201" y="114"/>
                  <a:pt x="130" y="165"/>
                  <a:pt x="109" y="179"/>
                </a:cubicBezTo>
                <a:cubicBezTo>
                  <a:pt x="126" y="162"/>
                  <a:pt x="126" y="162"/>
                  <a:pt x="126" y="162"/>
                </a:cubicBezTo>
                <a:cubicBezTo>
                  <a:pt x="128" y="160"/>
                  <a:pt x="128" y="156"/>
                  <a:pt x="126" y="15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26" y="122"/>
                  <a:pt x="126" y="122"/>
                  <a:pt x="126" y="122"/>
                </a:cubicBezTo>
                <a:cubicBezTo>
                  <a:pt x="128" y="120"/>
                  <a:pt x="128" y="115"/>
                  <a:pt x="126" y="11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32" y="75"/>
                  <a:pt x="132" y="75"/>
                  <a:pt x="132" y="75"/>
                </a:cubicBezTo>
                <a:cubicBezTo>
                  <a:pt x="135" y="73"/>
                  <a:pt x="135" y="68"/>
                  <a:pt x="132" y="66"/>
                </a:cubicBezTo>
                <a:cubicBezTo>
                  <a:pt x="115" y="48"/>
                  <a:pt x="115" y="48"/>
                  <a:pt x="115" y="48"/>
                </a:cubicBezTo>
                <a:cubicBezTo>
                  <a:pt x="118" y="27"/>
                  <a:pt x="140" y="13"/>
                  <a:pt x="161" y="13"/>
                </a:cubicBezTo>
                <a:close/>
                <a:moveTo>
                  <a:pt x="54" y="13"/>
                </a:moveTo>
                <a:cubicBezTo>
                  <a:pt x="77" y="13"/>
                  <a:pt x="101" y="29"/>
                  <a:pt x="101" y="54"/>
                </a:cubicBezTo>
                <a:cubicBezTo>
                  <a:pt x="102" y="54"/>
                  <a:pt x="102" y="54"/>
                  <a:pt x="102" y="54"/>
                </a:cubicBezTo>
                <a:cubicBezTo>
                  <a:pt x="102" y="54"/>
                  <a:pt x="102" y="55"/>
                  <a:pt x="103" y="55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96" y="93"/>
                  <a:pt x="96" y="93"/>
                  <a:pt x="96" y="93"/>
                </a:cubicBezTo>
                <a:cubicBezTo>
                  <a:pt x="94" y="95"/>
                  <a:pt x="94" y="99"/>
                  <a:pt x="96" y="102"/>
                </a:cubicBezTo>
                <a:cubicBezTo>
                  <a:pt x="112" y="117"/>
                  <a:pt x="112" y="117"/>
                  <a:pt x="112" y="117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94" y="135"/>
                  <a:pt x="94" y="140"/>
                  <a:pt x="96" y="142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97" y="173"/>
                  <a:pt x="97" y="173"/>
                  <a:pt x="97" y="173"/>
                </a:cubicBezTo>
                <a:cubicBezTo>
                  <a:pt x="70" y="153"/>
                  <a:pt x="14" y="108"/>
                  <a:pt x="14" y="60"/>
                </a:cubicBezTo>
                <a:cubicBezTo>
                  <a:pt x="14" y="38"/>
                  <a:pt x="26" y="13"/>
                  <a:pt x="5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08" name="Group 607"/>
          <p:cNvGrpSpPr/>
          <p:nvPr/>
        </p:nvGrpSpPr>
        <p:grpSpPr>
          <a:xfrm>
            <a:off x="1317625" y="4048125"/>
            <a:ext cx="276225" cy="403226"/>
            <a:chOff x="1317625" y="4048125"/>
            <a:chExt cx="276225" cy="403226"/>
          </a:xfrm>
        </p:grpSpPr>
        <p:sp>
          <p:nvSpPr>
            <p:cNvPr id="496" name="Freeform 109"/>
            <p:cNvSpPr>
              <a:spLocks noEditPoints="1"/>
            </p:cNvSpPr>
            <p:nvPr/>
          </p:nvSpPr>
          <p:spPr bwMode="auto">
            <a:xfrm>
              <a:off x="1317625" y="4198938"/>
              <a:ext cx="276225" cy="252413"/>
            </a:xfrm>
            <a:custGeom>
              <a:avLst/>
              <a:gdLst>
                <a:gd name="T0" fmla="*/ 0 w 147"/>
                <a:gd name="T1" fmla="*/ 7 h 134"/>
                <a:gd name="T2" fmla="*/ 0 w 147"/>
                <a:gd name="T3" fmla="*/ 101 h 134"/>
                <a:gd name="T4" fmla="*/ 33 w 147"/>
                <a:gd name="T5" fmla="*/ 134 h 134"/>
                <a:gd name="T6" fmla="*/ 87 w 147"/>
                <a:gd name="T7" fmla="*/ 134 h 134"/>
                <a:gd name="T8" fmla="*/ 120 w 147"/>
                <a:gd name="T9" fmla="*/ 101 h 134"/>
                <a:gd name="T10" fmla="*/ 120 w 147"/>
                <a:gd name="T11" fmla="*/ 94 h 134"/>
                <a:gd name="T12" fmla="*/ 140 w 147"/>
                <a:gd name="T13" fmla="*/ 94 h 134"/>
                <a:gd name="T14" fmla="*/ 147 w 147"/>
                <a:gd name="T15" fmla="*/ 87 h 134"/>
                <a:gd name="T16" fmla="*/ 147 w 147"/>
                <a:gd name="T17" fmla="*/ 34 h 134"/>
                <a:gd name="T18" fmla="*/ 140 w 147"/>
                <a:gd name="T19" fmla="*/ 27 h 134"/>
                <a:gd name="T20" fmla="*/ 120 w 147"/>
                <a:gd name="T21" fmla="*/ 27 h 134"/>
                <a:gd name="T22" fmla="*/ 120 w 147"/>
                <a:gd name="T23" fmla="*/ 7 h 134"/>
                <a:gd name="T24" fmla="*/ 114 w 147"/>
                <a:gd name="T25" fmla="*/ 0 h 134"/>
                <a:gd name="T26" fmla="*/ 6 w 147"/>
                <a:gd name="T27" fmla="*/ 0 h 134"/>
                <a:gd name="T28" fmla="*/ 0 w 147"/>
                <a:gd name="T29" fmla="*/ 7 h 134"/>
                <a:gd name="T30" fmla="*/ 134 w 147"/>
                <a:gd name="T31" fmla="*/ 40 h 134"/>
                <a:gd name="T32" fmla="*/ 134 w 147"/>
                <a:gd name="T33" fmla="*/ 81 h 134"/>
                <a:gd name="T34" fmla="*/ 120 w 147"/>
                <a:gd name="T35" fmla="*/ 81 h 134"/>
                <a:gd name="T36" fmla="*/ 120 w 147"/>
                <a:gd name="T37" fmla="*/ 40 h 134"/>
                <a:gd name="T38" fmla="*/ 134 w 147"/>
                <a:gd name="T39" fmla="*/ 40 h 134"/>
                <a:gd name="T40" fmla="*/ 13 w 147"/>
                <a:gd name="T41" fmla="*/ 14 h 134"/>
                <a:gd name="T42" fmla="*/ 107 w 147"/>
                <a:gd name="T43" fmla="*/ 14 h 134"/>
                <a:gd name="T44" fmla="*/ 107 w 147"/>
                <a:gd name="T45" fmla="*/ 101 h 134"/>
                <a:gd name="T46" fmla="*/ 87 w 147"/>
                <a:gd name="T47" fmla="*/ 121 h 134"/>
                <a:gd name="T48" fmla="*/ 47 w 147"/>
                <a:gd name="T49" fmla="*/ 121 h 134"/>
                <a:gd name="T50" fmla="*/ 33 w 147"/>
                <a:gd name="T51" fmla="*/ 121 h 134"/>
                <a:gd name="T52" fmla="*/ 13 w 147"/>
                <a:gd name="T53" fmla="*/ 101 h 134"/>
                <a:gd name="T54" fmla="*/ 13 w 147"/>
                <a:gd name="T55" fmla="*/ 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7" h="134">
                  <a:moveTo>
                    <a:pt x="0" y="7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7" y="134"/>
                    <a:pt x="33" y="134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113" y="134"/>
                    <a:pt x="120" y="112"/>
                    <a:pt x="120" y="101"/>
                  </a:cubicBezTo>
                  <a:cubicBezTo>
                    <a:pt x="120" y="94"/>
                    <a:pt x="120" y="94"/>
                    <a:pt x="120" y="94"/>
                  </a:cubicBezTo>
                  <a:cubicBezTo>
                    <a:pt x="140" y="94"/>
                    <a:pt x="140" y="94"/>
                    <a:pt x="140" y="94"/>
                  </a:cubicBezTo>
                  <a:cubicBezTo>
                    <a:pt x="144" y="94"/>
                    <a:pt x="147" y="91"/>
                    <a:pt x="147" y="87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47" y="30"/>
                    <a:pt x="144" y="27"/>
                    <a:pt x="140" y="27"/>
                  </a:cubicBezTo>
                  <a:cubicBezTo>
                    <a:pt x="120" y="27"/>
                    <a:pt x="120" y="27"/>
                    <a:pt x="120" y="27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3"/>
                    <a:pt x="117" y="0"/>
                    <a:pt x="1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lose/>
                  <a:moveTo>
                    <a:pt x="134" y="40"/>
                  </a:moveTo>
                  <a:cubicBezTo>
                    <a:pt x="134" y="81"/>
                    <a:pt x="134" y="81"/>
                    <a:pt x="134" y="81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20" y="40"/>
                    <a:pt x="120" y="40"/>
                    <a:pt x="120" y="40"/>
                  </a:cubicBezTo>
                  <a:lnTo>
                    <a:pt x="134" y="40"/>
                  </a:lnTo>
                  <a:close/>
                  <a:moveTo>
                    <a:pt x="13" y="14"/>
                  </a:moveTo>
                  <a:cubicBezTo>
                    <a:pt x="107" y="14"/>
                    <a:pt x="107" y="14"/>
                    <a:pt x="107" y="14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7" y="104"/>
                    <a:pt x="106" y="121"/>
                    <a:pt x="87" y="121"/>
                  </a:cubicBezTo>
                  <a:cubicBezTo>
                    <a:pt x="47" y="121"/>
                    <a:pt x="47" y="121"/>
                    <a:pt x="47" y="12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14" y="121"/>
                    <a:pt x="13" y="104"/>
                    <a:pt x="13" y="101"/>
                  </a:cubicBezTo>
                  <a:lnTo>
                    <a:pt x="13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7" name="Freeform 110"/>
            <p:cNvSpPr>
              <a:spLocks/>
            </p:cNvSpPr>
            <p:nvPr/>
          </p:nvSpPr>
          <p:spPr bwMode="auto">
            <a:xfrm>
              <a:off x="1347788" y="4048125"/>
              <a:ext cx="88900" cy="127000"/>
            </a:xfrm>
            <a:custGeom>
              <a:avLst/>
              <a:gdLst>
                <a:gd name="T0" fmla="*/ 7 w 47"/>
                <a:gd name="T1" fmla="*/ 40 h 67"/>
                <a:gd name="T2" fmla="*/ 0 w 47"/>
                <a:gd name="T3" fmla="*/ 47 h 67"/>
                <a:gd name="T4" fmla="*/ 0 w 47"/>
                <a:gd name="T5" fmla="*/ 60 h 67"/>
                <a:gd name="T6" fmla="*/ 7 w 47"/>
                <a:gd name="T7" fmla="*/ 67 h 67"/>
                <a:gd name="T8" fmla="*/ 14 w 47"/>
                <a:gd name="T9" fmla="*/ 60 h 67"/>
                <a:gd name="T10" fmla="*/ 14 w 47"/>
                <a:gd name="T11" fmla="*/ 53 h 67"/>
                <a:gd name="T12" fmla="*/ 41 w 47"/>
                <a:gd name="T13" fmla="*/ 53 h 67"/>
                <a:gd name="T14" fmla="*/ 47 w 47"/>
                <a:gd name="T15" fmla="*/ 47 h 67"/>
                <a:gd name="T16" fmla="*/ 47 w 47"/>
                <a:gd name="T17" fmla="*/ 27 h 67"/>
                <a:gd name="T18" fmla="*/ 41 w 47"/>
                <a:gd name="T19" fmla="*/ 20 h 67"/>
                <a:gd name="T20" fmla="*/ 24 w 47"/>
                <a:gd name="T21" fmla="*/ 20 h 67"/>
                <a:gd name="T22" fmla="*/ 24 w 47"/>
                <a:gd name="T23" fmla="*/ 6 h 67"/>
                <a:gd name="T24" fmla="*/ 17 w 47"/>
                <a:gd name="T25" fmla="*/ 0 h 67"/>
                <a:gd name="T26" fmla="*/ 10 w 47"/>
                <a:gd name="T27" fmla="*/ 6 h 67"/>
                <a:gd name="T28" fmla="*/ 10 w 47"/>
                <a:gd name="T29" fmla="*/ 27 h 67"/>
                <a:gd name="T30" fmla="*/ 17 w 47"/>
                <a:gd name="T31" fmla="*/ 33 h 67"/>
                <a:gd name="T32" fmla="*/ 34 w 47"/>
                <a:gd name="T33" fmla="*/ 33 h 67"/>
                <a:gd name="T34" fmla="*/ 34 w 47"/>
                <a:gd name="T35" fmla="*/ 40 h 67"/>
                <a:gd name="T36" fmla="*/ 7 w 47"/>
                <a:gd name="T37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67">
                  <a:moveTo>
                    <a:pt x="7" y="40"/>
                  </a:moveTo>
                  <a:cubicBezTo>
                    <a:pt x="3" y="40"/>
                    <a:pt x="0" y="43"/>
                    <a:pt x="0" y="4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4"/>
                    <a:pt x="3" y="67"/>
                    <a:pt x="7" y="67"/>
                  </a:cubicBezTo>
                  <a:cubicBezTo>
                    <a:pt x="11" y="67"/>
                    <a:pt x="14" y="64"/>
                    <a:pt x="14" y="60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4" y="53"/>
                    <a:pt x="47" y="50"/>
                    <a:pt x="47" y="4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3"/>
                    <a:pt x="44" y="20"/>
                    <a:pt x="41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3"/>
                    <a:pt x="21" y="0"/>
                    <a:pt x="17" y="0"/>
                  </a:cubicBezTo>
                  <a:cubicBezTo>
                    <a:pt x="13" y="0"/>
                    <a:pt x="10" y="3"/>
                    <a:pt x="10" y="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0"/>
                    <a:pt x="13" y="33"/>
                    <a:pt x="17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40"/>
                    <a:pt x="34" y="40"/>
                    <a:pt x="34" y="40"/>
                  </a:cubicBezTo>
                  <a:lnTo>
                    <a:pt x="7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8" name="Freeform 111"/>
            <p:cNvSpPr>
              <a:spLocks/>
            </p:cNvSpPr>
            <p:nvPr/>
          </p:nvSpPr>
          <p:spPr bwMode="auto">
            <a:xfrm>
              <a:off x="1449388" y="4048125"/>
              <a:ext cx="88900" cy="127000"/>
            </a:xfrm>
            <a:custGeom>
              <a:avLst/>
              <a:gdLst>
                <a:gd name="T0" fmla="*/ 7 w 47"/>
                <a:gd name="T1" fmla="*/ 40 h 67"/>
                <a:gd name="T2" fmla="*/ 0 w 47"/>
                <a:gd name="T3" fmla="*/ 47 h 67"/>
                <a:gd name="T4" fmla="*/ 0 w 47"/>
                <a:gd name="T5" fmla="*/ 60 h 67"/>
                <a:gd name="T6" fmla="*/ 7 w 47"/>
                <a:gd name="T7" fmla="*/ 67 h 67"/>
                <a:gd name="T8" fmla="*/ 13 w 47"/>
                <a:gd name="T9" fmla="*/ 60 h 67"/>
                <a:gd name="T10" fmla="*/ 13 w 47"/>
                <a:gd name="T11" fmla="*/ 53 h 67"/>
                <a:gd name="T12" fmla="*/ 40 w 47"/>
                <a:gd name="T13" fmla="*/ 53 h 67"/>
                <a:gd name="T14" fmla="*/ 47 w 47"/>
                <a:gd name="T15" fmla="*/ 47 h 67"/>
                <a:gd name="T16" fmla="*/ 47 w 47"/>
                <a:gd name="T17" fmla="*/ 20 h 67"/>
                <a:gd name="T18" fmla="*/ 40 w 47"/>
                <a:gd name="T19" fmla="*/ 13 h 67"/>
                <a:gd name="T20" fmla="*/ 23 w 47"/>
                <a:gd name="T21" fmla="*/ 13 h 67"/>
                <a:gd name="T22" fmla="*/ 23 w 47"/>
                <a:gd name="T23" fmla="*/ 6 h 67"/>
                <a:gd name="T24" fmla="*/ 17 w 47"/>
                <a:gd name="T25" fmla="*/ 0 h 67"/>
                <a:gd name="T26" fmla="*/ 10 w 47"/>
                <a:gd name="T27" fmla="*/ 6 h 67"/>
                <a:gd name="T28" fmla="*/ 10 w 47"/>
                <a:gd name="T29" fmla="*/ 20 h 67"/>
                <a:gd name="T30" fmla="*/ 17 w 47"/>
                <a:gd name="T31" fmla="*/ 27 h 67"/>
                <a:gd name="T32" fmla="*/ 34 w 47"/>
                <a:gd name="T33" fmla="*/ 27 h 67"/>
                <a:gd name="T34" fmla="*/ 34 w 47"/>
                <a:gd name="T35" fmla="*/ 40 h 67"/>
                <a:gd name="T36" fmla="*/ 7 w 47"/>
                <a:gd name="T37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67">
                  <a:moveTo>
                    <a:pt x="7" y="40"/>
                  </a:moveTo>
                  <a:cubicBezTo>
                    <a:pt x="3" y="40"/>
                    <a:pt x="0" y="43"/>
                    <a:pt x="0" y="4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4"/>
                    <a:pt x="3" y="67"/>
                    <a:pt x="7" y="67"/>
                  </a:cubicBezTo>
                  <a:cubicBezTo>
                    <a:pt x="10" y="67"/>
                    <a:pt x="13" y="64"/>
                    <a:pt x="13" y="60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4" y="53"/>
                    <a:pt x="47" y="50"/>
                    <a:pt x="47" y="47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6"/>
                    <a:pt x="44" y="13"/>
                    <a:pt x="40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3"/>
                    <a:pt x="20" y="0"/>
                    <a:pt x="17" y="0"/>
                  </a:cubicBezTo>
                  <a:cubicBezTo>
                    <a:pt x="13" y="0"/>
                    <a:pt x="10" y="3"/>
                    <a:pt x="10" y="6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4"/>
                    <a:pt x="13" y="27"/>
                    <a:pt x="17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40"/>
                    <a:pt x="34" y="40"/>
                    <a:pt x="34" y="40"/>
                  </a:cubicBezTo>
                  <a:lnTo>
                    <a:pt x="7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9" name="Group 608"/>
          <p:cNvGrpSpPr/>
          <p:nvPr/>
        </p:nvGrpSpPr>
        <p:grpSpPr>
          <a:xfrm>
            <a:off x="1878013" y="4048125"/>
            <a:ext cx="403225" cy="403225"/>
            <a:chOff x="1878013" y="4048125"/>
            <a:chExt cx="403225" cy="403225"/>
          </a:xfrm>
        </p:grpSpPr>
        <p:sp>
          <p:nvSpPr>
            <p:cNvPr id="499" name="Freeform 112"/>
            <p:cNvSpPr>
              <a:spLocks noEditPoints="1"/>
            </p:cNvSpPr>
            <p:nvPr/>
          </p:nvSpPr>
          <p:spPr bwMode="auto">
            <a:xfrm>
              <a:off x="1878013" y="4048125"/>
              <a:ext cx="403225" cy="403225"/>
            </a:xfrm>
            <a:custGeom>
              <a:avLst/>
              <a:gdLst>
                <a:gd name="T0" fmla="*/ 107 w 215"/>
                <a:gd name="T1" fmla="*/ 0 h 214"/>
                <a:gd name="T2" fmla="*/ 32 w 215"/>
                <a:gd name="T3" fmla="*/ 31 h 214"/>
                <a:gd name="T4" fmla="*/ 0 w 215"/>
                <a:gd name="T5" fmla="*/ 107 h 214"/>
                <a:gd name="T6" fmla="*/ 32 w 215"/>
                <a:gd name="T7" fmla="*/ 183 h 214"/>
                <a:gd name="T8" fmla="*/ 107 w 215"/>
                <a:gd name="T9" fmla="*/ 214 h 214"/>
                <a:gd name="T10" fmla="*/ 183 w 215"/>
                <a:gd name="T11" fmla="*/ 183 h 214"/>
                <a:gd name="T12" fmla="*/ 215 w 215"/>
                <a:gd name="T13" fmla="*/ 107 h 214"/>
                <a:gd name="T14" fmla="*/ 183 w 215"/>
                <a:gd name="T15" fmla="*/ 31 h 214"/>
                <a:gd name="T16" fmla="*/ 107 w 215"/>
                <a:gd name="T17" fmla="*/ 0 h 214"/>
                <a:gd name="T18" fmla="*/ 174 w 215"/>
                <a:gd name="T19" fmla="*/ 173 h 214"/>
                <a:gd name="T20" fmla="*/ 107 w 215"/>
                <a:gd name="T21" fmla="*/ 201 h 214"/>
                <a:gd name="T22" fmla="*/ 41 w 215"/>
                <a:gd name="T23" fmla="*/ 173 h 214"/>
                <a:gd name="T24" fmla="*/ 14 w 215"/>
                <a:gd name="T25" fmla="*/ 107 h 214"/>
                <a:gd name="T26" fmla="*/ 41 w 215"/>
                <a:gd name="T27" fmla="*/ 41 h 214"/>
                <a:gd name="T28" fmla="*/ 107 w 215"/>
                <a:gd name="T29" fmla="*/ 13 h 214"/>
                <a:gd name="T30" fmla="*/ 174 w 215"/>
                <a:gd name="T31" fmla="*/ 41 h 214"/>
                <a:gd name="T32" fmla="*/ 201 w 215"/>
                <a:gd name="T33" fmla="*/ 107 h 214"/>
                <a:gd name="T34" fmla="*/ 174 w 215"/>
                <a:gd name="T35" fmla="*/ 17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4">
                  <a:moveTo>
                    <a:pt x="107" y="0"/>
                  </a:moveTo>
                  <a:cubicBezTo>
                    <a:pt x="79" y="0"/>
                    <a:pt x="52" y="11"/>
                    <a:pt x="32" y="31"/>
                  </a:cubicBezTo>
                  <a:cubicBezTo>
                    <a:pt x="11" y="51"/>
                    <a:pt x="0" y="78"/>
                    <a:pt x="0" y="107"/>
                  </a:cubicBezTo>
                  <a:cubicBezTo>
                    <a:pt x="0" y="136"/>
                    <a:pt x="11" y="163"/>
                    <a:pt x="32" y="183"/>
                  </a:cubicBezTo>
                  <a:cubicBezTo>
                    <a:pt x="52" y="203"/>
                    <a:pt x="79" y="214"/>
                    <a:pt x="107" y="214"/>
                  </a:cubicBezTo>
                  <a:cubicBezTo>
                    <a:pt x="136" y="214"/>
                    <a:pt x="163" y="203"/>
                    <a:pt x="183" y="183"/>
                  </a:cubicBezTo>
                  <a:cubicBezTo>
                    <a:pt x="204" y="163"/>
                    <a:pt x="215" y="136"/>
                    <a:pt x="215" y="107"/>
                  </a:cubicBezTo>
                  <a:cubicBezTo>
                    <a:pt x="215" y="78"/>
                    <a:pt x="204" y="51"/>
                    <a:pt x="183" y="31"/>
                  </a:cubicBezTo>
                  <a:cubicBezTo>
                    <a:pt x="163" y="11"/>
                    <a:pt x="136" y="0"/>
                    <a:pt x="107" y="0"/>
                  </a:cubicBezTo>
                  <a:close/>
                  <a:moveTo>
                    <a:pt x="174" y="173"/>
                  </a:moveTo>
                  <a:cubicBezTo>
                    <a:pt x="156" y="191"/>
                    <a:pt x="133" y="201"/>
                    <a:pt x="107" y="201"/>
                  </a:cubicBezTo>
                  <a:cubicBezTo>
                    <a:pt x="82" y="201"/>
                    <a:pt x="59" y="191"/>
                    <a:pt x="41" y="173"/>
                  </a:cubicBezTo>
                  <a:cubicBezTo>
                    <a:pt x="23" y="156"/>
                    <a:pt x="14" y="132"/>
                    <a:pt x="14" y="107"/>
                  </a:cubicBezTo>
                  <a:cubicBezTo>
                    <a:pt x="14" y="82"/>
                    <a:pt x="23" y="58"/>
                    <a:pt x="41" y="41"/>
                  </a:cubicBezTo>
                  <a:cubicBezTo>
                    <a:pt x="59" y="23"/>
                    <a:pt x="82" y="13"/>
                    <a:pt x="107" y="13"/>
                  </a:cubicBezTo>
                  <a:cubicBezTo>
                    <a:pt x="133" y="13"/>
                    <a:pt x="156" y="23"/>
                    <a:pt x="174" y="41"/>
                  </a:cubicBezTo>
                  <a:cubicBezTo>
                    <a:pt x="192" y="58"/>
                    <a:pt x="201" y="82"/>
                    <a:pt x="201" y="107"/>
                  </a:cubicBezTo>
                  <a:cubicBezTo>
                    <a:pt x="201" y="132"/>
                    <a:pt x="192" y="156"/>
                    <a:pt x="174" y="1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0" name="Freeform 113"/>
            <p:cNvSpPr>
              <a:spLocks/>
            </p:cNvSpPr>
            <p:nvPr/>
          </p:nvSpPr>
          <p:spPr bwMode="auto">
            <a:xfrm>
              <a:off x="1928813" y="4098925"/>
              <a:ext cx="301625" cy="163513"/>
            </a:xfrm>
            <a:custGeom>
              <a:avLst/>
              <a:gdLst>
                <a:gd name="T0" fmla="*/ 80 w 161"/>
                <a:gd name="T1" fmla="*/ 0 h 87"/>
                <a:gd name="T2" fmla="*/ 24 w 161"/>
                <a:gd name="T3" fmla="*/ 23 h 87"/>
                <a:gd name="T4" fmla="*/ 0 w 161"/>
                <a:gd name="T5" fmla="*/ 80 h 87"/>
                <a:gd name="T6" fmla="*/ 7 w 161"/>
                <a:gd name="T7" fmla="*/ 87 h 87"/>
                <a:gd name="T8" fmla="*/ 13 w 161"/>
                <a:gd name="T9" fmla="*/ 80 h 87"/>
                <a:gd name="T10" fmla="*/ 33 w 161"/>
                <a:gd name="T11" fmla="*/ 33 h 87"/>
                <a:gd name="T12" fmla="*/ 80 w 161"/>
                <a:gd name="T13" fmla="*/ 13 h 87"/>
                <a:gd name="T14" fmla="*/ 128 w 161"/>
                <a:gd name="T15" fmla="*/ 33 h 87"/>
                <a:gd name="T16" fmla="*/ 148 w 161"/>
                <a:gd name="T17" fmla="*/ 80 h 87"/>
                <a:gd name="T18" fmla="*/ 154 w 161"/>
                <a:gd name="T19" fmla="*/ 87 h 87"/>
                <a:gd name="T20" fmla="*/ 161 w 161"/>
                <a:gd name="T21" fmla="*/ 80 h 87"/>
                <a:gd name="T22" fmla="*/ 137 w 161"/>
                <a:gd name="T23" fmla="*/ 23 h 87"/>
                <a:gd name="T24" fmla="*/ 80 w 161"/>
                <a:gd name="T2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87">
                  <a:moveTo>
                    <a:pt x="80" y="0"/>
                  </a:moveTo>
                  <a:cubicBezTo>
                    <a:pt x="59" y="0"/>
                    <a:pt x="39" y="8"/>
                    <a:pt x="24" y="23"/>
                  </a:cubicBezTo>
                  <a:cubicBezTo>
                    <a:pt x="8" y="38"/>
                    <a:pt x="0" y="59"/>
                    <a:pt x="0" y="80"/>
                  </a:cubicBezTo>
                  <a:cubicBezTo>
                    <a:pt x="0" y="84"/>
                    <a:pt x="3" y="87"/>
                    <a:pt x="7" y="87"/>
                  </a:cubicBezTo>
                  <a:cubicBezTo>
                    <a:pt x="10" y="87"/>
                    <a:pt x="13" y="84"/>
                    <a:pt x="13" y="80"/>
                  </a:cubicBezTo>
                  <a:cubicBezTo>
                    <a:pt x="13" y="62"/>
                    <a:pt x="20" y="45"/>
                    <a:pt x="33" y="33"/>
                  </a:cubicBezTo>
                  <a:cubicBezTo>
                    <a:pt x="46" y="20"/>
                    <a:pt x="63" y="13"/>
                    <a:pt x="80" y="13"/>
                  </a:cubicBezTo>
                  <a:cubicBezTo>
                    <a:pt x="98" y="13"/>
                    <a:pt x="115" y="20"/>
                    <a:pt x="128" y="33"/>
                  </a:cubicBezTo>
                  <a:cubicBezTo>
                    <a:pt x="141" y="45"/>
                    <a:pt x="148" y="62"/>
                    <a:pt x="148" y="80"/>
                  </a:cubicBezTo>
                  <a:cubicBezTo>
                    <a:pt x="148" y="84"/>
                    <a:pt x="151" y="87"/>
                    <a:pt x="154" y="87"/>
                  </a:cubicBezTo>
                  <a:cubicBezTo>
                    <a:pt x="158" y="87"/>
                    <a:pt x="161" y="84"/>
                    <a:pt x="161" y="80"/>
                  </a:cubicBezTo>
                  <a:cubicBezTo>
                    <a:pt x="161" y="59"/>
                    <a:pt x="153" y="38"/>
                    <a:pt x="137" y="23"/>
                  </a:cubicBezTo>
                  <a:cubicBezTo>
                    <a:pt x="122" y="8"/>
                    <a:pt x="102" y="0"/>
                    <a:pt x="8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1" name="Freeform 114"/>
            <p:cNvSpPr>
              <a:spLocks/>
            </p:cNvSpPr>
            <p:nvPr/>
          </p:nvSpPr>
          <p:spPr bwMode="auto">
            <a:xfrm>
              <a:off x="2014538" y="4197350"/>
              <a:ext cx="92075" cy="98425"/>
            </a:xfrm>
            <a:custGeom>
              <a:avLst/>
              <a:gdLst>
                <a:gd name="T0" fmla="*/ 34 w 49"/>
                <a:gd name="T1" fmla="*/ 25 h 52"/>
                <a:gd name="T2" fmla="*/ 32 w 49"/>
                <a:gd name="T3" fmla="*/ 25 h 52"/>
                <a:gd name="T4" fmla="*/ 13 w 49"/>
                <a:gd name="T5" fmla="*/ 3 h 52"/>
                <a:gd name="T6" fmla="*/ 3 w 49"/>
                <a:gd name="T7" fmla="*/ 3 h 52"/>
                <a:gd name="T8" fmla="*/ 3 w 49"/>
                <a:gd name="T9" fmla="*/ 12 h 52"/>
                <a:gd name="T10" fmla="*/ 22 w 49"/>
                <a:gd name="T11" fmla="*/ 34 h 52"/>
                <a:gd name="T12" fmla="*/ 21 w 49"/>
                <a:gd name="T13" fmla="*/ 38 h 52"/>
                <a:gd name="T14" fmla="*/ 25 w 49"/>
                <a:gd name="T15" fmla="*/ 48 h 52"/>
                <a:gd name="T16" fmla="*/ 34 w 49"/>
                <a:gd name="T17" fmla="*/ 52 h 52"/>
                <a:gd name="T18" fmla="*/ 44 w 49"/>
                <a:gd name="T19" fmla="*/ 48 h 52"/>
                <a:gd name="T20" fmla="*/ 44 w 49"/>
                <a:gd name="T21" fmla="*/ 29 h 52"/>
                <a:gd name="T22" fmla="*/ 34 w 49"/>
                <a:gd name="T23" fmla="*/ 2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52">
                  <a:moveTo>
                    <a:pt x="34" y="25"/>
                  </a:moveTo>
                  <a:cubicBezTo>
                    <a:pt x="34" y="25"/>
                    <a:pt x="33" y="25"/>
                    <a:pt x="32" y="25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6" y="0"/>
                    <a:pt x="3" y="3"/>
                  </a:cubicBezTo>
                  <a:cubicBezTo>
                    <a:pt x="0" y="5"/>
                    <a:pt x="0" y="10"/>
                    <a:pt x="3" y="12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5"/>
                    <a:pt x="21" y="37"/>
                    <a:pt x="21" y="38"/>
                  </a:cubicBezTo>
                  <a:cubicBezTo>
                    <a:pt x="21" y="42"/>
                    <a:pt x="22" y="45"/>
                    <a:pt x="25" y="48"/>
                  </a:cubicBezTo>
                  <a:cubicBezTo>
                    <a:pt x="28" y="50"/>
                    <a:pt x="31" y="52"/>
                    <a:pt x="34" y="52"/>
                  </a:cubicBezTo>
                  <a:cubicBezTo>
                    <a:pt x="38" y="52"/>
                    <a:pt x="41" y="50"/>
                    <a:pt x="44" y="48"/>
                  </a:cubicBezTo>
                  <a:cubicBezTo>
                    <a:pt x="49" y="42"/>
                    <a:pt x="49" y="34"/>
                    <a:pt x="44" y="29"/>
                  </a:cubicBezTo>
                  <a:cubicBezTo>
                    <a:pt x="41" y="26"/>
                    <a:pt x="38" y="25"/>
                    <a:pt x="34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0" name="Group 609"/>
          <p:cNvGrpSpPr/>
          <p:nvPr/>
        </p:nvGrpSpPr>
        <p:grpSpPr>
          <a:xfrm>
            <a:off x="2551113" y="4048125"/>
            <a:ext cx="303213" cy="403225"/>
            <a:chOff x="2551113" y="4048125"/>
            <a:chExt cx="303213" cy="403225"/>
          </a:xfrm>
        </p:grpSpPr>
        <p:sp>
          <p:nvSpPr>
            <p:cNvPr id="502" name="Freeform 115"/>
            <p:cNvSpPr>
              <a:spLocks noEditPoints="1"/>
            </p:cNvSpPr>
            <p:nvPr/>
          </p:nvSpPr>
          <p:spPr bwMode="auto">
            <a:xfrm>
              <a:off x="2551113" y="4048125"/>
              <a:ext cx="303213" cy="403225"/>
            </a:xfrm>
            <a:custGeom>
              <a:avLst/>
              <a:gdLst>
                <a:gd name="T0" fmla="*/ 104 w 161"/>
                <a:gd name="T1" fmla="*/ 0 h 214"/>
                <a:gd name="T2" fmla="*/ 57 w 161"/>
                <a:gd name="T3" fmla="*/ 0 h 214"/>
                <a:gd name="T4" fmla="*/ 50 w 161"/>
                <a:gd name="T5" fmla="*/ 6 h 214"/>
                <a:gd name="T6" fmla="*/ 50 w 161"/>
                <a:gd name="T7" fmla="*/ 27 h 214"/>
                <a:gd name="T8" fmla="*/ 7 w 161"/>
                <a:gd name="T9" fmla="*/ 27 h 214"/>
                <a:gd name="T10" fmla="*/ 0 w 161"/>
                <a:gd name="T11" fmla="*/ 33 h 214"/>
                <a:gd name="T12" fmla="*/ 7 w 161"/>
                <a:gd name="T13" fmla="*/ 40 h 214"/>
                <a:gd name="T14" fmla="*/ 13 w 161"/>
                <a:gd name="T15" fmla="*/ 40 h 214"/>
                <a:gd name="T16" fmla="*/ 13 w 161"/>
                <a:gd name="T17" fmla="*/ 208 h 214"/>
                <a:gd name="T18" fmla="*/ 20 w 161"/>
                <a:gd name="T19" fmla="*/ 214 h 214"/>
                <a:gd name="T20" fmla="*/ 141 w 161"/>
                <a:gd name="T21" fmla="*/ 214 h 214"/>
                <a:gd name="T22" fmla="*/ 148 w 161"/>
                <a:gd name="T23" fmla="*/ 208 h 214"/>
                <a:gd name="T24" fmla="*/ 148 w 161"/>
                <a:gd name="T25" fmla="*/ 40 h 214"/>
                <a:gd name="T26" fmla="*/ 154 w 161"/>
                <a:gd name="T27" fmla="*/ 40 h 214"/>
                <a:gd name="T28" fmla="*/ 161 w 161"/>
                <a:gd name="T29" fmla="*/ 33 h 214"/>
                <a:gd name="T30" fmla="*/ 154 w 161"/>
                <a:gd name="T31" fmla="*/ 27 h 214"/>
                <a:gd name="T32" fmla="*/ 111 w 161"/>
                <a:gd name="T33" fmla="*/ 27 h 214"/>
                <a:gd name="T34" fmla="*/ 111 w 161"/>
                <a:gd name="T35" fmla="*/ 6 h 214"/>
                <a:gd name="T36" fmla="*/ 104 w 161"/>
                <a:gd name="T37" fmla="*/ 0 h 214"/>
                <a:gd name="T38" fmla="*/ 134 w 161"/>
                <a:gd name="T39" fmla="*/ 40 h 214"/>
                <a:gd name="T40" fmla="*/ 134 w 161"/>
                <a:gd name="T41" fmla="*/ 201 h 214"/>
                <a:gd name="T42" fmla="*/ 27 w 161"/>
                <a:gd name="T43" fmla="*/ 201 h 214"/>
                <a:gd name="T44" fmla="*/ 27 w 161"/>
                <a:gd name="T45" fmla="*/ 40 h 214"/>
                <a:gd name="T46" fmla="*/ 134 w 161"/>
                <a:gd name="T47" fmla="*/ 40 h 214"/>
                <a:gd name="T48" fmla="*/ 64 w 161"/>
                <a:gd name="T49" fmla="*/ 27 h 214"/>
                <a:gd name="T50" fmla="*/ 64 w 161"/>
                <a:gd name="T51" fmla="*/ 13 h 214"/>
                <a:gd name="T52" fmla="*/ 97 w 161"/>
                <a:gd name="T53" fmla="*/ 13 h 214"/>
                <a:gd name="T54" fmla="*/ 97 w 161"/>
                <a:gd name="T55" fmla="*/ 27 h 214"/>
                <a:gd name="T56" fmla="*/ 64 w 161"/>
                <a:gd name="T57" fmla="*/ 2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1" h="214">
                  <a:moveTo>
                    <a:pt x="104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53" y="0"/>
                    <a:pt x="50" y="3"/>
                    <a:pt x="50" y="6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30"/>
                    <a:pt x="0" y="33"/>
                  </a:cubicBezTo>
                  <a:cubicBezTo>
                    <a:pt x="0" y="37"/>
                    <a:pt x="3" y="40"/>
                    <a:pt x="7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11"/>
                    <a:pt x="17" y="214"/>
                    <a:pt x="20" y="214"/>
                  </a:cubicBezTo>
                  <a:cubicBezTo>
                    <a:pt x="141" y="214"/>
                    <a:pt x="141" y="214"/>
                    <a:pt x="141" y="214"/>
                  </a:cubicBezTo>
                  <a:cubicBezTo>
                    <a:pt x="145" y="214"/>
                    <a:pt x="148" y="211"/>
                    <a:pt x="148" y="208"/>
                  </a:cubicBezTo>
                  <a:cubicBezTo>
                    <a:pt x="148" y="40"/>
                    <a:pt x="148" y="40"/>
                    <a:pt x="148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8" y="40"/>
                    <a:pt x="161" y="37"/>
                    <a:pt x="161" y="33"/>
                  </a:cubicBezTo>
                  <a:cubicBezTo>
                    <a:pt x="161" y="30"/>
                    <a:pt x="158" y="27"/>
                    <a:pt x="154" y="27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3"/>
                    <a:pt x="108" y="0"/>
                    <a:pt x="104" y="0"/>
                  </a:cubicBezTo>
                  <a:close/>
                  <a:moveTo>
                    <a:pt x="134" y="40"/>
                  </a:moveTo>
                  <a:cubicBezTo>
                    <a:pt x="134" y="201"/>
                    <a:pt x="134" y="201"/>
                    <a:pt x="134" y="201"/>
                  </a:cubicBezTo>
                  <a:cubicBezTo>
                    <a:pt x="27" y="201"/>
                    <a:pt x="27" y="201"/>
                    <a:pt x="27" y="201"/>
                  </a:cubicBezTo>
                  <a:cubicBezTo>
                    <a:pt x="27" y="40"/>
                    <a:pt x="27" y="40"/>
                    <a:pt x="27" y="40"/>
                  </a:cubicBezTo>
                  <a:lnTo>
                    <a:pt x="134" y="40"/>
                  </a:lnTo>
                  <a:close/>
                  <a:moveTo>
                    <a:pt x="64" y="27"/>
                  </a:moveTo>
                  <a:cubicBezTo>
                    <a:pt x="64" y="13"/>
                    <a:pt x="64" y="13"/>
                    <a:pt x="64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7" y="27"/>
                    <a:pt x="97" y="27"/>
                    <a:pt x="97" y="27"/>
                  </a:cubicBezTo>
                  <a:lnTo>
                    <a:pt x="64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3" name="Freeform 116"/>
            <p:cNvSpPr>
              <a:spLocks/>
            </p:cNvSpPr>
            <p:nvPr/>
          </p:nvSpPr>
          <p:spPr bwMode="auto">
            <a:xfrm>
              <a:off x="2652713" y="4162425"/>
              <a:ext cx="25400" cy="239713"/>
            </a:xfrm>
            <a:custGeom>
              <a:avLst/>
              <a:gdLst>
                <a:gd name="T0" fmla="*/ 6 w 13"/>
                <a:gd name="T1" fmla="*/ 128 h 128"/>
                <a:gd name="T2" fmla="*/ 13 w 13"/>
                <a:gd name="T3" fmla="*/ 121 h 128"/>
                <a:gd name="T4" fmla="*/ 13 w 13"/>
                <a:gd name="T5" fmla="*/ 7 h 128"/>
                <a:gd name="T6" fmla="*/ 6 w 13"/>
                <a:gd name="T7" fmla="*/ 0 h 128"/>
                <a:gd name="T8" fmla="*/ 0 w 13"/>
                <a:gd name="T9" fmla="*/ 7 h 128"/>
                <a:gd name="T10" fmla="*/ 0 w 13"/>
                <a:gd name="T11" fmla="*/ 121 h 128"/>
                <a:gd name="T12" fmla="*/ 6 w 13"/>
                <a:gd name="T1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8">
                  <a:moveTo>
                    <a:pt x="6" y="128"/>
                  </a:moveTo>
                  <a:cubicBezTo>
                    <a:pt x="10" y="128"/>
                    <a:pt x="13" y="125"/>
                    <a:pt x="13" y="121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5"/>
                    <a:pt x="3" y="128"/>
                    <a:pt x="6" y="1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4" name="Freeform 117"/>
            <p:cNvSpPr>
              <a:spLocks/>
            </p:cNvSpPr>
            <p:nvPr/>
          </p:nvSpPr>
          <p:spPr bwMode="auto">
            <a:xfrm>
              <a:off x="2727325" y="4162425"/>
              <a:ext cx="25400" cy="239713"/>
            </a:xfrm>
            <a:custGeom>
              <a:avLst/>
              <a:gdLst>
                <a:gd name="T0" fmla="*/ 7 w 13"/>
                <a:gd name="T1" fmla="*/ 128 h 128"/>
                <a:gd name="T2" fmla="*/ 13 w 13"/>
                <a:gd name="T3" fmla="*/ 121 h 128"/>
                <a:gd name="T4" fmla="*/ 13 w 13"/>
                <a:gd name="T5" fmla="*/ 7 h 128"/>
                <a:gd name="T6" fmla="*/ 7 w 13"/>
                <a:gd name="T7" fmla="*/ 0 h 128"/>
                <a:gd name="T8" fmla="*/ 0 w 13"/>
                <a:gd name="T9" fmla="*/ 7 h 128"/>
                <a:gd name="T10" fmla="*/ 0 w 13"/>
                <a:gd name="T11" fmla="*/ 121 h 128"/>
                <a:gd name="T12" fmla="*/ 7 w 13"/>
                <a:gd name="T1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8">
                  <a:moveTo>
                    <a:pt x="7" y="128"/>
                  </a:moveTo>
                  <a:cubicBezTo>
                    <a:pt x="10" y="128"/>
                    <a:pt x="13" y="125"/>
                    <a:pt x="13" y="121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5"/>
                    <a:pt x="3" y="128"/>
                    <a:pt x="7" y="1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11" name="Group 610"/>
          <p:cNvGrpSpPr/>
          <p:nvPr/>
        </p:nvGrpSpPr>
        <p:grpSpPr>
          <a:xfrm>
            <a:off x="3124200" y="4143375"/>
            <a:ext cx="403225" cy="214313"/>
            <a:chOff x="3124200" y="4143375"/>
            <a:chExt cx="403225" cy="214313"/>
          </a:xfrm>
        </p:grpSpPr>
        <p:sp>
          <p:nvSpPr>
            <p:cNvPr id="505" name="Freeform 118"/>
            <p:cNvSpPr>
              <a:spLocks noEditPoints="1"/>
            </p:cNvSpPr>
            <p:nvPr/>
          </p:nvSpPr>
          <p:spPr bwMode="auto">
            <a:xfrm>
              <a:off x="3124200" y="4143375"/>
              <a:ext cx="403225" cy="214313"/>
            </a:xfrm>
            <a:custGeom>
              <a:avLst/>
              <a:gdLst>
                <a:gd name="T0" fmla="*/ 108 w 215"/>
                <a:gd name="T1" fmla="*/ 0 h 114"/>
                <a:gd name="T2" fmla="*/ 1 w 215"/>
                <a:gd name="T3" fmla="*/ 53 h 114"/>
                <a:gd name="T4" fmla="*/ 1 w 215"/>
                <a:gd name="T5" fmla="*/ 61 h 114"/>
                <a:gd name="T6" fmla="*/ 108 w 215"/>
                <a:gd name="T7" fmla="*/ 114 h 114"/>
                <a:gd name="T8" fmla="*/ 214 w 215"/>
                <a:gd name="T9" fmla="*/ 61 h 114"/>
                <a:gd name="T10" fmla="*/ 214 w 215"/>
                <a:gd name="T11" fmla="*/ 53 h 114"/>
                <a:gd name="T12" fmla="*/ 108 w 215"/>
                <a:gd name="T13" fmla="*/ 0 h 114"/>
                <a:gd name="T14" fmla="*/ 108 w 215"/>
                <a:gd name="T15" fmla="*/ 101 h 114"/>
                <a:gd name="T16" fmla="*/ 15 w 215"/>
                <a:gd name="T17" fmla="*/ 57 h 114"/>
                <a:gd name="T18" fmla="*/ 108 w 215"/>
                <a:gd name="T19" fmla="*/ 13 h 114"/>
                <a:gd name="T20" fmla="*/ 200 w 215"/>
                <a:gd name="T21" fmla="*/ 57 h 114"/>
                <a:gd name="T22" fmla="*/ 108 w 215"/>
                <a:gd name="T23" fmla="*/ 10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5" h="114">
                  <a:moveTo>
                    <a:pt x="108" y="0"/>
                  </a:moveTo>
                  <a:cubicBezTo>
                    <a:pt x="38" y="0"/>
                    <a:pt x="3" y="51"/>
                    <a:pt x="1" y="53"/>
                  </a:cubicBezTo>
                  <a:cubicBezTo>
                    <a:pt x="0" y="56"/>
                    <a:pt x="0" y="59"/>
                    <a:pt x="1" y="61"/>
                  </a:cubicBezTo>
                  <a:cubicBezTo>
                    <a:pt x="3" y="63"/>
                    <a:pt x="38" y="114"/>
                    <a:pt x="108" y="114"/>
                  </a:cubicBezTo>
                  <a:cubicBezTo>
                    <a:pt x="178" y="114"/>
                    <a:pt x="212" y="63"/>
                    <a:pt x="214" y="61"/>
                  </a:cubicBezTo>
                  <a:cubicBezTo>
                    <a:pt x="215" y="59"/>
                    <a:pt x="215" y="56"/>
                    <a:pt x="214" y="53"/>
                  </a:cubicBezTo>
                  <a:cubicBezTo>
                    <a:pt x="212" y="51"/>
                    <a:pt x="178" y="0"/>
                    <a:pt x="108" y="0"/>
                  </a:cubicBezTo>
                  <a:close/>
                  <a:moveTo>
                    <a:pt x="108" y="101"/>
                  </a:moveTo>
                  <a:cubicBezTo>
                    <a:pt x="56" y="101"/>
                    <a:pt x="25" y="68"/>
                    <a:pt x="15" y="57"/>
                  </a:cubicBezTo>
                  <a:cubicBezTo>
                    <a:pt x="25" y="46"/>
                    <a:pt x="55" y="13"/>
                    <a:pt x="108" y="13"/>
                  </a:cubicBezTo>
                  <a:cubicBezTo>
                    <a:pt x="160" y="13"/>
                    <a:pt x="191" y="46"/>
                    <a:pt x="200" y="57"/>
                  </a:cubicBezTo>
                  <a:cubicBezTo>
                    <a:pt x="191" y="68"/>
                    <a:pt x="160" y="101"/>
                    <a:pt x="108" y="1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6" name="Freeform 119"/>
            <p:cNvSpPr>
              <a:spLocks noEditPoints="1"/>
            </p:cNvSpPr>
            <p:nvPr/>
          </p:nvSpPr>
          <p:spPr bwMode="auto">
            <a:xfrm>
              <a:off x="3270250" y="4194175"/>
              <a:ext cx="112713" cy="112713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47 h 60"/>
                <a:gd name="T12" fmla="*/ 13 w 60"/>
                <a:gd name="T13" fmla="*/ 30 h 60"/>
                <a:gd name="T14" fmla="*/ 30 w 60"/>
                <a:gd name="T15" fmla="*/ 13 h 60"/>
                <a:gd name="T16" fmla="*/ 46 w 60"/>
                <a:gd name="T17" fmla="*/ 30 h 60"/>
                <a:gd name="T18" fmla="*/ 30 w 60"/>
                <a:gd name="T19" fmla="*/ 4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6" y="60"/>
                    <a:pt x="60" y="47"/>
                    <a:pt x="60" y="30"/>
                  </a:cubicBezTo>
                  <a:cubicBezTo>
                    <a:pt x="60" y="13"/>
                    <a:pt x="46" y="0"/>
                    <a:pt x="30" y="0"/>
                  </a:cubicBezTo>
                  <a:close/>
                  <a:moveTo>
                    <a:pt x="30" y="47"/>
                  </a:moveTo>
                  <a:cubicBezTo>
                    <a:pt x="20" y="47"/>
                    <a:pt x="13" y="39"/>
                    <a:pt x="13" y="30"/>
                  </a:cubicBezTo>
                  <a:cubicBezTo>
                    <a:pt x="13" y="21"/>
                    <a:pt x="20" y="13"/>
                    <a:pt x="30" y="13"/>
                  </a:cubicBezTo>
                  <a:cubicBezTo>
                    <a:pt x="39" y="13"/>
                    <a:pt x="46" y="21"/>
                    <a:pt x="46" y="30"/>
                  </a:cubicBezTo>
                  <a:cubicBezTo>
                    <a:pt x="46" y="39"/>
                    <a:pt x="39" y="47"/>
                    <a:pt x="30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06" name="Group 605"/>
          <p:cNvGrpSpPr/>
          <p:nvPr/>
        </p:nvGrpSpPr>
        <p:grpSpPr>
          <a:xfrm>
            <a:off x="1254125" y="3536950"/>
            <a:ext cx="403226" cy="177801"/>
            <a:chOff x="1254125" y="3536950"/>
            <a:chExt cx="403226" cy="177801"/>
          </a:xfrm>
        </p:grpSpPr>
        <p:sp>
          <p:nvSpPr>
            <p:cNvPr id="507" name="Freeform 120"/>
            <p:cNvSpPr>
              <a:spLocks/>
            </p:cNvSpPr>
            <p:nvPr/>
          </p:nvSpPr>
          <p:spPr bwMode="auto">
            <a:xfrm>
              <a:off x="1254125" y="3536950"/>
              <a:ext cx="63500" cy="25400"/>
            </a:xfrm>
            <a:custGeom>
              <a:avLst/>
              <a:gdLst>
                <a:gd name="T0" fmla="*/ 7 w 34"/>
                <a:gd name="T1" fmla="*/ 13 h 13"/>
                <a:gd name="T2" fmla="*/ 27 w 34"/>
                <a:gd name="T3" fmla="*/ 13 h 13"/>
                <a:gd name="T4" fmla="*/ 34 w 34"/>
                <a:gd name="T5" fmla="*/ 7 h 13"/>
                <a:gd name="T6" fmla="*/ 27 w 34"/>
                <a:gd name="T7" fmla="*/ 0 h 13"/>
                <a:gd name="T8" fmla="*/ 7 w 34"/>
                <a:gd name="T9" fmla="*/ 0 h 13"/>
                <a:gd name="T10" fmla="*/ 0 w 34"/>
                <a:gd name="T11" fmla="*/ 7 h 13"/>
                <a:gd name="T12" fmla="*/ 7 w 3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3">
                  <a:moveTo>
                    <a:pt x="7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31" y="13"/>
                    <a:pt x="34" y="10"/>
                    <a:pt x="34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8" name="Freeform 121"/>
            <p:cNvSpPr>
              <a:spLocks/>
            </p:cNvSpPr>
            <p:nvPr/>
          </p:nvSpPr>
          <p:spPr bwMode="auto">
            <a:xfrm>
              <a:off x="1379538" y="3536950"/>
              <a:ext cx="277813" cy="25400"/>
            </a:xfrm>
            <a:custGeom>
              <a:avLst/>
              <a:gdLst>
                <a:gd name="T0" fmla="*/ 141 w 148"/>
                <a:gd name="T1" fmla="*/ 0 h 13"/>
                <a:gd name="T2" fmla="*/ 7 w 148"/>
                <a:gd name="T3" fmla="*/ 0 h 13"/>
                <a:gd name="T4" fmla="*/ 0 w 148"/>
                <a:gd name="T5" fmla="*/ 7 h 13"/>
                <a:gd name="T6" fmla="*/ 7 w 148"/>
                <a:gd name="T7" fmla="*/ 13 h 13"/>
                <a:gd name="T8" fmla="*/ 141 w 148"/>
                <a:gd name="T9" fmla="*/ 13 h 13"/>
                <a:gd name="T10" fmla="*/ 148 w 148"/>
                <a:gd name="T11" fmla="*/ 7 h 13"/>
                <a:gd name="T12" fmla="*/ 141 w 14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3">
                  <a:moveTo>
                    <a:pt x="1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41" y="13"/>
                    <a:pt x="141" y="13"/>
                    <a:pt x="141" y="13"/>
                  </a:cubicBezTo>
                  <a:cubicBezTo>
                    <a:pt x="145" y="13"/>
                    <a:pt x="148" y="10"/>
                    <a:pt x="148" y="7"/>
                  </a:cubicBezTo>
                  <a:cubicBezTo>
                    <a:pt x="148" y="3"/>
                    <a:pt x="145" y="0"/>
                    <a:pt x="1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9" name="Freeform 122"/>
            <p:cNvSpPr>
              <a:spLocks/>
            </p:cNvSpPr>
            <p:nvPr/>
          </p:nvSpPr>
          <p:spPr bwMode="auto">
            <a:xfrm>
              <a:off x="1254125" y="3613150"/>
              <a:ext cx="63500" cy="25400"/>
            </a:xfrm>
            <a:custGeom>
              <a:avLst/>
              <a:gdLst>
                <a:gd name="T0" fmla="*/ 7 w 34"/>
                <a:gd name="T1" fmla="*/ 14 h 14"/>
                <a:gd name="T2" fmla="*/ 27 w 34"/>
                <a:gd name="T3" fmla="*/ 14 h 14"/>
                <a:gd name="T4" fmla="*/ 34 w 34"/>
                <a:gd name="T5" fmla="*/ 7 h 14"/>
                <a:gd name="T6" fmla="*/ 27 w 34"/>
                <a:gd name="T7" fmla="*/ 0 h 14"/>
                <a:gd name="T8" fmla="*/ 7 w 34"/>
                <a:gd name="T9" fmla="*/ 0 h 14"/>
                <a:gd name="T10" fmla="*/ 0 w 34"/>
                <a:gd name="T11" fmla="*/ 7 h 14"/>
                <a:gd name="T12" fmla="*/ 7 w 3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4">
                  <a:moveTo>
                    <a:pt x="7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31" y="14"/>
                    <a:pt x="34" y="11"/>
                    <a:pt x="34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0" name="Freeform 123"/>
            <p:cNvSpPr>
              <a:spLocks/>
            </p:cNvSpPr>
            <p:nvPr/>
          </p:nvSpPr>
          <p:spPr bwMode="auto">
            <a:xfrm>
              <a:off x="1379538" y="3613150"/>
              <a:ext cx="277813" cy="25400"/>
            </a:xfrm>
            <a:custGeom>
              <a:avLst/>
              <a:gdLst>
                <a:gd name="T0" fmla="*/ 141 w 148"/>
                <a:gd name="T1" fmla="*/ 0 h 14"/>
                <a:gd name="T2" fmla="*/ 7 w 148"/>
                <a:gd name="T3" fmla="*/ 0 h 14"/>
                <a:gd name="T4" fmla="*/ 0 w 148"/>
                <a:gd name="T5" fmla="*/ 7 h 14"/>
                <a:gd name="T6" fmla="*/ 7 w 148"/>
                <a:gd name="T7" fmla="*/ 14 h 14"/>
                <a:gd name="T8" fmla="*/ 141 w 148"/>
                <a:gd name="T9" fmla="*/ 14 h 14"/>
                <a:gd name="T10" fmla="*/ 148 w 148"/>
                <a:gd name="T11" fmla="*/ 7 h 14"/>
                <a:gd name="T12" fmla="*/ 141 w 1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4">
                  <a:moveTo>
                    <a:pt x="1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5" y="14"/>
                    <a:pt x="148" y="11"/>
                    <a:pt x="148" y="7"/>
                  </a:cubicBezTo>
                  <a:cubicBezTo>
                    <a:pt x="148" y="3"/>
                    <a:pt x="145" y="0"/>
                    <a:pt x="1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1" name="Freeform 124"/>
            <p:cNvSpPr>
              <a:spLocks/>
            </p:cNvSpPr>
            <p:nvPr/>
          </p:nvSpPr>
          <p:spPr bwMode="auto">
            <a:xfrm>
              <a:off x="1254125" y="3687763"/>
              <a:ext cx="63500" cy="26988"/>
            </a:xfrm>
            <a:custGeom>
              <a:avLst/>
              <a:gdLst>
                <a:gd name="T0" fmla="*/ 7 w 34"/>
                <a:gd name="T1" fmla="*/ 14 h 14"/>
                <a:gd name="T2" fmla="*/ 27 w 34"/>
                <a:gd name="T3" fmla="*/ 14 h 14"/>
                <a:gd name="T4" fmla="*/ 34 w 34"/>
                <a:gd name="T5" fmla="*/ 7 h 14"/>
                <a:gd name="T6" fmla="*/ 27 w 34"/>
                <a:gd name="T7" fmla="*/ 0 h 14"/>
                <a:gd name="T8" fmla="*/ 7 w 34"/>
                <a:gd name="T9" fmla="*/ 0 h 14"/>
                <a:gd name="T10" fmla="*/ 0 w 34"/>
                <a:gd name="T11" fmla="*/ 7 h 14"/>
                <a:gd name="T12" fmla="*/ 7 w 3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4">
                  <a:moveTo>
                    <a:pt x="7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31" y="14"/>
                    <a:pt x="34" y="11"/>
                    <a:pt x="34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2" name="Freeform 125"/>
            <p:cNvSpPr>
              <a:spLocks/>
            </p:cNvSpPr>
            <p:nvPr/>
          </p:nvSpPr>
          <p:spPr bwMode="auto">
            <a:xfrm>
              <a:off x="1379538" y="3687763"/>
              <a:ext cx="277813" cy="26988"/>
            </a:xfrm>
            <a:custGeom>
              <a:avLst/>
              <a:gdLst>
                <a:gd name="T0" fmla="*/ 141 w 148"/>
                <a:gd name="T1" fmla="*/ 0 h 14"/>
                <a:gd name="T2" fmla="*/ 7 w 148"/>
                <a:gd name="T3" fmla="*/ 0 h 14"/>
                <a:gd name="T4" fmla="*/ 0 w 148"/>
                <a:gd name="T5" fmla="*/ 7 h 14"/>
                <a:gd name="T6" fmla="*/ 7 w 148"/>
                <a:gd name="T7" fmla="*/ 14 h 14"/>
                <a:gd name="T8" fmla="*/ 141 w 148"/>
                <a:gd name="T9" fmla="*/ 14 h 14"/>
                <a:gd name="T10" fmla="*/ 148 w 148"/>
                <a:gd name="T11" fmla="*/ 7 h 14"/>
                <a:gd name="T12" fmla="*/ 141 w 1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4">
                  <a:moveTo>
                    <a:pt x="1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5" y="14"/>
                    <a:pt x="148" y="11"/>
                    <a:pt x="148" y="7"/>
                  </a:cubicBezTo>
                  <a:cubicBezTo>
                    <a:pt x="148" y="3"/>
                    <a:pt x="145" y="0"/>
                    <a:pt x="1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13" name="Freeform 126"/>
          <p:cNvSpPr>
            <a:spLocks noEditPoints="1"/>
          </p:cNvSpPr>
          <p:nvPr/>
        </p:nvSpPr>
        <p:spPr bwMode="auto">
          <a:xfrm>
            <a:off x="3748088" y="4048125"/>
            <a:ext cx="403225" cy="403225"/>
          </a:xfrm>
          <a:custGeom>
            <a:avLst/>
            <a:gdLst>
              <a:gd name="T0" fmla="*/ 108 w 215"/>
              <a:gd name="T1" fmla="*/ 0 h 214"/>
              <a:gd name="T2" fmla="*/ 32 w 215"/>
              <a:gd name="T3" fmla="*/ 31 h 214"/>
              <a:gd name="T4" fmla="*/ 0 w 215"/>
              <a:gd name="T5" fmla="*/ 107 h 214"/>
              <a:gd name="T6" fmla="*/ 32 w 215"/>
              <a:gd name="T7" fmla="*/ 183 h 214"/>
              <a:gd name="T8" fmla="*/ 108 w 215"/>
              <a:gd name="T9" fmla="*/ 214 h 214"/>
              <a:gd name="T10" fmla="*/ 184 w 215"/>
              <a:gd name="T11" fmla="*/ 183 h 214"/>
              <a:gd name="T12" fmla="*/ 215 w 215"/>
              <a:gd name="T13" fmla="*/ 107 h 214"/>
              <a:gd name="T14" fmla="*/ 184 w 215"/>
              <a:gd name="T15" fmla="*/ 31 h 214"/>
              <a:gd name="T16" fmla="*/ 108 w 215"/>
              <a:gd name="T17" fmla="*/ 0 h 214"/>
              <a:gd name="T18" fmla="*/ 41 w 215"/>
              <a:gd name="T19" fmla="*/ 41 h 214"/>
              <a:gd name="T20" fmla="*/ 58 w 215"/>
              <a:gd name="T21" fmla="*/ 28 h 214"/>
              <a:gd name="T22" fmla="*/ 92 w 215"/>
              <a:gd name="T23" fmla="*/ 85 h 214"/>
              <a:gd name="T24" fmla="*/ 89 w 215"/>
              <a:gd name="T25" fmla="*/ 88 h 214"/>
              <a:gd name="T26" fmla="*/ 86 w 215"/>
              <a:gd name="T27" fmla="*/ 92 h 214"/>
              <a:gd name="T28" fmla="*/ 28 w 215"/>
              <a:gd name="T29" fmla="*/ 57 h 214"/>
              <a:gd name="T30" fmla="*/ 41 w 215"/>
              <a:gd name="T31" fmla="*/ 41 h 214"/>
              <a:gd name="T32" fmla="*/ 117 w 215"/>
              <a:gd name="T33" fmla="*/ 117 h 214"/>
              <a:gd name="T34" fmla="*/ 108 w 215"/>
              <a:gd name="T35" fmla="*/ 120 h 214"/>
              <a:gd name="T36" fmla="*/ 98 w 215"/>
              <a:gd name="T37" fmla="*/ 117 h 214"/>
              <a:gd name="T38" fmla="*/ 98 w 215"/>
              <a:gd name="T39" fmla="*/ 98 h 214"/>
              <a:gd name="T40" fmla="*/ 108 w 215"/>
              <a:gd name="T41" fmla="*/ 94 h 214"/>
              <a:gd name="T42" fmla="*/ 117 w 215"/>
              <a:gd name="T43" fmla="*/ 98 h 214"/>
              <a:gd name="T44" fmla="*/ 117 w 215"/>
              <a:gd name="T45" fmla="*/ 117 h 214"/>
              <a:gd name="T46" fmla="*/ 41 w 215"/>
              <a:gd name="T47" fmla="*/ 173 h 214"/>
              <a:gd name="T48" fmla="*/ 14 w 215"/>
              <a:gd name="T49" fmla="*/ 107 h 214"/>
              <a:gd name="T50" fmla="*/ 22 w 215"/>
              <a:gd name="T51" fmla="*/ 69 h 214"/>
              <a:gd name="T52" fmla="*/ 81 w 215"/>
              <a:gd name="T53" fmla="*/ 104 h 214"/>
              <a:gd name="T54" fmla="*/ 89 w 215"/>
              <a:gd name="T55" fmla="*/ 126 h 214"/>
              <a:gd name="T56" fmla="*/ 108 w 215"/>
              <a:gd name="T57" fmla="*/ 134 h 214"/>
              <a:gd name="T58" fmla="*/ 111 w 215"/>
              <a:gd name="T59" fmla="*/ 134 h 214"/>
              <a:gd name="T60" fmla="*/ 146 w 215"/>
              <a:gd name="T61" fmla="*/ 193 h 214"/>
              <a:gd name="T62" fmla="*/ 108 w 215"/>
              <a:gd name="T63" fmla="*/ 201 h 214"/>
              <a:gd name="T64" fmla="*/ 41 w 215"/>
              <a:gd name="T65" fmla="*/ 173 h 214"/>
              <a:gd name="T66" fmla="*/ 174 w 215"/>
              <a:gd name="T67" fmla="*/ 173 h 214"/>
              <a:gd name="T68" fmla="*/ 158 w 215"/>
              <a:gd name="T69" fmla="*/ 187 h 214"/>
              <a:gd name="T70" fmla="*/ 123 w 215"/>
              <a:gd name="T71" fmla="*/ 129 h 214"/>
              <a:gd name="T72" fmla="*/ 127 w 215"/>
              <a:gd name="T73" fmla="*/ 126 h 214"/>
              <a:gd name="T74" fmla="*/ 130 w 215"/>
              <a:gd name="T75" fmla="*/ 123 h 214"/>
              <a:gd name="T76" fmla="*/ 187 w 215"/>
              <a:gd name="T77" fmla="*/ 157 h 214"/>
              <a:gd name="T78" fmla="*/ 174 w 215"/>
              <a:gd name="T79" fmla="*/ 173 h 214"/>
              <a:gd name="T80" fmla="*/ 194 w 215"/>
              <a:gd name="T81" fmla="*/ 145 h 214"/>
              <a:gd name="T82" fmla="*/ 134 w 215"/>
              <a:gd name="T83" fmla="*/ 110 h 214"/>
              <a:gd name="T84" fmla="*/ 127 w 215"/>
              <a:gd name="T85" fmla="*/ 88 h 214"/>
              <a:gd name="T86" fmla="*/ 108 w 215"/>
              <a:gd name="T87" fmla="*/ 80 h 214"/>
              <a:gd name="T88" fmla="*/ 105 w 215"/>
              <a:gd name="T89" fmla="*/ 80 h 214"/>
              <a:gd name="T90" fmla="*/ 70 w 215"/>
              <a:gd name="T91" fmla="*/ 21 h 214"/>
              <a:gd name="T92" fmla="*/ 108 w 215"/>
              <a:gd name="T93" fmla="*/ 13 h 214"/>
              <a:gd name="T94" fmla="*/ 174 w 215"/>
              <a:gd name="T95" fmla="*/ 41 h 214"/>
              <a:gd name="T96" fmla="*/ 202 w 215"/>
              <a:gd name="T97" fmla="*/ 107 h 214"/>
              <a:gd name="T98" fmla="*/ 194 w 215"/>
              <a:gd name="T99" fmla="*/ 145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5" h="214">
                <a:moveTo>
                  <a:pt x="108" y="0"/>
                </a:moveTo>
                <a:cubicBezTo>
                  <a:pt x="79" y="0"/>
                  <a:pt x="52" y="11"/>
                  <a:pt x="32" y="31"/>
                </a:cubicBezTo>
                <a:cubicBezTo>
                  <a:pt x="12" y="51"/>
                  <a:pt x="0" y="78"/>
                  <a:pt x="0" y="107"/>
                </a:cubicBezTo>
                <a:cubicBezTo>
                  <a:pt x="0" y="136"/>
                  <a:pt x="12" y="163"/>
                  <a:pt x="32" y="183"/>
                </a:cubicBezTo>
                <a:cubicBezTo>
                  <a:pt x="52" y="203"/>
                  <a:pt x="79" y="214"/>
                  <a:pt x="108" y="214"/>
                </a:cubicBezTo>
                <a:cubicBezTo>
                  <a:pt x="136" y="214"/>
                  <a:pt x="163" y="203"/>
                  <a:pt x="184" y="183"/>
                </a:cubicBezTo>
                <a:cubicBezTo>
                  <a:pt x="204" y="163"/>
                  <a:pt x="215" y="136"/>
                  <a:pt x="215" y="107"/>
                </a:cubicBezTo>
                <a:cubicBezTo>
                  <a:pt x="215" y="78"/>
                  <a:pt x="204" y="51"/>
                  <a:pt x="184" y="31"/>
                </a:cubicBezTo>
                <a:cubicBezTo>
                  <a:pt x="163" y="11"/>
                  <a:pt x="136" y="0"/>
                  <a:pt x="108" y="0"/>
                </a:cubicBezTo>
                <a:close/>
                <a:moveTo>
                  <a:pt x="41" y="41"/>
                </a:moveTo>
                <a:cubicBezTo>
                  <a:pt x="46" y="36"/>
                  <a:pt x="52" y="31"/>
                  <a:pt x="58" y="28"/>
                </a:cubicBezTo>
                <a:cubicBezTo>
                  <a:pt x="92" y="85"/>
                  <a:pt x="92" y="85"/>
                  <a:pt x="92" y="85"/>
                </a:cubicBezTo>
                <a:cubicBezTo>
                  <a:pt x="91" y="86"/>
                  <a:pt x="90" y="87"/>
                  <a:pt x="89" y="88"/>
                </a:cubicBezTo>
                <a:cubicBezTo>
                  <a:pt x="88" y="89"/>
                  <a:pt x="87" y="90"/>
                  <a:pt x="86" y="92"/>
                </a:cubicBezTo>
                <a:cubicBezTo>
                  <a:pt x="28" y="57"/>
                  <a:pt x="28" y="57"/>
                  <a:pt x="28" y="57"/>
                </a:cubicBezTo>
                <a:cubicBezTo>
                  <a:pt x="32" y="51"/>
                  <a:pt x="36" y="46"/>
                  <a:pt x="41" y="41"/>
                </a:cubicBezTo>
                <a:close/>
                <a:moveTo>
                  <a:pt x="117" y="117"/>
                </a:moveTo>
                <a:cubicBezTo>
                  <a:pt x="115" y="119"/>
                  <a:pt x="111" y="120"/>
                  <a:pt x="108" y="120"/>
                </a:cubicBezTo>
                <a:cubicBezTo>
                  <a:pt x="104" y="120"/>
                  <a:pt x="101" y="119"/>
                  <a:pt x="98" y="117"/>
                </a:cubicBezTo>
                <a:cubicBezTo>
                  <a:pt x="93" y="111"/>
                  <a:pt x="93" y="103"/>
                  <a:pt x="98" y="98"/>
                </a:cubicBezTo>
                <a:cubicBezTo>
                  <a:pt x="101" y="95"/>
                  <a:pt x="104" y="94"/>
                  <a:pt x="108" y="94"/>
                </a:cubicBezTo>
                <a:cubicBezTo>
                  <a:pt x="111" y="94"/>
                  <a:pt x="115" y="95"/>
                  <a:pt x="117" y="98"/>
                </a:cubicBezTo>
                <a:cubicBezTo>
                  <a:pt x="123" y="103"/>
                  <a:pt x="123" y="111"/>
                  <a:pt x="117" y="117"/>
                </a:cubicBezTo>
                <a:close/>
                <a:moveTo>
                  <a:pt x="41" y="173"/>
                </a:moveTo>
                <a:cubicBezTo>
                  <a:pt x="24" y="156"/>
                  <a:pt x="14" y="132"/>
                  <a:pt x="14" y="107"/>
                </a:cubicBezTo>
                <a:cubicBezTo>
                  <a:pt x="14" y="94"/>
                  <a:pt x="17" y="81"/>
                  <a:pt x="22" y="69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80" y="112"/>
                  <a:pt x="83" y="120"/>
                  <a:pt x="89" y="126"/>
                </a:cubicBezTo>
                <a:cubicBezTo>
                  <a:pt x="94" y="131"/>
                  <a:pt x="101" y="134"/>
                  <a:pt x="108" y="134"/>
                </a:cubicBezTo>
                <a:cubicBezTo>
                  <a:pt x="109" y="134"/>
                  <a:pt x="110" y="134"/>
                  <a:pt x="111" y="134"/>
                </a:cubicBezTo>
                <a:cubicBezTo>
                  <a:pt x="146" y="193"/>
                  <a:pt x="146" y="193"/>
                  <a:pt x="146" y="193"/>
                </a:cubicBezTo>
                <a:cubicBezTo>
                  <a:pt x="134" y="198"/>
                  <a:pt x="121" y="201"/>
                  <a:pt x="108" y="201"/>
                </a:cubicBezTo>
                <a:cubicBezTo>
                  <a:pt x="83" y="201"/>
                  <a:pt x="59" y="191"/>
                  <a:pt x="41" y="173"/>
                </a:cubicBezTo>
                <a:close/>
                <a:moveTo>
                  <a:pt x="174" y="173"/>
                </a:moveTo>
                <a:cubicBezTo>
                  <a:pt x="169" y="178"/>
                  <a:pt x="164" y="183"/>
                  <a:pt x="158" y="187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25" y="128"/>
                  <a:pt x="126" y="127"/>
                  <a:pt x="127" y="126"/>
                </a:cubicBezTo>
                <a:cubicBezTo>
                  <a:pt x="128" y="125"/>
                  <a:pt x="129" y="124"/>
                  <a:pt x="130" y="123"/>
                </a:cubicBezTo>
                <a:cubicBezTo>
                  <a:pt x="187" y="157"/>
                  <a:pt x="187" y="157"/>
                  <a:pt x="187" y="157"/>
                </a:cubicBezTo>
                <a:cubicBezTo>
                  <a:pt x="184" y="163"/>
                  <a:pt x="179" y="168"/>
                  <a:pt x="174" y="173"/>
                </a:cubicBezTo>
                <a:close/>
                <a:moveTo>
                  <a:pt x="194" y="145"/>
                </a:moveTo>
                <a:cubicBezTo>
                  <a:pt x="134" y="110"/>
                  <a:pt x="134" y="110"/>
                  <a:pt x="134" y="110"/>
                </a:cubicBezTo>
                <a:cubicBezTo>
                  <a:pt x="135" y="102"/>
                  <a:pt x="133" y="94"/>
                  <a:pt x="127" y="88"/>
                </a:cubicBezTo>
                <a:cubicBezTo>
                  <a:pt x="122" y="83"/>
                  <a:pt x="115" y="80"/>
                  <a:pt x="108" y="80"/>
                </a:cubicBezTo>
                <a:cubicBezTo>
                  <a:pt x="107" y="80"/>
                  <a:pt x="106" y="80"/>
                  <a:pt x="105" y="80"/>
                </a:cubicBezTo>
                <a:cubicBezTo>
                  <a:pt x="70" y="21"/>
                  <a:pt x="70" y="21"/>
                  <a:pt x="70" y="21"/>
                </a:cubicBezTo>
                <a:cubicBezTo>
                  <a:pt x="81" y="16"/>
                  <a:pt x="94" y="13"/>
                  <a:pt x="108" y="13"/>
                </a:cubicBezTo>
                <a:cubicBezTo>
                  <a:pt x="133" y="13"/>
                  <a:pt x="156" y="23"/>
                  <a:pt x="174" y="41"/>
                </a:cubicBezTo>
                <a:cubicBezTo>
                  <a:pt x="192" y="58"/>
                  <a:pt x="202" y="82"/>
                  <a:pt x="202" y="107"/>
                </a:cubicBezTo>
                <a:cubicBezTo>
                  <a:pt x="202" y="120"/>
                  <a:pt x="199" y="133"/>
                  <a:pt x="194" y="14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05" name="Group 604"/>
          <p:cNvGrpSpPr/>
          <p:nvPr/>
        </p:nvGrpSpPr>
        <p:grpSpPr>
          <a:xfrm>
            <a:off x="1878013" y="3424238"/>
            <a:ext cx="403225" cy="403225"/>
            <a:chOff x="1878013" y="3424238"/>
            <a:chExt cx="403225" cy="403225"/>
          </a:xfrm>
        </p:grpSpPr>
        <p:sp>
          <p:nvSpPr>
            <p:cNvPr id="514" name="Freeform 127"/>
            <p:cNvSpPr>
              <a:spLocks noEditPoints="1"/>
            </p:cNvSpPr>
            <p:nvPr/>
          </p:nvSpPr>
          <p:spPr bwMode="auto">
            <a:xfrm>
              <a:off x="1878013" y="3424238"/>
              <a:ext cx="176213" cy="177800"/>
            </a:xfrm>
            <a:custGeom>
              <a:avLst/>
              <a:gdLst>
                <a:gd name="T0" fmla="*/ 7 w 94"/>
                <a:gd name="T1" fmla="*/ 94 h 94"/>
                <a:gd name="T2" fmla="*/ 87 w 94"/>
                <a:gd name="T3" fmla="*/ 94 h 94"/>
                <a:gd name="T4" fmla="*/ 94 w 94"/>
                <a:gd name="T5" fmla="*/ 87 h 94"/>
                <a:gd name="T6" fmla="*/ 94 w 94"/>
                <a:gd name="T7" fmla="*/ 6 h 94"/>
                <a:gd name="T8" fmla="*/ 87 w 94"/>
                <a:gd name="T9" fmla="*/ 0 h 94"/>
                <a:gd name="T10" fmla="*/ 7 w 94"/>
                <a:gd name="T11" fmla="*/ 0 h 94"/>
                <a:gd name="T12" fmla="*/ 0 w 94"/>
                <a:gd name="T13" fmla="*/ 6 h 94"/>
                <a:gd name="T14" fmla="*/ 0 w 94"/>
                <a:gd name="T15" fmla="*/ 87 h 94"/>
                <a:gd name="T16" fmla="*/ 7 w 94"/>
                <a:gd name="T17" fmla="*/ 94 h 94"/>
                <a:gd name="T18" fmla="*/ 14 w 94"/>
                <a:gd name="T19" fmla="*/ 13 h 94"/>
                <a:gd name="T20" fmla="*/ 81 w 94"/>
                <a:gd name="T21" fmla="*/ 13 h 94"/>
                <a:gd name="T22" fmla="*/ 81 w 94"/>
                <a:gd name="T23" fmla="*/ 80 h 94"/>
                <a:gd name="T24" fmla="*/ 14 w 94"/>
                <a:gd name="T25" fmla="*/ 80 h 94"/>
                <a:gd name="T26" fmla="*/ 14 w 94"/>
                <a:gd name="T2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94">
                  <a:moveTo>
                    <a:pt x="7" y="94"/>
                  </a:moveTo>
                  <a:cubicBezTo>
                    <a:pt x="87" y="94"/>
                    <a:pt x="87" y="94"/>
                    <a:pt x="87" y="94"/>
                  </a:cubicBezTo>
                  <a:cubicBezTo>
                    <a:pt x="91" y="94"/>
                    <a:pt x="94" y="91"/>
                    <a:pt x="94" y="87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3"/>
                    <a:pt x="91" y="0"/>
                    <a:pt x="8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1"/>
                    <a:pt x="3" y="94"/>
                    <a:pt x="7" y="94"/>
                  </a:cubicBezTo>
                  <a:close/>
                  <a:moveTo>
                    <a:pt x="14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14" y="80"/>
                    <a:pt x="14" y="80"/>
                    <a:pt x="14" y="80"/>
                  </a:cubicBezTo>
                  <a:lnTo>
                    <a:pt x="1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5" name="Freeform 128"/>
            <p:cNvSpPr>
              <a:spLocks noEditPoints="1"/>
            </p:cNvSpPr>
            <p:nvPr/>
          </p:nvSpPr>
          <p:spPr bwMode="auto">
            <a:xfrm>
              <a:off x="2105025" y="3424238"/>
              <a:ext cx="176213" cy="177800"/>
            </a:xfrm>
            <a:custGeom>
              <a:avLst/>
              <a:gdLst>
                <a:gd name="T0" fmla="*/ 94 w 94"/>
                <a:gd name="T1" fmla="*/ 6 h 94"/>
                <a:gd name="T2" fmla="*/ 87 w 94"/>
                <a:gd name="T3" fmla="*/ 0 h 94"/>
                <a:gd name="T4" fmla="*/ 7 w 94"/>
                <a:gd name="T5" fmla="*/ 0 h 94"/>
                <a:gd name="T6" fmla="*/ 0 w 94"/>
                <a:gd name="T7" fmla="*/ 6 h 94"/>
                <a:gd name="T8" fmla="*/ 0 w 94"/>
                <a:gd name="T9" fmla="*/ 87 h 94"/>
                <a:gd name="T10" fmla="*/ 7 w 94"/>
                <a:gd name="T11" fmla="*/ 94 h 94"/>
                <a:gd name="T12" fmla="*/ 87 w 94"/>
                <a:gd name="T13" fmla="*/ 94 h 94"/>
                <a:gd name="T14" fmla="*/ 94 w 94"/>
                <a:gd name="T15" fmla="*/ 87 h 94"/>
                <a:gd name="T16" fmla="*/ 94 w 94"/>
                <a:gd name="T17" fmla="*/ 6 h 94"/>
                <a:gd name="T18" fmla="*/ 80 w 94"/>
                <a:gd name="T19" fmla="*/ 80 h 94"/>
                <a:gd name="T20" fmla="*/ 13 w 94"/>
                <a:gd name="T21" fmla="*/ 80 h 94"/>
                <a:gd name="T22" fmla="*/ 13 w 94"/>
                <a:gd name="T23" fmla="*/ 13 h 94"/>
                <a:gd name="T24" fmla="*/ 80 w 94"/>
                <a:gd name="T25" fmla="*/ 13 h 94"/>
                <a:gd name="T26" fmla="*/ 80 w 94"/>
                <a:gd name="T27" fmla="*/ 8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94">
                  <a:moveTo>
                    <a:pt x="94" y="6"/>
                  </a:moveTo>
                  <a:cubicBezTo>
                    <a:pt x="94" y="3"/>
                    <a:pt x="91" y="0"/>
                    <a:pt x="8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1"/>
                    <a:pt x="3" y="94"/>
                    <a:pt x="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91" y="94"/>
                    <a:pt x="94" y="91"/>
                    <a:pt x="94" y="87"/>
                  </a:cubicBezTo>
                  <a:lnTo>
                    <a:pt x="94" y="6"/>
                  </a:lnTo>
                  <a:close/>
                  <a:moveTo>
                    <a:pt x="80" y="80"/>
                  </a:moveTo>
                  <a:cubicBezTo>
                    <a:pt x="13" y="80"/>
                    <a:pt x="13" y="80"/>
                    <a:pt x="13" y="80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80" y="13"/>
                    <a:pt x="80" y="13"/>
                    <a:pt x="80" y="13"/>
                  </a:cubicBezTo>
                  <a:lnTo>
                    <a:pt x="80" y="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6" name="Freeform 129"/>
            <p:cNvSpPr>
              <a:spLocks noEditPoints="1"/>
            </p:cNvSpPr>
            <p:nvPr/>
          </p:nvSpPr>
          <p:spPr bwMode="auto">
            <a:xfrm>
              <a:off x="1878013" y="3644900"/>
              <a:ext cx="180975" cy="182563"/>
            </a:xfrm>
            <a:custGeom>
              <a:avLst/>
              <a:gdLst>
                <a:gd name="T0" fmla="*/ 7 w 97"/>
                <a:gd name="T1" fmla="*/ 97 h 97"/>
                <a:gd name="T2" fmla="*/ 91 w 97"/>
                <a:gd name="T3" fmla="*/ 97 h 97"/>
                <a:gd name="T4" fmla="*/ 97 w 97"/>
                <a:gd name="T5" fmla="*/ 91 h 97"/>
                <a:gd name="T6" fmla="*/ 97 w 97"/>
                <a:gd name="T7" fmla="*/ 7 h 97"/>
                <a:gd name="T8" fmla="*/ 91 w 97"/>
                <a:gd name="T9" fmla="*/ 0 h 97"/>
                <a:gd name="T10" fmla="*/ 7 w 97"/>
                <a:gd name="T11" fmla="*/ 0 h 97"/>
                <a:gd name="T12" fmla="*/ 0 w 97"/>
                <a:gd name="T13" fmla="*/ 7 h 97"/>
                <a:gd name="T14" fmla="*/ 0 w 97"/>
                <a:gd name="T15" fmla="*/ 91 h 97"/>
                <a:gd name="T16" fmla="*/ 7 w 97"/>
                <a:gd name="T17" fmla="*/ 97 h 97"/>
                <a:gd name="T18" fmla="*/ 14 w 97"/>
                <a:gd name="T19" fmla="*/ 13 h 97"/>
                <a:gd name="T20" fmla="*/ 84 w 97"/>
                <a:gd name="T21" fmla="*/ 13 h 97"/>
                <a:gd name="T22" fmla="*/ 84 w 97"/>
                <a:gd name="T23" fmla="*/ 84 h 97"/>
                <a:gd name="T24" fmla="*/ 14 w 97"/>
                <a:gd name="T25" fmla="*/ 84 h 97"/>
                <a:gd name="T26" fmla="*/ 14 w 97"/>
                <a:gd name="T27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97">
                  <a:moveTo>
                    <a:pt x="7" y="97"/>
                  </a:moveTo>
                  <a:cubicBezTo>
                    <a:pt x="91" y="97"/>
                    <a:pt x="91" y="97"/>
                    <a:pt x="91" y="97"/>
                  </a:cubicBezTo>
                  <a:cubicBezTo>
                    <a:pt x="94" y="97"/>
                    <a:pt x="97" y="94"/>
                    <a:pt x="97" y="9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3"/>
                    <a:pt x="94" y="0"/>
                    <a:pt x="9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4"/>
                    <a:pt x="3" y="97"/>
                    <a:pt x="7" y="97"/>
                  </a:cubicBezTo>
                  <a:close/>
                  <a:moveTo>
                    <a:pt x="14" y="13"/>
                  </a:moveTo>
                  <a:cubicBezTo>
                    <a:pt x="84" y="13"/>
                    <a:pt x="84" y="13"/>
                    <a:pt x="84" y="13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14" y="84"/>
                    <a:pt x="14" y="84"/>
                    <a:pt x="14" y="84"/>
                  </a:cubicBezTo>
                  <a:lnTo>
                    <a:pt x="1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7" name="Freeform 130"/>
            <p:cNvSpPr>
              <a:spLocks noEditPoints="1"/>
            </p:cNvSpPr>
            <p:nvPr/>
          </p:nvSpPr>
          <p:spPr bwMode="auto">
            <a:xfrm>
              <a:off x="2105025" y="3651250"/>
              <a:ext cx="176213" cy="176213"/>
            </a:xfrm>
            <a:custGeom>
              <a:avLst/>
              <a:gdLst>
                <a:gd name="T0" fmla="*/ 87 w 94"/>
                <a:gd name="T1" fmla="*/ 0 h 94"/>
                <a:gd name="T2" fmla="*/ 7 w 94"/>
                <a:gd name="T3" fmla="*/ 0 h 94"/>
                <a:gd name="T4" fmla="*/ 0 w 94"/>
                <a:gd name="T5" fmla="*/ 7 h 94"/>
                <a:gd name="T6" fmla="*/ 0 w 94"/>
                <a:gd name="T7" fmla="*/ 88 h 94"/>
                <a:gd name="T8" fmla="*/ 7 w 94"/>
                <a:gd name="T9" fmla="*/ 94 h 94"/>
                <a:gd name="T10" fmla="*/ 87 w 94"/>
                <a:gd name="T11" fmla="*/ 94 h 94"/>
                <a:gd name="T12" fmla="*/ 94 w 94"/>
                <a:gd name="T13" fmla="*/ 88 h 94"/>
                <a:gd name="T14" fmla="*/ 94 w 94"/>
                <a:gd name="T15" fmla="*/ 7 h 94"/>
                <a:gd name="T16" fmla="*/ 87 w 94"/>
                <a:gd name="T17" fmla="*/ 0 h 94"/>
                <a:gd name="T18" fmla="*/ 80 w 94"/>
                <a:gd name="T19" fmla="*/ 81 h 94"/>
                <a:gd name="T20" fmla="*/ 13 w 94"/>
                <a:gd name="T21" fmla="*/ 81 h 94"/>
                <a:gd name="T22" fmla="*/ 13 w 94"/>
                <a:gd name="T23" fmla="*/ 14 h 94"/>
                <a:gd name="T24" fmla="*/ 80 w 94"/>
                <a:gd name="T25" fmla="*/ 14 h 94"/>
                <a:gd name="T26" fmla="*/ 80 w 94"/>
                <a:gd name="T27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94">
                  <a:moveTo>
                    <a:pt x="8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1"/>
                    <a:pt x="3" y="94"/>
                    <a:pt x="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91" y="94"/>
                    <a:pt x="94" y="91"/>
                    <a:pt x="94" y="88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lose/>
                  <a:moveTo>
                    <a:pt x="80" y="81"/>
                  </a:moveTo>
                  <a:cubicBezTo>
                    <a:pt x="13" y="81"/>
                    <a:pt x="13" y="81"/>
                    <a:pt x="13" y="81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80" y="14"/>
                    <a:pt x="80" y="14"/>
                    <a:pt x="80" y="14"/>
                  </a:cubicBezTo>
                  <a:lnTo>
                    <a:pt x="80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18" name="Freeform 131"/>
          <p:cNvSpPr>
            <a:spLocks noEditPoints="1"/>
          </p:cNvSpPr>
          <p:nvPr/>
        </p:nvSpPr>
        <p:spPr bwMode="auto">
          <a:xfrm>
            <a:off x="4370388" y="4046538"/>
            <a:ext cx="406400" cy="404813"/>
          </a:xfrm>
          <a:custGeom>
            <a:avLst/>
            <a:gdLst>
              <a:gd name="T0" fmla="*/ 135 w 216"/>
              <a:gd name="T1" fmla="*/ 215 h 215"/>
              <a:gd name="T2" fmla="*/ 175 w 216"/>
              <a:gd name="T3" fmla="*/ 215 h 215"/>
              <a:gd name="T4" fmla="*/ 182 w 216"/>
              <a:gd name="T5" fmla="*/ 209 h 215"/>
              <a:gd name="T6" fmla="*/ 182 w 216"/>
              <a:gd name="T7" fmla="*/ 115 h 215"/>
              <a:gd name="T8" fmla="*/ 209 w 216"/>
              <a:gd name="T9" fmla="*/ 115 h 215"/>
              <a:gd name="T10" fmla="*/ 215 w 216"/>
              <a:gd name="T11" fmla="*/ 111 h 215"/>
              <a:gd name="T12" fmla="*/ 213 w 216"/>
              <a:gd name="T13" fmla="*/ 103 h 215"/>
              <a:gd name="T14" fmla="*/ 113 w 216"/>
              <a:gd name="T15" fmla="*/ 3 h 215"/>
              <a:gd name="T16" fmla="*/ 103 w 216"/>
              <a:gd name="T17" fmla="*/ 3 h 215"/>
              <a:gd name="T18" fmla="*/ 3 w 216"/>
              <a:gd name="T19" fmla="*/ 103 h 215"/>
              <a:gd name="T20" fmla="*/ 1 w 216"/>
              <a:gd name="T21" fmla="*/ 111 h 215"/>
              <a:gd name="T22" fmla="*/ 7 w 216"/>
              <a:gd name="T23" fmla="*/ 115 h 215"/>
              <a:gd name="T24" fmla="*/ 34 w 216"/>
              <a:gd name="T25" fmla="*/ 115 h 215"/>
              <a:gd name="T26" fmla="*/ 34 w 216"/>
              <a:gd name="T27" fmla="*/ 209 h 215"/>
              <a:gd name="T28" fmla="*/ 41 w 216"/>
              <a:gd name="T29" fmla="*/ 215 h 215"/>
              <a:gd name="T30" fmla="*/ 81 w 216"/>
              <a:gd name="T31" fmla="*/ 215 h 215"/>
              <a:gd name="T32" fmla="*/ 88 w 216"/>
              <a:gd name="T33" fmla="*/ 209 h 215"/>
              <a:gd name="T34" fmla="*/ 88 w 216"/>
              <a:gd name="T35" fmla="*/ 162 h 215"/>
              <a:gd name="T36" fmla="*/ 128 w 216"/>
              <a:gd name="T37" fmla="*/ 162 h 215"/>
              <a:gd name="T38" fmla="*/ 128 w 216"/>
              <a:gd name="T39" fmla="*/ 209 h 215"/>
              <a:gd name="T40" fmla="*/ 135 w 216"/>
              <a:gd name="T41" fmla="*/ 215 h 215"/>
              <a:gd name="T42" fmla="*/ 81 w 216"/>
              <a:gd name="T43" fmla="*/ 148 h 215"/>
              <a:gd name="T44" fmla="*/ 74 w 216"/>
              <a:gd name="T45" fmla="*/ 155 h 215"/>
              <a:gd name="T46" fmla="*/ 74 w 216"/>
              <a:gd name="T47" fmla="*/ 202 h 215"/>
              <a:gd name="T48" fmla="*/ 48 w 216"/>
              <a:gd name="T49" fmla="*/ 202 h 215"/>
              <a:gd name="T50" fmla="*/ 48 w 216"/>
              <a:gd name="T51" fmla="*/ 108 h 215"/>
              <a:gd name="T52" fmla="*/ 41 w 216"/>
              <a:gd name="T53" fmla="*/ 101 h 215"/>
              <a:gd name="T54" fmla="*/ 24 w 216"/>
              <a:gd name="T55" fmla="*/ 101 h 215"/>
              <a:gd name="T56" fmla="*/ 108 w 216"/>
              <a:gd name="T57" fmla="*/ 17 h 215"/>
              <a:gd name="T58" fmla="*/ 192 w 216"/>
              <a:gd name="T59" fmla="*/ 101 h 215"/>
              <a:gd name="T60" fmla="*/ 175 w 216"/>
              <a:gd name="T61" fmla="*/ 101 h 215"/>
              <a:gd name="T62" fmla="*/ 168 w 216"/>
              <a:gd name="T63" fmla="*/ 108 h 215"/>
              <a:gd name="T64" fmla="*/ 168 w 216"/>
              <a:gd name="T65" fmla="*/ 202 h 215"/>
              <a:gd name="T66" fmla="*/ 141 w 216"/>
              <a:gd name="T67" fmla="*/ 202 h 215"/>
              <a:gd name="T68" fmla="*/ 141 w 216"/>
              <a:gd name="T69" fmla="*/ 155 h 215"/>
              <a:gd name="T70" fmla="*/ 135 w 216"/>
              <a:gd name="T71" fmla="*/ 148 h 215"/>
              <a:gd name="T72" fmla="*/ 81 w 216"/>
              <a:gd name="T73" fmla="*/ 148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6" h="215">
                <a:moveTo>
                  <a:pt x="135" y="215"/>
                </a:moveTo>
                <a:cubicBezTo>
                  <a:pt x="175" y="215"/>
                  <a:pt x="175" y="215"/>
                  <a:pt x="175" y="215"/>
                </a:cubicBezTo>
                <a:cubicBezTo>
                  <a:pt x="179" y="215"/>
                  <a:pt x="182" y="212"/>
                  <a:pt x="182" y="209"/>
                </a:cubicBezTo>
                <a:cubicBezTo>
                  <a:pt x="182" y="115"/>
                  <a:pt x="182" y="115"/>
                  <a:pt x="182" y="115"/>
                </a:cubicBezTo>
                <a:cubicBezTo>
                  <a:pt x="209" y="115"/>
                  <a:pt x="209" y="115"/>
                  <a:pt x="209" y="115"/>
                </a:cubicBezTo>
                <a:cubicBezTo>
                  <a:pt x="211" y="115"/>
                  <a:pt x="214" y="113"/>
                  <a:pt x="215" y="111"/>
                </a:cubicBezTo>
                <a:cubicBezTo>
                  <a:pt x="216" y="108"/>
                  <a:pt x="215" y="105"/>
                  <a:pt x="213" y="103"/>
                </a:cubicBezTo>
                <a:cubicBezTo>
                  <a:pt x="113" y="3"/>
                  <a:pt x="113" y="3"/>
                  <a:pt x="113" y="3"/>
                </a:cubicBezTo>
                <a:cubicBezTo>
                  <a:pt x="110" y="0"/>
                  <a:pt x="106" y="0"/>
                  <a:pt x="103" y="3"/>
                </a:cubicBezTo>
                <a:cubicBezTo>
                  <a:pt x="3" y="103"/>
                  <a:pt x="3" y="103"/>
                  <a:pt x="3" y="103"/>
                </a:cubicBezTo>
                <a:cubicBezTo>
                  <a:pt x="1" y="105"/>
                  <a:pt x="0" y="108"/>
                  <a:pt x="1" y="111"/>
                </a:cubicBezTo>
                <a:cubicBezTo>
                  <a:pt x="2" y="113"/>
                  <a:pt x="5" y="115"/>
                  <a:pt x="7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34" y="209"/>
                  <a:pt x="34" y="209"/>
                  <a:pt x="34" y="209"/>
                </a:cubicBezTo>
                <a:cubicBezTo>
                  <a:pt x="34" y="212"/>
                  <a:pt x="37" y="215"/>
                  <a:pt x="41" y="215"/>
                </a:cubicBezTo>
                <a:cubicBezTo>
                  <a:pt x="81" y="215"/>
                  <a:pt x="81" y="215"/>
                  <a:pt x="81" y="215"/>
                </a:cubicBezTo>
                <a:cubicBezTo>
                  <a:pt x="85" y="215"/>
                  <a:pt x="88" y="212"/>
                  <a:pt x="88" y="209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209"/>
                  <a:pt x="128" y="209"/>
                  <a:pt x="128" y="209"/>
                </a:cubicBezTo>
                <a:cubicBezTo>
                  <a:pt x="128" y="212"/>
                  <a:pt x="131" y="215"/>
                  <a:pt x="135" y="215"/>
                </a:cubicBezTo>
                <a:close/>
                <a:moveTo>
                  <a:pt x="81" y="148"/>
                </a:moveTo>
                <a:cubicBezTo>
                  <a:pt x="77" y="148"/>
                  <a:pt x="74" y="151"/>
                  <a:pt x="74" y="155"/>
                </a:cubicBezTo>
                <a:cubicBezTo>
                  <a:pt x="74" y="202"/>
                  <a:pt x="74" y="202"/>
                  <a:pt x="74" y="202"/>
                </a:cubicBezTo>
                <a:cubicBezTo>
                  <a:pt x="48" y="202"/>
                  <a:pt x="48" y="202"/>
                  <a:pt x="48" y="202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48" y="104"/>
                  <a:pt x="45" y="101"/>
                  <a:pt x="41" y="101"/>
                </a:cubicBezTo>
                <a:cubicBezTo>
                  <a:pt x="24" y="101"/>
                  <a:pt x="24" y="101"/>
                  <a:pt x="24" y="101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92" y="101"/>
                  <a:pt x="192" y="101"/>
                  <a:pt x="192" y="101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1" y="101"/>
                  <a:pt x="168" y="104"/>
                  <a:pt x="168" y="108"/>
                </a:cubicBezTo>
                <a:cubicBezTo>
                  <a:pt x="168" y="202"/>
                  <a:pt x="168" y="202"/>
                  <a:pt x="168" y="202"/>
                </a:cubicBezTo>
                <a:cubicBezTo>
                  <a:pt x="141" y="202"/>
                  <a:pt x="141" y="202"/>
                  <a:pt x="141" y="202"/>
                </a:cubicBezTo>
                <a:cubicBezTo>
                  <a:pt x="141" y="155"/>
                  <a:pt x="141" y="155"/>
                  <a:pt x="141" y="155"/>
                </a:cubicBezTo>
                <a:cubicBezTo>
                  <a:pt x="141" y="151"/>
                  <a:pt x="138" y="148"/>
                  <a:pt x="135" y="148"/>
                </a:cubicBezTo>
                <a:lnTo>
                  <a:pt x="81" y="1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19" name="Freeform 132"/>
          <p:cNvSpPr>
            <a:spLocks noEditPoints="1"/>
          </p:cNvSpPr>
          <p:nvPr/>
        </p:nvSpPr>
        <p:spPr bwMode="auto">
          <a:xfrm>
            <a:off x="7515225" y="2174875"/>
            <a:ext cx="352425" cy="404813"/>
          </a:xfrm>
          <a:custGeom>
            <a:avLst/>
            <a:gdLst>
              <a:gd name="T0" fmla="*/ 3 w 188"/>
              <a:gd name="T1" fmla="*/ 186 h 215"/>
              <a:gd name="T2" fmla="*/ 29 w 188"/>
              <a:gd name="T3" fmla="*/ 213 h 215"/>
              <a:gd name="T4" fmla="*/ 34 w 188"/>
              <a:gd name="T5" fmla="*/ 215 h 215"/>
              <a:gd name="T6" fmla="*/ 54 w 188"/>
              <a:gd name="T7" fmla="*/ 215 h 215"/>
              <a:gd name="T8" fmla="*/ 59 w 188"/>
              <a:gd name="T9" fmla="*/ 213 h 215"/>
              <a:gd name="T10" fmla="*/ 128 w 188"/>
              <a:gd name="T11" fmla="*/ 144 h 215"/>
              <a:gd name="T12" fmla="*/ 139 w 188"/>
              <a:gd name="T13" fmla="*/ 155 h 215"/>
              <a:gd name="T14" fmla="*/ 117 w 188"/>
              <a:gd name="T15" fmla="*/ 177 h 215"/>
              <a:gd name="T16" fmla="*/ 117 w 188"/>
              <a:gd name="T17" fmla="*/ 186 h 215"/>
              <a:gd name="T18" fmla="*/ 126 w 188"/>
              <a:gd name="T19" fmla="*/ 186 h 215"/>
              <a:gd name="T20" fmla="*/ 153 w 188"/>
              <a:gd name="T21" fmla="*/ 159 h 215"/>
              <a:gd name="T22" fmla="*/ 153 w 188"/>
              <a:gd name="T23" fmla="*/ 150 h 215"/>
              <a:gd name="T24" fmla="*/ 133 w 188"/>
              <a:gd name="T25" fmla="*/ 130 h 215"/>
              <a:gd name="T26" fmla="*/ 123 w 188"/>
              <a:gd name="T27" fmla="*/ 130 h 215"/>
              <a:gd name="T28" fmla="*/ 52 w 188"/>
              <a:gd name="T29" fmla="*/ 202 h 215"/>
              <a:gd name="T30" fmla="*/ 37 w 188"/>
              <a:gd name="T31" fmla="*/ 202 h 215"/>
              <a:gd name="T32" fmla="*/ 17 w 188"/>
              <a:gd name="T33" fmla="*/ 182 h 215"/>
              <a:gd name="T34" fmla="*/ 21 w 188"/>
              <a:gd name="T35" fmla="*/ 178 h 215"/>
              <a:gd name="T36" fmla="*/ 29 w 188"/>
              <a:gd name="T37" fmla="*/ 186 h 215"/>
              <a:gd name="T38" fmla="*/ 34 w 188"/>
              <a:gd name="T39" fmla="*/ 188 h 215"/>
              <a:gd name="T40" fmla="*/ 39 w 188"/>
              <a:gd name="T41" fmla="*/ 186 h 215"/>
              <a:gd name="T42" fmla="*/ 126 w 188"/>
              <a:gd name="T43" fmla="*/ 99 h 215"/>
              <a:gd name="T44" fmla="*/ 138 w 188"/>
              <a:gd name="T45" fmla="*/ 101 h 215"/>
              <a:gd name="T46" fmla="*/ 188 w 188"/>
              <a:gd name="T47" fmla="*/ 51 h 215"/>
              <a:gd name="T48" fmla="*/ 138 w 188"/>
              <a:gd name="T49" fmla="*/ 0 h 215"/>
              <a:gd name="T50" fmla="*/ 88 w 188"/>
              <a:gd name="T51" fmla="*/ 51 h 215"/>
              <a:gd name="T52" fmla="*/ 89 w 188"/>
              <a:gd name="T53" fmla="*/ 63 h 215"/>
              <a:gd name="T54" fmla="*/ 3 w 188"/>
              <a:gd name="T55" fmla="*/ 150 h 215"/>
              <a:gd name="T56" fmla="*/ 3 w 188"/>
              <a:gd name="T57" fmla="*/ 159 h 215"/>
              <a:gd name="T58" fmla="*/ 11 w 188"/>
              <a:gd name="T59" fmla="*/ 168 h 215"/>
              <a:gd name="T60" fmla="*/ 3 w 188"/>
              <a:gd name="T61" fmla="*/ 177 h 215"/>
              <a:gd name="T62" fmla="*/ 3 w 188"/>
              <a:gd name="T63" fmla="*/ 186 h 215"/>
              <a:gd name="T64" fmla="*/ 138 w 188"/>
              <a:gd name="T65" fmla="*/ 14 h 215"/>
              <a:gd name="T66" fmla="*/ 175 w 188"/>
              <a:gd name="T67" fmla="*/ 51 h 215"/>
              <a:gd name="T68" fmla="*/ 138 w 188"/>
              <a:gd name="T69" fmla="*/ 88 h 215"/>
              <a:gd name="T70" fmla="*/ 101 w 188"/>
              <a:gd name="T71" fmla="*/ 51 h 215"/>
              <a:gd name="T72" fmla="*/ 138 w 188"/>
              <a:gd name="T73" fmla="*/ 14 h 215"/>
              <a:gd name="T74" fmla="*/ 112 w 188"/>
              <a:gd name="T75" fmla="*/ 94 h 215"/>
              <a:gd name="T76" fmla="*/ 95 w 188"/>
              <a:gd name="T77" fmla="*/ 112 h 215"/>
              <a:gd name="T78" fmla="*/ 77 w 188"/>
              <a:gd name="T79" fmla="*/ 94 h 215"/>
              <a:gd name="T80" fmla="*/ 95 w 188"/>
              <a:gd name="T81" fmla="*/ 76 h 215"/>
              <a:gd name="T82" fmla="*/ 112 w 188"/>
              <a:gd name="T83" fmla="*/ 94 h 215"/>
              <a:gd name="T84" fmla="*/ 68 w 188"/>
              <a:gd name="T85" fmla="*/ 104 h 215"/>
              <a:gd name="T86" fmla="*/ 85 w 188"/>
              <a:gd name="T87" fmla="*/ 121 h 215"/>
              <a:gd name="T88" fmla="*/ 34 w 188"/>
              <a:gd name="T89" fmla="*/ 172 h 215"/>
              <a:gd name="T90" fmla="*/ 17 w 188"/>
              <a:gd name="T91" fmla="*/ 155 h 215"/>
              <a:gd name="T92" fmla="*/ 68 w 188"/>
              <a:gd name="T93" fmla="*/ 104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215">
                <a:moveTo>
                  <a:pt x="3" y="186"/>
                </a:moveTo>
                <a:cubicBezTo>
                  <a:pt x="29" y="213"/>
                  <a:pt x="29" y="213"/>
                  <a:pt x="29" y="213"/>
                </a:cubicBezTo>
                <a:cubicBezTo>
                  <a:pt x="31" y="214"/>
                  <a:pt x="32" y="215"/>
                  <a:pt x="34" y="215"/>
                </a:cubicBezTo>
                <a:cubicBezTo>
                  <a:pt x="54" y="215"/>
                  <a:pt x="54" y="215"/>
                  <a:pt x="54" y="215"/>
                </a:cubicBezTo>
                <a:cubicBezTo>
                  <a:pt x="56" y="215"/>
                  <a:pt x="58" y="214"/>
                  <a:pt x="59" y="213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17" y="177"/>
                  <a:pt x="117" y="177"/>
                  <a:pt x="117" y="177"/>
                </a:cubicBezTo>
                <a:cubicBezTo>
                  <a:pt x="114" y="179"/>
                  <a:pt x="114" y="184"/>
                  <a:pt x="117" y="186"/>
                </a:cubicBezTo>
                <a:cubicBezTo>
                  <a:pt x="119" y="189"/>
                  <a:pt x="124" y="189"/>
                  <a:pt x="126" y="186"/>
                </a:cubicBezTo>
                <a:cubicBezTo>
                  <a:pt x="153" y="159"/>
                  <a:pt x="153" y="159"/>
                  <a:pt x="153" y="159"/>
                </a:cubicBezTo>
                <a:cubicBezTo>
                  <a:pt x="156" y="157"/>
                  <a:pt x="156" y="153"/>
                  <a:pt x="153" y="150"/>
                </a:cubicBezTo>
                <a:cubicBezTo>
                  <a:pt x="133" y="130"/>
                  <a:pt x="133" y="130"/>
                  <a:pt x="133" y="130"/>
                </a:cubicBezTo>
                <a:cubicBezTo>
                  <a:pt x="130" y="127"/>
                  <a:pt x="126" y="127"/>
                  <a:pt x="123" y="130"/>
                </a:cubicBezTo>
                <a:cubicBezTo>
                  <a:pt x="52" y="202"/>
                  <a:pt x="52" y="202"/>
                  <a:pt x="52" y="202"/>
                </a:cubicBezTo>
                <a:cubicBezTo>
                  <a:pt x="37" y="202"/>
                  <a:pt x="37" y="202"/>
                  <a:pt x="37" y="202"/>
                </a:cubicBezTo>
                <a:cubicBezTo>
                  <a:pt x="17" y="182"/>
                  <a:pt x="17" y="182"/>
                  <a:pt x="17" y="182"/>
                </a:cubicBezTo>
                <a:cubicBezTo>
                  <a:pt x="21" y="178"/>
                  <a:pt x="21" y="178"/>
                  <a:pt x="21" y="178"/>
                </a:cubicBezTo>
                <a:cubicBezTo>
                  <a:pt x="29" y="186"/>
                  <a:pt x="29" y="186"/>
                  <a:pt x="29" y="186"/>
                </a:cubicBezTo>
                <a:cubicBezTo>
                  <a:pt x="31" y="188"/>
                  <a:pt x="32" y="188"/>
                  <a:pt x="34" y="188"/>
                </a:cubicBezTo>
                <a:cubicBezTo>
                  <a:pt x="36" y="188"/>
                  <a:pt x="38" y="188"/>
                  <a:pt x="39" y="186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30" y="100"/>
                  <a:pt x="134" y="101"/>
                  <a:pt x="138" y="101"/>
                </a:cubicBezTo>
                <a:cubicBezTo>
                  <a:pt x="166" y="101"/>
                  <a:pt x="188" y="78"/>
                  <a:pt x="188" y="51"/>
                </a:cubicBezTo>
                <a:cubicBezTo>
                  <a:pt x="188" y="23"/>
                  <a:pt x="166" y="0"/>
                  <a:pt x="138" y="0"/>
                </a:cubicBezTo>
                <a:cubicBezTo>
                  <a:pt x="110" y="0"/>
                  <a:pt x="88" y="23"/>
                  <a:pt x="88" y="51"/>
                </a:cubicBezTo>
                <a:cubicBezTo>
                  <a:pt x="88" y="55"/>
                  <a:pt x="88" y="59"/>
                  <a:pt x="89" y="63"/>
                </a:cubicBezTo>
                <a:cubicBezTo>
                  <a:pt x="3" y="150"/>
                  <a:pt x="3" y="150"/>
                  <a:pt x="3" y="150"/>
                </a:cubicBezTo>
                <a:cubicBezTo>
                  <a:pt x="0" y="153"/>
                  <a:pt x="0" y="157"/>
                  <a:pt x="3" y="159"/>
                </a:cubicBezTo>
                <a:cubicBezTo>
                  <a:pt x="11" y="168"/>
                  <a:pt x="11" y="168"/>
                  <a:pt x="11" y="168"/>
                </a:cubicBezTo>
                <a:cubicBezTo>
                  <a:pt x="3" y="177"/>
                  <a:pt x="3" y="177"/>
                  <a:pt x="3" y="177"/>
                </a:cubicBezTo>
                <a:cubicBezTo>
                  <a:pt x="0" y="179"/>
                  <a:pt x="0" y="184"/>
                  <a:pt x="3" y="186"/>
                </a:cubicBezTo>
                <a:close/>
                <a:moveTo>
                  <a:pt x="138" y="14"/>
                </a:moveTo>
                <a:cubicBezTo>
                  <a:pt x="158" y="14"/>
                  <a:pt x="175" y="30"/>
                  <a:pt x="175" y="51"/>
                </a:cubicBezTo>
                <a:cubicBezTo>
                  <a:pt x="175" y="71"/>
                  <a:pt x="158" y="88"/>
                  <a:pt x="138" y="88"/>
                </a:cubicBezTo>
                <a:cubicBezTo>
                  <a:pt x="118" y="88"/>
                  <a:pt x="101" y="71"/>
                  <a:pt x="101" y="51"/>
                </a:cubicBezTo>
                <a:cubicBezTo>
                  <a:pt x="101" y="30"/>
                  <a:pt x="118" y="14"/>
                  <a:pt x="138" y="14"/>
                </a:cubicBezTo>
                <a:close/>
                <a:moveTo>
                  <a:pt x="112" y="94"/>
                </a:moveTo>
                <a:cubicBezTo>
                  <a:pt x="95" y="112"/>
                  <a:pt x="95" y="112"/>
                  <a:pt x="95" y="112"/>
                </a:cubicBezTo>
                <a:cubicBezTo>
                  <a:pt x="77" y="94"/>
                  <a:pt x="77" y="94"/>
                  <a:pt x="77" y="94"/>
                </a:cubicBezTo>
                <a:cubicBezTo>
                  <a:pt x="95" y="76"/>
                  <a:pt x="95" y="76"/>
                  <a:pt x="95" y="76"/>
                </a:cubicBezTo>
                <a:cubicBezTo>
                  <a:pt x="99" y="84"/>
                  <a:pt x="105" y="90"/>
                  <a:pt x="112" y="94"/>
                </a:cubicBezTo>
                <a:close/>
                <a:moveTo>
                  <a:pt x="68" y="104"/>
                </a:moveTo>
                <a:cubicBezTo>
                  <a:pt x="85" y="121"/>
                  <a:pt x="85" y="121"/>
                  <a:pt x="85" y="121"/>
                </a:cubicBezTo>
                <a:cubicBezTo>
                  <a:pt x="34" y="172"/>
                  <a:pt x="34" y="172"/>
                  <a:pt x="34" y="172"/>
                </a:cubicBezTo>
                <a:cubicBezTo>
                  <a:pt x="17" y="155"/>
                  <a:pt x="17" y="155"/>
                  <a:pt x="17" y="155"/>
                </a:cubicBezTo>
                <a:lnTo>
                  <a:pt x="68" y="1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20" name="Freeform 133"/>
          <p:cNvSpPr>
            <a:spLocks noEditPoints="1"/>
          </p:cNvSpPr>
          <p:nvPr/>
        </p:nvSpPr>
        <p:spPr bwMode="auto">
          <a:xfrm>
            <a:off x="3748088" y="2798763"/>
            <a:ext cx="403225" cy="404813"/>
          </a:xfrm>
          <a:custGeom>
            <a:avLst/>
            <a:gdLst>
              <a:gd name="T0" fmla="*/ 0 w 215"/>
              <a:gd name="T1" fmla="*/ 108 h 215"/>
              <a:gd name="T2" fmla="*/ 215 w 215"/>
              <a:gd name="T3" fmla="*/ 108 h 215"/>
              <a:gd name="T4" fmla="*/ 198 w 215"/>
              <a:gd name="T5" fmla="*/ 81 h 215"/>
              <a:gd name="T6" fmla="*/ 158 w 215"/>
              <a:gd name="T7" fmla="*/ 82 h 215"/>
              <a:gd name="T8" fmla="*/ 135 w 215"/>
              <a:gd name="T9" fmla="*/ 54 h 215"/>
              <a:gd name="T10" fmla="*/ 198 w 215"/>
              <a:gd name="T11" fmla="*/ 81 h 215"/>
              <a:gd name="T12" fmla="*/ 201 w 215"/>
              <a:gd name="T13" fmla="*/ 94 h 215"/>
              <a:gd name="T14" fmla="*/ 201 w 215"/>
              <a:gd name="T15" fmla="*/ 121 h 215"/>
              <a:gd name="T16" fmla="*/ 165 w 215"/>
              <a:gd name="T17" fmla="*/ 108 h 215"/>
              <a:gd name="T18" fmla="*/ 108 w 215"/>
              <a:gd name="T19" fmla="*/ 151 h 215"/>
              <a:gd name="T20" fmla="*/ 108 w 215"/>
              <a:gd name="T21" fmla="*/ 64 h 215"/>
              <a:gd name="T22" fmla="*/ 108 w 215"/>
              <a:gd name="T23" fmla="*/ 151 h 215"/>
              <a:gd name="T24" fmla="*/ 121 w 215"/>
              <a:gd name="T25" fmla="*/ 52 h 215"/>
              <a:gd name="T26" fmla="*/ 94 w 215"/>
              <a:gd name="T27" fmla="*/ 52 h 215"/>
              <a:gd name="T28" fmla="*/ 108 w 215"/>
              <a:gd name="T29" fmla="*/ 14 h 215"/>
              <a:gd name="T30" fmla="*/ 81 w 215"/>
              <a:gd name="T31" fmla="*/ 18 h 215"/>
              <a:gd name="T32" fmla="*/ 82 w 215"/>
              <a:gd name="T33" fmla="*/ 57 h 215"/>
              <a:gd name="T34" fmla="*/ 54 w 215"/>
              <a:gd name="T35" fmla="*/ 81 h 215"/>
              <a:gd name="T36" fmla="*/ 81 w 215"/>
              <a:gd name="T37" fmla="*/ 18 h 215"/>
              <a:gd name="T38" fmla="*/ 15 w 215"/>
              <a:gd name="T39" fmla="*/ 94 h 215"/>
              <a:gd name="T40" fmla="*/ 51 w 215"/>
              <a:gd name="T41" fmla="*/ 108 h 215"/>
              <a:gd name="T42" fmla="*/ 15 w 215"/>
              <a:gd name="T43" fmla="*/ 121 h 215"/>
              <a:gd name="T44" fmla="*/ 18 w 215"/>
              <a:gd name="T45" fmla="*/ 135 h 215"/>
              <a:gd name="T46" fmla="*/ 57 w 215"/>
              <a:gd name="T47" fmla="*/ 134 h 215"/>
              <a:gd name="T48" fmla="*/ 81 w 215"/>
              <a:gd name="T49" fmla="*/ 161 h 215"/>
              <a:gd name="T50" fmla="*/ 18 w 215"/>
              <a:gd name="T51" fmla="*/ 135 h 215"/>
              <a:gd name="T52" fmla="*/ 94 w 215"/>
              <a:gd name="T53" fmla="*/ 163 h 215"/>
              <a:gd name="T54" fmla="*/ 121 w 215"/>
              <a:gd name="T55" fmla="*/ 163 h 215"/>
              <a:gd name="T56" fmla="*/ 108 w 215"/>
              <a:gd name="T57" fmla="*/ 202 h 215"/>
              <a:gd name="T58" fmla="*/ 135 w 215"/>
              <a:gd name="T59" fmla="*/ 198 h 215"/>
              <a:gd name="T60" fmla="*/ 134 w 215"/>
              <a:gd name="T61" fmla="*/ 158 h 215"/>
              <a:gd name="T62" fmla="*/ 161 w 215"/>
              <a:gd name="T63" fmla="*/ 135 h 215"/>
              <a:gd name="T64" fmla="*/ 135 w 215"/>
              <a:gd name="T65" fmla="*/ 198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5" h="215">
                <a:moveTo>
                  <a:pt x="108" y="0"/>
                </a:moveTo>
                <a:cubicBezTo>
                  <a:pt x="49" y="0"/>
                  <a:pt x="0" y="49"/>
                  <a:pt x="0" y="108"/>
                </a:cubicBezTo>
                <a:cubicBezTo>
                  <a:pt x="0" y="167"/>
                  <a:pt x="49" y="215"/>
                  <a:pt x="108" y="215"/>
                </a:cubicBezTo>
                <a:cubicBezTo>
                  <a:pt x="167" y="215"/>
                  <a:pt x="215" y="167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lose/>
                <a:moveTo>
                  <a:pt x="198" y="81"/>
                </a:moveTo>
                <a:cubicBezTo>
                  <a:pt x="161" y="81"/>
                  <a:pt x="161" y="81"/>
                  <a:pt x="161" y="81"/>
                </a:cubicBezTo>
                <a:cubicBezTo>
                  <a:pt x="160" y="81"/>
                  <a:pt x="159" y="81"/>
                  <a:pt x="158" y="82"/>
                </a:cubicBezTo>
                <a:cubicBezTo>
                  <a:pt x="153" y="71"/>
                  <a:pt x="144" y="63"/>
                  <a:pt x="134" y="57"/>
                </a:cubicBezTo>
                <a:cubicBezTo>
                  <a:pt x="134" y="56"/>
                  <a:pt x="135" y="55"/>
                  <a:pt x="135" y="54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65" y="27"/>
                  <a:pt x="189" y="51"/>
                  <a:pt x="198" y="81"/>
                </a:cubicBezTo>
                <a:close/>
                <a:moveTo>
                  <a:pt x="163" y="94"/>
                </a:moveTo>
                <a:cubicBezTo>
                  <a:pt x="201" y="94"/>
                  <a:pt x="201" y="94"/>
                  <a:pt x="201" y="94"/>
                </a:cubicBezTo>
                <a:cubicBezTo>
                  <a:pt x="201" y="99"/>
                  <a:pt x="202" y="103"/>
                  <a:pt x="202" y="108"/>
                </a:cubicBezTo>
                <a:cubicBezTo>
                  <a:pt x="202" y="112"/>
                  <a:pt x="201" y="117"/>
                  <a:pt x="201" y="121"/>
                </a:cubicBezTo>
                <a:cubicBezTo>
                  <a:pt x="163" y="121"/>
                  <a:pt x="163" y="121"/>
                  <a:pt x="163" y="121"/>
                </a:cubicBezTo>
                <a:cubicBezTo>
                  <a:pt x="164" y="117"/>
                  <a:pt x="165" y="112"/>
                  <a:pt x="165" y="108"/>
                </a:cubicBezTo>
                <a:cubicBezTo>
                  <a:pt x="165" y="103"/>
                  <a:pt x="164" y="99"/>
                  <a:pt x="163" y="94"/>
                </a:cubicBezTo>
                <a:close/>
                <a:moveTo>
                  <a:pt x="108" y="151"/>
                </a:moveTo>
                <a:cubicBezTo>
                  <a:pt x="84" y="151"/>
                  <a:pt x="64" y="132"/>
                  <a:pt x="64" y="108"/>
                </a:cubicBezTo>
                <a:cubicBezTo>
                  <a:pt x="64" y="84"/>
                  <a:pt x="84" y="64"/>
                  <a:pt x="108" y="64"/>
                </a:cubicBezTo>
                <a:cubicBezTo>
                  <a:pt x="132" y="64"/>
                  <a:pt x="151" y="84"/>
                  <a:pt x="151" y="108"/>
                </a:cubicBezTo>
                <a:cubicBezTo>
                  <a:pt x="151" y="132"/>
                  <a:pt x="132" y="151"/>
                  <a:pt x="108" y="151"/>
                </a:cubicBezTo>
                <a:close/>
                <a:moveTo>
                  <a:pt x="121" y="15"/>
                </a:moveTo>
                <a:cubicBezTo>
                  <a:pt x="121" y="52"/>
                  <a:pt x="121" y="52"/>
                  <a:pt x="121" y="52"/>
                </a:cubicBezTo>
                <a:cubicBezTo>
                  <a:pt x="117" y="51"/>
                  <a:pt x="112" y="51"/>
                  <a:pt x="108" y="51"/>
                </a:cubicBezTo>
                <a:cubicBezTo>
                  <a:pt x="103" y="51"/>
                  <a:pt x="99" y="51"/>
                  <a:pt x="94" y="52"/>
                </a:cubicBezTo>
                <a:cubicBezTo>
                  <a:pt x="94" y="15"/>
                  <a:pt x="94" y="15"/>
                  <a:pt x="94" y="15"/>
                </a:cubicBezTo>
                <a:cubicBezTo>
                  <a:pt x="99" y="14"/>
                  <a:pt x="103" y="14"/>
                  <a:pt x="108" y="14"/>
                </a:cubicBezTo>
                <a:cubicBezTo>
                  <a:pt x="112" y="14"/>
                  <a:pt x="117" y="14"/>
                  <a:pt x="121" y="15"/>
                </a:cubicBezTo>
                <a:close/>
                <a:moveTo>
                  <a:pt x="81" y="18"/>
                </a:moveTo>
                <a:cubicBezTo>
                  <a:pt x="81" y="54"/>
                  <a:pt x="81" y="54"/>
                  <a:pt x="81" y="54"/>
                </a:cubicBezTo>
                <a:cubicBezTo>
                  <a:pt x="81" y="55"/>
                  <a:pt x="81" y="56"/>
                  <a:pt x="82" y="57"/>
                </a:cubicBezTo>
                <a:cubicBezTo>
                  <a:pt x="71" y="63"/>
                  <a:pt x="63" y="71"/>
                  <a:pt x="57" y="82"/>
                </a:cubicBezTo>
                <a:cubicBezTo>
                  <a:pt x="56" y="81"/>
                  <a:pt x="55" y="81"/>
                  <a:pt x="5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7" y="51"/>
                  <a:pt x="51" y="27"/>
                  <a:pt x="81" y="18"/>
                </a:cubicBezTo>
                <a:close/>
                <a:moveTo>
                  <a:pt x="14" y="108"/>
                </a:moveTo>
                <a:cubicBezTo>
                  <a:pt x="14" y="103"/>
                  <a:pt x="14" y="99"/>
                  <a:pt x="15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1" y="99"/>
                  <a:pt x="51" y="103"/>
                  <a:pt x="51" y="108"/>
                </a:cubicBezTo>
                <a:cubicBezTo>
                  <a:pt x="51" y="112"/>
                  <a:pt x="51" y="117"/>
                  <a:pt x="52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4" y="117"/>
                  <a:pt x="14" y="112"/>
                  <a:pt x="14" y="108"/>
                </a:cubicBezTo>
                <a:close/>
                <a:moveTo>
                  <a:pt x="18" y="135"/>
                </a:moveTo>
                <a:cubicBezTo>
                  <a:pt x="54" y="135"/>
                  <a:pt x="54" y="135"/>
                  <a:pt x="54" y="135"/>
                </a:cubicBezTo>
                <a:cubicBezTo>
                  <a:pt x="55" y="135"/>
                  <a:pt x="56" y="134"/>
                  <a:pt x="57" y="134"/>
                </a:cubicBezTo>
                <a:cubicBezTo>
                  <a:pt x="63" y="144"/>
                  <a:pt x="71" y="153"/>
                  <a:pt x="82" y="158"/>
                </a:cubicBezTo>
                <a:cubicBezTo>
                  <a:pt x="81" y="159"/>
                  <a:pt x="81" y="160"/>
                  <a:pt x="81" y="161"/>
                </a:cubicBezTo>
                <a:cubicBezTo>
                  <a:pt x="81" y="198"/>
                  <a:pt x="81" y="198"/>
                  <a:pt x="81" y="198"/>
                </a:cubicBezTo>
                <a:cubicBezTo>
                  <a:pt x="51" y="189"/>
                  <a:pt x="27" y="165"/>
                  <a:pt x="18" y="135"/>
                </a:cubicBezTo>
                <a:close/>
                <a:moveTo>
                  <a:pt x="94" y="201"/>
                </a:moveTo>
                <a:cubicBezTo>
                  <a:pt x="94" y="163"/>
                  <a:pt x="94" y="163"/>
                  <a:pt x="94" y="163"/>
                </a:cubicBezTo>
                <a:cubicBezTo>
                  <a:pt x="99" y="164"/>
                  <a:pt x="103" y="165"/>
                  <a:pt x="108" y="165"/>
                </a:cubicBezTo>
                <a:cubicBezTo>
                  <a:pt x="112" y="165"/>
                  <a:pt x="117" y="164"/>
                  <a:pt x="121" y="163"/>
                </a:cubicBezTo>
                <a:cubicBezTo>
                  <a:pt x="121" y="201"/>
                  <a:pt x="121" y="201"/>
                  <a:pt x="121" y="201"/>
                </a:cubicBezTo>
                <a:cubicBezTo>
                  <a:pt x="117" y="201"/>
                  <a:pt x="112" y="202"/>
                  <a:pt x="108" y="202"/>
                </a:cubicBezTo>
                <a:cubicBezTo>
                  <a:pt x="103" y="202"/>
                  <a:pt x="99" y="201"/>
                  <a:pt x="94" y="201"/>
                </a:cubicBezTo>
                <a:close/>
                <a:moveTo>
                  <a:pt x="135" y="198"/>
                </a:moveTo>
                <a:cubicBezTo>
                  <a:pt x="135" y="161"/>
                  <a:pt x="135" y="161"/>
                  <a:pt x="135" y="161"/>
                </a:cubicBezTo>
                <a:cubicBezTo>
                  <a:pt x="135" y="160"/>
                  <a:pt x="134" y="159"/>
                  <a:pt x="134" y="158"/>
                </a:cubicBezTo>
                <a:cubicBezTo>
                  <a:pt x="144" y="153"/>
                  <a:pt x="153" y="144"/>
                  <a:pt x="158" y="134"/>
                </a:cubicBezTo>
                <a:cubicBezTo>
                  <a:pt x="159" y="134"/>
                  <a:pt x="160" y="135"/>
                  <a:pt x="161" y="135"/>
                </a:cubicBezTo>
                <a:cubicBezTo>
                  <a:pt x="198" y="135"/>
                  <a:pt x="198" y="135"/>
                  <a:pt x="198" y="135"/>
                </a:cubicBezTo>
                <a:cubicBezTo>
                  <a:pt x="189" y="165"/>
                  <a:pt x="165" y="189"/>
                  <a:pt x="135" y="19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00" name="Group 599"/>
          <p:cNvGrpSpPr/>
          <p:nvPr/>
        </p:nvGrpSpPr>
        <p:grpSpPr>
          <a:xfrm>
            <a:off x="4995863" y="3460750"/>
            <a:ext cx="401638" cy="328613"/>
            <a:chOff x="4995863" y="3460750"/>
            <a:chExt cx="401638" cy="328613"/>
          </a:xfrm>
        </p:grpSpPr>
        <p:sp>
          <p:nvSpPr>
            <p:cNvPr id="521" name="Freeform 134"/>
            <p:cNvSpPr>
              <a:spLocks noEditPoints="1"/>
            </p:cNvSpPr>
            <p:nvPr/>
          </p:nvSpPr>
          <p:spPr bwMode="auto">
            <a:xfrm>
              <a:off x="4995863" y="3714750"/>
              <a:ext cx="265113" cy="74613"/>
            </a:xfrm>
            <a:custGeom>
              <a:avLst/>
              <a:gdLst>
                <a:gd name="T0" fmla="*/ 141 w 141"/>
                <a:gd name="T1" fmla="*/ 33 h 40"/>
                <a:gd name="T2" fmla="*/ 141 w 141"/>
                <a:gd name="T3" fmla="*/ 7 h 40"/>
                <a:gd name="T4" fmla="*/ 134 w 141"/>
                <a:gd name="T5" fmla="*/ 0 h 40"/>
                <a:gd name="T6" fmla="*/ 6 w 141"/>
                <a:gd name="T7" fmla="*/ 0 h 40"/>
                <a:gd name="T8" fmla="*/ 0 w 141"/>
                <a:gd name="T9" fmla="*/ 7 h 40"/>
                <a:gd name="T10" fmla="*/ 0 w 141"/>
                <a:gd name="T11" fmla="*/ 33 h 40"/>
                <a:gd name="T12" fmla="*/ 6 w 141"/>
                <a:gd name="T13" fmla="*/ 40 h 40"/>
                <a:gd name="T14" fmla="*/ 134 w 141"/>
                <a:gd name="T15" fmla="*/ 40 h 40"/>
                <a:gd name="T16" fmla="*/ 141 w 141"/>
                <a:gd name="T17" fmla="*/ 33 h 40"/>
                <a:gd name="T18" fmla="*/ 127 w 141"/>
                <a:gd name="T19" fmla="*/ 27 h 40"/>
                <a:gd name="T20" fmla="*/ 13 w 141"/>
                <a:gd name="T21" fmla="*/ 27 h 40"/>
                <a:gd name="T22" fmla="*/ 13 w 141"/>
                <a:gd name="T23" fmla="*/ 13 h 40"/>
                <a:gd name="T24" fmla="*/ 127 w 141"/>
                <a:gd name="T25" fmla="*/ 13 h 40"/>
                <a:gd name="T26" fmla="*/ 127 w 141"/>
                <a:gd name="T27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40">
                  <a:moveTo>
                    <a:pt x="141" y="33"/>
                  </a:moveTo>
                  <a:cubicBezTo>
                    <a:pt x="141" y="7"/>
                    <a:pt x="141" y="7"/>
                    <a:pt x="141" y="7"/>
                  </a:cubicBezTo>
                  <a:cubicBezTo>
                    <a:pt x="141" y="3"/>
                    <a:pt x="138" y="0"/>
                    <a:pt x="13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0"/>
                    <a:pt x="6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8" y="40"/>
                    <a:pt x="141" y="37"/>
                    <a:pt x="141" y="33"/>
                  </a:cubicBezTo>
                  <a:close/>
                  <a:moveTo>
                    <a:pt x="127" y="27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7" y="13"/>
                    <a:pt x="127" y="13"/>
                    <a:pt x="127" y="13"/>
                  </a:cubicBezTo>
                  <a:lnTo>
                    <a:pt x="12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2" name="Freeform 135"/>
            <p:cNvSpPr>
              <a:spLocks/>
            </p:cNvSpPr>
            <p:nvPr/>
          </p:nvSpPr>
          <p:spPr bwMode="auto">
            <a:xfrm>
              <a:off x="5021263" y="3676650"/>
              <a:ext cx="214313" cy="23813"/>
            </a:xfrm>
            <a:custGeom>
              <a:avLst/>
              <a:gdLst>
                <a:gd name="T0" fmla="*/ 7 w 114"/>
                <a:gd name="T1" fmla="*/ 0 h 13"/>
                <a:gd name="T2" fmla="*/ 0 w 114"/>
                <a:gd name="T3" fmla="*/ 6 h 13"/>
                <a:gd name="T4" fmla="*/ 7 w 114"/>
                <a:gd name="T5" fmla="*/ 13 h 13"/>
                <a:gd name="T6" fmla="*/ 107 w 114"/>
                <a:gd name="T7" fmla="*/ 13 h 13"/>
                <a:gd name="T8" fmla="*/ 114 w 114"/>
                <a:gd name="T9" fmla="*/ 6 h 13"/>
                <a:gd name="T10" fmla="*/ 107 w 114"/>
                <a:gd name="T11" fmla="*/ 0 h 13"/>
                <a:gd name="T12" fmla="*/ 7 w 11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3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11" y="13"/>
                    <a:pt x="114" y="10"/>
                    <a:pt x="114" y="6"/>
                  </a:cubicBezTo>
                  <a:cubicBezTo>
                    <a:pt x="114" y="3"/>
                    <a:pt x="111" y="0"/>
                    <a:pt x="107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3" name="Freeform 136"/>
            <p:cNvSpPr>
              <a:spLocks noEditPoints="1"/>
            </p:cNvSpPr>
            <p:nvPr/>
          </p:nvSpPr>
          <p:spPr bwMode="auto">
            <a:xfrm>
              <a:off x="4995863" y="3562350"/>
              <a:ext cx="265113" cy="101600"/>
            </a:xfrm>
            <a:custGeom>
              <a:avLst/>
              <a:gdLst>
                <a:gd name="T0" fmla="*/ 6 w 141"/>
                <a:gd name="T1" fmla="*/ 54 h 54"/>
                <a:gd name="T2" fmla="*/ 134 w 141"/>
                <a:gd name="T3" fmla="*/ 54 h 54"/>
                <a:gd name="T4" fmla="*/ 141 w 141"/>
                <a:gd name="T5" fmla="*/ 47 h 54"/>
                <a:gd name="T6" fmla="*/ 70 w 141"/>
                <a:gd name="T7" fmla="*/ 0 h 54"/>
                <a:gd name="T8" fmla="*/ 0 w 141"/>
                <a:gd name="T9" fmla="*/ 47 h 54"/>
                <a:gd name="T10" fmla="*/ 6 w 141"/>
                <a:gd name="T11" fmla="*/ 54 h 54"/>
                <a:gd name="T12" fmla="*/ 70 w 141"/>
                <a:gd name="T13" fmla="*/ 14 h 54"/>
                <a:gd name="T14" fmla="*/ 126 w 141"/>
                <a:gd name="T15" fmla="*/ 41 h 54"/>
                <a:gd name="T16" fmla="*/ 15 w 141"/>
                <a:gd name="T17" fmla="*/ 41 h 54"/>
                <a:gd name="T18" fmla="*/ 70 w 141"/>
                <a:gd name="T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54">
                  <a:moveTo>
                    <a:pt x="6" y="54"/>
                  </a:moveTo>
                  <a:cubicBezTo>
                    <a:pt x="134" y="54"/>
                    <a:pt x="134" y="54"/>
                    <a:pt x="134" y="54"/>
                  </a:cubicBezTo>
                  <a:cubicBezTo>
                    <a:pt x="138" y="54"/>
                    <a:pt x="141" y="51"/>
                    <a:pt x="141" y="47"/>
                  </a:cubicBezTo>
                  <a:cubicBezTo>
                    <a:pt x="141" y="47"/>
                    <a:pt x="140" y="0"/>
                    <a:pt x="70" y="0"/>
                  </a:cubicBezTo>
                  <a:cubicBezTo>
                    <a:pt x="1" y="0"/>
                    <a:pt x="0" y="47"/>
                    <a:pt x="0" y="47"/>
                  </a:cubicBezTo>
                  <a:cubicBezTo>
                    <a:pt x="0" y="51"/>
                    <a:pt x="3" y="54"/>
                    <a:pt x="6" y="54"/>
                  </a:cubicBezTo>
                  <a:close/>
                  <a:moveTo>
                    <a:pt x="70" y="14"/>
                  </a:moveTo>
                  <a:cubicBezTo>
                    <a:pt x="111" y="14"/>
                    <a:pt x="122" y="31"/>
                    <a:pt x="126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8" y="31"/>
                    <a:pt x="30" y="14"/>
                    <a:pt x="70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4" name="Freeform 137"/>
            <p:cNvSpPr>
              <a:spLocks noEditPoints="1"/>
            </p:cNvSpPr>
            <p:nvPr/>
          </p:nvSpPr>
          <p:spPr bwMode="auto">
            <a:xfrm>
              <a:off x="5272088" y="3460750"/>
              <a:ext cx="125413" cy="328613"/>
            </a:xfrm>
            <a:custGeom>
              <a:avLst/>
              <a:gdLst>
                <a:gd name="T0" fmla="*/ 61 w 67"/>
                <a:gd name="T1" fmla="*/ 41 h 175"/>
                <a:gd name="T2" fmla="*/ 26 w 67"/>
                <a:gd name="T3" fmla="*/ 41 h 175"/>
                <a:gd name="T4" fmla="*/ 20 w 67"/>
                <a:gd name="T5" fmla="*/ 6 h 175"/>
                <a:gd name="T6" fmla="*/ 13 w 67"/>
                <a:gd name="T7" fmla="*/ 1 h 175"/>
                <a:gd name="T8" fmla="*/ 7 w 67"/>
                <a:gd name="T9" fmla="*/ 9 h 175"/>
                <a:gd name="T10" fmla="*/ 13 w 67"/>
                <a:gd name="T11" fmla="*/ 41 h 175"/>
                <a:gd name="T12" fmla="*/ 7 w 67"/>
                <a:gd name="T13" fmla="*/ 41 h 175"/>
                <a:gd name="T14" fmla="*/ 2 w 67"/>
                <a:gd name="T15" fmla="*/ 43 h 175"/>
                <a:gd name="T16" fmla="*/ 0 w 67"/>
                <a:gd name="T17" fmla="*/ 48 h 175"/>
                <a:gd name="T18" fmla="*/ 7 w 67"/>
                <a:gd name="T19" fmla="*/ 169 h 175"/>
                <a:gd name="T20" fmla="*/ 14 w 67"/>
                <a:gd name="T21" fmla="*/ 175 h 175"/>
                <a:gd name="T22" fmla="*/ 54 w 67"/>
                <a:gd name="T23" fmla="*/ 175 h 175"/>
                <a:gd name="T24" fmla="*/ 61 w 67"/>
                <a:gd name="T25" fmla="*/ 169 h 175"/>
                <a:gd name="T26" fmla="*/ 67 w 67"/>
                <a:gd name="T27" fmla="*/ 48 h 175"/>
                <a:gd name="T28" fmla="*/ 66 w 67"/>
                <a:gd name="T29" fmla="*/ 43 h 175"/>
                <a:gd name="T30" fmla="*/ 61 w 67"/>
                <a:gd name="T31" fmla="*/ 41 h 175"/>
                <a:gd name="T32" fmla="*/ 48 w 67"/>
                <a:gd name="T33" fmla="*/ 162 h 175"/>
                <a:gd name="T34" fmla="*/ 20 w 67"/>
                <a:gd name="T35" fmla="*/ 162 h 175"/>
                <a:gd name="T36" fmla="*/ 14 w 67"/>
                <a:gd name="T37" fmla="*/ 54 h 175"/>
                <a:gd name="T38" fmla="*/ 20 w 67"/>
                <a:gd name="T39" fmla="*/ 54 h 175"/>
                <a:gd name="T40" fmla="*/ 20 w 67"/>
                <a:gd name="T41" fmla="*/ 54 h 175"/>
                <a:gd name="T42" fmla="*/ 20 w 67"/>
                <a:gd name="T43" fmla="*/ 54 h 175"/>
                <a:gd name="T44" fmla="*/ 54 w 67"/>
                <a:gd name="T45" fmla="*/ 54 h 175"/>
                <a:gd name="T46" fmla="*/ 48 w 67"/>
                <a:gd name="T47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7" h="175">
                  <a:moveTo>
                    <a:pt x="61" y="41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3"/>
                    <a:pt x="16" y="0"/>
                    <a:pt x="13" y="1"/>
                  </a:cubicBezTo>
                  <a:cubicBezTo>
                    <a:pt x="9" y="1"/>
                    <a:pt x="7" y="5"/>
                    <a:pt x="7" y="9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5" y="41"/>
                    <a:pt x="3" y="42"/>
                    <a:pt x="2" y="43"/>
                  </a:cubicBezTo>
                  <a:cubicBezTo>
                    <a:pt x="1" y="44"/>
                    <a:pt x="0" y="46"/>
                    <a:pt x="0" y="48"/>
                  </a:cubicBezTo>
                  <a:cubicBezTo>
                    <a:pt x="7" y="169"/>
                    <a:pt x="7" y="169"/>
                    <a:pt x="7" y="169"/>
                  </a:cubicBezTo>
                  <a:cubicBezTo>
                    <a:pt x="7" y="172"/>
                    <a:pt x="10" y="175"/>
                    <a:pt x="14" y="175"/>
                  </a:cubicBezTo>
                  <a:cubicBezTo>
                    <a:pt x="54" y="175"/>
                    <a:pt x="54" y="175"/>
                    <a:pt x="54" y="175"/>
                  </a:cubicBezTo>
                  <a:cubicBezTo>
                    <a:pt x="58" y="175"/>
                    <a:pt x="60" y="172"/>
                    <a:pt x="61" y="169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6"/>
                    <a:pt x="67" y="44"/>
                    <a:pt x="66" y="43"/>
                  </a:cubicBezTo>
                  <a:cubicBezTo>
                    <a:pt x="64" y="42"/>
                    <a:pt x="63" y="41"/>
                    <a:pt x="61" y="41"/>
                  </a:cubicBezTo>
                  <a:close/>
                  <a:moveTo>
                    <a:pt x="48" y="162"/>
                  </a:moveTo>
                  <a:cubicBezTo>
                    <a:pt x="20" y="162"/>
                    <a:pt x="20" y="162"/>
                    <a:pt x="20" y="16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54" y="54"/>
                    <a:pt x="54" y="54"/>
                    <a:pt x="54" y="54"/>
                  </a:cubicBezTo>
                  <a:lnTo>
                    <a:pt x="48" y="1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9" name="Group 598"/>
          <p:cNvGrpSpPr/>
          <p:nvPr/>
        </p:nvGrpSpPr>
        <p:grpSpPr>
          <a:xfrm>
            <a:off x="5694363" y="3424238"/>
            <a:ext cx="252413" cy="403225"/>
            <a:chOff x="5694363" y="3424238"/>
            <a:chExt cx="252413" cy="403225"/>
          </a:xfrm>
        </p:grpSpPr>
        <p:sp>
          <p:nvSpPr>
            <p:cNvPr id="525" name="Freeform 138"/>
            <p:cNvSpPr>
              <a:spLocks noEditPoints="1"/>
            </p:cNvSpPr>
            <p:nvPr/>
          </p:nvSpPr>
          <p:spPr bwMode="auto">
            <a:xfrm>
              <a:off x="5821363" y="3424238"/>
              <a:ext cx="125413" cy="403225"/>
            </a:xfrm>
            <a:custGeom>
              <a:avLst/>
              <a:gdLst>
                <a:gd name="T0" fmla="*/ 47 w 67"/>
                <a:gd name="T1" fmla="*/ 0 h 214"/>
                <a:gd name="T2" fmla="*/ 20 w 67"/>
                <a:gd name="T3" fmla="*/ 0 h 214"/>
                <a:gd name="T4" fmla="*/ 14 w 67"/>
                <a:gd name="T5" fmla="*/ 6 h 214"/>
                <a:gd name="T6" fmla="*/ 14 w 67"/>
                <a:gd name="T7" fmla="*/ 68 h 214"/>
                <a:gd name="T8" fmla="*/ 0 w 67"/>
                <a:gd name="T9" fmla="*/ 87 h 214"/>
                <a:gd name="T10" fmla="*/ 0 w 67"/>
                <a:gd name="T11" fmla="*/ 208 h 214"/>
                <a:gd name="T12" fmla="*/ 7 w 67"/>
                <a:gd name="T13" fmla="*/ 214 h 214"/>
                <a:gd name="T14" fmla="*/ 61 w 67"/>
                <a:gd name="T15" fmla="*/ 214 h 214"/>
                <a:gd name="T16" fmla="*/ 67 w 67"/>
                <a:gd name="T17" fmla="*/ 208 h 214"/>
                <a:gd name="T18" fmla="*/ 67 w 67"/>
                <a:gd name="T19" fmla="*/ 87 h 214"/>
                <a:gd name="T20" fmla="*/ 54 w 67"/>
                <a:gd name="T21" fmla="*/ 68 h 214"/>
                <a:gd name="T22" fmla="*/ 54 w 67"/>
                <a:gd name="T23" fmla="*/ 6 h 214"/>
                <a:gd name="T24" fmla="*/ 47 w 67"/>
                <a:gd name="T25" fmla="*/ 0 h 214"/>
                <a:gd name="T26" fmla="*/ 20 w 67"/>
                <a:gd name="T27" fmla="*/ 80 h 214"/>
                <a:gd name="T28" fmla="*/ 27 w 67"/>
                <a:gd name="T29" fmla="*/ 73 h 214"/>
                <a:gd name="T30" fmla="*/ 27 w 67"/>
                <a:gd name="T31" fmla="*/ 13 h 214"/>
                <a:gd name="T32" fmla="*/ 40 w 67"/>
                <a:gd name="T33" fmla="*/ 13 h 214"/>
                <a:gd name="T34" fmla="*/ 40 w 67"/>
                <a:gd name="T35" fmla="*/ 73 h 214"/>
                <a:gd name="T36" fmla="*/ 47 w 67"/>
                <a:gd name="T37" fmla="*/ 80 h 214"/>
                <a:gd name="T38" fmla="*/ 54 w 67"/>
                <a:gd name="T39" fmla="*/ 87 h 214"/>
                <a:gd name="T40" fmla="*/ 54 w 67"/>
                <a:gd name="T41" fmla="*/ 114 h 214"/>
                <a:gd name="T42" fmla="*/ 14 w 67"/>
                <a:gd name="T43" fmla="*/ 114 h 214"/>
                <a:gd name="T44" fmla="*/ 14 w 67"/>
                <a:gd name="T45" fmla="*/ 87 h 214"/>
                <a:gd name="T46" fmla="*/ 20 w 67"/>
                <a:gd name="T47" fmla="*/ 80 h 214"/>
                <a:gd name="T48" fmla="*/ 14 w 67"/>
                <a:gd name="T49" fmla="*/ 127 h 214"/>
                <a:gd name="T50" fmla="*/ 54 w 67"/>
                <a:gd name="T51" fmla="*/ 127 h 214"/>
                <a:gd name="T52" fmla="*/ 54 w 67"/>
                <a:gd name="T53" fmla="*/ 154 h 214"/>
                <a:gd name="T54" fmla="*/ 14 w 67"/>
                <a:gd name="T55" fmla="*/ 154 h 214"/>
                <a:gd name="T56" fmla="*/ 14 w 67"/>
                <a:gd name="T57" fmla="*/ 127 h 214"/>
                <a:gd name="T58" fmla="*/ 14 w 67"/>
                <a:gd name="T59" fmla="*/ 201 h 214"/>
                <a:gd name="T60" fmla="*/ 14 w 67"/>
                <a:gd name="T61" fmla="*/ 167 h 214"/>
                <a:gd name="T62" fmla="*/ 54 w 67"/>
                <a:gd name="T63" fmla="*/ 167 h 214"/>
                <a:gd name="T64" fmla="*/ 54 w 67"/>
                <a:gd name="T65" fmla="*/ 201 h 214"/>
                <a:gd name="T66" fmla="*/ 14 w 67"/>
                <a:gd name="T67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" h="214">
                  <a:moveTo>
                    <a:pt x="4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4" y="3"/>
                    <a:pt x="14" y="6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7" y="70"/>
                    <a:pt x="0" y="76"/>
                    <a:pt x="0" y="8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1"/>
                    <a:pt x="3" y="214"/>
                    <a:pt x="7" y="214"/>
                  </a:cubicBezTo>
                  <a:cubicBezTo>
                    <a:pt x="61" y="214"/>
                    <a:pt x="61" y="214"/>
                    <a:pt x="61" y="214"/>
                  </a:cubicBezTo>
                  <a:cubicBezTo>
                    <a:pt x="64" y="214"/>
                    <a:pt x="67" y="211"/>
                    <a:pt x="67" y="208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7" y="76"/>
                    <a:pt x="61" y="70"/>
                    <a:pt x="54" y="68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3"/>
                    <a:pt x="51" y="0"/>
                    <a:pt x="47" y="0"/>
                  </a:cubicBezTo>
                  <a:close/>
                  <a:moveTo>
                    <a:pt x="20" y="80"/>
                  </a:moveTo>
                  <a:cubicBezTo>
                    <a:pt x="24" y="80"/>
                    <a:pt x="27" y="77"/>
                    <a:pt x="27" y="7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7"/>
                    <a:pt x="43" y="80"/>
                    <a:pt x="47" y="80"/>
                  </a:cubicBezTo>
                  <a:cubicBezTo>
                    <a:pt x="50" y="80"/>
                    <a:pt x="54" y="81"/>
                    <a:pt x="54" y="87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4" y="81"/>
                    <a:pt x="17" y="80"/>
                    <a:pt x="20" y="80"/>
                  </a:cubicBezTo>
                  <a:close/>
                  <a:moveTo>
                    <a:pt x="14" y="127"/>
                  </a:moveTo>
                  <a:cubicBezTo>
                    <a:pt x="54" y="127"/>
                    <a:pt x="54" y="127"/>
                    <a:pt x="54" y="127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14" y="154"/>
                    <a:pt x="14" y="154"/>
                    <a:pt x="14" y="154"/>
                  </a:cubicBezTo>
                  <a:lnTo>
                    <a:pt x="14" y="127"/>
                  </a:lnTo>
                  <a:close/>
                  <a:moveTo>
                    <a:pt x="14" y="201"/>
                  </a:moveTo>
                  <a:cubicBezTo>
                    <a:pt x="14" y="167"/>
                    <a:pt x="14" y="167"/>
                    <a:pt x="14" y="167"/>
                  </a:cubicBezTo>
                  <a:cubicBezTo>
                    <a:pt x="54" y="167"/>
                    <a:pt x="54" y="167"/>
                    <a:pt x="54" y="167"/>
                  </a:cubicBezTo>
                  <a:cubicBezTo>
                    <a:pt x="54" y="201"/>
                    <a:pt x="54" y="201"/>
                    <a:pt x="54" y="201"/>
                  </a:cubicBezTo>
                  <a:lnTo>
                    <a:pt x="14" y="2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6" name="Freeform 139"/>
            <p:cNvSpPr>
              <a:spLocks noEditPoints="1"/>
            </p:cNvSpPr>
            <p:nvPr/>
          </p:nvSpPr>
          <p:spPr bwMode="auto">
            <a:xfrm>
              <a:off x="5694363" y="3562350"/>
              <a:ext cx="101600" cy="265113"/>
            </a:xfrm>
            <a:custGeom>
              <a:avLst/>
              <a:gdLst>
                <a:gd name="T0" fmla="*/ 51 w 54"/>
                <a:gd name="T1" fmla="*/ 66 h 141"/>
                <a:gd name="T2" fmla="*/ 54 w 54"/>
                <a:gd name="T3" fmla="*/ 61 h 141"/>
                <a:gd name="T4" fmla="*/ 54 w 54"/>
                <a:gd name="T5" fmla="*/ 7 h 141"/>
                <a:gd name="T6" fmla="*/ 47 w 54"/>
                <a:gd name="T7" fmla="*/ 0 h 141"/>
                <a:gd name="T8" fmla="*/ 7 w 54"/>
                <a:gd name="T9" fmla="*/ 0 h 141"/>
                <a:gd name="T10" fmla="*/ 0 w 54"/>
                <a:gd name="T11" fmla="*/ 7 h 141"/>
                <a:gd name="T12" fmla="*/ 0 w 54"/>
                <a:gd name="T13" fmla="*/ 61 h 141"/>
                <a:gd name="T14" fmla="*/ 3 w 54"/>
                <a:gd name="T15" fmla="*/ 66 h 141"/>
                <a:gd name="T16" fmla="*/ 20 w 54"/>
                <a:gd name="T17" fmla="*/ 78 h 141"/>
                <a:gd name="T18" fmla="*/ 20 w 54"/>
                <a:gd name="T19" fmla="*/ 128 h 141"/>
                <a:gd name="T20" fmla="*/ 10 w 54"/>
                <a:gd name="T21" fmla="*/ 128 h 141"/>
                <a:gd name="T22" fmla="*/ 3 w 54"/>
                <a:gd name="T23" fmla="*/ 135 h 141"/>
                <a:gd name="T24" fmla="*/ 10 w 54"/>
                <a:gd name="T25" fmla="*/ 141 h 141"/>
                <a:gd name="T26" fmla="*/ 44 w 54"/>
                <a:gd name="T27" fmla="*/ 141 h 141"/>
                <a:gd name="T28" fmla="*/ 50 w 54"/>
                <a:gd name="T29" fmla="*/ 135 h 141"/>
                <a:gd name="T30" fmla="*/ 44 w 54"/>
                <a:gd name="T31" fmla="*/ 128 h 141"/>
                <a:gd name="T32" fmla="*/ 34 w 54"/>
                <a:gd name="T33" fmla="*/ 128 h 141"/>
                <a:gd name="T34" fmla="*/ 34 w 54"/>
                <a:gd name="T35" fmla="*/ 78 h 141"/>
                <a:gd name="T36" fmla="*/ 51 w 54"/>
                <a:gd name="T37" fmla="*/ 66 h 141"/>
                <a:gd name="T38" fmla="*/ 14 w 54"/>
                <a:gd name="T39" fmla="*/ 14 h 141"/>
                <a:gd name="T40" fmla="*/ 40 w 54"/>
                <a:gd name="T41" fmla="*/ 14 h 141"/>
                <a:gd name="T42" fmla="*/ 40 w 54"/>
                <a:gd name="T43" fmla="*/ 57 h 141"/>
                <a:gd name="T44" fmla="*/ 27 w 54"/>
                <a:gd name="T45" fmla="*/ 66 h 141"/>
                <a:gd name="T46" fmla="*/ 14 w 54"/>
                <a:gd name="T47" fmla="*/ 57 h 141"/>
                <a:gd name="T48" fmla="*/ 14 w 54"/>
                <a:gd name="T49" fmla="*/ 1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141">
                  <a:moveTo>
                    <a:pt x="51" y="66"/>
                  </a:moveTo>
                  <a:cubicBezTo>
                    <a:pt x="53" y="65"/>
                    <a:pt x="54" y="63"/>
                    <a:pt x="54" y="6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1" y="0"/>
                    <a:pt x="4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1" y="65"/>
                    <a:pt x="3" y="66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0" y="128"/>
                    <a:pt x="10" y="128"/>
                    <a:pt x="10" y="128"/>
                  </a:cubicBezTo>
                  <a:cubicBezTo>
                    <a:pt x="6" y="128"/>
                    <a:pt x="3" y="131"/>
                    <a:pt x="3" y="135"/>
                  </a:cubicBezTo>
                  <a:cubicBezTo>
                    <a:pt x="3" y="138"/>
                    <a:pt x="6" y="141"/>
                    <a:pt x="10" y="141"/>
                  </a:cubicBezTo>
                  <a:cubicBezTo>
                    <a:pt x="44" y="141"/>
                    <a:pt x="44" y="141"/>
                    <a:pt x="44" y="141"/>
                  </a:cubicBezTo>
                  <a:cubicBezTo>
                    <a:pt x="47" y="141"/>
                    <a:pt x="50" y="138"/>
                    <a:pt x="50" y="135"/>
                  </a:cubicBezTo>
                  <a:cubicBezTo>
                    <a:pt x="50" y="131"/>
                    <a:pt x="47" y="128"/>
                    <a:pt x="44" y="128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4" y="78"/>
                    <a:pt x="34" y="78"/>
                    <a:pt x="34" y="78"/>
                  </a:cubicBezTo>
                  <a:lnTo>
                    <a:pt x="51" y="66"/>
                  </a:lnTo>
                  <a:close/>
                  <a:moveTo>
                    <a:pt x="14" y="14"/>
                  </a:moveTo>
                  <a:cubicBezTo>
                    <a:pt x="40" y="14"/>
                    <a:pt x="40" y="14"/>
                    <a:pt x="40" y="14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14" y="57"/>
                    <a:pt x="14" y="57"/>
                    <a:pt x="14" y="57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27" name="Freeform 140"/>
          <p:cNvSpPr>
            <a:spLocks noEditPoints="1"/>
          </p:cNvSpPr>
          <p:nvPr/>
        </p:nvSpPr>
        <p:spPr bwMode="auto">
          <a:xfrm>
            <a:off x="6267450" y="3422650"/>
            <a:ext cx="355600" cy="404813"/>
          </a:xfrm>
          <a:custGeom>
            <a:avLst/>
            <a:gdLst>
              <a:gd name="T0" fmla="*/ 1 w 189"/>
              <a:gd name="T1" fmla="*/ 28 h 215"/>
              <a:gd name="T2" fmla="*/ 3 w 189"/>
              <a:gd name="T3" fmla="*/ 36 h 215"/>
              <a:gd name="T4" fmla="*/ 88 w 189"/>
              <a:gd name="T5" fmla="*/ 108 h 215"/>
              <a:gd name="T6" fmla="*/ 88 w 189"/>
              <a:gd name="T7" fmla="*/ 202 h 215"/>
              <a:gd name="T8" fmla="*/ 51 w 189"/>
              <a:gd name="T9" fmla="*/ 202 h 215"/>
              <a:gd name="T10" fmla="*/ 44 w 189"/>
              <a:gd name="T11" fmla="*/ 209 h 215"/>
              <a:gd name="T12" fmla="*/ 51 w 189"/>
              <a:gd name="T13" fmla="*/ 215 h 215"/>
              <a:gd name="T14" fmla="*/ 138 w 189"/>
              <a:gd name="T15" fmla="*/ 215 h 215"/>
              <a:gd name="T16" fmla="*/ 145 w 189"/>
              <a:gd name="T17" fmla="*/ 209 h 215"/>
              <a:gd name="T18" fmla="*/ 138 w 189"/>
              <a:gd name="T19" fmla="*/ 202 h 215"/>
              <a:gd name="T20" fmla="*/ 101 w 189"/>
              <a:gd name="T21" fmla="*/ 202 h 215"/>
              <a:gd name="T22" fmla="*/ 101 w 189"/>
              <a:gd name="T23" fmla="*/ 108 h 215"/>
              <a:gd name="T24" fmla="*/ 186 w 189"/>
              <a:gd name="T25" fmla="*/ 36 h 215"/>
              <a:gd name="T26" fmla="*/ 188 w 189"/>
              <a:gd name="T27" fmla="*/ 28 h 215"/>
              <a:gd name="T28" fmla="*/ 182 w 189"/>
              <a:gd name="T29" fmla="*/ 24 h 215"/>
              <a:gd name="T30" fmla="*/ 134 w 189"/>
              <a:gd name="T31" fmla="*/ 24 h 215"/>
              <a:gd name="T32" fmla="*/ 146 w 189"/>
              <a:gd name="T33" fmla="*/ 12 h 215"/>
              <a:gd name="T34" fmla="*/ 146 w 189"/>
              <a:gd name="T35" fmla="*/ 3 h 215"/>
              <a:gd name="T36" fmla="*/ 137 w 189"/>
              <a:gd name="T37" fmla="*/ 3 h 215"/>
              <a:gd name="T38" fmla="*/ 116 w 189"/>
              <a:gd name="T39" fmla="*/ 23 h 215"/>
              <a:gd name="T40" fmla="*/ 115 w 189"/>
              <a:gd name="T41" fmla="*/ 24 h 215"/>
              <a:gd name="T42" fmla="*/ 7 w 189"/>
              <a:gd name="T43" fmla="*/ 24 h 215"/>
              <a:gd name="T44" fmla="*/ 1 w 189"/>
              <a:gd name="T45" fmla="*/ 28 h 215"/>
              <a:gd name="T46" fmla="*/ 163 w 189"/>
              <a:gd name="T47" fmla="*/ 38 h 215"/>
              <a:gd name="T48" fmla="*/ 94 w 189"/>
              <a:gd name="T49" fmla="*/ 96 h 215"/>
              <a:gd name="T50" fmla="*/ 25 w 189"/>
              <a:gd name="T51" fmla="*/ 38 h 215"/>
              <a:gd name="T52" fmla="*/ 163 w 189"/>
              <a:gd name="T53" fmla="*/ 38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9" h="215">
                <a:moveTo>
                  <a:pt x="1" y="28"/>
                </a:moveTo>
                <a:cubicBezTo>
                  <a:pt x="0" y="31"/>
                  <a:pt x="1" y="34"/>
                  <a:pt x="3" y="36"/>
                </a:cubicBezTo>
                <a:cubicBezTo>
                  <a:pt x="88" y="108"/>
                  <a:pt x="88" y="108"/>
                  <a:pt x="88" y="108"/>
                </a:cubicBezTo>
                <a:cubicBezTo>
                  <a:pt x="88" y="202"/>
                  <a:pt x="88" y="202"/>
                  <a:pt x="88" y="202"/>
                </a:cubicBezTo>
                <a:cubicBezTo>
                  <a:pt x="51" y="202"/>
                  <a:pt x="51" y="202"/>
                  <a:pt x="51" y="202"/>
                </a:cubicBezTo>
                <a:cubicBezTo>
                  <a:pt x="47" y="202"/>
                  <a:pt x="44" y="205"/>
                  <a:pt x="44" y="209"/>
                </a:cubicBezTo>
                <a:cubicBezTo>
                  <a:pt x="44" y="212"/>
                  <a:pt x="47" y="215"/>
                  <a:pt x="51" y="215"/>
                </a:cubicBezTo>
                <a:cubicBezTo>
                  <a:pt x="138" y="215"/>
                  <a:pt x="138" y="215"/>
                  <a:pt x="138" y="215"/>
                </a:cubicBezTo>
                <a:cubicBezTo>
                  <a:pt x="142" y="215"/>
                  <a:pt x="145" y="212"/>
                  <a:pt x="145" y="209"/>
                </a:cubicBezTo>
                <a:cubicBezTo>
                  <a:pt x="145" y="205"/>
                  <a:pt x="142" y="202"/>
                  <a:pt x="138" y="202"/>
                </a:cubicBezTo>
                <a:cubicBezTo>
                  <a:pt x="101" y="202"/>
                  <a:pt x="101" y="202"/>
                  <a:pt x="101" y="202"/>
                </a:cubicBezTo>
                <a:cubicBezTo>
                  <a:pt x="101" y="108"/>
                  <a:pt x="101" y="108"/>
                  <a:pt x="101" y="108"/>
                </a:cubicBezTo>
                <a:cubicBezTo>
                  <a:pt x="186" y="36"/>
                  <a:pt x="186" y="36"/>
                  <a:pt x="186" y="36"/>
                </a:cubicBezTo>
                <a:cubicBezTo>
                  <a:pt x="188" y="34"/>
                  <a:pt x="189" y="31"/>
                  <a:pt x="188" y="28"/>
                </a:cubicBezTo>
                <a:cubicBezTo>
                  <a:pt x="187" y="26"/>
                  <a:pt x="184" y="24"/>
                  <a:pt x="182" y="24"/>
                </a:cubicBezTo>
                <a:cubicBezTo>
                  <a:pt x="134" y="24"/>
                  <a:pt x="134" y="24"/>
                  <a:pt x="134" y="24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9" y="9"/>
                  <a:pt x="149" y="5"/>
                  <a:pt x="146" y="3"/>
                </a:cubicBezTo>
                <a:cubicBezTo>
                  <a:pt x="143" y="0"/>
                  <a:pt x="139" y="0"/>
                  <a:pt x="137" y="3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116" y="23"/>
                  <a:pt x="116" y="24"/>
                  <a:pt x="115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4" y="24"/>
                  <a:pt x="2" y="26"/>
                  <a:pt x="1" y="28"/>
                </a:cubicBezTo>
                <a:close/>
                <a:moveTo>
                  <a:pt x="163" y="38"/>
                </a:moveTo>
                <a:cubicBezTo>
                  <a:pt x="94" y="96"/>
                  <a:pt x="94" y="96"/>
                  <a:pt x="94" y="96"/>
                </a:cubicBezTo>
                <a:cubicBezTo>
                  <a:pt x="25" y="38"/>
                  <a:pt x="25" y="38"/>
                  <a:pt x="25" y="38"/>
                </a:cubicBezTo>
                <a:lnTo>
                  <a:pt x="163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28" name="Freeform 141"/>
          <p:cNvSpPr>
            <a:spLocks noEditPoints="1"/>
          </p:cNvSpPr>
          <p:nvPr/>
        </p:nvSpPr>
        <p:spPr bwMode="auto">
          <a:xfrm>
            <a:off x="6865938" y="3449638"/>
            <a:ext cx="404813" cy="352425"/>
          </a:xfrm>
          <a:custGeom>
            <a:avLst/>
            <a:gdLst>
              <a:gd name="T0" fmla="*/ 208 w 215"/>
              <a:gd name="T1" fmla="*/ 0 h 188"/>
              <a:gd name="T2" fmla="*/ 141 w 215"/>
              <a:gd name="T3" fmla="*/ 0 h 188"/>
              <a:gd name="T4" fmla="*/ 136 w 215"/>
              <a:gd name="T5" fmla="*/ 3 h 188"/>
              <a:gd name="T6" fmla="*/ 117 w 215"/>
              <a:gd name="T7" fmla="*/ 27 h 188"/>
              <a:gd name="T8" fmla="*/ 97 w 215"/>
              <a:gd name="T9" fmla="*/ 27 h 188"/>
              <a:gd name="T10" fmla="*/ 79 w 215"/>
              <a:gd name="T11" fmla="*/ 3 h 188"/>
              <a:gd name="T12" fmla="*/ 74 w 215"/>
              <a:gd name="T13" fmla="*/ 0 h 188"/>
              <a:gd name="T14" fmla="*/ 7 w 215"/>
              <a:gd name="T15" fmla="*/ 0 h 188"/>
              <a:gd name="T16" fmla="*/ 0 w 215"/>
              <a:gd name="T17" fmla="*/ 7 h 188"/>
              <a:gd name="T18" fmla="*/ 0 w 215"/>
              <a:gd name="T19" fmla="*/ 60 h 188"/>
              <a:gd name="T20" fmla="*/ 7 w 215"/>
              <a:gd name="T21" fmla="*/ 67 h 188"/>
              <a:gd name="T22" fmla="*/ 40 w 215"/>
              <a:gd name="T23" fmla="*/ 67 h 188"/>
              <a:gd name="T24" fmla="*/ 40 w 215"/>
              <a:gd name="T25" fmla="*/ 181 h 188"/>
              <a:gd name="T26" fmla="*/ 47 w 215"/>
              <a:gd name="T27" fmla="*/ 188 h 188"/>
              <a:gd name="T28" fmla="*/ 168 w 215"/>
              <a:gd name="T29" fmla="*/ 188 h 188"/>
              <a:gd name="T30" fmla="*/ 175 w 215"/>
              <a:gd name="T31" fmla="*/ 181 h 188"/>
              <a:gd name="T32" fmla="*/ 175 w 215"/>
              <a:gd name="T33" fmla="*/ 67 h 188"/>
              <a:gd name="T34" fmla="*/ 208 w 215"/>
              <a:gd name="T35" fmla="*/ 67 h 188"/>
              <a:gd name="T36" fmla="*/ 215 w 215"/>
              <a:gd name="T37" fmla="*/ 60 h 188"/>
              <a:gd name="T38" fmla="*/ 215 w 215"/>
              <a:gd name="T39" fmla="*/ 7 h 188"/>
              <a:gd name="T40" fmla="*/ 208 w 215"/>
              <a:gd name="T41" fmla="*/ 0 h 188"/>
              <a:gd name="T42" fmla="*/ 201 w 215"/>
              <a:gd name="T43" fmla="*/ 54 h 188"/>
              <a:gd name="T44" fmla="*/ 168 w 215"/>
              <a:gd name="T45" fmla="*/ 54 h 188"/>
              <a:gd name="T46" fmla="*/ 161 w 215"/>
              <a:gd name="T47" fmla="*/ 60 h 188"/>
              <a:gd name="T48" fmla="*/ 161 w 215"/>
              <a:gd name="T49" fmla="*/ 174 h 188"/>
              <a:gd name="T50" fmla="*/ 54 w 215"/>
              <a:gd name="T51" fmla="*/ 174 h 188"/>
              <a:gd name="T52" fmla="*/ 54 w 215"/>
              <a:gd name="T53" fmla="*/ 60 h 188"/>
              <a:gd name="T54" fmla="*/ 47 w 215"/>
              <a:gd name="T55" fmla="*/ 54 h 188"/>
              <a:gd name="T56" fmla="*/ 14 w 215"/>
              <a:gd name="T57" fmla="*/ 54 h 188"/>
              <a:gd name="T58" fmla="*/ 14 w 215"/>
              <a:gd name="T59" fmla="*/ 13 h 188"/>
              <a:gd name="T60" fmla="*/ 71 w 215"/>
              <a:gd name="T61" fmla="*/ 13 h 188"/>
              <a:gd name="T62" fmla="*/ 89 w 215"/>
              <a:gd name="T63" fmla="*/ 38 h 188"/>
              <a:gd name="T64" fmla="*/ 94 w 215"/>
              <a:gd name="T65" fmla="*/ 40 h 188"/>
              <a:gd name="T66" fmla="*/ 121 w 215"/>
              <a:gd name="T67" fmla="*/ 40 h 188"/>
              <a:gd name="T68" fmla="*/ 126 w 215"/>
              <a:gd name="T69" fmla="*/ 38 h 188"/>
              <a:gd name="T70" fmla="*/ 144 w 215"/>
              <a:gd name="T71" fmla="*/ 13 h 188"/>
              <a:gd name="T72" fmla="*/ 201 w 215"/>
              <a:gd name="T73" fmla="*/ 13 h 188"/>
              <a:gd name="T74" fmla="*/ 201 w 215"/>
              <a:gd name="T75" fmla="*/ 5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5" h="188">
                <a:moveTo>
                  <a:pt x="208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39" y="0"/>
                  <a:pt x="137" y="1"/>
                  <a:pt x="136" y="3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1"/>
                  <a:pt x="76" y="0"/>
                  <a:pt x="7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3" y="67"/>
                  <a:pt x="7" y="67"/>
                </a:cubicBezTo>
                <a:cubicBezTo>
                  <a:pt x="40" y="67"/>
                  <a:pt x="40" y="67"/>
                  <a:pt x="40" y="67"/>
                </a:cubicBezTo>
                <a:cubicBezTo>
                  <a:pt x="40" y="181"/>
                  <a:pt x="40" y="181"/>
                  <a:pt x="40" y="181"/>
                </a:cubicBezTo>
                <a:cubicBezTo>
                  <a:pt x="40" y="185"/>
                  <a:pt x="43" y="188"/>
                  <a:pt x="47" y="188"/>
                </a:cubicBezTo>
                <a:cubicBezTo>
                  <a:pt x="168" y="188"/>
                  <a:pt x="168" y="188"/>
                  <a:pt x="168" y="188"/>
                </a:cubicBezTo>
                <a:cubicBezTo>
                  <a:pt x="172" y="188"/>
                  <a:pt x="175" y="185"/>
                  <a:pt x="175" y="181"/>
                </a:cubicBezTo>
                <a:cubicBezTo>
                  <a:pt x="175" y="67"/>
                  <a:pt x="175" y="67"/>
                  <a:pt x="175" y="67"/>
                </a:cubicBezTo>
                <a:cubicBezTo>
                  <a:pt x="208" y="67"/>
                  <a:pt x="208" y="67"/>
                  <a:pt x="208" y="67"/>
                </a:cubicBezTo>
                <a:cubicBezTo>
                  <a:pt x="212" y="67"/>
                  <a:pt x="215" y="64"/>
                  <a:pt x="215" y="60"/>
                </a:cubicBezTo>
                <a:cubicBezTo>
                  <a:pt x="215" y="7"/>
                  <a:pt x="215" y="7"/>
                  <a:pt x="215" y="7"/>
                </a:cubicBezTo>
                <a:cubicBezTo>
                  <a:pt x="215" y="3"/>
                  <a:pt x="212" y="0"/>
                  <a:pt x="208" y="0"/>
                </a:cubicBezTo>
                <a:close/>
                <a:moveTo>
                  <a:pt x="201" y="54"/>
                </a:moveTo>
                <a:cubicBezTo>
                  <a:pt x="168" y="54"/>
                  <a:pt x="168" y="54"/>
                  <a:pt x="168" y="54"/>
                </a:cubicBezTo>
                <a:cubicBezTo>
                  <a:pt x="164" y="54"/>
                  <a:pt x="161" y="57"/>
                  <a:pt x="161" y="60"/>
                </a:cubicBezTo>
                <a:cubicBezTo>
                  <a:pt x="161" y="174"/>
                  <a:pt x="161" y="174"/>
                  <a:pt x="161" y="174"/>
                </a:cubicBezTo>
                <a:cubicBezTo>
                  <a:pt x="54" y="174"/>
                  <a:pt x="54" y="174"/>
                  <a:pt x="54" y="174"/>
                </a:cubicBezTo>
                <a:cubicBezTo>
                  <a:pt x="54" y="60"/>
                  <a:pt x="54" y="60"/>
                  <a:pt x="54" y="60"/>
                </a:cubicBezTo>
                <a:cubicBezTo>
                  <a:pt x="54" y="57"/>
                  <a:pt x="51" y="54"/>
                  <a:pt x="47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13"/>
                  <a:pt x="14" y="13"/>
                  <a:pt x="14" y="13"/>
                </a:cubicBezTo>
                <a:cubicBezTo>
                  <a:pt x="71" y="13"/>
                  <a:pt x="71" y="13"/>
                  <a:pt x="71" y="13"/>
                </a:cubicBezTo>
                <a:cubicBezTo>
                  <a:pt x="89" y="38"/>
                  <a:pt x="89" y="38"/>
                  <a:pt x="89" y="38"/>
                </a:cubicBezTo>
                <a:cubicBezTo>
                  <a:pt x="90" y="39"/>
                  <a:pt x="92" y="40"/>
                  <a:pt x="94" y="40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0"/>
                  <a:pt x="125" y="39"/>
                  <a:pt x="126" y="38"/>
                </a:cubicBezTo>
                <a:cubicBezTo>
                  <a:pt x="144" y="13"/>
                  <a:pt x="144" y="13"/>
                  <a:pt x="144" y="13"/>
                </a:cubicBezTo>
                <a:cubicBezTo>
                  <a:pt x="201" y="13"/>
                  <a:pt x="201" y="13"/>
                  <a:pt x="201" y="13"/>
                </a:cubicBezTo>
                <a:lnTo>
                  <a:pt x="201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29" name="Freeform 142"/>
          <p:cNvSpPr>
            <a:spLocks noEditPoints="1"/>
          </p:cNvSpPr>
          <p:nvPr/>
        </p:nvSpPr>
        <p:spPr bwMode="auto">
          <a:xfrm>
            <a:off x="628650" y="2830513"/>
            <a:ext cx="406400" cy="341313"/>
          </a:xfrm>
          <a:custGeom>
            <a:avLst/>
            <a:gdLst>
              <a:gd name="T0" fmla="*/ 160 w 216"/>
              <a:gd name="T1" fmla="*/ 3 h 181"/>
              <a:gd name="T2" fmla="*/ 155 w 216"/>
              <a:gd name="T3" fmla="*/ 0 h 181"/>
              <a:gd name="T4" fmla="*/ 61 w 216"/>
              <a:gd name="T5" fmla="*/ 0 h 181"/>
              <a:gd name="T6" fmla="*/ 56 w 216"/>
              <a:gd name="T7" fmla="*/ 3 h 181"/>
              <a:gd name="T8" fmla="*/ 2 w 216"/>
              <a:gd name="T9" fmla="*/ 70 h 181"/>
              <a:gd name="T10" fmla="*/ 3 w 216"/>
              <a:gd name="T11" fmla="*/ 79 h 181"/>
              <a:gd name="T12" fmla="*/ 103 w 216"/>
              <a:gd name="T13" fmla="*/ 179 h 181"/>
              <a:gd name="T14" fmla="*/ 108 w 216"/>
              <a:gd name="T15" fmla="*/ 181 h 181"/>
              <a:gd name="T16" fmla="*/ 113 w 216"/>
              <a:gd name="T17" fmla="*/ 179 h 181"/>
              <a:gd name="T18" fmla="*/ 214 w 216"/>
              <a:gd name="T19" fmla="*/ 79 h 181"/>
              <a:gd name="T20" fmla="*/ 214 w 216"/>
              <a:gd name="T21" fmla="*/ 70 h 181"/>
              <a:gd name="T22" fmla="*/ 160 w 216"/>
              <a:gd name="T23" fmla="*/ 3 h 181"/>
              <a:gd name="T24" fmla="*/ 195 w 216"/>
              <a:gd name="T25" fmla="*/ 67 h 181"/>
              <a:gd name="T26" fmla="*/ 160 w 216"/>
              <a:gd name="T27" fmla="*/ 67 h 181"/>
              <a:gd name="T28" fmla="*/ 144 w 216"/>
              <a:gd name="T29" fmla="*/ 14 h 181"/>
              <a:gd name="T30" fmla="*/ 152 w 216"/>
              <a:gd name="T31" fmla="*/ 14 h 181"/>
              <a:gd name="T32" fmla="*/ 195 w 216"/>
              <a:gd name="T33" fmla="*/ 67 h 181"/>
              <a:gd name="T34" fmla="*/ 57 w 216"/>
              <a:gd name="T35" fmla="*/ 81 h 181"/>
              <a:gd name="T36" fmla="*/ 93 w 216"/>
              <a:gd name="T37" fmla="*/ 150 h 181"/>
              <a:gd name="T38" fmla="*/ 24 w 216"/>
              <a:gd name="T39" fmla="*/ 81 h 181"/>
              <a:gd name="T40" fmla="*/ 57 w 216"/>
              <a:gd name="T41" fmla="*/ 81 h 181"/>
              <a:gd name="T42" fmla="*/ 72 w 216"/>
              <a:gd name="T43" fmla="*/ 81 h 181"/>
              <a:gd name="T44" fmla="*/ 102 w 216"/>
              <a:gd name="T45" fmla="*/ 81 h 181"/>
              <a:gd name="T46" fmla="*/ 102 w 216"/>
              <a:gd name="T47" fmla="*/ 137 h 181"/>
              <a:gd name="T48" fmla="*/ 72 w 216"/>
              <a:gd name="T49" fmla="*/ 81 h 181"/>
              <a:gd name="T50" fmla="*/ 115 w 216"/>
              <a:gd name="T51" fmla="*/ 81 h 181"/>
              <a:gd name="T52" fmla="*/ 144 w 216"/>
              <a:gd name="T53" fmla="*/ 81 h 181"/>
              <a:gd name="T54" fmla="*/ 115 w 216"/>
              <a:gd name="T55" fmla="*/ 137 h 181"/>
              <a:gd name="T56" fmla="*/ 115 w 216"/>
              <a:gd name="T57" fmla="*/ 81 h 181"/>
              <a:gd name="T58" fmla="*/ 159 w 216"/>
              <a:gd name="T59" fmla="*/ 81 h 181"/>
              <a:gd name="T60" fmla="*/ 193 w 216"/>
              <a:gd name="T61" fmla="*/ 81 h 181"/>
              <a:gd name="T62" fmla="*/ 123 w 216"/>
              <a:gd name="T63" fmla="*/ 150 h 181"/>
              <a:gd name="T64" fmla="*/ 159 w 216"/>
              <a:gd name="T65" fmla="*/ 81 h 181"/>
              <a:gd name="T66" fmla="*/ 130 w 216"/>
              <a:gd name="T67" fmla="*/ 14 h 181"/>
              <a:gd name="T68" fmla="*/ 146 w 216"/>
              <a:gd name="T69" fmla="*/ 67 h 181"/>
              <a:gd name="T70" fmla="*/ 115 w 216"/>
              <a:gd name="T71" fmla="*/ 67 h 181"/>
              <a:gd name="T72" fmla="*/ 115 w 216"/>
              <a:gd name="T73" fmla="*/ 14 h 181"/>
              <a:gd name="T74" fmla="*/ 130 w 216"/>
              <a:gd name="T75" fmla="*/ 14 h 181"/>
              <a:gd name="T76" fmla="*/ 102 w 216"/>
              <a:gd name="T77" fmla="*/ 67 h 181"/>
              <a:gd name="T78" fmla="*/ 70 w 216"/>
              <a:gd name="T79" fmla="*/ 67 h 181"/>
              <a:gd name="T80" fmla="*/ 86 w 216"/>
              <a:gd name="T81" fmla="*/ 14 h 181"/>
              <a:gd name="T82" fmla="*/ 102 w 216"/>
              <a:gd name="T83" fmla="*/ 14 h 181"/>
              <a:gd name="T84" fmla="*/ 102 w 216"/>
              <a:gd name="T85" fmla="*/ 67 h 181"/>
              <a:gd name="T86" fmla="*/ 64 w 216"/>
              <a:gd name="T87" fmla="*/ 14 h 181"/>
              <a:gd name="T88" fmla="*/ 72 w 216"/>
              <a:gd name="T89" fmla="*/ 14 h 181"/>
              <a:gd name="T90" fmla="*/ 56 w 216"/>
              <a:gd name="T91" fmla="*/ 67 h 181"/>
              <a:gd name="T92" fmla="*/ 22 w 216"/>
              <a:gd name="T93" fmla="*/ 67 h 181"/>
              <a:gd name="T94" fmla="*/ 64 w 216"/>
              <a:gd name="T95" fmla="*/ 14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6" h="181">
                <a:moveTo>
                  <a:pt x="160" y="3"/>
                </a:moveTo>
                <a:cubicBezTo>
                  <a:pt x="159" y="1"/>
                  <a:pt x="157" y="0"/>
                  <a:pt x="155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9" y="0"/>
                  <a:pt x="57" y="1"/>
                  <a:pt x="56" y="3"/>
                </a:cubicBezTo>
                <a:cubicBezTo>
                  <a:pt x="2" y="70"/>
                  <a:pt x="2" y="70"/>
                  <a:pt x="2" y="70"/>
                </a:cubicBezTo>
                <a:cubicBezTo>
                  <a:pt x="0" y="73"/>
                  <a:pt x="0" y="76"/>
                  <a:pt x="3" y="79"/>
                </a:cubicBezTo>
                <a:cubicBezTo>
                  <a:pt x="103" y="179"/>
                  <a:pt x="103" y="179"/>
                  <a:pt x="103" y="179"/>
                </a:cubicBezTo>
                <a:cubicBezTo>
                  <a:pt x="105" y="181"/>
                  <a:pt x="106" y="181"/>
                  <a:pt x="108" y="181"/>
                </a:cubicBezTo>
                <a:cubicBezTo>
                  <a:pt x="110" y="181"/>
                  <a:pt x="112" y="181"/>
                  <a:pt x="113" y="179"/>
                </a:cubicBezTo>
                <a:cubicBezTo>
                  <a:pt x="214" y="79"/>
                  <a:pt x="214" y="79"/>
                  <a:pt x="214" y="79"/>
                </a:cubicBezTo>
                <a:cubicBezTo>
                  <a:pt x="216" y="76"/>
                  <a:pt x="216" y="73"/>
                  <a:pt x="214" y="70"/>
                </a:cubicBezTo>
                <a:lnTo>
                  <a:pt x="160" y="3"/>
                </a:lnTo>
                <a:close/>
                <a:moveTo>
                  <a:pt x="195" y="67"/>
                </a:moveTo>
                <a:cubicBezTo>
                  <a:pt x="160" y="67"/>
                  <a:pt x="160" y="67"/>
                  <a:pt x="160" y="67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52" y="14"/>
                  <a:pt x="152" y="14"/>
                  <a:pt x="152" y="14"/>
                </a:cubicBezTo>
                <a:lnTo>
                  <a:pt x="195" y="67"/>
                </a:lnTo>
                <a:close/>
                <a:moveTo>
                  <a:pt x="57" y="81"/>
                </a:moveTo>
                <a:cubicBezTo>
                  <a:pt x="93" y="150"/>
                  <a:pt x="93" y="150"/>
                  <a:pt x="93" y="150"/>
                </a:cubicBezTo>
                <a:cubicBezTo>
                  <a:pt x="24" y="81"/>
                  <a:pt x="24" y="81"/>
                  <a:pt x="24" y="81"/>
                </a:cubicBezTo>
                <a:lnTo>
                  <a:pt x="57" y="81"/>
                </a:lnTo>
                <a:close/>
                <a:moveTo>
                  <a:pt x="72" y="81"/>
                </a:moveTo>
                <a:cubicBezTo>
                  <a:pt x="102" y="81"/>
                  <a:pt x="102" y="81"/>
                  <a:pt x="102" y="81"/>
                </a:cubicBezTo>
                <a:cubicBezTo>
                  <a:pt x="102" y="137"/>
                  <a:pt x="102" y="137"/>
                  <a:pt x="102" y="137"/>
                </a:cubicBezTo>
                <a:lnTo>
                  <a:pt x="72" y="81"/>
                </a:lnTo>
                <a:close/>
                <a:moveTo>
                  <a:pt x="115" y="81"/>
                </a:moveTo>
                <a:cubicBezTo>
                  <a:pt x="144" y="81"/>
                  <a:pt x="144" y="81"/>
                  <a:pt x="144" y="81"/>
                </a:cubicBezTo>
                <a:cubicBezTo>
                  <a:pt x="115" y="137"/>
                  <a:pt x="115" y="137"/>
                  <a:pt x="115" y="137"/>
                </a:cubicBezTo>
                <a:lnTo>
                  <a:pt x="115" y="81"/>
                </a:lnTo>
                <a:close/>
                <a:moveTo>
                  <a:pt x="159" y="81"/>
                </a:moveTo>
                <a:cubicBezTo>
                  <a:pt x="193" y="81"/>
                  <a:pt x="193" y="81"/>
                  <a:pt x="193" y="81"/>
                </a:cubicBezTo>
                <a:cubicBezTo>
                  <a:pt x="123" y="150"/>
                  <a:pt x="123" y="150"/>
                  <a:pt x="123" y="150"/>
                </a:cubicBezTo>
                <a:lnTo>
                  <a:pt x="159" y="81"/>
                </a:lnTo>
                <a:close/>
                <a:moveTo>
                  <a:pt x="130" y="14"/>
                </a:moveTo>
                <a:cubicBezTo>
                  <a:pt x="146" y="67"/>
                  <a:pt x="146" y="67"/>
                  <a:pt x="146" y="67"/>
                </a:cubicBezTo>
                <a:cubicBezTo>
                  <a:pt x="115" y="67"/>
                  <a:pt x="115" y="67"/>
                  <a:pt x="115" y="67"/>
                </a:cubicBezTo>
                <a:cubicBezTo>
                  <a:pt x="115" y="14"/>
                  <a:pt x="115" y="14"/>
                  <a:pt x="115" y="14"/>
                </a:cubicBezTo>
                <a:lnTo>
                  <a:pt x="130" y="14"/>
                </a:lnTo>
                <a:close/>
                <a:moveTo>
                  <a:pt x="102" y="67"/>
                </a:moveTo>
                <a:cubicBezTo>
                  <a:pt x="70" y="67"/>
                  <a:pt x="70" y="67"/>
                  <a:pt x="70" y="67"/>
                </a:cubicBezTo>
                <a:cubicBezTo>
                  <a:pt x="86" y="14"/>
                  <a:pt x="86" y="14"/>
                  <a:pt x="86" y="14"/>
                </a:cubicBezTo>
                <a:cubicBezTo>
                  <a:pt x="102" y="14"/>
                  <a:pt x="102" y="14"/>
                  <a:pt x="102" y="14"/>
                </a:cubicBezTo>
                <a:lnTo>
                  <a:pt x="102" y="67"/>
                </a:lnTo>
                <a:close/>
                <a:moveTo>
                  <a:pt x="64" y="14"/>
                </a:moveTo>
                <a:cubicBezTo>
                  <a:pt x="72" y="14"/>
                  <a:pt x="72" y="14"/>
                  <a:pt x="72" y="14"/>
                </a:cubicBezTo>
                <a:cubicBezTo>
                  <a:pt x="56" y="67"/>
                  <a:pt x="56" y="67"/>
                  <a:pt x="56" y="67"/>
                </a:cubicBezTo>
                <a:cubicBezTo>
                  <a:pt x="22" y="67"/>
                  <a:pt x="22" y="67"/>
                  <a:pt x="22" y="67"/>
                </a:cubicBezTo>
                <a:lnTo>
                  <a:pt x="64" y="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30" name="Freeform 143"/>
          <p:cNvSpPr>
            <a:spLocks noEditPoints="1"/>
          </p:cNvSpPr>
          <p:nvPr/>
        </p:nvSpPr>
        <p:spPr bwMode="auto">
          <a:xfrm>
            <a:off x="7489825" y="3473450"/>
            <a:ext cx="403225" cy="303213"/>
          </a:xfrm>
          <a:custGeom>
            <a:avLst/>
            <a:gdLst>
              <a:gd name="T0" fmla="*/ 208 w 215"/>
              <a:gd name="T1" fmla="*/ 27 h 161"/>
              <a:gd name="T2" fmla="*/ 151 w 215"/>
              <a:gd name="T3" fmla="*/ 27 h 161"/>
              <a:gd name="T4" fmla="*/ 151 w 215"/>
              <a:gd name="T5" fmla="*/ 7 h 161"/>
              <a:gd name="T6" fmla="*/ 144 w 215"/>
              <a:gd name="T7" fmla="*/ 0 h 161"/>
              <a:gd name="T8" fmla="*/ 71 w 215"/>
              <a:gd name="T9" fmla="*/ 0 h 161"/>
              <a:gd name="T10" fmla="*/ 64 w 215"/>
              <a:gd name="T11" fmla="*/ 7 h 161"/>
              <a:gd name="T12" fmla="*/ 64 w 215"/>
              <a:gd name="T13" fmla="*/ 27 h 161"/>
              <a:gd name="T14" fmla="*/ 7 w 215"/>
              <a:gd name="T15" fmla="*/ 27 h 161"/>
              <a:gd name="T16" fmla="*/ 0 w 215"/>
              <a:gd name="T17" fmla="*/ 34 h 161"/>
              <a:gd name="T18" fmla="*/ 0 w 215"/>
              <a:gd name="T19" fmla="*/ 155 h 161"/>
              <a:gd name="T20" fmla="*/ 7 w 215"/>
              <a:gd name="T21" fmla="*/ 161 h 161"/>
              <a:gd name="T22" fmla="*/ 208 w 215"/>
              <a:gd name="T23" fmla="*/ 161 h 161"/>
              <a:gd name="T24" fmla="*/ 215 w 215"/>
              <a:gd name="T25" fmla="*/ 155 h 161"/>
              <a:gd name="T26" fmla="*/ 215 w 215"/>
              <a:gd name="T27" fmla="*/ 34 h 161"/>
              <a:gd name="T28" fmla="*/ 208 w 215"/>
              <a:gd name="T29" fmla="*/ 27 h 161"/>
              <a:gd name="T30" fmla="*/ 77 w 215"/>
              <a:gd name="T31" fmla="*/ 14 h 161"/>
              <a:gd name="T32" fmla="*/ 138 w 215"/>
              <a:gd name="T33" fmla="*/ 14 h 161"/>
              <a:gd name="T34" fmla="*/ 138 w 215"/>
              <a:gd name="T35" fmla="*/ 27 h 161"/>
              <a:gd name="T36" fmla="*/ 77 w 215"/>
              <a:gd name="T37" fmla="*/ 27 h 161"/>
              <a:gd name="T38" fmla="*/ 77 w 215"/>
              <a:gd name="T39" fmla="*/ 14 h 161"/>
              <a:gd name="T40" fmla="*/ 201 w 215"/>
              <a:gd name="T41" fmla="*/ 148 h 161"/>
              <a:gd name="T42" fmla="*/ 14 w 215"/>
              <a:gd name="T43" fmla="*/ 148 h 161"/>
              <a:gd name="T44" fmla="*/ 14 w 215"/>
              <a:gd name="T45" fmla="*/ 41 h 161"/>
              <a:gd name="T46" fmla="*/ 201 w 215"/>
              <a:gd name="T47" fmla="*/ 41 h 161"/>
              <a:gd name="T48" fmla="*/ 201 w 215"/>
              <a:gd name="T49" fmla="*/ 14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15" h="161">
                <a:moveTo>
                  <a:pt x="208" y="27"/>
                </a:moveTo>
                <a:cubicBezTo>
                  <a:pt x="151" y="27"/>
                  <a:pt x="151" y="27"/>
                  <a:pt x="151" y="27"/>
                </a:cubicBezTo>
                <a:cubicBezTo>
                  <a:pt x="151" y="7"/>
                  <a:pt x="151" y="7"/>
                  <a:pt x="151" y="7"/>
                </a:cubicBezTo>
                <a:cubicBezTo>
                  <a:pt x="151" y="3"/>
                  <a:pt x="148" y="0"/>
                  <a:pt x="144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67" y="0"/>
                  <a:pt x="64" y="3"/>
                  <a:pt x="64" y="7"/>
                </a:cubicBezTo>
                <a:cubicBezTo>
                  <a:pt x="64" y="27"/>
                  <a:pt x="64" y="27"/>
                  <a:pt x="64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3" y="27"/>
                  <a:pt x="0" y="30"/>
                  <a:pt x="0" y="34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8"/>
                  <a:pt x="3" y="161"/>
                  <a:pt x="7" y="161"/>
                </a:cubicBezTo>
                <a:cubicBezTo>
                  <a:pt x="208" y="161"/>
                  <a:pt x="208" y="161"/>
                  <a:pt x="208" y="161"/>
                </a:cubicBezTo>
                <a:cubicBezTo>
                  <a:pt x="212" y="161"/>
                  <a:pt x="215" y="158"/>
                  <a:pt x="215" y="155"/>
                </a:cubicBezTo>
                <a:cubicBezTo>
                  <a:pt x="215" y="34"/>
                  <a:pt x="215" y="34"/>
                  <a:pt x="215" y="34"/>
                </a:cubicBezTo>
                <a:cubicBezTo>
                  <a:pt x="215" y="30"/>
                  <a:pt x="212" y="27"/>
                  <a:pt x="208" y="27"/>
                </a:cubicBezTo>
                <a:close/>
                <a:moveTo>
                  <a:pt x="77" y="14"/>
                </a:moveTo>
                <a:cubicBezTo>
                  <a:pt x="138" y="14"/>
                  <a:pt x="138" y="14"/>
                  <a:pt x="138" y="14"/>
                </a:cubicBezTo>
                <a:cubicBezTo>
                  <a:pt x="138" y="27"/>
                  <a:pt x="138" y="27"/>
                  <a:pt x="138" y="27"/>
                </a:cubicBezTo>
                <a:cubicBezTo>
                  <a:pt x="77" y="27"/>
                  <a:pt x="77" y="27"/>
                  <a:pt x="77" y="27"/>
                </a:cubicBezTo>
                <a:lnTo>
                  <a:pt x="77" y="14"/>
                </a:lnTo>
                <a:close/>
                <a:moveTo>
                  <a:pt x="201" y="148"/>
                </a:moveTo>
                <a:cubicBezTo>
                  <a:pt x="14" y="148"/>
                  <a:pt x="14" y="148"/>
                  <a:pt x="14" y="148"/>
                </a:cubicBezTo>
                <a:cubicBezTo>
                  <a:pt x="14" y="41"/>
                  <a:pt x="14" y="41"/>
                  <a:pt x="14" y="41"/>
                </a:cubicBezTo>
                <a:cubicBezTo>
                  <a:pt x="201" y="41"/>
                  <a:pt x="201" y="41"/>
                  <a:pt x="201" y="41"/>
                </a:cubicBezTo>
                <a:lnTo>
                  <a:pt x="201" y="1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598" name="Group 597"/>
          <p:cNvGrpSpPr/>
          <p:nvPr/>
        </p:nvGrpSpPr>
        <p:grpSpPr>
          <a:xfrm>
            <a:off x="8113713" y="3473450"/>
            <a:ext cx="403225" cy="303213"/>
            <a:chOff x="8113713" y="3473450"/>
            <a:chExt cx="403225" cy="303213"/>
          </a:xfrm>
        </p:grpSpPr>
        <p:sp>
          <p:nvSpPr>
            <p:cNvPr id="531" name="Freeform 144"/>
            <p:cNvSpPr>
              <a:spLocks noEditPoints="1"/>
            </p:cNvSpPr>
            <p:nvPr/>
          </p:nvSpPr>
          <p:spPr bwMode="auto">
            <a:xfrm>
              <a:off x="8113713" y="3473450"/>
              <a:ext cx="403225" cy="303213"/>
            </a:xfrm>
            <a:custGeom>
              <a:avLst/>
              <a:gdLst>
                <a:gd name="T0" fmla="*/ 208 w 215"/>
                <a:gd name="T1" fmla="*/ 27 h 161"/>
                <a:gd name="T2" fmla="*/ 151 w 215"/>
                <a:gd name="T3" fmla="*/ 27 h 161"/>
                <a:gd name="T4" fmla="*/ 151 w 215"/>
                <a:gd name="T5" fmla="*/ 7 h 161"/>
                <a:gd name="T6" fmla="*/ 145 w 215"/>
                <a:gd name="T7" fmla="*/ 0 h 161"/>
                <a:gd name="T8" fmla="*/ 71 w 215"/>
                <a:gd name="T9" fmla="*/ 0 h 161"/>
                <a:gd name="T10" fmla="*/ 64 w 215"/>
                <a:gd name="T11" fmla="*/ 7 h 161"/>
                <a:gd name="T12" fmla="*/ 64 w 215"/>
                <a:gd name="T13" fmla="*/ 27 h 161"/>
                <a:gd name="T14" fmla="*/ 7 w 215"/>
                <a:gd name="T15" fmla="*/ 27 h 161"/>
                <a:gd name="T16" fmla="*/ 0 w 215"/>
                <a:gd name="T17" fmla="*/ 34 h 161"/>
                <a:gd name="T18" fmla="*/ 0 w 215"/>
                <a:gd name="T19" fmla="*/ 155 h 161"/>
                <a:gd name="T20" fmla="*/ 7 w 215"/>
                <a:gd name="T21" fmla="*/ 161 h 161"/>
                <a:gd name="T22" fmla="*/ 208 w 215"/>
                <a:gd name="T23" fmla="*/ 161 h 161"/>
                <a:gd name="T24" fmla="*/ 215 w 215"/>
                <a:gd name="T25" fmla="*/ 155 h 161"/>
                <a:gd name="T26" fmla="*/ 215 w 215"/>
                <a:gd name="T27" fmla="*/ 34 h 161"/>
                <a:gd name="T28" fmla="*/ 208 w 215"/>
                <a:gd name="T29" fmla="*/ 27 h 161"/>
                <a:gd name="T30" fmla="*/ 77 w 215"/>
                <a:gd name="T31" fmla="*/ 14 h 161"/>
                <a:gd name="T32" fmla="*/ 138 w 215"/>
                <a:gd name="T33" fmla="*/ 14 h 161"/>
                <a:gd name="T34" fmla="*/ 138 w 215"/>
                <a:gd name="T35" fmla="*/ 27 h 161"/>
                <a:gd name="T36" fmla="*/ 77 w 215"/>
                <a:gd name="T37" fmla="*/ 27 h 161"/>
                <a:gd name="T38" fmla="*/ 77 w 215"/>
                <a:gd name="T39" fmla="*/ 14 h 161"/>
                <a:gd name="T40" fmla="*/ 202 w 215"/>
                <a:gd name="T41" fmla="*/ 148 h 161"/>
                <a:gd name="T42" fmla="*/ 14 w 215"/>
                <a:gd name="T43" fmla="*/ 148 h 161"/>
                <a:gd name="T44" fmla="*/ 14 w 215"/>
                <a:gd name="T45" fmla="*/ 41 h 161"/>
                <a:gd name="T46" fmla="*/ 202 w 215"/>
                <a:gd name="T47" fmla="*/ 41 h 161"/>
                <a:gd name="T48" fmla="*/ 202 w 215"/>
                <a:gd name="T49" fmla="*/ 14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61">
                  <a:moveTo>
                    <a:pt x="208" y="27"/>
                  </a:moveTo>
                  <a:cubicBezTo>
                    <a:pt x="151" y="27"/>
                    <a:pt x="151" y="27"/>
                    <a:pt x="151" y="27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1" y="3"/>
                    <a:pt x="148" y="0"/>
                    <a:pt x="14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67" y="0"/>
                    <a:pt x="64" y="3"/>
                    <a:pt x="64" y="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30"/>
                    <a:pt x="0" y="34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8"/>
                    <a:pt x="3" y="161"/>
                    <a:pt x="7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12" y="161"/>
                    <a:pt x="215" y="158"/>
                    <a:pt x="215" y="155"/>
                  </a:cubicBezTo>
                  <a:cubicBezTo>
                    <a:pt x="215" y="34"/>
                    <a:pt x="215" y="34"/>
                    <a:pt x="215" y="34"/>
                  </a:cubicBezTo>
                  <a:cubicBezTo>
                    <a:pt x="215" y="30"/>
                    <a:pt x="212" y="27"/>
                    <a:pt x="208" y="27"/>
                  </a:cubicBezTo>
                  <a:close/>
                  <a:moveTo>
                    <a:pt x="77" y="14"/>
                  </a:moveTo>
                  <a:cubicBezTo>
                    <a:pt x="138" y="14"/>
                    <a:pt x="138" y="14"/>
                    <a:pt x="138" y="14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77" y="27"/>
                    <a:pt x="77" y="27"/>
                    <a:pt x="77" y="27"/>
                  </a:cubicBezTo>
                  <a:lnTo>
                    <a:pt x="77" y="14"/>
                  </a:lnTo>
                  <a:close/>
                  <a:moveTo>
                    <a:pt x="202" y="148"/>
                  </a:moveTo>
                  <a:cubicBezTo>
                    <a:pt x="14" y="148"/>
                    <a:pt x="14" y="148"/>
                    <a:pt x="14" y="148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202" y="41"/>
                    <a:pt x="202" y="41"/>
                    <a:pt x="202" y="41"/>
                  </a:cubicBezTo>
                  <a:lnTo>
                    <a:pt x="202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2" name="Freeform 145"/>
            <p:cNvSpPr>
              <a:spLocks/>
            </p:cNvSpPr>
            <p:nvPr/>
          </p:nvSpPr>
          <p:spPr bwMode="auto">
            <a:xfrm>
              <a:off x="8239125" y="3575050"/>
              <a:ext cx="152400" cy="152400"/>
            </a:xfrm>
            <a:custGeom>
              <a:avLst/>
              <a:gdLst>
                <a:gd name="T0" fmla="*/ 47 w 81"/>
                <a:gd name="T1" fmla="*/ 34 h 81"/>
                <a:gd name="T2" fmla="*/ 47 w 81"/>
                <a:gd name="T3" fmla="*/ 7 h 81"/>
                <a:gd name="T4" fmla="*/ 41 w 81"/>
                <a:gd name="T5" fmla="*/ 0 h 81"/>
                <a:gd name="T6" fmla="*/ 34 w 81"/>
                <a:gd name="T7" fmla="*/ 7 h 81"/>
                <a:gd name="T8" fmla="*/ 34 w 81"/>
                <a:gd name="T9" fmla="*/ 34 h 81"/>
                <a:gd name="T10" fmla="*/ 7 w 81"/>
                <a:gd name="T11" fmla="*/ 34 h 81"/>
                <a:gd name="T12" fmla="*/ 0 w 81"/>
                <a:gd name="T13" fmla="*/ 40 h 81"/>
                <a:gd name="T14" fmla="*/ 7 w 81"/>
                <a:gd name="T15" fmla="*/ 47 h 81"/>
                <a:gd name="T16" fmla="*/ 34 w 81"/>
                <a:gd name="T17" fmla="*/ 47 h 81"/>
                <a:gd name="T18" fmla="*/ 34 w 81"/>
                <a:gd name="T19" fmla="*/ 74 h 81"/>
                <a:gd name="T20" fmla="*/ 41 w 81"/>
                <a:gd name="T21" fmla="*/ 81 h 81"/>
                <a:gd name="T22" fmla="*/ 47 w 81"/>
                <a:gd name="T23" fmla="*/ 74 h 81"/>
                <a:gd name="T24" fmla="*/ 47 w 81"/>
                <a:gd name="T25" fmla="*/ 47 h 81"/>
                <a:gd name="T26" fmla="*/ 74 w 81"/>
                <a:gd name="T27" fmla="*/ 47 h 81"/>
                <a:gd name="T28" fmla="*/ 81 w 81"/>
                <a:gd name="T29" fmla="*/ 40 h 81"/>
                <a:gd name="T30" fmla="*/ 74 w 81"/>
                <a:gd name="T31" fmla="*/ 34 h 81"/>
                <a:gd name="T32" fmla="*/ 47 w 81"/>
                <a:gd name="T33" fmla="*/ 3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81">
                  <a:moveTo>
                    <a:pt x="47" y="34"/>
                  </a:moveTo>
                  <a:cubicBezTo>
                    <a:pt x="47" y="7"/>
                    <a:pt x="47" y="7"/>
                    <a:pt x="47" y="7"/>
                  </a:cubicBezTo>
                  <a:cubicBezTo>
                    <a:pt x="47" y="3"/>
                    <a:pt x="44" y="0"/>
                    <a:pt x="41" y="0"/>
                  </a:cubicBezTo>
                  <a:cubicBezTo>
                    <a:pt x="37" y="0"/>
                    <a:pt x="34" y="3"/>
                    <a:pt x="34" y="7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4"/>
                    <a:pt x="0" y="37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78"/>
                    <a:pt x="37" y="81"/>
                    <a:pt x="41" y="81"/>
                  </a:cubicBezTo>
                  <a:cubicBezTo>
                    <a:pt x="44" y="81"/>
                    <a:pt x="47" y="78"/>
                    <a:pt x="47" y="74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8" y="47"/>
                    <a:pt x="81" y="44"/>
                    <a:pt x="81" y="40"/>
                  </a:cubicBezTo>
                  <a:cubicBezTo>
                    <a:pt x="81" y="37"/>
                    <a:pt x="78" y="34"/>
                    <a:pt x="74" y="34"/>
                  </a:cubicBezTo>
                  <a:lnTo>
                    <a:pt x="47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33" name="Freeform 146"/>
          <p:cNvSpPr>
            <a:spLocks noEditPoints="1"/>
          </p:cNvSpPr>
          <p:nvPr/>
        </p:nvSpPr>
        <p:spPr bwMode="auto">
          <a:xfrm>
            <a:off x="4373563" y="2849563"/>
            <a:ext cx="401638" cy="303213"/>
          </a:xfrm>
          <a:custGeom>
            <a:avLst/>
            <a:gdLst>
              <a:gd name="T0" fmla="*/ 208 w 214"/>
              <a:gd name="T1" fmla="*/ 27 h 161"/>
              <a:gd name="T2" fmla="*/ 143 w 214"/>
              <a:gd name="T3" fmla="*/ 27 h 161"/>
              <a:gd name="T4" fmla="*/ 107 w 214"/>
              <a:gd name="T5" fmla="*/ 0 h 161"/>
              <a:gd name="T6" fmla="*/ 71 w 214"/>
              <a:gd name="T7" fmla="*/ 27 h 161"/>
              <a:gd name="T8" fmla="*/ 6 w 214"/>
              <a:gd name="T9" fmla="*/ 27 h 161"/>
              <a:gd name="T10" fmla="*/ 0 w 214"/>
              <a:gd name="T11" fmla="*/ 34 h 161"/>
              <a:gd name="T12" fmla="*/ 0 w 214"/>
              <a:gd name="T13" fmla="*/ 155 h 161"/>
              <a:gd name="T14" fmla="*/ 6 w 214"/>
              <a:gd name="T15" fmla="*/ 161 h 161"/>
              <a:gd name="T16" fmla="*/ 208 w 214"/>
              <a:gd name="T17" fmla="*/ 161 h 161"/>
              <a:gd name="T18" fmla="*/ 214 w 214"/>
              <a:gd name="T19" fmla="*/ 155 h 161"/>
              <a:gd name="T20" fmla="*/ 214 w 214"/>
              <a:gd name="T21" fmla="*/ 34 h 161"/>
              <a:gd name="T22" fmla="*/ 208 w 214"/>
              <a:gd name="T23" fmla="*/ 27 h 161"/>
              <a:gd name="T24" fmla="*/ 107 w 214"/>
              <a:gd name="T25" fmla="*/ 14 h 161"/>
              <a:gd name="T26" fmla="*/ 129 w 214"/>
              <a:gd name="T27" fmla="*/ 27 h 161"/>
              <a:gd name="T28" fmla="*/ 85 w 214"/>
              <a:gd name="T29" fmla="*/ 27 h 161"/>
              <a:gd name="T30" fmla="*/ 107 w 214"/>
              <a:gd name="T31" fmla="*/ 14 h 161"/>
              <a:gd name="T32" fmla="*/ 201 w 214"/>
              <a:gd name="T33" fmla="*/ 41 h 161"/>
              <a:gd name="T34" fmla="*/ 201 w 214"/>
              <a:gd name="T35" fmla="*/ 67 h 161"/>
              <a:gd name="T36" fmla="*/ 13 w 214"/>
              <a:gd name="T37" fmla="*/ 67 h 161"/>
              <a:gd name="T38" fmla="*/ 13 w 214"/>
              <a:gd name="T39" fmla="*/ 41 h 161"/>
              <a:gd name="T40" fmla="*/ 201 w 214"/>
              <a:gd name="T41" fmla="*/ 41 h 161"/>
              <a:gd name="T42" fmla="*/ 97 w 214"/>
              <a:gd name="T43" fmla="*/ 81 h 161"/>
              <a:gd name="T44" fmla="*/ 117 w 214"/>
              <a:gd name="T45" fmla="*/ 81 h 161"/>
              <a:gd name="T46" fmla="*/ 117 w 214"/>
              <a:gd name="T47" fmla="*/ 88 h 161"/>
              <a:gd name="T48" fmla="*/ 97 w 214"/>
              <a:gd name="T49" fmla="*/ 88 h 161"/>
              <a:gd name="T50" fmla="*/ 97 w 214"/>
              <a:gd name="T51" fmla="*/ 81 h 161"/>
              <a:gd name="T52" fmla="*/ 13 w 214"/>
              <a:gd name="T53" fmla="*/ 148 h 161"/>
              <a:gd name="T54" fmla="*/ 13 w 214"/>
              <a:gd name="T55" fmla="*/ 81 h 161"/>
              <a:gd name="T56" fmla="*/ 83 w 214"/>
              <a:gd name="T57" fmla="*/ 81 h 161"/>
              <a:gd name="T58" fmla="*/ 83 w 214"/>
              <a:gd name="T59" fmla="*/ 94 h 161"/>
              <a:gd name="T60" fmla="*/ 90 w 214"/>
              <a:gd name="T61" fmla="*/ 101 h 161"/>
              <a:gd name="T62" fmla="*/ 124 w 214"/>
              <a:gd name="T63" fmla="*/ 101 h 161"/>
              <a:gd name="T64" fmla="*/ 130 w 214"/>
              <a:gd name="T65" fmla="*/ 94 h 161"/>
              <a:gd name="T66" fmla="*/ 130 w 214"/>
              <a:gd name="T67" fmla="*/ 81 h 161"/>
              <a:gd name="T68" fmla="*/ 201 w 214"/>
              <a:gd name="T69" fmla="*/ 81 h 161"/>
              <a:gd name="T70" fmla="*/ 201 w 214"/>
              <a:gd name="T71" fmla="*/ 148 h 161"/>
              <a:gd name="T72" fmla="*/ 13 w 214"/>
              <a:gd name="T73" fmla="*/ 14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4" h="161">
                <a:moveTo>
                  <a:pt x="208" y="27"/>
                </a:moveTo>
                <a:cubicBezTo>
                  <a:pt x="143" y="27"/>
                  <a:pt x="143" y="27"/>
                  <a:pt x="143" y="27"/>
                </a:cubicBezTo>
                <a:cubicBezTo>
                  <a:pt x="141" y="17"/>
                  <a:pt x="133" y="0"/>
                  <a:pt x="107" y="0"/>
                </a:cubicBezTo>
                <a:cubicBezTo>
                  <a:pt x="81" y="0"/>
                  <a:pt x="73" y="17"/>
                  <a:pt x="71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3" y="27"/>
                  <a:pt x="0" y="30"/>
                  <a:pt x="0" y="34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8"/>
                  <a:pt x="3" y="161"/>
                  <a:pt x="6" y="161"/>
                </a:cubicBezTo>
                <a:cubicBezTo>
                  <a:pt x="208" y="161"/>
                  <a:pt x="208" y="161"/>
                  <a:pt x="208" y="161"/>
                </a:cubicBezTo>
                <a:cubicBezTo>
                  <a:pt x="211" y="161"/>
                  <a:pt x="214" y="158"/>
                  <a:pt x="214" y="155"/>
                </a:cubicBezTo>
                <a:cubicBezTo>
                  <a:pt x="214" y="34"/>
                  <a:pt x="214" y="34"/>
                  <a:pt x="214" y="34"/>
                </a:cubicBezTo>
                <a:cubicBezTo>
                  <a:pt x="214" y="30"/>
                  <a:pt x="211" y="27"/>
                  <a:pt x="208" y="27"/>
                </a:cubicBezTo>
                <a:close/>
                <a:moveTo>
                  <a:pt x="107" y="14"/>
                </a:moveTo>
                <a:cubicBezTo>
                  <a:pt x="121" y="14"/>
                  <a:pt x="127" y="21"/>
                  <a:pt x="129" y="27"/>
                </a:cubicBezTo>
                <a:cubicBezTo>
                  <a:pt x="85" y="27"/>
                  <a:pt x="85" y="27"/>
                  <a:pt x="85" y="27"/>
                </a:cubicBezTo>
                <a:cubicBezTo>
                  <a:pt x="87" y="21"/>
                  <a:pt x="92" y="14"/>
                  <a:pt x="107" y="14"/>
                </a:cubicBezTo>
                <a:close/>
                <a:moveTo>
                  <a:pt x="201" y="41"/>
                </a:moveTo>
                <a:cubicBezTo>
                  <a:pt x="201" y="67"/>
                  <a:pt x="201" y="67"/>
                  <a:pt x="201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13" y="41"/>
                  <a:pt x="13" y="41"/>
                  <a:pt x="13" y="41"/>
                </a:cubicBezTo>
                <a:lnTo>
                  <a:pt x="201" y="41"/>
                </a:lnTo>
                <a:close/>
                <a:moveTo>
                  <a:pt x="97" y="81"/>
                </a:moveTo>
                <a:cubicBezTo>
                  <a:pt x="117" y="81"/>
                  <a:pt x="117" y="81"/>
                  <a:pt x="117" y="81"/>
                </a:cubicBezTo>
                <a:cubicBezTo>
                  <a:pt x="117" y="88"/>
                  <a:pt x="117" y="88"/>
                  <a:pt x="117" y="88"/>
                </a:cubicBezTo>
                <a:cubicBezTo>
                  <a:pt x="97" y="88"/>
                  <a:pt x="97" y="88"/>
                  <a:pt x="97" y="88"/>
                </a:cubicBezTo>
                <a:lnTo>
                  <a:pt x="97" y="81"/>
                </a:lnTo>
                <a:close/>
                <a:moveTo>
                  <a:pt x="13" y="148"/>
                </a:moveTo>
                <a:cubicBezTo>
                  <a:pt x="13" y="81"/>
                  <a:pt x="13" y="81"/>
                  <a:pt x="13" y="81"/>
                </a:cubicBezTo>
                <a:cubicBezTo>
                  <a:pt x="83" y="81"/>
                  <a:pt x="83" y="81"/>
                  <a:pt x="83" y="81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98"/>
                  <a:pt x="86" y="101"/>
                  <a:pt x="90" y="101"/>
                </a:cubicBezTo>
                <a:cubicBezTo>
                  <a:pt x="124" y="101"/>
                  <a:pt x="124" y="101"/>
                  <a:pt x="124" y="101"/>
                </a:cubicBezTo>
                <a:cubicBezTo>
                  <a:pt x="127" y="101"/>
                  <a:pt x="130" y="98"/>
                  <a:pt x="130" y="94"/>
                </a:cubicBezTo>
                <a:cubicBezTo>
                  <a:pt x="130" y="81"/>
                  <a:pt x="130" y="81"/>
                  <a:pt x="130" y="81"/>
                </a:cubicBezTo>
                <a:cubicBezTo>
                  <a:pt x="201" y="81"/>
                  <a:pt x="201" y="81"/>
                  <a:pt x="201" y="81"/>
                </a:cubicBezTo>
                <a:cubicBezTo>
                  <a:pt x="201" y="148"/>
                  <a:pt x="201" y="148"/>
                  <a:pt x="201" y="148"/>
                </a:cubicBezTo>
                <a:lnTo>
                  <a:pt x="13" y="1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07" name="Group 606"/>
          <p:cNvGrpSpPr/>
          <p:nvPr/>
        </p:nvGrpSpPr>
        <p:grpSpPr>
          <a:xfrm>
            <a:off x="687388" y="3421063"/>
            <a:ext cx="288925" cy="409575"/>
            <a:chOff x="687388" y="3421063"/>
            <a:chExt cx="288925" cy="409575"/>
          </a:xfrm>
        </p:grpSpPr>
        <p:sp>
          <p:nvSpPr>
            <p:cNvPr id="534" name="Freeform 147"/>
            <p:cNvSpPr>
              <a:spLocks/>
            </p:cNvSpPr>
            <p:nvPr/>
          </p:nvSpPr>
          <p:spPr bwMode="auto">
            <a:xfrm>
              <a:off x="781050" y="3692525"/>
              <a:ext cx="101600" cy="63500"/>
            </a:xfrm>
            <a:custGeom>
              <a:avLst/>
              <a:gdLst>
                <a:gd name="T0" fmla="*/ 14 w 54"/>
                <a:gd name="T1" fmla="*/ 7 h 34"/>
                <a:gd name="T2" fmla="*/ 7 w 54"/>
                <a:gd name="T3" fmla="*/ 0 h 34"/>
                <a:gd name="T4" fmla="*/ 0 w 54"/>
                <a:gd name="T5" fmla="*/ 7 h 34"/>
                <a:gd name="T6" fmla="*/ 27 w 54"/>
                <a:gd name="T7" fmla="*/ 34 h 34"/>
                <a:gd name="T8" fmla="*/ 54 w 54"/>
                <a:gd name="T9" fmla="*/ 7 h 34"/>
                <a:gd name="T10" fmla="*/ 47 w 54"/>
                <a:gd name="T11" fmla="*/ 0 h 34"/>
                <a:gd name="T12" fmla="*/ 41 w 54"/>
                <a:gd name="T13" fmla="*/ 7 h 34"/>
                <a:gd name="T14" fmla="*/ 27 w 54"/>
                <a:gd name="T15" fmla="*/ 20 h 34"/>
                <a:gd name="T16" fmla="*/ 14 w 54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4">
                  <a:moveTo>
                    <a:pt x="14" y="7"/>
                  </a:move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1"/>
                    <a:pt x="13" y="34"/>
                    <a:pt x="27" y="34"/>
                  </a:cubicBezTo>
                  <a:cubicBezTo>
                    <a:pt x="41" y="34"/>
                    <a:pt x="54" y="21"/>
                    <a:pt x="54" y="7"/>
                  </a:cubicBezTo>
                  <a:cubicBezTo>
                    <a:pt x="54" y="3"/>
                    <a:pt x="51" y="0"/>
                    <a:pt x="47" y="0"/>
                  </a:cubicBezTo>
                  <a:cubicBezTo>
                    <a:pt x="44" y="0"/>
                    <a:pt x="41" y="3"/>
                    <a:pt x="41" y="7"/>
                  </a:cubicBezTo>
                  <a:cubicBezTo>
                    <a:pt x="41" y="13"/>
                    <a:pt x="34" y="20"/>
                    <a:pt x="27" y="20"/>
                  </a:cubicBezTo>
                  <a:cubicBezTo>
                    <a:pt x="21" y="20"/>
                    <a:pt x="14" y="13"/>
                    <a:pt x="1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5" name="Freeform 148"/>
            <p:cNvSpPr>
              <a:spLocks/>
            </p:cNvSpPr>
            <p:nvPr/>
          </p:nvSpPr>
          <p:spPr bwMode="auto">
            <a:xfrm>
              <a:off x="755650" y="3641725"/>
              <a:ext cx="25400" cy="25400"/>
            </a:xfrm>
            <a:custGeom>
              <a:avLst/>
              <a:gdLst>
                <a:gd name="T0" fmla="*/ 11 w 13"/>
                <a:gd name="T1" fmla="*/ 2 h 14"/>
                <a:gd name="T2" fmla="*/ 2 w 13"/>
                <a:gd name="T3" fmla="*/ 2 h 14"/>
                <a:gd name="T4" fmla="*/ 0 w 13"/>
                <a:gd name="T5" fmla="*/ 7 h 14"/>
                <a:gd name="T6" fmla="*/ 2 w 13"/>
                <a:gd name="T7" fmla="*/ 12 h 14"/>
                <a:gd name="T8" fmla="*/ 7 w 13"/>
                <a:gd name="T9" fmla="*/ 14 h 14"/>
                <a:gd name="T10" fmla="*/ 11 w 13"/>
                <a:gd name="T11" fmla="*/ 12 h 14"/>
                <a:gd name="T12" fmla="*/ 13 w 13"/>
                <a:gd name="T13" fmla="*/ 7 h 14"/>
                <a:gd name="T14" fmla="*/ 11 w 13"/>
                <a:gd name="T1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4">
                  <a:moveTo>
                    <a:pt x="11" y="2"/>
                  </a:moveTo>
                  <a:cubicBezTo>
                    <a:pt x="9" y="0"/>
                    <a:pt x="4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3" y="13"/>
                    <a:pt x="5" y="14"/>
                    <a:pt x="7" y="14"/>
                  </a:cubicBezTo>
                  <a:cubicBezTo>
                    <a:pt x="8" y="14"/>
                    <a:pt x="10" y="13"/>
                    <a:pt x="11" y="12"/>
                  </a:cubicBezTo>
                  <a:cubicBezTo>
                    <a:pt x="13" y="11"/>
                    <a:pt x="13" y="9"/>
                    <a:pt x="13" y="7"/>
                  </a:cubicBezTo>
                  <a:cubicBezTo>
                    <a:pt x="13" y="5"/>
                    <a:pt x="13" y="4"/>
                    <a:pt x="11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6" name="Freeform 149"/>
            <p:cNvSpPr>
              <a:spLocks/>
            </p:cNvSpPr>
            <p:nvPr/>
          </p:nvSpPr>
          <p:spPr bwMode="auto">
            <a:xfrm>
              <a:off x="882650" y="3641725"/>
              <a:ext cx="23813" cy="25400"/>
            </a:xfrm>
            <a:custGeom>
              <a:avLst/>
              <a:gdLst>
                <a:gd name="T0" fmla="*/ 7 w 13"/>
                <a:gd name="T1" fmla="*/ 14 h 14"/>
                <a:gd name="T2" fmla="*/ 12 w 13"/>
                <a:gd name="T3" fmla="*/ 12 h 14"/>
                <a:gd name="T4" fmla="*/ 13 w 13"/>
                <a:gd name="T5" fmla="*/ 7 h 14"/>
                <a:gd name="T6" fmla="*/ 12 w 13"/>
                <a:gd name="T7" fmla="*/ 2 h 14"/>
                <a:gd name="T8" fmla="*/ 2 w 13"/>
                <a:gd name="T9" fmla="*/ 2 h 14"/>
                <a:gd name="T10" fmla="*/ 0 w 13"/>
                <a:gd name="T11" fmla="*/ 7 h 14"/>
                <a:gd name="T12" fmla="*/ 2 w 13"/>
                <a:gd name="T13" fmla="*/ 12 h 14"/>
                <a:gd name="T14" fmla="*/ 7 w 13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4">
                  <a:moveTo>
                    <a:pt x="7" y="14"/>
                  </a:moveTo>
                  <a:cubicBezTo>
                    <a:pt x="9" y="14"/>
                    <a:pt x="10" y="13"/>
                    <a:pt x="12" y="12"/>
                  </a:cubicBezTo>
                  <a:cubicBezTo>
                    <a:pt x="13" y="11"/>
                    <a:pt x="13" y="9"/>
                    <a:pt x="13" y="7"/>
                  </a:cubicBezTo>
                  <a:cubicBezTo>
                    <a:pt x="13" y="5"/>
                    <a:pt x="13" y="4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3" y="13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7" name="Freeform 150"/>
            <p:cNvSpPr>
              <a:spLocks noEditPoints="1"/>
            </p:cNvSpPr>
            <p:nvPr/>
          </p:nvSpPr>
          <p:spPr bwMode="auto">
            <a:xfrm>
              <a:off x="687388" y="3421063"/>
              <a:ext cx="288925" cy="409575"/>
            </a:xfrm>
            <a:custGeom>
              <a:avLst/>
              <a:gdLst>
                <a:gd name="T0" fmla="*/ 77 w 154"/>
                <a:gd name="T1" fmla="*/ 0 h 218"/>
                <a:gd name="T2" fmla="*/ 77 w 154"/>
                <a:gd name="T3" fmla="*/ 0 h 218"/>
                <a:gd name="T4" fmla="*/ 72 w 154"/>
                <a:gd name="T5" fmla="*/ 2 h 218"/>
                <a:gd name="T6" fmla="*/ 0 w 154"/>
                <a:gd name="T7" fmla="*/ 144 h 218"/>
                <a:gd name="T8" fmla="*/ 77 w 154"/>
                <a:gd name="T9" fmla="*/ 218 h 218"/>
                <a:gd name="T10" fmla="*/ 154 w 154"/>
                <a:gd name="T11" fmla="*/ 144 h 218"/>
                <a:gd name="T12" fmla="*/ 83 w 154"/>
                <a:gd name="T13" fmla="*/ 2 h 218"/>
                <a:gd name="T14" fmla="*/ 77 w 154"/>
                <a:gd name="T15" fmla="*/ 0 h 218"/>
                <a:gd name="T16" fmla="*/ 77 w 154"/>
                <a:gd name="T17" fmla="*/ 205 h 218"/>
                <a:gd name="T18" fmla="*/ 13 w 154"/>
                <a:gd name="T19" fmla="*/ 144 h 218"/>
                <a:gd name="T20" fmla="*/ 77 w 154"/>
                <a:gd name="T21" fmla="*/ 18 h 218"/>
                <a:gd name="T22" fmla="*/ 141 w 154"/>
                <a:gd name="T23" fmla="*/ 144 h 218"/>
                <a:gd name="T24" fmla="*/ 77 w 154"/>
                <a:gd name="T25" fmla="*/ 20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18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69" y="6"/>
                    <a:pt x="0" y="92"/>
                    <a:pt x="0" y="144"/>
                  </a:cubicBezTo>
                  <a:cubicBezTo>
                    <a:pt x="0" y="186"/>
                    <a:pt x="33" y="218"/>
                    <a:pt x="77" y="218"/>
                  </a:cubicBezTo>
                  <a:cubicBezTo>
                    <a:pt x="121" y="218"/>
                    <a:pt x="154" y="186"/>
                    <a:pt x="154" y="144"/>
                  </a:cubicBezTo>
                  <a:cubicBezTo>
                    <a:pt x="154" y="92"/>
                    <a:pt x="85" y="6"/>
                    <a:pt x="83" y="2"/>
                  </a:cubicBezTo>
                  <a:cubicBezTo>
                    <a:pt x="81" y="1"/>
                    <a:pt x="79" y="0"/>
                    <a:pt x="77" y="0"/>
                  </a:cubicBezTo>
                  <a:close/>
                  <a:moveTo>
                    <a:pt x="77" y="205"/>
                  </a:moveTo>
                  <a:cubicBezTo>
                    <a:pt x="41" y="205"/>
                    <a:pt x="14" y="179"/>
                    <a:pt x="13" y="144"/>
                  </a:cubicBezTo>
                  <a:cubicBezTo>
                    <a:pt x="13" y="104"/>
                    <a:pt x="61" y="39"/>
                    <a:pt x="77" y="18"/>
                  </a:cubicBezTo>
                  <a:cubicBezTo>
                    <a:pt x="93" y="39"/>
                    <a:pt x="141" y="105"/>
                    <a:pt x="141" y="144"/>
                  </a:cubicBezTo>
                  <a:cubicBezTo>
                    <a:pt x="141" y="179"/>
                    <a:pt x="114" y="205"/>
                    <a:pt x="77" y="2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38" name="Freeform 151"/>
          <p:cNvSpPr>
            <a:spLocks noEditPoints="1"/>
          </p:cNvSpPr>
          <p:nvPr/>
        </p:nvSpPr>
        <p:spPr bwMode="auto">
          <a:xfrm>
            <a:off x="630238" y="4048125"/>
            <a:ext cx="404813" cy="403225"/>
          </a:xfrm>
          <a:custGeom>
            <a:avLst/>
            <a:gdLst>
              <a:gd name="T0" fmla="*/ 107 w 215"/>
              <a:gd name="T1" fmla="*/ 0 h 214"/>
              <a:gd name="T2" fmla="*/ 0 w 215"/>
              <a:gd name="T3" fmla="*/ 86 h 214"/>
              <a:gd name="T4" fmla="*/ 1 w 215"/>
              <a:gd name="T5" fmla="*/ 91 h 214"/>
              <a:gd name="T6" fmla="*/ 7 w 215"/>
              <a:gd name="T7" fmla="*/ 94 h 214"/>
              <a:gd name="T8" fmla="*/ 100 w 215"/>
              <a:gd name="T9" fmla="*/ 94 h 214"/>
              <a:gd name="T10" fmla="*/ 100 w 215"/>
              <a:gd name="T11" fmla="*/ 194 h 214"/>
              <a:gd name="T12" fmla="*/ 121 w 215"/>
              <a:gd name="T13" fmla="*/ 214 h 214"/>
              <a:gd name="T14" fmla="*/ 141 w 215"/>
              <a:gd name="T15" fmla="*/ 194 h 214"/>
              <a:gd name="T16" fmla="*/ 134 w 215"/>
              <a:gd name="T17" fmla="*/ 188 h 214"/>
              <a:gd name="T18" fmla="*/ 127 w 215"/>
              <a:gd name="T19" fmla="*/ 194 h 214"/>
              <a:gd name="T20" fmla="*/ 121 w 215"/>
              <a:gd name="T21" fmla="*/ 201 h 214"/>
              <a:gd name="T22" fmla="*/ 114 w 215"/>
              <a:gd name="T23" fmla="*/ 194 h 214"/>
              <a:gd name="T24" fmla="*/ 114 w 215"/>
              <a:gd name="T25" fmla="*/ 94 h 214"/>
              <a:gd name="T26" fmla="*/ 208 w 215"/>
              <a:gd name="T27" fmla="*/ 94 h 214"/>
              <a:gd name="T28" fmla="*/ 208 w 215"/>
              <a:gd name="T29" fmla="*/ 94 h 214"/>
              <a:gd name="T30" fmla="*/ 215 w 215"/>
              <a:gd name="T31" fmla="*/ 87 h 214"/>
              <a:gd name="T32" fmla="*/ 214 w 215"/>
              <a:gd name="T33" fmla="*/ 85 h 214"/>
              <a:gd name="T34" fmla="*/ 107 w 215"/>
              <a:gd name="T35" fmla="*/ 0 h 214"/>
              <a:gd name="T36" fmla="*/ 15 w 215"/>
              <a:gd name="T37" fmla="*/ 80 h 214"/>
              <a:gd name="T38" fmla="*/ 107 w 215"/>
              <a:gd name="T39" fmla="*/ 13 h 214"/>
              <a:gd name="T40" fmla="*/ 199 w 215"/>
              <a:gd name="T41" fmla="*/ 80 h 214"/>
              <a:gd name="T42" fmla="*/ 15 w 215"/>
              <a:gd name="T43" fmla="*/ 8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5" h="214">
                <a:moveTo>
                  <a:pt x="107" y="0"/>
                </a:moveTo>
                <a:cubicBezTo>
                  <a:pt x="15" y="0"/>
                  <a:pt x="0" y="85"/>
                  <a:pt x="0" y="86"/>
                </a:cubicBezTo>
                <a:cubicBezTo>
                  <a:pt x="0" y="88"/>
                  <a:pt x="0" y="90"/>
                  <a:pt x="1" y="91"/>
                </a:cubicBezTo>
                <a:cubicBezTo>
                  <a:pt x="3" y="93"/>
                  <a:pt x="5" y="94"/>
                  <a:pt x="7" y="94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100" y="205"/>
                  <a:pt x="109" y="214"/>
                  <a:pt x="121" y="214"/>
                </a:cubicBezTo>
                <a:cubicBezTo>
                  <a:pt x="132" y="214"/>
                  <a:pt x="141" y="205"/>
                  <a:pt x="141" y="194"/>
                </a:cubicBezTo>
                <a:cubicBezTo>
                  <a:pt x="141" y="191"/>
                  <a:pt x="138" y="188"/>
                  <a:pt x="134" y="188"/>
                </a:cubicBezTo>
                <a:cubicBezTo>
                  <a:pt x="130" y="188"/>
                  <a:pt x="127" y="191"/>
                  <a:pt x="127" y="194"/>
                </a:cubicBezTo>
                <a:cubicBezTo>
                  <a:pt x="127" y="198"/>
                  <a:pt x="124" y="201"/>
                  <a:pt x="121" y="201"/>
                </a:cubicBezTo>
                <a:cubicBezTo>
                  <a:pt x="117" y="201"/>
                  <a:pt x="114" y="198"/>
                  <a:pt x="114" y="194"/>
                </a:cubicBezTo>
                <a:cubicBezTo>
                  <a:pt x="114" y="94"/>
                  <a:pt x="114" y="94"/>
                  <a:pt x="114" y="94"/>
                </a:cubicBezTo>
                <a:cubicBezTo>
                  <a:pt x="208" y="94"/>
                  <a:pt x="208" y="94"/>
                  <a:pt x="208" y="94"/>
                </a:cubicBezTo>
                <a:cubicBezTo>
                  <a:pt x="208" y="94"/>
                  <a:pt x="208" y="94"/>
                  <a:pt x="208" y="94"/>
                </a:cubicBezTo>
                <a:cubicBezTo>
                  <a:pt x="212" y="94"/>
                  <a:pt x="215" y="91"/>
                  <a:pt x="215" y="87"/>
                </a:cubicBezTo>
                <a:cubicBezTo>
                  <a:pt x="215" y="86"/>
                  <a:pt x="214" y="85"/>
                  <a:pt x="214" y="85"/>
                </a:cubicBezTo>
                <a:cubicBezTo>
                  <a:pt x="212" y="75"/>
                  <a:pt x="193" y="0"/>
                  <a:pt x="107" y="0"/>
                </a:cubicBezTo>
                <a:close/>
                <a:moveTo>
                  <a:pt x="15" y="80"/>
                </a:moveTo>
                <a:cubicBezTo>
                  <a:pt x="21" y="61"/>
                  <a:pt x="42" y="13"/>
                  <a:pt x="107" y="13"/>
                </a:cubicBezTo>
                <a:cubicBezTo>
                  <a:pt x="173" y="13"/>
                  <a:pt x="194" y="61"/>
                  <a:pt x="199" y="80"/>
                </a:cubicBezTo>
                <a:lnTo>
                  <a:pt x="15" y="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01" name="Group 600"/>
          <p:cNvGrpSpPr/>
          <p:nvPr/>
        </p:nvGrpSpPr>
        <p:grpSpPr>
          <a:xfrm>
            <a:off x="4397375" y="3424238"/>
            <a:ext cx="352425" cy="403225"/>
            <a:chOff x="4397375" y="3424238"/>
            <a:chExt cx="352425" cy="403225"/>
          </a:xfrm>
        </p:grpSpPr>
        <p:sp>
          <p:nvSpPr>
            <p:cNvPr id="539" name="Freeform 152"/>
            <p:cNvSpPr>
              <a:spLocks noEditPoints="1"/>
            </p:cNvSpPr>
            <p:nvPr/>
          </p:nvSpPr>
          <p:spPr bwMode="auto">
            <a:xfrm>
              <a:off x="4397375" y="3424238"/>
              <a:ext cx="352425" cy="403225"/>
            </a:xfrm>
            <a:custGeom>
              <a:avLst/>
              <a:gdLst>
                <a:gd name="T0" fmla="*/ 181 w 188"/>
                <a:gd name="T1" fmla="*/ 154 h 214"/>
                <a:gd name="T2" fmla="*/ 94 w 188"/>
                <a:gd name="T3" fmla="*/ 154 h 214"/>
                <a:gd name="T4" fmla="*/ 94 w 188"/>
                <a:gd name="T5" fmla="*/ 6 h 214"/>
                <a:gd name="T6" fmla="*/ 87 w 188"/>
                <a:gd name="T7" fmla="*/ 0 h 214"/>
                <a:gd name="T8" fmla="*/ 81 w 188"/>
                <a:gd name="T9" fmla="*/ 6 h 214"/>
                <a:gd name="T10" fmla="*/ 81 w 188"/>
                <a:gd name="T11" fmla="*/ 154 h 214"/>
                <a:gd name="T12" fmla="*/ 7 w 188"/>
                <a:gd name="T13" fmla="*/ 154 h 214"/>
                <a:gd name="T14" fmla="*/ 1 w 188"/>
                <a:gd name="T15" fmla="*/ 157 h 214"/>
                <a:gd name="T16" fmla="*/ 1 w 188"/>
                <a:gd name="T17" fmla="*/ 163 h 214"/>
                <a:gd name="T18" fmla="*/ 21 w 188"/>
                <a:gd name="T19" fmla="*/ 210 h 214"/>
                <a:gd name="T20" fmla="*/ 27 w 188"/>
                <a:gd name="T21" fmla="*/ 214 h 214"/>
                <a:gd name="T22" fmla="*/ 161 w 188"/>
                <a:gd name="T23" fmla="*/ 214 h 214"/>
                <a:gd name="T24" fmla="*/ 167 w 188"/>
                <a:gd name="T25" fmla="*/ 210 h 214"/>
                <a:gd name="T26" fmla="*/ 187 w 188"/>
                <a:gd name="T27" fmla="*/ 163 h 214"/>
                <a:gd name="T28" fmla="*/ 187 w 188"/>
                <a:gd name="T29" fmla="*/ 157 h 214"/>
                <a:gd name="T30" fmla="*/ 181 w 188"/>
                <a:gd name="T31" fmla="*/ 154 h 214"/>
                <a:gd name="T32" fmla="*/ 157 w 188"/>
                <a:gd name="T33" fmla="*/ 201 h 214"/>
                <a:gd name="T34" fmla="*/ 31 w 188"/>
                <a:gd name="T35" fmla="*/ 201 h 214"/>
                <a:gd name="T36" fmla="*/ 17 w 188"/>
                <a:gd name="T37" fmla="*/ 167 h 214"/>
                <a:gd name="T38" fmla="*/ 171 w 188"/>
                <a:gd name="T39" fmla="*/ 167 h 214"/>
                <a:gd name="T40" fmla="*/ 157 w 188"/>
                <a:gd name="T41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8" h="214">
                  <a:moveTo>
                    <a:pt x="181" y="154"/>
                  </a:moveTo>
                  <a:cubicBezTo>
                    <a:pt x="94" y="154"/>
                    <a:pt x="94" y="154"/>
                    <a:pt x="94" y="154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3"/>
                    <a:pt x="91" y="0"/>
                    <a:pt x="87" y="0"/>
                  </a:cubicBezTo>
                  <a:cubicBezTo>
                    <a:pt x="84" y="0"/>
                    <a:pt x="81" y="3"/>
                    <a:pt x="81" y="6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7" y="154"/>
                    <a:pt x="7" y="154"/>
                    <a:pt x="7" y="154"/>
                  </a:cubicBezTo>
                  <a:cubicBezTo>
                    <a:pt x="4" y="154"/>
                    <a:pt x="2" y="155"/>
                    <a:pt x="1" y="157"/>
                  </a:cubicBezTo>
                  <a:cubicBezTo>
                    <a:pt x="0" y="159"/>
                    <a:pt x="0" y="161"/>
                    <a:pt x="1" y="163"/>
                  </a:cubicBezTo>
                  <a:cubicBezTo>
                    <a:pt x="21" y="210"/>
                    <a:pt x="21" y="210"/>
                    <a:pt x="21" y="210"/>
                  </a:cubicBezTo>
                  <a:cubicBezTo>
                    <a:pt x="22" y="213"/>
                    <a:pt x="24" y="214"/>
                    <a:pt x="27" y="214"/>
                  </a:cubicBezTo>
                  <a:cubicBezTo>
                    <a:pt x="161" y="214"/>
                    <a:pt x="161" y="214"/>
                    <a:pt x="161" y="214"/>
                  </a:cubicBezTo>
                  <a:cubicBezTo>
                    <a:pt x="164" y="214"/>
                    <a:pt x="166" y="213"/>
                    <a:pt x="167" y="210"/>
                  </a:cubicBezTo>
                  <a:cubicBezTo>
                    <a:pt x="187" y="163"/>
                    <a:pt x="187" y="163"/>
                    <a:pt x="187" y="163"/>
                  </a:cubicBezTo>
                  <a:cubicBezTo>
                    <a:pt x="188" y="161"/>
                    <a:pt x="188" y="159"/>
                    <a:pt x="187" y="157"/>
                  </a:cubicBezTo>
                  <a:cubicBezTo>
                    <a:pt x="186" y="155"/>
                    <a:pt x="183" y="154"/>
                    <a:pt x="181" y="154"/>
                  </a:cubicBezTo>
                  <a:close/>
                  <a:moveTo>
                    <a:pt x="157" y="201"/>
                  </a:moveTo>
                  <a:cubicBezTo>
                    <a:pt x="31" y="201"/>
                    <a:pt x="31" y="201"/>
                    <a:pt x="31" y="201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71" y="167"/>
                    <a:pt x="171" y="167"/>
                    <a:pt x="171" y="167"/>
                  </a:cubicBezTo>
                  <a:lnTo>
                    <a:pt x="157" y="2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0" name="Freeform 153"/>
            <p:cNvSpPr>
              <a:spLocks noEditPoints="1"/>
            </p:cNvSpPr>
            <p:nvPr/>
          </p:nvSpPr>
          <p:spPr bwMode="auto">
            <a:xfrm>
              <a:off x="4435475" y="3549650"/>
              <a:ext cx="101600" cy="150813"/>
            </a:xfrm>
            <a:custGeom>
              <a:avLst/>
              <a:gdLst>
                <a:gd name="T0" fmla="*/ 41 w 54"/>
                <a:gd name="T1" fmla="*/ 4 h 81"/>
                <a:gd name="T2" fmla="*/ 1 w 54"/>
                <a:gd name="T3" fmla="*/ 71 h 81"/>
                <a:gd name="T4" fmla="*/ 1 w 54"/>
                <a:gd name="T5" fmla="*/ 78 h 81"/>
                <a:gd name="T6" fmla="*/ 7 w 54"/>
                <a:gd name="T7" fmla="*/ 81 h 81"/>
                <a:gd name="T8" fmla="*/ 47 w 54"/>
                <a:gd name="T9" fmla="*/ 81 h 81"/>
                <a:gd name="T10" fmla="*/ 54 w 54"/>
                <a:gd name="T11" fmla="*/ 74 h 81"/>
                <a:gd name="T12" fmla="*/ 54 w 54"/>
                <a:gd name="T13" fmla="*/ 7 h 81"/>
                <a:gd name="T14" fmla="*/ 49 w 54"/>
                <a:gd name="T15" fmla="*/ 1 h 81"/>
                <a:gd name="T16" fmla="*/ 41 w 54"/>
                <a:gd name="T17" fmla="*/ 4 h 81"/>
                <a:gd name="T18" fmla="*/ 40 w 54"/>
                <a:gd name="T19" fmla="*/ 68 h 81"/>
                <a:gd name="T20" fmla="*/ 19 w 54"/>
                <a:gd name="T21" fmla="*/ 68 h 81"/>
                <a:gd name="T22" fmla="*/ 40 w 54"/>
                <a:gd name="T23" fmla="*/ 32 h 81"/>
                <a:gd name="T24" fmla="*/ 40 w 54"/>
                <a:gd name="T25" fmla="*/ 6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81">
                  <a:moveTo>
                    <a:pt x="41" y="4"/>
                  </a:moveTo>
                  <a:cubicBezTo>
                    <a:pt x="1" y="71"/>
                    <a:pt x="1" y="71"/>
                    <a:pt x="1" y="71"/>
                  </a:cubicBezTo>
                  <a:cubicBezTo>
                    <a:pt x="0" y="73"/>
                    <a:pt x="0" y="76"/>
                    <a:pt x="1" y="78"/>
                  </a:cubicBezTo>
                  <a:cubicBezTo>
                    <a:pt x="2" y="80"/>
                    <a:pt x="4" y="81"/>
                    <a:pt x="7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51" y="81"/>
                    <a:pt x="54" y="78"/>
                    <a:pt x="54" y="7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4"/>
                    <a:pt x="52" y="2"/>
                    <a:pt x="49" y="1"/>
                  </a:cubicBezTo>
                  <a:cubicBezTo>
                    <a:pt x="46" y="0"/>
                    <a:pt x="43" y="1"/>
                    <a:pt x="41" y="4"/>
                  </a:cubicBezTo>
                  <a:close/>
                  <a:moveTo>
                    <a:pt x="40" y="68"/>
                  </a:moveTo>
                  <a:cubicBezTo>
                    <a:pt x="19" y="68"/>
                    <a:pt x="19" y="68"/>
                    <a:pt x="19" y="68"/>
                  </a:cubicBezTo>
                  <a:cubicBezTo>
                    <a:pt x="40" y="32"/>
                    <a:pt x="40" y="32"/>
                    <a:pt x="40" y="32"/>
                  </a:cubicBezTo>
                  <a:lnTo>
                    <a:pt x="40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1" name="Freeform 154"/>
            <p:cNvSpPr>
              <a:spLocks noEditPoints="1"/>
            </p:cNvSpPr>
            <p:nvPr/>
          </p:nvSpPr>
          <p:spPr bwMode="auto">
            <a:xfrm>
              <a:off x="4586288" y="3424238"/>
              <a:ext cx="127000" cy="276225"/>
            </a:xfrm>
            <a:custGeom>
              <a:avLst/>
              <a:gdLst>
                <a:gd name="T0" fmla="*/ 0 w 67"/>
                <a:gd name="T1" fmla="*/ 6 h 147"/>
                <a:gd name="T2" fmla="*/ 0 w 67"/>
                <a:gd name="T3" fmla="*/ 140 h 147"/>
                <a:gd name="T4" fmla="*/ 6 w 67"/>
                <a:gd name="T5" fmla="*/ 147 h 147"/>
                <a:gd name="T6" fmla="*/ 67 w 67"/>
                <a:gd name="T7" fmla="*/ 73 h 147"/>
                <a:gd name="T8" fmla="*/ 6 w 67"/>
                <a:gd name="T9" fmla="*/ 0 h 147"/>
                <a:gd name="T10" fmla="*/ 0 w 67"/>
                <a:gd name="T11" fmla="*/ 6 h 147"/>
                <a:gd name="T12" fmla="*/ 13 w 67"/>
                <a:gd name="T13" fmla="*/ 14 h 147"/>
                <a:gd name="T14" fmla="*/ 53 w 67"/>
                <a:gd name="T15" fmla="*/ 73 h 147"/>
                <a:gd name="T16" fmla="*/ 13 w 67"/>
                <a:gd name="T17" fmla="*/ 133 h 147"/>
                <a:gd name="T18" fmla="*/ 13 w 67"/>
                <a:gd name="T19" fmla="*/ 1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47">
                  <a:moveTo>
                    <a:pt x="0" y="6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44"/>
                    <a:pt x="3" y="147"/>
                    <a:pt x="6" y="147"/>
                  </a:cubicBezTo>
                  <a:cubicBezTo>
                    <a:pt x="7" y="147"/>
                    <a:pt x="67" y="146"/>
                    <a:pt x="67" y="73"/>
                  </a:cubicBezTo>
                  <a:cubicBezTo>
                    <a:pt x="67" y="0"/>
                    <a:pt x="7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  <a:moveTo>
                    <a:pt x="13" y="14"/>
                  </a:moveTo>
                  <a:cubicBezTo>
                    <a:pt x="26" y="16"/>
                    <a:pt x="53" y="27"/>
                    <a:pt x="53" y="73"/>
                  </a:cubicBezTo>
                  <a:cubicBezTo>
                    <a:pt x="53" y="119"/>
                    <a:pt x="26" y="130"/>
                    <a:pt x="13" y="133"/>
                  </a:cubicBezTo>
                  <a:lnTo>
                    <a:pt x="13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4" name="Group 593"/>
          <p:cNvGrpSpPr/>
          <p:nvPr/>
        </p:nvGrpSpPr>
        <p:grpSpPr>
          <a:xfrm>
            <a:off x="5619750" y="2798763"/>
            <a:ext cx="403225" cy="404812"/>
            <a:chOff x="5619750" y="2798763"/>
            <a:chExt cx="403225" cy="404812"/>
          </a:xfrm>
        </p:grpSpPr>
        <p:sp>
          <p:nvSpPr>
            <p:cNvPr id="542" name="Freeform 155"/>
            <p:cNvSpPr>
              <a:spLocks noEditPoints="1"/>
            </p:cNvSpPr>
            <p:nvPr/>
          </p:nvSpPr>
          <p:spPr bwMode="auto">
            <a:xfrm>
              <a:off x="5708650" y="2887663"/>
              <a:ext cx="227013" cy="227013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08 h 121"/>
                <a:gd name="T12" fmla="*/ 13 w 121"/>
                <a:gd name="T13" fmla="*/ 61 h 121"/>
                <a:gd name="T14" fmla="*/ 60 w 121"/>
                <a:gd name="T15" fmla="*/ 14 h 121"/>
                <a:gd name="T16" fmla="*/ 107 w 121"/>
                <a:gd name="T17" fmla="*/ 61 h 121"/>
                <a:gd name="T18" fmla="*/ 60 w 121"/>
                <a:gd name="T19" fmla="*/ 10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8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3" y="121"/>
                    <a:pt x="121" y="94"/>
                    <a:pt x="121" y="61"/>
                  </a:cubicBezTo>
                  <a:cubicBezTo>
                    <a:pt x="121" y="28"/>
                    <a:pt x="93" y="0"/>
                    <a:pt x="60" y="0"/>
                  </a:cubicBezTo>
                  <a:close/>
                  <a:moveTo>
                    <a:pt x="60" y="108"/>
                  </a:moveTo>
                  <a:cubicBezTo>
                    <a:pt x="34" y="108"/>
                    <a:pt x="13" y="87"/>
                    <a:pt x="13" y="61"/>
                  </a:cubicBezTo>
                  <a:cubicBezTo>
                    <a:pt x="13" y="35"/>
                    <a:pt x="34" y="14"/>
                    <a:pt x="60" y="14"/>
                  </a:cubicBezTo>
                  <a:cubicBezTo>
                    <a:pt x="86" y="14"/>
                    <a:pt x="107" y="35"/>
                    <a:pt x="107" y="61"/>
                  </a:cubicBezTo>
                  <a:cubicBezTo>
                    <a:pt x="107" y="87"/>
                    <a:pt x="86" y="108"/>
                    <a:pt x="60" y="1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3" name="Freeform 156"/>
            <p:cNvSpPr>
              <a:spLocks/>
            </p:cNvSpPr>
            <p:nvPr/>
          </p:nvSpPr>
          <p:spPr bwMode="auto">
            <a:xfrm>
              <a:off x="5807075" y="2798763"/>
              <a:ext cx="26988" cy="77788"/>
            </a:xfrm>
            <a:custGeom>
              <a:avLst/>
              <a:gdLst>
                <a:gd name="T0" fmla="*/ 0 w 14"/>
                <a:gd name="T1" fmla="*/ 7 h 41"/>
                <a:gd name="T2" fmla="*/ 0 w 14"/>
                <a:gd name="T3" fmla="*/ 34 h 41"/>
                <a:gd name="T4" fmla="*/ 7 w 14"/>
                <a:gd name="T5" fmla="*/ 41 h 41"/>
                <a:gd name="T6" fmla="*/ 14 w 14"/>
                <a:gd name="T7" fmla="*/ 34 h 41"/>
                <a:gd name="T8" fmla="*/ 14 w 14"/>
                <a:gd name="T9" fmla="*/ 7 h 41"/>
                <a:gd name="T10" fmla="*/ 7 w 14"/>
                <a:gd name="T11" fmla="*/ 0 h 41"/>
                <a:gd name="T12" fmla="*/ 0 w 14"/>
                <a:gd name="T13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1">
                  <a:moveTo>
                    <a:pt x="0" y="7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8"/>
                    <a:pt x="3" y="41"/>
                    <a:pt x="7" y="41"/>
                  </a:cubicBezTo>
                  <a:cubicBezTo>
                    <a:pt x="11" y="41"/>
                    <a:pt x="14" y="38"/>
                    <a:pt x="14" y="34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4"/>
                    <a:pt x="11" y="0"/>
                    <a:pt x="7" y="0"/>
                  </a:cubicBezTo>
                  <a:cubicBezTo>
                    <a:pt x="3" y="0"/>
                    <a:pt x="0" y="4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4" name="Freeform 157"/>
            <p:cNvSpPr>
              <a:spLocks/>
            </p:cNvSpPr>
            <p:nvPr/>
          </p:nvSpPr>
          <p:spPr bwMode="auto">
            <a:xfrm>
              <a:off x="5807075" y="3127375"/>
              <a:ext cx="26988" cy="76200"/>
            </a:xfrm>
            <a:custGeom>
              <a:avLst/>
              <a:gdLst>
                <a:gd name="T0" fmla="*/ 7 w 14"/>
                <a:gd name="T1" fmla="*/ 0 h 40"/>
                <a:gd name="T2" fmla="*/ 0 w 14"/>
                <a:gd name="T3" fmla="*/ 7 h 40"/>
                <a:gd name="T4" fmla="*/ 0 w 14"/>
                <a:gd name="T5" fmla="*/ 33 h 40"/>
                <a:gd name="T6" fmla="*/ 7 w 14"/>
                <a:gd name="T7" fmla="*/ 40 h 40"/>
                <a:gd name="T8" fmla="*/ 14 w 14"/>
                <a:gd name="T9" fmla="*/ 33 h 40"/>
                <a:gd name="T10" fmla="*/ 14 w 14"/>
                <a:gd name="T11" fmla="*/ 7 h 40"/>
                <a:gd name="T12" fmla="*/ 7 w 1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0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0"/>
                    <a:pt x="7" y="40"/>
                  </a:cubicBezTo>
                  <a:cubicBezTo>
                    <a:pt x="11" y="40"/>
                    <a:pt x="14" y="37"/>
                    <a:pt x="14" y="33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5" name="Freeform 158"/>
            <p:cNvSpPr>
              <a:spLocks/>
            </p:cNvSpPr>
            <p:nvPr/>
          </p:nvSpPr>
          <p:spPr bwMode="auto">
            <a:xfrm>
              <a:off x="5946775" y="2989263"/>
              <a:ext cx="76200" cy="25400"/>
            </a:xfrm>
            <a:custGeom>
              <a:avLst/>
              <a:gdLst>
                <a:gd name="T0" fmla="*/ 34 w 41"/>
                <a:gd name="T1" fmla="*/ 0 h 14"/>
                <a:gd name="T2" fmla="*/ 7 w 41"/>
                <a:gd name="T3" fmla="*/ 0 h 14"/>
                <a:gd name="T4" fmla="*/ 0 w 41"/>
                <a:gd name="T5" fmla="*/ 7 h 14"/>
                <a:gd name="T6" fmla="*/ 7 w 41"/>
                <a:gd name="T7" fmla="*/ 14 h 14"/>
                <a:gd name="T8" fmla="*/ 34 w 41"/>
                <a:gd name="T9" fmla="*/ 14 h 14"/>
                <a:gd name="T10" fmla="*/ 41 w 41"/>
                <a:gd name="T11" fmla="*/ 7 h 14"/>
                <a:gd name="T12" fmla="*/ 34 w 4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">
                  <a:moveTo>
                    <a:pt x="3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4"/>
                    <a:pt x="41" y="11"/>
                    <a:pt x="41" y="7"/>
                  </a:cubicBezTo>
                  <a:cubicBezTo>
                    <a:pt x="41" y="3"/>
                    <a:pt x="38" y="0"/>
                    <a:pt x="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6" name="Freeform 159"/>
            <p:cNvSpPr>
              <a:spLocks/>
            </p:cNvSpPr>
            <p:nvPr/>
          </p:nvSpPr>
          <p:spPr bwMode="auto">
            <a:xfrm>
              <a:off x="5619750" y="2989263"/>
              <a:ext cx="74613" cy="25400"/>
            </a:xfrm>
            <a:custGeom>
              <a:avLst/>
              <a:gdLst>
                <a:gd name="T0" fmla="*/ 40 w 40"/>
                <a:gd name="T1" fmla="*/ 7 h 14"/>
                <a:gd name="T2" fmla="*/ 33 w 40"/>
                <a:gd name="T3" fmla="*/ 0 h 14"/>
                <a:gd name="T4" fmla="*/ 7 w 40"/>
                <a:gd name="T5" fmla="*/ 0 h 14"/>
                <a:gd name="T6" fmla="*/ 0 w 40"/>
                <a:gd name="T7" fmla="*/ 7 h 14"/>
                <a:gd name="T8" fmla="*/ 7 w 40"/>
                <a:gd name="T9" fmla="*/ 14 h 14"/>
                <a:gd name="T10" fmla="*/ 33 w 40"/>
                <a:gd name="T11" fmla="*/ 14 h 14"/>
                <a:gd name="T12" fmla="*/ 40 w 40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4">
                  <a:moveTo>
                    <a:pt x="40" y="7"/>
                  </a:moveTo>
                  <a:cubicBezTo>
                    <a:pt x="40" y="3"/>
                    <a:pt x="37" y="0"/>
                    <a:pt x="3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7" y="14"/>
                    <a:pt x="40" y="11"/>
                    <a:pt x="4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7" name="Freeform 160"/>
            <p:cNvSpPr>
              <a:spLocks/>
            </p:cNvSpPr>
            <p:nvPr/>
          </p:nvSpPr>
          <p:spPr bwMode="auto">
            <a:xfrm>
              <a:off x="5907088" y="2860675"/>
              <a:ext cx="53975" cy="52388"/>
            </a:xfrm>
            <a:custGeom>
              <a:avLst/>
              <a:gdLst>
                <a:gd name="T0" fmla="*/ 17 w 29"/>
                <a:gd name="T1" fmla="*/ 3 h 28"/>
                <a:gd name="T2" fmla="*/ 3 w 29"/>
                <a:gd name="T3" fmla="*/ 16 h 28"/>
                <a:gd name="T4" fmla="*/ 3 w 29"/>
                <a:gd name="T5" fmla="*/ 26 h 28"/>
                <a:gd name="T6" fmla="*/ 8 w 29"/>
                <a:gd name="T7" fmla="*/ 28 h 28"/>
                <a:gd name="T8" fmla="*/ 13 w 29"/>
                <a:gd name="T9" fmla="*/ 26 h 28"/>
                <a:gd name="T10" fmla="*/ 26 w 29"/>
                <a:gd name="T11" fmla="*/ 12 h 28"/>
                <a:gd name="T12" fmla="*/ 26 w 29"/>
                <a:gd name="T13" fmla="*/ 3 h 28"/>
                <a:gd name="T14" fmla="*/ 17 w 29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8">
                  <a:moveTo>
                    <a:pt x="17" y="3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9"/>
                    <a:pt x="0" y="23"/>
                    <a:pt x="3" y="26"/>
                  </a:cubicBezTo>
                  <a:cubicBezTo>
                    <a:pt x="4" y="27"/>
                    <a:pt x="6" y="28"/>
                    <a:pt x="8" y="28"/>
                  </a:cubicBezTo>
                  <a:cubicBezTo>
                    <a:pt x="10" y="28"/>
                    <a:pt x="11" y="27"/>
                    <a:pt x="13" y="26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9" y="10"/>
                    <a:pt x="29" y="6"/>
                    <a:pt x="26" y="3"/>
                  </a:cubicBezTo>
                  <a:cubicBezTo>
                    <a:pt x="23" y="0"/>
                    <a:pt x="19" y="0"/>
                    <a:pt x="17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8" name="Freeform 161"/>
            <p:cNvSpPr>
              <a:spLocks/>
            </p:cNvSpPr>
            <p:nvPr/>
          </p:nvSpPr>
          <p:spPr bwMode="auto">
            <a:xfrm>
              <a:off x="5681663" y="3089275"/>
              <a:ext cx="52388" cy="52388"/>
            </a:xfrm>
            <a:custGeom>
              <a:avLst/>
              <a:gdLst>
                <a:gd name="T0" fmla="*/ 16 w 28"/>
                <a:gd name="T1" fmla="*/ 3 h 28"/>
                <a:gd name="T2" fmla="*/ 2 w 28"/>
                <a:gd name="T3" fmla="*/ 16 h 28"/>
                <a:gd name="T4" fmla="*/ 2 w 28"/>
                <a:gd name="T5" fmla="*/ 26 h 28"/>
                <a:gd name="T6" fmla="*/ 7 w 28"/>
                <a:gd name="T7" fmla="*/ 28 h 28"/>
                <a:gd name="T8" fmla="*/ 12 w 28"/>
                <a:gd name="T9" fmla="*/ 26 h 28"/>
                <a:gd name="T10" fmla="*/ 25 w 28"/>
                <a:gd name="T11" fmla="*/ 12 h 28"/>
                <a:gd name="T12" fmla="*/ 25 w 28"/>
                <a:gd name="T13" fmla="*/ 3 h 28"/>
                <a:gd name="T14" fmla="*/ 16 w 28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16" y="3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0" y="19"/>
                    <a:pt x="0" y="23"/>
                    <a:pt x="2" y="26"/>
                  </a:cubicBezTo>
                  <a:cubicBezTo>
                    <a:pt x="4" y="27"/>
                    <a:pt x="5" y="28"/>
                    <a:pt x="7" y="28"/>
                  </a:cubicBezTo>
                  <a:cubicBezTo>
                    <a:pt x="9" y="28"/>
                    <a:pt x="11" y="27"/>
                    <a:pt x="12" y="26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8" y="10"/>
                    <a:pt x="28" y="5"/>
                    <a:pt x="25" y="3"/>
                  </a:cubicBezTo>
                  <a:cubicBezTo>
                    <a:pt x="23" y="0"/>
                    <a:pt x="18" y="0"/>
                    <a:pt x="16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9" name="Freeform 162"/>
            <p:cNvSpPr>
              <a:spLocks/>
            </p:cNvSpPr>
            <p:nvPr/>
          </p:nvSpPr>
          <p:spPr bwMode="auto">
            <a:xfrm>
              <a:off x="5907088" y="3089275"/>
              <a:ext cx="53975" cy="52388"/>
            </a:xfrm>
            <a:custGeom>
              <a:avLst/>
              <a:gdLst>
                <a:gd name="T0" fmla="*/ 13 w 29"/>
                <a:gd name="T1" fmla="*/ 3 h 28"/>
                <a:gd name="T2" fmla="*/ 3 w 29"/>
                <a:gd name="T3" fmla="*/ 3 h 28"/>
                <a:gd name="T4" fmla="*/ 3 w 29"/>
                <a:gd name="T5" fmla="*/ 12 h 28"/>
                <a:gd name="T6" fmla="*/ 17 w 29"/>
                <a:gd name="T7" fmla="*/ 26 h 28"/>
                <a:gd name="T8" fmla="*/ 21 w 29"/>
                <a:gd name="T9" fmla="*/ 28 h 28"/>
                <a:gd name="T10" fmla="*/ 26 w 29"/>
                <a:gd name="T11" fmla="*/ 26 h 28"/>
                <a:gd name="T12" fmla="*/ 26 w 29"/>
                <a:gd name="T13" fmla="*/ 16 h 28"/>
                <a:gd name="T14" fmla="*/ 13 w 29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8">
                  <a:moveTo>
                    <a:pt x="13" y="3"/>
                  </a:moveTo>
                  <a:cubicBezTo>
                    <a:pt x="10" y="0"/>
                    <a:pt x="6" y="0"/>
                    <a:pt x="3" y="3"/>
                  </a:cubicBezTo>
                  <a:cubicBezTo>
                    <a:pt x="0" y="5"/>
                    <a:pt x="0" y="10"/>
                    <a:pt x="3" y="12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7"/>
                    <a:pt x="20" y="28"/>
                    <a:pt x="21" y="28"/>
                  </a:cubicBezTo>
                  <a:cubicBezTo>
                    <a:pt x="23" y="28"/>
                    <a:pt x="25" y="27"/>
                    <a:pt x="26" y="26"/>
                  </a:cubicBezTo>
                  <a:cubicBezTo>
                    <a:pt x="29" y="23"/>
                    <a:pt x="29" y="19"/>
                    <a:pt x="26" y="16"/>
                  </a:cubicBezTo>
                  <a:lnTo>
                    <a:pt x="1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0" name="Freeform 163"/>
            <p:cNvSpPr>
              <a:spLocks/>
            </p:cNvSpPr>
            <p:nvPr/>
          </p:nvSpPr>
          <p:spPr bwMode="auto">
            <a:xfrm>
              <a:off x="5681663" y="2860675"/>
              <a:ext cx="52388" cy="52388"/>
            </a:xfrm>
            <a:custGeom>
              <a:avLst/>
              <a:gdLst>
                <a:gd name="T0" fmla="*/ 2 w 28"/>
                <a:gd name="T1" fmla="*/ 3 h 28"/>
                <a:gd name="T2" fmla="*/ 2 w 28"/>
                <a:gd name="T3" fmla="*/ 12 h 28"/>
                <a:gd name="T4" fmla="*/ 16 w 28"/>
                <a:gd name="T5" fmla="*/ 26 h 28"/>
                <a:gd name="T6" fmla="*/ 21 w 28"/>
                <a:gd name="T7" fmla="*/ 28 h 28"/>
                <a:gd name="T8" fmla="*/ 25 w 28"/>
                <a:gd name="T9" fmla="*/ 26 h 28"/>
                <a:gd name="T10" fmla="*/ 25 w 28"/>
                <a:gd name="T11" fmla="*/ 16 h 28"/>
                <a:gd name="T12" fmla="*/ 12 w 28"/>
                <a:gd name="T13" fmla="*/ 3 h 28"/>
                <a:gd name="T14" fmla="*/ 2 w 28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" y="3"/>
                  </a:moveTo>
                  <a:cubicBezTo>
                    <a:pt x="0" y="6"/>
                    <a:pt x="0" y="10"/>
                    <a:pt x="2" y="12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7"/>
                    <a:pt x="19" y="28"/>
                    <a:pt x="21" y="28"/>
                  </a:cubicBezTo>
                  <a:cubicBezTo>
                    <a:pt x="22" y="28"/>
                    <a:pt x="24" y="27"/>
                    <a:pt x="25" y="26"/>
                  </a:cubicBezTo>
                  <a:cubicBezTo>
                    <a:pt x="28" y="23"/>
                    <a:pt x="28" y="19"/>
                    <a:pt x="25" y="1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3" name="Group 592"/>
          <p:cNvGrpSpPr/>
          <p:nvPr/>
        </p:nvGrpSpPr>
        <p:grpSpPr>
          <a:xfrm>
            <a:off x="4995863" y="2849563"/>
            <a:ext cx="401637" cy="303213"/>
            <a:chOff x="4995863" y="2849563"/>
            <a:chExt cx="401637" cy="303213"/>
          </a:xfrm>
        </p:grpSpPr>
        <p:sp>
          <p:nvSpPr>
            <p:cNvPr id="551" name="Freeform 164"/>
            <p:cNvSpPr>
              <a:spLocks noEditPoints="1"/>
            </p:cNvSpPr>
            <p:nvPr/>
          </p:nvSpPr>
          <p:spPr bwMode="auto">
            <a:xfrm>
              <a:off x="4995863" y="2913063"/>
              <a:ext cx="354013" cy="239713"/>
            </a:xfrm>
            <a:custGeom>
              <a:avLst/>
              <a:gdLst>
                <a:gd name="T0" fmla="*/ 167 w 188"/>
                <a:gd name="T1" fmla="*/ 71 h 127"/>
                <a:gd name="T2" fmla="*/ 167 w 188"/>
                <a:gd name="T3" fmla="*/ 71 h 127"/>
                <a:gd name="T4" fmla="*/ 181 w 188"/>
                <a:gd name="T5" fmla="*/ 43 h 127"/>
                <a:gd name="T6" fmla="*/ 141 w 188"/>
                <a:gd name="T7" fmla="*/ 0 h 127"/>
                <a:gd name="T8" fmla="*/ 110 w 188"/>
                <a:gd name="T9" fmla="*/ 14 h 127"/>
                <a:gd name="T10" fmla="*/ 97 w 188"/>
                <a:gd name="T11" fmla="*/ 13 h 127"/>
                <a:gd name="T12" fmla="*/ 39 w 188"/>
                <a:gd name="T13" fmla="*/ 57 h 127"/>
                <a:gd name="T14" fmla="*/ 0 w 188"/>
                <a:gd name="T15" fmla="*/ 94 h 127"/>
                <a:gd name="T16" fmla="*/ 40 w 188"/>
                <a:gd name="T17" fmla="*/ 127 h 127"/>
                <a:gd name="T18" fmla="*/ 161 w 188"/>
                <a:gd name="T19" fmla="*/ 127 h 127"/>
                <a:gd name="T20" fmla="*/ 188 w 188"/>
                <a:gd name="T21" fmla="*/ 101 h 127"/>
                <a:gd name="T22" fmla="*/ 167 w 188"/>
                <a:gd name="T23" fmla="*/ 71 h 127"/>
                <a:gd name="T24" fmla="*/ 141 w 188"/>
                <a:gd name="T25" fmla="*/ 13 h 127"/>
                <a:gd name="T26" fmla="*/ 167 w 188"/>
                <a:gd name="T27" fmla="*/ 43 h 127"/>
                <a:gd name="T28" fmla="*/ 163 w 188"/>
                <a:gd name="T29" fmla="*/ 56 h 127"/>
                <a:gd name="T30" fmla="*/ 125 w 188"/>
                <a:gd name="T31" fmla="*/ 18 h 127"/>
                <a:gd name="T32" fmla="*/ 141 w 188"/>
                <a:gd name="T33" fmla="*/ 13 h 127"/>
                <a:gd name="T34" fmla="*/ 161 w 188"/>
                <a:gd name="T35" fmla="*/ 114 h 127"/>
                <a:gd name="T36" fmla="*/ 40 w 188"/>
                <a:gd name="T37" fmla="*/ 114 h 127"/>
                <a:gd name="T38" fmla="*/ 13 w 188"/>
                <a:gd name="T39" fmla="*/ 94 h 127"/>
                <a:gd name="T40" fmla="*/ 27 w 188"/>
                <a:gd name="T41" fmla="*/ 74 h 127"/>
                <a:gd name="T42" fmla="*/ 43 w 188"/>
                <a:gd name="T43" fmla="*/ 70 h 127"/>
                <a:gd name="T44" fmla="*/ 48 w 188"/>
                <a:gd name="T45" fmla="*/ 70 h 127"/>
                <a:gd name="T46" fmla="*/ 50 w 188"/>
                <a:gd name="T47" fmla="*/ 66 h 127"/>
                <a:gd name="T48" fmla="*/ 97 w 188"/>
                <a:gd name="T49" fmla="*/ 27 h 127"/>
                <a:gd name="T50" fmla="*/ 154 w 188"/>
                <a:gd name="T51" fmla="*/ 77 h 127"/>
                <a:gd name="T52" fmla="*/ 154 w 188"/>
                <a:gd name="T53" fmla="*/ 84 h 127"/>
                <a:gd name="T54" fmla="*/ 161 w 188"/>
                <a:gd name="T55" fmla="*/ 84 h 127"/>
                <a:gd name="T56" fmla="*/ 174 w 188"/>
                <a:gd name="T57" fmla="*/ 101 h 127"/>
                <a:gd name="T58" fmla="*/ 161 w 188"/>
                <a:gd name="T59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" h="127">
                  <a:moveTo>
                    <a:pt x="167" y="71"/>
                  </a:moveTo>
                  <a:cubicBezTo>
                    <a:pt x="167" y="71"/>
                    <a:pt x="167" y="71"/>
                    <a:pt x="167" y="71"/>
                  </a:cubicBezTo>
                  <a:cubicBezTo>
                    <a:pt x="174" y="65"/>
                    <a:pt x="181" y="57"/>
                    <a:pt x="181" y="43"/>
                  </a:cubicBezTo>
                  <a:cubicBezTo>
                    <a:pt x="181" y="20"/>
                    <a:pt x="162" y="0"/>
                    <a:pt x="141" y="0"/>
                  </a:cubicBezTo>
                  <a:cubicBezTo>
                    <a:pt x="129" y="0"/>
                    <a:pt x="118" y="5"/>
                    <a:pt x="110" y="14"/>
                  </a:cubicBezTo>
                  <a:cubicBezTo>
                    <a:pt x="106" y="14"/>
                    <a:pt x="101" y="13"/>
                    <a:pt x="97" y="13"/>
                  </a:cubicBezTo>
                  <a:cubicBezTo>
                    <a:pt x="69" y="13"/>
                    <a:pt x="50" y="28"/>
                    <a:pt x="39" y="57"/>
                  </a:cubicBezTo>
                  <a:cubicBezTo>
                    <a:pt x="23" y="59"/>
                    <a:pt x="0" y="67"/>
                    <a:pt x="0" y="94"/>
                  </a:cubicBezTo>
                  <a:cubicBezTo>
                    <a:pt x="0" y="110"/>
                    <a:pt x="12" y="127"/>
                    <a:pt x="40" y="127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79" y="127"/>
                    <a:pt x="188" y="119"/>
                    <a:pt x="188" y="101"/>
                  </a:cubicBezTo>
                  <a:cubicBezTo>
                    <a:pt x="188" y="85"/>
                    <a:pt x="180" y="74"/>
                    <a:pt x="167" y="71"/>
                  </a:cubicBezTo>
                  <a:close/>
                  <a:moveTo>
                    <a:pt x="141" y="13"/>
                  </a:moveTo>
                  <a:cubicBezTo>
                    <a:pt x="156" y="13"/>
                    <a:pt x="167" y="29"/>
                    <a:pt x="167" y="43"/>
                  </a:cubicBezTo>
                  <a:cubicBezTo>
                    <a:pt x="167" y="48"/>
                    <a:pt x="166" y="52"/>
                    <a:pt x="163" y="56"/>
                  </a:cubicBezTo>
                  <a:cubicBezTo>
                    <a:pt x="157" y="38"/>
                    <a:pt x="143" y="25"/>
                    <a:pt x="125" y="18"/>
                  </a:cubicBezTo>
                  <a:cubicBezTo>
                    <a:pt x="130" y="15"/>
                    <a:pt x="135" y="13"/>
                    <a:pt x="141" y="13"/>
                  </a:cubicBezTo>
                  <a:close/>
                  <a:moveTo>
                    <a:pt x="161" y="114"/>
                  </a:moveTo>
                  <a:cubicBezTo>
                    <a:pt x="40" y="114"/>
                    <a:pt x="40" y="114"/>
                    <a:pt x="40" y="114"/>
                  </a:cubicBezTo>
                  <a:cubicBezTo>
                    <a:pt x="20" y="114"/>
                    <a:pt x="13" y="104"/>
                    <a:pt x="13" y="94"/>
                  </a:cubicBezTo>
                  <a:cubicBezTo>
                    <a:pt x="13" y="84"/>
                    <a:pt x="18" y="78"/>
                    <a:pt x="27" y="74"/>
                  </a:cubicBezTo>
                  <a:cubicBezTo>
                    <a:pt x="35" y="70"/>
                    <a:pt x="43" y="70"/>
                    <a:pt x="43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9" y="39"/>
                    <a:pt x="74" y="27"/>
                    <a:pt x="97" y="27"/>
                  </a:cubicBezTo>
                  <a:cubicBezTo>
                    <a:pt x="131" y="27"/>
                    <a:pt x="153" y="46"/>
                    <a:pt x="154" y="77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72" y="84"/>
                    <a:pt x="174" y="93"/>
                    <a:pt x="174" y="101"/>
                  </a:cubicBezTo>
                  <a:cubicBezTo>
                    <a:pt x="174" y="112"/>
                    <a:pt x="172" y="114"/>
                    <a:pt x="161" y="1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2" name="Freeform 165"/>
            <p:cNvSpPr>
              <a:spLocks/>
            </p:cNvSpPr>
            <p:nvPr/>
          </p:nvSpPr>
          <p:spPr bwMode="auto">
            <a:xfrm>
              <a:off x="5349875" y="2976563"/>
              <a:ext cx="47625" cy="25400"/>
            </a:xfrm>
            <a:custGeom>
              <a:avLst/>
              <a:gdLst>
                <a:gd name="T0" fmla="*/ 20 w 26"/>
                <a:gd name="T1" fmla="*/ 0 h 14"/>
                <a:gd name="T2" fmla="*/ 6 w 26"/>
                <a:gd name="T3" fmla="*/ 0 h 14"/>
                <a:gd name="T4" fmla="*/ 0 w 26"/>
                <a:gd name="T5" fmla="*/ 7 h 14"/>
                <a:gd name="T6" fmla="*/ 6 w 26"/>
                <a:gd name="T7" fmla="*/ 14 h 14"/>
                <a:gd name="T8" fmla="*/ 20 w 26"/>
                <a:gd name="T9" fmla="*/ 14 h 14"/>
                <a:gd name="T10" fmla="*/ 26 w 26"/>
                <a:gd name="T11" fmla="*/ 7 h 14"/>
                <a:gd name="T12" fmla="*/ 20 w 2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2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3" y="14"/>
                    <a:pt x="26" y="11"/>
                    <a:pt x="26" y="7"/>
                  </a:cubicBezTo>
                  <a:cubicBezTo>
                    <a:pt x="26" y="3"/>
                    <a:pt x="23" y="0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3" name="Freeform 166"/>
            <p:cNvSpPr>
              <a:spLocks/>
            </p:cNvSpPr>
            <p:nvPr/>
          </p:nvSpPr>
          <p:spPr bwMode="auto">
            <a:xfrm>
              <a:off x="5248275" y="2849563"/>
              <a:ext cx="23813" cy="50800"/>
            </a:xfrm>
            <a:custGeom>
              <a:avLst/>
              <a:gdLst>
                <a:gd name="T0" fmla="*/ 13 w 13"/>
                <a:gd name="T1" fmla="*/ 20 h 27"/>
                <a:gd name="T2" fmla="*/ 13 w 13"/>
                <a:gd name="T3" fmla="*/ 7 h 27"/>
                <a:gd name="T4" fmla="*/ 7 w 13"/>
                <a:gd name="T5" fmla="*/ 0 h 27"/>
                <a:gd name="T6" fmla="*/ 0 w 13"/>
                <a:gd name="T7" fmla="*/ 7 h 27"/>
                <a:gd name="T8" fmla="*/ 0 w 13"/>
                <a:gd name="T9" fmla="*/ 20 h 27"/>
                <a:gd name="T10" fmla="*/ 7 w 13"/>
                <a:gd name="T11" fmla="*/ 27 h 27"/>
                <a:gd name="T12" fmla="*/ 13 w 13"/>
                <a:gd name="T1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7">
                  <a:moveTo>
                    <a:pt x="13" y="20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3" y="27"/>
                    <a:pt x="7" y="27"/>
                  </a:cubicBezTo>
                  <a:cubicBezTo>
                    <a:pt x="10" y="27"/>
                    <a:pt x="13" y="24"/>
                    <a:pt x="13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4" name="Freeform 167"/>
            <p:cNvSpPr>
              <a:spLocks/>
            </p:cNvSpPr>
            <p:nvPr/>
          </p:nvSpPr>
          <p:spPr bwMode="auto">
            <a:xfrm>
              <a:off x="5314950" y="2874963"/>
              <a:ext cx="47625" cy="44450"/>
            </a:xfrm>
            <a:custGeom>
              <a:avLst/>
              <a:gdLst>
                <a:gd name="T0" fmla="*/ 12 w 25"/>
                <a:gd name="T1" fmla="*/ 22 h 24"/>
                <a:gd name="T2" fmla="*/ 22 w 25"/>
                <a:gd name="T3" fmla="*/ 12 h 24"/>
                <a:gd name="T4" fmla="*/ 22 w 25"/>
                <a:gd name="T5" fmla="*/ 3 h 24"/>
                <a:gd name="T6" fmla="*/ 13 w 25"/>
                <a:gd name="T7" fmla="*/ 3 h 24"/>
                <a:gd name="T8" fmla="*/ 3 w 25"/>
                <a:gd name="T9" fmla="*/ 13 h 24"/>
                <a:gd name="T10" fmla="*/ 3 w 25"/>
                <a:gd name="T11" fmla="*/ 22 h 24"/>
                <a:gd name="T12" fmla="*/ 8 w 25"/>
                <a:gd name="T13" fmla="*/ 24 h 24"/>
                <a:gd name="T14" fmla="*/ 12 w 25"/>
                <a:gd name="T1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4">
                  <a:moveTo>
                    <a:pt x="12" y="22"/>
                  </a:moveTo>
                  <a:cubicBezTo>
                    <a:pt x="22" y="12"/>
                    <a:pt x="22" y="12"/>
                    <a:pt x="22" y="12"/>
                  </a:cubicBezTo>
                  <a:cubicBezTo>
                    <a:pt x="25" y="10"/>
                    <a:pt x="25" y="5"/>
                    <a:pt x="22" y="3"/>
                  </a:cubicBezTo>
                  <a:cubicBezTo>
                    <a:pt x="20" y="0"/>
                    <a:pt x="15" y="0"/>
                    <a:pt x="1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5"/>
                    <a:pt x="0" y="20"/>
                    <a:pt x="3" y="22"/>
                  </a:cubicBezTo>
                  <a:cubicBezTo>
                    <a:pt x="4" y="24"/>
                    <a:pt x="6" y="24"/>
                    <a:pt x="8" y="24"/>
                  </a:cubicBezTo>
                  <a:cubicBezTo>
                    <a:pt x="9" y="24"/>
                    <a:pt x="11" y="24"/>
                    <a:pt x="12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5" name="Freeform 168"/>
            <p:cNvSpPr>
              <a:spLocks/>
            </p:cNvSpPr>
            <p:nvPr/>
          </p:nvSpPr>
          <p:spPr bwMode="auto">
            <a:xfrm>
              <a:off x="5157788" y="2874963"/>
              <a:ext cx="47625" cy="44450"/>
            </a:xfrm>
            <a:custGeom>
              <a:avLst/>
              <a:gdLst>
                <a:gd name="T0" fmla="*/ 18 w 25"/>
                <a:gd name="T1" fmla="*/ 24 h 24"/>
                <a:gd name="T2" fmla="*/ 22 w 25"/>
                <a:gd name="T3" fmla="*/ 22 h 24"/>
                <a:gd name="T4" fmla="*/ 22 w 25"/>
                <a:gd name="T5" fmla="*/ 13 h 24"/>
                <a:gd name="T6" fmla="*/ 12 w 25"/>
                <a:gd name="T7" fmla="*/ 3 h 24"/>
                <a:gd name="T8" fmla="*/ 3 w 25"/>
                <a:gd name="T9" fmla="*/ 3 h 24"/>
                <a:gd name="T10" fmla="*/ 3 w 25"/>
                <a:gd name="T11" fmla="*/ 12 h 24"/>
                <a:gd name="T12" fmla="*/ 13 w 25"/>
                <a:gd name="T13" fmla="*/ 22 h 24"/>
                <a:gd name="T14" fmla="*/ 18 w 25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4">
                  <a:moveTo>
                    <a:pt x="18" y="24"/>
                  </a:moveTo>
                  <a:cubicBezTo>
                    <a:pt x="19" y="24"/>
                    <a:pt x="21" y="24"/>
                    <a:pt x="22" y="22"/>
                  </a:cubicBezTo>
                  <a:cubicBezTo>
                    <a:pt x="25" y="20"/>
                    <a:pt x="25" y="15"/>
                    <a:pt x="22" y="1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0"/>
                    <a:pt x="6" y="0"/>
                    <a:pt x="3" y="3"/>
                  </a:cubicBezTo>
                  <a:cubicBezTo>
                    <a:pt x="0" y="5"/>
                    <a:pt x="0" y="10"/>
                    <a:pt x="3" y="1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4"/>
                    <a:pt x="16" y="24"/>
                    <a:pt x="18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56" name="Freeform 169"/>
          <p:cNvSpPr>
            <a:spLocks noEditPoints="1"/>
          </p:cNvSpPr>
          <p:nvPr/>
        </p:nvSpPr>
        <p:spPr bwMode="auto">
          <a:xfrm>
            <a:off x="6243638" y="2876550"/>
            <a:ext cx="403225" cy="250825"/>
          </a:xfrm>
          <a:custGeom>
            <a:avLst/>
            <a:gdLst>
              <a:gd name="T0" fmla="*/ 188 w 215"/>
              <a:gd name="T1" fmla="*/ 67 h 134"/>
              <a:gd name="T2" fmla="*/ 114 w 215"/>
              <a:gd name="T3" fmla="*/ 0 h 134"/>
              <a:gd name="T4" fmla="*/ 42 w 215"/>
              <a:gd name="T5" fmla="*/ 53 h 134"/>
              <a:gd name="T6" fmla="*/ 40 w 215"/>
              <a:gd name="T7" fmla="*/ 53 h 134"/>
              <a:gd name="T8" fmla="*/ 0 w 215"/>
              <a:gd name="T9" fmla="*/ 94 h 134"/>
              <a:gd name="T10" fmla="*/ 40 w 215"/>
              <a:gd name="T11" fmla="*/ 134 h 134"/>
              <a:gd name="T12" fmla="*/ 181 w 215"/>
              <a:gd name="T13" fmla="*/ 134 h 134"/>
              <a:gd name="T14" fmla="*/ 215 w 215"/>
              <a:gd name="T15" fmla="*/ 100 h 134"/>
              <a:gd name="T16" fmla="*/ 188 w 215"/>
              <a:gd name="T17" fmla="*/ 67 h 134"/>
              <a:gd name="T18" fmla="*/ 181 w 215"/>
              <a:gd name="T19" fmla="*/ 121 h 134"/>
              <a:gd name="T20" fmla="*/ 40 w 215"/>
              <a:gd name="T21" fmla="*/ 121 h 134"/>
              <a:gd name="T22" fmla="*/ 13 w 215"/>
              <a:gd name="T23" fmla="*/ 94 h 134"/>
              <a:gd name="T24" fmla="*/ 40 w 215"/>
              <a:gd name="T25" fmla="*/ 67 h 134"/>
              <a:gd name="T26" fmla="*/ 47 w 215"/>
              <a:gd name="T27" fmla="*/ 67 h 134"/>
              <a:gd name="T28" fmla="*/ 54 w 215"/>
              <a:gd name="T29" fmla="*/ 61 h 134"/>
              <a:gd name="T30" fmla="*/ 114 w 215"/>
              <a:gd name="T31" fmla="*/ 13 h 134"/>
              <a:gd name="T32" fmla="*/ 174 w 215"/>
              <a:gd name="T33" fmla="*/ 74 h 134"/>
              <a:gd name="T34" fmla="*/ 181 w 215"/>
              <a:gd name="T35" fmla="*/ 80 h 134"/>
              <a:gd name="T36" fmla="*/ 201 w 215"/>
              <a:gd name="T37" fmla="*/ 100 h 134"/>
              <a:gd name="T38" fmla="*/ 181 w 215"/>
              <a:gd name="T39" fmla="*/ 12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5" h="134">
                <a:moveTo>
                  <a:pt x="188" y="67"/>
                </a:moveTo>
                <a:cubicBezTo>
                  <a:pt x="184" y="30"/>
                  <a:pt x="153" y="0"/>
                  <a:pt x="114" y="0"/>
                </a:cubicBezTo>
                <a:cubicBezTo>
                  <a:pt x="80" y="0"/>
                  <a:pt x="50" y="22"/>
                  <a:pt x="42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18" y="53"/>
                  <a:pt x="0" y="71"/>
                  <a:pt x="0" y="94"/>
                </a:cubicBezTo>
                <a:cubicBezTo>
                  <a:pt x="0" y="116"/>
                  <a:pt x="18" y="134"/>
                  <a:pt x="40" y="134"/>
                </a:cubicBezTo>
                <a:cubicBezTo>
                  <a:pt x="181" y="134"/>
                  <a:pt x="181" y="134"/>
                  <a:pt x="181" y="134"/>
                </a:cubicBezTo>
                <a:cubicBezTo>
                  <a:pt x="200" y="134"/>
                  <a:pt x="215" y="119"/>
                  <a:pt x="215" y="100"/>
                </a:cubicBezTo>
                <a:cubicBezTo>
                  <a:pt x="215" y="84"/>
                  <a:pt x="203" y="70"/>
                  <a:pt x="188" y="67"/>
                </a:cubicBezTo>
                <a:close/>
                <a:moveTo>
                  <a:pt x="181" y="121"/>
                </a:moveTo>
                <a:cubicBezTo>
                  <a:pt x="40" y="121"/>
                  <a:pt x="40" y="121"/>
                  <a:pt x="40" y="121"/>
                </a:cubicBezTo>
                <a:cubicBezTo>
                  <a:pt x="25" y="121"/>
                  <a:pt x="13" y="108"/>
                  <a:pt x="13" y="94"/>
                </a:cubicBezTo>
                <a:cubicBezTo>
                  <a:pt x="13" y="79"/>
                  <a:pt x="25" y="67"/>
                  <a:pt x="40" y="67"/>
                </a:cubicBezTo>
                <a:cubicBezTo>
                  <a:pt x="47" y="67"/>
                  <a:pt x="47" y="67"/>
                  <a:pt x="47" y="67"/>
                </a:cubicBezTo>
                <a:cubicBezTo>
                  <a:pt x="50" y="67"/>
                  <a:pt x="53" y="65"/>
                  <a:pt x="54" y="61"/>
                </a:cubicBezTo>
                <a:cubicBezTo>
                  <a:pt x="59" y="33"/>
                  <a:pt x="84" y="13"/>
                  <a:pt x="114" y="13"/>
                </a:cubicBezTo>
                <a:cubicBezTo>
                  <a:pt x="147" y="13"/>
                  <a:pt x="174" y="40"/>
                  <a:pt x="174" y="74"/>
                </a:cubicBezTo>
                <a:cubicBezTo>
                  <a:pt x="174" y="77"/>
                  <a:pt x="177" y="80"/>
                  <a:pt x="181" y="80"/>
                </a:cubicBezTo>
                <a:cubicBezTo>
                  <a:pt x="192" y="80"/>
                  <a:pt x="201" y="89"/>
                  <a:pt x="201" y="100"/>
                </a:cubicBezTo>
                <a:cubicBezTo>
                  <a:pt x="201" y="111"/>
                  <a:pt x="192" y="121"/>
                  <a:pt x="181" y="1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595" name="Group 594"/>
          <p:cNvGrpSpPr/>
          <p:nvPr/>
        </p:nvGrpSpPr>
        <p:grpSpPr>
          <a:xfrm>
            <a:off x="6865938" y="2813050"/>
            <a:ext cx="404813" cy="376238"/>
            <a:chOff x="6865938" y="2813050"/>
            <a:chExt cx="404813" cy="376238"/>
          </a:xfrm>
        </p:grpSpPr>
        <p:sp>
          <p:nvSpPr>
            <p:cNvPr id="557" name="Freeform 170"/>
            <p:cNvSpPr>
              <a:spLocks/>
            </p:cNvSpPr>
            <p:nvPr/>
          </p:nvSpPr>
          <p:spPr bwMode="auto">
            <a:xfrm>
              <a:off x="6953250" y="3074988"/>
              <a:ext cx="65088" cy="66675"/>
            </a:xfrm>
            <a:custGeom>
              <a:avLst/>
              <a:gdLst>
                <a:gd name="T0" fmla="*/ 33 w 35"/>
                <a:gd name="T1" fmla="*/ 3 h 35"/>
                <a:gd name="T2" fmla="*/ 23 w 35"/>
                <a:gd name="T3" fmla="*/ 3 h 35"/>
                <a:gd name="T4" fmla="*/ 3 w 35"/>
                <a:gd name="T5" fmla="*/ 23 h 35"/>
                <a:gd name="T6" fmla="*/ 3 w 35"/>
                <a:gd name="T7" fmla="*/ 33 h 35"/>
                <a:gd name="T8" fmla="*/ 8 w 35"/>
                <a:gd name="T9" fmla="*/ 35 h 35"/>
                <a:gd name="T10" fmla="*/ 13 w 35"/>
                <a:gd name="T11" fmla="*/ 33 h 35"/>
                <a:gd name="T12" fmla="*/ 33 w 35"/>
                <a:gd name="T13" fmla="*/ 13 h 35"/>
                <a:gd name="T14" fmla="*/ 33 w 35"/>
                <a:gd name="T15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5">
                  <a:moveTo>
                    <a:pt x="33" y="3"/>
                  </a:moveTo>
                  <a:cubicBezTo>
                    <a:pt x="30" y="0"/>
                    <a:pt x="26" y="0"/>
                    <a:pt x="23" y="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30"/>
                    <a:pt x="3" y="33"/>
                  </a:cubicBezTo>
                  <a:cubicBezTo>
                    <a:pt x="4" y="34"/>
                    <a:pt x="6" y="35"/>
                    <a:pt x="8" y="35"/>
                  </a:cubicBezTo>
                  <a:cubicBezTo>
                    <a:pt x="9" y="35"/>
                    <a:pt x="11" y="34"/>
                    <a:pt x="13" y="3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5" y="6"/>
                    <a:pt x="33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8" name="Freeform 171"/>
            <p:cNvSpPr>
              <a:spLocks/>
            </p:cNvSpPr>
            <p:nvPr/>
          </p:nvSpPr>
          <p:spPr bwMode="auto">
            <a:xfrm>
              <a:off x="7105650" y="3074988"/>
              <a:ext cx="76200" cy="77788"/>
            </a:xfrm>
            <a:custGeom>
              <a:avLst/>
              <a:gdLst>
                <a:gd name="T0" fmla="*/ 29 w 41"/>
                <a:gd name="T1" fmla="*/ 3 h 41"/>
                <a:gd name="T2" fmla="*/ 3 w 41"/>
                <a:gd name="T3" fmla="*/ 30 h 41"/>
                <a:gd name="T4" fmla="*/ 3 w 41"/>
                <a:gd name="T5" fmla="*/ 39 h 41"/>
                <a:gd name="T6" fmla="*/ 7 w 41"/>
                <a:gd name="T7" fmla="*/ 41 h 41"/>
                <a:gd name="T8" fmla="*/ 12 w 41"/>
                <a:gd name="T9" fmla="*/ 39 h 41"/>
                <a:gd name="T10" fmla="*/ 39 w 41"/>
                <a:gd name="T11" fmla="*/ 13 h 41"/>
                <a:gd name="T12" fmla="*/ 39 w 41"/>
                <a:gd name="T13" fmla="*/ 3 h 41"/>
                <a:gd name="T14" fmla="*/ 29 w 41"/>
                <a:gd name="T15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1">
                  <a:moveTo>
                    <a:pt x="29" y="3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0" y="33"/>
                    <a:pt x="0" y="37"/>
                    <a:pt x="3" y="39"/>
                  </a:cubicBezTo>
                  <a:cubicBezTo>
                    <a:pt x="4" y="41"/>
                    <a:pt x="6" y="41"/>
                    <a:pt x="7" y="41"/>
                  </a:cubicBezTo>
                  <a:cubicBezTo>
                    <a:pt x="9" y="41"/>
                    <a:pt x="11" y="41"/>
                    <a:pt x="12" y="3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1" y="10"/>
                    <a:pt x="41" y="6"/>
                    <a:pt x="39" y="3"/>
                  </a:cubicBezTo>
                  <a:cubicBezTo>
                    <a:pt x="36" y="0"/>
                    <a:pt x="32" y="0"/>
                    <a:pt x="29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9" name="Freeform 172"/>
            <p:cNvSpPr>
              <a:spLocks/>
            </p:cNvSpPr>
            <p:nvPr/>
          </p:nvSpPr>
          <p:spPr bwMode="auto">
            <a:xfrm>
              <a:off x="6985000" y="3074988"/>
              <a:ext cx="115888" cy="114300"/>
            </a:xfrm>
            <a:custGeom>
              <a:avLst/>
              <a:gdLst>
                <a:gd name="T0" fmla="*/ 50 w 62"/>
                <a:gd name="T1" fmla="*/ 3 h 61"/>
                <a:gd name="T2" fmla="*/ 3 w 62"/>
                <a:gd name="T3" fmla="*/ 50 h 61"/>
                <a:gd name="T4" fmla="*/ 3 w 62"/>
                <a:gd name="T5" fmla="*/ 59 h 61"/>
                <a:gd name="T6" fmla="*/ 8 w 62"/>
                <a:gd name="T7" fmla="*/ 61 h 61"/>
                <a:gd name="T8" fmla="*/ 12 w 62"/>
                <a:gd name="T9" fmla="*/ 59 h 61"/>
                <a:gd name="T10" fmla="*/ 59 w 62"/>
                <a:gd name="T11" fmla="*/ 13 h 61"/>
                <a:gd name="T12" fmla="*/ 59 w 62"/>
                <a:gd name="T13" fmla="*/ 3 h 61"/>
                <a:gd name="T14" fmla="*/ 50 w 62"/>
                <a:gd name="T15" fmla="*/ 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61">
                  <a:moveTo>
                    <a:pt x="50" y="3"/>
                  </a:moveTo>
                  <a:cubicBezTo>
                    <a:pt x="3" y="50"/>
                    <a:pt x="3" y="50"/>
                    <a:pt x="3" y="50"/>
                  </a:cubicBezTo>
                  <a:cubicBezTo>
                    <a:pt x="0" y="53"/>
                    <a:pt x="0" y="57"/>
                    <a:pt x="3" y="59"/>
                  </a:cubicBezTo>
                  <a:cubicBezTo>
                    <a:pt x="4" y="61"/>
                    <a:pt x="6" y="61"/>
                    <a:pt x="8" y="61"/>
                  </a:cubicBezTo>
                  <a:cubicBezTo>
                    <a:pt x="9" y="61"/>
                    <a:pt x="11" y="61"/>
                    <a:pt x="12" y="59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2" y="10"/>
                    <a:pt x="62" y="6"/>
                    <a:pt x="59" y="3"/>
                  </a:cubicBezTo>
                  <a:cubicBezTo>
                    <a:pt x="57" y="0"/>
                    <a:pt x="52" y="0"/>
                    <a:pt x="5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0" name="Freeform 173"/>
            <p:cNvSpPr>
              <a:spLocks noEditPoints="1"/>
            </p:cNvSpPr>
            <p:nvPr/>
          </p:nvSpPr>
          <p:spPr bwMode="auto">
            <a:xfrm>
              <a:off x="6865938" y="2813050"/>
              <a:ext cx="404813" cy="250825"/>
            </a:xfrm>
            <a:custGeom>
              <a:avLst/>
              <a:gdLst>
                <a:gd name="T0" fmla="*/ 188 w 215"/>
                <a:gd name="T1" fmla="*/ 68 h 134"/>
                <a:gd name="T2" fmla="*/ 114 w 215"/>
                <a:gd name="T3" fmla="*/ 0 h 134"/>
                <a:gd name="T4" fmla="*/ 42 w 215"/>
                <a:gd name="T5" fmla="*/ 54 h 134"/>
                <a:gd name="T6" fmla="*/ 40 w 215"/>
                <a:gd name="T7" fmla="*/ 54 h 134"/>
                <a:gd name="T8" fmla="*/ 0 w 215"/>
                <a:gd name="T9" fmla="*/ 94 h 134"/>
                <a:gd name="T10" fmla="*/ 40 w 215"/>
                <a:gd name="T11" fmla="*/ 134 h 134"/>
                <a:gd name="T12" fmla="*/ 181 w 215"/>
                <a:gd name="T13" fmla="*/ 134 h 134"/>
                <a:gd name="T14" fmla="*/ 215 w 215"/>
                <a:gd name="T15" fmla="*/ 101 h 134"/>
                <a:gd name="T16" fmla="*/ 188 w 215"/>
                <a:gd name="T17" fmla="*/ 68 h 134"/>
                <a:gd name="T18" fmla="*/ 181 w 215"/>
                <a:gd name="T19" fmla="*/ 121 h 134"/>
                <a:gd name="T20" fmla="*/ 40 w 215"/>
                <a:gd name="T21" fmla="*/ 121 h 134"/>
                <a:gd name="T22" fmla="*/ 14 w 215"/>
                <a:gd name="T23" fmla="*/ 94 h 134"/>
                <a:gd name="T24" fmla="*/ 40 w 215"/>
                <a:gd name="T25" fmla="*/ 67 h 134"/>
                <a:gd name="T26" fmla="*/ 47 w 215"/>
                <a:gd name="T27" fmla="*/ 67 h 134"/>
                <a:gd name="T28" fmla="*/ 54 w 215"/>
                <a:gd name="T29" fmla="*/ 62 h 134"/>
                <a:gd name="T30" fmla="*/ 114 w 215"/>
                <a:gd name="T31" fmla="*/ 14 h 134"/>
                <a:gd name="T32" fmla="*/ 175 w 215"/>
                <a:gd name="T33" fmla="*/ 74 h 134"/>
                <a:gd name="T34" fmla="*/ 181 w 215"/>
                <a:gd name="T35" fmla="*/ 81 h 134"/>
                <a:gd name="T36" fmla="*/ 201 w 215"/>
                <a:gd name="T37" fmla="*/ 101 h 134"/>
                <a:gd name="T38" fmla="*/ 181 w 215"/>
                <a:gd name="T39" fmla="*/ 12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34">
                  <a:moveTo>
                    <a:pt x="188" y="68"/>
                  </a:moveTo>
                  <a:cubicBezTo>
                    <a:pt x="185" y="30"/>
                    <a:pt x="153" y="0"/>
                    <a:pt x="114" y="0"/>
                  </a:cubicBezTo>
                  <a:cubicBezTo>
                    <a:pt x="80" y="0"/>
                    <a:pt x="50" y="22"/>
                    <a:pt x="42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18" y="54"/>
                    <a:pt x="0" y="72"/>
                    <a:pt x="0" y="94"/>
                  </a:cubicBezTo>
                  <a:cubicBezTo>
                    <a:pt x="0" y="116"/>
                    <a:pt x="18" y="134"/>
                    <a:pt x="40" y="134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200" y="134"/>
                    <a:pt x="215" y="119"/>
                    <a:pt x="215" y="101"/>
                  </a:cubicBezTo>
                  <a:cubicBezTo>
                    <a:pt x="215" y="85"/>
                    <a:pt x="203" y="71"/>
                    <a:pt x="188" y="68"/>
                  </a:cubicBezTo>
                  <a:close/>
                  <a:moveTo>
                    <a:pt x="181" y="121"/>
                  </a:moveTo>
                  <a:cubicBezTo>
                    <a:pt x="40" y="121"/>
                    <a:pt x="40" y="121"/>
                    <a:pt x="40" y="121"/>
                  </a:cubicBezTo>
                  <a:cubicBezTo>
                    <a:pt x="26" y="121"/>
                    <a:pt x="14" y="109"/>
                    <a:pt x="14" y="94"/>
                  </a:cubicBezTo>
                  <a:cubicBezTo>
                    <a:pt x="14" y="79"/>
                    <a:pt x="26" y="67"/>
                    <a:pt x="40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50" y="67"/>
                    <a:pt x="53" y="65"/>
                    <a:pt x="54" y="62"/>
                  </a:cubicBezTo>
                  <a:cubicBezTo>
                    <a:pt x="59" y="34"/>
                    <a:pt x="84" y="14"/>
                    <a:pt x="114" y="14"/>
                  </a:cubicBezTo>
                  <a:cubicBezTo>
                    <a:pt x="147" y="14"/>
                    <a:pt x="175" y="41"/>
                    <a:pt x="175" y="74"/>
                  </a:cubicBezTo>
                  <a:cubicBezTo>
                    <a:pt x="175" y="78"/>
                    <a:pt x="178" y="81"/>
                    <a:pt x="181" y="81"/>
                  </a:cubicBezTo>
                  <a:cubicBezTo>
                    <a:pt x="192" y="81"/>
                    <a:pt x="201" y="90"/>
                    <a:pt x="201" y="101"/>
                  </a:cubicBezTo>
                  <a:cubicBezTo>
                    <a:pt x="201" y="112"/>
                    <a:pt x="192" y="121"/>
                    <a:pt x="181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6" name="Group 595"/>
          <p:cNvGrpSpPr/>
          <p:nvPr/>
        </p:nvGrpSpPr>
        <p:grpSpPr>
          <a:xfrm>
            <a:off x="7489825" y="2813050"/>
            <a:ext cx="403225" cy="376238"/>
            <a:chOff x="7489825" y="2813050"/>
            <a:chExt cx="403225" cy="376238"/>
          </a:xfrm>
        </p:grpSpPr>
        <p:sp>
          <p:nvSpPr>
            <p:cNvPr id="561" name="Freeform 174"/>
            <p:cNvSpPr>
              <a:spLocks/>
            </p:cNvSpPr>
            <p:nvPr/>
          </p:nvSpPr>
          <p:spPr bwMode="auto">
            <a:xfrm>
              <a:off x="7604125" y="3076575"/>
              <a:ext cx="25400" cy="65088"/>
            </a:xfrm>
            <a:custGeom>
              <a:avLst/>
              <a:gdLst>
                <a:gd name="T0" fmla="*/ 6 w 13"/>
                <a:gd name="T1" fmla="*/ 0 h 34"/>
                <a:gd name="T2" fmla="*/ 0 w 13"/>
                <a:gd name="T3" fmla="*/ 7 h 34"/>
                <a:gd name="T4" fmla="*/ 0 w 13"/>
                <a:gd name="T5" fmla="*/ 27 h 34"/>
                <a:gd name="T6" fmla="*/ 6 w 13"/>
                <a:gd name="T7" fmla="*/ 34 h 34"/>
                <a:gd name="T8" fmla="*/ 13 w 13"/>
                <a:gd name="T9" fmla="*/ 27 h 34"/>
                <a:gd name="T10" fmla="*/ 13 w 13"/>
                <a:gd name="T11" fmla="*/ 7 h 34"/>
                <a:gd name="T12" fmla="*/ 6 w 1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1"/>
                    <a:pt x="3" y="34"/>
                    <a:pt x="6" y="34"/>
                  </a:cubicBezTo>
                  <a:cubicBezTo>
                    <a:pt x="10" y="34"/>
                    <a:pt x="13" y="31"/>
                    <a:pt x="13" y="2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2" name="Freeform 175"/>
            <p:cNvSpPr>
              <a:spLocks/>
            </p:cNvSpPr>
            <p:nvPr/>
          </p:nvSpPr>
          <p:spPr bwMode="auto">
            <a:xfrm>
              <a:off x="7704138" y="3076575"/>
              <a:ext cx="26988" cy="76200"/>
            </a:xfrm>
            <a:custGeom>
              <a:avLst/>
              <a:gdLst>
                <a:gd name="T0" fmla="*/ 7 w 14"/>
                <a:gd name="T1" fmla="*/ 0 h 40"/>
                <a:gd name="T2" fmla="*/ 0 w 14"/>
                <a:gd name="T3" fmla="*/ 7 h 40"/>
                <a:gd name="T4" fmla="*/ 0 w 14"/>
                <a:gd name="T5" fmla="*/ 34 h 40"/>
                <a:gd name="T6" fmla="*/ 7 w 14"/>
                <a:gd name="T7" fmla="*/ 40 h 40"/>
                <a:gd name="T8" fmla="*/ 14 w 14"/>
                <a:gd name="T9" fmla="*/ 34 h 40"/>
                <a:gd name="T10" fmla="*/ 14 w 14"/>
                <a:gd name="T11" fmla="*/ 7 h 40"/>
                <a:gd name="T12" fmla="*/ 7 w 1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0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3" y="40"/>
                    <a:pt x="7" y="40"/>
                  </a:cubicBezTo>
                  <a:cubicBezTo>
                    <a:pt x="11" y="40"/>
                    <a:pt x="14" y="37"/>
                    <a:pt x="14" y="34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3" name="Freeform 176"/>
            <p:cNvSpPr>
              <a:spLocks/>
            </p:cNvSpPr>
            <p:nvPr/>
          </p:nvSpPr>
          <p:spPr bwMode="auto">
            <a:xfrm>
              <a:off x="7653338" y="3076575"/>
              <a:ext cx="26988" cy="112713"/>
            </a:xfrm>
            <a:custGeom>
              <a:avLst/>
              <a:gdLst>
                <a:gd name="T0" fmla="*/ 7 w 14"/>
                <a:gd name="T1" fmla="*/ 0 h 60"/>
                <a:gd name="T2" fmla="*/ 0 w 14"/>
                <a:gd name="T3" fmla="*/ 7 h 60"/>
                <a:gd name="T4" fmla="*/ 0 w 14"/>
                <a:gd name="T5" fmla="*/ 54 h 60"/>
                <a:gd name="T6" fmla="*/ 7 w 14"/>
                <a:gd name="T7" fmla="*/ 60 h 60"/>
                <a:gd name="T8" fmla="*/ 14 w 14"/>
                <a:gd name="T9" fmla="*/ 54 h 60"/>
                <a:gd name="T10" fmla="*/ 14 w 14"/>
                <a:gd name="T11" fmla="*/ 7 h 60"/>
                <a:gd name="T12" fmla="*/ 7 w 1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0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3" y="60"/>
                    <a:pt x="7" y="60"/>
                  </a:cubicBezTo>
                  <a:cubicBezTo>
                    <a:pt x="11" y="60"/>
                    <a:pt x="14" y="57"/>
                    <a:pt x="14" y="54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4" name="Freeform 177"/>
            <p:cNvSpPr>
              <a:spLocks/>
            </p:cNvSpPr>
            <p:nvPr/>
          </p:nvSpPr>
          <p:spPr bwMode="auto">
            <a:xfrm>
              <a:off x="7754938" y="3076575"/>
              <a:ext cx="26988" cy="112713"/>
            </a:xfrm>
            <a:custGeom>
              <a:avLst/>
              <a:gdLst>
                <a:gd name="T0" fmla="*/ 7 w 14"/>
                <a:gd name="T1" fmla="*/ 0 h 60"/>
                <a:gd name="T2" fmla="*/ 0 w 14"/>
                <a:gd name="T3" fmla="*/ 7 h 60"/>
                <a:gd name="T4" fmla="*/ 0 w 14"/>
                <a:gd name="T5" fmla="*/ 54 h 60"/>
                <a:gd name="T6" fmla="*/ 7 w 14"/>
                <a:gd name="T7" fmla="*/ 60 h 60"/>
                <a:gd name="T8" fmla="*/ 14 w 14"/>
                <a:gd name="T9" fmla="*/ 54 h 60"/>
                <a:gd name="T10" fmla="*/ 14 w 14"/>
                <a:gd name="T11" fmla="*/ 7 h 60"/>
                <a:gd name="T12" fmla="*/ 7 w 1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0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3" y="60"/>
                    <a:pt x="7" y="60"/>
                  </a:cubicBezTo>
                  <a:cubicBezTo>
                    <a:pt x="11" y="60"/>
                    <a:pt x="14" y="57"/>
                    <a:pt x="14" y="54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5" name="Freeform 178"/>
            <p:cNvSpPr>
              <a:spLocks noEditPoints="1"/>
            </p:cNvSpPr>
            <p:nvPr/>
          </p:nvSpPr>
          <p:spPr bwMode="auto">
            <a:xfrm>
              <a:off x="7489825" y="2813050"/>
              <a:ext cx="403225" cy="250825"/>
            </a:xfrm>
            <a:custGeom>
              <a:avLst/>
              <a:gdLst>
                <a:gd name="T0" fmla="*/ 188 w 215"/>
                <a:gd name="T1" fmla="*/ 68 h 134"/>
                <a:gd name="T2" fmla="*/ 114 w 215"/>
                <a:gd name="T3" fmla="*/ 0 h 134"/>
                <a:gd name="T4" fmla="*/ 42 w 215"/>
                <a:gd name="T5" fmla="*/ 54 h 134"/>
                <a:gd name="T6" fmla="*/ 40 w 215"/>
                <a:gd name="T7" fmla="*/ 54 h 134"/>
                <a:gd name="T8" fmla="*/ 0 w 215"/>
                <a:gd name="T9" fmla="*/ 94 h 134"/>
                <a:gd name="T10" fmla="*/ 40 w 215"/>
                <a:gd name="T11" fmla="*/ 134 h 134"/>
                <a:gd name="T12" fmla="*/ 181 w 215"/>
                <a:gd name="T13" fmla="*/ 134 h 134"/>
                <a:gd name="T14" fmla="*/ 215 w 215"/>
                <a:gd name="T15" fmla="*/ 101 h 134"/>
                <a:gd name="T16" fmla="*/ 188 w 215"/>
                <a:gd name="T17" fmla="*/ 68 h 134"/>
                <a:gd name="T18" fmla="*/ 181 w 215"/>
                <a:gd name="T19" fmla="*/ 121 h 134"/>
                <a:gd name="T20" fmla="*/ 40 w 215"/>
                <a:gd name="T21" fmla="*/ 121 h 134"/>
                <a:gd name="T22" fmla="*/ 14 w 215"/>
                <a:gd name="T23" fmla="*/ 94 h 134"/>
                <a:gd name="T24" fmla="*/ 40 w 215"/>
                <a:gd name="T25" fmla="*/ 67 h 134"/>
                <a:gd name="T26" fmla="*/ 47 w 215"/>
                <a:gd name="T27" fmla="*/ 67 h 134"/>
                <a:gd name="T28" fmla="*/ 54 w 215"/>
                <a:gd name="T29" fmla="*/ 62 h 134"/>
                <a:gd name="T30" fmla="*/ 114 w 215"/>
                <a:gd name="T31" fmla="*/ 14 h 134"/>
                <a:gd name="T32" fmla="*/ 175 w 215"/>
                <a:gd name="T33" fmla="*/ 74 h 134"/>
                <a:gd name="T34" fmla="*/ 181 w 215"/>
                <a:gd name="T35" fmla="*/ 81 h 134"/>
                <a:gd name="T36" fmla="*/ 201 w 215"/>
                <a:gd name="T37" fmla="*/ 101 h 134"/>
                <a:gd name="T38" fmla="*/ 181 w 215"/>
                <a:gd name="T39" fmla="*/ 12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34">
                  <a:moveTo>
                    <a:pt x="188" y="68"/>
                  </a:moveTo>
                  <a:cubicBezTo>
                    <a:pt x="185" y="30"/>
                    <a:pt x="153" y="0"/>
                    <a:pt x="114" y="0"/>
                  </a:cubicBezTo>
                  <a:cubicBezTo>
                    <a:pt x="80" y="0"/>
                    <a:pt x="50" y="22"/>
                    <a:pt x="42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18" y="54"/>
                    <a:pt x="0" y="72"/>
                    <a:pt x="0" y="94"/>
                  </a:cubicBezTo>
                  <a:cubicBezTo>
                    <a:pt x="0" y="116"/>
                    <a:pt x="18" y="134"/>
                    <a:pt x="40" y="134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200" y="134"/>
                    <a:pt x="215" y="119"/>
                    <a:pt x="215" y="101"/>
                  </a:cubicBezTo>
                  <a:cubicBezTo>
                    <a:pt x="215" y="85"/>
                    <a:pt x="203" y="71"/>
                    <a:pt x="188" y="68"/>
                  </a:cubicBezTo>
                  <a:close/>
                  <a:moveTo>
                    <a:pt x="181" y="121"/>
                  </a:moveTo>
                  <a:cubicBezTo>
                    <a:pt x="40" y="121"/>
                    <a:pt x="40" y="121"/>
                    <a:pt x="40" y="121"/>
                  </a:cubicBezTo>
                  <a:cubicBezTo>
                    <a:pt x="26" y="121"/>
                    <a:pt x="14" y="109"/>
                    <a:pt x="14" y="94"/>
                  </a:cubicBezTo>
                  <a:cubicBezTo>
                    <a:pt x="14" y="79"/>
                    <a:pt x="26" y="67"/>
                    <a:pt x="40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50" y="67"/>
                    <a:pt x="53" y="65"/>
                    <a:pt x="54" y="62"/>
                  </a:cubicBezTo>
                  <a:cubicBezTo>
                    <a:pt x="59" y="34"/>
                    <a:pt x="84" y="14"/>
                    <a:pt x="114" y="14"/>
                  </a:cubicBezTo>
                  <a:cubicBezTo>
                    <a:pt x="148" y="14"/>
                    <a:pt x="175" y="41"/>
                    <a:pt x="175" y="74"/>
                  </a:cubicBezTo>
                  <a:cubicBezTo>
                    <a:pt x="175" y="78"/>
                    <a:pt x="178" y="81"/>
                    <a:pt x="181" y="81"/>
                  </a:cubicBezTo>
                  <a:cubicBezTo>
                    <a:pt x="192" y="81"/>
                    <a:pt x="201" y="90"/>
                    <a:pt x="201" y="101"/>
                  </a:cubicBezTo>
                  <a:cubicBezTo>
                    <a:pt x="201" y="112"/>
                    <a:pt x="192" y="121"/>
                    <a:pt x="181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597" name="Group 596"/>
          <p:cNvGrpSpPr/>
          <p:nvPr/>
        </p:nvGrpSpPr>
        <p:grpSpPr>
          <a:xfrm>
            <a:off x="8113713" y="2819400"/>
            <a:ext cx="403225" cy="365125"/>
            <a:chOff x="8113713" y="2819400"/>
            <a:chExt cx="403225" cy="365125"/>
          </a:xfrm>
        </p:grpSpPr>
        <p:sp>
          <p:nvSpPr>
            <p:cNvPr id="566" name="Freeform 179"/>
            <p:cNvSpPr>
              <a:spLocks/>
            </p:cNvSpPr>
            <p:nvPr/>
          </p:nvSpPr>
          <p:spPr bwMode="auto">
            <a:xfrm>
              <a:off x="8321675" y="3082925"/>
              <a:ext cx="77788" cy="101600"/>
            </a:xfrm>
            <a:custGeom>
              <a:avLst/>
              <a:gdLst>
                <a:gd name="T0" fmla="*/ 28 w 41"/>
                <a:gd name="T1" fmla="*/ 12 h 54"/>
                <a:gd name="T2" fmla="*/ 28 w 41"/>
                <a:gd name="T3" fmla="*/ 2 h 54"/>
                <a:gd name="T4" fmla="*/ 19 w 41"/>
                <a:gd name="T5" fmla="*/ 2 h 54"/>
                <a:gd name="T6" fmla="*/ 0 w 41"/>
                <a:gd name="T7" fmla="*/ 22 h 54"/>
                <a:gd name="T8" fmla="*/ 20 w 41"/>
                <a:gd name="T9" fmla="*/ 35 h 54"/>
                <a:gd name="T10" fmla="*/ 12 w 41"/>
                <a:gd name="T11" fmla="*/ 43 h 54"/>
                <a:gd name="T12" fmla="*/ 12 w 41"/>
                <a:gd name="T13" fmla="*/ 52 h 54"/>
                <a:gd name="T14" fmla="*/ 17 w 41"/>
                <a:gd name="T15" fmla="*/ 54 h 54"/>
                <a:gd name="T16" fmla="*/ 22 w 41"/>
                <a:gd name="T17" fmla="*/ 52 h 54"/>
                <a:gd name="T18" fmla="*/ 41 w 41"/>
                <a:gd name="T19" fmla="*/ 33 h 54"/>
                <a:gd name="T20" fmla="*/ 21 w 41"/>
                <a:gd name="T21" fmla="*/ 20 h 54"/>
                <a:gd name="T22" fmla="*/ 28 w 41"/>
                <a:gd name="T23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54">
                  <a:moveTo>
                    <a:pt x="28" y="12"/>
                  </a:moveTo>
                  <a:cubicBezTo>
                    <a:pt x="31" y="9"/>
                    <a:pt x="31" y="5"/>
                    <a:pt x="28" y="2"/>
                  </a:cubicBezTo>
                  <a:cubicBezTo>
                    <a:pt x="26" y="0"/>
                    <a:pt x="21" y="0"/>
                    <a:pt x="19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9" y="45"/>
                    <a:pt x="9" y="50"/>
                    <a:pt x="12" y="52"/>
                  </a:cubicBezTo>
                  <a:cubicBezTo>
                    <a:pt x="13" y="53"/>
                    <a:pt x="15" y="54"/>
                    <a:pt x="17" y="54"/>
                  </a:cubicBezTo>
                  <a:cubicBezTo>
                    <a:pt x="19" y="54"/>
                    <a:pt x="20" y="53"/>
                    <a:pt x="22" y="52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21" y="20"/>
                    <a:pt x="21" y="20"/>
                    <a:pt x="21" y="20"/>
                  </a:cubicBez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7" name="Freeform 180"/>
            <p:cNvSpPr>
              <a:spLocks/>
            </p:cNvSpPr>
            <p:nvPr/>
          </p:nvSpPr>
          <p:spPr bwMode="auto">
            <a:xfrm>
              <a:off x="8220075" y="3082925"/>
              <a:ext cx="77788" cy="101600"/>
            </a:xfrm>
            <a:custGeom>
              <a:avLst/>
              <a:gdLst>
                <a:gd name="T0" fmla="*/ 29 w 41"/>
                <a:gd name="T1" fmla="*/ 12 h 54"/>
                <a:gd name="T2" fmla="*/ 29 w 41"/>
                <a:gd name="T3" fmla="*/ 2 h 54"/>
                <a:gd name="T4" fmla="*/ 19 w 41"/>
                <a:gd name="T5" fmla="*/ 2 h 54"/>
                <a:gd name="T6" fmla="*/ 0 w 41"/>
                <a:gd name="T7" fmla="*/ 22 h 54"/>
                <a:gd name="T8" fmla="*/ 20 w 41"/>
                <a:gd name="T9" fmla="*/ 35 h 54"/>
                <a:gd name="T10" fmla="*/ 12 w 41"/>
                <a:gd name="T11" fmla="*/ 43 h 54"/>
                <a:gd name="T12" fmla="*/ 12 w 41"/>
                <a:gd name="T13" fmla="*/ 52 h 54"/>
                <a:gd name="T14" fmla="*/ 17 w 41"/>
                <a:gd name="T15" fmla="*/ 54 h 54"/>
                <a:gd name="T16" fmla="*/ 22 w 41"/>
                <a:gd name="T17" fmla="*/ 52 h 54"/>
                <a:gd name="T18" fmla="*/ 41 w 41"/>
                <a:gd name="T19" fmla="*/ 33 h 54"/>
                <a:gd name="T20" fmla="*/ 21 w 41"/>
                <a:gd name="T21" fmla="*/ 20 h 54"/>
                <a:gd name="T22" fmla="*/ 29 w 41"/>
                <a:gd name="T23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54">
                  <a:moveTo>
                    <a:pt x="29" y="12"/>
                  </a:moveTo>
                  <a:cubicBezTo>
                    <a:pt x="31" y="9"/>
                    <a:pt x="31" y="5"/>
                    <a:pt x="29" y="2"/>
                  </a:cubicBezTo>
                  <a:cubicBezTo>
                    <a:pt x="26" y="0"/>
                    <a:pt x="22" y="0"/>
                    <a:pt x="19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0" y="45"/>
                    <a:pt x="10" y="50"/>
                    <a:pt x="12" y="52"/>
                  </a:cubicBezTo>
                  <a:cubicBezTo>
                    <a:pt x="14" y="53"/>
                    <a:pt x="15" y="54"/>
                    <a:pt x="17" y="54"/>
                  </a:cubicBezTo>
                  <a:cubicBezTo>
                    <a:pt x="19" y="54"/>
                    <a:pt x="21" y="53"/>
                    <a:pt x="22" y="52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21" y="20"/>
                    <a:pt x="21" y="20"/>
                    <a:pt x="21" y="20"/>
                  </a:cubicBezTo>
                  <a:lnTo>
                    <a:pt x="2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8" name="Freeform 181"/>
            <p:cNvSpPr>
              <a:spLocks noEditPoints="1"/>
            </p:cNvSpPr>
            <p:nvPr/>
          </p:nvSpPr>
          <p:spPr bwMode="auto">
            <a:xfrm>
              <a:off x="8113713" y="2819400"/>
              <a:ext cx="403225" cy="252413"/>
            </a:xfrm>
            <a:custGeom>
              <a:avLst/>
              <a:gdLst>
                <a:gd name="T0" fmla="*/ 188 w 215"/>
                <a:gd name="T1" fmla="*/ 67 h 134"/>
                <a:gd name="T2" fmla="*/ 114 w 215"/>
                <a:gd name="T3" fmla="*/ 0 h 134"/>
                <a:gd name="T4" fmla="*/ 42 w 215"/>
                <a:gd name="T5" fmla="*/ 53 h 134"/>
                <a:gd name="T6" fmla="*/ 41 w 215"/>
                <a:gd name="T7" fmla="*/ 53 h 134"/>
                <a:gd name="T8" fmla="*/ 0 w 215"/>
                <a:gd name="T9" fmla="*/ 93 h 134"/>
                <a:gd name="T10" fmla="*/ 41 w 215"/>
                <a:gd name="T11" fmla="*/ 134 h 134"/>
                <a:gd name="T12" fmla="*/ 181 w 215"/>
                <a:gd name="T13" fmla="*/ 134 h 134"/>
                <a:gd name="T14" fmla="*/ 215 w 215"/>
                <a:gd name="T15" fmla="*/ 100 h 134"/>
                <a:gd name="T16" fmla="*/ 188 w 215"/>
                <a:gd name="T17" fmla="*/ 67 h 134"/>
                <a:gd name="T18" fmla="*/ 181 w 215"/>
                <a:gd name="T19" fmla="*/ 120 h 134"/>
                <a:gd name="T20" fmla="*/ 41 w 215"/>
                <a:gd name="T21" fmla="*/ 120 h 134"/>
                <a:gd name="T22" fmla="*/ 14 w 215"/>
                <a:gd name="T23" fmla="*/ 93 h 134"/>
                <a:gd name="T24" fmla="*/ 41 w 215"/>
                <a:gd name="T25" fmla="*/ 67 h 134"/>
                <a:gd name="T26" fmla="*/ 47 w 215"/>
                <a:gd name="T27" fmla="*/ 67 h 134"/>
                <a:gd name="T28" fmla="*/ 54 w 215"/>
                <a:gd name="T29" fmla="*/ 61 h 134"/>
                <a:gd name="T30" fmla="*/ 114 w 215"/>
                <a:gd name="T31" fmla="*/ 13 h 134"/>
                <a:gd name="T32" fmla="*/ 175 w 215"/>
                <a:gd name="T33" fmla="*/ 73 h 134"/>
                <a:gd name="T34" fmla="*/ 181 w 215"/>
                <a:gd name="T35" fmla="*/ 80 h 134"/>
                <a:gd name="T36" fmla="*/ 202 w 215"/>
                <a:gd name="T37" fmla="*/ 100 h 134"/>
                <a:gd name="T38" fmla="*/ 181 w 215"/>
                <a:gd name="T39" fmla="*/ 12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34">
                  <a:moveTo>
                    <a:pt x="188" y="67"/>
                  </a:moveTo>
                  <a:cubicBezTo>
                    <a:pt x="185" y="29"/>
                    <a:pt x="153" y="0"/>
                    <a:pt x="114" y="0"/>
                  </a:cubicBezTo>
                  <a:cubicBezTo>
                    <a:pt x="80" y="0"/>
                    <a:pt x="51" y="22"/>
                    <a:pt x="42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18" y="53"/>
                    <a:pt x="0" y="71"/>
                    <a:pt x="0" y="93"/>
                  </a:cubicBezTo>
                  <a:cubicBezTo>
                    <a:pt x="0" y="116"/>
                    <a:pt x="18" y="134"/>
                    <a:pt x="41" y="134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200" y="134"/>
                    <a:pt x="215" y="119"/>
                    <a:pt x="215" y="100"/>
                  </a:cubicBezTo>
                  <a:cubicBezTo>
                    <a:pt x="215" y="84"/>
                    <a:pt x="203" y="70"/>
                    <a:pt x="188" y="67"/>
                  </a:cubicBezTo>
                  <a:close/>
                  <a:moveTo>
                    <a:pt x="181" y="120"/>
                  </a:moveTo>
                  <a:cubicBezTo>
                    <a:pt x="41" y="120"/>
                    <a:pt x="41" y="120"/>
                    <a:pt x="41" y="120"/>
                  </a:cubicBezTo>
                  <a:cubicBezTo>
                    <a:pt x="26" y="120"/>
                    <a:pt x="14" y="108"/>
                    <a:pt x="14" y="93"/>
                  </a:cubicBezTo>
                  <a:cubicBezTo>
                    <a:pt x="14" y="79"/>
                    <a:pt x="26" y="67"/>
                    <a:pt x="41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51" y="67"/>
                    <a:pt x="53" y="64"/>
                    <a:pt x="54" y="61"/>
                  </a:cubicBezTo>
                  <a:cubicBezTo>
                    <a:pt x="59" y="33"/>
                    <a:pt x="85" y="13"/>
                    <a:pt x="114" y="13"/>
                  </a:cubicBezTo>
                  <a:cubicBezTo>
                    <a:pt x="148" y="13"/>
                    <a:pt x="175" y="40"/>
                    <a:pt x="175" y="73"/>
                  </a:cubicBezTo>
                  <a:cubicBezTo>
                    <a:pt x="175" y="77"/>
                    <a:pt x="178" y="80"/>
                    <a:pt x="181" y="80"/>
                  </a:cubicBezTo>
                  <a:cubicBezTo>
                    <a:pt x="193" y="80"/>
                    <a:pt x="202" y="89"/>
                    <a:pt x="202" y="100"/>
                  </a:cubicBezTo>
                  <a:cubicBezTo>
                    <a:pt x="202" y="111"/>
                    <a:pt x="193" y="120"/>
                    <a:pt x="181" y="1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48365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Group 236"/>
          <p:cNvGrpSpPr/>
          <p:nvPr/>
        </p:nvGrpSpPr>
        <p:grpSpPr>
          <a:xfrm>
            <a:off x="2943226" y="972207"/>
            <a:ext cx="317500" cy="317500"/>
            <a:chOff x="2943226" y="1371600"/>
            <a:chExt cx="317500" cy="317500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3065464" y="1435100"/>
              <a:ext cx="111125" cy="188912"/>
            </a:xfrm>
            <a:custGeom>
              <a:avLst/>
              <a:gdLst>
                <a:gd name="T0" fmla="*/ 12 w 75"/>
                <a:gd name="T1" fmla="*/ 3 h 128"/>
                <a:gd name="T2" fmla="*/ 3 w 75"/>
                <a:gd name="T3" fmla="*/ 3 h 128"/>
                <a:gd name="T4" fmla="*/ 3 w 75"/>
                <a:gd name="T5" fmla="*/ 12 h 128"/>
                <a:gd name="T6" fmla="*/ 58 w 75"/>
                <a:gd name="T7" fmla="*/ 65 h 128"/>
                <a:gd name="T8" fmla="*/ 3 w 75"/>
                <a:gd name="T9" fmla="*/ 117 h 128"/>
                <a:gd name="T10" fmla="*/ 3 w 75"/>
                <a:gd name="T11" fmla="*/ 126 h 128"/>
                <a:gd name="T12" fmla="*/ 8 w 75"/>
                <a:gd name="T13" fmla="*/ 128 h 128"/>
                <a:gd name="T14" fmla="*/ 12 w 75"/>
                <a:gd name="T15" fmla="*/ 126 h 128"/>
                <a:gd name="T16" fmla="*/ 73 w 75"/>
                <a:gd name="T17" fmla="*/ 69 h 128"/>
                <a:gd name="T18" fmla="*/ 75 w 75"/>
                <a:gd name="T19" fmla="*/ 65 h 128"/>
                <a:gd name="T20" fmla="*/ 73 w 75"/>
                <a:gd name="T21" fmla="*/ 60 h 128"/>
                <a:gd name="T22" fmla="*/ 12 w 75"/>
                <a:gd name="T23" fmla="*/ 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128">
                  <a:moveTo>
                    <a:pt x="12" y="3"/>
                  </a:moveTo>
                  <a:cubicBezTo>
                    <a:pt x="10" y="0"/>
                    <a:pt x="5" y="0"/>
                    <a:pt x="3" y="3"/>
                  </a:cubicBezTo>
                  <a:cubicBezTo>
                    <a:pt x="0" y="6"/>
                    <a:pt x="1" y="10"/>
                    <a:pt x="3" y="12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9"/>
                    <a:pt x="0" y="124"/>
                    <a:pt x="3" y="126"/>
                  </a:cubicBezTo>
                  <a:cubicBezTo>
                    <a:pt x="4" y="128"/>
                    <a:pt x="6" y="128"/>
                    <a:pt x="8" y="128"/>
                  </a:cubicBezTo>
                  <a:cubicBezTo>
                    <a:pt x="9" y="128"/>
                    <a:pt x="11" y="128"/>
                    <a:pt x="12" y="126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4" y="68"/>
                    <a:pt x="75" y="66"/>
                    <a:pt x="75" y="65"/>
                  </a:cubicBezTo>
                  <a:cubicBezTo>
                    <a:pt x="75" y="63"/>
                    <a:pt x="74" y="61"/>
                    <a:pt x="73" y="60"/>
                  </a:cubicBez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2943226" y="1371600"/>
              <a:ext cx="317500" cy="317500"/>
            </a:xfrm>
            <a:custGeom>
              <a:avLst/>
              <a:gdLst>
                <a:gd name="T0" fmla="*/ 108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3 h 215"/>
                <a:gd name="T8" fmla="*/ 108 w 215"/>
                <a:gd name="T9" fmla="*/ 215 h 215"/>
                <a:gd name="T10" fmla="*/ 183 w 215"/>
                <a:gd name="T11" fmla="*/ 183 h 215"/>
                <a:gd name="T12" fmla="*/ 215 w 215"/>
                <a:gd name="T13" fmla="*/ 108 h 215"/>
                <a:gd name="T14" fmla="*/ 183 w 215"/>
                <a:gd name="T15" fmla="*/ 32 h 215"/>
                <a:gd name="T16" fmla="*/ 108 w 215"/>
                <a:gd name="T17" fmla="*/ 0 h 215"/>
                <a:gd name="T18" fmla="*/ 174 w 215"/>
                <a:gd name="T19" fmla="*/ 174 h 215"/>
                <a:gd name="T20" fmla="*/ 108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8 w 215"/>
                <a:gd name="T29" fmla="*/ 14 h 215"/>
                <a:gd name="T30" fmla="*/ 174 w 215"/>
                <a:gd name="T31" fmla="*/ 41 h 215"/>
                <a:gd name="T32" fmla="*/ 201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8" y="0"/>
                  </a:moveTo>
                  <a:cubicBezTo>
                    <a:pt x="79" y="0"/>
                    <a:pt x="52" y="11"/>
                    <a:pt x="32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2" y="183"/>
                  </a:cubicBezTo>
                  <a:cubicBezTo>
                    <a:pt x="52" y="204"/>
                    <a:pt x="79" y="215"/>
                    <a:pt x="108" y="215"/>
                  </a:cubicBezTo>
                  <a:cubicBezTo>
                    <a:pt x="136" y="215"/>
                    <a:pt x="163" y="204"/>
                    <a:pt x="183" y="183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ubicBezTo>
                    <a:pt x="163" y="11"/>
                    <a:pt x="136" y="0"/>
                    <a:pt x="108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8" y="202"/>
                  </a:cubicBezTo>
                  <a:cubicBezTo>
                    <a:pt x="82" y="202"/>
                    <a:pt x="59" y="192"/>
                    <a:pt x="41" y="174"/>
                  </a:cubicBezTo>
                  <a:cubicBezTo>
                    <a:pt x="23" y="156"/>
                    <a:pt x="14" y="133"/>
                    <a:pt x="14" y="108"/>
                  </a:cubicBezTo>
                  <a:cubicBezTo>
                    <a:pt x="14" y="83"/>
                    <a:pt x="23" y="59"/>
                    <a:pt x="41" y="41"/>
                  </a:cubicBezTo>
                  <a:cubicBezTo>
                    <a:pt x="59" y="23"/>
                    <a:pt x="82" y="14"/>
                    <a:pt x="108" y="14"/>
                  </a:cubicBezTo>
                  <a:cubicBezTo>
                    <a:pt x="133" y="14"/>
                    <a:pt x="156" y="23"/>
                    <a:pt x="174" y="41"/>
                  </a:cubicBezTo>
                  <a:cubicBezTo>
                    <a:pt x="192" y="59"/>
                    <a:pt x="201" y="83"/>
                    <a:pt x="201" y="108"/>
                  </a:cubicBezTo>
                  <a:cubicBezTo>
                    <a:pt x="201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1473201" y="972207"/>
            <a:ext cx="317500" cy="317500"/>
            <a:chOff x="1473201" y="1371600"/>
            <a:chExt cx="317500" cy="317500"/>
          </a:xfrm>
        </p:grpSpPr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1536701" y="1455737"/>
              <a:ext cx="190500" cy="111125"/>
            </a:xfrm>
            <a:custGeom>
              <a:avLst/>
              <a:gdLst>
                <a:gd name="T0" fmla="*/ 69 w 129"/>
                <a:gd name="T1" fmla="*/ 2 h 75"/>
                <a:gd name="T2" fmla="*/ 59 w 129"/>
                <a:gd name="T3" fmla="*/ 2 h 75"/>
                <a:gd name="T4" fmla="*/ 2 w 129"/>
                <a:gd name="T5" fmla="*/ 63 h 75"/>
                <a:gd name="T6" fmla="*/ 3 w 129"/>
                <a:gd name="T7" fmla="*/ 72 h 75"/>
                <a:gd name="T8" fmla="*/ 12 w 129"/>
                <a:gd name="T9" fmla="*/ 72 h 75"/>
                <a:gd name="T10" fmla="*/ 64 w 129"/>
                <a:gd name="T11" fmla="*/ 17 h 75"/>
                <a:gd name="T12" fmla="*/ 116 w 129"/>
                <a:gd name="T13" fmla="*/ 72 h 75"/>
                <a:gd name="T14" fmla="*/ 121 w 129"/>
                <a:gd name="T15" fmla="*/ 74 h 75"/>
                <a:gd name="T16" fmla="*/ 126 w 129"/>
                <a:gd name="T17" fmla="*/ 72 h 75"/>
                <a:gd name="T18" fmla="*/ 126 w 129"/>
                <a:gd name="T19" fmla="*/ 63 h 75"/>
                <a:gd name="T20" fmla="*/ 69 w 129"/>
                <a:gd name="T21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75">
                  <a:moveTo>
                    <a:pt x="69" y="2"/>
                  </a:moveTo>
                  <a:cubicBezTo>
                    <a:pt x="67" y="0"/>
                    <a:pt x="62" y="0"/>
                    <a:pt x="59" y="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0" y="65"/>
                    <a:pt x="0" y="70"/>
                    <a:pt x="3" y="72"/>
                  </a:cubicBezTo>
                  <a:cubicBezTo>
                    <a:pt x="5" y="75"/>
                    <a:pt x="10" y="75"/>
                    <a:pt x="12" y="72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8" y="73"/>
                    <a:pt x="119" y="74"/>
                    <a:pt x="121" y="74"/>
                  </a:cubicBezTo>
                  <a:cubicBezTo>
                    <a:pt x="123" y="74"/>
                    <a:pt x="125" y="73"/>
                    <a:pt x="126" y="72"/>
                  </a:cubicBezTo>
                  <a:cubicBezTo>
                    <a:pt x="129" y="70"/>
                    <a:pt x="129" y="65"/>
                    <a:pt x="126" y="63"/>
                  </a:cubicBezTo>
                  <a:lnTo>
                    <a:pt x="69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Freeform 8"/>
            <p:cNvSpPr>
              <a:spLocks noEditPoints="1"/>
            </p:cNvSpPr>
            <p:nvPr/>
          </p:nvSpPr>
          <p:spPr bwMode="auto">
            <a:xfrm>
              <a:off x="1473201" y="1371600"/>
              <a:ext cx="317500" cy="317500"/>
            </a:xfrm>
            <a:custGeom>
              <a:avLst/>
              <a:gdLst>
                <a:gd name="T0" fmla="*/ 107 w 215"/>
                <a:gd name="T1" fmla="*/ 0 h 215"/>
                <a:gd name="T2" fmla="*/ 31 w 215"/>
                <a:gd name="T3" fmla="*/ 32 h 215"/>
                <a:gd name="T4" fmla="*/ 0 w 215"/>
                <a:gd name="T5" fmla="*/ 108 h 215"/>
                <a:gd name="T6" fmla="*/ 31 w 215"/>
                <a:gd name="T7" fmla="*/ 183 h 215"/>
                <a:gd name="T8" fmla="*/ 107 w 215"/>
                <a:gd name="T9" fmla="*/ 215 h 215"/>
                <a:gd name="T10" fmla="*/ 183 w 215"/>
                <a:gd name="T11" fmla="*/ 183 h 215"/>
                <a:gd name="T12" fmla="*/ 215 w 215"/>
                <a:gd name="T13" fmla="*/ 108 h 215"/>
                <a:gd name="T14" fmla="*/ 183 w 215"/>
                <a:gd name="T15" fmla="*/ 32 h 215"/>
                <a:gd name="T16" fmla="*/ 107 w 215"/>
                <a:gd name="T17" fmla="*/ 0 h 215"/>
                <a:gd name="T18" fmla="*/ 174 w 215"/>
                <a:gd name="T19" fmla="*/ 174 h 215"/>
                <a:gd name="T20" fmla="*/ 107 w 215"/>
                <a:gd name="T21" fmla="*/ 202 h 215"/>
                <a:gd name="T22" fmla="*/ 41 w 215"/>
                <a:gd name="T23" fmla="*/ 174 h 215"/>
                <a:gd name="T24" fmla="*/ 13 w 215"/>
                <a:gd name="T25" fmla="*/ 108 h 215"/>
                <a:gd name="T26" fmla="*/ 41 w 215"/>
                <a:gd name="T27" fmla="*/ 41 h 215"/>
                <a:gd name="T28" fmla="*/ 107 w 215"/>
                <a:gd name="T29" fmla="*/ 14 h 215"/>
                <a:gd name="T30" fmla="*/ 174 w 215"/>
                <a:gd name="T31" fmla="*/ 41 h 215"/>
                <a:gd name="T32" fmla="*/ 201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7" y="0"/>
                  </a:moveTo>
                  <a:cubicBezTo>
                    <a:pt x="79" y="0"/>
                    <a:pt x="52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3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3"/>
                  </a:cubicBezTo>
                  <a:cubicBezTo>
                    <a:pt x="203" y="163"/>
                    <a:pt x="215" y="136"/>
                    <a:pt x="215" y="108"/>
                  </a:cubicBezTo>
                  <a:cubicBezTo>
                    <a:pt x="215" y="79"/>
                    <a:pt x="203" y="52"/>
                    <a:pt x="183" y="32"/>
                  </a:cubicBezTo>
                  <a:cubicBezTo>
                    <a:pt x="163" y="11"/>
                    <a:pt x="136" y="0"/>
                    <a:pt x="107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2" y="202"/>
                    <a:pt x="107" y="202"/>
                  </a:cubicBezTo>
                  <a:cubicBezTo>
                    <a:pt x="82" y="202"/>
                    <a:pt x="59" y="192"/>
                    <a:pt x="41" y="174"/>
                  </a:cubicBezTo>
                  <a:cubicBezTo>
                    <a:pt x="23" y="156"/>
                    <a:pt x="13" y="133"/>
                    <a:pt x="13" y="108"/>
                  </a:cubicBezTo>
                  <a:cubicBezTo>
                    <a:pt x="13" y="83"/>
                    <a:pt x="23" y="59"/>
                    <a:pt x="41" y="41"/>
                  </a:cubicBezTo>
                  <a:cubicBezTo>
                    <a:pt x="59" y="23"/>
                    <a:pt x="82" y="14"/>
                    <a:pt x="107" y="14"/>
                  </a:cubicBezTo>
                  <a:cubicBezTo>
                    <a:pt x="132" y="14"/>
                    <a:pt x="156" y="23"/>
                    <a:pt x="174" y="41"/>
                  </a:cubicBezTo>
                  <a:cubicBezTo>
                    <a:pt x="191" y="59"/>
                    <a:pt x="201" y="83"/>
                    <a:pt x="201" y="108"/>
                  </a:cubicBezTo>
                  <a:cubicBezTo>
                    <a:pt x="201" y="133"/>
                    <a:pt x="191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1963739" y="972207"/>
            <a:ext cx="317500" cy="317500"/>
            <a:chOff x="1963739" y="1371600"/>
            <a:chExt cx="317500" cy="317500"/>
          </a:xfrm>
        </p:grpSpPr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2027239" y="1493837"/>
              <a:ext cx="190500" cy="111125"/>
            </a:xfrm>
            <a:custGeom>
              <a:avLst/>
              <a:gdLst>
                <a:gd name="T0" fmla="*/ 116 w 129"/>
                <a:gd name="T1" fmla="*/ 3 h 75"/>
                <a:gd name="T2" fmla="*/ 64 w 129"/>
                <a:gd name="T3" fmla="*/ 58 h 75"/>
                <a:gd name="T4" fmla="*/ 12 w 129"/>
                <a:gd name="T5" fmla="*/ 3 h 75"/>
                <a:gd name="T6" fmla="*/ 3 w 129"/>
                <a:gd name="T7" fmla="*/ 3 h 75"/>
                <a:gd name="T8" fmla="*/ 2 w 129"/>
                <a:gd name="T9" fmla="*/ 12 h 75"/>
                <a:gd name="T10" fmla="*/ 59 w 129"/>
                <a:gd name="T11" fmla="*/ 73 h 75"/>
                <a:gd name="T12" fmla="*/ 64 w 129"/>
                <a:gd name="T13" fmla="*/ 75 h 75"/>
                <a:gd name="T14" fmla="*/ 69 w 129"/>
                <a:gd name="T15" fmla="*/ 73 h 75"/>
                <a:gd name="T16" fmla="*/ 126 w 129"/>
                <a:gd name="T17" fmla="*/ 12 h 75"/>
                <a:gd name="T18" fmla="*/ 126 w 129"/>
                <a:gd name="T19" fmla="*/ 3 h 75"/>
                <a:gd name="T20" fmla="*/ 116 w 129"/>
                <a:gd name="T21" fmla="*/ 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75">
                  <a:moveTo>
                    <a:pt x="116" y="3"/>
                  </a:moveTo>
                  <a:cubicBezTo>
                    <a:pt x="64" y="58"/>
                    <a:pt x="64" y="58"/>
                    <a:pt x="64" y="58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1"/>
                    <a:pt x="5" y="0"/>
                    <a:pt x="3" y="3"/>
                  </a:cubicBezTo>
                  <a:cubicBezTo>
                    <a:pt x="0" y="5"/>
                    <a:pt x="0" y="10"/>
                    <a:pt x="2" y="12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1" y="74"/>
                    <a:pt x="62" y="75"/>
                    <a:pt x="64" y="75"/>
                  </a:cubicBezTo>
                  <a:cubicBezTo>
                    <a:pt x="66" y="75"/>
                    <a:pt x="68" y="74"/>
                    <a:pt x="69" y="73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9" y="10"/>
                    <a:pt x="129" y="5"/>
                    <a:pt x="126" y="3"/>
                  </a:cubicBezTo>
                  <a:cubicBezTo>
                    <a:pt x="123" y="0"/>
                    <a:pt x="119" y="1"/>
                    <a:pt x="116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1963739" y="1371600"/>
              <a:ext cx="317500" cy="317500"/>
            </a:xfrm>
            <a:custGeom>
              <a:avLst/>
              <a:gdLst>
                <a:gd name="T0" fmla="*/ 107 w 215"/>
                <a:gd name="T1" fmla="*/ 0 h 215"/>
                <a:gd name="T2" fmla="*/ 31 w 215"/>
                <a:gd name="T3" fmla="*/ 32 h 215"/>
                <a:gd name="T4" fmla="*/ 0 w 215"/>
                <a:gd name="T5" fmla="*/ 108 h 215"/>
                <a:gd name="T6" fmla="*/ 31 w 215"/>
                <a:gd name="T7" fmla="*/ 183 h 215"/>
                <a:gd name="T8" fmla="*/ 107 w 215"/>
                <a:gd name="T9" fmla="*/ 215 h 215"/>
                <a:gd name="T10" fmla="*/ 183 w 215"/>
                <a:gd name="T11" fmla="*/ 183 h 215"/>
                <a:gd name="T12" fmla="*/ 215 w 215"/>
                <a:gd name="T13" fmla="*/ 108 h 215"/>
                <a:gd name="T14" fmla="*/ 183 w 215"/>
                <a:gd name="T15" fmla="*/ 32 h 215"/>
                <a:gd name="T16" fmla="*/ 107 w 215"/>
                <a:gd name="T17" fmla="*/ 0 h 215"/>
                <a:gd name="T18" fmla="*/ 174 w 215"/>
                <a:gd name="T19" fmla="*/ 174 h 215"/>
                <a:gd name="T20" fmla="*/ 107 w 215"/>
                <a:gd name="T21" fmla="*/ 202 h 215"/>
                <a:gd name="T22" fmla="*/ 41 w 215"/>
                <a:gd name="T23" fmla="*/ 174 h 215"/>
                <a:gd name="T24" fmla="*/ 13 w 215"/>
                <a:gd name="T25" fmla="*/ 108 h 215"/>
                <a:gd name="T26" fmla="*/ 41 w 215"/>
                <a:gd name="T27" fmla="*/ 41 h 215"/>
                <a:gd name="T28" fmla="*/ 107 w 215"/>
                <a:gd name="T29" fmla="*/ 14 h 215"/>
                <a:gd name="T30" fmla="*/ 174 w 215"/>
                <a:gd name="T31" fmla="*/ 41 h 215"/>
                <a:gd name="T32" fmla="*/ 201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7" y="0"/>
                  </a:moveTo>
                  <a:cubicBezTo>
                    <a:pt x="79" y="0"/>
                    <a:pt x="52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3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3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ubicBezTo>
                    <a:pt x="163" y="11"/>
                    <a:pt x="136" y="0"/>
                    <a:pt x="107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2" y="202"/>
                    <a:pt x="107" y="202"/>
                  </a:cubicBezTo>
                  <a:cubicBezTo>
                    <a:pt x="82" y="202"/>
                    <a:pt x="59" y="192"/>
                    <a:pt x="41" y="174"/>
                  </a:cubicBezTo>
                  <a:cubicBezTo>
                    <a:pt x="23" y="156"/>
                    <a:pt x="13" y="133"/>
                    <a:pt x="13" y="108"/>
                  </a:cubicBezTo>
                  <a:cubicBezTo>
                    <a:pt x="13" y="83"/>
                    <a:pt x="23" y="59"/>
                    <a:pt x="41" y="41"/>
                  </a:cubicBezTo>
                  <a:cubicBezTo>
                    <a:pt x="59" y="23"/>
                    <a:pt x="82" y="14"/>
                    <a:pt x="107" y="14"/>
                  </a:cubicBezTo>
                  <a:cubicBezTo>
                    <a:pt x="132" y="14"/>
                    <a:pt x="156" y="23"/>
                    <a:pt x="174" y="41"/>
                  </a:cubicBezTo>
                  <a:cubicBezTo>
                    <a:pt x="191" y="59"/>
                    <a:pt x="201" y="83"/>
                    <a:pt x="201" y="108"/>
                  </a:cubicBezTo>
                  <a:cubicBezTo>
                    <a:pt x="201" y="133"/>
                    <a:pt x="191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2452689" y="972207"/>
            <a:ext cx="317500" cy="317500"/>
            <a:chOff x="2452689" y="1371600"/>
            <a:chExt cx="317500" cy="317500"/>
          </a:xfrm>
        </p:grpSpPr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2536826" y="1435100"/>
              <a:ext cx="111125" cy="188912"/>
            </a:xfrm>
            <a:custGeom>
              <a:avLst/>
              <a:gdLst>
                <a:gd name="T0" fmla="*/ 72 w 75"/>
                <a:gd name="T1" fmla="*/ 3 h 128"/>
                <a:gd name="T2" fmla="*/ 63 w 75"/>
                <a:gd name="T3" fmla="*/ 3 h 128"/>
                <a:gd name="T4" fmla="*/ 2 w 75"/>
                <a:gd name="T5" fmla="*/ 60 h 128"/>
                <a:gd name="T6" fmla="*/ 0 w 75"/>
                <a:gd name="T7" fmla="*/ 65 h 128"/>
                <a:gd name="T8" fmla="*/ 2 w 75"/>
                <a:gd name="T9" fmla="*/ 69 h 128"/>
                <a:gd name="T10" fmla="*/ 63 w 75"/>
                <a:gd name="T11" fmla="*/ 126 h 128"/>
                <a:gd name="T12" fmla="*/ 67 w 75"/>
                <a:gd name="T13" fmla="*/ 128 h 128"/>
                <a:gd name="T14" fmla="*/ 72 w 75"/>
                <a:gd name="T15" fmla="*/ 126 h 128"/>
                <a:gd name="T16" fmla="*/ 72 w 75"/>
                <a:gd name="T17" fmla="*/ 117 h 128"/>
                <a:gd name="T18" fmla="*/ 17 w 75"/>
                <a:gd name="T19" fmla="*/ 65 h 128"/>
                <a:gd name="T20" fmla="*/ 72 w 75"/>
                <a:gd name="T21" fmla="*/ 12 h 128"/>
                <a:gd name="T22" fmla="*/ 72 w 75"/>
                <a:gd name="T23" fmla="*/ 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128">
                  <a:moveTo>
                    <a:pt x="72" y="3"/>
                  </a:moveTo>
                  <a:cubicBezTo>
                    <a:pt x="70" y="0"/>
                    <a:pt x="65" y="0"/>
                    <a:pt x="63" y="3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61"/>
                    <a:pt x="0" y="63"/>
                    <a:pt x="0" y="65"/>
                  </a:cubicBezTo>
                  <a:cubicBezTo>
                    <a:pt x="0" y="66"/>
                    <a:pt x="1" y="68"/>
                    <a:pt x="2" y="69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4" y="128"/>
                    <a:pt x="66" y="128"/>
                    <a:pt x="67" y="128"/>
                  </a:cubicBezTo>
                  <a:cubicBezTo>
                    <a:pt x="69" y="128"/>
                    <a:pt x="71" y="128"/>
                    <a:pt x="72" y="126"/>
                  </a:cubicBezTo>
                  <a:cubicBezTo>
                    <a:pt x="75" y="124"/>
                    <a:pt x="75" y="119"/>
                    <a:pt x="72" y="11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5" y="10"/>
                    <a:pt x="75" y="6"/>
                    <a:pt x="72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Freeform 12"/>
            <p:cNvSpPr>
              <a:spLocks noEditPoints="1"/>
            </p:cNvSpPr>
            <p:nvPr/>
          </p:nvSpPr>
          <p:spPr bwMode="auto">
            <a:xfrm>
              <a:off x="2452689" y="1371600"/>
              <a:ext cx="317500" cy="317500"/>
            </a:xfrm>
            <a:custGeom>
              <a:avLst/>
              <a:gdLst>
                <a:gd name="T0" fmla="*/ 107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3 h 215"/>
                <a:gd name="T8" fmla="*/ 107 w 215"/>
                <a:gd name="T9" fmla="*/ 215 h 215"/>
                <a:gd name="T10" fmla="*/ 183 w 215"/>
                <a:gd name="T11" fmla="*/ 183 h 215"/>
                <a:gd name="T12" fmla="*/ 215 w 215"/>
                <a:gd name="T13" fmla="*/ 108 h 215"/>
                <a:gd name="T14" fmla="*/ 183 w 215"/>
                <a:gd name="T15" fmla="*/ 32 h 215"/>
                <a:gd name="T16" fmla="*/ 107 w 215"/>
                <a:gd name="T17" fmla="*/ 0 h 215"/>
                <a:gd name="T18" fmla="*/ 174 w 215"/>
                <a:gd name="T19" fmla="*/ 174 h 215"/>
                <a:gd name="T20" fmla="*/ 107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7 w 215"/>
                <a:gd name="T29" fmla="*/ 14 h 215"/>
                <a:gd name="T30" fmla="*/ 174 w 215"/>
                <a:gd name="T31" fmla="*/ 41 h 215"/>
                <a:gd name="T32" fmla="*/ 201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7" y="0"/>
                  </a:moveTo>
                  <a:cubicBezTo>
                    <a:pt x="79" y="0"/>
                    <a:pt x="52" y="11"/>
                    <a:pt x="32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2" y="183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3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ubicBezTo>
                    <a:pt x="163" y="11"/>
                    <a:pt x="136" y="0"/>
                    <a:pt x="107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7" y="202"/>
                  </a:cubicBezTo>
                  <a:cubicBezTo>
                    <a:pt x="82" y="202"/>
                    <a:pt x="59" y="192"/>
                    <a:pt x="41" y="174"/>
                  </a:cubicBezTo>
                  <a:cubicBezTo>
                    <a:pt x="23" y="156"/>
                    <a:pt x="14" y="133"/>
                    <a:pt x="14" y="108"/>
                  </a:cubicBezTo>
                  <a:cubicBezTo>
                    <a:pt x="14" y="83"/>
                    <a:pt x="23" y="59"/>
                    <a:pt x="41" y="41"/>
                  </a:cubicBezTo>
                  <a:cubicBezTo>
                    <a:pt x="59" y="23"/>
                    <a:pt x="82" y="14"/>
                    <a:pt x="107" y="14"/>
                  </a:cubicBezTo>
                  <a:cubicBezTo>
                    <a:pt x="133" y="14"/>
                    <a:pt x="156" y="23"/>
                    <a:pt x="174" y="41"/>
                  </a:cubicBezTo>
                  <a:cubicBezTo>
                    <a:pt x="192" y="59"/>
                    <a:pt x="201" y="83"/>
                    <a:pt x="201" y="108"/>
                  </a:cubicBezTo>
                  <a:cubicBezTo>
                    <a:pt x="201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433764" y="972207"/>
            <a:ext cx="317500" cy="317500"/>
            <a:chOff x="3433764" y="1371600"/>
            <a:chExt cx="317500" cy="317500"/>
          </a:xfrm>
        </p:grpSpPr>
        <p:sp>
          <p:nvSpPr>
            <p:cNvPr id="42" name="Freeform 13"/>
            <p:cNvSpPr>
              <a:spLocks noEditPoints="1"/>
            </p:cNvSpPr>
            <p:nvPr/>
          </p:nvSpPr>
          <p:spPr bwMode="auto">
            <a:xfrm>
              <a:off x="3433764" y="1371600"/>
              <a:ext cx="317500" cy="317500"/>
            </a:xfrm>
            <a:custGeom>
              <a:avLst/>
              <a:gdLst>
                <a:gd name="T0" fmla="*/ 108 w 215"/>
                <a:gd name="T1" fmla="*/ 215 h 215"/>
                <a:gd name="T2" fmla="*/ 184 w 215"/>
                <a:gd name="T3" fmla="*/ 183 h 215"/>
                <a:gd name="T4" fmla="*/ 215 w 215"/>
                <a:gd name="T5" fmla="*/ 108 h 215"/>
                <a:gd name="T6" fmla="*/ 184 w 215"/>
                <a:gd name="T7" fmla="*/ 32 h 215"/>
                <a:gd name="T8" fmla="*/ 108 w 215"/>
                <a:gd name="T9" fmla="*/ 0 h 215"/>
                <a:gd name="T10" fmla="*/ 32 w 215"/>
                <a:gd name="T11" fmla="*/ 32 h 215"/>
                <a:gd name="T12" fmla="*/ 0 w 215"/>
                <a:gd name="T13" fmla="*/ 108 h 215"/>
                <a:gd name="T14" fmla="*/ 32 w 215"/>
                <a:gd name="T15" fmla="*/ 183 h 215"/>
                <a:gd name="T16" fmla="*/ 108 w 215"/>
                <a:gd name="T17" fmla="*/ 215 h 215"/>
                <a:gd name="T18" fmla="*/ 41 w 215"/>
                <a:gd name="T19" fmla="*/ 41 h 215"/>
                <a:gd name="T20" fmla="*/ 108 w 215"/>
                <a:gd name="T21" fmla="*/ 14 h 215"/>
                <a:gd name="T22" fmla="*/ 174 w 215"/>
                <a:gd name="T23" fmla="*/ 41 h 215"/>
                <a:gd name="T24" fmla="*/ 202 w 215"/>
                <a:gd name="T25" fmla="*/ 108 h 215"/>
                <a:gd name="T26" fmla="*/ 174 w 215"/>
                <a:gd name="T27" fmla="*/ 174 h 215"/>
                <a:gd name="T28" fmla="*/ 108 w 215"/>
                <a:gd name="T29" fmla="*/ 202 h 215"/>
                <a:gd name="T30" fmla="*/ 41 w 215"/>
                <a:gd name="T31" fmla="*/ 174 h 215"/>
                <a:gd name="T32" fmla="*/ 14 w 215"/>
                <a:gd name="T33" fmla="*/ 108 h 215"/>
                <a:gd name="T34" fmla="*/ 41 w 215"/>
                <a:gd name="T35" fmla="*/ 4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8" y="215"/>
                  </a:moveTo>
                  <a:cubicBezTo>
                    <a:pt x="136" y="215"/>
                    <a:pt x="163" y="204"/>
                    <a:pt x="184" y="183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4" y="32"/>
                  </a:cubicBezTo>
                  <a:cubicBezTo>
                    <a:pt x="163" y="11"/>
                    <a:pt x="136" y="0"/>
                    <a:pt x="108" y="0"/>
                  </a:cubicBezTo>
                  <a:cubicBezTo>
                    <a:pt x="79" y="0"/>
                    <a:pt x="52" y="11"/>
                    <a:pt x="32" y="32"/>
                  </a:cubicBezTo>
                  <a:cubicBezTo>
                    <a:pt x="12" y="52"/>
                    <a:pt x="0" y="79"/>
                    <a:pt x="0" y="108"/>
                  </a:cubicBezTo>
                  <a:cubicBezTo>
                    <a:pt x="0" y="136"/>
                    <a:pt x="12" y="163"/>
                    <a:pt x="32" y="183"/>
                  </a:cubicBezTo>
                  <a:cubicBezTo>
                    <a:pt x="52" y="204"/>
                    <a:pt x="79" y="215"/>
                    <a:pt x="108" y="215"/>
                  </a:cubicBezTo>
                  <a:close/>
                  <a:moveTo>
                    <a:pt x="41" y="41"/>
                  </a:moveTo>
                  <a:cubicBezTo>
                    <a:pt x="59" y="23"/>
                    <a:pt x="83" y="14"/>
                    <a:pt x="108" y="14"/>
                  </a:cubicBezTo>
                  <a:cubicBezTo>
                    <a:pt x="133" y="14"/>
                    <a:pt x="156" y="23"/>
                    <a:pt x="174" y="41"/>
                  </a:cubicBezTo>
                  <a:cubicBezTo>
                    <a:pt x="192" y="59"/>
                    <a:pt x="202" y="83"/>
                    <a:pt x="202" y="108"/>
                  </a:cubicBezTo>
                  <a:cubicBezTo>
                    <a:pt x="202" y="133"/>
                    <a:pt x="192" y="156"/>
                    <a:pt x="174" y="174"/>
                  </a:cubicBezTo>
                  <a:cubicBezTo>
                    <a:pt x="156" y="192"/>
                    <a:pt x="133" y="202"/>
                    <a:pt x="108" y="202"/>
                  </a:cubicBezTo>
                  <a:cubicBezTo>
                    <a:pt x="83" y="202"/>
                    <a:pt x="59" y="192"/>
                    <a:pt x="41" y="174"/>
                  </a:cubicBezTo>
                  <a:cubicBezTo>
                    <a:pt x="24" y="156"/>
                    <a:pt x="14" y="133"/>
                    <a:pt x="14" y="108"/>
                  </a:cubicBezTo>
                  <a:cubicBezTo>
                    <a:pt x="14" y="83"/>
                    <a:pt x="24" y="59"/>
                    <a:pt x="41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3486151" y="1460500"/>
              <a:ext cx="201613" cy="149225"/>
            </a:xfrm>
            <a:custGeom>
              <a:avLst/>
              <a:gdLst>
                <a:gd name="T0" fmla="*/ 45 w 136"/>
                <a:gd name="T1" fmla="*/ 101 h 101"/>
                <a:gd name="T2" fmla="*/ 45 w 136"/>
                <a:gd name="T3" fmla="*/ 101 h 101"/>
                <a:gd name="T4" fmla="*/ 50 w 136"/>
                <a:gd name="T5" fmla="*/ 99 h 101"/>
                <a:gd name="T6" fmla="*/ 134 w 136"/>
                <a:gd name="T7" fmla="*/ 12 h 101"/>
                <a:gd name="T8" fmla="*/ 133 w 136"/>
                <a:gd name="T9" fmla="*/ 3 h 101"/>
                <a:gd name="T10" fmla="*/ 124 w 136"/>
                <a:gd name="T11" fmla="*/ 3 h 101"/>
                <a:gd name="T12" fmla="*/ 45 w 136"/>
                <a:gd name="T13" fmla="*/ 85 h 101"/>
                <a:gd name="T14" fmla="*/ 13 w 136"/>
                <a:gd name="T15" fmla="*/ 47 h 101"/>
                <a:gd name="T16" fmla="*/ 4 w 136"/>
                <a:gd name="T17" fmla="*/ 46 h 101"/>
                <a:gd name="T18" fmla="*/ 3 w 136"/>
                <a:gd name="T19" fmla="*/ 55 h 101"/>
                <a:gd name="T20" fmla="*/ 40 w 136"/>
                <a:gd name="T21" fmla="*/ 99 h 101"/>
                <a:gd name="T22" fmla="*/ 45 w 136"/>
                <a:gd name="T2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101">
                  <a:moveTo>
                    <a:pt x="45" y="101"/>
                  </a:moveTo>
                  <a:cubicBezTo>
                    <a:pt x="45" y="101"/>
                    <a:pt x="45" y="101"/>
                    <a:pt x="45" y="101"/>
                  </a:cubicBezTo>
                  <a:cubicBezTo>
                    <a:pt x="47" y="101"/>
                    <a:pt x="48" y="101"/>
                    <a:pt x="50" y="99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6" y="9"/>
                    <a:pt x="136" y="5"/>
                    <a:pt x="133" y="3"/>
                  </a:cubicBezTo>
                  <a:cubicBezTo>
                    <a:pt x="131" y="0"/>
                    <a:pt x="126" y="0"/>
                    <a:pt x="124" y="3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1" y="44"/>
                    <a:pt x="6" y="43"/>
                    <a:pt x="4" y="46"/>
                  </a:cubicBezTo>
                  <a:cubicBezTo>
                    <a:pt x="1" y="48"/>
                    <a:pt x="0" y="52"/>
                    <a:pt x="3" y="55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1" y="100"/>
                    <a:pt x="43" y="101"/>
                    <a:pt x="45" y="1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3924301" y="972207"/>
            <a:ext cx="317500" cy="317500"/>
            <a:chOff x="3924301" y="1371600"/>
            <a:chExt cx="317500" cy="317500"/>
          </a:xfrm>
        </p:grpSpPr>
        <p:sp>
          <p:nvSpPr>
            <p:cNvPr id="44" name="Freeform 15"/>
            <p:cNvSpPr>
              <a:spLocks noEditPoints="1"/>
            </p:cNvSpPr>
            <p:nvPr/>
          </p:nvSpPr>
          <p:spPr bwMode="auto">
            <a:xfrm>
              <a:off x="3924301" y="1371600"/>
              <a:ext cx="317500" cy="317500"/>
            </a:xfrm>
            <a:custGeom>
              <a:avLst/>
              <a:gdLst>
                <a:gd name="T0" fmla="*/ 108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3 h 215"/>
                <a:gd name="T8" fmla="*/ 108 w 215"/>
                <a:gd name="T9" fmla="*/ 215 h 215"/>
                <a:gd name="T10" fmla="*/ 184 w 215"/>
                <a:gd name="T11" fmla="*/ 183 h 215"/>
                <a:gd name="T12" fmla="*/ 215 w 215"/>
                <a:gd name="T13" fmla="*/ 108 h 215"/>
                <a:gd name="T14" fmla="*/ 184 w 215"/>
                <a:gd name="T15" fmla="*/ 32 h 215"/>
                <a:gd name="T16" fmla="*/ 108 w 215"/>
                <a:gd name="T17" fmla="*/ 0 h 215"/>
                <a:gd name="T18" fmla="*/ 174 w 215"/>
                <a:gd name="T19" fmla="*/ 174 h 215"/>
                <a:gd name="T20" fmla="*/ 108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8 w 215"/>
                <a:gd name="T29" fmla="*/ 14 h 215"/>
                <a:gd name="T30" fmla="*/ 174 w 215"/>
                <a:gd name="T31" fmla="*/ 41 h 215"/>
                <a:gd name="T32" fmla="*/ 202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8" y="0"/>
                  </a:moveTo>
                  <a:cubicBezTo>
                    <a:pt x="79" y="0"/>
                    <a:pt x="52" y="11"/>
                    <a:pt x="32" y="32"/>
                  </a:cubicBezTo>
                  <a:cubicBezTo>
                    <a:pt x="12" y="52"/>
                    <a:pt x="0" y="79"/>
                    <a:pt x="0" y="108"/>
                  </a:cubicBezTo>
                  <a:cubicBezTo>
                    <a:pt x="0" y="136"/>
                    <a:pt x="12" y="163"/>
                    <a:pt x="32" y="183"/>
                  </a:cubicBezTo>
                  <a:cubicBezTo>
                    <a:pt x="52" y="204"/>
                    <a:pt x="79" y="215"/>
                    <a:pt x="108" y="215"/>
                  </a:cubicBezTo>
                  <a:cubicBezTo>
                    <a:pt x="136" y="215"/>
                    <a:pt x="163" y="204"/>
                    <a:pt x="184" y="183"/>
                  </a:cubicBezTo>
                  <a:cubicBezTo>
                    <a:pt x="204" y="163"/>
                    <a:pt x="215" y="136"/>
                    <a:pt x="215" y="108"/>
                  </a:cubicBezTo>
                  <a:cubicBezTo>
                    <a:pt x="215" y="79"/>
                    <a:pt x="204" y="52"/>
                    <a:pt x="184" y="32"/>
                  </a:cubicBezTo>
                  <a:cubicBezTo>
                    <a:pt x="163" y="11"/>
                    <a:pt x="136" y="0"/>
                    <a:pt x="108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8" y="202"/>
                  </a:cubicBezTo>
                  <a:cubicBezTo>
                    <a:pt x="83" y="202"/>
                    <a:pt x="59" y="192"/>
                    <a:pt x="41" y="174"/>
                  </a:cubicBezTo>
                  <a:cubicBezTo>
                    <a:pt x="24" y="156"/>
                    <a:pt x="14" y="133"/>
                    <a:pt x="14" y="108"/>
                  </a:cubicBezTo>
                  <a:cubicBezTo>
                    <a:pt x="14" y="83"/>
                    <a:pt x="24" y="59"/>
                    <a:pt x="41" y="41"/>
                  </a:cubicBezTo>
                  <a:cubicBezTo>
                    <a:pt x="59" y="23"/>
                    <a:pt x="83" y="14"/>
                    <a:pt x="108" y="14"/>
                  </a:cubicBezTo>
                  <a:cubicBezTo>
                    <a:pt x="133" y="14"/>
                    <a:pt x="156" y="23"/>
                    <a:pt x="174" y="41"/>
                  </a:cubicBezTo>
                  <a:cubicBezTo>
                    <a:pt x="192" y="59"/>
                    <a:pt x="202" y="83"/>
                    <a:pt x="202" y="108"/>
                  </a:cubicBezTo>
                  <a:cubicBezTo>
                    <a:pt x="202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3984626" y="1520825"/>
              <a:ext cx="198438" cy="19050"/>
            </a:xfrm>
            <a:custGeom>
              <a:avLst/>
              <a:gdLst>
                <a:gd name="T0" fmla="*/ 127 w 134"/>
                <a:gd name="T1" fmla="*/ 0 h 13"/>
                <a:gd name="T2" fmla="*/ 6 w 134"/>
                <a:gd name="T3" fmla="*/ 0 h 13"/>
                <a:gd name="T4" fmla="*/ 0 w 134"/>
                <a:gd name="T5" fmla="*/ 7 h 13"/>
                <a:gd name="T6" fmla="*/ 6 w 134"/>
                <a:gd name="T7" fmla="*/ 13 h 13"/>
                <a:gd name="T8" fmla="*/ 127 w 134"/>
                <a:gd name="T9" fmla="*/ 13 h 13"/>
                <a:gd name="T10" fmla="*/ 134 w 134"/>
                <a:gd name="T11" fmla="*/ 7 h 13"/>
                <a:gd name="T12" fmla="*/ 127 w 13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">
                  <a:moveTo>
                    <a:pt x="12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31" y="13"/>
                    <a:pt x="134" y="10"/>
                    <a:pt x="134" y="7"/>
                  </a:cubicBezTo>
                  <a:cubicBezTo>
                    <a:pt x="134" y="3"/>
                    <a:pt x="131" y="0"/>
                    <a:pt x="1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40" name="Group 239"/>
          <p:cNvGrpSpPr/>
          <p:nvPr/>
        </p:nvGrpSpPr>
        <p:grpSpPr>
          <a:xfrm>
            <a:off x="4414839" y="972207"/>
            <a:ext cx="315913" cy="317500"/>
            <a:chOff x="4414839" y="1371600"/>
            <a:chExt cx="315913" cy="317500"/>
          </a:xfrm>
        </p:grpSpPr>
        <p:sp>
          <p:nvSpPr>
            <p:cNvPr id="46" name="Freeform 17"/>
            <p:cNvSpPr>
              <a:spLocks noEditPoints="1"/>
            </p:cNvSpPr>
            <p:nvPr/>
          </p:nvSpPr>
          <p:spPr bwMode="auto">
            <a:xfrm>
              <a:off x="4414839" y="1371600"/>
              <a:ext cx="315913" cy="317500"/>
            </a:xfrm>
            <a:custGeom>
              <a:avLst/>
              <a:gdLst>
                <a:gd name="T0" fmla="*/ 107 w 214"/>
                <a:gd name="T1" fmla="*/ 0 h 215"/>
                <a:gd name="T2" fmla="*/ 31 w 214"/>
                <a:gd name="T3" fmla="*/ 32 h 215"/>
                <a:gd name="T4" fmla="*/ 0 w 214"/>
                <a:gd name="T5" fmla="*/ 108 h 215"/>
                <a:gd name="T6" fmla="*/ 31 w 214"/>
                <a:gd name="T7" fmla="*/ 183 h 215"/>
                <a:gd name="T8" fmla="*/ 107 w 214"/>
                <a:gd name="T9" fmla="*/ 215 h 215"/>
                <a:gd name="T10" fmla="*/ 183 w 214"/>
                <a:gd name="T11" fmla="*/ 183 h 215"/>
                <a:gd name="T12" fmla="*/ 214 w 214"/>
                <a:gd name="T13" fmla="*/ 108 h 215"/>
                <a:gd name="T14" fmla="*/ 183 w 214"/>
                <a:gd name="T15" fmla="*/ 32 h 215"/>
                <a:gd name="T16" fmla="*/ 107 w 214"/>
                <a:gd name="T17" fmla="*/ 0 h 215"/>
                <a:gd name="T18" fmla="*/ 173 w 214"/>
                <a:gd name="T19" fmla="*/ 174 h 215"/>
                <a:gd name="T20" fmla="*/ 107 w 214"/>
                <a:gd name="T21" fmla="*/ 202 h 215"/>
                <a:gd name="T22" fmla="*/ 41 w 214"/>
                <a:gd name="T23" fmla="*/ 174 h 215"/>
                <a:gd name="T24" fmla="*/ 13 w 214"/>
                <a:gd name="T25" fmla="*/ 108 h 215"/>
                <a:gd name="T26" fmla="*/ 41 w 214"/>
                <a:gd name="T27" fmla="*/ 41 h 215"/>
                <a:gd name="T28" fmla="*/ 107 w 214"/>
                <a:gd name="T29" fmla="*/ 14 h 215"/>
                <a:gd name="T30" fmla="*/ 173 w 214"/>
                <a:gd name="T31" fmla="*/ 41 h 215"/>
                <a:gd name="T32" fmla="*/ 201 w 214"/>
                <a:gd name="T33" fmla="*/ 108 h 215"/>
                <a:gd name="T34" fmla="*/ 173 w 214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4" h="215">
                  <a:moveTo>
                    <a:pt x="107" y="0"/>
                  </a:moveTo>
                  <a:cubicBezTo>
                    <a:pt x="78" y="0"/>
                    <a:pt x="51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3"/>
                  </a:cubicBezTo>
                  <a:cubicBezTo>
                    <a:pt x="51" y="204"/>
                    <a:pt x="78" y="215"/>
                    <a:pt x="107" y="215"/>
                  </a:cubicBezTo>
                  <a:cubicBezTo>
                    <a:pt x="136" y="215"/>
                    <a:pt x="163" y="204"/>
                    <a:pt x="183" y="183"/>
                  </a:cubicBezTo>
                  <a:cubicBezTo>
                    <a:pt x="203" y="163"/>
                    <a:pt x="214" y="136"/>
                    <a:pt x="214" y="108"/>
                  </a:cubicBezTo>
                  <a:cubicBezTo>
                    <a:pt x="214" y="79"/>
                    <a:pt x="203" y="52"/>
                    <a:pt x="183" y="32"/>
                  </a:cubicBezTo>
                  <a:cubicBezTo>
                    <a:pt x="163" y="11"/>
                    <a:pt x="136" y="0"/>
                    <a:pt x="107" y="0"/>
                  </a:cubicBezTo>
                  <a:close/>
                  <a:moveTo>
                    <a:pt x="173" y="174"/>
                  </a:moveTo>
                  <a:cubicBezTo>
                    <a:pt x="156" y="192"/>
                    <a:pt x="132" y="202"/>
                    <a:pt x="107" y="202"/>
                  </a:cubicBezTo>
                  <a:cubicBezTo>
                    <a:pt x="82" y="202"/>
                    <a:pt x="58" y="192"/>
                    <a:pt x="41" y="174"/>
                  </a:cubicBezTo>
                  <a:cubicBezTo>
                    <a:pt x="23" y="156"/>
                    <a:pt x="13" y="133"/>
                    <a:pt x="13" y="108"/>
                  </a:cubicBezTo>
                  <a:cubicBezTo>
                    <a:pt x="13" y="83"/>
                    <a:pt x="23" y="59"/>
                    <a:pt x="41" y="41"/>
                  </a:cubicBezTo>
                  <a:cubicBezTo>
                    <a:pt x="58" y="23"/>
                    <a:pt x="82" y="14"/>
                    <a:pt x="107" y="14"/>
                  </a:cubicBezTo>
                  <a:cubicBezTo>
                    <a:pt x="132" y="14"/>
                    <a:pt x="156" y="23"/>
                    <a:pt x="173" y="41"/>
                  </a:cubicBezTo>
                  <a:cubicBezTo>
                    <a:pt x="191" y="59"/>
                    <a:pt x="201" y="83"/>
                    <a:pt x="201" y="108"/>
                  </a:cubicBezTo>
                  <a:cubicBezTo>
                    <a:pt x="201" y="133"/>
                    <a:pt x="191" y="156"/>
                    <a:pt x="173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4475164" y="1431925"/>
              <a:ext cx="196850" cy="198437"/>
            </a:xfrm>
            <a:custGeom>
              <a:avLst/>
              <a:gdLst>
                <a:gd name="T0" fmla="*/ 127 w 134"/>
                <a:gd name="T1" fmla="*/ 60 h 134"/>
                <a:gd name="T2" fmla="*/ 74 w 134"/>
                <a:gd name="T3" fmla="*/ 60 h 134"/>
                <a:gd name="T4" fmla="*/ 74 w 134"/>
                <a:gd name="T5" fmla="*/ 6 h 134"/>
                <a:gd name="T6" fmla="*/ 67 w 134"/>
                <a:gd name="T7" fmla="*/ 0 h 134"/>
                <a:gd name="T8" fmla="*/ 60 w 134"/>
                <a:gd name="T9" fmla="*/ 6 h 134"/>
                <a:gd name="T10" fmla="*/ 60 w 134"/>
                <a:gd name="T11" fmla="*/ 60 h 134"/>
                <a:gd name="T12" fmla="*/ 7 w 134"/>
                <a:gd name="T13" fmla="*/ 60 h 134"/>
                <a:gd name="T14" fmla="*/ 0 w 134"/>
                <a:gd name="T15" fmla="*/ 67 h 134"/>
                <a:gd name="T16" fmla="*/ 7 w 134"/>
                <a:gd name="T17" fmla="*/ 73 h 134"/>
                <a:gd name="T18" fmla="*/ 60 w 134"/>
                <a:gd name="T19" fmla="*/ 73 h 134"/>
                <a:gd name="T20" fmla="*/ 60 w 134"/>
                <a:gd name="T21" fmla="*/ 127 h 134"/>
                <a:gd name="T22" fmla="*/ 67 w 134"/>
                <a:gd name="T23" fmla="*/ 134 h 134"/>
                <a:gd name="T24" fmla="*/ 74 w 134"/>
                <a:gd name="T25" fmla="*/ 127 h 134"/>
                <a:gd name="T26" fmla="*/ 74 w 134"/>
                <a:gd name="T27" fmla="*/ 73 h 134"/>
                <a:gd name="T28" fmla="*/ 127 w 134"/>
                <a:gd name="T29" fmla="*/ 73 h 134"/>
                <a:gd name="T30" fmla="*/ 134 w 134"/>
                <a:gd name="T31" fmla="*/ 67 h 134"/>
                <a:gd name="T32" fmla="*/ 127 w 134"/>
                <a:gd name="T33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34">
                  <a:moveTo>
                    <a:pt x="127" y="60"/>
                  </a:moveTo>
                  <a:cubicBezTo>
                    <a:pt x="74" y="60"/>
                    <a:pt x="74" y="60"/>
                    <a:pt x="74" y="6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3"/>
                    <a:pt x="71" y="0"/>
                    <a:pt x="67" y="0"/>
                  </a:cubicBezTo>
                  <a:cubicBezTo>
                    <a:pt x="63" y="0"/>
                    <a:pt x="60" y="3"/>
                    <a:pt x="60" y="6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3" y="60"/>
                    <a:pt x="0" y="63"/>
                    <a:pt x="0" y="67"/>
                  </a:cubicBezTo>
                  <a:cubicBezTo>
                    <a:pt x="0" y="70"/>
                    <a:pt x="3" y="73"/>
                    <a:pt x="7" y="73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0" y="127"/>
                    <a:pt x="60" y="127"/>
                    <a:pt x="60" y="127"/>
                  </a:cubicBezTo>
                  <a:cubicBezTo>
                    <a:pt x="60" y="131"/>
                    <a:pt x="63" y="134"/>
                    <a:pt x="67" y="134"/>
                  </a:cubicBezTo>
                  <a:cubicBezTo>
                    <a:pt x="71" y="134"/>
                    <a:pt x="74" y="131"/>
                    <a:pt x="74" y="127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31" y="73"/>
                    <a:pt x="134" y="70"/>
                    <a:pt x="134" y="67"/>
                  </a:cubicBezTo>
                  <a:cubicBezTo>
                    <a:pt x="134" y="63"/>
                    <a:pt x="131" y="60"/>
                    <a:pt x="127" y="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41" name="Group 240"/>
          <p:cNvGrpSpPr/>
          <p:nvPr/>
        </p:nvGrpSpPr>
        <p:grpSpPr>
          <a:xfrm>
            <a:off x="4905376" y="972207"/>
            <a:ext cx="315913" cy="317500"/>
            <a:chOff x="4905376" y="1371600"/>
            <a:chExt cx="315913" cy="317500"/>
          </a:xfrm>
        </p:grpSpPr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4987926" y="1455737"/>
              <a:ext cx="150813" cy="149225"/>
            </a:xfrm>
            <a:custGeom>
              <a:avLst/>
              <a:gdLst>
                <a:gd name="T0" fmla="*/ 3 w 102"/>
                <a:gd name="T1" fmla="*/ 99 h 101"/>
                <a:gd name="T2" fmla="*/ 7 w 102"/>
                <a:gd name="T3" fmla="*/ 101 h 101"/>
                <a:gd name="T4" fmla="*/ 12 w 102"/>
                <a:gd name="T5" fmla="*/ 99 h 101"/>
                <a:gd name="T6" fmla="*/ 51 w 102"/>
                <a:gd name="T7" fmla="*/ 60 h 101"/>
                <a:gd name="T8" fmla="*/ 90 w 102"/>
                <a:gd name="T9" fmla="*/ 99 h 101"/>
                <a:gd name="T10" fmla="*/ 95 w 102"/>
                <a:gd name="T11" fmla="*/ 101 h 101"/>
                <a:gd name="T12" fmla="*/ 99 w 102"/>
                <a:gd name="T13" fmla="*/ 99 h 101"/>
                <a:gd name="T14" fmla="*/ 99 w 102"/>
                <a:gd name="T15" fmla="*/ 89 h 101"/>
                <a:gd name="T16" fmla="*/ 61 w 102"/>
                <a:gd name="T17" fmla="*/ 51 h 101"/>
                <a:gd name="T18" fmla="*/ 99 w 102"/>
                <a:gd name="T19" fmla="*/ 12 h 101"/>
                <a:gd name="T20" fmla="*/ 99 w 102"/>
                <a:gd name="T21" fmla="*/ 2 h 101"/>
                <a:gd name="T22" fmla="*/ 90 w 102"/>
                <a:gd name="T23" fmla="*/ 2 h 101"/>
                <a:gd name="T24" fmla="*/ 51 w 102"/>
                <a:gd name="T25" fmla="*/ 41 h 101"/>
                <a:gd name="T26" fmla="*/ 12 w 102"/>
                <a:gd name="T27" fmla="*/ 2 h 101"/>
                <a:gd name="T28" fmla="*/ 3 w 102"/>
                <a:gd name="T29" fmla="*/ 2 h 101"/>
                <a:gd name="T30" fmla="*/ 3 w 102"/>
                <a:gd name="T31" fmla="*/ 12 h 101"/>
                <a:gd name="T32" fmla="*/ 42 w 102"/>
                <a:gd name="T33" fmla="*/ 51 h 101"/>
                <a:gd name="T34" fmla="*/ 3 w 102"/>
                <a:gd name="T35" fmla="*/ 89 h 101"/>
                <a:gd name="T36" fmla="*/ 3 w 102"/>
                <a:gd name="T37" fmla="*/ 9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01">
                  <a:moveTo>
                    <a:pt x="3" y="99"/>
                  </a:moveTo>
                  <a:cubicBezTo>
                    <a:pt x="4" y="100"/>
                    <a:pt x="6" y="101"/>
                    <a:pt x="7" y="101"/>
                  </a:cubicBezTo>
                  <a:cubicBezTo>
                    <a:pt x="9" y="101"/>
                    <a:pt x="11" y="100"/>
                    <a:pt x="12" y="99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1" y="100"/>
                    <a:pt x="93" y="101"/>
                    <a:pt x="95" y="101"/>
                  </a:cubicBezTo>
                  <a:cubicBezTo>
                    <a:pt x="96" y="101"/>
                    <a:pt x="98" y="100"/>
                    <a:pt x="99" y="99"/>
                  </a:cubicBezTo>
                  <a:cubicBezTo>
                    <a:pt x="102" y="96"/>
                    <a:pt x="102" y="92"/>
                    <a:pt x="99" y="8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2" y="9"/>
                    <a:pt x="102" y="5"/>
                    <a:pt x="99" y="2"/>
                  </a:cubicBezTo>
                  <a:cubicBezTo>
                    <a:pt x="97" y="0"/>
                    <a:pt x="93" y="0"/>
                    <a:pt x="90" y="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ubicBezTo>
                    <a:pt x="0" y="5"/>
                    <a:pt x="0" y="9"/>
                    <a:pt x="3" y="1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0" y="92"/>
                    <a:pt x="0" y="96"/>
                    <a:pt x="3" y="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Freeform 20"/>
            <p:cNvSpPr>
              <a:spLocks noEditPoints="1"/>
            </p:cNvSpPr>
            <p:nvPr/>
          </p:nvSpPr>
          <p:spPr bwMode="auto">
            <a:xfrm>
              <a:off x="4905376" y="1371600"/>
              <a:ext cx="315913" cy="317500"/>
            </a:xfrm>
            <a:custGeom>
              <a:avLst/>
              <a:gdLst>
                <a:gd name="T0" fmla="*/ 107 w 214"/>
                <a:gd name="T1" fmla="*/ 215 h 215"/>
                <a:gd name="T2" fmla="*/ 183 w 214"/>
                <a:gd name="T3" fmla="*/ 183 h 215"/>
                <a:gd name="T4" fmla="*/ 214 w 214"/>
                <a:gd name="T5" fmla="*/ 108 h 215"/>
                <a:gd name="T6" fmla="*/ 183 w 214"/>
                <a:gd name="T7" fmla="*/ 32 h 215"/>
                <a:gd name="T8" fmla="*/ 107 w 214"/>
                <a:gd name="T9" fmla="*/ 0 h 215"/>
                <a:gd name="T10" fmla="*/ 31 w 214"/>
                <a:gd name="T11" fmla="*/ 32 h 215"/>
                <a:gd name="T12" fmla="*/ 0 w 214"/>
                <a:gd name="T13" fmla="*/ 108 h 215"/>
                <a:gd name="T14" fmla="*/ 31 w 214"/>
                <a:gd name="T15" fmla="*/ 183 h 215"/>
                <a:gd name="T16" fmla="*/ 107 w 214"/>
                <a:gd name="T17" fmla="*/ 215 h 215"/>
                <a:gd name="T18" fmla="*/ 41 w 214"/>
                <a:gd name="T19" fmla="*/ 41 h 215"/>
                <a:gd name="T20" fmla="*/ 107 w 214"/>
                <a:gd name="T21" fmla="*/ 14 h 215"/>
                <a:gd name="T22" fmla="*/ 173 w 214"/>
                <a:gd name="T23" fmla="*/ 41 h 215"/>
                <a:gd name="T24" fmla="*/ 201 w 214"/>
                <a:gd name="T25" fmla="*/ 108 h 215"/>
                <a:gd name="T26" fmla="*/ 173 w 214"/>
                <a:gd name="T27" fmla="*/ 174 h 215"/>
                <a:gd name="T28" fmla="*/ 107 w 214"/>
                <a:gd name="T29" fmla="*/ 202 h 215"/>
                <a:gd name="T30" fmla="*/ 41 w 214"/>
                <a:gd name="T31" fmla="*/ 174 h 215"/>
                <a:gd name="T32" fmla="*/ 13 w 214"/>
                <a:gd name="T33" fmla="*/ 108 h 215"/>
                <a:gd name="T34" fmla="*/ 41 w 214"/>
                <a:gd name="T35" fmla="*/ 4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4" h="215">
                  <a:moveTo>
                    <a:pt x="107" y="215"/>
                  </a:moveTo>
                  <a:cubicBezTo>
                    <a:pt x="136" y="215"/>
                    <a:pt x="163" y="204"/>
                    <a:pt x="183" y="183"/>
                  </a:cubicBezTo>
                  <a:cubicBezTo>
                    <a:pt x="203" y="163"/>
                    <a:pt x="214" y="136"/>
                    <a:pt x="214" y="108"/>
                  </a:cubicBezTo>
                  <a:cubicBezTo>
                    <a:pt x="214" y="79"/>
                    <a:pt x="203" y="52"/>
                    <a:pt x="183" y="32"/>
                  </a:cubicBezTo>
                  <a:cubicBezTo>
                    <a:pt x="163" y="11"/>
                    <a:pt x="136" y="0"/>
                    <a:pt x="107" y="0"/>
                  </a:cubicBezTo>
                  <a:cubicBezTo>
                    <a:pt x="78" y="0"/>
                    <a:pt x="51" y="11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3"/>
                  </a:cubicBezTo>
                  <a:cubicBezTo>
                    <a:pt x="51" y="204"/>
                    <a:pt x="78" y="215"/>
                    <a:pt x="107" y="215"/>
                  </a:cubicBezTo>
                  <a:close/>
                  <a:moveTo>
                    <a:pt x="41" y="41"/>
                  </a:moveTo>
                  <a:cubicBezTo>
                    <a:pt x="58" y="23"/>
                    <a:pt x="82" y="14"/>
                    <a:pt x="107" y="14"/>
                  </a:cubicBezTo>
                  <a:cubicBezTo>
                    <a:pt x="132" y="14"/>
                    <a:pt x="156" y="23"/>
                    <a:pt x="173" y="41"/>
                  </a:cubicBezTo>
                  <a:cubicBezTo>
                    <a:pt x="191" y="59"/>
                    <a:pt x="201" y="83"/>
                    <a:pt x="201" y="108"/>
                  </a:cubicBezTo>
                  <a:cubicBezTo>
                    <a:pt x="201" y="133"/>
                    <a:pt x="191" y="156"/>
                    <a:pt x="173" y="174"/>
                  </a:cubicBezTo>
                  <a:cubicBezTo>
                    <a:pt x="156" y="192"/>
                    <a:pt x="132" y="202"/>
                    <a:pt x="107" y="202"/>
                  </a:cubicBezTo>
                  <a:cubicBezTo>
                    <a:pt x="82" y="202"/>
                    <a:pt x="58" y="192"/>
                    <a:pt x="41" y="174"/>
                  </a:cubicBezTo>
                  <a:cubicBezTo>
                    <a:pt x="23" y="156"/>
                    <a:pt x="13" y="133"/>
                    <a:pt x="13" y="108"/>
                  </a:cubicBezTo>
                  <a:cubicBezTo>
                    <a:pt x="13" y="83"/>
                    <a:pt x="23" y="59"/>
                    <a:pt x="41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0" name="Freeform 21"/>
          <p:cNvSpPr>
            <a:spLocks noEditPoints="1"/>
          </p:cNvSpPr>
          <p:nvPr/>
        </p:nvSpPr>
        <p:spPr bwMode="auto">
          <a:xfrm>
            <a:off x="4905376" y="2935944"/>
            <a:ext cx="317500" cy="315912"/>
          </a:xfrm>
          <a:custGeom>
            <a:avLst/>
            <a:gdLst>
              <a:gd name="T0" fmla="*/ 152 w 215"/>
              <a:gd name="T1" fmla="*/ 122 h 214"/>
              <a:gd name="T2" fmla="*/ 143 w 215"/>
              <a:gd name="T3" fmla="*/ 122 h 214"/>
              <a:gd name="T4" fmla="*/ 137 w 215"/>
              <a:gd name="T5" fmla="*/ 128 h 214"/>
              <a:gd name="T6" fmla="*/ 124 w 215"/>
              <a:gd name="T7" fmla="*/ 115 h 214"/>
              <a:gd name="T8" fmla="*/ 141 w 215"/>
              <a:gd name="T9" fmla="*/ 70 h 214"/>
              <a:gd name="T10" fmla="*/ 70 w 215"/>
              <a:gd name="T11" fmla="*/ 0 h 214"/>
              <a:gd name="T12" fmla="*/ 0 w 215"/>
              <a:gd name="T13" fmla="*/ 70 h 214"/>
              <a:gd name="T14" fmla="*/ 70 w 215"/>
              <a:gd name="T15" fmla="*/ 141 h 214"/>
              <a:gd name="T16" fmla="*/ 115 w 215"/>
              <a:gd name="T17" fmla="*/ 124 h 214"/>
              <a:gd name="T18" fmla="*/ 128 w 215"/>
              <a:gd name="T19" fmla="*/ 137 h 214"/>
              <a:gd name="T20" fmla="*/ 122 w 215"/>
              <a:gd name="T21" fmla="*/ 143 h 214"/>
              <a:gd name="T22" fmla="*/ 122 w 215"/>
              <a:gd name="T23" fmla="*/ 152 h 214"/>
              <a:gd name="T24" fmla="*/ 183 w 215"/>
              <a:gd name="T25" fmla="*/ 212 h 214"/>
              <a:gd name="T26" fmla="*/ 188 w 215"/>
              <a:gd name="T27" fmla="*/ 214 h 214"/>
              <a:gd name="T28" fmla="*/ 192 w 215"/>
              <a:gd name="T29" fmla="*/ 212 h 214"/>
              <a:gd name="T30" fmla="*/ 212 w 215"/>
              <a:gd name="T31" fmla="*/ 192 h 214"/>
              <a:gd name="T32" fmla="*/ 212 w 215"/>
              <a:gd name="T33" fmla="*/ 183 h 214"/>
              <a:gd name="T34" fmla="*/ 152 w 215"/>
              <a:gd name="T35" fmla="*/ 122 h 214"/>
              <a:gd name="T36" fmla="*/ 13 w 215"/>
              <a:gd name="T37" fmla="*/ 70 h 214"/>
              <a:gd name="T38" fmla="*/ 70 w 215"/>
              <a:gd name="T39" fmla="*/ 13 h 214"/>
              <a:gd name="T40" fmla="*/ 127 w 215"/>
              <a:gd name="T41" fmla="*/ 70 h 214"/>
              <a:gd name="T42" fmla="*/ 70 w 215"/>
              <a:gd name="T43" fmla="*/ 127 h 214"/>
              <a:gd name="T44" fmla="*/ 13 w 215"/>
              <a:gd name="T45" fmla="*/ 70 h 214"/>
              <a:gd name="T46" fmla="*/ 188 w 215"/>
              <a:gd name="T47" fmla="*/ 198 h 214"/>
              <a:gd name="T48" fmla="*/ 137 w 215"/>
              <a:gd name="T49" fmla="*/ 147 h 214"/>
              <a:gd name="T50" fmla="*/ 147 w 215"/>
              <a:gd name="T51" fmla="*/ 137 h 214"/>
              <a:gd name="T52" fmla="*/ 198 w 215"/>
              <a:gd name="T53" fmla="*/ 188 h 214"/>
              <a:gd name="T54" fmla="*/ 188 w 215"/>
              <a:gd name="T55" fmla="*/ 198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5" h="214">
                <a:moveTo>
                  <a:pt x="152" y="122"/>
                </a:moveTo>
                <a:cubicBezTo>
                  <a:pt x="149" y="120"/>
                  <a:pt x="145" y="120"/>
                  <a:pt x="143" y="122"/>
                </a:cubicBezTo>
                <a:cubicBezTo>
                  <a:pt x="137" y="128"/>
                  <a:pt x="137" y="128"/>
                  <a:pt x="137" y="128"/>
                </a:cubicBezTo>
                <a:cubicBezTo>
                  <a:pt x="124" y="115"/>
                  <a:pt x="124" y="115"/>
                  <a:pt x="124" y="115"/>
                </a:cubicBezTo>
                <a:cubicBezTo>
                  <a:pt x="135" y="103"/>
                  <a:pt x="141" y="87"/>
                  <a:pt x="141" y="70"/>
                </a:cubicBezTo>
                <a:cubicBezTo>
                  <a:pt x="141" y="31"/>
                  <a:pt x="109" y="0"/>
                  <a:pt x="70" y="0"/>
                </a:cubicBezTo>
                <a:cubicBezTo>
                  <a:pt x="31" y="0"/>
                  <a:pt x="0" y="31"/>
                  <a:pt x="0" y="70"/>
                </a:cubicBezTo>
                <a:cubicBezTo>
                  <a:pt x="0" y="109"/>
                  <a:pt x="31" y="141"/>
                  <a:pt x="70" y="141"/>
                </a:cubicBezTo>
                <a:cubicBezTo>
                  <a:pt x="87" y="141"/>
                  <a:pt x="103" y="135"/>
                  <a:pt x="115" y="124"/>
                </a:cubicBezTo>
                <a:cubicBezTo>
                  <a:pt x="128" y="137"/>
                  <a:pt x="128" y="137"/>
                  <a:pt x="128" y="137"/>
                </a:cubicBezTo>
                <a:cubicBezTo>
                  <a:pt x="122" y="143"/>
                  <a:pt x="122" y="143"/>
                  <a:pt x="122" y="143"/>
                </a:cubicBezTo>
                <a:cubicBezTo>
                  <a:pt x="120" y="145"/>
                  <a:pt x="120" y="149"/>
                  <a:pt x="122" y="152"/>
                </a:cubicBezTo>
                <a:cubicBezTo>
                  <a:pt x="183" y="212"/>
                  <a:pt x="183" y="212"/>
                  <a:pt x="183" y="212"/>
                </a:cubicBezTo>
                <a:cubicBezTo>
                  <a:pt x="184" y="214"/>
                  <a:pt x="186" y="214"/>
                  <a:pt x="188" y="214"/>
                </a:cubicBezTo>
                <a:cubicBezTo>
                  <a:pt x="189" y="214"/>
                  <a:pt x="191" y="214"/>
                  <a:pt x="192" y="212"/>
                </a:cubicBezTo>
                <a:cubicBezTo>
                  <a:pt x="212" y="192"/>
                  <a:pt x="212" y="192"/>
                  <a:pt x="212" y="192"/>
                </a:cubicBezTo>
                <a:cubicBezTo>
                  <a:pt x="215" y="190"/>
                  <a:pt x="215" y="185"/>
                  <a:pt x="212" y="183"/>
                </a:cubicBezTo>
                <a:lnTo>
                  <a:pt x="152" y="122"/>
                </a:lnTo>
                <a:close/>
                <a:moveTo>
                  <a:pt x="13" y="70"/>
                </a:moveTo>
                <a:cubicBezTo>
                  <a:pt x="13" y="39"/>
                  <a:pt x="39" y="13"/>
                  <a:pt x="70" y="13"/>
                </a:cubicBezTo>
                <a:cubicBezTo>
                  <a:pt x="102" y="13"/>
                  <a:pt x="127" y="39"/>
                  <a:pt x="127" y="70"/>
                </a:cubicBezTo>
                <a:cubicBezTo>
                  <a:pt x="127" y="102"/>
                  <a:pt x="102" y="127"/>
                  <a:pt x="70" y="127"/>
                </a:cubicBezTo>
                <a:cubicBezTo>
                  <a:pt x="39" y="127"/>
                  <a:pt x="13" y="102"/>
                  <a:pt x="13" y="70"/>
                </a:cubicBezTo>
                <a:close/>
                <a:moveTo>
                  <a:pt x="188" y="198"/>
                </a:moveTo>
                <a:cubicBezTo>
                  <a:pt x="137" y="147"/>
                  <a:pt x="137" y="147"/>
                  <a:pt x="137" y="147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98" y="188"/>
                  <a:pt x="198" y="188"/>
                  <a:pt x="198" y="188"/>
                </a:cubicBezTo>
                <a:lnTo>
                  <a:pt x="188" y="1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76" name="Group 275"/>
          <p:cNvGrpSpPr/>
          <p:nvPr/>
        </p:nvGrpSpPr>
        <p:grpSpPr>
          <a:xfrm>
            <a:off x="5395914" y="2935944"/>
            <a:ext cx="317500" cy="315912"/>
            <a:chOff x="5395914" y="3335337"/>
            <a:chExt cx="317500" cy="315912"/>
          </a:xfrm>
        </p:grpSpPr>
        <p:sp>
          <p:nvSpPr>
            <p:cNvPr id="51" name="Freeform 22"/>
            <p:cNvSpPr>
              <a:spLocks noEditPoints="1"/>
            </p:cNvSpPr>
            <p:nvPr/>
          </p:nvSpPr>
          <p:spPr bwMode="auto">
            <a:xfrm>
              <a:off x="5395914" y="3335337"/>
              <a:ext cx="317500" cy="315912"/>
            </a:xfrm>
            <a:custGeom>
              <a:avLst/>
              <a:gdLst>
                <a:gd name="T0" fmla="*/ 152 w 215"/>
                <a:gd name="T1" fmla="*/ 122 h 214"/>
                <a:gd name="T2" fmla="*/ 143 w 215"/>
                <a:gd name="T3" fmla="*/ 122 h 214"/>
                <a:gd name="T4" fmla="*/ 137 w 215"/>
                <a:gd name="T5" fmla="*/ 128 h 214"/>
                <a:gd name="T6" fmla="*/ 125 w 215"/>
                <a:gd name="T7" fmla="*/ 115 h 214"/>
                <a:gd name="T8" fmla="*/ 141 w 215"/>
                <a:gd name="T9" fmla="*/ 70 h 214"/>
                <a:gd name="T10" fmla="*/ 70 w 215"/>
                <a:gd name="T11" fmla="*/ 0 h 214"/>
                <a:gd name="T12" fmla="*/ 0 w 215"/>
                <a:gd name="T13" fmla="*/ 70 h 214"/>
                <a:gd name="T14" fmla="*/ 70 w 215"/>
                <a:gd name="T15" fmla="*/ 141 h 214"/>
                <a:gd name="T16" fmla="*/ 115 w 215"/>
                <a:gd name="T17" fmla="*/ 124 h 214"/>
                <a:gd name="T18" fmla="*/ 128 w 215"/>
                <a:gd name="T19" fmla="*/ 137 h 214"/>
                <a:gd name="T20" fmla="*/ 123 w 215"/>
                <a:gd name="T21" fmla="*/ 143 h 214"/>
                <a:gd name="T22" fmla="*/ 123 w 215"/>
                <a:gd name="T23" fmla="*/ 152 h 214"/>
                <a:gd name="T24" fmla="*/ 183 w 215"/>
                <a:gd name="T25" fmla="*/ 212 h 214"/>
                <a:gd name="T26" fmla="*/ 188 w 215"/>
                <a:gd name="T27" fmla="*/ 214 h 214"/>
                <a:gd name="T28" fmla="*/ 192 w 215"/>
                <a:gd name="T29" fmla="*/ 212 h 214"/>
                <a:gd name="T30" fmla="*/ 213 w 215"/>
                <a:gd name="T31" fmla="*/ 192 h 214"/>
                <a:gd name="T32" fmla="*/ 213 w 215"/>
                <a:gd name="T33" fmla="*/ 183 h 214"/>
                <a:gd name="T34" fmla="*/ 152 w 215"/>
                <a:gd name="T35" fmla="*/ 122 h 214"/>
                <a:gd name="T36" fmla="*/ 13 w 215"/>
                <a:gd name="T37" fmla="*/ 70 h 214"/>
                <a:gd name="T38" fmla="*/ 70 w 215"/>
                <a:gd name="T39" fmla="*/ 13 h 214"/>
                <a:gd name="T40" fmla="*/ 127 w 215"/>
                <a:gd name="T41" fmla="*/ 70 h 214"/>
                <a:gd name="T42" fmla="*/ 70 w 215"/>
                <a:gd name="T43" fmla="*/ 127 h 214"/>
                <a:gd name="T44" fmla="*/ 13 w 215"/>
                <a:gd name="T45" fmla="*/ 70 h 214"/>
                <a:gd name="T46" fmla="*/ 188 w 215"/>
                <a:gd name="T47" fmla="*/ 198 h 214"/>
                <a:gd name="T48" fmla="*/ 137 w 215"/>
                <a:gd name="T49" fmla="*/ 147 h 214"/>
                <a:gd name="T50" fmla="*/ 147 w 215"/>
                <a:gd name="T51" fmla="*/ 137 h 214"/>
                <a:gd name="T52" fmla="*/ 198 w 215"/>
                <a:gd name="T53" fmla="*/ 188 h 214"/>
                <a:gd name="T54" fmla="*/ 188 w 215"/>
                <a:gd name="T55" fmla="*/ 19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214">
                  <a:moveTo>
                    <a:pt x="152" y="122"/>
                  </a:moveTo>
                  <a:cubicBezTo>
                    <a:pt x="150" y="120"/>
                    <a:pt x="145" y="120"/>
                    <a:pt x="143" y="122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25" y="115"/>
                    <a:pt x="125" y="115"/>
                    <a:pt x="125" y="115"/>
                  </a:cubicBezTo>
                  <a:cubicBezTo>
                    <a:pt x="135" y="103"/>
                    <a:pt x="141" y="87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9"/>
                    <a:pt x="31" y="141"/>
                    <a:pt x="70" y="141"/>
                  </a:cubicBezTo>
                  <a:cubicBezTo>
                    <a:pt x="87" y="141"/>
                    <a:pt x="103" y="135"/>
                    <a:pt x="115" y="124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20" y="145"/>
                    <a:pt x="120" y="149"/>
                    <a:pt x="123" y="152"/>
                  </a:cubicBezTo>
                  <a:cubicBezTo>
                    <a:pt x="183" y="212"/>
                    <a:pt x="183" y="212"/>
                    <a:pt x="183" y="212"/>
                  </a:cubicBezTo>
                  <a:cubicBezTo>
                    <a:pt x="184" y="214"/>
                    <a:pt x="186" y="214"/>
                    <a:pt x="188" y="214"/>
                  </a:cubicBezTo>
                  <a:cubicBezTo>
                    <a:pt x="189" y="214"/>
                    <a:pt x="191" y="214"/>
                    <a:pt x="192" y="212"/>
                  </a:cubicBezTo>
                  <a:cubicBezTo>
                    <a:pt x="213" y="192"/>
                    <a:pt x="213" y="192"/>
                    <a:pt x="213" y="192"/>
                  </a:cubicBezTo>
                  <a:cubicBezTo>
                    <a:pt x="215" y="190"/>
                    <a:pt x="215" y="185"/>
                    <a:pt x="213" y="183"/>
                  </a:cubicBezTo>
                  <a:lnTo>
                    <a:pt x="152" y="122"/>
                  </a:lnTo>
                  <a:close/>
                  <a:moveTo>
                    <a:pt x="13" y="70"/>
                  </a:moveTo>
                  <a:cubicBezTo>
                    <a:pt x="13" y="39"/>
                    <a:pt x="39" y="13"/>
                    <a:pt x="70" y="13"/>
                  </a:cubicBezTo>
                  <a:cubicBezTo>
                    <a:pt x="102" y="13"/>
                    <a:pt x="127" y="39"/>
                    <a:pt x="127" y="70"/>
                  </a:cubicBezTo>
                  <a:cubicBezTo>
                    <a:pt x="127" y="102"/>
                    <a:pt x="102" y="127"/>
                    <a:pt x="70" y="127"/>
                  </a:cubicBezTo>
                  <a:cubicBezTo>
                    <a:pt x="39" y="127"/>
                    <a:pt x="13" y="102"/>
                    <a:pt x="13" y="70"/>
                  </a:cubicBezTo>
                  <a:close/>
                  <a:moveTo>
                    <a:pt x="188" y="198"/>
                  </a:moveTo>
                  <a:cubicBezTo>
                    <a:pt x="137" y="147"/>
                    <a:pt x="137" y="147"/>
                    <a:pt x="137" y="147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98" y="188"/>
                    <a:pt x="198" y="188"/>
                    <a:pt x="198" y="188"/>
                  </a:cubicBezTo>
                  <a:lnTo>
                    <a:pt x="188" y="1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5445126" y="3429000"/>
              <a:ext cx="107950" cy="20637"/>
            </a:xfrm>
            <a:custGeom>
              <a:avLst/>
              <a:gdLst>
                <a:gd name="T0" fmla="*/ 67 w 74"/>
                <a:gd name="T1" fmla="*/ 0 h 14"/>
                <a:gd name="T2" fmla="*/ 7 w 74"/>
                <a:gd name="T3" fmla="*/ 0 h 14"/>
                <a:gd name="T4" fmla="*/ 0 w 74"/>
                <a:gd name="T5" fmla="*/ 7 h 14"/>
                <a:gd name="T6" fmla="*/ 7 w 74"/>
                <a:gd name="T7" fmla="*/ 14 h 14"/>
                <a:gd name="T8" fmla="*/ 67 w 74"/>
                <a:gd name="T9" fmla="*/ 14 h 14"/>
                <a:gd name="T10" fmla="*/ 74 w 74"/>
                <a:gd name="T11" fmla="*/ 7 h 14"/>
                <a:gd name="T12" fmla="*/ 67 w 7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4">
                  <a:moveTo>
                    <a:pt x="6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71" y="14"/>
                    <a:pt x="74" y="11"/>
                    <a:pt x="74" y="7"/>
                  </a:cubicBezTo>
                  <a:cubicBezTo>
                    <a:pt x="74" y="3"/>
                    <a:pt x="71" y="0"/>
                    <a:pt x="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5886451" y="2935944"/>
            <a:ext cx="317500" cy="315912"/>
            <a:chOff x="5886451" y="3335337"/>
            <a:chExt cx="317500" cy="315912"/>
          </a:xfrm>
        </p:grpSpPr>
        <p:sp>
          <p:nvSpPr>
            <p:cNvPr id="53" name="Freeform 24"/>
            <p:cNvSpPr>
              <a:spLocks noEditPoints="1"/>
            </p:cNvSpPr>
            <p:nvPr/>
          </p:nvSpPr>
          <p:spPr bwMode="auto">
            <a:xfrm>
              <a:off x="5886451" y="3335337"/>
              <a:ext cx="317500" cy="315912"/>
            </a:xfrm>
            <a:custGeom>
              <a:avLst/>
              <a:gdLst>
                <a:gd name="T0" fmla="*/ 70 w 215"/>
                <a:gd name="T1" fmla="*/ 141 h 214"/>
                <a:gd name="T2" fmla="*/ 115 w 215"/>
                <a:gd name="T3" fmla="*/ 124 h 214"/>
                <a:gd name="T4" fmla="*/ 128 w 215"/>
                <a:gd name="T5" fmla="*/ 137 h 214"/>
                <a:gd name="T6" fmla="*/ 123 w 215"/>
                <a:gd name="T7" fmla="*/ 143 h 214"/>
                <a:gd name="T8" fmla="*/ 123 w 215"/>
                <a:gd name="T9" fmla="*/ 152 h 214"/>
                <a:gd name="T10" fmla="*/ 183 w 215"/>
                <a:gd name="T11" fmla="*/ 212 h 214"/>
                <a:gd name="T12" fmla="*/ 188 w 215"/>
                <a:gd name="T13" fmla="*/ 214 h 214"/>
                <a:gd name="T14" fmla="*/ 193 w 215"/>
                <a:gd name="T15" fmla="*/ 212 h 214"/>
                <a:gd name="T16" fmla="*/ 213 w 215"/>
                <a:gd name="T17" fmla="*/ 192 h 214"/>
                <a:gd name="T18" fmla="*/ 213 w 215"/>
                <a:gd name="T19" fmla="*/ 183 h 214"/>
                <a:gd name="T20" fmla="*/ 152 w 215"/>
                <a:gd name="T21" fmla="*/ 122 h 214"/>
                <a:gd name="T22" fmla="*/ 143 w 215"/>
                <a:gd name="T23" fmla="*/ 122 h 214"/>
                <a:gd name="T24" fmla="*/ 137 w 215"/>
                <a:gd name="T25" fmla="*/ 128 h 214"/>
                <a:gd name="T26" fmla="*/ 125 w 215"/>
                <a:gd name="T27" fmla="*/ 115 h 214"/>
                <a:gd name="T28" fmla="*/ 141 w 215"/>
                <a:gd name="T29" fmla="*/ 70 h 214"/>
                <a:gd name="T30" fmla="*/ 70 w 215"/>
                <a:gd name="T31" fmla="*/ 0 h 214"/>
                <a:gd name="T32" fmla="*/ 0 w 215"/>
                <a:gd name="T33" fmla="*/ 70 h 214"/>
                <a:gd name="T34" fmla="*/ 70 w 215"/>
                <a:gd name="T35" fmla="*/ 141 h 214"/>
                <a:gd name="T36" fmla="*/ 198 w 215"/>
                <a:gd name="T37" fmla="*/ 188 h 214"/>
                <a:gd name="T38" fmla="*/ 188 w 215"/>
                <a:gd name="T39" fmla="*/ 198 h 214"/>
                <a:gd name="T40" fmla="*/ 137 w 215"/>
                <a:gd name="T41" fmla="*/ 147 h 214"/>
                <a:gd name="T42" fmla="*/ 148 w 215"/>
                <a:gd name="T43" fmla="*/ 137 h 214"/>
                <a:gd name="T44" fmla="*/ 198 w 215"/>
                <a:gd name="T45" fmla="*/ 188 h 214"/>
                <a:gd name="T46" fmla="*/ 70 w 215"/>
                <a:gd name="T47" fmla="*/ 13 h 214"/>
                <a:gd name="T48" fmla="*/ 127 w 215"/>
                <a:gd name="T49" fmla="*/ 70 h 214"/>
                <a:gd name="T50" fmla="*/ 70 w 215"/>
                <a:gd name="T51" fmla="*/ 127 h 214"/>
                <a:gd name="T52" fmla="*/ 13 w 215"/>
                <a:gd name="T53" fmla="*/ 70 h 214"/>
                <a:gd name="T54" fmla="*/ 70 w 215"/>
                <a:gd name="T55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214">
                  <a:moveTo>
                    <a:pt x="70" y="141"/>
                  </a:moveTo>
                  <a:cubicBezTo>
                    <a:pt x="87" y="141"/>
                    <a:pt x="103" y="135"/>
                    <a:pt x="115" y="124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20" y="145"/>
                    <a:pt x="120" y="149"/>
                    <a:pt x="123" y="152"/>
                  </a:cubicBezTo>
                  <a:cubicBezTo>
                    <a:pt x="183" y="212"/>
                    <a:pt x="183" y="212"/>
                    <a:pt x="183" y="212"/>
                  </a:cubicBezTo>
                  <a:cubicBezTo>
                    <a:pt x="184" y="214"/>
                    <a:pt x="186" y="214"/>
                    <a:pt x="188" y="214"/>
                  </a:cubicBezTo>
                  <a:cubicBezTo>
                    <a:pt x="190" y="214"/>
                    <a:pt x="191" y="214"/>
                    <a:pt x="193" y="212"/>
                  </a:cubicBezTo>
                  <a:cubicBezTo>
                    <a:pt x="213" y="192"/>
                    <a:pt x="213" y="192"/>
                    <a:pt x="213" y="192"/>
                  </a:cubicBezTo>
                  <a:cubicBezTo>
                    <a:pt x="215" y="190"/>
                    <a:pt x="215" y="185"/>
                    <a:pt x="213" y="183"/>
                  </a:cubicBezTo>
                  <a:cubicBezTo>
                    <a:pt x="152" y="122"/>
                    <a:pt x="152" y="122"/>
                    <a:pt x="152" y="122"/>
                  </a:cubicBezTo>
                  <a:cubicBezTo>
                    <a:pt x="150" y="120"/>
                    <a:pt x="145" y="120"/>
                    <a:pt x="143" y="122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25" y="115"/>
                    <a:pt x="125" y="115"/>
                    <a:pt x="125" y="115"/>
                  </a:cubicBezTo>
                  <a:cubicBezTo>
                    <a:pt x="135" y="103"/>
                    <a:pt x="141" y="87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9"/>
                    <a:pt x="32" y="141"/>
                    <a:pt x="70" y="141"/>
                  </a:cubicBezTo>
                  <a:close/>
                  <a:moveTo>
                    <a:pt x="198" y="188"/>
                  </a:moveTo>
                  <a:cubicBezTo>
                    <a:pt x="188" y="198"/>
                    <a:pt x="188" y="198"/>
                    <a:pt x="188" y="198"/>
                  </a:cubicBezTo>
                  <a:cubicBezTo>
                    <a:pt x="137" y="147"/>
                    <a:pt x="137" y="147"/>
                    <a:pt x="137" y="147"/>
                  </a:cubicBezTo>
                  <a:cubicBezTo>
                    <a:pt x="148" y="137"/>
                    <a:pt x="148" y="137"/>
                    <a:pt x="148" y="137"/>
                  </a:cubicBezTo>
                  <a:lnTo>
                    <a:pt x="198" y="188"/>
                  </a:lnTo>
                  <a:close/>
                  <a:moveTo>
                    <a:pt x="70" y="13"/>
                  </a:moveTo>
                  <a:cubicBezTo>
                    <a:pt x="102" y="13"/>
                    <a:pt x="127" y="39"/>
                    <a:pt x="127" y="70"/>
                  </a:cubicBezTo>
                  <a:cubicBezTo>
                    <a:pt x="127" y="102"/>
                    <a:pt x="102" y="127"/>
                    <a:pt x="70" y="127"/>
                  </a:cubicBezTo>
                  <a:cubicBezTo>
                    <a:pt x="39" y="127"/>
                    <a:pt x="13" y="102"/>
                    <a:pt x="13" y="70"/>
                  </a:cubicBezTo>
                  <a:cubicBezTo>
                    <a:pt x="13" y="39"/>
                    <a:pt x="39" y="13"/>
                    <a:pt x="70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5935664" y="3384550"/>
              <a:ext cx="107950" cy="107950"/>
            </a:xfrm>
            <a:custGeom>
              <a:avLst/>
              <a:gdLst>
                <a:gd name="T0" fmla="*/ 6 w 73"/>
                <a:gd name="T1" fmla="*/ 44 h 74"/>
                <a:gd name="T2" fmla="*/ 30 w 73"/>
                <a:gd name="T3" fmla="*/ 44 h 74"/>
                <a:gd name="T4" fmla="*/ 30 w 73"/>
                <a:gd name="T5" fmla="*/ 67 h 74"/>
                <a:gd name="T6" fmla="*/ 36 w 73"/>
                <a:gd name="T7" fmla="*/ 74 h 74"/>
                <a:gd name="T8" fmla="*/ 43 w 73"/>
                <a:gd name="T9" fmla="*/ 67 h 74"/>
                <a:gd name="T10" fmla="*/ 43 w 73"/>
                <a:gd name="T11" fmla="*/ 44 h 74"/>
                <a:gd name="T12" fmla="*/ 67 w 73"/>
                <a:gd name="T13" fmla="*/ 44 h 74"/>
                <a:gd name="T14" fmla="*/ 73 w 73"/>
                <a:gd name="T15" fmla="*/ 37 h 74"/>
                <a:gd name="T16" fmla="*/ 67 w 73"/>
                <a:gd name="T17" fmla="*/ 30 h 74"/>
                <a:gd name="T18" fmla="*/ 43 w 73"/>
                <a:gd name="T19" fmla="*/ 30 h 74"/>
                <a:gd name="T20" fmla="*/ 43 w 73"/>
                <a:gd name="T21" fmla="*/ 7 h 74"/>
                <a:gd name="T22" fmla="*/ 36 w 73"/>
                <a:gd name="T23" fmla="*/ 0 h 74"/>
                <a:gd name="T24" fmla="*/ 30 w 73"/>
                <a:gd name="T25" fmla="*/ 7 h 74"/>
                <a:gd name="T26" fmla="*/ 30 w 73"/>
                <a:gd name="T27" fmla="*/ 30 h 74"/>
                <a:gd name="T28" fmla="*/ 6 w 73"/>
                <a:gd name="T29" fmla="*/ 30 h 74"/>
                <a:gd name="T30" fmla="*/ 0 w 73"/>
                <a:gd name="T31" fmla="*/ 37 h 74"/>
                <a:gd name="T32" fmla="*/ 6 w 73"/>
                <a:gd name="T33" fmla="*/ 4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74">
                  <a:moveTo>
                    <a:pt x="6" y="44"/>
                  </a:moveTo>
                  <a:cubicBezTo>
                    <a:pt x="30" y="44"/>
                    <a:pt x="30" y="44"/>
                    <a:pt x="30" y="44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71"/>
                    <a:pt x="33" y="74"/>
                    <a:pt x="36" y="74"/>
                  </a:cubicBezTo>
                  <a:cubicBezTo>
                    <a:pt x="40" y="74"/>
                    <a:pt x="43" y="71"/>
                    <a:pt x="43" y="67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70" y="44"/>
                    <a:pt x="73" y="41"/>
                    <a:pt x="73" y="37"/>
                  </a:cubicBezTo>
                  <a:cubicBezTo>
                    <a:pt x="73" y="33"/>
                    <a:pt x="70" y="30"/>
                    <a:pt x="67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3"/>
                    <a:pt x="40" y="0"/>
                    <a:pt x="36" y="0"/>
                  </a:cubicBezTo>
                  <a:cubicBezTo>
                    <a:pt x="33" y="0"/>
                    <a:pt x="30" y="3"/>
                    <a:pt x="30" y="7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33"/>
                    <a:pt x="0" y="37"/>
                  </a:cubicBezTo>
                  <a:cubicBezTo>
                    <a:pt x="0" y="41"/>
                    <a:pt x="3" y="44"/>
                    <a:pt x="6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55" name="Freeform 26"/>
          <p:cNvSpPr>
            <a:spLocks noEditPoints="1"/>
          </p:cNvSpPr>
          <p:nvPr/>
        </p:nvSpPr>
        <p:spPr bwMode="auto">
          <a:xfrm>
            <a:off x="1536701" y="1462744"/>
            <a:ext cx="188913" cy="317500"/>
          </a:xfrm>
          <a:custGeom>
            <a:avLst/>
            <a:gdLst>
              <a:gd name="T0" fmla="*/ 121 w 128"/>
              <a:gd name="T1" fmla="*/ 215 h 215"/>
              <a:gd name="T2" fmla="*/ 128 w 128"/>
              <a:gd name="T3" fmla="*/ 208 h 215"/>
              <a:gd name="T4" fmla="*/ 128 w 128"/>
              <a:gd name="T5" fmla="*/ 64 h 215"/>
              <a:gd name="T6" fmla="*/ 126 w 128"/>
              <a:gd name="T7" fmla="*/ 59 h 215"/>
              <a:gd name="T8" fmla="*/ 69 w 128"/>
              <a:gd name="T9" fmla="*/ 2 h 215"/>
              <a:gd name="T10" fmla="*/ 59 w 128"/>
              <a:gd name="T11" fmla="*/ 2 h 215"/>
              <a:gd name="T12" fmla="*/ 2 w 128"/>
              <a:gd name="T13" fmla="*/ 59 h 215"/>
              <a:gd name="T14" fmla="*/ 0 w 128"/>
              <a:gd name="T15" fmla="*/ 64 h 215"/>
              <a:gd name="T16" fmla="*/ 0 w 128"/>
              <a:gd name="T17" fmla="*/ 208 h 215"/>
              <a:gd name="T18" fmla="*/ 7 w 128"/>
              <a:gd name="T19" fmla="*/ 215 h 215"/>
              <a:gd name="T20" fmla="*/ 121 w 128"/>
              <a:gd name="T21" fmla="*/ 215 h 215"/>
              <a:gd name="T22" fmla="*/ 14 w 128"/>
              <a:gd name="T23" fmla="*/ 67 h 215"/>
              <a:gd name="T24" fmla="*/ 64 w 128"/>
              <a:gd name="T25" fmla="*/ 17 h 215"/>
              <a:gd name="T26" fmla="*/ 115 w 128"/>
              <a:gd name="T27" fmla="*/ 67 h 215"/>
              <a:gd name="T28" fmla="*/ 115 w 128"/>
              <a:gd name="T29" fmla="*/ 202 h 215"/>
              <a:gd name="T30" fmla="*/ 14 w 128"/>
              <a:gd name="T31" fmla="*/ 202 h 215"/>
              <a:gd name="T32" fmla="*/ 14 w 128"/>
              <a:gd name="T33" fmla="*/ 67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215">
                <a:moveTo>
                  <a:pt x="121" y="215"/>
                </a:moveTo>
                <a:cubicBezTo>
                  <a:pt x="125" y="215"/>
                  <a:pt x="128" y="212"/>
                  <a:pt x="128" y="208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62"/>
                  <a:pt x="127" y="61"/>
                  <a:pt x="126" y="59"/>
                </a:cubicBezTo>
                <a:cubicBezTo>
                  <a:pt x="69" y="2"/>
                  <a:pt x="69" y="2"/>
                  <a:pt x="69" y="2"/>
                </a:cubicBezTo>
                <a:cubicBezTo>
                  <a:pt x="66" y="0"/>
                  <a:pt x="62" y="0"/>
                  <a:pt x="59" y="2"/>
                </a:cubicBezTo>
                <a:cubicBezTo>
                  <a:pt x="2" y="59"/>
                  <a:pt x="2" y="59"/>
                  <a:pt x="2" y="59"/>
                </a:cubicBezTo>
                <a:cubicBezTo>
                  <a:pt x="1" y="61"/>
                  <a:pt x="0" y="62"/>
                  <a:pt x="0" y="64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2"/>
                  <a:pt x="3" y="215"/>
                  <a:pt x="7" y="215"/>
                </a:cubicBezTo>
                <a:lnTo>
                  <a:pt x="121" y="215"/>
                </a:lnTo>
                <a:close/>
                <a:moveTo>
                  <a:pt x="14" y="67"/>
                </a:moveTo>
                <a:cubicBezTo>
                  <a:pt x="64" y="17"/>
                  <a:pt x="64" y="17"/>
                  <a:pt x="64" y="17"/>
                </a:cubicBezTo>
                <a:cubicBezTo>
                  <a:pt x="115" y="67"/>
                  <a:pt x="115" y="67"/>
                  <a:pt x="115" y="67"/>
                </a:cubicBezTo>
                <a:cubicBezTo>
                  <a:pt x="115" y="202"/>
                  <a:pt x="115" y="202"/>
                  <a:pt x="115" y="202"/>
                </a:cubicBezTo>
                <a:cubicBezTo>
                  <a:pt x="14" y="202"/>
                  <a:pt x="14" y="202"/>
                  <a:pt x="14" y="202"/>
                </a:cubicBezTo>
                <a:lnTo>
                  <a:pt x="14" y="6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6" name="Freeform 27"/>
          <p:cNvSpPr>
            <a:spLocks noEditPoints="1"/>
          </p:cNvSpPr>
          <p:nvPr/>
        </p:nvSpPr>
        <p:spPr bwMode="auto">
          <a:xfrm>
            <a:off x="2028826" y="1462744"/>
            <a:ext cx="187325" cy="317500"/>
          </a:xfrm>
          <a:custGeom>
            <a:avLst/>
            <a:gdLst>
              <a:gd name="T0" fmla="*/ 63 w 127"/>
              <a:gd name="T1" fmla="*/ 215 h 215"/>
              <a:gd name="T2" fmla="*/ 68 w 127"/>
              <a:gd name="T3" fmla="*/ 213 h 215"/>
              <a:gd name="T4" fmla="*/ 125 w 127"/>
              <a:gd name="T5" fmla="*/ 156 h 215"/>
              <a:gd name="T6" fmla="*/ 127 w 127"/>
              <a:gd name="T7" fmla="*/ 151 h 215"/>
              <a:gd name="T8" fmla="*/ 127 w 127"/>
              <a:gd name="T9" fmla="*/ 7 h 215"/>
              <a:gd name="T10" fmla="*/ 120 w 127"/>
              <a:gd name="T11" fmla="*/ 0 h 215"/>
              <a:gd name="T12" fmla="*/ 6 w 127"/>
              <a:gd name="T13" fmla="*/ 0 h 215"/>
              <a:gd name="T14" fmla="*/ 0 w 127"/>
              <a:gd name="T15" fmla="*/ 7 h 215"/>
              <a:gd name="T16" fmla="*/ 0 w 127"/>
              <a:gd name="T17" fmla="*/ 151 h 215"/>
              <a:gd name="T18" fmla="*/ 2 w 127"/>
              <a:gd name="T19" fmla="*/ 156 h 215"/>
              <a:gd name="T20" fmla="*/ 59 w 127"/>
              <a:gd name="T21" fmla="*/ 213 h 215"/>
              <a:gd name="T22" fmla="*/ 63 w 127"/>
              <a:gd name="T23" fmla="*/ 215 h 215"/>
              <a:gd name="T24" fmla="*/ 13 w 127"/>
              <a:gd name="T25" fmla="*/ 14 h 215"/>
              <a:gd name="T26" fmla="*/ 114 w 127"/>
              <a:gd name="T27" fmla="*/ 14 h 215"/>
              <a:gd name="T28" fmla="*/ 114 w 127"/>
              <a:gd name="T29" fmla="*/ 149 h 215"/>
              <a:gd name="T30" fmla="*/ 63 w 127"/>
              <a:gd name="T31" fmla="*/ 199 h 215"/>
              <a:gd name="T32" fmla="*/ 13 w 127"/>
              <a:gd name="T33" fmla="*/ 149 h 215"/>
              <a:gd name="T34" fmla="*/ 13 w 127"/>
              <a:gd name="T35" fmla="*/ 14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7" h="215">
                <a:moveTo>
                  <a:pt x="63" y="215"/>
                </a:moveTo>
                <a:cubicBezTo>
                  <a:pt x="65" y="215"/>
                  <a:pt x="67" y="214"/>
                  <a:pt x="68" y="213"/>
                </a:cubicBezTo>
                <a:cubicBezTo>
                  <a:pt x="125" y="156"/>
                  <a:pt x="125" y="156"/>
                  <a:pt x="125" y="156"/>
                </a:cubicBezTo>
                <a:cubicBezTo>
                  <a:pt x="126" y="155"/>
                  <a:pt x="127" y="153"/>
                  <a:pt x="127" y="151"/>
                </a:cubicBezTo>
                <a:cubicBezTo>
                  <a:pt x="127" y="7"/>
                  <a:pt x="127" y="7"/>
                  <a:pt x="127" y="7"/>
                </a:cubicBezTo>
                <a:cubicBezTo>
                  <a:pt x="127" y="3"/>
                  <a:pt x="124" y="0"/>
                  <a:pt x="120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3"/>
                  <a:pt x="0" y="155"/>
                  <a:pt x="2" y="156"/>
                </a:cubicBezTo>
                <a:cubicBezTo>
                  <a:pt x="59" y="213"/>
                  <a:pt x="59" y="213"/>
                  <a:pt x="59" y="213"/>
                </a:cubicBezTo>
                <a:cubicBezTo>
                  <a:pt x="60" y="214"/>
                  <a:pt x="62" y="215"/>
                  <a:pt x="63" y="215"/>
                </a:cubicBezTo>
                <a:close/>
                <a:moveTo>
                  <a:pt x="13" y="14"/>
                </a:moveTo>
                <a:cubicBezTo>
                  <a:pt x="114" y="14"/>
                  <a:pt x="114" y="14"/>
                  <a:pt x="114" y="14"/>
                </a:cubicBezTo>
                <a:cubicBezTo>
                  <a:pt x="114" y="149"/>
                  <a:pt x="114" y="149"/>
                  <a:pt x="114" y="149"/>
                </a:cubicBezTo>
                <a:cubicBezTo>
                  <a:pt x="63" y="199"/>
                  <a:pt x="63" y="199"/>
                  <a:pt x="63" y="199"/>
                </a:cubicBezTo>
                <a:cubicBezTo>
                  <a:pt x="13" y="149"/>
                  <a:pt x="13" y="149"/>
                  <a:pt x="13" y="149"/>
                </a:cubicBezTo>
                <a:lnTo>
                  <a:pt x="13" y="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7" name="Freeform 28"/>
          <p:cNvSpPr>
            <a:spLocks noEditPoints="1"/>
          </p:cNvSpPr>
          <p:nvPr/>
        </p:nvSpPr>
        <p:spPr bwMode="auto">
          <a:xfrm>
            <a:off x="2452689" y="1527832"/>
            <a:ext cx="317500" cy="187325"/>
          </a:xfrm>
          <a:custGeom>
            <a:avLst/>
            <a:gdLst>
              <a:gd name="T0" fmla="*/ 60 w 216"/>
              <a:gd name="T1" fmla="*/ 125 h 127"/>
              <a:gd name="T2" fmla="*/ 65 w 216"/>
              <a:gd name="T3" fmla="*/ 127 h 127"/>
              <a:gd name="T4" fmla="*/ 209 w 216"/>
              <a:gd name="T5" fmla="*/ 127 h 127"/>
              <a:gd name="T6" fmla="*/ 216 w 216"/>
              <a:gd name="T7" fmla="*/ 121 h 127"/>
              <a:gd name="T8" fmla="*/ 216 w 216"/>
              <a:gd name="T9" fmla="*/ 7 h 127"/>
              <a:gd name="T10" fmla="*/ 209 w 216"/>
              <a:gd name="T11" fmla="*/ 0 h 127"/>
              <a:gd name="T12" fmla="*/ 65 w 216"/>
              <a:gd name="T13" fmla="*/ 0 h 127"/>
              <a:gd name="T14" fmla="*/ 60 w 216"/>
              <a:gd name="T15" fmla="*/ 2 h 127"/>
              <a:gd name="T16" fmla="*/ 3 w 216"/>
              <a:gd name="T17" fmla="*/ 59 h 127"/>
              <a:gd name="T18" fmla="*/ 3 w 216"/>
              <a:gd name="T19" fmla="*/ 68 h 127"/>
              <a:gd name="T20" fmla="*/ 60 w 216"/>
              <a:gd name="T21" fmla="*/ 125 h 127"/>
              <a:gd name="T22" fmla="*/ 68 w 216"/>
              <a:gd name="T23" fmla="*/ 13 h 127"/>
              <a:gd name="T24" fmla="*/ 202 w 216"/>
              <a:gd name="T25" fmla="*/ 13 h 127"/>
              <a:gd name="T26" fmla="*/ 202 w 216"/>
              <a:gd name="T27" fmla="*/ 114 h 127"/>
              <a:gd name="T28" fmla="*/ 68 w 216"/>
              <a:gd name="T29" fmla="*/ 114 h 127"/>
              <a:gd name="T30" fmla="*/ 17 w 216"/>
              <a:gd name="T31" fmla="*/ 64 h 127"/>
              <a:gd name="T32" fmla="*/ 68 w 216"/>
              <a:gd name="T33" fmla="*/ 13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6" h="127">
                <a:moveTo>
                  <a:pt x="60" y="125"/>
                </a:moveTo>
                <a:cubicBezTo>
                  <a:pt x="61" y="127"/>
                  <a:pt x="63" y="127"/>
                  <a:pt x="65" y="127"/>
                </a:cubicBezTo>
                <a:cubicBezTo>
                  <a:pt x="209" y="127"/>
                  <a:pt x="209" y="127"/>
                  <a:pt x="209" y="127"/>
                </a:cubicBezTo>
                <a:cubicBezTo>
                  <a:pt x="213" y="127"/>
                  <a:pt x="216" y="124"/>
                  <a:pt x="216" y="121"/>
                </a:cubicBezTo>
                <a:cubicBezTo>
                  <a:pt x="216" y="7"/>
                  <a:pt x="216" y="7"/>
                  <a:pt x="216" y="7"/>
                </a:cubicBezTo>
                <a:cubicBezTo>
                  <a:pt x="216" y="3"/>
                  <a:pt x="213" y="0"/>
                  <a:pt x="209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3" y="0"/>
                  <a:pt x="61" y="1"/>
                  <a:pt x="60" y="2"/>
                </a:cubicBezTo>
                <a:cubicBezTo>
                  <a:pt x="3" y="59"/>
                  <a:pt x="3" y="59"/>
                  <a:pt x="3" y="59"/>
                </a:cubicBezTo>
                <a:cubicBezTo>
                  <a:pt x="0" y="62"/>
                  <a:pt x="0" y="66"/>
                  <a:pt x="3" y="68"/>
                </a:cubicBezTo>
                <a:lnTo>
                  <a:pt x="60" y="125"/>
                </a:lnTo>
                <a:close/>
                <a:moveTo>
                  <a:pt x="68" y="13"/>
                </a:moveTo>
                <a:cubicBezTo>
                  <a:pt x="202" y="13"/>
                  <a:pt x="202" y="13"/>
                  <a:pt x="202" y="13"/>
                </a:cubicBezTo>
                <a:cubicBezTo>
                  <a:pt x="202" y="114"/>
                  <a:pt x="202" y="114"/>
                  <a:pt x="202" y="114"/>
                </a:cubicBezTo>
                <a:cubicBezTo>
                  <a:pt x="68" y="114"/>
                  <a:pt x="68" y="114"/>
                  <a:pt x="68" y="114"/>
                </a:cubicBezTo>
                <a:cubicBezTo>
                  <a:pt x="17" y="64"/>
                  <a:pt x="17" y="64"/>
                  <a:pt x="17" y="64"/>
                </a:cubicBezTo>
                <a:lnTo>
                  <a:pt x="68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8" name="Freeform 29"/>
          <p:cNvSpPr>
            <a:spLocks noEditPoints="1"/>
          </p:cNvSpPr>
          <p:nvPr/>
        </p:nvSpPr>
        <p:spPr bwMode="auto">
          <a:xfrm>
            <a:off x="2943226" y="1527832"/>
            <a:ext cx="319088" cy="187325"/>
          </a:xfrm>
          <a:custGeom>
            <a:avLst/>
            <a:gdLst>
              <a:gd name="T0" fmla="*/ 7 w 216"/>
              <a:gd name="T1" fmla="*/ 127 h 127"/>
              <a:gd name="T2" fmla="*/ 151 w 216"/>
              <a:gd name="T3" fmla="*/ 127 h 127"/>
              <a:gd name="T4" fmla="*/ 156 w 216"/>
              <a:gd name="T5" fmla="*/ 125 h 127"/>
              <a:gd name="T6" fmla="*/ 213 w 216"/>
              <a:gd name="T7" fmla="*/ 68 h 127"/>
              <a:gd name="T8" fmla="*/ 213 w 216"/>
              <a:gd name="T9" fmla="*/ 59 h 127"/>
              <a:gd name="T10" fmla="*/ 156 w 216"/>
              <a:gd name="T11" fmla="*/ 2 h 127"/>
              <a:gd name="T12" fmla="*/ 151 w 216"/>
              <a:gd name="T13" fmla="*/ 0 h 127"/>
              <a:gd name="T14" fmla="*/ 7 w 216"/>
              <a:gd name="T15" fmla="*/ 0 h 127"/>
              <a:gd name="T16" fmla="*/ 0 w 216"/>
              <a:gd name="T17" fmla="*/ 7 h 127"/>
              <a:gd name="T18" fmla="*/ 0 w 216"/>
              <a:gd name="T19" fmla="*/ 121 h 127"/>
              <a:gd name="T20" fmla="*/ 7 w 216"/>
              <a:gd name="T21" fmla="*/ 127 h 127"/>
              <a:gd name="T22" fmla="*/ 14 w 216"/>
              <a:gd name="T23" fmla="*/ 13 h 127"/>
              <a:gd name="T24" fmla="*/ 148 w 216"/>
              <a:gd name="T25" fmla="*/ 13 h 127"/>
              <a:gd name="T26" fmla="*/ 199 w 216"/>
              <a:gd name="T27" fmla="*/ 64 h 127"/>
              <a:gd name="T28" fmla="*/ 148 w 216"/>
              <a:gd name="T29" fmla="*/ 114 h 127"/>
              <a:gd name="T30" fmla="*/ 14 w 216"/>
              <a:gd name="T31" fmla="*/ 114 h 127"/>
              <a:gd name="T32" fmla="*/ 14 w 216"/>
              <a:gd name="T33" fmla="*/ 13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6" h="127">
                <a:moveTo>
                  <a:pt x="7" y="127"/>
                </a:moveTo>
                <a:cubicBezTo>
                  <a:pt x="151" y="127"/>
                  <a:pt x="151" y="127"/>
                  <a:pt x="151" y="127"/>
                </a:cubicBezTo>
                <a:cubicBezTo>
                  <a:pt x="153" y="127"/>
                  <a:pt x="155" y="127"/>
                  <a:pt x="156" y="125"/>
                </a:cubicBezTo>
                <a:cubicBezTo>
                  <a:pt x="213" y="68"/>
                  <a:pt x="213" y="68"/>
                  <a:pt x="213" y="68"/>
                </a:cubicBezTo>
                <a:cubicBezTo>
                  <a:pt x="216" y="66"/>
                  <a:pt x="216" y="62"/>
                  <a:pt x="213" y="59"/>
                </a:cubicBezTo>
                <a:cubicBezTo>
                  <a:pt x="156" y="2"/>
                  <a:pt x="156" y="2"/>
                  <a:pt x="156" y="2"/>
                </a:cubicBezTo>
                <a:cubicBezTo>
                  <a:pt x="155" y="1"/>
                  <a:pt x="153" y="0"/>
                  <a:pt x="151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7" y="127"/>
                </a:cubicBezTo>
                <a:close/>
                <a:moveTo>
                  <a:pt x="14" y="13"/>
                </a:moveTo>
                <a:cubicBezTo>
                  <a:pt x="148" y="13"/>
                  <a:pt x="148" y="13"/>
                  <a:pt x="148" y="13"/>
                </a:cubicBezTo>
                <a:cubicBezTo>
                  <a:pt x="199" y="64"/>
                  <a:pt x="199" y="64"/>
                  <a:pt x="199" y="64"/>
                </a:cubicBezTo>
                <a:cubicBezTo>
                  <a:pt x="148" y="114"/>
                  <a:pt x="148" y="114"/>
                  <a:pt x="148" y="114"/>
                </a:cubicBezTo>
                <a:cubicBezTo>
                  <a:pt x="14" y="114"/>
                  <a:pt x="14" y="114"/>
                  <a:pt x="14" y="114"/>
                </a:cubicBezTo>
                <a:lnTo>
                  <a:pt x="14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9" name="Freeform 30"/>
          <p:cNvSpPr>
            <a:spLocks noEditPoints="1"/>
          </p:cNvSpPr>
          <p:nvPr/>
        </p:nvSpPr>
        <p:spPr bwMode="auto">
          <a:xfrm>
            <a:off x="1473201" y="1992969"/>
            <a:ext cx="317500" cy="238125"/>
          </a:xfrm>
          <a:custGeom>
            <a:avLst/>
            <a:gdLst>
              <a:gd name="T0" fmla="*/ 0 w 215"/>
              <a:gd name="T1" fmla="*/ 7 h 161"/>
              <a:gd name="T2" fmla="*/ 0 w 215"/>
              <a:gd name="T3" fmla="*/ 155 h 161"/>
              <a:gd name="T4" fmla="*/ 7 w 215"/>
              <a:gd name="T5" fmla="*/ 161 h 161"/>
              <a:gd name="T6" fmla="*/ 208 w 215"/>
              <a:gd name="T7" fmla="*/ 161 h 161"/>
              <a:gd name="T8" fmla="*/ 215 w 215"/>
              <a:gd name="T9" fmla="*/ 155 h 161"/>
              <a:gd name="T10" fmla="*/ 215 w 215"/>
              <a:gd name="T11" fmla="*/ 34 h 161"/>
              <a:gd name="T12" fmla="*/ 208 w 215"/>
              <a:gd name="T13" fmla="*/ 27 h 161"/>
              <a:gd name="T14" fmla="*/ 103 w 215"/>
              <a:gd name="T15" fmla="*/ 27 h 161"/>
              <a:gd name="T16" fmla="*/ 78 w 215"/>
              <a:gd name="T17" fmla="*/ 2 h 161"/>
              <a:gd name="T18" fmla="*/ 74 w 215"/>
              <a:gd name="T19" fmla="*/ 0 h 161"/>
              <a:gd name="T20" fmla="*/ 7 w 215"/>
              <a:gd name="T21" fmla="*/ 0 h 161"/>
              <a:gd name="T22" fmla="*/ 0 w 215"/>
              <a:gd name="T23" fmla="*/ 7 h 161"/>
              <a:gd name="T24" fmla="*/ 13 w 215"/>
              <a:gd name="T25" fmla="*/ 14 h 161"/>
              <a:gd name="T26" fmla="*/ 71 w 215"/>
              <a:gd name="T27" fmla="*/ 14 h 161"/>
              <a:gd name="T28" fmla="*/ 96 w 215"/>
              <a:gd name="T29" fmla="*/ 39 h 161"/>
              <a:gd name="T30" fmla="*/ 101 w 215"/>
              <a:gd name="T31" fmla="*/ 41 h 161"/>
              <a:gd name="T32" fmla="*/ 201 w 215"/>
              <a:gd name="T33" fmla="*/ 41 h 161"/>
              <a:gd name="T34" fmla="*/ 201 w 215"/>
              <a:gd name="T35" fmla="*/ 148 h 161"/>
              <a:gd name="T36" fmla="*/ 13 w 215"/>
              <a:gd name="T37" fmla="*/ 148 h 161"/>
              <a:gd name="T38" fmla="*/ 13 w 215"/>
              <a:gd name="T39" fmla="*/ 14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5" h="161">
                <a:moveTo>
                  <a:pt x="0" y="7"/>
                </a:moveTo>
                <a:cubicBezTo>
                  <a:pt x="0" y="155"/>
                  <a:pt x="0" y="155"/>
                  <a:pt x="0" y="155"/>
                </a:cubicBezTo>
                <a:cubicBezTo>
                  <a:pt x="0" y="158"/>
                  <a:pt x="3" y="161"/>
                  <a:pt x="7" y="161"/>
                </a:cubicBezTo>
                <a:cubicBezTo>
                  <a:pt x="208" y="161"/>
                  <a:pt x="208" y="161"/>
                  <a:pt x="208" y="161"/>
                </a:cubicBezTo>
                <a:cubicBezTo>
                  <a:pt x="212" y="161"/>
                  <a:pt x="215" y="158"/>
                  <a:pt x="215" y="155"/>
                </a:cubicBezTo>
                <a:cubicBezTo>
                  <a:pt x="215" y="34"/>
                  <a:pt x="215" y="34"/>
                  <a:pt x="215" y="34"/>
                </a:cubicBezTo>
                <a:cubicBezTo>
                  <a:pt x="215" y="30"/>
                  <a:pt x="212" y="27"/>
                  <a:pt x="208" y="27"/>
                </a:cubicBezTo>
                <a:cubicBezTo>
                  <a:pt x="103" y="27"/>
                  <a:pt x="103" y="27"/>
                  <a:pt x="103" y="27"/>
                </a:cubicBezTo>
                <a:cubicBezTo>
                  <a:pt x="78" y="2"/>
                  <a:pt x="78" y="2"/>
                  <a:pt x="78" y="2"/>
                </a:cubicBezTo>
                <a:cubicBezTo>
                  <a:pt x="77" y="1"/>
                  <a:pt x="75" y="0"/>
                  <a:pt x="7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lose/>
                <a:moveTo>
                  <a:pt x="13" y="14"/>
                </a:moveTo>
                <a:cubicBezTo>
                  <a:pt x="71" y="14"/>
                  <a:pt x="71" y="14"/>
                  <a:pt x="71" y="14"/>
                </a:cubicBezTo>
                <a:cubicBezTo>
                  <a:pt x="96" y="39"/>
                  <a:pt x="96" y="39"/>
                  <a:pt x="96" y="39"/>
                </a:cubicBezTo>
                <a:cubicBezTo>
                  <a:pt x="97" y="40"/>
                  <a:pt x="99" y="41"/>
                  <a:pt x="101" y="41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148"/>
                  <a:pt x="201" y="148"/>
                  <a:pt x="201" y="148"/>
                </a:cubicBezTo>
                <a:cubicBezTo>
                  <a:pt x="13" y="148"/>
                  <a:pt x="13" y="148"/>
                  <a:pt x="13" y="148"/>
                </a:cubicBezTo>
                <a:lnTo>
                  <a:pt x="13" y="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60" name="Group 259"/>
          <p:cNvGrpSpPr/>
          <p:nvPr/>
        </p:nvGrpSpPr>
        <p:grpSpPr>
          <a:xfrm>
            <a:off x="1963739" y="1992969"/>
            <a:ext cx="317500" cy="238125"/>
            <a:chOff x="1963739" y="2392362"/>
            <a:chExt cx="317500" cy="238125"/>
          </a:xfrm>
        </p:grpSpPr>
        <p:sp>
          <p:nvSpPr>
            <p:cNvPr id="60" name="Freeform 31"/>
            <p:cNvSpPr>
              <a:spLocks noEditPoints="1"/>
            </p:cNvSpPr>
            <p:nvPr/>
          </p:nvSpPr>
          <p:spPr bwMode="auto">
            <a:xfrm>
              <a:off x="1963739" y="2392362"/>
              <a:ext cx="317500" cy="238125"/>
            </a:xfrm>
            <a:custGeom>
              <a:avLst/>
              <a:gdLst>
                <a:gd name="T0" fmla="*/ 208 w 215"/>
                <a:gd name="T1" fmla="*/ 27 h 161"/>
                <a:gd name="T2" fmla="*/ 103 w 215"/>
                <a:gd name="T3" fmla="*/ 27 h 161"/>
                <a:gd name="T4" fmla="*/ 79 w 215"/>
                <a:gd name="T5" fmla="*/ 2 h 161"/>
                <a:gd name="T6" fmla="*/ 74 w 215"/>
                <a:gd name="T7" fmla="*/ 0 h 161"/>
                <a:gd name="T8" fmla="*/ 7 w 215"/>
                <a:gd name="T9" fmla="*/ 0 h 161"/>
                <a:gd name="T10" fmla="*/ 0 w 215"/>
                <a:gd name="T11" fmla="*/ 7 h 161"/>
                <a:gd name="T12" fmla="*/ 0 w 215"/>
                <a:gd name="T13" fmla="*/ 155 h 161"/>
                <a:gd name="T14" fmla="*/ 7 w 215"/>
                <a:gd name="T15" fmla="*/ 161 h 161"/>
                <a:gd name="T16" fmla="*/ 208 w 215"/>
                <a:gd name="T17" fmla="*/ 161 h 161"/>
                <a:gd name="T18" fmla="*/ 215 w 215"/>
                <a:gd name="T19" fmla="*/ 155 h 161"/>
                <a:gd name="T20" fmla="*/ 215 w 215"/>
                <a:gd name="T21" fmla="*/ 34 h 161"/>
                <a:gd name="T22" fmla="*/ 208 w 215"/>
                <a:gd name="T23" fmla="*/ 27 h 161"/>
                <a:gd name="T24" fmla="*/ 201 w 215"/>
                <a:gd name="T25" fmla="*/ 148 h 161"/>
                <a:gd name="T26" fmla="*/ 13 w 215"/>
                <a:gd name="T27" fmla="*/ 148 h 161"/>
                <a:gd name="T28" fmla="*/ 13 w 215"/>
                <a:gd name="T29" fmla="*/ 14 h 161"/>
                <a:gd name="T30" fmla="*/ 71 w 215"/>
                <a:gd name="T31" fmla="*/ 14 h 161"/>
                <a:gd name="T32" fmla="*/ 96 w 215"/>
                <a:gd name="T33" fmla="*/ 39 h 161"/>
                <a:gd name="T34" fmla="*/ 101 w 215"/>
                <a:gd name="T35" fmla="*/ 41 h 161"/>
                <a:gd name="T36" fmla="*/ 201 w 215"/>
                <a:gd name="T37" fmla="*/ 41 h 161"/>
                <a:gd name="T38" fmla="*/ 201 w 215"/>
                <a:gd name="T39" fmla="*/ 14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61">
                  <a:moveTo>
                    <a:pt x="208" y="27"/>
                  </a:moveTo>
                  <a:cubicBezTo>
                    <a:pt x="103" y="27"/>
                    <a:pt x="103" y="27"/>
                    <a:pt x="103" y="27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7" y="1"/>
                    <a:pt x="76" y="0"/>
                    <a:pt x="7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8"/>
                    <a:pt x="3" y="161"/>
                    <a:pt x="7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12" y="161"/>
                    <a:pt x="215" y="158"/>
                    <a:pt x="215" y="155"/>
                  </a:cubicBezTo>
                  <a:cubicBezTo>
                    <a:pt x="215" y="34"/>
                    <a:pt x="215" y="34"/>
                    <a:pt x="215" y="34"/>
                  </a:cubicBezTo>
                  <a:cubicBezTo>
                    <a:pt x="215" y="30"/>
                    <a:pt x="212" y="27"/>
                    <a:pt x="208" y="27"/>
                  </a:cubicBezTo>
                  <a:close/>
                  <a:moveTo>
                    <a:pt x="201" y="148"/>
                  </a:moveTo>
                  <a:cubicBezTo>
                    <a:pt x="13" y="148"/>
                    <a:pt x="13" y="148"/>
                    <a:pt x="13" y="148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7" y="40"/>
                    <a:pt x="99" y="41"/>
                    <a:pt x="101" y="41"/>
                  </a:cubicBezTo>
                  <a:cubicBezTo>
                    <a:pt x="201" y="41"/>
                    <a:pt x="201" y="41"/>
                    <a:pt x="201" y="41"/>
                  </a:cubicBezTo>
                  <a:lnTo>
                    <a:pt x="201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1" name="Freeform 32"/>
            <p:cNvSpPr>
              <a:spLocks/>
            </p:cNvSpPr>
            <p:nvPr/>
          </p:nvSpPr>
          <p:spPr bwMode="auto">
            <a:xfrm>
              <a:off x="2062164" y="2471737"/>
              <a:ext cx="119063" cy="120650"/>
            </a:xfrm>
            <a:custGeom>
              <a:avLst/>
              <a:gdLst>
                <a:gd name="T0" fmla="*/ 34 w 81"/>
                <a:gd name="T1" fmla="*/ 34 h 81"/>
                <a:gd name="T2" fmla="*/ 7 w 81"/>
                <a:gd name="T3" fmla="*/ 34 h 81"/>
                <a:gd name="T4" fmla="*/ 0 w 81"/>
                <a:gd name="T5" fmla="*/ 40 h 81"/>
                <a:gd name="T6" fmla="*/ 7 w 81"/>
                <a:gd name="T7" fmla="*/ 47 h 81"/>
                <a:gd name="T8" fmla="*/ 34 w 81"/>
                <a:gd name="T9" fmla="*/ 47 h 81"/>
                <a:gd name="T10" fmla="*/ 34 w 81"/>
                <a:gd name="T11" fmla="*/ 74 h 81"/>
                <a:gd name="T12" fmla="*/ 40 w 81"/>
                <a:gd name="T13" fmla="*/ 81 h 81"/>
                <a:gd name="T14" fmla="*/ 47 w 81"/>
                <a:gd name="T15" fmla="*/ 74 h 81"/>
                <a:gd name="T16" fmla="*/ 47 w 81"/>
                <a:gd name="T17" fmla="*/ 47 h 81"/>
                <a:gd name="T18" fmla="*/ 74 w 81"/>
                <a:gd name="T19" fmla="*/ 47 h 81"/>
                <a:gd name="T20" fmla="*/ 81 w 81"/>
                <a:gd name="T21" fmla="*/ 40 h 81"/>
                <a:gd name="T22" fmla="*/ 74 w 81"/>
                <a:gd name="T23" fmla="*/ 34 h 81"/>
                <a:gd name="T24" fmla="*/ 47 w 81"/>
                <a:gd name="T25" fmla="*/ 34 h 81"/>
                <a:gd name="T26" fmla="*/ 47 w 81"/>
                <a:gd name="T27" fmla="*/ 7 h 81"/>
                <a:gd name="T28" fmla="*/ 40 w 81"/>
                <a:gd name="T29" fmla="*/ 0 h 81"/>
                <a:gd name="T30" fmla="*/ 34 w 81"/>
                <a:gd name="T31" fmla="*/ 7 h 81"/>
                <a:gd name="T32" fmla="*/ 34 w 81"/>
                <a:gd name="T33" fmla="*/ 3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81">
                  <a:moveTo>
                    <a:pt x="34" y="34"/>
                  </a:moveTo>
                  <a:cubicBezTo>
                    <a:pt x="7" y="34"/>
                    <a:pt x="7" y="34"/>
                    <a:pt x="7" y="34"/>
                  </a:cubicBezTo>
                  <a:cubicBezTo>
                    <a:pt x="3" y="34"/>
                    <a:pt x="0" y="37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77"/>
                    <a:pt x="37" y="81"/>
                    <a:pt x="40" y="81"/>
                  </a:cubicBezTo>
                  <a:cubicBezTo>
                    <a:pt x="44" y="81"/>
                    <a:pt x="47" y="77"/>
                    <a:pt x="47" y="74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8" y="47"/>
                    <a:pt x="81" y="44"/>
                    <a:pt x="81" y="40"/>
                  </a:cubicBezTo>
                  <a:cubicBezTo>
                    <a:pt x="81" y="37"/>
                    <a:pt x="78" y="34"/>
                    <a:pt x="74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3"/>
                    <a:pt x="44" y="0"/>
                    <a:pt x="40" y="0"/>
                  </a:cubicBezTo>
                  <a:cubicBezTo>
                    <a:pt x="37" y="0"/>
                    <a:pt x="34" y="3"/>
                    <a:pt x="34" y="7"/>
                  </a:cubicBezTo>
                  <a:lnTo>
                    <a:pt x="3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59" name="Group 258"/>
          <p:cNvGrpSpPr/>
          <p:nvPr/>
        </p:nvGrpSpPr>
        <p:grpSpPr>
          <a:xfrm>
            <a:off x="2452689" y="1992969"/>
            <a:ext cx="317500" cy="238125"/>
            <a:chOff x="2452689" y="2392362"/>
            <a:chExt cx="317500" cy="238125"/>
          </a:xfrm>
        </p:grpSpPr>
        <p:sp>
          <p:nvSpPr>
            <p:cNvPr id="62" name="Freeform 33"/>
            <p:cNvSpPr>
              <a:spLocks noEditPoints="1"/>
            </p:cNvSpPr>
            <p:nvPr/>
          </p:nvSpPr>
          <p:spPr bwMode="auto">
            <a:xfrm>
              <a:off x="2452689" y="2392362"/>
              <a:ext cx="317500" cy="238125"/>
            </a:xfrm>
            <a:custGeom>
              <a:avLst/>
              <a:gdLst>
                <a:gd name="T0" fmla="*/ 0 w 215"/>
                <a:gd name="T1" fmla="*/ 155 h 161"/>
                <a:gd name="T2" fmla="*/ 7 w 215"/>
                <a:gd name="T3" fmla="*/ 161 h 161"/>
                <a:gd name="T4" fmla="*/ 208 w 215"/>
                <a:gd name="T5" fmla="*/ 161 h 161"/>
                <a:gd name="T6" fmla="*/ 215 w 215"/>
                <a:gd name="T7" fmla="*/ 155 h 161"/>
                <a:gd name="T8" fmla="*/ 215 w 215"/>
                <a:gd name="T9" fmla="*/ 34 h 161"/>
                <a:gd name="T10" fmla="*/ 208 w 215"/>
                <a:gd name="T11" fmla="*/ 27 h 161"/>
                <a:gd name="T12" fmla="*/ 104 w 215"/>
                <a:gd name="T13" fmla="*/ 27 h 161"/>
                <a:gd name="T14" fmla="*/ 79 w 215"/>
                <a:gd name="T15" fmla="*/ 2 h 161"/>
                <a:gd name="T16" fmla="*/ 74 w 215"/>
                <a:gd name="T17" fmla="*/ 0 h 161"/>
                <a:gd name="T18" fmla="*/ 7 w 215"/>
                <a:gd name="T19" fmla="*/ 0 h 161"/>
                <a:gd name="T20" fmla="*/ 0 w 215"/>
                <a:gd name="T21" fmla="*/ 7 h 161"/>
                <a:gd name="T22" fmla="*/ 0 w 215"/>
                <a:gd name="T23" fmla="*/ 155 h 161"/>
                <a:gd name="T24" fmla="*/ 14 w 215"/>
                <a:gd name="T25" fmla="*/ 14 h 161"/>
                <a:gd name="T26" fmla="*/ 71 w 215"/>
                <a:gd name="T27" fmla="*/ 14 h 161"/>
                <a:gd name="T28" fmla="*/ 96 w 215"/>
                <a:gd name="T29" fmla="*/ 39 h 161"/>
                <a:gd name="T30" fmla="*/ 101 w 215"/>
                <a:gd name="T31" fmla="*/ 41 h 161"/>
                <a:gd name="T32" fmla="*/ 201 w 215"/>
                <a:gd name="T33" fmla="*/ 41 h 161"/>
                <a:gd name="T34" fmla="*/ 201 w 215"/>
                <a:gd name="T35" fmla="*/ 148 h 161"/>
                <a:gd name="T36" fmla="*/ 14 w 215"/>
                <a:gd name="T37" fmla="*/ 148 h 161"/>
                <a:gd name="T38" fmla="*/ 14 w 215"/>
                <a:gd name="T39" fmla="*/ 1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61">
                  <a:moveTo>
                    <a:pt x="0" y="155"/>
                  </a:moveTo>
                  <a:cubicBezTo>
                    <a:pt x="0" y="158"/>
                    <a:pt x="3" y="161"/>
                    <a:pt x="7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12" y="161"/>
                    <a:pt x="215" y="158"/>
                    <a:pt x="215" y="155"/>
                  </a:cubicBezTo>
                  <a:cubicBezTo>
                    <a:pt x="215" y="34"/>
                    <a:pt x="215" y="34"/>
                    <a:pt x="215" y="34"/>
                  </a:cubicBezTo>
                  <a:cubicBezTo>
                    <a:pt x="215" y="30"/>
                    <a:pt x="212" y="27"/>
                    <a:pt x="208" y="27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7" y="1"/>
                    <a:pt x="76" y="0"/>
                    <a:pt x="7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lnTo>
                    <a:pt x="0" y="155"/>
                  </a:lnTo>
                  <a:close/>
                  <a:moveTo>
                    <a:pt x="14" y="14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7" y="40"/>
                    <a:pt x="99" y="41"/>
                    <a:pt x="101" y="41"/>
                  </a:cubicBezTo>
                  <a:cubicBezTo>
                    <a:pt x="201" y="41"/>
                    <a:pt x="201" y="41"/>
                    <a:pt x="201" y="41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14" y="148"/>
                    <a:pt x="14" y="148"/>
                    <a:pt x="14" y="148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Freeform 34"/>
            <p:cNvSpPr>
              <a:spLocks/>
            </p:cNvSpPr>
            <p:nvPr/>
          </p:nvSpPr>
          <p:spPr bwMode="auto">
            <a:xfrm>
              <a:off x="2560639" y="2481262"/>
              <a:ext cx="103188" cy="100012"/>
            </a:xfrm>
            <a:custGeom>
              <a:avLst/>
              <a:gdLst>
                <a:gd name="T0" fmla="*/ 66 w 69"/>
                <a:gd name="T1" fmla="*/ 3 h 68"/>
                <a:gd name="T2" fmla="*/ 57 w 69"/>
                <a:gd name="T3" fmla="*/ 3 h 68"/>
                <a:gd name="T4" fmla="*/ 34 w 69"/>
                <a:gd name="T5" fmla="*/ 25 h 68"/>
                <a:gd name="T6" fmla="*/ 12 w 69"/>
                <a:gd name="T7" fmla="*/ 3 h 68"/>
                <a:gd name="T8" fmla="*/ 3 w 69"/>
                <a:gd name="T9" fmla="*/ 3 h 68"/>
                <a:gd name="T10" fmla="*/ 3 w 69"/>
                <a:gd name="T11" fmla="*/ 12 h 68"/>
                <a:gd name="T12" fmla="*/ 25 w 69"/>
                <a:gd name="T13" fmla="*/ 34 h 68"/>
                <a:gd name="T14" fmla="*/ 3 w 69"/>
                <a:gd name="T15" fmla="*/ 56 h 68"/>
                <a:gd name="T16" fmla="*/ 3 w 69"/>
                <a:gd name="T17" fmla="*/ 66 h 68"/>
                <a:gd name="T18" fmla="*/ 8 w 69"/>
                <a:gd name="T19" fmla="*/ 68 h 68"/>
                <a:gd name="T20" fmla="*/ 12 w 69"/>
                <a:gd name="T21" fmla="*/ 66 h 68"/>
                <a:gd name="T22" fmla="*/ 34 w 69"/>
                <a:gd name="T23" fmla="*/ 44 h 68"/>
                <a:gd name="T24" fmla="*/ 57 w 69"/>
                <a:gd name="T25" fmla="*/ 66 h 68"/>
                <a:gd name="T26" fmla="*/ 61 w 69"/>
                <a:gd name="T27" fmla="*/ 68 h 68"/>
                <a:gd name="T28" fmla="*/ 66 w 69"/>
                <a:gd name="T29" fmla="*/ 66 h 68"/>
                <a:gd name="T30" fmla="*/ 66 w 69"/>
                <a:gd name="T31" fmla="*/ 56 h 68"/>
                <a:gd name="T32" fmla="*/ 44 w 69"/>
                <a:gd name="T33" fmla="*/ 34 h 68"/>
                <a:gd name="T34" fmla="*/ 66 w 69"/>
                <a:gd name="T35" fmla="*/ 12 h 68"/>
                <a:gd name="T36" fmla="*/ 66 w 69"/>
                <a:gd name="T37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68">
                  <a:moveTo>
                    <a:pt x="66" y="3"/>
                  </a:moveTo>
                  <a:cubicBezTo>
                    <a:pt x="63" y="0"/>
                    <a:pt x="59" y="0"/>
                    <a:pt x="57" y="3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0"/>
                    <a:pt x="5" y="0"/>
                    <a:pt x="3" y="3"/>
                  </a:cubicBezTo>
                  <a:cubicBezTo>
                    <a:pt x="0" y="5"/>
                    <a:pt x="0" y="10"/>
                    <a:pt x="3" y="1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0" y="59"/>
                    <a:pt x="0" y="63"/>
                    <a:pt x="3" y="66"/>
                  </a:cubicBezTo>
                  <a:cubicBezTo>
                    <a:pt x="4" y="67"/>
                    <a:pt x="6" y="68"/>
                    <a:pt x="8" y="68"/>
                  </a:cubicBezTo>
                  <a:cubicBezTo>
                    <a:pt x="9" y="68"/>
                    <a:pt x="11" y="67"/>
                    <a:pt x="12" y="66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8" y="67"/>
                    <a:pt x="60" y="68"/>
                    <a:pt x="61" y="68"/>
                  </a:cubicBezTo>
                  <a:cubicBezTo>
                    <a:pt x="63" y="68"/>
                    <a:pt x="65" y="67"/>
                    <a:pt x="66" y="66"/>
                  </a:cubicBezTo>
                  <a:cubicBezTo>
                    <a:pt x="69" y="63"/>
                    <a:pt x="69" y="59"/>
                    <a:pt x="66" y="56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9" y="10"/>
                    <a:pt x="69" y="5"/>
                    <a:pt x="66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2943226" y="1953282"/>
            <a:ext cx="317500" cy="317499"/>
            <a:chOff x="2943226" y="2352675"/>
            <a:chExt cx="317500" cy="317499"/>
          </a:xfrm>
        </p:grpSpPr>
        <p:sp>
          <p:nvSpPr>
            <p:cNvPr id="64" name="Freeform 35"/>
            <p:cNvSpPr>
              <a:spLocks/>
            </p:cNvSpPr>
            <p:nvPr/>
          </p:nvSpPr>
          <p:spPr bwMode="auto">
            <a:xfrm>
              <a:off x="2943226" y="2352675"/>
              <a:ext cx="317500" cy="239712"/>
            </a:xfrm>
            <a:custGeom>
              <a:avLst/>
              <a:gdLst>
                <a:gd name="T0" fmla="*/ 0 w 215"/>
                <a:gd name="T1" fmla="*/ 155 h 162"/>
                <a:gd name="T2" fmla="*/ 7 w 215"/>
                <a:gd name="T3" fmla="*/ 162 h 162"/>
                <a:gd name="T4" fmla="*/ 81 w 215"/>
                <a:gd name="T5" fmla="*/ 162 h 162"/>
                <a:gd name="T6" fmla="*/ 87 w 215"/>
                <a:gd name="T7" fmla="*/ 155 h 162"/>
                <a:gd name="T8" fmla="*/ 81 w 215"/>
                <a:gd name="T9" fmla="*/ 148 h 162"/>
                <a:gd name="T10" fmla="*/ 14 w 215"/>
                <a:gd name="T11" fmla="*/ 148 h 162"/>
                <a:gd name="T12" fmla="*/ 14 w 215"/>
                <a:gd name="T13" fmla="*/ 14 h 162"/>
                <a:gd name="T14" fmla="*/ 71 w 215"/>
                <a:gd name="T15" fmla="*/ 14 h 162"/>
                <a:gd name="T16" fmla="*/ 96 w 215"/>
                <a:gd name="T17" fmla="*/ 39 h 162"/>
                <a:gd name="T18" fmla="*/ 101 w 215"/>
                <a:gd name="T19" fmla="*/ 41 h 162"/>
                <a:gd name="T20" fmla="*/ 201 w 215"/>
                <a:gd name="T21" fmla="*/ 41 h 162"/>
                <a:gd name="T22" fmla="*/ 201 w 215"/>
                <a:gd name="T23" fmla="*/ 148 h 162"/>
                <a:gd name="T24" fmla="*/ 134 w 215"/>
                <a:gd name="T25" fmla="*/ 148 h 162"/>
                <a:gd name="T26" fmla="*/ 128 w 215"/>
                <a:gd name="T27" fmla="*/ 155 h 162"/>
                <a:gd name="T28" fmla="*/ 134 w 215"/>
                <a:gd name="T29" fmla="*/ 162 h 162"/>
                <a:gd name="T30" fmla="*/ 208 w 215"/>
                <a:gd name="T31" fmla="*/ 162 h 162"/>
                <a:gd name="T32" fmla="*/ 215 w 215"/>
                <a:gd name="T33" fmla="*/ 155 h 162"/>
                <a:gd name="T34" fmla="*/ 215 w 215"/>
                <a:gd name="T35" fmla="*/ 34 h 162"/>
                <a:gd name="T36" fmla="*/ 208 w 215"/>
                <a:gd name="T37" fmla="*/ 27 h 162"/>
                <a:gd name="T38" fmla="*/ 104 w 215"/>
                <a:gd name="T39" fmla="*/ 27 h 162"/>
                <a:gd name="T40" fmla="*/ 79 w 215"/>
                <a:gd name="T41" fmla="*/ 2 h 162"/>
                <a:gd name="T42" fmla="*/ 74 w 215"/>
                <a:gd name="T43" fmla="*/ 0 h 162"/>
                <a:gd name="T44" fmla="*/ 7 w 215"/>
                <a:gd name="T45" fmla="*/ 0 h 162"/>
                <a:gd name="T46" fmla="*/ 0 w 215"/>
                <a:gd name="T47" fmla="*/ 7 h 162"/>
                <a:gd name="T48" fmla="*/ 0 w 215"/>
                <a:gd name="T49" fmla="*/ 15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62">
                  <a:moveTo>
                    <a:pt x="0" y="155"/>
                  </a:moveTo>
                  <a:cubicBezTo>
                    <a:pt x="0" y="158"/>
                    <a:pt x="3" y="162"/>
                    <a:pt x="7" y="162"/>
                  </a:cubicBezTo>
                  <a:cubicBezTo>
                    <a:pt x="81" y="162"/>
                    <a:pt x="81" y="162"/>
                    <a:pt x="81" y="162"/>
                  </a:cubicBezTo>
                  <a:cubicBezTo>
                    <a:pt x="84" y="162"/>
                    <a:pt x="87" y="158"/>
                    <a:pt x="87" y="155"/>
                  </a:cubicBezTo>
                  <a:cubicBezTo>
                    <a:pt x="87" y="151"/>
                    <a:pt x="84" y="148"/>
                    <a:pt x="81" y="148"/>
                  </a:cubicBezTo>
                  <a:cubicBezTo>
                    <a:pt x="14" y="148"/>
                    <a:pt x="14" y="148"/>
                    <a:pt x="14" y="14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7" y="40"/>
                    <a:pt x="99" y="41"/>
                    <a:pt x="101" y="41"/>
                  </a:cubicBezTo>
                  <a:cubicBezTo>
                    <a:pt x="201" y="41"/>
                    <a:pt x="201" y="41"/>
                    <a:pt x="201" y="41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134" y="148"/>
                    <a:pt x="134" y="148"/>
                    <a:pt x="134" y="148"/>
                  </a:cubicBezTo>
                  <a:cubicBezTo>
                    <a:pt x="131" y="148"/>
                    <a:pt x="128" y="151"/>
                    <a:pt x="128" y="155"/>
                  </a:cubicBezTo>
                  <a:cubicBezTo>
                    <a:pt x="128" y="158"/>
                    <a:pt x="131" y="162"/>
                    <a:pt x="134" y="162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12" y="162"/>
                    <a:pt x="215" y="158"/>
                    <a:pt x="215" y="155"/>
                  </a:cubicBezTo>
                  <a:cubicBezTo>
                    <a:pt x="215" y="34"/>
                    <a:pt x="215" y="34"/>
                    <a:pt x="215" y="34"/>
                  </a:cubicBezTo>
                  <a:cubicBezTo>
                    <a:pt x="215" y="30"/>
                    <a:pt x="212" y="27"/>
                    <a:pt x="208" y="27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7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" name="Freeform 36"/>
            <p:cNvSpPr>
              <a:spLocks/>
            </p:cNvSpPr>
            <p:nvPr/>
          </p:nvSpPr>
          <p:spPr bwMode="auto">
            <a:xfrm>
              <a:off x="3051176" y="2490787"/>
              <a:ext cx="101600" cy="179387"/>
            </a:xfrm>
            <a:custGeom>
              <a:avLst/>
              <a:gdLst>
                <a:gd name="T0" fmla="*/ 35 w 69"/>
                <a:gd name="T1" fmla="*/ 0 h 121"/>
                <a:gd name="T2" fmla="*/ 28 w 69"/>
                <a:gd name="T3" fmla="*/ 7 h 121"/>
                <a:gd name="T4" fmla="*/ 28 w 69"/>
                <a:gd name="T5" fmla="*/ 98 h 121"/>
                <a:gd name="T6" fmla="*/ 12 w 69"/>
                <a:gd name="T7" fmla="*/ 83 h 121"/>
                <a:gd name="T8" fmla="*/ 3 w 69"/>
                <a:gd name="T9" fmla="*/ 83 h 121"/>
                <a:gd name="T10" fmla="*/ 3 w 69"/>
                <a:gd name="T11" fmla="*/ 92 h 121"/>
                <a:gd name="T12" fmla="*/ 30 w 69"/>
                <a:gd name="T13" fmla="*/ 119 h 121"/>
                <a:gd name="T14" fmla="*/ 35 w 69"/>
                <a:gd name="T15" fmla="*/ 121 h 121"/>
                <a:gd name="T16" fmla="*/ 39 w 69"/>
                <a:gd name="T17" fmla="*/ 119 h 121"/>
                <a:gd name="T18" fmla="*/ 66 w 69"/>
                <a:gd name="T19" fmla="*/ 92 h 121"/>
                <a:gd name="T20" fmla="*/ 66 w 69"/>
                <a:gd name="T21" fmla="*/ 83 h 121"/>
                <a:gd name="T22" fmla="*/ 57 w 69"/>
                <a:gd name="T23" fmla="*/ 83 h 121"/>
                <a:gd name="T24" fmla="*/ 41 w 69"/>
                <a:gd name="T25" fmla="*/ 98 h 121"/>
                <a:gd name="T26" fmla="*/ 41 w 69"/>
                <a:gd name="T27" fmla="*/ 7 h 121"/>
                <a:gd name="T28" fmla="*/ 35 w 69"/>
                <a:gd name="T2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21">
                  <a:moveTo>
                    <a:pt x="35" y="0"/>
                  </a:moveTo>
                  <a:cubicBezTo>
                    <a:pt x="31" y="0"/>
                    <a:pt x="28" y="3"/>
                    <a:pt x="28" y="7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0" y="80"/>
                    <a:pt x="6" y="80"/>
                    <a:pt x="3" y="83"/>
                  </a:cubicBezTo>
                  <a:cubicBezTo>
                    <a:pt x="0" y="86"/>
                    <a:pt x="0" y="90"/>
                    <a:pt x="3" y="92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1" y="121"/>
                    <a:pt x="33" y="121"/>
                    <a:pt x="35" y="121"/>
                  </a:cubicBezTo>
                  <a:cubicBezTo>
                    <a:pt x="36" y="121"/>
                    <a:pt x="38" y="121"/>
                    <a:pt x="39" y="119"/>
                  </a:cubicBezTo>
                  <a:cubicBezTo>
                    <a:pt x="66" y="92"/>
                    <a:pt x="66" y="92"/>
                    <a:pt x="66" y="92"/>
                  </a:cubicBezTo>
                  <a:cubicBezTo>
                    <a:pt x="69" y="90"/>
                    <a:pt x="69" y="86"/>
                    <a:pt x="66" y="83"/>
                  </a:cubicBezTo>
                  <a:cubicBezTo>
                    <a:pt x="64" y="80"/>
                    <a:pt x="59" y="80"/>
                    <a:pt x="57" y="83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38" y="0"/>
                    <a:pt x="3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3433764" y="1953282"/>
            <a:ext cx="317500" cy="317499"/>
            <a:chOff x="3433764" y="2352675"/>
            <a:chExt cx="317500" cy="317499"/>
          </a:xfrm>
        </p:grpSpPr>
        <p:sp>
          <p:nvSpPr>
            <p:cNvPr id="66" name="Freeform 37"/>
            <p:cNvSpPr>
              <a:spLocks/>
            </p:cNvSpPr>
            <p:nvPr/>
          </p:nvSpPr>
          <p:spPr bwMode="auto">
            <a:xfrm>
              <a:off x="3433764" y="2352675"/>
              <a:ext cx="317500" cy="239712"/>
            </a:xfrm>
            <a:custGeom>
              <a:avLst/>
              <a:gdLst>
                <a:gd name="T0" fmla="*/ 7 w 215"/>
                <a:gd name="T1" fmla="*/ 162 h 162"/>
                <a:gd name="T2" fmla="*/ 81 w 215"/>
                <a:gd name="T3" fmla="*/ 162 h 162"/>
                <a:gd name="T4" fmla="*/ 88 w 215"/>
                <a:gd name="T5" fmla="*/ 155 h 162"/>
                <a:gd name="T6" fmla="*/ 81 w 215"/>
                <a:gd name="T7" fmla="*/ 148 h 162"/>
                <a:gd name="T8" fmla="*/ 14 w 215"/>
                <a:gd name="T9" fmla="*/ 148 h 162"/>
                <a:gd name="T10" fmla="*/ 14 w 215"/>
                <a:gd name="T11" fmla="*/ 14 h 162"/>
                <a:gd name="T12" fmla="*/ 71 w 215"/>
                <a:gd name="T13" fmla="*/ 14 h 162"/>
                <a:gd name="T14" fmla="*/ 96 w 215"/>
                <a:gd name="T15" fmla="*/ 39 h 162"/>
                <a:gd name="T16" fmla="*/ 101 w 215"/>
                <a:gd name="T17" fmla="*/ 41 h 162"/>
                <a:gd name="T18" fmla="*/ 202 w 215"/>
                <a:gd name="T19" fmla="*/ 41 h 162"/>
                <a:gd name="T20" fmla="*/ 202 w 215"/>
                <a:gd name="T21" fmla="*/ 148 h 162"/>
                <a:gd name="T22" fmla="*/ 135 w 215"/>
                <a:gd name="T23" fmla="*/ 148 h 162"/>
                <a:gd name="T24" fmla="*/ 128 w 215"/>
                <a:gd name="T25" fmla="*/ 155 h 162"/>
                <a:gd name="T26" fmla="*/ 135 w 215"/>
                <a:gd name="T27" fmla="*/ 162 h 162"/>
                <a:gd name="T28" fmla="*/ 208 w 215"/>
                <a:gd name="T29" fmla="*/ 162 h 162"/>
                <a:gd name="T30" fmla="*/ 215 w 215"/>
                <a:gd name="T31" fmla="*/ 155 h 162"/>
                <a:gd name="T32" fmla="*/ 215 w 215"/>
                <a:gd name="T33" fmla="*/ 34 h 162"/>
                <a:gd name="T34" fmla="*/ 208 w 215"/>
                <a:gd name="T35" fmla="*/ 27 h 162"/>
                <a:gd name="T36" fmla="*/ 104 w 215"/>
                <a:gd name="T37" fmla="*/ 27 h 162"/>
                <a:gd name="T38" fmla="*/ 79 w 215"/>
                <a:gd name="T39" fmla="*/ 2 h 162"/>
                <a:gd name="T40" fmla="*/ 74 w 215"/>
                <a:gd name="T41" fmla="*/ 0 h 162"/>
                <a:gd name="T42" fmla="*/ 7 w 215"/>
                <a:gd name="T43" fmla="*/ 0 h 162"/>
                <a:gd name="T44" fmla="*/ 0 w 215"/>
                <a:gd name="T45" fmla="*/ 7 h 162"/>
                <a:gd name="T46" fmla="*/ 0 w 215"/>
                <a:gd name="T47" fmla="*/ 155 h 162"/>
                <a:gd name="T48" fmla="*/ 7 w 215"/>
                <a:gd name="T4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62">
                  <a:moveTo>
                    <a:pt x="7" y="162"/>
                  </a:moveTo>
                  <a:cubicBezTo>
                    <a:pt x="81" y="162"/>
                    <a:pt x="81" y="162"/>
                    <a:pt x="81" y="162"/>
                  </a:cubicBezTo>
                  <a:cubicBezTo>
                    <a:pt x="85" y="162"/>
                    <a:pt x="88" y="158"/>
                    <a:pt x="88" y="155"/>
                  </a:cubicBezTo>
                  <a:cubicBezTo>
                    <a:pt x="88" y="151"/>
                    <a:pt x="85" y="148"/>
                    <a:pt x="81" y="148"/>
                  </a:cubicBezTo>
                  <a:cubicBezTo>
                    <a:pt x="14" y="148"/>
                    <a:pt x="14" y="148"/>
                    <a:pt x="14" y="14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8" y="40"/>
                    <a:pt x="99" y="41"/>
                    <a:pt x="101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148"/>
                    <a:pt x="202" y="148"/>
                    <a:pt x="202" y="148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1" y="148"/>
                    <a:pt x="128" y="151"/>
                    <a:pt x="128" y="155"/>
                  </a:cubicBezTo>
                  <a:cubicBezTo>
                    <a:pt x="128" y="158"/>
                    <a:pt x="131" y="162"/>
                    <a:pt x="135" y="162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12" y="162"/>
                    <a:pt x="215" y="158"/>
                    <a:pt x="215" y="155"/>
                  </a:cubicBezTo>
                  <a:cubicBezTo>
                    <a:pt x="215" y="34"/>
                    <a:pt x="215" y="34"/>
                    <a:pt x="215" y="34"/>
                  </a:cubicBezTo>
                  <a:cubicBezTo>
                    <a:pt x="215" y="30"/>
                    <a:pt x="212" y="27"/>
                    <a:pt x="208" y="27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7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8"/>
                    <a:pt x="3" y="162"/>
                    <a:pt x="7" y="1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Freeform 38"/>
            <p:cNvSpPr>
              <a:spLocks/>
            </p:cNvSpPr>
            <p:nvPr/>
          </p:nvSpPr>
          <p:spPr bwMode="auto">
            <a:xfrm>
              <a:off x="3543301" y="2490787"/>
              <a:ext cx="100013" cy="179387"/>
            </a:xfrm>
            <a:custGeom>
              <a:avLst/>
              <a:gdLst>
                <a:gd name="T0" fmla="*/ 34 w 68"/>
                <a:gd name="T1" fmla="*/ 121 h 121"/>
                <a:gd name="T2" fmla="*/ 40 w 68"/>
                <a:gd name="T3" fmla="*/ 114 h 121"/>
                <a:gd name="T4" fmla="*/ 40 w 68"/>
                <a:gd name="T5" fmla="*/ 23 h 121"/>
                <a:gd name="T6" fmla="*/ 56 w 68"/>
                <a:gd name="T7" fmla="*/ 39 h 121"/>
                <a:gd name="T8" fmla="*/ 61 w 68"/>
                <a:gd name="T9" fmla="*/ 41 h 121"/>
                <a:gd name="T10" fmla="*/ 65 w 68"/>
                <a:gd name="T11" fmla="*/ 39 h 121"/>
                <a:gd name="T12" fmla="*/ 65 w 68"/>
                <a:gd name="T13" fmla="*/ 29 h 121"/>
                <a:gd name="T14" fmla="*/ 38 w 68"/>
                <a:gd name="T15" fmla="*/ 2 h 121"/>
                <a:gd name="T16" fmla="*/ 29 w 68"/>
                <a:gd name="T17" fmla="*/ 2 h 121"/>
                <a:gd name="T18" fmla="*/ 2 w 68"/>
                <a:gd name="T19" fmla="*/ 29 h 121"/>
                <a:gd name="T20" fmla="*/ 2 w 68"/>
                <a:gd name="T21" fmla="*/ 39 h 121"/>
                <a:gd name="T22" fmla="*/ 12 w 68"/>
                <a:gd name="T23" fmla="*/ 39 h 121"/>
                <a:gd name="T24" fmla="*/ 27 w 68"/>
                <a:gd name="T25" fmla="*/ 23 h 121"/>
                <a:gd name="T26" fmla="*/ 27 w 68"/>
                <a:gd name="T27" fmla="*/ 114 h 121"/>
                <a:gd name="T28" fmla="*/ 34 w 68"/>
                <a:gd name="T2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21">
                  <a:moveTo>
                    <a:pt x="34" y="121"/>
                  </a:moveTo>
                  <a:cubicBezTo>
                    <a:pt x="37" y="121"/>
                    <a:pt x="40" y="118"/>
                    <a:pt x="40" y="114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7" y="40"/>
                    <a:pt x="59" y="41"/>
                    <a:pt x="61" y="41"/>
                  </a:cubicBezTo>
                  <a:cubicBezTo>
                    <a:pt x="62" y="41"/>
                    <a:pt x="64" y="40"/>
                    <a:pt x="65" y="39"/>
                  </a:cubicBezTo>
                  <a:cubicBezTo>
                    <a:pt x="68" y="36"/>
                    <a:pt x="68" y="32"/>
                    <a:pt x="65" y="29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6" y="0"/>
                    <a:pt x="32" y="0"/>
                    <a:pt x="29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0" y="32"/>
                    <a:pt x="0" y="36"/>
                    <a:pt x="2" y="39"/>
                  </a:cubicBezTo>
                  <a:cubicBezTo>
                    <a:pt x="5" y="41"/>
                    <a:pt x="9" y="41"/>
                    <a:pt x="12" y="39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7" y="118"/>
                    <a:pt x="30" y="121"/>
                    <a:pt x="34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5395914" y="1081744"/>
            <a:ext cx="317500" cy="98425"/>
            <a:chOff x="5395914" y="1481137"/>
            <a:chExt cx="317500" cy="98425"/>
          </a:xfrm>
        </p:grpSpPr>
        <p:sp>
          <p:nvSpPr>
            <p:cNvPr id="68" name="Freeform 39"/>
            <p:cNvSpPr>
              <a:spLocks/>
            </p:cNvSpPr>
            <p:nvPr/>
          </p:nvSpPr>
          <p:spPr bwMode="auto">
            <a:xfrm>
              <a:off x="5395914" y="1560512"/>
              <a:ext cx="317500" cy="19050"/>
            </a:xfrm>
            <a:custGeom>
              <a:avLst/>
              <a:gdLst>
                <a:gd name="T0" fmla="*/ 208 w 215"/>
                <a:gd name="T1" fmla="*/ 0 h 13"/>
                <a:gd name="T2" fmla="*/ 7 w 215"/>
                <a:gd name="T3" fmla="*/ 0 h 13"/>
                <a:gd name="T4" fmla="*/ 0 w 215"/>
                <a:gd name="T5" fmla="*/ 6 h 13"/>
                <a:gd name="T6" fmla="*/ 7 w 215"/>
                <a:gd name="T7" fmla="*/ 13 h 13"/>
                <a:gd name="T8" fmla="*/ 208 w 215"/>
                <a:gd name="T9" fmla="*/ 13 h 13"/>
                <a:gd name="T10" fmla="*/ 215 w 215"/>
                <a:gd name="T11" fmla="*/ 6 h 13"/>
                <a:gd name="T12" fmla="*/ 208 w 2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">
                  <a:moveTo>
                    <a:pt x="2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12" y="13"/>
                    <a:pt x="215" y="10"/>
                    <a:pt x="215" y="6"/>
                  </a:cubicBezTo>
                  <a:cubicBezTo>
                    <a:pt x="215" y="3"/>
                    <a:pt x="212" y="0"/>
                    <a:pt x="2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Freeform 40"/>
            <p:cNvSpPr>
              <a:spLocks/>
            </p:cNvSpPr>
            <p:nvPr/>
          </p:nvSpPr>
          <p:spPr bwMode="auto">
            <a:xfrm>
              <a:off x="5395914" y="1520825"/>
              <a:ext cx="317500" cy="19050"/>
            </a:xfrm>
            <a:custGeom>
              <a:avLst/>
              <a:gdLst>
                <a:gd name="T0" fmla="*/ 208 w 215"/>
                <a:gd name="T1" fmla="*/ 0 h 13"/>
                <a:gd name="T2" fmla="*/ 7 w 215"/>
                <a:gd name="T3" fmla="*/ 0 h 13"/>
                <a:gd name="T4" fmla="*/ 0 w 215"/>
                <a:gd name="T5" fmla="*/ 7 h 13"/>
                <a:gd name="T6" fmla="*/ 7 w 215"/>
                <a:gd name="T7" fmla="*/ 13 h 13"/>
                <a:gd name="T8" fmla="*/ 208 w 215"/>
                <a:gd name="T9" fmla="*/ 13 h 13"/>
                <a:gd name="T10" fmla="*/ 215 w 215"/>
                <a:gd name="T11" fmla="*/ 7 h 13"/>
                <a:gd name="T12" fmla="*/ 208 w 2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">
                  <a:moveTo>
                    <a:pt x="2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12" y="13"/>
                    <a:pt x="215" y="10"/>
                    <a:pt x="215" y="7"/>
                  </a:cubicBezTo>
                  <a:cubicBezTo>
                    <a:pt x="215" y="3"/>
                    <a:pt x="212" y="0"/>
                    <a:pt x="2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Freeform 41"/>
            <p:cNvSpPr>
              <a:spLocks/>
            </p:cNvSpPr>
            <p:nvPr/>
          </p:nvSpPr>
          <p:spPr bwMode="auto">
            <a:xfrm>
              <a:off x="5395914" y="1481137"/>
              <a:ext cx="317500" cy="19050"/>
            </a:xfrm>
            <a:custGeom>
              <a:avLst/>
              <a:gdLst>
                <a:gd name="T0" fmla="*/ 208 w 215"/>
                <a:gd name="T1" fmla="*/ 0 h 13"/>
                <a:gd name="T2" fmla="*/ 7 w 215"/>
                <a:gd name="T3" fmla="*/ 0 h 13"/>
                <a:gd name="T4" fmla="*/ 0 w 215"/>
                <a:gd name="T5" fmla="*/ 7 h 13"/>
                <a:gd name="T6" fmla="*/ 7 w 215"/>
                <a:gd name="T7" fmla="*/ 13 h 13"/>
                <a:gd name="T8" fmla="*/ 208 w 215"/>
                <a:gd name="T9" fmla="*/ 13 h 13"/>
                <a:gd name="T10" fmla="*/ 215 w 215"/>
                <a:gd name="T11" fmla="*/ 7 h 13"/>
                <a:gd name="T12" fmla="*/ 208 w 2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">
                  <a:moveTo>
                    <a:pt x="2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12" y="13"/>
                    <a:pt x="215" y="10"/>
                    <a:pt x="215" y="7"/>
                  </a:cubicBezTo>
                  <a:cubicBezTo>
                    <a:pt x="215" y="3"/>
                    <a:pt x="212" y="0"/>
                    <a:pt x="2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43" name="Group 242"/>
          <p:cNvGrpSpPr/>
          <p:nvPr/>
        </p:nvGrpSpPr>
        <p:grpSpPr>
          <a:xfrm>
            <a:off x="5995989" y="972207"/>
            <a:ext cx="98425" cy="317500"/>
            <a:chOff x="5995989" y="1371600"/>
            <a:chExt cx="98425" cy="317500"/>
          </a:xfrm>
        </p:grpSpPr>
        <p:sp>
          <p:nvSpPr>
            <p:cNvPr id="71" name="Freeform 42"/>
            <p:cNvSpPr>
              <a:spLocks/>
            </p:cNvSpPr>
            <p:nvPr/>
          </p:nvSpPr>
          <p:spPr bwMode="auto">
            <a:xfrm>
              <a:off x="5995989" y="1371600"/>
              <a:ext cx="19050" cy="317500"/>
            </a:xfrm>
            <a:custGeom>
              <a:avLst/>
              <a:gdLst>
                <a:gd name="T0" fmla="*/ 6 w 13"/>
                <a:gd name="T1" fmla="*/ 215 h 215"/>
                <a:gd name="T2" fmla="*/ 13 w 13"/>
                <a:gd name="T3" fmla="*/ 208 h 215"/>
                <a:gd name="T4" fmla="*/ 13 w 13"/>
                <a:gd name="T5" fmla="*/ 7 h 215"/>
                <a:gd name="T6" fmla="*/ 6 w 13"/>
                <a:gd name="T7" fmla="*/ 0 h 215"/>
                <a:gd name="T8" fmla="*/ 0 w 13"/>
                <a:gd name="T9" fmla="*/ 7 h 215"/>
                <a:gd name="T10" fmla="*/ 0 w 13"/>
                <a:gd name="T11" fmla="*/ 208 h 215"/>
                <a:gd name="T12" fmla="*/ 6 w 13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15">
                  <a:moveTo>
                    <a:pt x="6" y="215"/>
                  </a:moveTo>
                  <a:cubicBezTo>
                    <a:pt x="10" y="215"/>
                    <a:pt x="13" y="212"/>
                    <a:pt x="13" y="20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3" y="215"/>
                    <a:pt x="6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Freeform 43"/>
            <p:cNvSpPr>
              <a:spLocks/>
            </p:cNvSpPr>
            <p:nvPr/>
          </p:nvSpPr>
          <p:spPr bwMode="auto">
            <a:xfrm>
              <a:off x="6035676" y="1371600"/>
              <a:ext cx="19050" cy="317500"/>
            </a:xfrm>
            <a:custGeom>
              <a:avLst/>
              <a:gdLst>
                <a:gd name="T0" fmla="*/ 6 w 13"/>
                <a:gd name="T1" fmla="*/ 215 h 215"/>
                <a:gd name="T2" fmla="*/ 13 w 13"/>
                <a:gd name="T3" fmla="*/ 208 h 215"/>
                <a:gd name="T4" fmla="*/ 13 w 13"/>
                <a:gd name="T5" fmla="*/ 7 h 215"/>
                <a:gd name="T6" fmla="*/ 6 w 13"/>
                <a:gd name="T7" fmla="*/ 0 h 215"/>
                <a:gd name="T8" fmla="*/ 0 w 13"/>
                <a:gd name="T9" fmla="*/ 7 h 215"/>
                <a:gd name="T10" fmla="*/ 0 w 13"/>
                <a:gd name="T11" fmla="*/ 208 h 215"/>
                <a:gd name="T12" fmla="*/ 6 w 13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15">
                  <a:moveTo>
                    <a:pt x="6" y="215"/>
                  </a:moveTo>
                  <a:cubicBezTo>
                    <a:pt x="10" y="215"/>
                    <a:pt x="13" y="212"/>
                    <a:pt x="13" y="20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3" y="215"/>
                    <a:pt x="6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" name="Freeform 44"/>
            <p:cNvSpPr>
              <a:spLocks/>
            </p:cNvSpPr>
            <p:nvPr/>
          </p:nvSpPr>
          <p:spPr bwMode="auto">
            <a:xfrm>
              <a:off x="6073776" y="1371600"/>
              <a:ext cx="20638" cy="317500"/>
            </a:xfrm>
            <a:custGeom>
              <a:avLst/>
              <a:gdLst>
                <a:gd name="T0" fmla="*/ 7 w 14"/>
                <a:gd name="T1" fmla="*/ 215 h 215"/>
                <a:gd name="T2" fmla="*/ 14 w 14"/>
                <a:gd name="T3" fmla="*/ 208 h 215"/>
                <a:gd name="T4" fmla="*/ 14 w 14"/>
                <a:gd name="T5" fmla="*/ 7 h 215"/>
                <a:gd name="T6" fmla="*/ 7 w 14"/>
                <a:gd name="T7" fmla="*/ 0 h 215"/>
                <a:gd name="T8" fmla="*/ 0 w 14"/>
                <a:gd name="T9" fmla="*/ 7 h 215"/>
                <a:gd name="T10" fmla="*/ 0 w 14"/>
                <a:gd name="T11" fmla="*/ 208 h 215"/>
                <a:gd name="T12" fmla="*/ 7 w 14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15">
                  <a:moveTo>
                    <a:pt x="7" y="215"/>
                  </a:moveTo>
                  <a:cubicBezTo>
                    <a:pt x="11" y="215"/>
                    <a:pt x="14" y="212"/>
                    <a:pt x="14" y="20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3" y="215"/>
                    <a:pt x="7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56" name="Group 255"/>
          <p:cNvGrpSpPr/>
          <p:nvPr/>
        </p:nvGrpSpPr>
        <p:grpSpPr>
          <a:xfrm>
            <a:off x="3954464" y="1953282"/>
            <a:ext cx="257175" cy="317500"/>
            <a:chOff x="3954464" y="2352675"/>
            <a:chExt cx="257175" cy="317500"/>
          </a:xfrm>
        </p:grpSpPr>
        <p:sp>
          <p:nvSpPr>
            <p:cNvPr id="74" name="Freeform 45"/>
            <p:cNvSpPr>
              <a:spLocks noEditPoints="1"/>
            </p:cNvSpPr>
            <p:nvPr/>
          </p:nvSpPr>
          <p:spPr bwMode="auto">
            <a:xfrm>
              <a:off x="3954464" y="2352675"/>
              <a:ext cx="257175" cy="317500"/>
            </a:xfrm>
            <a:custGeom>
              <a:avLst/>
              <a:gdLst>
                <a:gd name="T0" fmla="*/ 26 w 174"/>
                <a:gd name="T1" fmla="*/ 61 h 215"/>
                <a:gd name="T2" fmla="*/ 26 w 174"/>
                <a:gd name="T3" fmla="*/ 108 h 215"/>
                <a:gd name="T4" fmla="*/ 6 w 174"/>
                <a:gd name="T5" fmla="*/ 108 h 215"/>
                <a:gd name="T6" fmla="*/ 0 w 174"/>
                <a:gd name="T7" fmla="*/ 115 h 215"/>
                <a:gd name="T8" fmla="*/ 0 w 174"/>
                <a:gd name="T9" fmla="*/ 208 h 215"/>
                <a:gd name="T10" fmla="*/ 6 w 174"/>
                <a:gd name="T11" fmla="*/ 215 h 215"/>
                <a:gd name="T12" fmla="*/ 167 w 174"/>
                <a:gd name="T13" fmla="*/ 215 h 215"/>
                <a:gd name="T14" fmla="*/ 174 w 174"/>
                <a:gd name="T15" fmla="*/ 208 h 215"/>
                <a:gd name="T16" fmla="*/ 174 w 174"/>
                <a:gd name="T17" fmla="*/ 115 h 215"/>
                <a:gd name="T18" fmla="*/ 167 w 174"/>
                <a:gd name="T19" fmla="*/ 108 h 215"/>
                <a:gd name="T20" fmla="*/ 147 w 174"/>
                <a:gd name="T21" fmla="*/ 108 h 215"/>
                <a:gd name="T22" fmla="*/ 147 w 174"/>
                <a:gd name="T23" fmla="*/ 61 h 215"/>
                <a:gd name="T24" fmla="*/ 87 w 174"/>
                <a:gd name="T25" fmla="*/ 0 h 215"/>
                <a:gd name="T26" fmla="*/ 26 w 174"/>
                <a:gd name="T27" fmla="*/ 61 h 215"/>
                <a:gd name="T28" fmla="*/ 161 w 174"/>
                <a:gd name="T29" fmla="*/ 202 h 215"/>
                <a:gd name="T30" fmla="*/ 13 w 174"/>
                <a:gd name="T31" fmla="*/ 202 h 215"/>
                <a:gd name="T32" fmla="*/ 13 w 174"/>
                <a:gd name="T33" fmla="*/ 121 h 215"/>
                <a:gd name="T34" fmla="*/ 161 w 174"/>
                <a:gd name="T35" fmla="*/ 121 h 215"/>
                <a:gd name="T36" fmla="*/ 161 w 174"/>
                <a:gd name="T37" fmla="*/ 202 h 215"/>
                <a:gd name="T38" fmla="*/ 87 w 174"/>
                <a:gd name="T39" fmla="*/ 14 h 215"/>
                <a:gd name="T40" fmla="*/ 134 w 174"/>
                <a:gd name="T41" fmla="*/ 61 h 215"/>
                <a:gd name="T42" fmla="*/ 134 w 174"/>
                <a:gd name="T43" fmla="*/ 108 h 215"/>
                <a:gd name="T44" fmla="*/ 40 w 174"/>
                <a:gd name="T45" fmla="*/ 108 h 215"/>
                <a:gd name="T46" fmla="*/ 40 w 174"/>
                <a:gd name="T47" fmla="*/ 61 h 215"/>
                <a:gd name="T48" fmla="*/ 87 w 174"/>
                <a:gd name="T49" fmla="*/ 1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" h="215">
                  <a:moveTo>
                    <a:pt x="26" y="61"/>
                  </a:moveTo>
                  <a:cubicBezTo>
                    <a:pt x="26" y="108"/>
                    <a:pt x="26" y="108"/>
                    <a:pt x="26" y="108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3" y="108"/>
                    <a:pt x="0" y="111"/>
                    <a:pt x="0" y="115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3" y="215"/>
                    <a:pt x="6" y="215"/>
                  </a:cubicBezTo>
                  <a:cubicBezTo>
                    <a:pt x="167" y="215"/>
                    <a:pt x="167" y="215"/>
                    <a:pt x="167" y="215"/>
                  </a:cubicBezTo>
                  <a:cubicBezTo>
                    <a:pt x="171" y="215"/>
                    <a:pt x="174" y="212"/>
                    <a:pt x="174" y="208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74" y="111"/>
                    <a:pt x="171" y="108"/>
                    <a:pt x="16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7" y="28"/>
                    <a:pt x="120" y="0"/>
                    <a:pt x="87" y="0"/>
                  </a:cubicBezTo>
                  <a:cubicBezTo>
                    <a:pt x="54" y="0"/>
                    <a:pt x="26" y="28"/>
                    <a:pt x="26" y="61"/>
                  </a:cubicBezTo>
                  <a:close/>
                  <a:moveTo>
                    <a:pt x="161" y="202"/>
                  </a:moveTo>
                  <a:cubicBezTo>
                    <a:pt x="13" y="202"/>
                    <a:pt x="13" y="202"/>
                    <a:pt x="13" y="202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61" y="121"/>
                    <a:pt x="161" y="121"/>
                    <a:pt x="161" y="121"/>
                  </a:cubicBezTo>
                  <a:lnTo>
                    <a:pt x="161" y="202"/>
                  </a:lnTo>
                  <a:close/>
                  <a:moveTo>
                    <a:pt x="87" y="14"/>
                  </a:moveTo>
                  <a:cubicBezTo>
                    <a:pt x="113" y="14"/>
                    <a:pt x="134" y="35"/>
                    <a:pt x="134" y="61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40" y="108"/>
                    <a:pt x="40" y="108"/>
                    <a:pt x="40" y="108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35"/>
                    <a:pt x="61" y="14"/>
                    <a:pt x="8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Freeform 46"/>
            <p:cNvSpPr>
              <a:spLocks noEditPoints="1"/>
            </p:cNvSpPr>
            <p:nvPr/>
          </p:nvSpPr>
          <p:spPr bwMode="auto">
            <a:xfrm>
              <a:off x="4054476" y="2552700"/>
              <a:ext cx="58738" cy="77787"/>
            </a:xfrm>
            <a:custGeom>
              <a:avLst/>
              <a:gdLst>
                <a:gd name="T0" fmla="*/ 20 w 40"/>
                <a:gd name="T1" fmla="*/ 0 h 53"/>
                <a:gd name="T2" fmla="*/ 0 w 40"/>
                <a:gd name="T3" fmla="*/ 20 h 53"/>
                <a:gd name="T4" fmla="*/ 13 w 40"/>
                <a:gd name="T5" fmla="*/ 39 h 53"/>
                <a:gd name="T6" fmla="*/ 13 w 40"/>
                <a:gd name="T7" fmla="*/ 47 h 53"/>
                <a:gd name="T8" fmla="*/ 20 w 40"/>
                <a:gd name="T9" fmla="*/ 53 h 53"/>
                <a:gd name="T10" fmla="*/ 27 w 40"/>
                <a:gd name="T11" fmla="*/ 47 h 53"/>
                <a:gd name="T12" fmla="*/ 27 w 40"/>
                <a:gd name="T13" fmla="*/ 39 h 53"/>
                <a:gd name="T14" fmla="*/ 40 w 40"/>
                <a:gd name="T15" fmla="*/ 20 h 53"/>
                <a:gd name="T16" fmla="*/ 20 w 40"/>
                <a:gd name="T17" fmla="*/ 0 h 53"/>
                <a:gd name="T18" fmla="*/ 20 w 40"/>
                <a:gd name="T19" fmla="*/ 27 h 53"/>
                <a:gd name="T20" fmla="*/ 13 w 40"/>
                <a:gd name="T21" fmla="*/ 20 h 53"/>
                <a:gd name="T22" fmla="*/ 20 w 40"/>
                <a:gd name="T23" fmla="*/ 13 h 53"/>
                <a:gd name="T24" fmla="*/ 27 w 40"/>
                <a:gd name="T25" fmla="*/ 20 h 53"/>
                <a:gd name="T26" fmla="*/ 20 w 40"/>
                <a:gd name="T27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53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9"/>
                    <a:pt x="5" y="36"/>
                    <a:pt x="13" y="39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50"/>
                    <a:pt x="16" y="53"/>
                    <a:pt x="20" y="53"/>
                  </a:cubicBezTo>
                  <a:cubicBezTo>
                    <a:pt x="24" y="53"/>
                    <a:pt x="27" y="50"/>
                    <a:pt x="27" y="47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36"/>
                    <a:pt x="40" y="29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lose/>
                  <a:moveTo>
                    <a:pt x="20" y="27"/>
                  </a:moveTo>
                  <a:cubicBezTo>
                    <a:pt x="16" y="27"/>
                    <a:pt x="13" y="23"/>
                    <a:pt x="13" y="20"/>
                  </a:cubicBezTo>
                  <a:cubicBezTo>
                    <a:pt x="13" y="16"/>
                    <a:pt x="16" y="13"/>
                    <a:pt x="20" y="13"/>
                  </a:cubicBezTo>
                  <a:cubicBezTo>
                    <a:pt x="24" y="13"/>
                    <a:pt x="27" y="16"/>
                    <a:pt x="27" y="20"/>
                  </a:cubicBezTo>
                  <a:cubicBezTo>
                    <a:pt x="27" y="23"/>
                    <a:pt x="24" y="27"/>
                    <a:pt x="20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55" name="Group 254"/>
          <p:cNvGrpSpPr/>
          <p:nvPr/>
        </p:nvGrpSpPr>
        <p:grpSpPr>
          <a:xfrm>
            <a:off x="4445001" y="1953282"/>
            <a:ext cx="257175" cy="317500"/>
            <a:chOff x="4445001" y="2352675"/>
            <a:chExt cx="257175" cy="317500"/>
          </a:xfrm>
        </p:grpSpPr>
        <p:sp>
          <p:nvSpPr>
            <p:cNvPr id="76" name="Freeform 47"/>
            <p:cNvSpPr>
              <a:spLocks noEditPoints="1"/>
            </p:cNvSpPr>
            <p:nvPr/>
          </p:nvSpPr>
          <p:spPr bwMode="auto">
            <a:xfrm>
              <a:off x="4445001" y="2352675"/>
              <a:ext cx="257175" cy="317500"/>
            </a:xfrm>
            <a:custGeom>
              <a:avLst/>
              <a:gdLst>
                <a:gd name="T0" fmla="*/ 0 w 174"/>
                <a:gd name="T1" fmla="*/ 115 h 215"/>
                <a:gd name="T2" fmla="*/ 0 w 174"/>
                <a:gd name="T3" fmla="*/ 208 h 215"/>
                <a:gd name="T4" fmla="*/ 6 w 174"/>
                <a:gd name="T5" fmla="*/ 215 h 215"/>
                <a:gd name="T6" fmla="*/ 167 w 174"/>
                <a:gd name="T7" fmla="*/ 215 h 215"/>
                <a:gd name="T8" fmla="*/ 174 w 174"/>
                <a:gd name="T9" fmla="*/ 208 h 215"/>
                <a:gd name="T10" fmla="*/ 174 w 174"/>
                <a:gd name="T11" fmla="*/ 115 h 215"/>
                <a:gd name="T12" fmla="*/ 167 w 174"/>
                <a:gd name="T13" fmla="*/ 108 h 215"/>
                <a:gd name="T14" fmla="*/ 40 w 174"/>
                <a:gd name="T15" fmla="*/ 108 h 215"/>
                <a:gd name="T16" fmla="*/ 40 w 174"/>
                <a:gd name="T17" fmla="*/ 61 h 215"/>
                <a:gd name="T18" fmla="*/ 87 w 174"/>
                <a:gd name="T19" fmla="*/ 14 h 215"/>
                <a:gd name="T20" fmla="*/ 134 w 174"/>
                <a:gd name="T21" fmla="*/ 61 h 215"/>
                <a:gd name="T22" fmla="*/ 134 w 174"/>
                <a:gd name="T23" fmla="*/ 74 h 215"/>
                <a:gd name="T24" fmla="*/ 141 w 174"/>
                <a:gd name="T25" fmla="*/ 81 h 215"/>
                <a:gd name="T26" fmla="*/ 147 w 174"/>
                <a:gd name="T27" fmla="*/ 74 h 215"/>
                <a:gd name="T28" fmla="*/ 147 w 174"/>
                <a:gd name="T29" fmla="*/ 61 h 215"/>
                <a:gd name="T30" fmla="*/ 87 w 174"/>
                <a:gd name="T31" fmla="*/ 0 h 215"/>
                <a:gd name="T32" fmla="*/ 27 w 174"/>
                <a:gd name="T33" fmla="*/ 61 h 215"/>
                <a:gd name="T34" fmla="*/ 27 w 174"/>
                <a:gd name="T35" fmla="*/ 108 h 215"/>
                <a:gd name="T36" fmla="*/ 6 w 174"/>
                <a:gd name="T37" fmla="*/ 108 h 215"/>
                <a:gd name="T38" fmla="*/ 0 w 174"/>
                <a:gd name="T39" fmla="*/ 115 h 215"/>
                <a:gd name="T40" fmla="*/ 13 w 174"/>
                <a:gd name="T41" fmla="*/ 121 h 215"/>
                <a:gd name="T42" fmla="*/ 161 w 174"/>
                <a:gd name="T43" fmla="*/ 121 h 215"/>
                <a:gd name="T44" fmla="*/ 161 w 174"/>
                <a:gd name="T45" fmla="*/ 202 h 215"/>
                <a:gd name="T46" fmla="*/ 13 w 174"/>
                <a:gd name="T47" fmla="*/ 202 h 215"/>
                <a:gd name="T48" fmla="*/ 13 w 174"/>
                <a:gd name="T49" fmla="*/ 12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" h="215">
                  <a:moveTo>
                    <a:pt x="0" y="115"/>
                  </a:move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3" y="215"/>
                    <a:pt x="6" y="215"/>
                  </a:cubicBezTo>
                  <a:cubicBezTo>
                    <a:pt x="167" y="215"/>
                    <a:pt x="167" y="215"/>
                    <a:pt x="167" y="215"/>
                  </a:cubicBezTo>
                  <a:cubicBezTo>
                    <a:pt x="171" y="215"/>
                    <a:pt x="174" y="212"/>
                    <a:pt x="174" y="208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74" y="111"/>
                    <a:pt x="171" y="108"/>
                    <a:pt x="167" y="108"/>
                  </a:cubicBezTo>
                  <a:cubicBezTo>
                    <a:pt x="40" y="108"/>
                    <a:pt x="40" y="108"/>
                    <a:pt x="40" y="108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35"/>
                    <a:pt x="61" y="14"/>
                    <a:pt x="87" y="14"/>
                  </a:cubicBezTo>
                  <a:cubicBezTo>
                    <a:pt x="113" y="14"/>
                    <a:pt x="134" y="35"/>
                    <a:pt x="134" y="61"/>
                  </a:cubicBezTo>
                  <a:cubicBezTo>
                    <a:pt x="134" y="74"/>
                    <a:pt x="134" y="74"/>
                    <a:pt x="134" y="74"/>
                  </a:cubicBezTo>
                  <a:cubicBezTo>
                    <a:pt x="134" y="78"/>
                    <a:pt x="137" y="81"/>
                    <a:pt x="141" y="81"/>
                  </a:cubicBezTo>
                  <a:cubicBezTo>
                    <a:pt x="144" y="81"/>
                    <a:pt x="147" y="78"/>
                    <a:pt x="147" y="74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7" y="28"/>
                    <a:pt x="120" y="0"/>
                    <a:pt x="87" y="0"/>
                  </a:cubicBezTo>
                  <a:cubicBezTo>
                    <a:pt x="54" y="0"/>
                    <a:pt x="27" y="28"/>
                    <a:pt x="27" y="61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3" y="108"/>
                    <a:pt x="0" y="111"/>
                    <a:pt x="0" y="115"/>
                  </a:cubicBezTo>
                  <a:close/>
                  <a:moveTo>
                    <a:pt x="13" y="121"/>
                  </a:moveTo>
                  <a:cubicBezTo>
                    <a:pt x="161" y="121"/>
                    <a:pt x="161" y="121"/>
                    <a:pt x="161" y="121"/>
                  </a:cubicBezTo>
                  <a:cubicBezTo>
                    <a:pt x="161" y="202"/>
                    <a:pt x="161" y="202"/>
                    <a:pt x="161" y="202"/>
                  </a:cubicBezTo>
                  <a:cubicBezTo>
                    <a:pt x="13" y="202"/>
                    <a:pt x="13" y="202"/>
                    <a:pt x="13" y="202"/>
                  </a:cubicBezTo>
                  <a:lnTo>
                    <a:pt x="13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Freeform 48"/>
            <p:cNvSpPr>
              <a:spLocks noEditPoints="1"/>
            </p:cNvSpPr>
            <p:nvPr/>
          </p:nvSpPr>
          <p:spPr bwMode="auto">
            <a:xfrm>
              <a:off x="4543426" y="2552700"/>
              <a:ext cx="60325" cy="77787"/>
            </a:xfrm>
            <a:custGeom>
              <a:avLst/>
              <a:gdLst>
                <a:gd name="T0" fmla="*/ 20 w 40"/>
                <a:gd name="T1" fmla="*/ 0 h 53"/>
                <a:gd name="T2" fmla="*/ 0 w 40"/>
                <a:gd name="T3" fmla="*/ 20 h 53"/>
                <a:gd name="T4" fmla="*/ 13 w 40"/>
                <a:gd name="T5" fmla="*/ 39 h 53"/>
                <a:gd name="T6" fmla="*/ 13 w 40"/>
                <a:gd name="T7" fmla="*/ 47 h 53"/>
                <a:gd name="T8" fmla="*/ 20 w 40"/>
                <a:gd name="T9" fmla="*/ 53 h 53"/>
                <a:gd name="T10" fmla="*/ 27 w 40"/>
                <a:gd name="T11" fmla="*/ 47 h 53"/>
                <a:gd name="T12" fmla="*/ 27 w 40"/>
                <a:gd name="T13" fmla="*/ 39 h 53"/>
                <a:gd name="T14" fmla="*/ 40 w 40"/>
                <a:gd name="T15" fmla="*/ 20 h 53"/>
                <a:gd name="T16" fmla="*/ 20 w 40"/>
                <a:gd name="T17" fmla="*/ 0 h 53"/>
                <a:gd name="T18" fmla="*/ 20 w 40"/>
                <a:gd name="T19" fmla="*/ 27 h 53"/>
                <a:gd name="T20" fmla="*/ 13 w 40"/>
                <a:gd name="T21" fmla="*/ 20 h 53"/>
                <a:gd name="T22" fmla="*/ 20 w 40"/>
                <a:gd name="T23" fmla="*/ 13 h 53"/>
                <a:gd name="T24" fmla="*/ 27 w 40"/>
                <a:gd name="T25" fmla="*/ 20 h 53"/>
                <a:gd name="T26" fmla="*/ 20 w 40"/>
                <a:gd name="T27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53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29"/>
                    <a:pt x="5" y="36"/>
                    <a:pt x="13" y="39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50"/>
                    <a:pt x="16" y="53"/>
                    <a:pt x="20" y="53"/>
                  </a:cubicBezTo>
                  <a:cubicBezTo>
                    <a:pt x="24" y="53"/>
                    <a:pt x="27" y="50"/>
                    <a:pt x="27" y="47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36"/>
                    <a:pt x="40" y="29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lose/>
                  <a:moveTo>
                    <a:pt x="20" y="27"/>
                  </a:moveTo>
                  <a:cubicBezTo>
                    <a:pt x="16" y="27"/>
                    <a:pt x="13" y="23"/>
                    <a:pt x="13" y="20"/>
                  </a:cubicBezTo>
                  <a:cubicBezTo>
                    <a:pt x="13" y="16"/>
                    <a:pt x="16" y="13"/>
                    <a:pt x="20" y="13"/>
                  </a:cubicBezTo>
                  <a:cubicBezTo>
                    <a:pt x="24" y="13"/>
                    <a:pt x="27" y="16"/>
                    <a:pt x="27" y="20"/>
                  </a:cubicBezTo>
                  <a:cubicBezTo>
                    <a:pt x="27" y="23"/>
                    <a:pt x="24" y="27"/>
                    <a:pt x="20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78" name="Freeform 49"/>
          <p:cNvSpPr>
            <a:spLocks noEditPoints="1"/>
          </p:cNvSpPr>
          <p:nvPr/>
        </p:nvSpPr>
        <p:spPr bwMode="auto">
          <a:xfrm>
            <a:off x="4905376" y="2043769"/>
            <a:ext cx="315913" cy="138112"/>
          </a:xfrm>
          <a:custGeom>
            <a:avLst/>
            <a:gdLst>
              <a:gd name="T0" fmla="*/ 167 w 214"/>
              <a:gd name="T1" fmla="*/ 0 h 94"/>
              <a:gd name="T2" fmla="*/ 121 w 214"/>
              <a:gd name="T3" fmla="*/ 40 h 94"/>
              <a:gd name="T4" fmla="*/ 6 w 214"/>
              <a:gd name="T5" fmla="*/ 40 h 94"/>
              <a:gd name="T6" fmla="*/ 0 w 214"/>
              <a:gd name="T7" fmla="*/ 47 h 94"/>
              <a:gd name="T8" fmla="*/ 6 w 214"/>
              <a:gd name="T9" fmla="*/ 54 h 94"/>
              <a:gd name="T10" fmla="*/ 13 w 214"/>
              <a:gd name="T11" fmla="*/ 54 h 94"/>
              <a:gd name="T12" fmla="*/ 13 w 214"/>
              <a:gd name="T13" fmla="*/ 74 h 94"/>
              <a:gd name="T14" fmla="*/ 20 w 214"/>
              <a:gd name="T15" fmla="*/ 80 h 94"/>
              <a:gd name="T16" fmla="*/ 27 w 214"/>
              <a:gd name="T17" fmla="*/ 74 h 94"/>
              <a:gd name="T18" fmla="*/ 27 w 214"/>
              <a:gd name="T19" fmla="*/ 54 h 94"/>
              <a:gd name="T20" fmla="*/ 40 w 214"/>
              <a:gd name="T21" fmla="*/ 54 h 94"/>
              <a:gd name="T22" fmla="*/ 40 w 214"/>
              <a:gd name="T23" fmla="*/ 60 h 94"/>
              <a:gd name="T24" fmla="*/ 47 w 214"/>
              <a:gd name="T25" fmla="*/ 67 h 94"/>
              <a:gd name="T26" fmla="*/ 53 w 214"/>
              <a:gd name="T27" fmla="*/ 60 h 94"/>
              <a:gd name="T28" fmla="*/ 53 w 214"/>
              <a:gd name="T29" fmla="*/ 54 h 94"/>
              <a:gd name="T30" fmla="*/ 121 w 214"/>
              <a:gd name="T31" fmla="*/ 54 h 94"/>
              <a:gd name="T32" fmla="*/ 167 w 214"/>
              <a:gd name="T33" fmla="*/ 94 h 94"/>
              <a:gd name="T34" fmla="*/ 214 w 214"/>
              <a:gd name="T35" fmla="*/ 47 h 94"/>
              <a:gd name="T36" fmla="*/ 167 w 214"/>
              <a:gd name="T37" fmla="*/ 0 h 94"/>
              <a:gd name="T38" fmla="*/ 167 w 214"/>
              <a:gd name="T39" fmla="*/ 80 h 94"/>
              <a:gd name="T40" fmla="*/ 134 w 214"/>
              <a:gd name="T41" fmla="*/ 47 h 94"/>
              <a:gd name="T42" fmla="*/ 167 w 214"/>
              <a:gd name="T43" fmla="*/ 13 h 94"/>
              <a:gd name="T44" fmla="*/ 201 w 214"/>
              <a:gd name="T45" fmla="*/ 47 h 94"/>
              <a:gd name="T46" fmla="*/ 167 w 214"/>
              <a:gd name="T47" fmla="*/ 8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4" h="94">
                <a:moveTo>
                  <a:pt x="167" y="0"/>
                </a:moveTo>
                <a:cubicBezTo>
                  <a:pt x="144" y="0"/>
                  <a:pt x="124" y="17"/>
                  <a:pt x="121" y="40"/>
                </a:cubicBezTo>
                <a:cubicBezTo>
                  <a:pt x="6" y="40"/>
                  <a:pt x="6" y="40"/>
                  <a:pt x="6" y="40"/>
                </a:cubicBezTo>
                <a:cubicBezTo>
                  <a:pt x="3" y="40"/>
                  <a:pt x="0" y="43"/>
                  <a:pt x="0" y="47"/>
                </a:cubicBezTo>
                <a:cubicBezTo>
                  <a:pt x="0" y="51"/>
                  <a:pt x="3" y="54"/>
                  <a:pt x="6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77"/>
                  <a:pt x="16" y="80"/>
                  <a:pt x="20" y="80"/>
                </a:cubicBezTo>
                <a:cubicBezTo>
                  <a:pt x="24" y="80"/>
                  <a:pt x="27" y="77"/>
                  <a:pt x="27" y="74"/>
                </a:cubicBezTo>
                <a:cubicBezTo>
                  <a:pt x="27" y="54"/>
                  <a:pt x="27" y="54"/>
                  <a:pt x="27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64"/>
                  <a:pt x="43" y="67"/>
                  <a:pt x="47" y="67"/>
                </a:cubicBezTo>
                <a:cubicBezTo>
                  <a:pt x="50" y="67"/>
                  <a:pt x="53" y="64"/>
                  <a:pt x="53" y="60"/>
                </a:cubicBezTo>
                <a:cubicBezTo>
                  <a:pt x="53" y="54"/>
                  <a:pt x="53" y="54"/>
                  <a:pt x="53" y="54"/>
                </a:cubicBezTo>
                <a:cubicBezTo>
                  <a:pt x="121" y="54"/>
                  <a:pt x="121" y="54"/>
                  <a:pt x="121" y="54"/>
                </a:cubicBezTo>
                <a:cubicBezTo>
                  <a:pt x="124" y="76"/>
                  <a:pt x="144" y="94"/>
                  <a:pt x="167" y="94"/>
                </a:cubicBezTo>
                <a:cubicBezTo>
                  <a:pt x="193" y="94"/>
                  <a:pt x="214" y="73"/>
                  <a:pt x="214" y="47"/>
                </a:cubicBezTo>
                <a:cubicBezTo>
                  <a:pt x="214" y="21"/>
                  <a:pt x="193" y="0"/>
                  <a:pt x="167" y="0"/>
                </a:cubicBezTo>
                <a:close/>
                <a:moveTo>
                  <a:pt x="167" y="80"/>
                </a:moveTo>
                <a:cubicBezTo>
                  <a:pt x="149" y="80"/>
                  <a:pt x="134" y="65"/>
                  <a:pt x="134" y="47"/>
                </a:cubicBezTo>
                <a:cubicBezTo>
                  <a:pt x="134" y="28"/>
                  <a:pt x="149" y="13"/>
                  <a:pt x="167" y="13"/>
                </a:cubicBezTo>
                <a:cubicBezTo>
                  <a:pt x="186" y="13"/>
                  <a:pt x="201" y="28"/>
                  <a:pt x="201" y="47"/>
                </a:cubicBezTo>
                <a:cubicBezTo>
                  <a:pt x="201" y="65"/>
                  <a:pt x="186" y="80"/>
                  <a:pt x="167" y="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61" name="Group 260"/>
          <p:cNvGrpSpPr/>
          <p:nvPr/>
        </p:nvGrpSpPr>
        <p:grpSpPr>
          <a:xfrm>
            <a:off x="1473201" y="2459694"/>
            <a:ext cx="317500" cy="287337"/>
            <a:chOff x="1473201" y="2859087"/>
            <a:chExt cx="317500" cy="287337"/>
          </a:xfrm>
        </p:grpSpPr>
        <p:sp>
          <p:nvSpPr>
            <p:cNvPr id="79" name="Freeform 50"/>
            <p:cNvSpPr>
              <a:spLocks/>
            </p:cNvSpPr>
            <p:nvPr/>
          </p:nvSpPr>
          <p:spPr bwMode="auto">
            <a:xfrm>
              <a:off x="1512889" y="2914650"/>
              <a:ext cx="238125" cy="19050"/>
            </a:xfrm>
            <a:custGeom>
              <a:avLst/>
              <a:gdLst>
                <a:gd name="T0" fmla="*/ 6 w 161"/>
                <a:gd name="T1" fmla="*/ 13 h 13"/>
                <a:gd name="T2" fmla="*/ 154 w 161"/>
                <a:gd name="T3" fmla="*/ 13 h 13"/>
                <a:gd name="T4" fmla="*/ 161 w 161"/>
                <a:gd name="T5" fmla="*/ 6 h 13"/>
                <a:gd name="T6" fmla="*/ 154 w 161"/>
                <a:gd name="T7" fmla="*/ 0 h 13"/>
                <a:gd name="T8" fmla="*/ 6 w 161"/>
                <a:gd name="T9" fmla="*/ 0 h 13"/>
                <a:gd name="T10" fmla="*/ 0 w 161"/>
                <a:gd name="T11" fmla="*/ 6 h 13"/>
                <a:gd name="T12" fmla="*/ 6 w 161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">
                  <a:moveTo>
                    <a:pt x="6" y="13"/>
                  </a:moveTo>
                  <a:cubicBezTo>
                    <a:pt x="154" y="13"/>
                    <a:pt x="154" y="13"/>
                    <a:pt x="154" y="13"/>
                  </a:cubicBezTo>
                  <a:cubicBezTo>
                    <a:pt x="158" y="13"/>
                    <a:pt x="161" y="10"/>
                    <a:pt x="161" y="6"/>
                  </a:cubicBezTo>
                  <a:cubicBezTo>
                    <a:pt x="161" y="3"/>
                    <a:pt x="158" y="0"/>
                    <a:pt x="15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Freeform 51"/>
            <p:cNvSpPr>
              <a:spLocks/>
            </p:cNvSpPr>
            <p:nvPr/>
          </p:nvSpPr>
          <p:spPr bwMode="auto">
            <a:xfrm>
              <a:off x="1512889" y="2962275"/>
              <a:ext cx="238125" cy="20637"/>
            </a:xfrm>
            <a:custGeom>
              <a:avLst/>
              <a:gdLst>
                <a:gd name="T0" fmla="*/ 6 w 161"/>
                <a:gd name="T1" fmla="*/ 14 h 14"/>
                <a:gd name="T2" fmla="*/ 154 w 161"/>
                <a:gd name="T3" fmla="*/ 14 h 14"/>
                <a:gd name="T4" fmla="*/ 161 w 161"/>
                <a:gd name="T5" fmla="*/ 7 h 14"/>
                <a:gd name="T6" fmla="*/ 154 w 161"/>
                <a:gd name="T7" fmla="*/ 0 h 14"/>
                <a:gd name="T8" fmla="*/ 6 w 161"/>
                <a:gd name="T9" fmla="*/ 0 h 14"/>
                <a:gd name="T10" fmla="*/ 0 w 161"/>
                <a:gd name="T11" fmla="*/ 7 h 14"/>
                <a:gd name="T12" fmla="*/ 6 w 161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4">
                  <a:moveTo>
                    <a:pt x="6" y="14"/>
                  </a:moveTo>
                  <a:cubicBezTo>
                    <a:pt x="154" y="14"/>
                    <a:pt x="154" y="14"/>
                    <a:pt x="154" y="14"/>
                  </a:cubicBezTo>
                  <a:cubicBezTo>
                    <a:pt x="158" y="14"/>
                    <a:pt x="161" y="11"/>
                    <a:pt x="161" y="7"/>
                  </a:cubicBezTo>
                  <a:cubicBezTo>
                    <a:pt x="161" y="3"/>
                    <a:pt x="158" y="0"/>
                    <a:pt x="15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" name="Freeform 52"/>
            <p:cNvSpPr>
              <a:spLocks/>
            </p:cNvSpPr>
            <p:nvPr/>
          </p:nvSpPr>
          <p:spPr bwMode="auto">
            <a:xfrm>
              <a:off x="1512889" y="3013075"/>
              <a:ext cx="238125" cy="19050"/>
            </a:xfrm>
            <a:custGeom>
              <a:avLst/>
              <a:gdLst>
                <a:gd name="T0" fmla="*/ 161 w 161"/>
                <a:gd name="T1" fmla="*/ 6 h 13"/>
                <a:gd name="T2" fmla="*/ 154 w 161"/>
                <a:gd name="T3" fmla="*/ 0 h 13"/>
                <a:gd name="T4" fmla="*/ 6 w 161"/>
                <a:gd name="T5" fmla="*/ 0 h 13"/>
                <a:gd name="T6" fmla="*/ 0 w 161"/>
                <a:gd name="T7" fmla="*/ 6 h 13"/>
                <a:gd name="T8" fmla="*/ 6 w 161"/>
                <a:gd name="T9" fmla="*/ 13 h 13"/>
                <a:gd name="T10" fmla="*/ 154 w 161"/>
                <a:gd name="T11" fmla="*/ 13 h 13"/>
                <a:gd name="T12" fmla="*/ 161 w 161"/>
                <a:gd name="T1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">
                  <a:moveTo>
                    <a:pt x="161" y="6"/>
                  </a:moveTo>
                  <a:cubicBezTo>
                    <a:pt x="161" y="3"/>
                    <a:pt x="158" y="0"/>
                    <a:pt x="15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8" y="13"/>
                    <a:pt x="161" y="10"/>
                    <a:pt x="16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Freeform 53"/>
            <p:cNvSpPr>
              <a:spLocks noEditPoints="1"/>
            </p:cNvSpPr>
            <p:nvPr/>
          </p:nvSpPr>
          <p:spPr bwMode="auto">
            <a:xfrm>
              <a:off x="1473201" y="2859087"/>
              <a:ext cx="317500" cy="287337"/>
            </a:xfrm>
            <a:custGeom>
              <a:avLst/>
              <a:gdLst>
                <a:gd name="T0" fmla="*/ 0 w 215"/>
                <a:gd name="T1" fmla="*/ 147 h 194"/>
                <a:gd name="T2" fmla="*/ 7 w 215"/>
                <a:gd name="T3" fmla="*/ 154 h 194"/>
                <a:gd name="T4" fmla="*/ 54 w 215"/>
                <a:gd name="T5" fmla="*/ 154 h 194"/>
                <a:gd name="T6" fmla="*/ 54 w 215"/>
                <a:gd name="T7" fmla="*/ 188 h 194"/>
                <a:gd name="T8" fmla="*/ 57 w 215"/>
                <a:gd name="T9" fmla="*/ 194 h 194"/>
                <a:gd name="T10" fmla="*/ 60 w 215"/>
                <a:gd name="T11" fmla="*/ 194 h 194"/>
                <a:gd name="T12" fmla="*/ 65 w 215"/>
                <a:gd name="T13" fmla="*/ 193 h 194"/>
                <a:gd name="T14" fmla="*/ 110 w 215"/>
                <a:gd name="T15" fmla="*/ 154 h 194"/>
                <a:gd name="T16" fmla="*/ 208 w 215"/>
                <a:gd name="T17" fmla="*/ 154 h 194"/>
                <a:gd name="T18" fmla="*/ 215 w 215"/>
                <a:gd name="T19" fmla="*/ 147 h 194"/>
                <a:gd name="T20" fmla="*/ 215 w 215"/>
                <a:gd name="T21" fmla="*/ 6 h 194"/>
                <a:gd name="T22" fmla="*/ 208 w 215"/>
                <a:gd name="T23" fmla="*/ 0 h 194"/>
                <a:gd name="T24" fmla="*/ 7 w 215"/>
                <a:gd name="T25" fmla="*/ 0 h 194"/>
                <a:gd name="T26" fmla="*/ 0 w 215"/>
                <a:gd name="T27" fmla="*/ 6 h 194"/>
                <a:gd name="T28" fmla="*/ 0 w 215"/>
                <a:gd name="T29" fmla="*/ 147 h 194"/>
                <a:gd name="T30" fmla="*/ 13 w 215"/>
                <a:gd name="T31" fmla="*/ 13 h 194"/>
                <a:gd name="T32" fmla="*/ 201 w 215"/>
                <a:gd name="T33" fmla="*/ 13 h 194"/>
                <a:gd name="T34" fmla="*/ 201 w 215"/>
                <a:gd name="T35" fmla="*/ 141 h 194"/>
                <a:gd name="T36" fmla="*/ 107 w 215"/>
                <a:gd name="T37" fmla="*/ 141 h 194"/>
                <a:gd name="T38" fmla="*/ 103 w 215"/>
                <a:gd name="T39" fmla="*/ 142 h 194"/>
                <a:gd name="T40" fmla="*/ 67 w 215"/>
                <a:gd name="T41" fmla="*/ 173 h 194"/>
                <a:gd name="T42" fmla="*/ 67 w 215"/>
                <a:gd name="T43" fmla="*/ 147 h 194"/>
                <a:gd name="T44" fmla="*/ 60 w 215"/>
                <a:gd name="T45" fmla="*/ 141 h 194"/>
                <a:gd name="T46" fmla="*/ 13 w 215"/>
                <a:gd name="T47" fmla="*/ 141 h 194"/>
                <a:gd name="T48" fmla="*/ 13 w 215"/>
                <a:gd name="T49" fmla="*/ 1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94">
                  <a:moveTo>
                    <a:pt x="0" y="147"/>
                  </a:moveTo>
                  <a:cubicBezTo>
                    <a:pt x="0" y="151"/>
                    <a:pt x="3" y="154"/>
                    <a:pt x="7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4" y="188"/>
                    <a:pt x="54" y="188"/>
                    <a:pt x="54" y="188"/>
                  </a:cubicBezTo>
                  <a:cubicBezTo>
                    <a:pt x="54" y="190"/>
                    <a:pt x="55" y="193"/>
                    <a:pt x="57" y="194"/>
                  </a:cubicBezTo>
                  <a:cubicBezTo>
                    <a:pt x="58" y="194"/>
                    <a:pt x="59" y="194"/>
                    <a:pt x="60" y="194"/>
                  </a:cubicBezTo>
                  <a:cubicBezTo>
                    <a:pt x="62" y="194"/>
                    <a:pt x="63" y="194"/>
                    <a:pt x="65" y="193"/>
                  </a:cubicBezTo>
                  <a:cubicBezTo>
                    <a:pt x="110" y="154"/>
                    <a:pt x="110" y="154"/>
                    <a:pt x="110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12" y="154"/>
                    <a:pt x="215" y="151"/>
                    <a:pt x="215" y="147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3"/>
                    <a:pt x="212" y="0"/>
                    <a:pt x="2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lnTo>
                    <a:pt x="0" y="147"/>
                  </a:lnTo>
                  <a:close/>
                  <a:moveTo>
                    <a:pt x="13" y="13"/>
                  </a:moveTo>
                  <a:cubicBezTo>
                    <a:pt x="201" y="13"/>
                    <a:pt x="201" y="13"/>
                    <a:pt x="201" y="13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6" y="141"/>
                    <a:pt x="104" y="141"/>
                    <a:pt x="103" y="142"/>
                  </a:cubicBezTo>
                  <a:cubicBezTo>
                    <a:pt x="67" y="173"/>
                    <a:pt x="67" y="173"/>
                    <a:pt x="67" y="173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7" y="144"/>
                    <a:pt x="64" y="141"/>
                    <a:pt x="60" y="141"/>
                  </a:cubicBezTo>
                  <a:cubicBezTo>
                    <a:pt x="13" y="141"/>
                    <a:pt x="13" y="141"/>
                    <a:pt x="13" y="141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63739" y="2459694"/>
            <a:ext cx="317500" cy="287337"/>
            <a:chOff x="1963739" y="2859087"/>
            <a:chExt cx="317500" cy="287337"/>
          </a:xfrm>
        </p:grpSpPr>
        <p:sp>
          <p:nvSpPr>
            <p:cNvPr id="83" name="Freeform 54"/>
            <p:cNvSpPr>
              <a:spLocks noEditPoints="1"/>
            </p:cNvSpPr>
            <p:nvPr/>
          </p:nvSpPr>
          <p:spPr bwMode="auto">
            <a:xfrm>
              <a:off x="2092326" y="2943225"/>
              <a:ext cx="58738" cy="58737"/>
            </a:xfrm>
            <a:custGeom>
              <a:avLst/>
              <a:gdLst>
                <a:gd name="T0" fmla="*/ 20 w 40"/>
                <a:gd name="T1" fmla="*/ 40 h 40"/>
                <a:gd name="T2" fmla="*/ 40 w 40"/>
                <a:gd name="T3" fmla="*/ 20 h 40"/>
                <a:gd name="T4" fmla="*/ 20 w 40"/>
                <a:gd name="T5" fmla="*/ 0 h 40"/>
                <a:gd name="T6" fmla="*/ 0 w 40"/>
                <a:gd name="T7" fmla="*/ 20 h 40"/>
                <a:gd name="T8" fmla="*/ 20 w 40"/>
                <a:gd name="T9" fmla="*/ 40 h 40"/>
                <a:gd name="T10" fmla="*/ 20 w 40"/>
                <a:gd name="T11" fmla="*/ 13 h 40"/>
                <a:gd name="T12" fmla="*/ 27 w 40"/>
                <a:gd name="T13" fmla="*/ 20 h 40"/>
                <a:gd name="T14" fmla="*/ 20 w 40"/>
                <a:gd name="T15" fmla="*/ 27 h 40"/>
                <a:gd name="T16" fmla="*/ 14 w 40"/>
                <a:gd name="T17" fmla="*/ 20 h 40"/>
                <a:gd name="T18" fmla="*/ 20 w 40"/>
                <a:gd name="T19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lose/>
                  <a:moveTo>
                    <a:pt x="20" y="13"/>
                  </a:moveTo>
                  <a:cubicBezTo>
                    <a:pt x="24" y="13"/>
                    <a:pt x="27" y="16"/>
                    <a:pt x="27" y="20"/>
                  </a:cubicBezTo>
                  <a:cubicBezTo>
                    <a:pt x="27" y="24"/>
                    <a:pt x="24" y="27"/>
                    <a:pt x="20" y="27"/>
                  </a:cubicBezTo>
                  <a:cubicBezTo>
                    <a:pt x="17" y="27"/>
                    <a:pt x="14" y="24"/>
                    <a:pt x="14" y="20"/>
                  </a:cubicBezTo>
                  <a:cubicBezTo>
                    <a:pt x="14" y="16"/>
                    <a:pt x="17" y="13"/>
                    <a:pt x="20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Freeform 55"/>
            <p:cNvSpPr>
              <a:spLocks noEditPoints="1"/>
            </p:cNvSpPr>
            <p:nvPr/>
          </p:nvSpPr>
          <p:spPr bwMode="auto">
            <a:xfrm>
              <a:off x="2012951" y="2943225"/>
              <a:ext cx="60325" cy="58737"/>
            </a:xfrm>
            <a:custGeom>
              <a:avLst/>
              <a:gdLst>
                <a:gd name="T0" fmla="*/ 20 w 40"/>
                <a:gd name="T1" fmla="*/ 40 h 40"/>
                <a:gd name="T2" fmla="*/ 40 w 40"/>
                <a:gd name="T3" fmla="*/ 20 h 40"/>
                <a:gd name="T4" fmla="*/ 20 w 40"/>
                <a:gd name="T5" fmla="*/ 0 h 40"/>
                <a:gd name="T6" fmla="*/ 0 w 40"/>
                <a:gd name="T7" fmla="*/ 20 h 40"/>
                <a:gd name="T8" fmla="*/ 20 w 40"/>
                <a:gd name="T9" fmla="*/ 40 h 40"/>
                <a:gd name="T10" fmla="*/ 20 w 40"/>
                <a:gd name="T11" fmla="*/ 13 h 40"/>
                <a:gd name="T12" fmla="*/ 26 w 40"/>
                <a:gd name="T13" fmla="*/ 20 h 40"/>
                <a:gd name="T14" fmla="*/ 20 w 40"/>
                <a:gd name="T15" fmla="*/ 27 h 40"/>
                <a:gd name="T16" fmla="*/ 13 w 40"/>
                <a:gd name="T17" fmla="*/ 20 h 40"/>
                <a:gd name="T18" fmla="*/ 20 w 40"/>
                <a:gd name="T19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lose/>
                  <a:moveTo>
                    <a:pt x="20" y="13"/>
                  </a:moveTo>
                  <a:cubicBezTo>
                    <a:pt x="23" y="13"/>
                    <a:pt x="26" y="16"/>
                    <a:pt x="26" y="20"/>
                  </a:cubicBezTo>
                  <a:cubicBezTo>
                    <a:pt x="26" y="24"/>
                    <a:pt x="23" y="27"/>
                    <a:pt x="20" y="27"/>
                  </a:cubicBezTo>
                  <a:cubicBezTo>
                    <a:pt x="16" y="27"/>
                    <a:pt x="13" y="24"/>
                    <a:pt x="13" y="20"/>
                  </a:cubicBezTo>
                  <a:cubicBezTo>
                    <a:pt x="13" y="16"/>
                    <a:pt x="16" y="13"/>
                    <a:pt x="20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Freeform 56"/>
            <p:cNvSpPr>
              <a:spLocks noEditPoints="1"/>
            </p:cNvSpPr>
            <p:nvPr/>
          </p:nvSpPr>
          <p:spPr bwMode="auto">
            <a:xfrm>
              <a:off x="2171701" y="2943225"/>
              <a:ext cx="58738" cy="58737"/>
            </a:xfrm>
            <a:custGeom>
              <a:avLst/>
              <a:gdLst>
                <a:gd name="T0" fmla="*/ 20 w 40"/>
                <a:gd name="T1" fmla="*/ 40 h 40"/>
                <a:gd name="T2" fmla="*/ 40 w 40"/>
                <a:gd name="T3" fmla="*/ 20 h 40"/>
                <a:gd name="T4" fmla="*/ 20 w 40"/>
                <a:gd name="T5" fmla="*/ 0 h 40"/>
                <a:gd name="T6" fmla="*/ 0 w 40"/>
                <a:gd name="T7" fmla="*/ 20 h 40"/>
                <a:gd name="T8" fmla="*/ 20 w 40"/>
                <a:gd name="T9" fmla="*/ 40 h 40"/>
                <a:gd name="T10" fmla="*/ 20 w 40"/>
                <a:gd name="T11" fmla="*/ 13 h 40"/>
                <a:gd name="T12" fmla="*/ 27 w 40"/>
                <a:gd name="T13" fmla="*/ 20 h 40"/>
                <a:gd name="T14" fmla="*/ 20 w 40"/>
                <a:gd name="T15" fmla="*/ 27 h 40"/>
                <a:gd name="T16" fmla="*/ 13 w 40"/>
                <a:gd name="T17" fmla="*/ 20 h 40"/>
                <a:gd name="T18" fmla="*/ 20 w 40"/>
                <a:gd name="T19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lose/>
                  <a:moveTo>
                    <a:pt x="20" y="13"/>
                  </a:moveTo>
                  <a:cubicBezTo>
                    <a:pt x="24" y="13"/>
                    <a:pt x="27" y="16"/>
                    <a:pt x="27" y="20"/>
                  </a:cubicBezTo>
                  <a:cubicBezTo>
                    <a:pt x="27" y="24"/>
                    <a:pt x="24" y="27"/>
                    <a:pt x="20" y="27"/>
                  </a:cubicBezTo>
                  <a:cubicBezTo>
                    <a:pt x="16" y="27"/>
                    <a:pt x="13" y="24"/>
                    <a:pt x="13" y="20"/>
                  </a:cubicBezTo>
                  <a:cubicBezTo>
                    <a:pt x="13" y="16"/>
                    <a:pt x="16" y="13"/>
                    <a:pt x="20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Freeform 57"/>
            <p:cNvSpPr>
              <a:spLocks noEditPoints="1"/>
            </p:cNvSpPr>
            <p:nvPr/>
          </p:nvSpPr>
          <p:spPr bwMode="auto">
            <a:xfrm>
              <a:off x="1963739" y="2859087"/>
              <a:ext cx="317500" cy="287337"/>
            </a:xfrm>
            <a:custGeom>
              <a:avLst/>
              <a:gdLst>
                <a:gd name="T0" fmla="*/ 208 w 215"/>
                <a:gd name="T1" fmla="*/ 0 h 194"/>
                <a:gd name="T2" fmla="*/ 7 w 215"/>
                <a:gd name="T3" fmla="*/ 0 h 194"/>
                <a:gd name="T4" fmla="*/ 0 w 215"/>
                <a:gd name="T5" fmla="*/ 6 h 194"/>
                <a:gd name="T6" fmla="*/ 0 w 215"/>
                <a:gd name="T7" fmla="*/ 147 h 194"/>
                <a:gd name="T8" fmla="*/ 7 w 215"/>
                <a:gd name="T9" fmla="*/ 154 h 194"/>
                <a:gd name="T10" fmla="*/ 54 w 215"/>
                <a:gd name="T11" fmla="*/ 154 h 194"/>
                <a:gd name="T12" fmla="*/ 54 w 215"/>
                <a:gd name="T13" fmla="*/ 188 h 194"/>
                <a:gd name="T14" fmla="*/ 58 w 215"/>
                <a:gd name="T15" fmla="*/ 194 h 194"/>
                <a:gd name="T16" fmla="*/ 60 w 215"/>
                <a:gd name="T17" fmla="*/ 194 h 194"/>
                <a:gd name="T18" fmla="*/ 65 w 215"/>
                <a:gd name="T19" fmla="*/ 193 h 194"/>
                <a:gd name="T20" fmla="*/ 110 w 215"/>
                <a:gd name="T21" fmla="*/ 154 h 194"/>
                <a:gd name="T22" fmla="*/ 208 w 215"/>
                <a:gd name="T23" fmla="*/ 154 h 194"/>
                <a:gd name="T24" fmla="*/ 215 w 215"/>
                <a:gd name="T25" fmla="*/ 147 h 194"/>
                <a:gd name="T26" fmla="*/ 215 w 215"/>
                <a:gd name="T27" fmla="*/ 6 h 194"/>
                <a:gd name="T28" fmla="*/ 208 w 215"/>
                <a:gd name="T29" fmla="*/ 0 h 194"/>
                <a:gd name="T30" fmla="*/ 201 w 215"/>
                <a:gd name="T31" fmla="*/ 141 h 194"/>
                <a:gd name="T32" fmla="*/ 107 w 215"/>
                <a:gd name="T33" fmla="*/ 141 h 194"/>
                <a:gd name="T34" fmla="*/ 103 w 215"/>
                <a:gd name="T35" fmla="*/ 142 h 194"/>
                <a:gd name="T36" fmla="*/ 67 w 215"/>
                <a:gd name="T37" fmla="*/ 173 h 194"/>
                <a:gd name="T38" fmla="*/ 67 w 215"/>
                <a:gd name="T39" fmla="*/ 147 h 194"/>
                <a:gd name="T40" fmla="*/ 60 w 215"/>
                <a:gd name="T41" fmla="*/ 141 h 194"/>
                <a:gd name="T42" fmla="*/ 13 w 215"/>
                <a:gd name="T43" fmla="*/ 141 h 194"/>
                <a:gd name="T44" fmla="*/ 13 w 215"/>
                <a:gd name="T45" fmla="*/ 13 h 194"/>
                <a:gd name="T46" fmla="*/ 201 w 215"/>
                <a:gd name="T47" fmla="*/ 13 h 194"/>
                <a:gd name="T48" fmla="*/ 201 w 215"/>
                <a:gd name="T49" fmla="*/ 1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94">
                  <a:moveTo>
                    <a:pt x="2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1"/>
                    <a:pt x="3" y="154"/>
                    <a:pt x="7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4" y="188"/>
                    <a:pt x="54" y="188"/>
                    <a:pt x="54" y="188"/>
                  </a:cubicBezTo>
                  <a:cubicBezTo>
                    <a:pt x="54" y="190"/>
                    <a:pt x="55" y="193"/>
                    <a:pt x="58" y="194"/>
                  </a:cubicBezTo>
                  <a:cubicBezTo>
                    <a:pt x="58" y="194"/>
                    <a:pt x="59" y="194"/>
                    <a:pt x="60" y="194"/>
                  </a:cubicBezTo>
                  <a:cubicBezTo>
                    <a:pt x="62" y="194"/>
                    <a:pt x="64" y="194"/>
                    <a:pt x="65" y="193"/>
                  </a:cubicBezTo>
                  <a:cubicBezTo>
                    <a:pt x="110" y="154"/>
                    <a:pt x="110" y="154"/>
                    <a:pt x="110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12" y="154"/>
                    <a:pt x="215" y="151"/>
                    <a:pt x="215" y="147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3"/>
                    <a:pt x="212" y="0"/>
                    <a:pt x="208" y="0"/>
                  </a:cubicBezTo>
                  <a:close/>
                  <a:moveTo>
                    <a:pt x="201" y="141"/>
                  </a:moveTo>
                  <a:cubicBezTo>
                    <a:pt x="107" y="141"/>
                    <a:pt x="107" y="141"/>
                    <a:pt x="107" y="141"/>
                  </a:cubicBezTo>
                  <a:cubicBezTo>
                    <a:pt x="106" y="141"/>
                    <a:pt x="104" y="141"/>
                    <a:pt x="103" y="142"/>
                  </a:cubicBezTo>
                  <a:cubicBezTo>
                    <a:pt x="67" y="173"/>
                    <a:pt x="67" y="173"/>
                    <a:pt x="67" y="173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7" y="144"/>
                    <a:pt x="64" y="141"/>
                    <a:pt x="60" y="141"/>
                  </a:cubicBezTo>
                  <a:cubicBezTo>
                    <a:pt x="13" y="141"/>
                    <a:pt x="13" y="141"/>
                    <a:pt x="13" y="14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201" y="13"/>
                    <a:pt x="201" y="13"/>
                    <a:pt x="201" y="13"/>
                  </a:cubicBezTo>
                  <a:lnTo>
                    <a:pt x="201" y="1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3" name="Group 262"/>
          <p:cNvGrpSpPr/>
          <p:nvPr/>
        </p:nvGrpSpPr>
        <p:grpSpPr>
          <a:xfrm>
            <a:off x="2452689" y="2459694"/>
            <a:ext cx="317500" cy="287337"/>
            <a:chOff x="2452689" y="2859087"/>
            <a:chExt cx="317500" cy="287337"/>
          </a:xfrm>
        </p:grpSpPr>
        <p:sp>
          <p:nvSpPr>
            <p:cNvPr id="87" name="Freeform 58"/>
            <p:cNvSpPr>
              <a:spLocks/>
            </p:cNvSpPr>
            <p:nvPr/>
          </p:nvSpPr>
          <p:spPr bwMode="auto">
            <a:xfrm>
              <a:off x="2573339" y="2982912"/>
              <a:ext cx="77788" cy="49212"/>
            </a:xfrm>
            <a:custGeom>
              <a:avLst/>
              <a:gdLst>
                <a:gd name="T0" fmla="*/ 26 w 53"/>
                <a:gd name="T1" fmla="*/ 33 h 33"/>
                <a:gd name="T2" fmla="*/ 53 w 53"/>
                <a:gd name="T3" fmla="*/ 6 h 33"/>
                <a:gd name="T4" fmla="*/ 47 w 53"/>
                <a:gd name="T5" fmla="*/ 0 h 33"/>
                <a:gd name="T6" fmla="*/ 40 w 53"/>
                <a:gd name="T7" fmla="*/ 6 h 33"/>
                <a:gd name="T8" fmla="*/ 26 w 53"/>
                <a:gd name="T9" fmla="*/ 20 h 33"/>
                <a:gd name="T10" fmla="*/ 13 w 53"/>
                <a:gd name="T11" fmla="*/ 6 h 33"/>
                <a:gd name="T12" fmla="*/ 6 w 53"/>
                <a:gd name="T13" fmla="*/ 0 h 33"/>
                <a:gd name="T14" fmla="*/ 0 w 53"/>
                <a:gd name="T15" fmla="*/ 6 h 33"/>
                <a:gd name="T16" fmla="*/ 26 w 53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3">
                  <a:moveTo>
                    <a:pt x="26" y="33"/>
                  </a:moveTo>
                  <a:cubicBezTo>
                    <a:pt x="40" y="33"/>
                    <a:pt x="53" y="20"/>
                    <a:pt x="53" y="6"/>
                  </a:cubicBezTo>
                  <a:cubicBezTo>
                    <a:pt x="53" y="3"/>
                    <a:pt x="50" y="0"/>
                    <a:pt x="47" y="0"/>
                  </a:cubicBezTo>
                  <a:cubicBezTo>
                    <a:pt x="43" y="0"/>
                    <a:pt x="40" y="3"/>
                    <a:pt x="40" y="6"/>
                  </a:cubicBezTo>
                  <a:cubicBezTo>
                    <a:pt x="40" y="13"/>
                    <a:pt x="33" y="20"/>
                    <a:pt x="26" y="20"/>
                  </a:cubicBezTo>
                  <a:cubicBezTo>
                    <a:pt x="20" y="20"/>
                    <a:pt x="13" y="13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0"/>
                    <a:pt x="13" y="33"/>
                    <a:pt x="26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" name="Freeform 59"/>
            <p:cNvSpPr>
              <a:spLocks/>
            </p:cNvSpPr>
            <p:nvPr/>
          </p:nvSpPr>
          <p:spPr bwMode="auto">
            <a:xfrm>
              <a:off x="2552701" y="2932112"/>
              <a:ext cx="20638" cy="20637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8 h 14"/>
                <a:gd name="T6" fmla="*/ 12 w 14"/>
                <a:gd name="T7" fmla="*/ 3 h 14"/>
                <a:gd name="T8" fmla="*/ 2 w 14"/>
                <a:gd name="T9" fmla="*/ 3 h 14"/>
                <a:gd name="T10" fmla="*/ 0 w 14"/>
                <a:gd name="T11" fmla="*/ 8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0" y="14"/>
                    <a:pt x="12" y="12"/>
                  </a:cubicBezTo>
                  <a:cubicBezTo>
                    <a:pt x="13" y="11"/>
                    <a:pt x="14" y="9"/>
                    <a:pt x="14" y="8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3" y="14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Freeform 60"/>
            <p:cNvSpPr>
              <a:spLocks/>
            </p:cNvSpPr>
            <p:nvPr/>
          </p:nvSpPr>
          <p:spPr bwMode="auto">
            <a:xfrm>
              <a:off x="2651126" y="2932112"/>
              <a:ext cx="20638" cy="20637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8 h 14"/>
                <a:gd name="T6" fmla="*/ 12 w 14"/>
                <a:gd name="T7" fmla="*/ 3 h 14"/>
                <a:gd name="T8" fmla="*/ 2 w 14"/>
                <a:gd name="T9" fmla="*/ 3 h 14"/>
                <a:gd name="T10" fmla="*/ 0 w 14"/>
                <a:gd name="T11" fmla="*/ 8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0" y="14"/>
                    <a:pt x="12" y="12"/>
                  </a:cubicBezTo>
                  <a:cubicBezTo>
                    <a:pt x="13" y="11"/>
                    <a:pt x="14" y="9"/>
                    <a:pt x="14" y="8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4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Freeform 61"/>
            <p:cNvSpPr>
              <a:spLocks noEditPoints="1"/>
            </p:cNvSpPr>
            <p:nvPr/>
          </p:nvSpPr>
          <p:spPr bwMode="auto">
            <a:xfrm>
              <a:off x="2452689" y="2859087"/>
              <a:ext cx="317500" cy="287337"/>
            </a:xfrm>
            <a:custGeom>
              <a:avLst/>
              <a:gdLst>
                <a:gd name="T0" fmla="*/ 0 w 215"/>
                <a:gd name="T1" fmla="*/ 147 h 194"/>
                <a:gd name="T2" fmla="*/ 7 w 215"/>
                <a:gd name="T3" fmla="*/ 154 h 194"/>
                <a:gd name="T4" fmla="*/ 54 w 215"/>
                <a:gd name="T5" fmla="*/ 154 h 194"/>
                <a:gd name="T6" fmla="*/ 54 w 215"/>
                <a:gd name="T7" fmla="*/ 188 h 194"/>
                <a:gd name="T8" fmla="*/ 58 w 215"/>
                <a:gd name="T9" fmla="*/ 194 h 194"/>
                <a:gd name="T10" fmla="*/ 60 w 215"/>
                <a:gd name="T11" fmla="*/ 194 h 194"/>
                <a:gd name="T12" fmla="*/ 65 w 215"/>
                <a:gd name="T13" fmla="*/ 193 h 194"/>
                <a:gd name="T14" fmla="*/ 110 w 215"/>
                <a:gd name="T15" fmla="*/ 154 h 194"/>
                <a:gd name="T16" fmla="*/ 208 w 215"/>
                <a:gd name="T17" fmla="*/ 154 h 194"/>
                <a:gd name="T18" fmla="*/ 215 w 215"/>
                <a:gd name="T19" fmla="*/ 147 h 194"/>
                <a:gd name="T20" fmla="*/ 215 w 215"/>
                <a:gd name="T21" fmla="*/ 6 h 194"/>
                <a:gd name="T22" fmla="*/ 208 w 215"/>
                <a:gd name="T23" fmla="*/ 0 h 194"/>
                <a:gd name="T24" fmla="*/ 7 w 215"/>
                <a:gd name="T25" fmla="*/ 0 h 194"/>
                <a:gd name="T26" fmla="*/ 0 w 215"/>
                <a:gd name="T27" fmla="*/ 6 h 194"/>
                <a:gd name="T28" fmla="*/ 0 w 215"/>
                <a:gd name="T29" fmla="*/ 147 h 194"/>
                <a:gd name="T30" fmla="*/ 14 w 215"/>
                <a:gd name="T31" fmla="*/ 13 h 194"/>
                <a:gd name="T32" fmla="*/ 201 w 215"/>
                <a:gd name="T33" fmla="*/ 13 h 194"/>
                <a:gd name="T34" fmla="*/ 201 w 215"/>
                <a:gd name="T35" fmla="*/ 141 h 194"/>
                <a:gd name="T36" fmla="*/ 107 w 215"/>
                <a:gd name="T37" fmla="*/ 141 h 194"/>
                <a:gd name="T38" fmla="*/ 103 w 215"/>
                <a:gd name="T39" fmla="*/ 142 h 194"/>
                <a:gd name="T40" fmla="*/ 67 w 215"/>
                <a:gd name="T41" fmla="*/ 173 h 194"/>
                <a:gd name="T42" fmla="*/ 67 w 215"/>
                <a:gd name="T43" fmla="*/ 147 h 194"/>
                <a:gd name="T44" fmla="*/ 60 w 215"/>
                <a:gd name="T45" fmla="*/ 141 h 194"/>
                <a:gd name="T46" fmla="*/ 14 w 215"/>
                <a:gd name="T47" fmla="*/ 141 h 194"/>
                <a:gd name="T48" fmla="*/ 14 w 215"/>
                <a:gd name="T49" fmla="*/ 1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94">
                  <a:moveTo>
                    <a:pt x="0" y="147"/>
                  </a:moveTo>
                  <a:cubicBezTo>
                    <a:pt x="0" y="151"/>
                    <a:pt x="3" y="154"/>
                    <a:pt x="7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4" y="188"/>
                    <a:pt x="54" y="188"/>
                    <a:pt x="54" y="188"/>
                  </a:cubicBezTo>
                  <a:cubicBezTo>
                    <a:pt x="54" y="190"/>
                    <a:pt x="55" y="193"/>
                    <a:pt x="58" y="194"/>
                  </a:cubicBezTo>
                  <a:cubicBezTo>
                    <a:pt x="59" y="194"/>
                    <a:pt x="60" y="194"/>
                    <a:pt x="60" y="194"/>
                  </a:cubicBezTo>
                  <a:cubicBezTo>
                    <a:pt x="62" y="194"/>
                    <a:pt x="64" y="194"/>
                    <a:pt x="65" y="193"/>
                  </a:cubicBezTo>
                  <a:cubicBezTo>
                    <a:pt x="110" y="154"/>
                    <a:pt x="110" y="154"/>
                    <a:pt x="110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12" y="154"/>
                    <a:pt x="215" y="151"/>
                    <a:pt x="215" y="147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3"/>
                    <a:pt x="212" y="0"/>
                    <a:pt x="2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lnTo>
                    <a:pt x="0" y="147"/>
                  </a:lnTo>
                  <a:close/>
                  <a:moveTo>
                    <a:pt x="14" y="13"/>
                  </a:moveTo>
                  <a:cubicBezTo>
                    <a:pt x="201" y="13"/>
                    <a:pt x="201" y="13"/>
                    <a:pt x="201" y="13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6" y="141"/>
                    <a:pt x="104" y="141"/>
                    <a:pt x="103" y="142"/>
                  </a:cubicBezTo>
                  <a:cubicBezTo>
                    <a:pt x="67" y="173"/>
                    <a:pt x="67" y="173"/>
                    <a:pt x="67" y="173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7" y="144"/>
                    <a:pt x="64" y="141"/>
                    <a:pt x="60" y="141"/>
                  </a:cubicBezTo>
                  <a:cubicBezTo>
                    <a:pt x="14" y="141"/>
                    <a:pt x="14" y="141"/>
                    <a:pt x="14" y="141"/>
                  </a:cubicBezTo>
                  <a:lnTo>
                    <a:pt x="1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4" name="Group 263"/>
          <p:cNvGrpSpPr/>
          <p:nvPr/>
        </p:nvGrpSpPr>
        <p:grpSpPr>
          <a:xfrm>
            <a:off x="2943226" y="2459694"/>
            <a:ext cx="317500" cy="287337"/>
            <a:chOff x="2943226" y="2859087"/>
            <a:chExt cx="317500" cy="287337"/>
          </a:xfrm>
        </p:grpSpPr>
        <p:sp>
          <p:nvSpPr>
            <p:cNvPr id="91" name="Freeform 62"/>
            <p:cNvSpPr>
              <a:spLocks/>
            </p:cNvSpPr>
            <p:nvPr/>
          </p:nvSpPr>
          <p:spPr bwMode="auto">
            <a:xfrm>
              <a:off x="3063876" y="2982912"/>
              <a:ext cx="77788" cy="49212"/>
            </a:xfrm>
            <a:custGeom>
              <a:avLst/>
              <a:gdLst>
                <a:gd name="T0" fmla="*/ 6 w 53"/>
                <a:gd name="T1" fmla="*/ 33 h 33"/>
                <a:gd name="T2" fmla="*/ 13 w 53"/>
                <a:gd name="T3" fmla="*/ 26 h 33"/>
                <a:gd name="T4" fmla="*/ 27 w 53"/>
                <a:gd name="T5" fmla="*/ 13 h 33"/>
                <a:gd name="T6" fmla="*/ 40 w 53"/>
                <a:gd name="T7" fmla="*/ 26 h 33"/>
                <a:gd name="T8" fmla="*/ 47 w 53"/>
                <a:gd name="T9" fmla="*/ 33 h 33"/>
                <a:gd name="T10" fmla="*/ 53 w 53"/>
                <a:gd name="T11" fmla="*/ 26 h 33"/>
                <a:gd name="T12" fmla="*/ 27 w 53"/>
                <a:gd name="T13" fmla="*/ 0 h 33"/>
                <a:gd name="T14" fmla="*/ 0 w 53"/>
                <a:gd name="T15" fmla="*/ 26 h 33"/>
                <a:gd name="T16" fmla="*/ 6 w 53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3">
                  <a:moveTo>
                    <a:pt x="6" y="33"/>
                  </a:moveTo>
                  <a:cubicBezTo>
                    <a:pt x="10" y="33"/>
                    <a:pt x="13" y="30"/>
                    <a:pt x="13" y="26"/>
                  </a:cubicBezTo>
                  <a:cubicBezTo>
                    <a:pt x="13" y="20"/>
                    <a:pt x="20" y="13"/>
                    <a:pt x="27" y="13"/>
                  </a:cubicBezTo>
                  <a:cubicBezTo>
                    <a:pt x="33" y="13"/>
                    <a:pt x="40" y="20"/>
                    <a:pt x="40" y="26"/>
                  </a:cubicBezTo>
                  <a:cubicBezTo>
                    <a:pt x="40" y="30"/>
                    <a:pt x="43" y="33"/>
                    <a:pt x="47" y="33"/>
                  </a:cubicBezTo>
                  <a:cubicBezTo>
                    <a:pt x="50" y="33"/>
                    <a:pt x="53" y="30"/>
                    <a:pt x="53" y="26"/>
                  </a:cubicBezTo>
                  <a:cubicBezTo>
                    <a:pt x="53" y="13"/>
                    <a:pt x="40" y="0"/>
                    <a:pt x="27" y="0"/>
                  </a:cubicBezTo>
                  <a:cubicBezTo>
                    <a:pt x="13" y="0"/>
                    <a:pt x="0" y="13"/>
                    <a:pt x="0" y="26"/>
                  </a:cubicBezTo>
                  <a:cubicBezTo>
                    <a:pt x="0" y="30"/>
                    <a:pt x="3" y="33"/>
                    <a:pt x="6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" name="Freeform 63"/>
            <p:cNvSpPr>
              <a:spLocks/>
            </p:cNvSpPr>
            <p:nvPr/>
          </p:nvSpPr>
          <p:spPr bwMode="auto">
            <a:xfrm>
              <a:off x="3043239" y="2932112"/>
              <a:ext cx="20638" cy="20637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8 h 14"/>
                <a:gd name="T6" fmla="*/ 12 w 14"/>
                <a:gd name="T7" fmla="*/ 3 h 14"/>
                <a:gd name="T8" fmla="*/ 2 w 14"/>
                <a:gd name="T9" fmla="*/ 3 h 14"/>
                <a:gd name="T10" fmla="*/ 0 w 14"/>
                <a:gd name="T11" fmla="*/ 8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1" y="14"/>
                    <a:pt x="12" y="12"/>
                  </a:cubicBezTo>
                  <a:cubicBezTo>
                    <a:pt x="13" y="11"/>
                    <a:pt x="14" y="9"/>
                    <a:pt x="14" y="8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4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Freeform 64"/>
            <p:cNvSpPr>
              <a:spLocks/>
            </p:cNvSpPr>
            <p:nvPr/>
          </p:nvSpPr>
          <p:spPr bwMode="auto">
            <a:xfrm>
              <a:off x="3141664" y="2932112"/>
              <a:ext cx="20638" cy="20637"/>
            </a:xfrm>
            <a:custGeom>
              <a:avLst/>
              <a:gdLst>
                <a:gd name="T0" fmla="*/ 7 w 14"/>
                <a:gd name="T1" fmla="*/ 14 h 14"/>
                <a:gd name="T2" fmla="*/ 12 w 14"/>
                <a:gd name="T3" fmla="*/ 12 h 14"/>
                <a:gd name="T4" fmla="*/ 14 w 14"/>
                <a:gd name="T5" fmla="*/ 8 h 14"/>
                <a:gd name="T6" fmla="*/ 12 w 14"/>
                <a:gd name="T7" fmla="*/ 3 h 14"/>
                <a:gd name="T8" fmla="*/ 2 w 14"/>
                <a:gd name="T9" fmla="*/ 3 h 14"/>
                <a:gd name="T10" fmla="*/ 0 w 14"/>
                <a:gd name="T11" fmla="*/ 8 h 14"/>
                <a:gd name="T12" fmla="*/ 2 w 14"/>
                <a:gd name="T13" fmla="*/ 12 h 14"/>
                <a:gd name="T14" fmla="*/ 7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9" y="14"/>
                    <a:pt x="11" y="14"/>
                    <a:pt x="12" y="12"/>
                  </a:cubicBezTo>
                  <a:cubicBezTo>
                    <a:pt x="13" y="11"/>
                    <a:pt x="14" y="9"/>
                    <a:pt x="14" y="8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4"/>
                    <a:pt x="5" y="14"/>
                    <a:pt x="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" name="Freeform 65"/>
            <p:cNvSpPr>
              <a:spLocks noEditPoints="1"/>
            </p:cNvSpPr>
            <p:nvPr/>
          </p:nvSpPr>
          <p:spPr bwMode="auto">
            <a:xfrm>
              <a:off x="2943226" y="2859087"/>
              <a:ext cx="317500" cy="287337"/>
            </a:xfrm>
            <a:custGeom>
              <a:avLst/>
              <a:gdLst>
                <a:gd name="T0" fmla="*/ 0 w 215"/>
                <a:gd name="T1" fmla="*/ 147 h 194"/>
                <a:gd name="T2" fmla="*/ 7 w 215"/>
                <a:gd name="T3" fmla="*/ 154 h 194"/>
                <a:gd name="T4" fmla="*/ 54 w 215"/>
                <a:gd name="T5" fmla="*/ 154 h 194"/>
                <a:gd name="T6" fmla="*/ 54 w 215"/>
                <a:gd name="T7" fmla="*/ 188 h 194"/>
                <a:gd name="T8" fmla="*/ 58 w 215"/>
                <a:gd name="T9" fmla="*/ 194 h 194"/>
                <a:gd name="T10" fmla="*/ 61 w 215"/>
                <a:gd name="T11" fmla="*/ 194 h 194"/>
                <a:gd name="T12" fmla="*/ 65 w 215"/>
                <a:gd name="T13" fmla="*/ 193 h 194"/>
                <a:gd name="T14" fmla="*/ 110 w 215"/>
                <a:gd name="T15" fmla="*/ 154 h 194"/>
                <a:gd name="T16" fmla="*/ 208 w 215"/>
                <a:gd name="T17" fmla="*/ 154 h 194"/>
                <a:gd name="T18" fmla="*/ 215 w 215"/>
                <a:gd name="T19" fmla="*/ 147 h 194"/>
                <a:gd name="T20" fmla="*/ 215 w 215"/>
                <a:gd name="T21" fmla="*/ 6 h 194"/>
                <a:gd name="T22" fmla="*/ 208 w 215"/>
                <a:gd name="T23" fmla="*/ 0 h 194"/>
                <a:gd name="T24" fmla="*/ 7 w 215"/>
                <a:gd name="T25" fmla="*/ 0 h 194"/>
                <a:gd name="T26" fmla="*/ 0 w 215"/>
                <a:gd name="T27" fmla="*/ 6 h 194"/>
                <a:gd name="T28" fmla="*/ 0 w 215"/>
                <a:gd name="T29" fmla="*/ 147 h 194"/>
                <a:gd name="T30" fmla="*/ 14 w 215"/>
                <a:gd name="T31" fmla="*/ 13 h 194"/>
                <a:gd name="T32" fmla="*/ 201 w 215"/>
                <a:gd name="T33" fmla="*/ 13 h 194"/>
                <a:gd name="T34" fmla="*/ 201 w 215"/>
                <a:gd name="T35" fmla="*/ 141 h 194"/>
                <a:gd name="T36" fmla="*/ 108 w 215"/>
                <a:gd name="T37" fmla="*/ 141 h 194"/>
                <a:gd name="T38" fmla="*/ 103 w 215"/>
                <a:gd name="T39" fmla="*/ 142 h 194"/>
                <a:gd name="T40" fmla="*/ 67 w 215"/>
                <a:gd name="T41" fmla="*/ 173 h 194"/>
                <a:gd name="T42" fmla="*/ 67 w 215"/>
                <a:gd name="T43" fmla="*/ 147 h 194"/>
                <a:gd name="T44" fmla="*/ 61 w 215"/>
                <a:gd name="T45" fmla="*/ 141 h 194"/>
                <a:gd name="T46" fmla="*/ 14 w 215"/>
                <a:gd name="T47" fmla="*/ 141 h 194"/>
                <a:gd name="T48" fmla="*/ 14 w 215"/>
                <a:gd name="T49" fmla="*/ 1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94">
                  <a:moveTo>
                    <a:pt x="0" y="147"/>
                  </a:moveTo>
                  <a:cubicBezTo>
                    <a:pt x="0" y="151"/>
                    <a:pt x="3" y="154"/>
                    <a:pt x="7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4" y="188"/>
                    <a:pt x="54" y="188"/>
                    <a:pt x="54" y="188"/>
                  </a:cubicBezTo>
                  <a:cubicBezTo>
                    <a:pt x="54" y="190"/>
                    <a:pt x="55" y="193"/>
                    <a:pt x="58" y="194"/>
                  </a:cubicBezTo>
                  <a:cubicBezTo>
                    <a:pt x="59" y="194"/>
                    <a:pt x="60" y="194"/>
                    <a:pt x="61" y="194"/>
                  </a:cubicBezTo>
                  <a:cubicBezTo>
                    <a:pt x="62" y="194"/>
                    <a:pt x="64" y="194"/>
                    <a:pt x="65" y="193"/>
                  </a:cubicBezTo>
                  <a:cubicBezTo>
                    <a:pt x="110" y="154"/>
                    <a:pt x="110" y="154"/>
                    <a:pt x="110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12" y="154"/>
                    <a:pt x="215" y="151"/>
                    <a:pt x="215" y="147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3"/>
                    <a:pt x="212" y="0"/>
                    <a:pt x="2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lnTo>
                    <a:pt x="0" y="147"/>
                  </a:lnTo>
                  <a:close/>
                  <a:moveTo>
                    <a:pt x="14" y="13"/>
                  </a:moveTo>
                  <a:cubicBezTo>
                    <a:pt x="201" y="13"/>
                    <a:pt x="201" y="13"/>
                    <a:pt x="201" y="13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06" y="141"/>
                    <a:pt x="104" y="141"/>
                    <a:pt x="103" y="142"/>
                  </a:cubicBezTo>
                  <a:cubicBezTo>
                    <a:pt x="67" y="173"/>
                    <a:pt x="67" y="173"/>
                    <a:pt x="67" y="173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7" y="144"/>
                    <a:pt x="64" y="141"/>
                    <a:pt x="61" y="141"/>
                  </a:cubicBezTo>
                  <a:cubicBezTo>
                    <a:pt x="14" y="141"/>
                    <a:pt x="14" y="141"/>
                    <a:pt x="14" y="141"/>
                  </a:cubicBezTo>
                  <a:lnTo>
                    <a:pt x="1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3433764" y="2459694"/>
            <a:ext cx="317500" cy="287337"/>
            <a:chOff x="3433764" y="2859087"/>
            <a:chExt cx="317500" cy="287337"/>
          </a:xfrm>
        </p:grpSpPr>
        <p:sp>
          <p:nvSpPr>
            <p:cNvPr id="95" name="Freeform 66"/>
            <p:cNvSpPr>
              <a:spLocks noEditPoints="1"/>
            </p:cNvSpPr>
            <p:nvPr/>
          </p:nvSpPr>
          <p:spPr bwMode="auto">
            <a:xfrm>
              <a:off x="3433764" y="2859087"/>
              <a:ext cx="317500" cy="287337"/>
            </a:xfrm>
            <a:custGeom>
              <a:avLst/>
              <a:gdLst>
                <a:gd name="T0" fmla="*/ 7 w 215"/>
                <a:gd name="T1" fmla="*/ 154 h 194"/>
                <a:gd name="T2" fmla="*/ 54 w 215"/>
                <a:gd name="T3" fmla="*/ 154 h 194"/>
                <a:gd name="T4" fmla="*/ 54 w 215"/>
                <a:gd name="T5" fmla="*/ 188 h 194"/>
                <a:gd name="T6" fmla="*/ 58 w 215"/>
                <a:gd name="T7" fmla="*/ 194 h 194"/>
                <a:gd name="T8" fmla="*/ 61 w 215"/>
                <a:gd name="T9" fmla="*/ 194 h 194"/>
                <a:gd name="T10" fmla="*/ 65 w 215"/>
                <a:gd name="T11" fmla="*/ 193 h 194"/>
                <a:gd name="T12" fmla="*/ 110 w 215"/>
                <a:gd name="T13" fmla="*/ 154 h 194"/>
                <a:gd name="T14" fmla="*/ 208 w 215"/>
                <a:gd name="T15" fmla="*/ 154 h 194"/>
                <a:gd name="T16" fmla="*/ 215 w 215"/>
                <a:gd name="T17" fmla="*/ 147 h 194"/>
                <a:gd name="T18" fmla="*/ 215 w 215"/>
                <a:gd name="T19" fmla="*/ 6 h 194"/>
                <a:gd name="T20" fmla="*/ 208 w 215"/>
                <a:gd name="T21" fmla="*/ 0 h 194"/>
                <a:gd name="T22" fmla="*/ 7 w 215"/>
                <a:gd name="T23" fmla="*/ 0 h 194"/>
                <a:gd name="T24" fmla="*/ 0 w 215"/>
                <a:gd name="T25" fmla="*/ 6 h 194"/>
                <a:gd name="T26" fmla="*/ 0 w 215"/>
                <a:gd name="T27" fmla="*/ 147 h 194"/>
                <a:gd name="T28" fmla="*/ 7 w 215"/>
                <a:gd name="T29" fmla="*/ 154 h 194"/>
                <a:gd name="T30" fmla="*/ 14 w 215"/>
                <a:gd name="T31" fmla="*/ 13 h 194"/>
                <a:gd name="T32" fmla="*/ 202 w 215"/>
                <a:gd name="T33" fmla="*/ 13 h 194"/>
                <a:gd name="T34" fmla="*/ 202 w 215"/>
                <a:gd name="T35" fmla="*/ 141 h 194"/>
                <a:gd name="T36" fmla="*/ 108 w 215"/>
                <a:gd name="T37" fmla="*/ 141 h 194"/>
                <a:gd name="T38" fmla="*/ 103 w 215"/>
                <a:gd name="T39" fmla="*/ 142 h 194"/>
                <a:gd name="T40" fmla="*/ 67 w 215"/>
                <a:gd name="T41" fmla="*/ 173 h 194"/>
                <a:gd name="T42" fmla="*/ 67 w 215"/>
                <a:gd name="T43" fmla="*/ 147 h 194"/>
                <a:gd name="T44" fmla="*/ 61 w 215"/>
                <a:gd name="T45" fmla="*/ 141 h 194"/>
                <a:gd name="T46" fmla="*/ 14 w 215"/>
                <a:gd name="T47" fmla="*/ 141 h 194"/>
                <a:gd name="T48" fmla="*/ 14 w 215"/>
                <a:gd name="T49" fmla="*/ 1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94">
                  <a:moveTo>
                    <a:pt x="7" y="154"/>
                  </a:moveTo>
                  <a:cubicBezTo>
                    <a:pt x="54" y="154"/>
                    <a:pt x="54" y="154"/>
                    <a:pt x="54" y="154"/>
                  </a:cubicBezTo>
                  <a:cubicBezTo>
                    <a:pt x="54" y="188"/>
                    <a:pt x="54" y="188"/>
                    <a:pt x="54" y="188"/>
                  </a:cubicBezTo>
                  <a:cubicBezTo>
                    <a:pt x="54" y="190"/>
                    <a:pt x="56" y="193"/>
                    <a:pt x="58" y="194"/>
                  </a:cubicBezTo>
                  <a:cubicBezTo>
                    <a:pt x="59" y="194"/>
                    <a:pt x="60" y="194"/>
                    <a:pt x="61" y="194"/>
                  </a:cubicBezTo>
                  <a:cubicBezTo>
                    <a:pt x="62" y="194"/>
                    <a:pt x="64" y="194"/>
                    <a:pt x="65" y="193"/>
                  </a:cubicBezTo>
                  <a:cubicBezTo>
                    <a:pt x="110" y="154"/>
                    <a:pt x="110" y="154"/>
                    <a:pt x="110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12" y="154"/>
                    <a:pt x="215" y="151"/>
                    <a:pt x="215" y="147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3"/>
                    <a:pt x="212" y="0"/>
                    <a:pt x="2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1"/>
                    <a:pt x="3" y="154"/>
                    <a:pt x="7" y="154"/>
                  </a:cubicBezTo>
                  <a:close/>
                  <a:moveTo>
                    <a:pt x="14" y="13"/>
                  </a:moveTo>
                  <a:cubicBezTo>
                    <a:pt x="202" y="13"/>
                    <a:pt x="202" y="13"/>
                    <a:pt x="202" y="13"/>
                  </a:cubicBezTo>
                  <a:cubicBezTo>
                    <a:pt x="202" y="141"/>
                    <a:pt x="202" y="141"/>
                    <a:pt x="202" y="141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06" y="141"/>
                    <a:pt x="105" y="141"/>
                    <a:pt x="103" y="142"/>
                  </a:cubicBezTo>
                  <a:cubicBezTo>
                    <a:pt x="67" y="173"/>
                    <a:pt x="67" y="173"/>
                    <a:pt x="67" y="173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7" y="144"/>
                    <a:pt x="64" y="141"/>
                    <a:pt x="61" y="141"/>
                  </a:cubicBezTo>
                  <a:cubicBezTo>
                    <a:pt x="14" y="141"/>
                    <a:pt x="14" y="141"/>
                    <a:pt x="14" y="141"/>
                  </a:cubicBezTo>
                  <a:lnTo>
                    <a:pt x="1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Freeform 67"/>
            <p:cNvSpPr>
              <a:spLocks/>
            </p:cNvSpPr>
            <p:nvPr/>
          </p:nvSpPr>
          <p:spPr bwMode="auto">
            <a:xfrm>
              <a:off x="3538539" y="2917825"/>
              <a:ext cx="109538" cy="109537"/>
            </a:xfrm>
            <a:custGeom>
              <a:avLst/>
              <a:gdLst>
                <a:gd name="T0" fmla="*/ 7 w 74"/>
                <a:gd name="T1" fmla="*/ 44 h 74"/>
                <a:gd name="T2" fmla="*/ 30 w 74"/>
                <a:gd name="T3" fmla="*/ 44 h 74"/>
                <a:gd name="T4" fmla="*/ 30 w 74"/>
                <a:gd name="T5" fmla="*/ 67 h 74"/>
                <a:gd name="T6" fmla="*/ 37 w 74"/>
                <a:gd name="T7" fmla="*/ 74 h 74"/>
                <a:gd name="T8" fmla="*/ 43 w 74"/>
                <a:gd name="T9" fmla="*/ 67 h 74"/>
                <a:gd name="T10" fmla="*/ 43 w 74"/>
                <a:gd name="T11" fmla="*/ 44 h 74"/>
                <a:gd name="T12" fmla="*/ 67 w 74"/>
                <a:gd name="T13" fmla="*/ 44 h 74"/>
                <a:gd name="T14" fmla="*/ 74 w 74"/>
                <a:gd name="T15" fmla="*/ 37 h 74"/>
                <a:gd name="T16" fmla="*/ 67 w 74"/>
                <a:gd name="T17" fmla="*/ 30 h 74"/>
                <a:gd name="T18" fmla="*/ 43 w 74"/>
                <a:gd name="T19" fmla="*/ 30 h 74"/>
                <a:gd name="T20" fmla="*/ 43 w 74"/>
                <a:gd name="T21" fmla="*/ 7 h 74"/>
                <a:gd name="T22" fmla="*/ 37 w 74"/>
                <a:gd name="T23" fmla="*/ 0 h 74"/>
                <a:gd name="T24" fmla="*/ 30 w 74"/>
                <a:gd name="T25" fmla="*/ 7 h 74"/>
                <a:gd name="T26" fmla="*/ 30 w 74"/>
                <a:gd name="T27" fmla="*/ 30 h 74"/>
                <a:gd name="T28" fmla="*/ 7 w 74"/>
                <a:gd name="T29" fmla="*/ 30 h 74"/>
                <a:gd name="T30" fmla="*/ 0 w 74"/>
                <a:gd name="T31" fmla="*/ 37 h 74"/>
                <a:gd name="T32" fmla="*/ 7 w 74"/>
                <a:gd name="T33" fmla="*/ 4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74">
                  <a:moveTo>
                    <a:pt x="7" y="44"/>
                  </a:moveTo>
                  <a:cubicBezTo>
                    <a:pt x="30" y="44"/>
                    <a:pt x="30" y="44"/>
                    <a:pt x="30" y="44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71"/>
                    <a:pt x="33" y="74"/>
                    <a:pt x="37" y="74"/>
                  </a:cubicBezTo>
                  <a:cubicBezTo>
                    <a:pt x="40" y="74"/>
                    <a:pt x="43" y="71"/>
                    <a:pt x="43" y="67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71" y="44"/>
                    <a:pt x="74" y="41"/>
                    <a:pt x="74" y="37"/>
                  </a:cubicBezTo>
                  <a:cubicBezTo>
                    <a:pt x="74" y="33"/>
                    <a:pt x="71" y="30"/>
                    <a:pt x="67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3"/>
                    <a:pt x="40" y="0"/>
                    <a:pt x="37" y="0"/>
                  </a:cubicBezTo>
                  <a:cubicBezTo>
                    <a:pt x="33" y="0"/>
                    <a:pt x="30" y="3"/>
                    <a:pt x="30" y="7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0"/>
                    <a:pt x="0" y="33"/>
                    <a:pt x="0" y="37"/>
                  </a:cubicBezTo>
                  <a:cubicBezTo>
                    <a:pt x="0" y="41"/>
                    <a:pt x="3" y="44"/>
                    <a:pt x="7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3924301" y="2459694"/>
            <a:ext cx="317500" cy="287337"/>
            <a:chOff x="3924301" y="2859087"/>
            <a:chExt cx="317500" cy="287337"/>
          </a:xfrm>
        </p:grpSpPr>
        <p:sp>
          <p:nvSpPr>
            <p:cNvPr id="97" name="Freeform 68"/>
            <p:cNvSpPr>
              <a:spLocks noEditPoints="1"/>
            </p:cNvSpPr>
            <p:nvPr/>
          </p:nvSpPr>
          <p:spPr bwMode="auto">
            <a:xfrm>
              <a:off x="3924301" y="2859087"/>
              <a:ext cx="317500" cy="287337"/>
            </a:xfrm>
            <a:custGeom>
              <a:avLst/>
              <a:gdLst>
                <a:gd name="T0" fmla="*/ 208 w 215"/>
                <a:gd name="T1" fmla="*/ 0 h 194"/>
                <a:gd name="T2" fmla="*/ 7 w 215"/>
                <a:gd name="T3" fmla="*/ 0 h 194"/>
                <a:gd name="T4" fmla="*/ 0 w 215"/>
                <a:gd name="T5" fmla="*/ 6 h 194"/>
                <a:gd name="T6" fmla="*/ 0 w 215"/>
                <a:gd name="T7" fmla="*/ 147 h 194"/>
                <a:gd name="T8" fmla="*/ 7 w 215"/>
                <a:gd name="T9" fmla="*/ 154 h 194"/>
                <a:gd name="T10" fmla="*/ 54 w 215"/>
                <a:gd name="T11" fmla="*/ 154 h 194"/>
                <a:gd name="T12" fmla="*/ 54 w 215"/>
                <a:gd name="T13" fmla="*/ 188 h 194"/>
                <a:gd name="T14" fmla="*/ 58 w 215"/>
                <a:gd name="T15" fmla="*/ 194 h 194"/>
                <a:gd name="T16" fmla="*/ 61 w 215"/>
                <a:gd name="T17" fmla="*/ 194 h 194"/>
                <a:gd name="T18" fmla="*/ 65 w 215"/>
                <a:gd name="T19" fmla="*/ 193 h 194"/>
                <a:gd name="T20" fmla="*/ 110 w 215"/>
                <a:gd name="T21" fmla="*/ 154 h 194"/>
                <a:gd name="T22" fmla="*/ 208 w 215"/>
                <a:gd name="T23" fmla="*/ 154 h 194"/>
                <a:gd name="T24" fmla="*/ 215 w 215"/>
                <a:gd name="T25" fmla="*/ 147 h 194"/>
                <a:gd name="T26" fmla="*/ 215 w 215"/>
                <a:gd name="T27" fmla="*/ 6 h 194"/>
                <a:gd name="T28" fmla="*/ 208 w 215"/>
                <a:gd name="T29" fmla="*/ 0 h 194"/>
                <a:gd name="T30" fmla="*/ 202 w 215"/>
                <a:gd name="T31" fmla="*/ 141 h 194"/>
                <a:gd name="T32" fmla="*/ 108 w 215"/>
                <a:gd name="T33" fmla="*/ 141 h 194"/>
                <a:gd name="T34" fmla="*/ 103 w 215"/>
                <a:gd name="T35" fmla="*/ 142 h 194"/>
                <a:gd name="T36" fmla="*/ 68 w 215"/>
                <a:gd name="T37" fmla="*/ 173 h 194"/>
                <a:gd name="T38" fmla="*/ 68 w 215"/>
                <a:gd name="T39" fmla="*/ 147 h 194"/>
                <a:gd name="T40" fmla="*/ 61 w 215"/>
                <a:gd name="T41" fmla="*/ 141 h 194"/>
                <a:gd name="T42" fmla="*/ 14 w 215"/>
                <a:gd name="T43" fmla="*/ 141 h 194"/>
                <a:gd name="T44" fmla="*/ 14 w 215"/>
                <a:gd name="T45" fmla="*/ 13 h 194"/>
                <a:gd name="T46" fmla="*/ 202 w 215"/>
                <a:gd name="T47" fmla="*/ 13 h 194"/>
                <a:gd name="T48" fmla="*/ 202 w 215"/>
                <a:gd name="T49" fmla="*/ 141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194">
                  <a:moveTo>
                    <a:pt x="2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1"/>
                    <a:pt x="3" y="154"/>
                    <a:pt x="7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4" y="188"/>
                    <a:pt x="54" y="188"/>
                    <a:pt x="54" y="188"/>
                  </a:cubicBezTo>
                  <a:cubicBezTo>
                    <a:pt x="54" y="190"/>
                    <a:pt x="56" y="193"/>
                    <a:pt x="58" y="194"/>
                  </a:cubicBezTo>
                  <a:cubicBezTo>
                    <a:pt x="59" y="194"/>
                    <a:pt x="60" y="194"/>
                    <a:pt x="61" y="194"/>
                  </a:cubicBezTo>
                  <a:cubicBezTo>
                    <a:pt x="62" y="194"/>
                    <a:pt x="64" y="194"/>
                    <a:pt x="65" y="193"/>
                  </a:cubicBezTo>
                  <a:cubicBezTo>
                    <a:pt x="110" y="154"/>
                    <a:pt x="110" y="154"/>
                    <a:pt x="110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12" y="154"/>
                    <a:pt x="215" y="151"/>
                    <a:pt x="215" y="147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3"/>
                    <a:pt x="212" y="0"/>
                    <a:pt x="208" y="0"/>
                  </a:cubicBezTo>
                  <a:close/>
                  <a:moveTo>
                    <a:pt x="202" y="141"/>
                  </a:moveTo>
                  <a:cubicBezTo>
                    <a:pt x="108" y="141"/>
                    <a:pt x="108" y="141"/>
                    <a:pt x="108" y="141"/>
                  </a:cubicBezTo>
                  <a:cubicBezTo>
                    <a:pt x="106" y="141"/>
                    <a:pt x="105" y="141"/>
                    <a:pt x="103" y="142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4"/>
                    <a:pt x="65" y="141"/>
                    <a:pt x="61" y="141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02" y="13"/>
                    <a:pt x="202" y="13"/>
                    <a:pt x="202" y="13"/>
                  </a:cubicBezTo>
                  <a:lnTo>
                    <a:pt x="202" y="1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" name="Freeform 69"/>
            <p:cNvSpPr>
              <a:spLocks/>
            </p:cNvSpPr>
            <p:nvPr/>
          </p:nvSpPr>
          <p:spPr bwMode="auto">
            <a:xfrm>
              <a:off x="4037014" y="2927350"/>
              <a:ext cx="92075" cy="90487"/>
            </a:xfrm>
            <a:custGeom>
              <a:avLst/>
              <a:gdLst>
                <a:gd name="T0" fmla="*/ 3 w 62"/>
                <a:gd name="T1" fmla="*/ 59 h 61"/>
                <a:gd name="T2" fmla="*/ 7 w 62"/>
                <a:gd name="T3" fmla="*/ 61 h 61"/>
                <a:gd name="T4" fmla="*/ 12 w 62"/>
                <a:gd name="T5" fmla="*/ 59 h 61"/>
                <a:gd name="T6" fmla="*/ 31 w 62"/>
                <a:gd name="T7" fmla="*/ 40 h 61"/>
                <a:gd name="T8" fmla="*/ 50 w 62"/>
                <a:gd name="T9" fmla="*/ 59 h 61"/>
                <a:gd name="T10" fmla="*/ 54 w 62"/>
                <a:gd name="T11" fmla="*/ 61 h 61"/>
                <a:gd name="T12" fmla="*/ 59 w 62"/>
                <a:gd name="T13" fmla="*/ 59 h 61"/>
                <a:gd name="T14" fmla="*/ 59 w 62"/>
                <a:gd name="T15" fmla="*/ 50 h 61"/>
                <a:gd name="T16" fmla="*/ 40 w 62"/>
                <a:gd name="T17" fmla="*/ 31 h 61"/>
                <a:gd name="T18" fmla="*/ 59 w 62"/>
                <a:gd name="T19" fmla="*/ 12 h 61"/>
                <a:gd name="T20" fmla="*/ 59 w 62"/>
                <a:gd name="T21" fmla="*/ 3 h 61"/>
                <a:gd name="T22" fmla="*/ 50 w 62"/>
                <a:gd name="T23" fmla="*/ 3 h 61"/>
                <a:gd name="T24" fmla="*/ 31 w 62"/>
                <a:gd name="T25" fmla="*/ 21 h 61"/>
                <a:gd name="T26" fmla="*/ 12 w 62"/>
                <a:gd name="T27" fmla="*/ 3 h 61"/>
                <a:gd name="T28" fmla="*/ 3 w 62"/>
                <a:gd name="T29" fmla="*/ 3 h 61"/>
                <a:gd name="T30" fmla="*/ 3 w 62"/>
                <a:gd name="T31" fmla="*/ 12 h 61"/>
                <a:gd name="T32" fmla="*/ 21 w 62"/>
                <a:gd name="T33" fmla="*/ 31 h 61"/>
                <a:gd name="T34" fmla="*/ 3 w 62"/>
                <a:gd name="T35" fmla="*/ 50 h 61"/>
                <a:gd name="T36" fmla="*/ 3 w 62"/>
                <a:gd name="T37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" h="61">
                  <a:moveTo>
                    <a:pt x="3" y="59"/>
                  </a:moveTo>
                  <a:cubicBezTo>
                    <a:pt x="4" y="60"/>
                    <a:pt x="6" y="61"/>
                    <a:pt x="7" y="61"/>
                  </a:cubicBezTo>
                  <a:cubicBezTo>
                    <a:pt x="9" y="61"/>
                    <a:pt x="11" y="60"/>
                    <a:pt x="12" y="5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60"/>
                    <a:pt x="53" y="61"/>
                    <a:pt x="54" y="61"/>
                  </a:cubicBezTo>
                  <a:cubicBezTo>
                    <a:pt x="56" y="61"/>
                    <a:pt x="58" y="60"/>
                    <a:pt x="59" y="59"/>
                  </a:cubicBezTo>
                  <a:cubicBezTo>
                    <a:pt x="62" y="56"/>
                    <a:pt x="62" y="52"/>
                    <a:pt x="59" y="50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62" y="9"/>
                    <a:pt x="62" y="5"/>
                    <a:pt x="59" y="3"/>
                  </a:cubicBezTo>
                  <a:cubicBezTo>
                    <a:pt x="56" y="0"/>
                    <a:pt x="52" y="0"/>
                    <a:pt x="50" y="3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9"/>
                    <a:pt x="3" y="1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0" y="52"/>
                    <a:pt x="0" y="56"/>
                    <a:pt x="3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7" name="Group 266"/>
          <p:cNvGrpSpPr/>
          <p:nvPr/>
        </p:nvGrpSpPr>
        <p:grpSpPr>
          <a:xfrm>
            <a:off x="4414839" y="2464457"/>
            <a:ext cx="315913" cy="277812"/>
            <a:chOff x="4414839" y="2863850"/>
            <a:chExt cx="315913" cy="277812"/>
          </a:xfrm>
        </p:grpSpPr>
        <p:sp>
          <p:nvSpPr>
            <p:cNvPr id="99" name="Freeform 70"/>
            <p:cNvSpPr>
              <a:spLocks/>
            </p:cNvSpPr>
            <p:nvPr/>
          </p:nvSpPr>
          <p:spPr bwMode="auto">
            <a:xfrm>
              <a:off x="4522789" y="2960687"/>
              <a:ext cx="101600" cy="180975"/>
            </a:xfrm>
            <a:custGeom>
              <a:avLst/>
              <a:gdLst>
                <a:gd name="T0" fmla="*/ 34 w 68"/>
                <a:gd name="T1" fmla="*/ 122 h 122"/>
                <a:gd name="T2" fmla="*/ 41 w 68"/>
                <a:gd name="T3" fmla="*/ 115 h 122"/>
                <a:gd name="T4" fmla="*/ 41 w 68"/>
                <a:gd name="T5" fmla="*/ 24 h 122"/>
                <a:gd name="T6" fmla="*/ 56 w 68"/>
                <a:gd name="T7" fmla="*/ 39 h 122"/>
                <a:gd name="T8" fmla="*/ 61 w 68"/>
                <a:gd name="T9" fmla="*/ 41 h 122"/>
                <a:gd name="T10" fmla="*/ 66 w 68"/>
                <a:gd name="T11" fmla="*/ 39 h 122"/>
                <a:gd name="T12" fmla="*/ 66 w 68"/>
                <a:gd name="T13" fmla="*/ 30 h 122"/>
                <a:gd name="T14" fmla="*/ 39 w 68"/>
                <a:gd name="T15" fmla="*/ 3 h 122"/>
                <a:gd name="T16" fmla="*/ 29 w 68"/>
                <a:gd name="T17" fmla="*/ 3 h 122"/>
                <a:gd name="T18" fmla="*/ 2 w 68"/>
                <a:gd name="T19" fmla="*/ 30 h 122"/>
                <a:gd name="T20" fmla="*/ 2 w 68"/>
                <a:gd name="T21" fmla="*/ 39 h 122"/>
                <a:gd name="T22" fmla="*/ 12 w 68"/>
                <a:gd name="T23" fmla="*/ 39 h 122"/>
                <a:gd name="T24" fmla="*/ 27 w 68"/>
                <a:gd name="T25" fmla="*/ 24 h 122"/>
                <a:gd name="T26" fmla="*/ 27 w 68"/>
                <a:gd name="T27" fmla="*/ 115 h 122"/>
                <a:gd name="T28" fmla="*/ 34 w 68"/>
                <a:gd name="T2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22">
                  <a:moveTo>
                    <a:pt x="34" y="122"/>
                  </a:moveTo>
                  <a:cubicBezTo>
                    <a:pt x="38" y="122"/>
                    <a:pt x="41" y="119"/>
                    <a:pt x="41" y="11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7" y="41"/>
                    <a:pt x="59" y="41"/>
                    <a:pt x="61" y="41"/>
                  </a:cubicBezTo>
                  <a:cubicBezTo>
                    <a:pt x="62" y="41"/>
                    <a:pt x="64" y="41"/>
                    <a:pt x="66" y="39"/>
                  </a:cubicBezTo>
                  <a:cubicBezTo>
                    <a:pt x="68" y="37"/>
                    <a:pt x="68" y="33"/>
                    <a:pt x="66" y="3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6" y="0"/>
                    <a:pt x="32" y="0"/>
                    <a:pt x="29" y="3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33"/>
                    <a:pt x="0" y="37"/>
                    <a:pt x="2" y="39"/>
                  </a:cubicBezTo>
                  <a:cubicBezTo>
                    <a:pt x="5" y="42"/>
                    <a:pt x="9" y="42"/>
                    <a:pt x="12" y="39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7" y="119"/>
                    <a:pt x="30" y="122"/>
                    <a:pt x="34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0" name="Freeform 71"/>
            <p:cNvSpPr>
              <a:spLocks/>
            </p:cNvSpPr>
            <p:nvPr/>
          </p:nvSpPr>
          <p:spPr bwMode="auto">
            <a:xfrm>
              <a:off x="4414839" y="2863850"/>
              <a:ext cx="315913" cy="198437"/>
            </a:xfrm>
            <a:custGeom>
              <a:avLst/>
              <a:gdLst>
                <a:gd name="T0" fmla="*/ 187 w 214"/>
                <a:gd name="T1" fmla="*/ 68 h 134"/>
                <a:gd name="T2" fmla="*/ 114 w 214"/>
                <a:gd name="T3" fmla="*/ 0 h 134"/>
                <a:gd name="T4" fmla="*/ 41 w 214"/>
                <a:gd name="T5" fmla="*/ 54 h 134"/>
                <a:gd name="T6" fmla="*/ 40 w 214"/>
                <a:gd name="T7" fmla="*/ 54 h 134"/>
                <a:gd name="T8" fmla="*/ 0 w 214"/>
                <a:gd name="T9" fmla="*/ 94 h 134"/>
                <a:gd name="T10" fmla="*/ 40 w 214"/>
                <a:gd name="T11" fmla="*/ 134 h 134"/>
                <a:gd name="T12" fmla="*/ 80 w 214"/>
                <a:gd name="T13" fmla="*/ 134 h 134"/>
                <a:gd name="T14" fmla="*/ 87 w 214"/>
                <a:gd name="T15" fmla="*/ 127 h 134"/>
                <a:gd name="T16" fmla="*/ 80 w 214"/>
                <a:gd name="T17" fmla="*/ 121 h 134"/>
                <a:gd name="T18" fmla="*/ 40 w 214"/>
                <a:gd name="T19" fmla="*/ 121 h 134"/>
                <a:gd name="T20" fmla="*/ 13 w 214"/>
                <a:gd name="T21" fmla="*/ 94 h 134"/>
                <a:gd name="T22" fmla="*/ 40 w 214"/>
                <a:gd name="T23" fmla="*/ 67 h 134"/>
                <a:gd name="T24" fmla="*/ 47 w 214"/>
                <a:gd name="T25" fmla="*/ 67 h 134"/>
                <a:gd name="T26" fmla="*/ 53 w 214"/>
                <a:gd name="T27" fmla="*/ 62 h 134"/>
                <a:gd name="T28" fmla="*/ 114 w 214"/>
                <a:gd name="T29" fmla="*/ 13 h 134"/>
                <a:gd name="T30" fmla="*/ 174 w 214"/>
                <a:gd name="T31" fmla="*/ 74 h 134"/>
                <a:gd name="T32" fmla="*/ 181 w 214"/>
                <a:gd name="T33" fmla="*/ 81 h 134"/>
                <a:gd name="T34" fmla="*/ 201 w 214"/>
                <a:gd name="T35" fmla="*/ 101 h 134"/>
                <a:gd name="T36" fmla="*/ 181 w 214"/>
                <a:gd name="T37" fmla="*/ 121 h 134"/>
                <a:gd name="T38" fmla="*/ 134 w 214"/>
                <a:gd name="T39" fmla="*/ 121 h 134"/>
                <a:gd name="T40" fmla="*/ 127 w 214"/>
                <a:gd name="T41" fmla="*/ 127 h 134"/>
                <a:gd name="T42" fmla="*/ 134 w 214"/>
                <a:gd name="T43" fmla="*/ 134 h 134"/>
                <a:gd name="T44" fmla="*/ 181 w 214"/>
                <a:gd name="T45" fmla="*/ 134 h 134"/>
                <a:gd name="T46" fmla="*/ 214 w 214"/>
                <a:gd name="T47" fmla="*/ 101 h 134"/>
                <a:gd name="T48" fmla="*/ 187 w 214"/>
                <a:gd name="T49" fmla="*/ 6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4" h="134">
                  <a:moveTo>
                    <a:pt x="187" y="68"/>
                  </a:moveTo>
                  <a:cubicBezTo>
                    <a:pt x="184" y="30"/>
                    <a:pt x="152" y="0"/>
                    <a:pt x="114" y="0"/>
                  </a:cubicBezTo>
                  <a:cubicBezTo>
                    <a:pt x="79" y="0"/>
                    <a:pt x="50" y="22"/>
                    <a:pt x="41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18" y="54"/>
                    <a:pt x="0" y="72"/>
                    <a:pt x="0" y="94"/>
                  </a:cubicBezTo>
                  <a:cubicBezTo>
                    <a:pt x="0" y="116"/>
                    <a:pt x="18" y="134"/>
                    <a:pt x="40" y="134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4" y="134"/>
                    <a:pt x="87" y="131"/>
                    <a:pt x="87" y="127"/>
                  </a:cubicBezTo>
                  <a:cubicBezTo>
                    <a:pt x="87" y="124"/>
                    <a:pt x="84" y="121"/>
                    <a:pt x="80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25" y="121"/>
                    <a:pt x="13" y="109"/>
                    <a:pt x="13" y="94"/>
                  </a:cubicBezTo>
                  <a:cubicBezTo>
                    <a:pt x="13" y="79"/>
                    <a:pt x="25" y="67"/>
                    <a:pt x="40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50" y="67"/>
                    <a:pt x="53" y="65"/>
                    <a:pt x="53" y="62"/>
                  </a:cubicBezTo>
                  <a:cubicBezTo>
                    <a:pt x="58" y="34"/>
                    <a:pt x="84" y="13"/>
                    <a:pt x="114" y="13"/>
                  </a:cubicBezTo>
                  <a:cubicBezTo>
                    <a:pt x="147" y="13"/>
                    <a:pt x="174" y="41"/>
                    <a:pt x="174" y="74"/>
                  </a:cubicBezTo>
                  <a:cubicBezTo>
                    <a:pt x="174" y="78"/>
                    <a:pt x="177" y="81"/>
                    <a:pt x="181" y="81"/>
                  </a:cubicBezTo>
                  <a:cubicBezTo>
                    <a:pt x="192" y="81"/>
                    <a:pt x="201" y="90"/>
                    <a:pt x="201" y="101"/>
                  </a:cubicBezTo>
                  <a:cubicBezTo>
                    <a:pt x="201" y="112"/>
                    <a:pt x="192" y="121"/>
                    <a:pt x="181" y="121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0" y="121"/>
                    <a:pt x="127" y="124"/>
                    <a:pt x="127" y="127"/>
                  </a:cubicBezTo>
                  <a:cubicBezTo>
                    <a:pt x="127" y="131"/>
                    <a:pt x="130" y="134"/>
                    <a:pt x="134" y="134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99" y="134"/>
                    <a:pt x="214" y="119"/>
                    <a:pt x="214" y="101"/>
                  </a:cubicBezTo>
                  <a:cubicBezTo>
                    <a:pt x="214" y="84"/>
                    <a:pt x="203" y="71"/>
                    <a:pt x="187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8" name="Group 267"/>
          <p:cNvGrpSpPr/>
          <p:nvPr/>
        </p:nvGrpSpPr>
        <p:grpSpPr>
          <a:xfrm>
            <a:off x="4905376" y="2464457"/>
            <a:ext cx="315913" cy="277812"/>
            <a:chOff x="4905376" y="2863850"/>
            <a:chExt cx="315913" cy="277812"/>
          </a:xfrm>
        </p:grpSpPr>
        <p:sp>
          <p:nvSpPr>
            <p:cNvPr id="101" name="Freeform 72"/>
            <p:cNvSpPr>
              <a:spLocks/>
            </p:cNvSpPr>
            <p:nvPr/>
          </p:nvSpPr>
          <p:spPr bwMode="auto">
            <a:xfrm>
              <a:off x="5013326" y="2962275"/>
              <a:ext cx="100013" cy="179387"/>
            </a:xfrm>
            <a:custGeom>
              <a:avLst/>
              <a:gdLst>
                <a:gd name="T0" fmla="*/ 34 w 68"/>
                <a:gd name="T1" fmla="*/ 0 h 121"/>
                <a:gd name="T2" fmla="*/ 27 w 68"/>
                <a:gd name="T3" fmla="*/ 7 h 121"/>
                <a:gd name="T4" fmla="*/ 27 w 68"/>
                <a:gd name="T5" fmla="*/ 98 h 121"/>
                <a:gd name="T6" fmla="*/ 12 w 68"/>
                <a:gd name="T7" fmla="*/ 83 h 121"/>
                <a:gd name="T8" fmla="*/ 2 w 68"/>
                <a:gd name="T9" fmla="*/ 83 h 121"/>
                <a:gd name="T10" fmla="*/ 2 w 68"/>
                <a:gd name="T11" fmla="*/ 92 h 121"/>
                <a:gd name="T12" fmla="*/ 29 w 68"/>
                <a:gd name="T13" fmla="*/ 119 h 121"/>
                <a:gd name="T14" fmla="*/ 34 w 68"/>
                <a:gd name="T15" fmla="*/ 121 h 121"/>
                <a:gd name="T16" fmla="*/ 39 w 68"/>
                <a:gd name="T17" fmla="*/ 119 h 121"/>
                <a:gd name="T18" fmla="*/ 66 w 68"/>
                <a:gd name="T19" fmla="*/ 92 h 121"/>
                <a:gd name="T20" fmla="*/ 66 w 68"/>
                <a:gd name="T21" fmla="*/ 83 h 121"/>
                <a:gd name="T22" fmla="*/ 56 w 68"/>
                <a:gd name="T23" fmla="*/ 83 h 121"/>
                <a:gd name="T24" fmla="*/ 41 w 68"/>
                <a:gd name="T25" fmla="*/ 98 h 121"/>
                <a:gd name="T26" fmla="*/ 41 w 68"/>
                <a:gd name="T27" fmla="*/ 7 h 121"/>
                <a:gd name="T28" fmla="*/ 34 w 68"/>
                <a:gd name="T2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21">
                  <a:moveTo>
                    <a:pt x="34" y="0"/>
                  </a:moveTo>
                  <a:cubicBezTo>
                    <a:pt x="30" y="0"/>
                    <a:pt x="27" y="3"/>
                    <a:pt x="27" y="7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9" y="80"/>
                    <a:pt x="5" y="80"/>
                    <a:pt x="2" y="83"/>
                  </a:cubicBezTo>
                  <a:cubicBezTo>
                    <a:pt x="0" y="85"/>
                    <a:pt x="0" y="89"/>
                    <a:pt x="2" y="92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31" y="120"/>
                    <a:pt x="32" y="121"/>
                    <a:pt x="34" y="121"/>
                  </a:cubicBezTo>
                  <a:cubicBezTo>
                    <a:pt x="36" y="121"/>
                    <a:pt x="37" y="120"/>
                    <a:pt x="39" y="119"/>
                  </a:cubicBezTo>
                  <a:cubicBezTo>
                    <a:pt x="66" y="92"/>
                    <a:pt x="66" y="92"/>
                    <a:pt x="66" y="92"/>
                  </a:cubicBezTo>
                  <a:cubicBezTo>
                    <a:pt x="68" y="89"/>
                    <a:pt x="68" y="85"/>
                    <a:pt x="66" y="83"/>
                  </a:cubicBezTo>
                  <a:cubicBezTo>
                    <a:pt x="63" y="80"/>
                    <a:pt x="59" y="80"/>
                    <a:pt x="56" y="83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38" y="0"/>
                    <a:pt x="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" name="Freeform 73"/>
            <p:cNvSpPr>
              <a:spLocks/>
            </p:cNvSpPr>
            <p:nvPr/>
          </p:nvSpPr>
          <p:spPr bwMode="auto">
            <a:xfrm>
              <a:off x="4905376" y="2863850"/>
              <a:ext cx="315913" cy="198437"/>
            </a:xfrm>
            <a:custGeom>
              <a:avLst/>
              <a:gdLst>
                <a:gd name="T0" fmla="*/ 187 w 214"/>
                <a:gd name="T1" fmla="*/ 68 h 134"/>
                <a:gd name="T2" fmla="*/ 114 w 214"/>
                <a:gd name="T3" fmla="*/ 0 h 134"/>
                <a:gd name="T4" fmla="*/ 41 w 214"/>
                <a:gd name="T5" fmla="*/ 54 h 134"/>
                <a:gd name="T6" fmla="*/ 40 w 214"/>
                <a:gd name="T7" fmla="*/ 54 h 134"/>
                <a:gd name="T8" fmla="*/ 0 w 214"/>
                <a:gd name="T9" fmla="*/ 94 h 134"/>
                <a:gd name="T10" fmla="*/ 40 w 214"/>
                <a:gd name="T11" fmla="*/ 134 h 134"/>
                <a:gd name="T12" fmla="*/ 80 w 214"/>
                <a:gd name="T13" fmla="*/ 134 h 134"/>
                <a:gd name="T14" fmla="*/ 87 w 214"/>
                <a:gd name="T15" fmla="*/ 127 h 134"/>
                <a:gd name="T16" fmla="*/ 80 w 214"/>
                <a:gd name="T17" fmla="*/ 121 h 134"/>
                <a:gd name="T18" fmla="*/ 40 w 214"/>
                <a:gd name="T19" fmla="*/ 121 h 134"/>
                <a:gd name="T20" fmla="*/ 13 w 214"/>
                <a:gd name="T21" fmla="*/ 94 h 134"/>
                <a:gd name="T22" fmla="*/ 40 w 214"/>
                <a:gd name="T23" fmla="*/ 67 h 134"/>
                <a:gd name="T24" fmla="*/ 47 w 214"/>
                <a:gd name="T25" fmla="*/ 67 h 134"/>
                <a:gd name="T26" fmla="*/ 53 w 214"/>
                <a:gd name="T27" fmla="*/ 62 h 134"/>
                <a:gd name="T28" fmla="*/ 114 w 214"/>
                <a:gd name="T29" fmla="*/ 13 h 134"/>
                <a:gd name="T30" fmla="*/ 174 w 214"/>
                <a:gd name="T31" fmla="*/ 74 h 134"/>
                <a:gd name="T32" fmla="*/ 181 w 214"/>
                <a:gd name="T33" fmla="*/ 81 h 134"/>
                <a:gd name="T34" fmla="*/ 201 w 214"/>
                <a:gd name="T35" fmla="*/ 101 h 134"/>
                <a:gd name="T36" fmla="*/ 181 w 214"/>
                <a:gd name="T37" fmla="*/ 121 h 134"/>
                <a:gd name="T38" fmla="*/ 134 w 214"/>
                <a:gd name="T39" fmla="*/ 121 h 134"/>
                <a:gd name="T40" fmla="*/ 127 w 214"/>
                <a:gd name="T41" fmla="*/ 127 h 134"/>
                <a:gd name="T42" fmla="*/ 134 w 214"/>
                <a:gd name="T43" fmla="*/ 134 h 134"/>
                <a:gd name="T44" fmla="*/ 181 w 214"/>
                <a:gd name="T45" fmla="*/ 134 h 134"/>
                <a:gd name="T46" fmla="*/ 214 w 214"/>
                <a:gd name="T47" fmla="*/ 101 h 134"/>
                <a:gd name="T48" fmla="*/ 187 w 214"/>
                <a:gd name="T49" fmla="*/ 6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4" h="134">
                  <a:moveTo>
                    <a:pt x="187" y="68"/>
                  </a:moveTo>
                  <a:cubicBezTo>
                    <a:pt x="184" y="30"/>
                    <a:pt x="152" y="0"/>
                    <a:pt x="114" y="0"/>
                  </a:cubicBezTo>
                  <a:cubicBezTo>
                    <a:pt x="79" y="0"/>
                    <a:pt x="50" y="22"/>
                    <a:pt x="41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18" y="54"/>
                    <a:pt x="0" y="72"/>
                    <a:pt x="0" y="94"/>
                  </a:cubicBezTo>
                  <a:cubicBezTo>
                    <a:pt x="0" y="116"/>
                    <a:pt x="18" y="134"/>
                    <a:pt x="40" y="134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4" y="134"/>
                    <a:pt x="87" y="131"/>
                    <a:pt x="87" y="127"/>
                  </a:cubicBezTo>
                  <a:cubicBezTo>
                    <a:pt x="87" y="124"/>
                    <a:pt x="84" y="121"/>
                    <a:pt x="80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25" y="121"/>
                    <a:pt x="13" y="109"/>
                    <a:pt x="13" y="94"/>
                  </a:cubicBezTo>
                  <a:cubicBezTo>
                    <a:pt x="13" y="79"/>
                    <a:pt x="25" y="67"/>
                    <a:pt x="40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50" y="67"/>
                    <a:pt x="53" y="65"/>
                    <a:pt x="53" y="62"/>
                  </a:cubicBezTo>
                  <a:cubicBezTo>
                    <a:pt x="59" y="34"/>
                    <a:pt x="84" y="13"/>
                    <a:pt x="114" y="13"/>
                  </a:cubicBezTo>
                  <a:cubicBezTo>
                    <a:pt x="147" y="13"/>
                    <a:pt x="174" y="41"/>
                    <a:pt x="174" y="74"/>
                  </a:cubicBezTo>
                  <a:cubicBezTo>
                    <a:pt x="174" y="78"/>
                    <a:pt x="177" y="81"/>
                    <a:pt x="181" y="81"/>
                  </a:cubicBezTo>
                  <a:cubicBezTo>
                    <a:pt x="192" y="81"/>
                    <a:pt x="201" y="90"/>
                    <a:pt x="201" y="101"/>
                  </a:cubicBezTo>
                  <a:cubicBezTo>
                    <a:pt x="201" y="112"/>
                    <a:pt x="192" y="121"/>
                    <a:pt x="181" y="121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0" y="121"/>
                    <a:pt x="127" y="124"/>
                    <a:pt x="127" y="127"/>
                  </a:cubicBezTo>
                  <a:cubicBezTo>
                    <a:pt x="127" y="131"/>
                    <a:pt x="130" y="134"/>
                    <a:pt x="134" y="134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99" y="134"/>
                    <a:pt x="214" y="119"/>
                    <a:pt x="214" y="101"/>
                  </a:cubicBezTo>
                  <a:cubicBezTo>
                    <a:pt x="214" y="84"/>
                    <a:pt x="203" y="71"/>
                    <a:pt x="187" y="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69" name="Group 268"/>
          <p:cNvGrpSpPr/>
          <p:nvPr/>
        </p:nvGrpSpPr>
        <p:grpSpPr>
          <a:xfrm>
            <a:off x="5395914" y="2504144"/>
            <a:ext cx="317500" cy="198437"/>
            <a:chOff x="5395914" y="2903537"/>
            <a:chExt cx="317500" cy="198437"/>
          </a:xfrm>
        </p:grpSpPr>
        <p:sp>
          <p:nvSpPr>
            <p:cNvPr id="103" name="Freeform 74"/>
            <p:cNvSpPr>
              <a:spLocks noEditPoints="1"/>
            </p:cNvSpPr>
            <p:nvPr/>
          </p:nvSpPr>
          <p:spPr bwMode="auto">
            <a:xfrm>
              <a:off x="5395914" y="2903537"/>
              <a:ext cx="317500" cy="198437"/>
            </a:xfrm>
            <a:custGeom>
              <a:avLst/>
              <a:gdLst>
                <a:gd name="T0" fmla="*/ 187 w 215"/>
                <a:gd name="T1" fmla="*/ 68 h 134"/>
                <a:gd name="T2" fmla="*/ 114 w 215"/>
                <a:gd name="T3" fmla="*/ 0 h 134"/>
                <a:gd name="T4" fmla="*/ 41 w 215"/>
                <a:gd name="T5" fmla="*/ 54 h 134"/>
                <a:gd name="T6" fmla="*/ 40 w 215"/>
                <a:gd name="T7" fmla="*/ 54 h 134"/>
                <a:gd name="T8" fmla="*/ 0 w 215"/>
                <a:gd name="T9" fmla="*/ 94 h 134"/>
                <a:gd name="T10" fmla="*/ 40 w 215"/>
                <a:gd name="T11" fmla="*/ 134 h 134"/>
                <a:gd name="T12" fmla="*/ 181 w 215"/>
                <a:gd name="T13" fmla="*/ 134 h 134"/>
                <a:gd name="T14" fmla="*/ 215 w 215"/>
                <a:gd name="T15" fmla="*/ 100 h 134"/>
                <a:gd name="T16" fmla="*/ 187 w 215"/>
                <a:gd name="T17" fmla="*/ 68 h 134"/>
                <a:gd name="T18" fmla="*/ 181 w 215"/>
                <a:gd name="T19" fmla="*/ 121 h 134"/>
                <a:gd name="T20" fmla="*/ 40 w 215"/>
                <a:gd name="T21" fmla="*/ 121 h 134"/>
                <a:gd name="T22" fmla="*/ 13 w 215"/>
                <a:gd name="T23" fmla="*/ 94 h 134"/>
                <a:gd name="T24" fmla="*/ 40 w 215"/>
                <a:gd name="T25" fmla="*/ 67 h 134"/>
                <a:gd name="T26" fmla="*/ 47 w 215"/>
                <a:gd name="T27" fmla="*/ 67 h 134"/>
                <a:gd name="T28" fmla="*/ 53 w 215"/>
                <a:gd name="T29" fmla="*/ 61 h 134"/>
                <a:gd name="T30" fmla="*/ 114 w 215"/>
                <a:gd name="T31" fmla="*/ 13 h 134"/>
                <a:gd name="T32" fmla="*/ 174 w 215"/>
                <a:gd name="T33" fmla="*/ 74 h 134"/>
                <a:gd name="T34" fmla="*/ 181 w 215"/>
                <a:gd name="T35" fmla="*/ 80 h 134"/>
                <a:gd name="T36" fmla="*/ 201 w 215"/>
                <a:gd name="T37" fmla="*/ 100 h 134"/>
                <a:gd name="T38" fmla="*/ 181 w 215"/>
                <a:gd name="T39" fmla="*/ 12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34">
                  <a:moveTo>
                    <a:pt x="187" y="68"/>
                  </a:moveTo>
                  <a:cubicBezTo>
                    <a:pt x="184" y="30"/>
                    <a:pt x="153" y="0"/>
                    <a:pt x="114" y="0"/>
                  </a:cubicBezTo>
                  <a:cubicBezTo>
                    <a:pt x="80" y="0"/>
                    <a:pt x="50" y="22"/>
                    <a:pt x="41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18" y="54"/>
                    <a:pt x="0" y="72"/>
                    <a:pt x="0" y="94"/>
                  </a:cubicBezTo>
                  <a:cubicBezTo>
                    <a:pt x="0" y="116"/>
                    <a:pt x="18" y="134"/>
                    <a:pt x="40" y="134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99" y="134"/>
                    <a:pt x="215" y="119"/>
                    <a:pt x="215" y="100"/>
                  </a:cubicBezTo>
                  <a:cubicBezTo>
                    <a:pt x="215" y="84"/>
                    <a:pt x="203" y="71"/>
                    <a:pt x="187" y="68"/>
                  </a:cubicBezTo>
                  <a:close/>
                  <a:moveTo>
                    <a:pt x="181" y="121"/>
                  </a:moveTo>
                  <a:cubicBezTo>
                    <a:pt x="40" y="121"/>
                    <a:pt x="40" y="121"/>
                    <a:pt x="40" y="121"/>
                  </a:cubicBezTo>
                  <a:cubicBezTo>
                    <a:pt x="25" y="121"/>
                    <a:pt x="13" y="109"/>
                    <a:pt x="13" y="94"/>
                  </a:cubicBezTo>
                  <a:cubicBezTo>
                    <a:pt x="13" y="79"/>
                    <a:pt x="25" y="67"/>
                    <a:pt x="40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50" y="67"/>
                    <a:pt x="53" y="65"/>
                    <a:pt x="53" y="61"/>
                  </a:cubicBezTo>
                  <a:cubicBezTo>
                    <a:pt x="59" y="34"/>
                    <a:pt x="84" y="13"/>
                    <a:pt x="114" y="13"/>
                  </a:cubicBezTo>
                  <a:cubicBezTo>
                    <a:pt x="147" y="13"/>
                    <a:pt x="174" y="40"/>
                    <a:pt x="174" y="74"/>
                  </a:cubicBezTo>
                  <a:cubicBezTo>
                    <a:pt x="174" y="77"/>
                    <a:pt x="177" y="80"/>
                    <a:pt x="181" y="80"/>
                  </a:cubicBezTo>
                  <a:cubicBezTo>
                    <a:pt x="192" y="80"/>
                    <a:pt x="201" y="89"/>
                    <a:pt x="201" y="100"/>
                  </a:cubicBezTo>
                  <a:cubicBezTo>
                    <a:pt x="201" y="112"/>
                    <a:pt x="192" y="121"/>
                    <a:pt x="181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Freeform 75"/>
            <p:cNvSpPr>
              <a:spLocks/>
            </p:cNvSpPr>
            <p:nvPr/>
          </p:nvSpPr>
          <p:spPr bwMode="auto">
            <a:xfrm>
              <a:off x="5522914" y="2981325"/>
              <a:ext cx="73025" cy="69850"/>
            </a:xfrm>
            <a:custGeom>
              <a:avLst/>
              <a:gdLst>
                <a:gd name="T0" fmla="*/ 46 w 49"/>
                <a:gd name="T1" fmla="*/ 3 h 47"/>
                <a:gd name="T2" fmla="*/ 37 w 49"/>
                <a:gd name="T3" fmla="*/ 3 h 47"/>
                <a:gd name="T4" fmla="*/ 25 w 49"/>
                <a:gd name="T5" fmla="*/ 15 h 47"/>
                <a:gd name="T6" fmla="*/ 13 w 49"/>
                <a:gd name="T7" fmla="*/ 3 h 47"/>
                <a:gd name="T8" fmla="*/ 3 w 49"/>
                <a:gd name="T9" fmla="*/ 3 h 47"/>
                <a:gd name="T10" fmla="*/ 3 w 49"/>
                <a:gd name="T11" fmla="*/ 12 h 47"/>
                <a:gd name="T12" fmla="*/ 15 w 49"/>
                <a:gd name="T13" fmla="*/ 24 h 47"/>
                <a:gd name="T14" fmla="*/ 3 w 49"/>
                <a:gd name="T15" fmla="*/ 36 h 47"/>
                <a:gd name="T16" fmla="*/ 3 w 49"/>
                <a:gd name="T17" fmla="*/ 46 h 47"/>
                <a:gd name="T18" fmla="*/ 8 w 49"/>
                <a:gd name="T19" fmla="*/ 47 h 47"/>
                <a:gd name="T20" fmla="*/ 13 w 49"/>
                <a:gd name="T21" fmla="*/ 46 h 47"/>
                <a:gd name="T22" fmla="*/ 25 w 49"/>
                <a:gd name="T23" fmla="*/ 34 h 47"/>
                <a:gd name="T24" fmla="*/ 37 w 49"/>
                <a:gd name="T25" fmla="*/ 46 h 47"/>
                <a:gd name="T26" fmla="*/ 41 w 49"/>
                <a:gd name="T27" fmla="*/ 47 h 47"/>
                <a:gd name="T28" fmla="*/ 46 w 49"/>
                <a:gd name="T29" fmla="*/ 46 h 47"/>
                <a:gd name="T30" fmla="*/ 46 w 49"/>
                <a:gd name="T31" fmla="*/ 36 h 47"/>
                <a:gd name="T32" fmla="*/ 34 w 49"/>
                <a:gd name="T33" fmla="*/ 24 h 47"/>
                <a:gd name="T34" fmla="*/ 46 w 49"/>
                <a:gd name="T35" fmla="*/ 12 h 47"/>
                <a:gd name="T36" fmla="*/ 46 w 49"/>
                <a:gd name="T37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47">
                  <a:moveTo>
                    <a:pt x="46" y="3"/>
                  </a:moveTo>
                  <a:cubicBezTo>
                    <a:pt x="43" y="0"/>
                    <a:pt x="39" y="0"/>
                    <a:pt x="37" y="3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0"/>
                    <a:pt x="6" y="0"/>
                    <a:pt x="3" y="3"/>
                  </a:cubicBezTo>
                  <a:cubicBezTo>
                    <a:pt x="0" y="5"/>
                    <a:pt x="0" y="9"/>
                    <a:pt x="3" y="1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39"/>
                    <a:pt x="0" y="43"/>
                    <a:pt x="3" y="46"/>
                  </a:cubicBezTo>
                  <a:cubicBezTo>
                    <a:pt x="4" y="47"/>
                    <a:pt x="6" y="47"/>
                    <a:pt x="8" y="47"/>
                  </a:cubicBezTo>
                  <a:cubicBezTo>
                    <a:pt x="9" y="47"/>
                    <a:pt x="11" y="47"/>
                    <a:pt x="13" y="46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7"/>
                    <a:pt x="40" y="47"/>
                    <a:pt x="41" y="47"/>
                  </a:cubicBezTo>
                  <a:cubicBezTo>
                    <a:pt x="43" y="47"/>
                    <a:pt x="45" y="47"/>
                    <a:pt x="46" y="46"/>
                  </a:cubicBezTo>
                  <a:cubicBezTo>
                    <a:pt x="49" y="43"/>
                    <a:pt x="49" y="39"/>
                    <a:pt x="46" y="36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9" y="9"/>
                    <a:pt x="49" y="5"/>
                    <a:pt x="46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5886451" y="2504144"/>
            <a:ext cx="317500" cy="198437"/>
            <a:chOff x="5886451" y="2903537"/>
            <a:chExt cx="317500" cy="198437"/>
          </a:xfrm>
        </p:grpSpPr>
        <p:sp>
          <p:nvSpPr>
            <p:cNvPr id="105" name="Freeform 76"/>
            <p:cNvSpPr>
              <a:spLocks noEditPoints="1"/>
            </p:cNvSpPr>
            <p:nvPr/>
          </p:nvSpPr>
          <p:spPr bwMode="auto">
            <a:xfrm>
              <a:off x="5886451" y="2903537"/>
              <a:ext cx="317500" cy="198437"/>
            </a:xfrm>
            <a:custGeom>
              <a:avLst/>
              <a:gdLst>
                <a:gd name="T0" fmla="*/ 40 w 215"/>
                <a:gd name="T1" fmla="*/ 134 h 134"/>
                <a:gd name="T2" fmla="*/ 181 w 215"/>
                <a:gd name="T3" fmla="*/ 134 h 134"/>
                <a:gd name="T4" fmla="*/ 215 w 215"/>
                <a:gd name="T5" fmla="*/ 100 h 134"/>
                <a:gd name="T6" fmla="*/ 188 w 215"/>
                <a:gd name="T7" fmla="*/ 68 h 134"/>
                <a:gd name="T8" fmla="*/ 114 w 215"/>
                <a:gd name="T9" fmla="*/ 0 h 134"/>
                <a:gd name="T10" fmla="*/ 42 w 215"/>
                <a:gd name="T11" fmla="*/ 54 h 134"/>
                <a:gd name="T12" fmla="*/ 40 w 215"/>
                <a:gd name="T13" fmla="*/ 54 h 134"/>
                <a:gd name="T14" fmla="*/ 0 w 215"/>
                <a:gd name="T15" fmla="*/ 94 h 134"/>
                <a:gd name="T16" fmla="*/ 40 w 215"/>
                <a:gd name="T17" fmla="*/ 134 h 134"/>
                <a:gd name="T18" fmla="*/ 40 w 215"/>
                <a:gd name="T19" fmla="*/ 67 h 134"/>
                <a:gd name="T20" fmla="*/ 47 w 215"/>
                <a:gd name="T21" fmla="*/ 67 h 134"/>
                <a:gd name="T22" fmla="*/ 54 w 215"/>
                <a:gd name="T23" fmla="*/ 61 h 134"/>
                <a:gd name="T24" fmla="*/ 114 w 215"/>
                <a:gd name="T25" fmla="*/ 13 h 134"/>
                <a:gd name="T26" fmla="*/ 174 w 215"/>
                <a:gd name="T27" fmla="*/ 74 h 134"/>
                <a:gd name="T28" fmla="*/ 181 w 215"/>
                <a:gd name="T29" fmla="*/ 80 h 134"/>
                <a:gd name="T30" fmla="*/ 201 w 215"/>
                <a:gd name="T31" fmla="*/ 100 h 134"/>
                <a:gd name="T32" fmla="*/ 181 w 215"/>
                <a:gd name="T33" fmla="*/ 121 h 134"/>
                <a:gd name="T34" fmla="*/ 40 w 215"/>
                <a:gd name="T35" fmla="*/ 121 h 134"/>
                <a:gd name="T36" fmla="*/ 13 w 215"/>
                <a:gd name="T37" fmla="*/ 94 h 134"/>
                <a:gd name="T38" fmla="*/ 40 w 215"/>
                <a:gd name="T39" fmla="*/ 6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5" h="134">
                  <a:moveTo>
                    <a:pt x="40" y="134"/>
                  </a:moveTo>
                  <a:cubicBezTo>
                    <a:pt x="181" y="134"/>
                    <a:pt x="181" y="134"/>
                    <a:pt x="181" y="134"/>
                  </a:cubicBezTo>
                  <a:cubicBezTo>
                    <a:pt x="200" y="134"/>
                    <a:pt x="215" y="119"/>
                    <a:pt x="215" y="100"/>
                  </a:cubicBezTo>
                  <a:cubicBezTo>
                    <a:pt x="215" y="84"/>
                    <a:pt x="203" y="71"/>
                    <a:pt x="188" y="68"/>
                  </a:cubicBezTo>
                  <a:cubicBezTo>
                    <a:pt x="184" y="30"/>
                    <a:pt x="153" y="0"/>
                    <a:pt x="114" y="0"/>
                  </a:cubicBezTo>
                  <a:cubicBezTo>
                    <a:pt x="80" y="0"/>
                    <a:pt x="50" y="22"/>
                    <a:pt x="42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18" y="54"/>
                    <a:pt x="0" y="72"/>
                    <a:pt x="0" y="94"/>
                  </a:cubicBezTo>
                  <a:cubicBezTo>
                    <a:pt x="0" y="116"/>
                    <a:pt x="18" y="134"/>
                    <a:pt x="40" y="134"/>
                  </a:cubicBezTo>
                  <a:close/>
                  <a:moveTo>
                    <a:pt x="40" y="67"/>
                  </a:moveTo>
                  <a:cubicBezTo>
                    <a:pt x="47" y="67"/>
                    <a:pt x="47" y="67"/>
                    <a:pt x="47" y="67"/>
                  </a:cubicBezTo>
                  <a:cubicBezTo>
                    <a:pt x="50" y="67"/>
                    <a:pt x="53" y="65"/>
                    <a:pt x="54" y="61"/>
                  </a:cubicBezTo>
                  <a:cubicBezTo>
                    <a:pt x="59" y="34"/>
                    <a:pt x="84" y="13"/>
                    <a:pt x="114" y="13"/>
                  </a:cubicBezTo>
                  <a:cubicBezTo>
                    <a:pt x="147" y="13"/>
                    <a:pt x="174" y="40"/>
                    <a:pt x="174" y="74"/>
                  </a:cubicBezTo>
                  <a:cubicBezTo>
                    <a:pt x="174" y="77"/>
                    <a:pt x="177" y="80"/>
                    <a:pt x="181" y="80"/>
                  </a:cubicBezTo>
                  <a:cubicBezTo>
                    <a:pt x="192" y="80"/>
                    <a:pt x="201" y="89"/>
                    <a:pt x="201" y="100"/>
                  </a:cubicBezTo>
                  <a:cubicBezTo>
                    <a:pt x="201" y="112"/>
                    <a:pt x="192" y="121"/>
                    <a:pt x="181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25" y="121"/>
                    <a:pt x="13" y="109"/>
                    <a:pt x="13" y="94"/>
                  </a:cubicBezTo>
                  <a:cubicBezTo>
                    <a:pt x="13" y="79"/>
                    <a:pt x="25" y="67"/>
                    <a:pt x="40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Freeform 77"/>
            <p:cNvSpPr>
              <a:spLocks/>
            </p:cNvSpPr>
            <p:nvPr/>
          </p:nvSpPr>
          <p:spPr bwMode="auto">
            <a:xfrm>
              <a:off x="5994401" y="2981325"/>
              <a:ext cx="101600" cy="69850"/>
            </a:xfrm>
            <a:custGeom>
              <a:avLst/>
              <a:gdLst>
                <a:gd name="T0" fmla="*/ 23 w 69"/>
                <a:gd name="T1" fmla="*/ 46 h 47"/>
                <a:gd name="T2" fmla="*/ 28 w 69"/>
                <a:gd name="T3" fmla="*/ 47 h 47"/>
                <a:gd name="T4" fmla="*/ 32 w 69"/>
                <a:gd name="T5" fmla="*/ 46 h 47"/>
                <a:gd name="T6" fmla="*/ 66 w 69"/>
                <a:gd name="T7" fmla="*/ 12 h 47"/>
                <a:gd name="T8" fmla="*/ 66 w 69"/>
                <a:gd name="T9" fmla="*/ 3 h 47"/>
                <a:gd name="T10" fmla="*/ 56 w 69"/>
                <a:gd name="T11" fmla="*/ 3 h 47"/>
                <a:gd name="T12" fmla="*/ 28 w 69"/>
                <a:gd name="T13" fmla="*/ 31 h 47"/>
                <a:gd name="T14" fmla="*/ 12 w 69"/>
                <a:gd name="T15" fmla="*/ 16 h 47"/>
                <a:gd name="T16" fmla="*/ 3 w 69"/>
                <a:gd name="T17" fmla="*/ 16 h 47"/>
                <a:gd name="T18" fmla="*/ 3 w 69"/>
                <a:gd name="T19" fmla="*/ 25 h 47"/>
                <a:gd name="T20" fmla="*/ 23 w 69"/>
                <a:gd name="T21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7">
                  <a:moveTo>
                    <a:pt x="23" y="46"/>
                  </a:moveTo>
                  <a:cubicBezTo>
                    <a:pt x="24" y="47"/>
                    <a:pt x="26" y="47"/>
                    <a:pt x="28" y="47"/>
                  </a:cubicBezTo>
                  <a:cubicBezTo>
                    <a:pt x="29" y="47"/>
                    <a:pt x="31" y="47"/>
                    <a:pt x="32" y="46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9" y="9"/>
                    <a:pt x="69" y="5"/>
                    <a:pt x="66" y="3"/>
                  </a:cubicBezTo>
                  <a:cubicBezTo>
                    <a:pt x="63" y="0"/>
                    <a:pt x="59" y="0"/>
                    <a:pt x="56" y="3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0" y="13"/>
                    <a:pt x="5" y="13"/>
                    <a:pt x="3" y="16"/>
                  </a:cubicBezTo>
                  <a:cubicBezTo>
                    <a:pt x="0" y="19"/>
                    <a:pt x="0" y="23"/>
                    <a:pt x="3" y="25"/>
                  </a:cubicBezTo>
                  <a:lnTo>
                    <a:pt x="23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83" name="Group 282"/>
          <p:cNvGrpSpPr/>
          <p:nvPr/>
        </p:nvGrpSpPr>
        <p:grpSpPr>
          <a:xfrm>
            <a:off x="1473201" y="3024844"/>
            <a:ext cx="317500" cy="138112"/>
            <a:chOff x="1473201" y="3424237"/>
            <a:chExt cx="317500" cy="138112"/>
          </a:xfrm>
        </p:grpSpPr>
        <p:sp>
          <p:nvSpPr>
            <p:cNvPr id="107" name="Freeform 78"/>
            <p:cNvSpPr>
              <a:spLocks noEditPoints="1"/>
            </p:cNvSpPr>
            <p:nvPr/>
          </p:nvSpPr>
          <p:spPr bwMode="auto">
            <a:xfrm>
              <a:off x="1473201" y="3424237"/>
              <a:ext cx="317500" cy="138112"/>
            </a:xfrm>
            <a:custGeom>
              <a:avLst/>
              <a:gdLst>
                <a:gd name="T0" fmla="*/ 0 w 215"/>
                <a:gd name="T1" fmla="*/ 87 h 94"/>
                <a:gd name="T2" fmla="*/ 7 w 215"/>
                <a:gd name="T3" fmla="*/ 94 h 94"/>
                <a:gd name="T4" fmla="*/ 201 w 215"/>
                <a:gd name="T5" fmla="*/ 94 h 94"/>
                <a:gd name="T6" fmla="*/ 208 w 215"/>
                <a:gd name="T7" fmla="*/ 87 h 94"/>
                <a:gd name="T8" fmla="*/ 208 w 215"/>
                <a:gd name="T9" fmla="*/ 74 h 94"/>
                <a:gd name="T10" fmla="*/ 215 w 215"/>
                <a:gd name="T11" fmla="*/ 74 h 94"/>
                <a:gd name="T12" fmla="*/ 215 w 215"/>
                <a:gd name="T13" fmla="*/ 20 h 94"/>
                <a:gd name="T14" fmla="*/ 208 w 215"/>
                <a:gd name="T15" fmla="*/ 20 h 94"/>
                <a:gd name="T16" fmla="*/ 208 w 215"/>
                <a:gd name="T17" fmla="*/ 7 h 94"/>
                <a:gd name="T18" fmla="*/ 201 w 215"/>
                <a:gd name="T19" fmla="*/ 0 h 94"/>
                <a:gd name="T20" fmla="*/ 7 w 215"/>
                <a:gd name="T21" fmla="*/ 0 h 94"/>
                <a:gd name="T22" fmla="*/ 0 w 215"/>
                <a:gd name="T23" fmla="*/ 7 h 94"/>
                <a:gd name="T24" fmla="*/ 0 w 215"/>
                <a:gd name="T25" fmla="*/ 87 h 94"/>
                <a:gd name="T26" fmla="*/ 13 w 215"/>
                <a:gd name="T27" fmla="*/ 14 h 94"/>
                <a:gd name="T28" fmla="*/ 194 w 215"/>
                <a:gd name="T29" fmla="*/ 14 h 94"/>
                <a:gd name="T30" fmla="*/ 194 w 215"/>
                <a:gd name="T31" fmla="*/ 81 h 94"/>
                <a:gd name="T32" fmla="*/ 13 w 215"/>
                <a:gd name="T33" fmla="*/ 81 h 94"/>
                <a:gd name="T34" fmla="*/ 13 w 215"/>
                <a:gd name="T35" fmla="*/ 1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94">
                  <a:moveTo>
                    <a:pt x="0" y="87"/>
                  </a:moveTo>
                  <a:cubicBezTo>
                    <a:pt x="0" y="91"/>
                    <a:pt x="3" y="94"/>
                    <a:pt x="7" y="94"/>
                  </a:cubicBezTo>
                  <a:cubicBezTo>
                    <a:pt x="201" y="94"/>
                    <a:pt x="201" y="94"/>
                    <a:pt x="201" y="94"/>
                  </a:cubicBezTo>
                  <a:cubicBezTo>
                    <a:pt x="205" y="94"/>
                    <a:pt x="208" y="91"/>
                    <a:pt x="208" y="87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15" y="74"/>
                    <a:pt x="215" y="74"/>
                    <a:pt x="215" y="74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08" y="20"/>
                    <a:pt x="208" y="20"/>
                    <a:pt x="208" y="20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208" y="3"/>
                    <a:pt x="205" y="0"/>
                    <a:pt x="20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lnTo>
                    <a:pt x="0" y="87"/>
                  </a:lnTo>
                  <a:close/>
                  <a:moveTo>
                    <a:pt x="13" y="14"/>
                  </a:moveTo>
                  <a:cubicBezTo>
                    <a:pt x="194" y="14"/>
                    <a:pt x="194" y="14"/>
                    <a:pt x="194" y="14"/>
                  </a:cubicBezTo>
                  <a:cubicBezTo>
                    <a:pt x="194" y="81"/>
                    <a:pt x="194" y="81"/>
                    <a:pt x="194" y="81"/>
                  </a:cubicBezTo>
                  <a:cubicBezTo>
                    <a:pt x="13" y="81"/>
                    <a:pt x="13" y="81"/>
                    <a:pt x="13" y="81"/>
                  </a:cubicBezTo>
                  <a:lnTo>
                    <a:pt x="13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Freeform 79"/>
            <p:cNvSpPr>
              <a:spLocks/>
            </p:cNvSpPr>
            <p:nvPr/>
          </p:nvSpPr>
          <p:spPr bwMode="auto">
            <a:xfrm>
              <a:off x="1512889" y="3452812"/>
              <a:ext cx="19050" cy="80962"/>
            </a:xfrm>
            <a:custGeom>
              <a:avLst/>
              <a:gdLst>
                <a:gd name="T0" fmla="*/ 6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6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6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6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Freeform 80"/>
            <p:cNvSpPr>
              <a:spLocks/>
            </p:cNvSpPr>
            <p:nvPr/>
          </p:nvSpPr>
          <p:spPr bwMode="auto">
            <a:xfrm>
              <a:off x="1543051" y="3452812"/>
              <a:ext cx="19050" cy="80962"/>
            </a:xfrm>
            <a:custGeom>
              <a:avLst/>
              <a:gdLst>
                <a:gd name="T0" fmla="*/ 7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7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7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1963739" y="3024844"/>
            <a:ext cx="317500" cy="138112"/>
            <a:chOff x="1963739" y="3424237"/>
            <a:chExt cx="317500" cy="138112"/>
          </a:xfrm>
        </p:grpSpPr>
        <p:sp>
          <p:nvSpPr>
            <p:cNvPr id="110" name="Freeform 81"/>
            <p:cNvSpPr>
              <a:spLocks noEditPoints="1"/>
            </p:cNvSpPr>
            <p:nvPr/>
          </p:nvSpPr>
          <p:spPr bwMode="auto">
            <a:xfrm>
              <a:off x="1963739" y="3424237"/>
              <a:ext cx="317500" cy="138112"/>
            </a:xfrm>
            <a:custGeom>
              <a:avLst/>
              <a:gdLst>
                <a:gd name="T0" fmla="*/ 208 w 215"/>
                <a:gd name="T1" fmla="*/ 7 h 94"/>
                <a:gd name="T2" fmla="*/ 201 w 215"/>
                <a:gd name="T3" fmla="*/ 0 h 94"/>
                <a:gd name="T4" fmla="*/ 7 w 215"/>
                <a:gd name="T5" fmla="*/ 0 h 94"/>
                <a:gd name="T6" fmla="*/ 0 w 215"/>
                <a:gd name="T7" fmla="*/ 7 h 94"/>
                <a:gd name="T8" fmla="*/ 0 w 215"/>
                <a:gd name="T9" fmla="*/ 87 h 94"/>
                <a:gd name="T10" fmla="*/ 7 w 215"/>
                <a:gd name="T11" fmla="*/ 94 h 94"/>
                <a:gd name="T12" fmla="*/ 201 w 215"/>
                <a:gd name="T13" fmla="*/ 94 h 94"/>
                <a:gd name="T14" fmla="*/ 208 w 215"/>
                <a:gd name="T15" fmla="*/ 87 h 94"/>
                <a:gd name="T16" fmla="*/ 208 w 215"/>
                <a:gd name="T17" fmla="*/ 74 h 94"/>
                <a:gd name="T18" fmla="*/ 215 w 215"/>
                <a:gd name="T19" fmla="*/ 74 h 94"/>
                <a:gd name="T20" fmla="*/ 215 w 215"/>
                <a:gd name="T21" fmla="*/ 20 h 94"/>
                <a:gd name="T22" fmla="*/ 208 w 215"/>
                <a:gd name="T23" fmla="*/ 20 h 94"/>
                <a:gd name="T24" fmla="*/ 208 w 215"/>
                <a:gd name="T25" fmla="*/ 7 h 94"/>
                <a:gd name="T26" fmla="*/ 195 w 215"/>
                <a:gd name="T27" fmla="*/ 81 h 94"/>
                <a:gd name="T28" fmla="*/ 13 w 215"/>
                <a:gd name="T29" fmla="*/ 81 h 94"/>
                <a:gd name="T30" fmla="*/ 13 w 215"/>
                <a:gd name="T31" fmla="*/ 14 h 94"/>
                <a:gd name="T32" fmla="*/ 195 w 215"/>
                <a:gd name="T33" fmla="*/ 14 h 94"/>
                <a:gd name="T34" fmla="*/ 195 w 215"/>
                <a:gd name="T35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94">
                  <a:moveTo>
                    <a:pt x="208" y="7"/>
                  </a:moveTo>
                  <a:cubicBezTo>
                    <a:pt x="208" y="3"/>
                    <a:pt x="205" y="0"/>
                    <a:pt x="20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1"/>
                    <a:pt x="3" y="94"/>
                    <a:pt x="7" y="94"/>
                  </a:cubicBezTo>
                  <a:cubicBezTo>
                    <a:pt x="201" y="94"/>
                    <a:pt x="201" y="94"/>
                    <a:pt x="201" y="94"/>
                  </a:cubicBezTo>
                  <a:cubicBezTo>
                    <a:pt x="205" y="94"/>
                    <a:pt x="208" y="91"/>
                    <a:pt x="208" y="87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15" y="74"/>
                    <a:pt x="215" y="74"/>
                    <a:pt x="215" y="74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08" y="20"/>
                    <a:pt x="208" y="20"/>
                    <a:pt x="208" y="20"/>
                  </a:cubicBezTo>
                  <a:lnTo>
                    <a:pt x="208" y="7"/>
                  </a:lnTo>
                  <a:close/>
                  <a:moveTo>
                    <a:pt x="195" y="81"/>
                  </a:moveTo>
                  <a:cubicBezTo>
                    <a:pt x="13" y="81"/>
                    <a:pt x="13" y="81"/>
                    <a:pt x="13" y="81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95" y="14"/>
                    <a:pt x="195" y="14"/>
                    <a:pt x="195" y="14"/>
                  </a:cubicBezTo>
                  <a:lnTo>
                    <a:pt x="195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" name="Freeform 82"/>
            <p:cNvSpPr>
              <a:spLocks/>
            </p:cNvSpPr>
            <p:nvPr/>
          </p:nvSpPr>
          <p:spPr bwMode="auto">
            <a:xfrm>
              <a:off x="2003426" y="3452812"/>
              <a:ext cx="19050" cy="80962"/>
            </a:xfrm>
            <a:custGeom>
              <a:avLst/>
              <a:gdLst>
                <a:gd name="T0" fmla="*/ 7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7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7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Freeform 83"/>
            <p:cNvSpPr>
              <a:spLocks/>
            </p:cNvSpPr>
            <p:nvPr/>
          </p:nvSpPr>
          <p:spPr bwMode="auto">
            <a:xfrm>
              <a:off x="2032001" y="3452812"/>
              <a:ext cx="20638" cy="80962"/>
            </a:xfrm>
            <a:custGeom>
              <a:avLst/>
              <a:gdLst>
                <a:gd name="T0" fmla="*/ 7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7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7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3" name="Freeform 84"/>
            <p:cNvSpPr>
              <a:spLocks/>
            </p:cNvSpPr>
            <p:nvPr/>
          </p:nvSpPr>
          <p:spPr bwMode="auto">
            <a:xfrm>
              <a:off x="2062164" y="3452812"/>
              <a:ext cx="20638" cy="80962"/>
            </a:xfrm>
            <a:custGeom>
              <a:avLst/>
              <a:gdLst>
                <a:gd name="T0" fmla="*/ 7 w 14"/>
                <a:gd name="T1" fmla="*/ 0 h 54"/>
                <a:gd name="T2" fmla="*/ 0 w 14"/>
                <a:gd name="T3" fmla="*/ 7 h 54"/>
                <a:gd name="T4" fmla="*/ 0 w 14"/>
                <a:gd name="T5" fmla="*/ 47 h 54"/>
                <a:gd name="T6" fmla="*/ 7 w 14"/>
                <a:gd name="T7" fmla="*/ 54 h 54"/>
                <a:gd name="T8" fmla="*/ 14 w 14"/>
                <a:gd name="T9" fmla="*/ 47 h 54"/>
                <a:gd name="T10" fmla="*/ 14 w 14"/>
                <a:gd name="T11" fmla="*/ 7 h 54"/>
                <a:gd name="T12" fmla="*/ 7 w 1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0" y="54"/>
                    <a:pt x="14" y="51"/>
                    <a:pt x="14" y="4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4" name="Freeform 85"/>
            <p:cNvSpPr>
              <a:spLocks/>
            </p:cNvSpPr>
            <p:nvPr/>
          </p:nvSpPr>
          <p:spPr bwMode="auto">
            <a:xfrm>
              <a:off x="2092326" y="3452812"/>
              <a:ext cx="20638" cy="80962"/>
            </a:xfrm>
            <a:custGeom>
              <a:avLst/>
              <a:gdLst>
                <a:gd name="T0" fmla="*/ 7 w 14"/>
                <a:gd name="T1" fmla="*/ 0 h 54"/>
                <a:gd name="T2" fmla="*/ 0 w 14"/>
                <a:gd name="T3" fmla="*/ 7 h 54"/>
                <a:gd name="T4" fmla="*/ 0 w 14"/>
                <a:gd name="T5" fmla="*/ 47 h 54"/>
                <a:gd name="T6" fmla="*/ 7 w 14"/>
                <a:gd name="T7" fmla="*/ 54 h 54"/>
                <a:gd name="T8" fmla="*/ 14 w 14"/>
                <a:gd name="T9" fmla="*/ 47 h 54"/>
                <a:gd name="T10" fmla="*/ 14 w 14"/>
                <a:gd name="T11" fmla="*/ 7 h 54"/>
                <a:gd name="T12" fmla="*/ 7 w 1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4" y="51"/>
                    <a:pt x="14" y="4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2452689" y="3024844"/>
            <a:ext cx="317500" cy="138112"/>
            <a:chOff x="2452689" y="3424237"/>
            <a:chExt cx="317500" cy="138112"/>
          </a:xfrm>
        </p:grpSpPr>
        <p:sp>
          <p:nvSpPr>
            <p:cNvPr id="115" name="Freeform 86"/>
            <p:cNvSpPr>
              <a:spLocks noEditPoints="1"/>
            </p:cNvSpPr>
            <p:nvPr/>
          </p:nvSpPr>
          <p:spPr bwMode="auto">
            <a:xfrm>
              <a:off x="2452689" y="3424237"/>
              <a:ext cx="317500" cy="138112"/>
            </a:xfrm>
            <a:custGeom>
              <a:avLst/>
              <a:gdLst>
                <a:gd name="T0" fmla="*/ 0 w 215"/>
                <a:gd name="T1" fmla="*/ 87 h 94"/>
                <a:gd name="T2" fmla="*/ 7 w 215"/>
                <a:gd name="T3" fmla="*/ 94 h 94"/>
                <a:gd name="T4" fmla="*/ 201 w 215"/>
                <a:gd name="T5" fmla="*/ 94 h 94"/>
                <a:gd name="T6" fmla="*/ 208 w 215"/>
                <a:gd name="T7" fmla="*/ 87 h 94"/>
                <a:gd name="T8" fmla="*/ 208 w 215"/>
                <a:gd name="T9" fmla="*/ 74 h 94"/>
                <a:gd name="T10" fmla="*/ 215 w 215"/>
                <a:gd name="T11" fmla="*/ 74 h 94"/>
                <a:gd name="T12" fmla="*/ 215 w 215"/>
                <a:gd name="T13" fmla="*/ 20 h 94"/>
                <a:gd name="T14" fmla="*/ 208 w 215"/>
                <a:gd name="T15" fmla="*/ 20 h 94"/>
                <a:gd name="T16" fmla="*/ 208 w 215"/>
                <a:gd name="T17" fmla="*/ 7 h 94"/>
                <a:gd name="T18" fmla="*/ 201 w 215"/>
                <a:gd name="T19" fmla="*/ 0 h 94"/>
                <a:gd name="T20" fmla="*/ 7 w 215"/>
                <a:gd name="T21" fmla="*/ 0 h 94"/>
                <a:gd name="T22" fmla="*/ 0 w 215"/>
                <a:gd name="T23" fmla="*/ 7 h 94"/>
                <a:gd name="T24" fmla="*/ 0 w 215"/>
                <a:gd name="T25" fmla="*/ 87 h 94"/>
                <a:gd name="T26" fmla="*/ 14 w 215"/>
                <a:gd name="T27" fmla="*/ 14 h 94"/>
                <a:gd name="T28" fmla="*/ 195 w 215"/>
                <a:gd name="T29" fmla="*/ 14 h 94"/>
                <a:gd name="T30" fmla="*/ 195 w 215"/>
                <a:gd name="T31" fmla="*/ 81 h 94"/>
                <a:gd name="T32" fmla="*/ 14 w 215"/>
                <a:gd name="T33" fmla="*/ 81 h 94"/>
                <a:gd name="T34" fmla="*/ 14 w 215"/>
                <a:gd name="T35" fmla="*/ 1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94">
                  <a:moveTo>
                    <a:pt x="0" y="87"/>
                  </a:moveTo>
                  <a:cubicBezTo>
                    <a:pt x="0" y="91"/>
                    <a:pt x="3" y="94"/>
                    <a:pt x="7" y="94"/>
                  </a:cubicBezTo>
                  <a:cubicBezTo>
                    <a:pt x="201" y="94"/>
                    <a:pt x="201" y="94"/>
                    <a:pt x="201" y="94"/>
                  </a:cubicBezTo>
                  <a:cubicBezTo>
                    <a:pt x="205" y="94"/>
                    <a:pt x="208" y="91"/>
                    <a:pt x="208" y="87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15" y="74"/>
                    <a:pt x="215" y="74"/>
                    <a:pt x="215" y="74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08" y="20"/>
                    <a:pt x="208" y="20"/>
                    <a:pt x="208" y="20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208" y="3"/>
                    <a:pt x="205" y="0"/>
                    <a:pt x="20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lnTo>
                    <a:pt x="0" y="87"/>
                  </a:lnTo>
                  <a:close/>
                  <a:moveTo>
                    <a:pt x="14" y="14"/>
                  </a:moveTo>
                  <a:cubicBezTo>
                    <a:pt x="195" y="14"/>
                    <a:pt x="195" y="14"/>
                    <a:pt x="195" y="14"/>
                  </a:cubicBezTo>
                  <a:cubicBezTo>
                    <a:pt x="195" y="81"/>
                    <a:pt x="195" y="81"/>
                    <a:pt x="195" y="81"/>
                  </a:cubicBezTo>
                  <a:cubicBezTo>
                    <a:pt x="14" y="81"/>
                    <a:pt x="14" y="81"/>
                    <a:pt x="14" y="81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Freeform 87"/>
            <p:cNvSpPr>
              <a:spLocks/>
            </p:cNvSpPr>
            <p:nvPr/>
          </p:nvSpPr>
          <p:spPr bwMode="auto">
            <a:xfrm>
              <a:off x="2493964" y="3452812"/>
              <a:ext cx="19050" cy="80962"/>
            </a:xfrm>
            <a:custGeom>
              <a:avLst/>
              <a:gdLst>
                <a:gd name="T0" fmla="*/ 7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7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7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" name="Freeform 88"/>
            <p:cNvSpPr>
              <a:spLocks/>
            </p:cNvSpPr>
            <p:nvPr/>
          </p:nvSpPr>
          <p:spPr bwMode="auto">
            <a:xfrm>
              <a:off x="2522539" y="3452812"/>
              <a:ext cx="19050" cy="80962"/>
            </a:xfrm>
            <a:custGeom>
              <a:avLst/>
              <a:gdLst>
                <a:gd name="T0" fmla="*/ 7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7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7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8" name="Freeform 89"/>
            <p:cNvSpPr>
              <a:spLocks/>
            </p:cNvSpPr>
            <p:nvPr/>
          </p:nvSpPr>
          <p:spPr bwMode="auto">
            <a:xfrm>
              <a:off x="2552701" y="3452812"/>
              <a:ext cx="20638" cy="80962"/>
            </a:xfrm>
            <a:custGeom>
              <a:avLst/>
              <a:gdLst>
                <a:gd name="T0" fmla="*/ 7 w 14"/>
                <a:gd name="T1" fmla="*/ 0 h 54"/>
                <a:gd name="T2" fmla="*/ 0 w 14"/>
                <a:gd name="T3" fmla="*/ 7 h 54"/>
                <a:gd name="T4" fmla="*/ 0 w 14"/>
                <a:gd name="T5" fmla="*/ 47 h 54"/>
                <a:gd name="T6" fmla="*/ 7 w 14"/>
                <a:gd name="T7" fmla="*/ 54 h 54"/>
                <a:gd name="T8" fmla="*/ 14 w 14"/>
                <a:gd name="T9" fmla="*/ 47 h 54"/>
                <a:gd name="T10" fmla="*/ 14 w 14"/>
                <a:gd name="T11" fmla="*/ 7 h 54"/>
                <a:gd name="T12" fmla="*/ 7 w 1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4" y="51"/>
                    <a:pt x="14" y="4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9" name="Freeform 90"/>
            <p:cNvSpPr>
              <a:spLocks/>
            </p:cNvSpPr>
            <p:nvPr/>
          </p:nvSpPr>
          <p:spPr bwMode="auto">
            <a:xfrm>
              <a:off x="2581276" y="3452812"/>
              <a:ext cx="20638" cy="80962"/>
            </a:xfrm>
            <a:custGeom>
              <a:avLst/>
              <a:gdLst>
                <a:gd name="T0" fmla="*/ 7 w 14"/>
                <a:gd name="T1" fmla="*/ 0 h 54"/>
                <a:gd name="T2" fmla="*/ 0 w 14"/>
                <a:gd name="T3" fmla="*/ 7 h 54"/>
                <a:gd name="T4" fmla="*/ 0 w 14"/>
                <a:gd name="T5" fmla="*/ 47 h 54"/>
                <a:gd name="T6" fmla="*/ 7 w 14"/>
                <a:gd name="T7" fmla="*/ 54 h 54"/>
                <a:gd name="T8" fmla="*/ 14 w 14"/>
                <a:gd name="T9" fmla="*/ 47 h 54"/>
                <a:gd name="T10" fmla="*/ 14 w 14"/>
                <a:gd name="T11" fmla="*/ 7 h 54"/>
                <a:gd name="T12" fmla="*/ 7 w 1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4" y="51"/>
                    <a:pt x="14" y="4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0" name="Freeform 91"/>
            <p:cNvSpPr>
              <a:spLocks/>
            </p:cNvSpPr>
            <p:nvPr/>
          </p:nvSpPr>
          <p:spPr bwMode="auto">
            <a:xfrm>
              <a:off x="2611439" y="3452812"/>
              <a:ext cx="20638" cy="80962"/>
            </a:xfrm>
            <a:custGeom>
              <a:avLst/>
              <a:gdLst>
                <a:gd name="T0" fmla="*/ 7 w 14"/>
                <a:gd name="T1" fmla="*/ 0 h 54"/>
                <a:gd name="T2" fmla="*/ 0 w 14"/>
                <a:gd name="T3" fmla="*/ 7 h 54"/>
                <a:gd name="T4" fmla="*/ 0 w 14"/>
                <a:gd name="T5" fmla="*/ 47 h 54"/>
                <a:gd name="T6" fmla="*/ 7 w 14"/>
                <a:gd name="T7" fmla="*/ 54 h 54"/>
                <a:gd name="T8" fmla="*/ 14 w 14"/>
                <a:gd name="T9" fmla="*/ 47 h 54"/>
                <a:gd name="T10" fmla="*/ 14 w 14"/>
                <a:gd name="T11" fmla="*/ 7 h 54"/>
                <a:gd name="T12" fmla="*/ 7 w 1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4" y="51"/>
                    <a:pt x="14" y="4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1" name="Freeform 92"/>
            <p:cNvSpPr>
              <a:spLocks/>
            </p:cNvSpPr>
            <p:nvPr/>
          </p:nvSpPr>
          <p:spPr bwMode="auto">
            <a:xfrm>
              <a:off x="2643189" y="3452812"/>
              <a:ext cx="19050" cy="80962"/>
            </a:xfrm>
            <a:custGeom>
              <a:avLst/>
              <a:gdLst>
                <a:gd name="T0" fmla="*/ 6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6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6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6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2943226" y="3024844"/>
            <a:ext cx="317500" cy="138112"/>
            <a:chOff x="2943226" y="3424237"/>
            <a:chExt cx="317500" cy="138112"/>
          </a:xfrm>
        </p:grpSpPr>
        <p:sp>
          <p:nvSpPr>
            <p:cNvPr id="122" name="Freeform 93"/>
            <p:cNvSpPr>
              <a:spLocks noEditPoints="1"/>
            </p:cNvSpPr>
            <p:nvPr/>
          </p:nvSpPr>
          <p:spPr bwMode="auto">
            <a:xfrm>
              <a:off x="2943226" y="3424237"/>
              <a:ext cx="317500" cy="138112"/>
            </a:xfrm>
            <a:custGeom>
              <a:avLst/>
              <a:gdLst>
                <a:gd name="T0" fmla="*/ 0 w 215"/>
                <a:gd name="T1" fmla="*/ 87 h 94"/>
                <a:gd name="T2" fmla="*/ 7 w 215"/>
                <a:gd name="T3" fmla="*/ 94 h 94"/>
                <a:gd name="T4" fmla="*/ 201 w 215"/>
                <a:gd name="T5" fmla="*/ 94 h 94"/>
                <a:gd name="T6" fmla="*/ 208 w 215"/>
                <a:gd name="T7" fmla="*/ 87 h 94"/>
                <a:gd name="T8" fmla="*/ 208 w 215"/>
                <a:gd name="T9" fmla="*/ 74 h 94"/>
                <a:gd name="T10" fmla="*/ 215 w 215"/>
                <a:gd name="T11" fmla="*/ 74 h 94"/>
                <a:gd name="T12" fmla="*/ 215 w 215"/>
                <a:gd name="T13" fmla="*/ 20 h 94"/>
                <a:gd name="T14" fmla="*/ 208 w 215"/>
                <a:gd name="T15" fmla="*/ 20 h 94"/>
                <a:gd name="T16" fmla="*/ 208 w 215"/>
                <a:gd name="T17" fmla="*/ 7 h 94"/>
                <a:gd name="T18" fmla="*/ 201 w 215"/>
                <a:gd name="T19" fmla="*/ 0 h 94"/>
                <a:gd name="T20" fmla="*/ 7 w 215"/>
                <a:gd name="T21" fmla="*/ 0 h 94"/>
                <a:gd name="T22" fmla="*/ 0 w 215"/>
                <a:gd name="T23" fmla="*/ 7 h 94"/>
                <a:gd name="T24" fmla="*/ 0 w 215"/>
                <a:gd name="T25" fmla="*/ 87 h 94"/>
                <a:gd name="T26" fmla="*/ 14 w 215"/>
                <a:gd name="T27" fmla="*/ 14 h 94"/>
                <a:gd name="T28" fmla="*/ 195 w 215"/>
                <a:gd name="T29" fmla="*/ 14 h 94"/>
                <a:gd name="T30" fmla="*/ 195 w 215"/>
                <a:gd name="T31" fmla="*/ 81 h 94"/>
                <a:gd name="T32" fmla="*/ 14 w 215"/>
                <a:gd name="T33" fmla="*/ 81 h 94"/>
                <a:gd name="T34" fmla="*/ 14 w 215"/>
                <a:gd name="T35" fmla="*/ 1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94">
                  <a:moveTo>
                    <a:pt x="0" y="87"/>
                  </a:moveTo>
                  <a:cubicBezTo>
                    <a:pt x="0" y="91"/>
                    <a:pt x="3" y="94"/>
                    <a:pt x="7" y="94"/>
                  </a:cubicBezTo>
                  <a:cubicBezTo>
                    <a:pt x="201" y="94"/>
                    <a:pt x="201" y="94"/>
                    <a:pt x="201" y="94"/>
                  </a:cubicBezTo>
                  <a:cubicBezTo>
                    <a:pt x="205" y="94"/>
                    <a:pt x="208" y="91"/>
                    <a:pt x="208" y="87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15" y="74"/>
                    <a:pt x="215" y="74"/>
                    <a:pt x="215" y="74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08" y="20"/>
                    <a:pt x="208" y="20"/>
                    <a:pt x="208" y="20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208" y="3"/>
                    <a:pt x="205" y="0"/>
                    <a:pt x="20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lnTo>
                    <a:pt x="0" y="87"/>
                  </a:lnTo>
                  <a:close/>
                  <a:moveTo>
                    <a:pt x="14" y="14"/>
                  </a:moveTo>
                  <a:cubicBezTo>
                    <a:pt x="195" y="14"/>
                    <a:pt x="195" y="14"/>
                    <a:pt x="195" y="14"/>
                  </a:cubicBezTo>
                  <a:cubicBezTo>
                    <a:pt x="195" y="81"/>
                    <a:pt x="195" y="81"/>
                    <a:pt x="195" y="81"/>
                  </a:cubicBezTo>
                  <a:cubicBezTo>
                    <a:pt x="14" y="81"/>
                    <a:pt x="14" y="81"/>
                    <a:pt x="14" y="81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" name="Freeform 94"/>
            <p:cNvSpPr>
              <a:spLocks/>
            </p:cNvSpPr>
            <p:nvPr/>
          </p:nvSpPr>
          <p:spPr bwMode="auto">
            <a:xfrm>
              <a:off x="2982914" y="3452812"/>
              <a:ext cx="19050" cy="80962"/>
            </a:xfrm>
            <a:custGeom>
              <a:avLst/>
              <a:gdLst>
                <a:gd name="T0" fmla="*/ 7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7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7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Freeform 95"/>
            <p:cNvSpPr>
              <a:spLocks/>
            </p:cNvSpPr>
            <p:nvPr/>
          </p:nvSpPr>
          <p:spPr bwMode="auto">
            <a:xfrm>
              <a:off x="3013076" y="3452812"/>
              <a:ext cx="20638" cy="80962"/>
            </a:xfrm>
            <a:custGeom>
              <a:avLst/>
              <a:gdLst>
                <a:gd name="T0" fmla="*/ 7 w 14"/>
                <a:gd name="T1" fmla="*/ 0 h 54"/>
                <a:gd name="T2" fmla="*/ 0 w 14"/>
                <a:gd name="T3" fmla="*/ 7 h 54"/>
                <a:gd name="T4" fmla="*/ 0 w 14"/>
                <a:gd name="T5" fmla="*/ 47 h 54"/>
                <a:gd name="T6" fmla="*/ 7 w 14"/>
                <a:gd name="T7" fmla="*/ 54 h 54"/>
                <a:gd name="T8" fmla="*/ 14 w 14"/>
                <a:gd name="T9" fmla="*/ 47 h 54"/>
                <a:gd name="T10" fmla="*/ 14 w 14"/>
                <a:gd name="T11" fmla="*/ 7 h 54"/>
                <a:gd name="T12" fmla="*/ 7 w 1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4" y="51"/>
                    <a:pt x="14" y="4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" name="Freeform 96"/>
            <p:cNvSpPr>
              <a:spLocks/>
            </p:cNvSpPr>
            <p:nvPr/>
          </p:nvSpPr>
          <p:spPr bwMode="auto">
            <a:xfrm>
              <a:off x="3043239" y="3452812"/>
              <a:ext cx="20638" cy="80962"/>
            </a:xfrm>
            <a:custGeom>
              <a:avLst/>
              <a:gdLst>
                <a:gd name="T0" fmla="*/ 7 w 14"/>
                <a:gd name="T1" fmla="*/ 0 h 54"/>
                <a:gd name="T2" fmla="*/ 0 w 14"/>
                <a:gd name="T3" fmla="*/ 7 h 54"/>
                <a:gd name="T4" fmla="*/ 0 w 14"/>
                <a:gd name="T5" fmla="*/ 47 h 54"/>
                <a:gd name="T6" fmla="*/ 7 w 14"/>
                <a:gd name="T7" fmla="*/ 54 h 54"/>
                <a:gd name="T8" fmla="*/ 14 w 14"/>
                <a:gd name="T9" fmla="*/ 47 h 54"/>
                <a:gd name="T10" fmla="*/ 14 w 14"/>
                <a:gd name="T11" fmla="*/ 7 h 54"/>
                <a:gd name="T12" fmla="*/ 7 w 1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4" y="51"/>
                    <a:pt x="14" y="4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" name="Freeform 97"/>
            <p:cNvSpPr>
              <a:spLocks/>
            </p:cNvSpPr>
            <p:nvPr/>
          </p:nvSpPr>
          <p:spPr bwMode="auto">
            <a:xfrm>
              <a:off x="3071814" y="3452812"/>
              <a:ext cx="20638" cy="80962"/>
            </a:xfrm>
            <a:custGeom>
              <a:avLst/>
              <a:gdLst>
                <a:gd name="T0" fmla="*/ 7 w 14"/>
                <a:gd name="T1" fmla="*/ 0 h 54"/>
                <a:gd name="T2" fmla="*/ 0 w 14"/>
                <a:gd name="T3" fmla="*/ 7 h 54"/>
                <a:gd name="T4" fmla="*/ 0 w 14"/>
                <a:gd name="T5" fmla="*/ 47 h 54"/>
                <a:gd name="T6" fmla="*/ 7 w 14"/>
                <a:gd name="T7" fmla="*/ 54 h 54"/>
                <a:gd name="T8" fmla="*/ 14 w 14"/>
                <a:gd name="T9" fmla="*/ 47 h 54"/>
                <a:gd name="T10" fmla="*/ 14 w 14"/>
                <a:gd name="T11" fmla="*/ 7 h 54"/>
                <a:gd name="T12" fmla="*/ 7 w 1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4" y="51"/>
                    <a:pt x="14" y="4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" name="Freeform 98"/>
            <p:cNvSpPr>
              <a:spLocks/>
            </p:cNvSpPr>
            <p:nvPr/>
          </p:nvSpPr>
          <p:spPr bwMode="auto">
            <a:xfrm>
              <a:off x="3103564" y="3452812"/>
              <a:ext cx="19050" cy="80962"/>
            </a:xfrm>
            <a:custGeom>
              <a:avLst/>
              <a:gdLst>
                <a:gd name="T0" fmla="*/ 6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6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6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6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" name="Freeform 99"/>
            <p:cNvSpPr>
              <a:spLocks/>
            </p:cNvSpPr>
            <p:nvPr/>
          </p:nvSpPr>
          <p:spPr bwMode="auto">
            <a:xfrm>
              <a:off x="3132139" y="3452812"/>
              <a:ext cx="19050" cy="80962"/>
            </a:xfrm>
            <a:custGeom>
              <a:avLst/>
              <a:gdLst>
                <a:gd name="T0" fmla="*/ 6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6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6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6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" name="Freeform 100"/>
            <p:cNvSpPr>
              <a:spLocks/>
            </p:cNvSpPr>
            <p:nvPr/>
          </p:nvSpPr>
          <p:spPr bwMode="auto">
            <a:xfrm>
              <a:off x="3162301" y="3452812"/>
              <a:ext cx="19050" cy="80962"/>
            </a:xfrm>
            <a:custGeom>
              <a:avLst/>
              <a:gdLst>
                <a:gd name="T0" fmla="*/ 7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7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7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" name="Freeform 101"/>
            <p:cNvSpPr>
              <a:spLocks/>
            </p:cNvSpPr>
            <p:nvPr/>
          </p:nvSpPr>
          <p:spPr bwMode="auto">
            <a:xfrm>
              <a:off x="3190876" y="3452812"/>
              <a:ext cx="20638" cy="80962"/>
            </a:xfrm>
            <a:custGeom>
              <a:avLst/>
              <a:gdLst>
                <a:gd name="T0" fmla="*/ 7 w 13"/>
                <a:gd name="T1" fmla="*/ 0 h 54"/>
                <a:gd name="T2" fmla="*/ 0 w 13"/>
                <a:gd name="T3" fmla="*/ 7 h 54"/>
                <a:gd name="T4" fmla="*/ 0 w 13"/>
                <a:gd name="T5" fmla="*/ 47 h 54"/>
                <a:gd name="T6" fmla="*/ 7 w 13"/>
                <a:gd name="T7" fmla="*/ 54 h 54"/>
                <a:gd name="T8" fmla="*/ 13 w 13"/>
                <a:gd name="T9" fmla="*/ 47 h 54"/>
                <a:gd name="T10" fmla="*/ 13 w 13"/>
                <a:gd name="T11" fmla="*/ 7 h 54"/>
                <a:gd name="T12" fmla="*/ 7 w 1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0" y="54"/>
                    <a:pt x="13" y="51"/>
                    <a:pt x="13" y="4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31" name="Freeform 102"/>
          <p:cNvSpPr>
            <a:spLocks noEditPoints="1"/>
          </p:cNvSpPr>
          <p:nvPr/>
        </p:nvSpPr>
        <p:spPr bwMode="auto">
          <a:xfrm>
            <a:off x="1552576" y="3426482"/>
            <a:ext cx="158750" cy="317500"/>
          </a:xfrm>
          <a:custGeom>
            <a:avLst/>
            <a:gdLst>
              <a:gd name="T0" fmla="*/ 6 w 107"/>
              <a:gd name="T1" fmla="*/ 0 h 215"/>
              <a:gd name="T2" fmla="*/ 0 w 107"/>
              <a:gd name="T3" fmla="*/ 7 h 215"/>
              <a:gd name="T4" fmla="*/ 0 w 107"/>
              <a:gd name="T5" fmla="*/ 208 h 215"/>
              <a:gd name="T6" fmla="*/ 4 w 107"/>
              <a:gd name="T7" fmla="*/ 214 h 215"/>
              <a:gd name="T8" fmla="*/ 11 w 107"/>
              <a:gd name="T9" fmla="*/ 213 h 215"/>
              <a:gd name="T10" fmla="*/ 53 w 107"/>
              <a:gd name="T11" fmla="*/ 170 h 215"/>
              <a:gd name="T12" fmla="*/ 95 w 107"/>
              <a:gd name="T13" fmla="*/ 213 h 215"/>
              <a:gd name="T14" fmla="*/ 100 w 107"/>
              <a:gd name="T15" fmla="*/ 215 h 215"/>
              <a:gd name="T16" fmla="*/ 103 w 107"/>
              <a:gd name="T17" fmla="*/ 214 h 215"/>
              <a:gd name="T18" fmla="*/ 107 w 107"/>
              <a:gd name="T19" fmla="*/ 208 h 215"/>
              <a:gd name="T20" fmla="*/ 107 w 107"/>
              <a:gd name="T21" fmla="*/ 7 h 215"/>
              <a:gd name="T22" fmla="*/ 100 w 107"/>
              <a:gd name="T23" fmla="*/ 0 h 215"/>
              <a:gd name="T24" fmla="*/ 6 w 107"/>
              <a:gd name="T25" fmla="*/ 0 h 215"/>
              <a:gd name="T26" fmla="*/ 93 w 107"/>
              <a:gd name="T27" fmla="*/ 192 h 215"/>
              <a:gd name="T28" fmla="*/ 58 w 107"/>
              <a:gd name="T29" fmla="*/ 156 h 215"/>
              <a:gd name="T30" fmla="*/ 53 w 107"/>
              <a:gd name="T31" fmla="*/ 154 h 215"/>
              <a:gd name="T32" fmla="*/ 48 w 107"/>
              <a:gd name="T33" fmla="*/ 156 h 215"/>
              <a:gd name="T34" fmla="*/ 13 w 107"/>
              <a:gd name="T35" fmla="*/ 192 h 215"/>
              <a:gd name="T36" fmla="*/ 13 w 107"/>
              <a:gd name="T37" fmla="*/ 13 h 215"/>
              <a:gd name="T38" fmla="*/ 93 w 107"/>
              <a:gd name="T39" fmla="*/ 13 h 215"/>
              <a:gd name="T40" fmla="*/ 93 w 107"/>
              <a:gd name="T41" fmla="*/ 192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7" h="215">
                <a:moveTo>
                  <a:pt x="6" y="0"/>
                </a:moveTo>
                <a:cubicBezTo>
                  <a:pt x="3" y="0"/>
                  <a:pt x="0" y="3"/>
                  <a:pt x="0" y="7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1"/>
                  <a:pt x="1" y="213"/>
                  <a:pt x="4" y="214"/>
                </a:cubicBezTo>
                <a:cubicBezTo>
                  <a:pt x="6" y="215"/>
                  <a:pt x="9" y="214"/>
                  <a:pt x="11" y="213"/>
                </a:cubicBezTo>
                <a:cubicBezTo>
                  <a:pt x="53" y="170"/>
                  <a:pt x="53" y="170"/>
                  <a:pt x="53" y="170"/>
                </a:cubicBezTo>
                <a:cubicBezTo>
                  <a:pt x="95" y="213"/>
                  <a:pt x="95" y="213"/>
                  <a:pt x="95" y="213"/>
                </a:cubicBezTo>
                <a:cubicBezTo>
                  <a:pt x="97" y="214"/>
                  <a:pt x="98" y="215"/>
                  <a:pt x="100" y="215"/>
                </a:cubicBezTo>
                <a:cubicBezTo>
                  <a:pt x="101" y="215"/>
                  <a:pt x="102" y="214"/>
                  <a:pt x="103" y="214"/>
                </a:cubicBezTo>
                <a:cubicBezTo>
                  <a:pt x="105" y="213"/>
                  <a:pt x="107" y="211"/>
                  <a:pt x="107" y="208"/>
                </a:cubicBezTo>
                <a:cubicBezTo>
                  <a:pt x="107" y="7"/>
                  <a:pt x="107" y="7"/>
                  <a:pt x="107" y="7"/>
                </a:cubicBezTo>
                <a:cubicBezTo>
                  <a:pt x="107" y="3"/>
                  <a:pt x="104" y="0"/>
                  <a:pt x="100" y="0"/>
                </a:cubicBezTo>
                <a:lnTo>
                  <a:pt x="6" y="0"/>
                </a:lnTo>
                <a:close/>
                <a:moveTo>
                  <a:pt x="93" y="192"/>
                </a:moveTo>
                <a:cubicBezTo>
                  <a:pt x="58" y="156"/>
                  <a:pt x="58" y="156"/>
                  <a:pt x="58" y="156"/>
                </a:cubicBezTo>
                <a:cubicBezTo>
                  <a:pt x="57" y="155"/>
                  <a:pt x="55" y="154"/>
                  <a:pt x="53" y="154"/>
                </a:cubicBezTo>
                <a:cubicBezTo>
                  <a:pt x="51" y="154"/>
                  <a:pt x="50" y="155"/>
                  <a:pt x="48" y="156"/>
                </a:cubicBezTo>
                <a:cubicBezTo>
                  <a:pt x="13" y="192"/>
                  <a:pt x="13" y="192"/>
                  <a:pt x="13" y="192"/>
                </a:cubicBezTo>
                <a:cubicBezTo>
                  <a:pt x="13" y="13"/>
                  <a:pt x="13" y="13"/>
                  <a:pt x="13" y="13"/>
                </a:cubicBezTo>
                <a:cubicBezTo>
                  <a:pt x="93" y="13"/>
                  <a:pt x="93" y="13"/>
                  <a:pt x="93" y="13"/>
                </a:cubicBezTo>
                <a:lnTo>
                  <a:pt x="93" y="1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84" name="Group 283"/>
          <p:cNvGrpSpPr/>
          <p:nvPr/>
        </p:nvGrpSpPr>
        <p:grpSpPr>
          <a:xfrm>
            <a:off x="2043114" y="3426482"/>
            <a:ext cx="157163" cy="317500"/>
            <a:chOff x="2043114" y="3825875"/>
            <a:chExt cx="157163" cy="317500"/>
          </a:xfrm>
        </p:grpSpPr>
        <p:sp>
          <p:nvSpPr>
            <p:cNvPr id="132" name="Freeform 103"/>
            <p:cNvSpPr>
              <a:spLocks noEditPoints="1"/>
            </p:cNvSpPr>
            <p:nvPr/>
          </p:nvSpPr>
          <p:spPr bwMode="auto">
            <a:xfrm>
              <a:off x="2043114" y="3825875"/>
              <a:ext cx="157163" cy="317500"/>
            </a:xfrm>
            <a:custGeom>
              <a:avLst/>
              <a:gdLst>
                <a:gd name="T0" fmla="*/ 11 w 107"/>
                <a:gd name="T1" fmla="*/ 213 h 215"/>
                <a:gd name="T2" fmla="*/ 53 w 107"/>
                <a:gd name="T3" fmla="*/ 170 h 215"/>
                <a:gd name="T4" fmla="*/ 96 w 107"/>
                <a:gd name="T5" fmla="*/ 213 h 215"/>
                <a:gd name="T6" fmla="*/ 100 w 107"/>
                <a:gd name="T7" fmla="*/ 215 h 215"/>
                <a:gd name="T8" fmla="*/ 103 w 107"/>
                <a:gd name="T9" fmla="*/ 214 h 215"/>
                <a:gd name="T10" fmla="*/ 107 w 107"/>
                <a:gd name="T11" fmla="*/ 208 h 215"/>
                <a:gd name="T12" fmla="*/ 107 w 107"/>
                <a:gd name="T13" fmla="*/ 7 h 215"/>
                <a:gd name="T14" fmla="*/ 100 w 107"/>
                <a:gd name="T15" fmla="*/ 0 h 215"/>
                <a:gd name="T16" fmla="*/ 6 w 107"/>
                <a:gd name="T17" fmla="*/ 0 h 215"/>
                <a:gd name="T18" fmla="*/ 0 w 107"/>
                <a:gd name="T19" fmla="*/ 7 h 215"/>
                <a:gd name="T20" fmla="*/ 0 w 107"/>
                <a:gd name="T21" fmla="*/ 208 h 215"/>
                <a:gd name="T22" fmla="*/ 4 w 107"/>
                <a:gd name="T23" fmla="*/ 214 h 215"/>
                <a:gd name="T24" fmla="*/ 11 w 107"/>
                <a:gd name="T25" fmla="*/ 213 h 215"/>
                <a:gd name="T26" fmla="*/ 13 w 107"/>
                <a:gd name="T27" fmla="*/ 13 h 215"/>
                <a:gd name="T28" fmla="*/ 94 w 107"/>
                <a:gd name="T29" fmla="*/ 13 h 215"/>
                <a:gd name="T30" fmla="*/ 94 w 107"/>
                <a:gd name="T31" fmla="*/ 192 h 215"/>
                <a:gd name="T32" fmla="*/ 58 w 107"/>
                <a:gd name="T33" fmla="*/ 156 h 215"/>
                <a:gd name="T34" fmla="*/ 53 w 107"/>
                <a:gd name="T35" fmla="*/ 154 h 215"/>
                <a:gd name="T36" fmla="*/ 49 w 107"/>
                <a:gd name="T37" fmla="*/ 156 h 215"/>
                <a:gd name="T38" fmla="*/ 13 w 107"/>
                <a:gd name="T39" fmla="*/ 192 h 215"/>
                <a:gd name="T40" fmla="*/ 13 w 107"/>
                <a:gd name="T41" fmla="*/ 1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215">
                  <a:moveTo>
                    <a:pt x="11" y="213"/>
                  </a:moveTo>
                  <a:cubicBezTo>
                    <a:pt x="53" y="170"/>
                    <a:pt x="53" y="170"/>
                    <a:pt x="53" y="170"/>
                  </a:cubicBezTo>
                  <a:cubicBezTo>
                    <a:pt x="96" y="213"/>
                    <a:pt x="96" y="213"/>
                    <a:pt x="96" y="213"/>
                  </a:cubicBezTo>
                  <a:cubicBezTo>
                    <a:pt x="97" y="214"/>
                    <a:pt x="99" y="215"/>
                    <a:pt x="100" y="215"/>
                  </a:cubicBezTo>
                  <a:cubicBezTo>
                    <a:pt x="101" y="215"/>
                    <a:pt x="102" y="214"/>
                    <a:pt x="103" y="214"/>
                  </a:cubicBezTo>
                  <a:cubicBezTo>
                    <a:pt x="105" y="213"/>
                    <a:pt x="107" y="211"/>
                    <a:pt x="107" y="20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3"/>
                    <a:pt x="104" y="0"/>
                    <a:pt x="10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1"/>
                    <a:pt x="1" y="213"/>
                    <a:pt x="4" y="214"/>
                  </a:cubicBezTo>
                  <a:cubicBezTo>
                    <a:pt x="6" y="215"/>
                    <a:pt x="9" y="214"/>
                    <a:pt x="11" y="213"/>
                  </a:cubicBezTo>
                  <a:close/>
                  <a:moveTo>
                    <a:pt x="13" y="13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7" y="155"/>
                    <a:pt x="55" y="154"/>
                    <a:pt x="53" y="154"/>
                  </a:cubicBezTo>
                  <a:cubicBezTo>
                    <a:pt x="52" y="154"/>
                    <a:pt x="50" y="155"/>
                    <a:pt x="49" y="156"/>
                  </a:cubicBezTo>
                  <a:cubicBezTo>
                    <a:pt x="13" y="192"/>
                    <a:pt x="13" y="192"/>
                    <a:pt x="13" y="192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" name="Freeform 104"/>
            <p:cNvSpPr>
              <a:spLocks/>
            </p:cNvSpPr>
            <p:nvPr/>
          </p:nvSpPr>
          <p:spPr bwMode="auto">
            <a:xfrm>
              <a:off x="2082801" y="3895725"/>
              <a:ext cx="77788" cy="77787"/>
            </a:xfrm>
            <a:custGeom>
              <a:avLst/>
              <a:gdLst>
                <a:gd name="T0" fmla="*/ 33 w 53"/>
                <a:gd name="T1" fmla="*/ 47 h 53"/>
                <a:gd name="T2" fmla="*/ 33 w 53"/>
                <a:gd name="T3" fmla="*/ 33 h 53"/>
                <a:gd name="T4" fmla="*/ 46 w 53"/>
                <a:gd name="T5" fmla="*/ 33 h 53"/>
                <a:gd name="T6" fmla="*/ 53 w 53"/>
                <a:gd name="T7" fmla="*/ 27 h 53"/>
                <a:gd name="T8" fmla="*/ 46 w 53"/>
                <a:gd name="T9" fmla="*/ 20 h 53"/>
                <a:gd name="T10" fmla="*/ 33 w 53"/>
                <a:gd name="T11" fmla="*/ 20 h 53"/>
                <a:gd name="T12" fmla="*/ 33 w 53"/>
                <a:gd name="T13" fmla="*/ 7 h 53"/>
                <a:gd name="T14" fmla="*/ 26 w 53"/>
                <a:gd name="T15" fmla="*/ 0 h 53"/>
                <a:gd name="T16" fmla="*/ 20 w 53"/>
                <a:gd name="T17" fmla="*/ 7 h 53"/>
                <a:gd name="T18" fmla="*/ 20 w 53"/>
                <a:gd name="T19" fmla="*/ 20 h 53"/>
                <a:gd name="T20" fmla="*/ 6 w 53"/>
                <a:gd name="T21" fmla="*/ 20 h 53"/>
                <a:gd name="T22" fmla="*/ 0 w 53"/>
                <a:gd name="T23" fmla="*/ 27 h 53"/>
                <a:gd name="T24" fmla="*/ 6 w 53"/>
                <a:gd name="T25" fmla="*/ 33 h 53"/>
                <a:gd name="T26" fmla="*/ 20 w 53"/>
                <a:gd name="T27" fmla="*/ 33 h 53"/>
                <a:gd name="T28" fmla="*/ 20 w 53"/>
                <a:gd name="T29" fmla="*/ 47 h 53"/>
                <a:gd name="T30" fmla="*/ 26 w 53"/>
                <a:gd name="T31" fmla="*/ 53 h 53"/>
                <a:gd name="T32" fmla="*/ 33 w 53"/>
                <a:gd name="T33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53">
                  <a:moveTo>
                    <a:pt x="33" y="47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0" y="33"/>
                    <a:pt x="53" y="30"/>
                    <a:pt x="53" y="27"/>
                  </a:cubicBezTo>
                  <a:cubicBezTo>
                    <a:pt x="53" y="23"/>
                    <a:pt x="50" y="20"/>
                    <a:pt x="46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3"/>
                    <a:pt x="30" y="0"/>
                    <a:pt x="26" y="0"/>
                  </a:cubicBezTo>
                  <a:cubicBezTo>
                    <a:pt x="23" y="0"/>
                    <a:pt x="20" y="3"/>
                    <a:pt x="20" y="7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23"/>
                    <a:pt x="0" y="27"/>
                  </a:cubicBezTo>
                  <a:cubicBezTo>
                    <a:pt x="0" y="30"/>
                    <a:pt x="3" y="33"/>
                    <a:pt x="6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50"/>
                    <a:pt x="23" y="53"/>
                    <a:pt x="26" y="53"/>
                  </a:cubicBezTo>
                  <a:cubicBezTo>
                    <a:pt x="30" y="53"/>
                    <a:pt x="33" y="50"/>
                    <a:pt x="33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85" name="Group 284"/>
          <p:cNvGrpSpPr/>
          <p:nvPr/>
        </p:nvGrpSpPr>
        <p:grpSpPr>
          <a:xfrm>
            <a:off x="2533651" y="3426482"/>
            <a:ext cx="157163" cy="317500"/>
            <a:chOff x="2533651" y="3825875"/>
            <a:chExt cx="157163" cy="317500"/>
          </a:xfrm>
        </p:grpSpPr>
        <p:sp>
          <p:nvSpPr>
            <p:cNvPr id="134" name="Freeform 105"/>
            <p:cNvSpPr>
              <a:spLocks noEditPoints="1"/>
            </p:cNvSpPr>
            <p:nvPr/>
          </p:nvSpPr>
          <p:spPr bwMode="auto">
            <a:xfrm>
              <a:off x="2533651" y="3825875"/>
              <a:ext cx="157163" cy="317500"/>
            </a:xfrm>
            <a:custGeom>
              <a:avLst/>
              <a:gdLst>
                <a:gd name="T0" fmla="*/ 11 w 107"/>
                <a:gd name="T1" fmla="*/ 213 h 215"/>
                <a:gd name="T2" fmla="*/ 53 w 107"/>
                <a:gd name="T3" fmla="*/ 170 h 215"/>
                <a:gd name="T4" fmla="*/ 96 w 107"/>
                <a:gd name="T5" fmla="*/ 213 h 215"/>
                <a:gd name="T6" fmla="*/ 100 w 107"/>
                <a:gd name="T7" fmla="*/ 215 h 215"/>
                <a:gd name="T8" fmla="*/ 103 w 107"/>
                <a:gd name="T9" fmla="*/ 214 h 215"/>
                <a:gd name="T10" fmla="*/ 107 w 107"/>
                <a:gd name="T11" fmla="*/ 208 h 215"/>
                <a:gd name="T12" fmla="*/ 107 w 107"/>
                <a:gd name="T13" fmla="*/ 7 h 215"/>
                <a:gd name="T14" fmla="*/ 100 w 107"/>
                <a:gd name="T15" fmla="*/ 0 h 215"/>
                <a:gd name="T16" fmla="*/ 6 w 107"/>
                <a:gd name="T17" fmla="*/ 0 h 215"/>
                <a:gd name="T18" fmla="*/ 0 w 107"/>
                <a:gd name="T19" fmla="*/ 7 h 215"/>
                <a:gd name="T20" fmla="*/ 0 w 107"/>
                <a:gd name="T21" fmla="*/ 208 h 215"/>
                <a:gd name="T22" fmla="*/ 4 w 107"/>
                <a:gd name="T23" fmla="*/ 214 h 215"/>
                <a:gd name="T24" fmla="*/ 11 w 107"/>
                <a:gd name="T25" fmla="*/ 213 h 215"/>
                <a:gd name="T26" fmla="*/ 13 w 107"/>
                <a:gd name="T27" fmla="*/ 13 h 215"/>
                <a:gd name="T28" fmla="*/ 94 w 107"/>
                <a:gd name="T29" fmla="*/ 13 h 215"/>
                <a:gd name="T30" fmla="*/ 94 w 107"/>
                <a:gd name="T31" fmla="*/ 192 h 215"/>
                <a:gd name="T32" fmla="*/ 58 w 107"/>
                <a:gd name="T33" fmla="*/ 156 h 215"/>
                <a:gd name="T34" fmla="*/ 53 w 107"/>
                <a:gd name="T35" fmla="*/ 154 h 215"/>
                <a:gd name="T36" fmla="*/ 49 w 107"/>
                <a:gd name="T37" fmla="*/ 156 h 215"/>
                <a:gd name="T38" fmla="*/ 13 w 107"/>
                <a:gd name="T39" fmla="*/ 192 h 215"/>
                <a:gd name="T40" fmla="*/ 13 w 107"/>
                <a:gd name="T41" fmla="*/ 1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215">
                  <a:moveTo>
                    <a:pt x="11" y="213"/>
                  </a:moveTo>
                  <a:cubicBezTo>
                    <a:pt x="53" y="170"/>
                    <a:pt x="53" y="170"/>
                    <a:pt x="53" y="170"/>
                  </a:cubicBezTo>
                  <a:cubicBezTo>
                    <a:pt x="96" y="213"/>
                    <a:pt x="96" y="213"/>
                    <a:pt x="96" y="213"/>
                  </a:cubicBezTo>
                  <a:cubicBezTo>
                    <a:pt x="97" y="214"/>
                    <a:pt x="99" y="215"/>
                    <a:pt x="100" y="215"/>
                  </a:cubicBezTo>
                  <a:cubicBezTo>
                    <a:pt x="101" y="215"/>
                    <a:pt x="102" y="214"/>
                    <a:pt x="103" y="214"/>
                  </a:cubicBezTo>
                  <a:cubicBezTo>
                    <a:pt x="105" y="213"/>
                    <a:pt x="107" y="211"/>
                    <a:pt x="107" y="20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3"/>
                    <a:pt x="104" y="0"/>
                    <a:pt x="10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1"/>
                    <a:pt x="1" y="213"/>
                    <a:pt x="4" y="214"/>
                  </a:cubicBezTo>
                  <a:cubicBezTo>
                    <a:pt x="6" y="215"/>
                    <a:pt x="9" y="214"/>
                    <a:pt x="11" y="213"/>
                  </a:cubicBezTo>
                  <a:close/>
                  <a:moveTo>
                    <a:pt x="13" y="13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7" y="155"/>
                    <a:pt x="55" y="154"/>
                    <a:pt x="53" y="154"/>
                  </a:cubicBezTo>
                  <a:cubicBezTo>
                    <a:pt x="52" y="154"/>
                    <a:pt x="50" y="155"/>
                    <a:pt x="49" y="156"/>
                  </a:cubicBezTo>
                  <a:cubicBezTo>
                    <a:pt x="13" y="192"/>
                    <a:pt x="13" y="192"/>
                    <a:pt x="13" y="192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" name="Freeform 106"/>
            <p:cNvSpPr>
              <a:spLocks/>
            </p:cNvSpPr>
            <p:nvPr/>
          </p:nvSpPr>
          <p:spPr bwMode="auto">
            <a:xfrm>
              <a:off x="2571751" y="3894137"/>
              <a:ext cx="80963" cy="79375"/>
            </a:xfrm>
            <a:custGeom>
              <a:avLst/>
              <a:gdLst>
                <a:gd name="T0" fmla="*/ 43 w 55"/>
                <a:gd name="T1" fmla="*/ 53 h 54"/>
                <a:gd name="T2" fmla="*/ 48 w 55"/>
                <a:gd name="T3" fmla="*/ 54 h 54"/>
                <a:gd name="T4" fmla="*/ 52 w 55"/>
                <a:gd name="T5" fmla="*/ 53 h 54"/>
                <a:gd name="T6" fmla="*/ 52 w 55"/>
                <a:gd name="T7" fmla="*/ 43 h 54"/>
                <a:gd name="T8" fmla="*/ 37 w 55"/>
                <a:gd name="T9" fmla="*/ 28 h 54"/>
                <a:gd name="T10" fmla="*/ 52 w 55"/>
                <a:gd name="T11" fmla="*/ 12 h 54"/>
                <a:gd name="T12" fmla="*/ 52 w 55"/>
                <a:gd name="T13" fmla="*/ 3 h 54"/>
                <a:gd name="T14" fmla="*/ 43 w 55"/>
                <a:gd name="T15" fmla="*/ 3 h 54"/>
                <a:gd name="T16" fmla="*/ 27 w 55"/>
                <a:gd name="T17" fmla="*/ 18 h 54"/>
                <a:gd name="T18" fmla="*/ 12 w 55"/>
                <a:gd name="T19" fmla="*/ 3 h 54"/>
                <a:gd name="T20" fmla="*/ 3 w 55"/>
                <a:gd name="T21" fmla="*/ 3 h 54"/>
                <a:gd name="T22" fmla="*/ 3 w 55"/>
                <a:gd name="T23" fmla="*/ 12 h 54"/>
                <a:gd name="T24" fmla="*/ 18 w 55"/>
                <a:gd name="T25" fmla="*/ 28 h 54"/>
                <a:gd name="T26" fmla="*/ 3 w 55"/>
                <a:gd name="T27" fmla="*/ 43 h 54"/>
                <a:gd name="T28" fmla="*/ 3 w 55"/>
                <a:gd name="T29" fmla="*/ 53 h 54"/>
                <a:gd name="T30" fmla="*/ 7 w 55"/>
                <a:gd name="T31" fmla="*/ 54 h 54"/>
                <a:gd name="T32" fmla="*/ 12 w 55"/>
                <a:gd name="T33" fmla="*/ 53 h 54"/>
                <a:gd name="T34" fmla="*/ 27 w 55"/>
                <a:gd name="T35" fmla="*/ 37 h 54"/>
                <a:gd name="T36" fmla="*/ 43 w 55"/>
                <a:gd name="T37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54">
                  <a:moveTo>
                    <a:pt x="43" y="53"/>
                  </a:moveTo>
                  <a:cubicBezTo>
                    <a:pt x="44" y="54"/>
                    <a:pt x="46" y="54"/>
                    <a:pt x="48" y="54"/>
                  </a:cubicBezTo>
                  <a:cubicBezTo>
                    <a:pt x="49" y="54"/>
                    <a:pt x="51" y="54"/>
                    <a:pt x="52" y="53"/>
                  </a:cubicBezTo>
                  <a:cubicBezTo>
                    <a:pt x="55" y="50"/>
                    <a:pt x="55" y="46"/>
                    <a:pt x="52" y="43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5" y="10"/>
                    <a:pt x="55" y="5"/>
                    <a:pt x="52" y="3"/>
                  </a:cubicBezTo>
                  <a:cubicBezTo>
                    <a:pt x="50" y="0"/>
                    <a:pt x="45" y="0"/>
                    <a:pt x="43" y="3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10"/>
                    <a:pt x="3" y="1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0" y="46"/>
                    <a:pt x="0" y="50"/>
                    <a:pt x="3" y="53"/>
                  </a:cubicBezTo>
                  <a:cubicBezTo>
                    <a:pt x="4" y="54"/>
                    <a:pt x="6" y="54"/>
                    <a:pt x="7" y="54"/>
                  </a:cubicBezTo>
                  <a:cubicBezTo>
                    <a:pt x="9" y="54"/>
                    <a:pt x="11" y="54"/>
                    <a:pt x="12" y="53"/>
                  </a:cubicBezTo>
                  <a:cubicBezTo>
                    <a:pt x="27" y="37"/>
                    <a:pt x="27" y="37"/>
                    <a:pt x="27" y="37"/>
                  </a:cubicBezTo>
                  <a:lnTo>
                    <a:pt x="43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36" name="Freeform 107"/>
          <p:cNvSpPr>
            <a:spLocks noEditPoints="1"/>
          </p:cNvSpPr>
          <p:nvPr/>
        </p:nvSpPr>
        <p:spPr bwMode="auto">
          <a:xfrm>
            <a:off x="5445126" y="1953282"/>
            <a:ext cx="217488" cy="317500"/>
          </a:xfrm>
          <a:custGeom>
            <a:avLst/>
            <a:gdLst>
              <a:gd name="T0" fmla="*/ 7 w 148"/>
              <a:gd name="T1" fmla="*/ 0 h 215"/>
              <a:gd name="T2" fmla="*/ 0 w 148"/>
              <a:gd name="T3" fmla="*/ 7 h 215"/>
              <a:gd name="T4" fmla="*/ 0 w 148"/>
              <a:gd name="T5" fmla="*/ 208 h 215"/>
              <a:gd name="T6" fmla="*/ 7 w 148"/>
              <a:gd name="T7" fmla="*/ 215 h 215"/>
              <a:gd name="T8" fmla="*/ 14 w 148"/>
              <a:gd name="T9" fmla="*/ 208 h 215"/>
              <a:gd name="T10" fmla="*/ 14 w 148"/>
              <a:gd name="T11" fmla="*/ 108 h 215"/>
              <a:gd name="T12" fmla="*/ 141 w 148"/>
              <a:gd name="T13" fmla="*/ 108 h 215"/>
              <a:gd name="T14" fmla="*/ 147 w 148"/>
              <a:gd name="T15" fmla="*/ 105 h 215"/>
              <a:gd name="T16" fmla="*/ 147 w 148"/>
              <a:gd name="T17" fmla="*/ 98 h 215"/>
              <a:gd name="T18" fmla="*/ 129 w 148"/>
              <a:gd name="T19" fmla="*/ 61 h 215"/>
              <a:gd name="T20" fmla="*/ 147 w 148"/>
              <a:gd name="T21" fmla="*/ 24 h 215"/>
              <a:gd name="T22" fmla="*/ 147 w 148"/>
              <a:gd name="T23" fmla="*/ 17 h 215"/>
              <a:gd name="T24" fmla="*/ 141 w 148"/>
              <a:gd name="T25" fmla="*/ 14 h 215"/>
              <a:gd name="T26" fmla="*/ 14 w 148"/>
              <a:gd name="T27" fmla="*/ 14 h 215"/>
              <a:gd name="T28" fmla="*/ 14 w 148"/>
              <a:gd name="T29" fmla="*/ 7 h 215"/>
              <a:gd name="T30" fmla="*/ 7 w 148"/>
              <a:gd name="T31" fmla="*/ 0 h 215"/>
              <a:gd name="T32" fmla="*/ 130 w 148"/>
              <a:gd name="T33" fmla="*/ 27 h 215"/>
              <a:gd name="T34" fmla="*/ 115 w 148"/>
              <a:gd name="T35" fmla="*/ 58 h 215"/>
              <a:gd name="T36" fmla="*/ 115 w 148"/>
              <a:gd name="T37" fmla="*/ 64 h 215"/>
              <a:gd name="T38" fmla="*/ 130 w 148"/>
              <a:gd name="T39" fmla="*/ 94 h 215"/>
              <a:gd name="T40" fmla="*/ 14 w 148"/>
              <a:gd name="T41" fmla="*/ 94 h 215"/>
              <a:gd name="T42" fmla="*/ 14 w 148"/>
              <a:gd name="T43" fmla="*/ 27 h 215"/>
              <a:gd name="T44" fmla="*/ 130 w 148"/>
              <a:gd name="T45" fmla="*/ 27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8" h="215">
                <a:moveTo>
                  <a:pt x="7" y="0"/>
                </a:moveTo>
                <a:cubicBezTo>
                  <a:pt x="3" y="0"/>
                  <a:pt x="0" y="4"/>
                  <a:pt x="0" y="7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2"/>
                  <a:pt x="3" y="215"/>
                  <a:pt x="7" y="215"/>
                </a:cubicBezTo>
                <a:cubicBezTo>
                  <a:pt x="11" y="215"/>
                  <a:pt x="14" y="212"/>
                  <a:pt x="14" y="208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144" y="108"/>
                  <a:pt x="146" y="107"/>
                  <a:pt x="147" y="105"/>
                </a:cubicBezTo>
                <a:cubicBezTo>
                  <a:pt x="148" y="103"/>
                  <a:pt x="148" y="100"/>
                  <a:pt x="147" y="9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8" y="22"/>
                  <a:pt x="148" y="19"/>
                  <a:pt x="147" y="17"/>
                </a:cubicBezTo>
                <a:cubicBezTo>
                  <a:pt x="146" y="15"/>
                  <a:pt x="144" y="14"/>
                  <a:pt x="141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4"/>
                  <a:pt x="11" y="0"/>
                  <a:pt x="7" y="0"/>
                </a:cubicBezTo>
                <a:close/>
                <a:moveTo>
                  <a:pt x="130" y="27"/>
                </a:moveTo>
                <a:cubicBezTo>
                  <a:pt x="115" y="58"/>
                  <a:pt x="115" y="58"/>
                  <a:pt x="115" y="58"/>
                </a:cubicBezTo>
                <a:cubicBezTo>
                  <a:pt x="114" y="60"/>
                  <a:pt x="114" y="62"/>
                  <a:pt x="115" y="64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27"/>
                  <a:pt x="14" y="27"/>
                  <a:pt x="14" y="27"/>
                </a:cubicBezTo>
                <a:lnTo>
                  <a:pt x="130" y="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79" name="Group 278"/>
          <p:cNvGrpSpPr/>
          <p:nvPr/>
        </p:nvGrpSpPr>
        <p:grpSpPr>
          <a:xfrm>
            <a:off x="3473451" y="2935944"/>
            <a:ext cx="238125" cy="315912"/>
            <a:chOff x="3473451" y="3335337"/>
            <a:chExt cx="238125" cy="315912"/>
          </a:xfrm>
        </p:grpSpPr>
        <p:sp>
          <p:nvSpPr>
            <p:cNvPr id="137" name="Freeform 108"/>
            <p:cNvSpPr>
              <a:spLocks noEditPoints="1"/>
            </p:cNvSpPr>
            <p:nvPr/>
          </p:nvSpPr>
          <p:spPr bwMode="auto">
            <a:xfrm>
              <a:off x="3473451" y="3335337"/>
              <a:ext cx="238125" cy="315912"/>
            </a:xfrm>
            <a:custGeom>
              <a:avLst/>
              <a:gdLst>
                <a:gd name="T0" fmla="*/ 122 w 161"/>
                <a:gd name="T1" fmla="*/ 20 h 214"/>
                <a:gd name="T2" fmla="*/ 114 w 161"/>
                <a:gd name="T3" fmla="*/ 3 h 214"/>
                <a:gd name="T4" fmla="*/ 108 w 161"/>
                <a:gd name="T5" fmla="*/ 0 h 214"/>
                <a:gd name="T6" fmla="*/ 54 w 161"/>
                <a:gd name="T7" fmla="*/ 0 h 214"/>
                <a:gd name="T8" fmla="*/ 48 w 161"/>
                <a:gd name="T9" fmla="*/ 3 h 214"/>
                <a:gd name="T10" fmla="*/ 40 w 161"/>
                <a:gd name="T11" fmla="*/ 20 h 214"/>
                <a:gd name="T12" fmla="*/ 7 w 161"/>
                <a:gd name="T13" fmla="*/ 20 h 214"/>
                <a:gd name="T14" fmla="*/ 0 w 161"/>
                <a:gd name="T15" fmla="*/ 27 h 214"/>
                <a:gd name="T16" fmla="*/ 0 w 161"/>
                <a:gd name="T17" fmla="*/ 208 h 214"/>
                <a:gd name="T18" fmla="*/ 7 w 161"/>
                <a:gd name="T19" fmla="*/ 214 h 214"/>
                <a:gd name="T20" fmla="*/ 154 w 161"/>
                <a:gd name="T21" fmla="*/ 214 h 214"/>
                <a:gd name="T22" fmla="*/ 161 w 161"/>
                <a:gd name="T23" fmla="*/ 208 h 214"/>
                <a:gd name="T24" fmla="*/ 161 w 161"/>
                <a:gd name="T25" fmla="*/ 27 h 214"/>
                <a:gd name="T26" fmla="*/ 154 w 161"/>
                <a:gd name="T27" fmla="*/ 20 h 214"/>
                <a:gd name="T28" fmla="*/ 122 w 161"/>
                <a:gd name="T29" fmla="*/ 20 h 214"/>
                <a:gd name="T30" fmla="*/ 58 w 161"/>
                <a:gd name="T31" fmla="*/ 13 h 214"/>
                <a:gd name="T32" fmla="*/ 103 w 161"/>
                <a:gd name="T33" fmla="*/ 13 h 214"/>
                <a:gd name="T34" fmla="*/ 117 w 161"/>
                <a:gd name="T35" fmla="*/ 40 h 214"/>
                <a:gd name="T36" fmla="*/ 45 w 161"/>
                <a:gd name="T37" fmla="*/ 40 h 214"/>
                <a:gd name="T38" fmla="*/ 58 w 161"/>
                <a:gd name="T39" fmla="*/ 13 h 214"/>
                <a:gd name="T40" fmla="*/ 148 w 161"/>
                <a:gd name="T41" fmla="*/ 201 h 214"/>
                <a:gd name="T42" fmla="*/ 14 w 161"/>
                <a:gd name="T43" fmla="*/ 201 h 214"/>
                <a:gd name="T44" fmla="*/ 14 w 161"/>
                <a:gd name="T45" fmla="*/ 33 h 214"/>
                <a:gd name="T46" fmla="*/ 33 w 161"/>
                <a:gd name="T47" fmla="*/ 33 h 214"/>
                <a:gd name="T48" fmla="*/ 28 w 161"/>
                <a:gd name="T49" fmla="*/ 44 h 214"/>
                <a:gd name="T50" fmla="*/ 28 w 161"/>
                <a:gd name="T51" fmla="*/ 50 h 214"/>
                <a:gd name="T52" fmla="*/ 34 w 161"/>
                <a:gd name="T53" fmla="*/ 53 h 214"/>
                <a:gd name="T54" fmla="*/ 128 w 161"/>
                <a:gd name="T55" fmla="*/ 53 h 214"/>
                <a:gd name="T56" fmla="*/ 128 w 161"/>
                <a:gd name="T57" fmla="*/ 53 h 214"/>
                <a:gd name="T58" fmla="*/ 134 w 161"/>
                <a:gd name="T59" fmla="*/ 47 h 214"/>
                <a:gd name="T60" fmla="*/ 133 w 161"/>
                <a:gd name="T61" fmla="*/ 43 h 214"/>
                <a:gd name="T62" fmla="*/ 128 w 161"/>
                <a:gd name="T63" fmla="*/ 33 h 214"/>
                <a:gd name="T64" fmla="*/ 148 w 161"/>
                <a:gd name="T65" fmla="*/ 33 h 214"/>
                <a:gd name="T66" fmla="*/ 148 w 161"/>
                <a:gd name="T67" fmla="*/ 2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1" h="214">
                  <a:moveTo>
                    <a:pt x="122" y="20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2" y="1"/>
                    <a:pt x="110" y="0"/>
                    <a:pt x="10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1" y="0"/>
                    <a:pt x="49" y="1"/>
                    <a:pt x="48" y="3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" y="20"/>
                    <a:pt x="0" y="23"/>
                    <a:pt x="0" y="2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1"/>
                    <a:pt x="3" y="214"/>
                    <a:pt x="7" y="214"/>
                  </a:cubicBezTo>
                  <a:cubicBezTo>
                    <a:pt x="154" y="214"/>
                    <a:pt x="154" y="214"/>
                    <a:pt x="154" y="214"/>
                  </a:cubicBezTo>
                  <a:cubicBezTo>
                    <a:pt x="158" y="214"/>
                    <a:pt x="161" y="211"/>
                    <a:pt x="161" y="208"/>
                  </a:cubicBezTo>
                  <a:cubicBezTo>
                    <a:pt x="161" y="27"/>
                    <a:pt x="161" y="27"/>
                    <a:pt x="161" y="27"/>
                  </a:cubicBezTo>
                  <a:cubicBezTo>
                    <a:pt x="161" y="23"/>
                    <a:pt x="158" y="20"/>
                    <a:pt x="154" y="20"/>
                  </a:cubicBezTo>
                  <a:lnTo>
                    <a:pt x="122" y="20"/>
                  </a:lnTo>
                  <a:close/>
                  <a:moveTo>
                    <a:pt x="58" y="13"/>
                  </a:moveTo>
                  <a:cubicBezTo>
                    <a:pt x="103" y="13"/>
                    <a:pt x="103" y="13"/>
                    <a:pt x="103" y="13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45" y="40"/>
                    <a:pt x="45" y="40"/>
                    <a:pt x="45" y="40"/>
                  </a:cubicBezTo>
                  <a:lnTo>
                    <a:pt x="58" y="13"/>
                  </a:lnTo>
                  <a:close/>
                  <a:moveTo>
                    <a:pt x="148" y="201"/>
                  </a:moveTo>
                  <a:cubicBezTo>
                    <a:pt x="14" y="201"/>
                    <a:pt x="14" y="201"/>
                    <a:pt x="14" y="201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7" y="46"/>
                    <a:pt x="27" y="48"/>
                    <a:pt x="28" y="50"/>
                  </a:cubicBezTo>
                  <a:cubicBezTo>
                    <a:pt x="29" y="52"/>
                    <a:pt x="31" y="53"/>
                    <a:pt x="34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31" y="53"/>
                    <a:pt x="134" y="50"/>
                    <a:pt x="134" y="47"/>
                  </a:cubicBezTo>
                  <a:cubicBezTo>
                    <a:pt x="134" y="45"/>
                    <a:pt x="134" y="44"/>
                    <a:pt x="133" y="43"/>
                  </a:cubicBezTo>
                  <a:cubicBezTo>
                    <a:pt x="128" y="33"/>
                    <a:pt x="128" y="33"/>
                    <a:pt x="128" y="33"/>
                  </a:cubicBezTo>
                  <a:cubicBezTo>
                    <a:pt x="148" y="33"/>
                    <a:pt x="148" y="33"/>
                    <a:pt x="148" y="33"/>
                  </a:cubicBezTo>
                  <a:lnTo>
                    <a:pt x="148" y="2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" name="Freeform 109"/>
            <p:cNvSpPr>
              <a:spLocks/>
            </p:cNvSpPr>
            <p:nvPr/>
          </p:nvSpPr>
          <p:spPr bwMode="auto">
            <a:xfrm>
              <a:off x="3563939" y="3444875"/>
              <a:ext cx="107950" cy="19050"/>
            </a:xfrm>
            <a:custGeom>
              <a:avLst/>
              <a:gdLst>
                <a:gd name="T0" fmla="*/ 67 w 73"/>
                <a:gd name="T1" fmla="*/ 0 h 13"/>
                <a:gd name="T2" fmla="*/ 6 w 73"/>
                <a:gd name="T3" fmla="*/ 0 h 13"/>
                <a:gd name="T4" fmla="*/ 0 w 73"/>
                <a:gd name="T5" fmla="*/ 6 h 13"/>
                <a:gd name="T6" fmla="*/ 6 w 73"/>
                <a:gd name="T7" fmla="*/ 13 h 13"/>
                <a:gd name="T8" fmla="*/ 67 w 73"/>
                <a:gd name="T9" fmla="*/ 13 h 13"/>
                <a:gd name="T10" fmla="*/ 73 w 73"/>
                <a:gd name="T11" fmla="*/ 6 h 13"/>
                <a:gd name="T12" fmla="*/ 67 w 7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3"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70" y="13"/>
                    <a:pt x="73" y="10"/>
                    <a:pt x="73" y="6"/>
                  </a:cubicBezTo>
                  <a:cubicBezTo>
                    <a:pt x="73" y="3"/>
                    <a:pt x="70" y="0"/>
                    <a:pt x="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" name="Freeform 110"/>
            <p:cNvSpPr>
              <a:spLocks/>
            </p:cNvSpPr>
            <p:nvPr/>
          </p:nvSpPr>
          <p:spPr bwMode="auto">
            <a:xfrm>
              <a:off x="3563939" y="3492500"/>
              <a:ext cx="107950" cy="20637"/>
            </a:xfrm>
            <a:custGeom>
              <a:avLst/>
              <a:gdLst>
                <a:gd name="T0" fmla="*/ 67 w 73"/>
                <a:gd name="T1" fmla="*/ 0 h 13"/>
                <a:gd name="T2" fmla="*/ 6 w 73"/>
                <a:gd name="T3" fmla="*/ 0 h 13"/>
                <a:gd name="T4" fmla="*/ 0 w 73"/>
                <a:gd name="T5" fmla="*/ 7 h 13"/>
                <a:gd name="T6" fmla="*/ 6 w 73"/>
                <a:gd name="T7" fmla="*/ 13 h 13"/>
                <a:gd name="T8" fmla="*/ 67 w 73"/>
                <a:gd name="T9" fmla="*/ 13 h 13"/>
                <a:gd name="T10" fmla="*/ 73 w 73"/>
                <a:gd name="T11" fmla="*/ 7 h 13"/>
                <a:gd name="T12" fmla="*/ 67 w 7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3"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70" y="13"/>
                    <a:pt x="73" y="10"/>
                    <a:pt x="73" y="7"/>
                  </a:cubicBezTo>
                  <a:cubicBezTo>
                    <a:pt x="73" y="3"/>
                    <a:pt x="70" y="0"/>
                    <a:pt x="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0" name="Freeform 111"/>
            <p:cNvSpPr>
              <a:spLocks/>
            </p:cNvSpPr>
            <p:nvPr/>
          </p:nvSpPr>
          <p:spPr bwMode="auto">
            <a:xfrm>
              <a:off x="3563939" y="3543300"/>
              <a:ext cx="107950" cy="19050"/>
            </a:xfrm>
            <a:custGeom>
              <a:avLst/>
              <a:gdLst>
                <a:gd name="T0" fmla="*/ 67 w 73"/>
                <a:gd name="T1" fmla="*/ 0 h 13"/>
                <a:gd name="T2" fmla="*/ 6 w 73"/>
                <a:gd name="T3" fmla="*/ 0 h 13"/>
                <a:gd name="T4" fmla="*/ 0 w 73"/>
                <a:gd name="T5" fmla="*/ 6 h 13"/>
                <a:gd name="T6" fmla="*/ 6 w 73"/>
                <a:gd name="T7" fmla="*/ 13 h 13"/>
                <a:gd name="T8" fmla="*/ 67 w 73"/>
                <a:gd name="T9" fmla="*/ 13 h 13"/>
                <a:gd name="T10" fmla="*/ 73 w 73"/>
                <a:gd name="T11" fmla="*/ 6 h 13"/>
                <a:gd name="T12" fmla="*/ 67 w 7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3"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70" y="13"/>
                    <a:pt x="73" y="10"/>
                    <a:pt x="73" y="6"/>
                  </a:cubicBezTo>
                  <a:cubicBezTo>
                    <a:pt x="73" y="3"/>
                    <a:pt x="70" y="0"/>
                    <a:pt x="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1" name="Freeform 112"/>
            <p:cNvSpPr>
              <a:spLocks/>
            </p:cNvSpPr>
            <p:nvPr/>
          </p:nvSpPr>
          <p:spPr bwMode="auto">
            <a:xfrm>
              <a:off x="3563939" y="3592512"/>
              <a:ext cx="107950" cy="20637"/>
            </a:xfrm>
            <a:custGeom>
              <a:avLst/>
              <a:gdLst>
                <a:gd name="T0" fmla="*/ 67 w 73"/>
                <a:gd name="T1" fmla="*/ 0 h 14"/>
                <a:gd name="T2" fmla="*/ 6 w 73"/>
                <a:gd name="T3" fmla="*/ 0 h 14"/>
                <a:gd name="T4" fmla="*/ 0 w 73"/>
                <a:gd name="T5" fmla="*/ 7 h 14"/>
                <a:gd name="T6" fmla="*/ 6 w 73"/>
                <a:gd name="T7" fmla="*/ 14 h 14"/>
                <a:gd name="T8" fmla="*/ 67 w 73"/>
                <a:gd name="T9" fmla="*/ 14 h 14"/>
                <a:gd name="T10" fmla="*/ 73 w 73"/>
                <a:gd name="T11" fmla="*/ 7 h 14"/>
                <a:gd name="T12" fmla="*/ 67 w 73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4"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70" y="14"/>
                    <a:pt x="73" y="11"/>
                    <a:pt x="73" y="7"/>
                  </a:cubicBezTo>
                  <a:cubicBezTo>
                    <a:pt x="73" y="3"/>
                    <a:pt x="70" y="0"/>
                    <a:pt x="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" name="Freeform 113"/>
            <p:cNvSpPr>
              <a:spLocks/>
            </p:cNvSpPr>
            <p:nvPr/>
          </p:nvSpPr>
          <p:spPr bwMode="auto">
            <a:xfrm>
              <a:off x="3513139" y="3444875"/>
              <a:ext cx="30163" cy="19050"/>
            </a:xfrm>
            <a:custGeom>
              <a:avLst/>
              <a:gdLst>
                <a:gd name="T0" fmla="*/ 13 w 20"/>
                <a:gd name="T1" fmla="*/ 0 h 13"/>
                <a:gd name="T2" fmla="*/ 7 w 20"/>
                <a:gd name="T3" fmla="*/ 0 h 13"/>
                <a:gd name="T4" fmla="*/ 0 w 20"/>
                <a:gd name="T5" fmla="*/ 6 h 13"/>
                <a:gd name="T6" fmla="*/ 7 w 20"/>
                <a:gd name="T7" fmla="*/ 13 h 13"/>
                <a:gd name="T8" fmla="*/ 13 w 20"/>
                <a:gd name="T9" fmla="*/ 13 h 13"/>
                <a:gd name="T10" fmla="*/ 20 w 20"/>
                <a:gd name="T11" fmla="*/ 6 h 13"/>
                <a:gd name="T12" fmla="*/ 13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7" y="13"/>
                    <a:pt x="20" y="10"/>
                    <a:pt x="20" y="6"/>
                  </a:cubicBezTo>
                  <a:cubicBezTo>
                    <a:pt x="20" y="3"/>
                    <a:pt x="17" y="0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" name="Freeform 114"/>
            <p:cNvSpPr>
              <a:spLocks/>
            </p:cNvSpPr>
            <p:nvPr/>
          </p:nvSpPr>
          <p:spPr bwMode="auto">
            <a:xfrm>
              <a:off x="3513139" y="3492500"/>
              <a:ext cx="30163" cy="20637"/>
            </a:xfrm>
            <a:custGeom>
              <a:avLst/>
              <a:gdLst>
                <a:gd name="T0" fmla="*/ 13 w 20"/>
                <a:gd name="T1" fmla="*/ 0 h 13"/>
                <a:gd name="T2" fmla="*/ 7 w 20"/>
                <a:gd name="T3" fmla="*/ 0 h 13"/>
                <a:gd name="T4" fmla="*/ 0 w 20"/>
                <a:gd name="T5" fmla="*/ 7 h 13"/>
                <a:gd name="T6" fmla="*/ 7 w 20"/>
                <a:gd name="T7" fmla="*/ 13 h 13"/>
                <a:gd name="T8" fmla="*/ 13 w 20"/>
                <a:gd name="T9" fmla="*/ 13 h 13"/>
                <a:gd name="T10" fmla="*/ 20 w 20"/>
                <a:gd name="T11" fmla="*/ 7 h 13"/>
                <a:gd name="T12" fmla="*/ 13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7" y="13"/>
                    <a:pt x="20" y="10"/>
                    <a:pt x="20" y="7"/>
                  </a:cubicBezTo>
                  <a:cubicBezTo>
                    <a:pt x="20" y="3"/>
                    <a:pt x="17" y="0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" name="Freeform 115"/>
            <p:cNvSpPr>
              <a:spLocks/>
            </p:cNvSpPr>
            <p:nvPr/>
          </p:nvSpPr>
          <p:spPr bwMode="auto">
            <a:xfrm>
              <a:off x="3513139" y="3543300"/>
              <a:ext cx="30163" cy="19050"/>
            </a:xfrm>
            <a:custGeom>
              <a:avLst/>
              <a:gdLst>
                <a:gd name="T0" fmla="*/ 13 w 20"/>
                <a:gd name="T1" fmla="*/ 0 h 13"/>
                <a:gd name="T2" fmla="*/ 7 w 20"/>
                <a:gd name="T3" fmla="*/ 0 h 13"/>
                <a:gd name="T4" fmla="*/ 0 w 20"/>
                <a:gd name="T5" fmla="*/ 6 h 13"/>
                <a:gd name="T6" fmla="*/ 7 w 20"/>
                <a:gd name="T7" fmla="*/ 13 h 13"/>
                <a:gd name="T8" fmla="*/ 13 w 20"/>
                <a:gd name="T9" fmla="*/ 13 h 13"/>
                <a:gd name="T10" fmla="*/ 20 w 20"/>
                <a:gd name="T11" fmla="*/ 6 h 13"/>
                <a:gd name="T12" fmla="*/ 13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7" y="13"/>
                    <a:pt x="20" y="10"/>
                    <a:pt x="20" y="6"/>
                  </a:cubicBezTo>
                  <a:cubicBezTo>
                    <a:pt x="20" y="3"/>
                    <a:pt x="17" y="0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" name="Freeform 116"/>
            <p:cNvSpPr>
              <a:spLocks/>
            </p:cNvSpPr>
            <p:nvPr/>
          </p:nvSpPr>
          <p:spPr bwMode="auto">
            <a:xfrm>
              <a:off x="3513139" y="3592512"/>
              <a:ext cx="30163" cy="20637"/>
            </a:xfrm>
            <a:custGeom>
              <a:avLst/>
              <a:gdLst>
                <a:gd name="T0" fmla="*/ 13 w 20"/>
                <a:gd name="T1" fmla="*/ 0 h 14"/>
                <a:gd name="T2" fmla="*/ 7 w 20"/>
                <a:gd name="T3" fmla="*/ 0 h 14"/>
                <a:gd name="T4" fmla="*/ 0 w 20"/>
                <a:gd name="T5" fmla="*/ 7 h 14"/>
                <a:gd name="T6" fmla="*/ 7 w 20"/>
                <a:gd name="T7" fmla="*/ 14 h 14"/>
                <a:gd name="T8" fmla="*/ 13 w 20"/>
                <a:gd name="T9" fmla="*/ 14 h 14"/>
                <a:gd name="T10" fmla="*/ 20 w 20"/>
                <a:gd name="T11" fmla="*/ 7 h 14"/>
                <a:gd name="T12" fmla="*/ 13 w 2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4">
                  <a:moveTo>
                    <a:pt x="1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20" y="11"/>
                    <a:pt x="20" y="7"/>
                  </a:cubicBezTo>
                  <a:cubicBezTo>
                    <a:pt x="20" y="3"/>
                    <a:pt x="17" y="0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78" name="Group 277"/>
          <p:cNvGrpSpPr/>
          <p:nvPr/>
        </p:nvGrpSpPr>
        <p:grpSpPr>
          <a:xfrm>
            <a:off x="3963989" y="2935944"/>
            <a:ext cx="238125" cy="315912"/>
            <a:chOff x="3963989" y="3335337"/>
            <a:chExt cx="238125" cy="315912"/>
          </a:xfrm>
        </p:grpSpPr>
        <p:sp>
          <p:nvSpPr>
            <p:cNvPr id="146" name="Freeform 117"/>
            <p:cNvSpPr>
              <a:spLocks noEditPoints="1"/>
            </p:cNvSpPr>
            <p:nvPr/>
          </p:nvSpPr>
          <p:spPr bwMode="auto">
            <a:xfrm>
              <a:off x="3963989" y="3335337"/>
              <a:ext cx="238125" cy="315912"/>
            </a:xfrm>
            <a:custGeom>
              <a:avLst/>
              <a:gdLst>
                <a:gd name="T0" fmla="*/ 155 w 161"/>
                <a:gd name="T1" fmla="*/ 214 h 214"/>
                <a:gd name="T2" fmla="*/ 161 w 161"/>
                <a:gd name="T3" fmla="*/ 208 h 214"/>
                <a:gd name="T4" fmla="*/ 161 w 161"/>
                <a:gd name="T5" fmla="*/ 27 h 214"/>
                <a:gd name="T6" fmla="*/ 155 w 161"/>
                <a:gd name="T7" fmla="*/ 20 h 214"/>
                <a:gd name="T8" fmla="*/ 122 w 161"/>
                <a:gd name="T9" fmla="*/ 20 h 214"/>
                <a:gd name="T10" fmla="*/ 114 w 161"/>
                <a:gd name="T11" fmla="*/ 3 h 214"/>
                <a:gd name="T12" fmla="*/ 108 w 161"/>
                <a:gd name="T13" fmla="*/ 0 h 214"/>
                <a:gd name="T14" fmla="*/ 54 w 161"/>
                <a:gd name="T15" fmla="*/ 0 h 214"/>
                <a:gd name="T16" fmla="*/ 48 w 161"/>
                <a:gd name="T17" fmla="*/ 3 h 214"/>
                <a:gd name="T18" fmla="*/ 40 w 161"/>
                <a:gd name="T19" fmla="*/ 20 h 214"/>
                <a:gd name="T20" fmla="*/ 7 w 161"/>
                <a:gd name="T21" fmla="*/ 20 h 214"/>
                <a:gd name="T22" fmla="*/ 0 w 161"/>
                <a:gd name="T23" fmla="*/ 27 h 214"/>
                <a:gd name="T24" fmla="*/ 0 w 161"/>
                <a:gd name="T25" fmla="*/ 208 h 214"/>
                <a:gd name="T26" fmla="*/ 7 w 161"/>
                <a:gd name="T27" fmla="*/ 214 h 214"/>
                <a:gd name="T28" fmla="*/ 155 w 161"/>
                <a:gd name="T29" fmla="*/ 214 h 214"/>
                <a:gd name="T30" fmla="*/ 58 w 161"/>
                <a:gd name="T31" fmla="*/ 13 h 214"/>
                <a:gd name="T32" fmla="*/ 104 w 161"/>
                <a:gd name="T33" fmla="*/ 13 h 214"/>
                <a:gd name="T34" fmla="*/ 117 w 161"/>
                <a:gd name="T35" fmla="*/ 40 h 214"/>
                <a:gd name="T36" fmla="*/ 45 w 161"/>
                <a:gd name="T37" fmla="*/ 40 h 214"/>
                <a:gd name="T38" fmla="*/ 58 w 161"/>
                <a:gd name="T39" fmla="*/ 13 h 214"/>
                <a:gd name="T40" fmla="*/ 14 w 161"/>
                <a:gd name="T41" fmla="*/ 33 h 214"/>
                <a:gd name="T42" fmla="*/ 33 w 161"/>
                <a:gd name="T43" fmla="*/ 33 h 214"/>
                <a:gd name="T44" fmla="*/ 28 w 161"/>
                <a:gd name="T45" fmla="*/ 44 h 214"/>
                <a:gd name="T46" fmla="*/ 28 w 161"/>
                <a:gd name="T47" fmla="*/ 50 h 214"/>
                <a:gd name="T48" fmla="*/ 34 w 161"/>
                <a:gd name="T49" fmla="*/ 53 h 214"/>
                <a:gd name="T50" fmla="*/ 128 w 161"/>
                <a:gd name="T51" fmla="*/ 53 h 214"/>
                <a:gd name="T52" fmla="*/ 128 w 161"/>
                <a:gd name="T53" fmla="*/ 53 h 214"/>
                <a:gd name="T54" fmla="*/ 135 w 161"/>
                <a:gd name="T55" fmla="*/ 47 h 214"/>
                <a:gd name="T56" fmla="*/ 133 w 161"/>
                <a:gd name="T57" fmla="*/ 43 h 214"/>
                <a:gd name="T58" fmla="*/ 129 w 161"/>
                <a:gd name="T59" fmla="*/ 33 h 214"/>
                <a:gd name="T60" fmla="*/ 148 w 161"/>
                <a:gd name="T61" fmla="*/ 33 h 214"/>
                <a:gd name="T62" fmla="*/ 148 w 161"/>
                <a:gd name="T63" fmla="*/ 201 h 214"/>
                <a:gd name="T64" fmla="*/ 14 w 161"/>
                <a:gd name="T65" fmla="*/ 201 h 214"/>
                <a:gd name="T66" fmla="*/ 14 w 161"/>
                <a:gd name="T67" fmla="*/ 3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1" h="214">
                  <a:moveTo>
                    <a:pt x="155" y="214"/>
                  </a:moveTo>
                  <a:cubicBezTo>
                    <a:pt x="158" y="214"/>
                    <a:pt x="161" y="211"/>
                    <a:pt x="161" y="208"/>
                  </a:cubicBezTo>
                  <a:cubicBezTo>
                    <a:pt x="161" y="27"/>
                    <a:pt x="161" y="27"/>
                    <a:pt x="161" y="27"/>
                  </a:cubicBezTo>
                  <a:cubicBezTo>
                    <a:pt x="161" y="23"/>
                    <a:pt x="158" y="20"/>
                    <a:pt x="155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3" y="1"/>
                    <a:pt x="110" y="0"/>
                    <a:pt x="10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1" y="0"/>
                    <a:pt x="49" y="1"/>
                    <a:pt x="48" y="3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" y="20"/>
                    <a:pt x="0" y="23"/>
                    <a:pt x="0" y="2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1"/>
                    <a:pt x="3" y="214"/>
                    <a:pt x="7" y="214"/>
                  </a:cubicBezTo>
                  <a:lnTo>
                    <a:pt x="155" y="214"/>
                  </a:lnTo>
                  <a:close/>
                  <a:moveTo>
                    <a:pt x="58" y="13"/>
                  </a:moveTo>
                  <a:cubicBezTo>
                    <a:pt x="104" y="13"/>
                    <a:pt x="104" y="13"/>
                    <a:pt x="104" y="13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45" y="40"/>
                    <a:pt x="45" y="40"/>
                    <a:pt x="45" y="40"/>
                  </a:cubicBezTo>
                  <a:lnTo>
                    <a:pt x="58" y="13"/>
                  </a:lnTo>
                  <a:close/>
                  <a:moveTo>
                    <a:pt x="14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7" y="46"/>
                    <a:pt x="27" y="48"/>
                    <a:pt x="28" y="50"/>
                  </a:cubicBezTo>
                  <a:cubicBezTo>
                    <a:pt x="29" y="52"/>
                    <a:pt x="32" y="53"/>
                    <a:pt x="34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32" y="53"/>
                    <a:pt x="135" y="50"/>
                    <a:pt x="135" y="47"/>
                  </a:cubicBezTo>
                  <a:cubicBezTo>
                    <a:pt x="135" y="45"/>
                    <a:pt x="134" y="44"/>
                    <a:pt x="133" y="43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8" y="201"/>
                    <a:pt x="148" y="201"/>
                    <a:pt x="148" y="201"/>
                  </a:cubicBezTo>
                  <a:cubicBezTo>
                    <a:pt x="14" y="201"/>
                    <a:pt x="14" y="201"/>
                    <a:pt x="14" y="201"/>
                  </a:cubicBezTo>
                  <a:lnTo>
                    <a:pt x="1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" name="Freeform 118"/>
            <p:cNvSpPr>
              <a:spLocks/>
            </p:cNvSpPr>
            <p:nvPr/>
          </p:nvSpPr>
          <p:spPr bwMode="auto">
            <a:xfrm>
              <a:off x="4033839" y="3471862"/>
              <a:ext cx="100013" cy="71437"/>
            </a:xfrm>
            <a:custGeom>
              <a:avLst/>
              <a:gdLst>
                <a:gd name="T0" fmla="*/ 56 w 68"/>
                <a:gd name="T1" fmla="*/ 3 h 48"/>
                <a:gd name="T2" fmla="*/ 27 w 68"/>
                <a:gd name="T3" fmla="*/ 31 h 48"/>
                <a:gd name="T4" fmla="*/ 12 w 68"/>
                <a:gd name="T5" fmla="*/ 16 h 48"/>
                <a:gd name="T6" fmla="*/ 2 w 68"/>
                <a:gd name="T7" fmla="*/ 16 h 48"/>
                <a:gd name="T8" fmla="*/ 2 w 68"/>
                <a:gd name="T9" fmla="*/ 26 h 48"/>
                <a:gd name="T10" fmla="*/ 22 w 68"/>
                <a:gd name="T11" fmla="*/ 46 h 48"/>
                <a:gd name="T12" fmla="*/ 27 w 68"/>
                <a:gd name="T13" fmla="*/ 48 h 48"/>
                <a:gd name="T14" fmla="*/ 32 w 68"/>
                <a:gd name="T15" fmla="*/ 46 h 48"/>
                <a:gd name="T16" fmla="*/ 65 w 68"/>
                <a:gd name="T17" fmla="*/ 12 h 48"/>
                <a:gd name="T18" fmla="*/ 65 w 68"/>
                <a:gd name="T19" fmla="*/ 3 h 48"/>
                <a:gd name="T20" fmla="*/ 56 w 68"/>
                <a:gd name="T21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48">
                  <a:moveTo>
                    <a:pt x="56" y="3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9" y="13"/>
                    <a:pt x="5" y="13"/>
                    <a:pt x="2" y="16"/>
                  </a:cubicBezTo>
                  <a:cubicBezTo>
                    <a:pt x="0" y="19"/>
                    <a:pt x="0" y="23"/>
                    <a:pt x="2" y="2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4" y="47"/>
                    <a:pt x="25" y="48"/>
                    <a:pt x="27" y="48"/>
                  </a:cubicBezTo>
                  <a:cubicBezTo>
                    <a:pt x="29" y="48"/>
                    <a:pt x="31" y="47"/>
                    <a:pt x="32" y="46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8" y="9"/>
                    <a:pt x="68" y="5"/>
                    <a:pt x="65" y="3"/>
                  </a:cubicBezTo>
                  <a:cubicBezTo>
                    <a:pt x="63" y="0"/>
                    <a:pt x="59" y="0"/>
                    <a:pt x="56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77" name="Group 276"/>
          <p:cNvGrpSpPr/>
          <p:nvPr/>
        </p:nvGrpSpPr>
        <p:grpSpPr>
          <a:xfrm>
            <a:off x="4454526" y="2935944"/>
            <a:ext cx="236538" cy="315912"/>
            <a:chOff x="4454526" y="3335337"/>
            <a:chExt cx="236538" cy="315912"/>
          </a:xfrm>
        </p:grpSpPr>
        <p:sp>
          <p:nvSpPr>
            <p:cNvPr id="148" name="Freeform 119"/>
            <p:cNvSpPr>
              <a:spLocks noEditPoints="1"/>
            </p:cNvSpPr>
            <p:nvPr/>
          </p:nvSpPr>
          <p:spPr bwMode="auto">
            <a:xfrm>
              <a:off x="4454526" y="3335337"/>
              <a:ext cx="236538" cy="315912"/>
            </a:xfrm>
            <a:custGeom>
              <a:avLst/>
              <a:gdLst>
                <a:gd name="T0" fmla="*/ 48 w 161"/>
                <a:gd name="T1" fmla="*/ 3 h 214"/>
                <a:gd name="T2" fmla="*/ 40 w 161"/>
                <a:gd name="T3" fmla="*/ 20 h 214"/>
                <a:gd name="T4" fmla="*/ 7 w 161"/>
                <a:gd name="T5" fmla="*/ 20 h 214"/>
                <a:gd name="T6" fmla="*/ 0 w 161"/>
                <a:gd name="T7" fmla="*/ 27 h 214"/>
                <a:gd name="T8" fmla="*/ 0 w 161"/>
                <a:gd name="T9" fmla="*/ 208 h 214"/>
                <a:gd name="T10" fmla="*/ 7 w 161"/>
                <a:gd name="T11" fmla="*/ 214 h 214"/>
                <a:gd name="T12" fmla="*/ 155 w 161"/>
                <a:gd name="T13" fmla="*/ 214 h 214"/>
                <a:gd name="T14" fmla="*/ 161 w 161"/>
                <a:gd name="T15" fmla="*/ 208 h 214"/>
                <a:gd name="T16" fmla="*/ 161 w 161"/>
                <a:gd name="T17" fmla="*/ 27 h 214"/>
                <a:gd name="T18" fmla="*/ 155 w 161"/>
                <a:gd name="T19" fmla="*/ 20 h 214"/>
                <a:gd name="T20" fmla="*/ 122 w 161"/>
                <a:gd name="T21" fmla="*/ 20 h 214"/>
                <a:gd name="T22" fmla="*/ 114 w 161"/>
                <a:gd name="T23" fmla="*/ 3 h 214"/>
                <a:gd name="T24" fmla="*/ 108 w 161"/>
                <a:gd name="T25" fmla="*/ 0 h 214"/>
                <a:gd name="T26" fmla="*/ 54 w 161"/>
                <a:gd name="T27" fmla="*/ 0 h 214"/>
                <a:gd name="T28" fmla="*/ 48 w 161"/>
                <a:gd name="T29" fmla="*/ 3 h 214"/>
                <a:gd name="T30" fmla="*/ 148 w 161"/>
                <a:gd name="T31" fmla="*/ 33 h 214"/>
                <a:gd name="T32" fmla="*/ 148 w 161"/>
                <a:gd name="T33" fmla="*/ 201 h 214"/>
                <a:gd name="T34" fmla="*/ 14 w 161"/>
                <a:gd name="T35" fmla="*/ 201 h 214"/>
                <a:gd name="T36" fmla="*/ 14 w 161"/>
                <a:gd name="T37" fmla="*/ 33 h 214"/>
                <a:gd name="T38" fmla="*/ 33 w 161"/>
                <a:gd name="T39" fmla="*/ 33 h 214"/>
                <a:gd name="T40" fmla="*/ 28 w 161"/>
                <a:gd name="T41" fmla="*/ 44 h 214"/>
                <a:gd name="T42" fmla="*/ 28 w 161"/>
                <a:gd name="T43" fmla="*/ 50 h 214"/>
                <a:gd name="T44" fmla="*/ 34 w 161"/>
                <a:gd name="T45" fmla="*/ 53 h 214"/>
                <a:gd name="T46" fmla="*/ 128 w 161"/>
                <a:gd name="T47" fmla="*/ 53 h 214"/>
                <a:gd name="T48" fmla="*/ 128 w 161"/>
                <a:gd name="T49" fmla="*/ 53 h 214"/>
                <a:gd name="T50" fmla="*/ 135 w 161"/>
                <a:gd name="T51" fmla="*/ 47 h 214"/>
                <a:gd name="T52" fmla="*/ 134 w 161"/>
                <a:gd name="T53" fmla="*/ 43 h 214"/>
                <a:gd name="T54" fmla="*/ 129 w 161"/>
                <a:gd name="T55" fmla="*/ 33 h 214"/>
                <a:gd name="T56" fmla="*/ 148 w 161"/>
                <a:gd name="T57" fmla="*/ 33 h 214"/>
                <a:gd name="T58" fmla="*/ 104 w 161"/>
                <a:gd name="T59" fmla="*/ 13 h 214"/>
                <a:gd name="T60" fmla="*/ 117 w 161"/>
                <a:gd name="T61" fmla="*/ 40 h 214"/>
                <a:gd name="T62" fmla="*/ 45 w 161"/>
                <a:gd name="T63" fmla="*/ 40 h 214"/>
                <a:gd name="T64" fmla="*/ 58 w 161"/>
                <a:gd name="T65" fmla="*/ 13 h 214"/>
                <a:gd name="T66" fmla="*/ 104 w 161"/>
                <a:gd name="T67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1" h="214">
                  <a:moveTo>
                    <a:pt x="48" y="3"/>
                  </a:moveTo>
                  <a:cubicBezTo>
                    <a:pt x="40" y="20"/>
                    <a:pt x="40" y="20"/>
                    <a:pt x="4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" y="20"/>
                    <a:pt x="0" y="23"/>
                    <a:pt x="0" y="2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1"/>
                    <a:pt x="3" y="214"/>
                    <a:pt x="7" y="214"/>
                  </a:cubicBezTo>
                  <a:cubicBezTo>
                    <a:pt x="155" y="214"/>
                    <a:pt x="155" y="214"/>
                    <a:pt x="155" y="214"/>
                  </a:cubicBezTo>
                  <a:cubicBezTo>
                    <a:pt x="158" y="214"/>
                    <a:pt x="161" y="211"/>
                    <a:pt x="161" y="208"/>
                  </a:cubicBezTo>
                  <a:cubicBezTo>
                    <a:pt x="161" y="27"/>
                    <a:pt x="161" y="27"/>
                    <a:pt x="161" y="27"/>
                  </a:cubicBezTo>
                  <a:cubicBezTo>
                    <a:pt x="161" y="23"/>
                    <a:pt x="158" y="20"/>
                    <a:pt x="155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3" y="1"/>
                    <a:pt x="110" y="0"/>
                    <a:pt x="10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2" y="0"/>
                    <a:pt x="49" y="1"/>
                    <a:pt x="48" y="3"/>
                  </a:cubicBezTo>
                  <a:close/>
                  <a:moveTo>
                    <a:pt x="148" y="33"/>
                  </a:moveTo>
                  <a:cubicBezTo>
                    <a:pt x="148" y="201"/>
                    <a:pt x="148" y="201"/>
                    <a:pt x="148" y="201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7" y="46"/>
                    <a:pt x="27" y="48"/>
                    <a:pt x="28" y="50"/>
                  </a:cubicBezTo>
                  <a:cubicBezTo>
                    <a:pt x="30" y="52"/>
                    <a:pt x="32" y="53"/>
                    <a:pt x="34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32" y="53"/>
                    <a:pt x="135" y="50"/>
                    <a:pt x="135" y="47"/>
                  </a:cubicBezTo>
                  <a:cubicBezTo>
                    <a:pt x="135" y="45"/>
                    <a:pt x="134" y="44"/>
                    <a:pt x="134" y="43"/>
                  </a:cubicBezTo>
                  <a:cubicBezTo>
                    <a:pt x="129" y="33"/>
                    <a:pt x="129" y="33"/>
                    <a:pt x="129" y="33"/>
                  </a:cubicBezTo>
                  <a:lnTo>
                    <a:pt x="148" y="33"/>
                  </a:lnTo>
                  <a:close/>
                  <a:moveTo>
                    <a:pt x="104" y="13"/>
                  </a:moveTo>
                  <a:cubicBezTo>
                    <a:pt x="117" y="40"/>
                    <a:pt x="117" y="40"/>
                    <a:pt x="117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58" y="13"/>
                    <a:pt x="58" y="13"/>
                    <a:pt x="58" y="13"/>
                  </a:cubicBezTo>
                  <a:lnTo>
                    <a:pt x="10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" name="Freeform 120"/>
            <p:cNvSpPr>
              <a:spLocks/>
            </p:cNvSpPr>
            <p:nvPr/>
          </p:nvSpPr>
          <p:spPr bwMode="auto">
            <a:xfrm>
              <a:off x="4522789" y="3452812"/>
              <a:ext cx="100013" cy="100012"/>
            </a:xfrm>
            <a:custGeom>
              <a:avLst/>
              <a:gdLst>
                <a:gd name="T0" fmla="*/ 61 w 67"/>
                <a:gd name="T1" fmla="*/ 27 h 67"/>
                <a:gd name="T2" fmla="*/ 41 w 67"/>
                <a:gd name="T3" fmla="*/ 27 h 67"/>
                <a:gd name="T4" fmla="*/ 41 w 67"/>
                <a:gd name="T5" fmla="*/ 7 h 67"/>
                <a:gd name="T6" fmla="*/ 34 w 67"/>
                <a:gd name="T7" fmla="*/ 0 h 67"/>
                <a:gd name="T8" fmla="*/ 27 w 67"/>
                <a:gd name="T9" fmla="*/ 7 h 67"/>
                <a:gd name="T10" fmla="*/ 27 w 67"/>
                <a:gd name="T11" fmla="*/ 27 h 67"/>
                <a:gd name="T12" fmla="*/ 7 w 67"/>
                <a:gd name="T13" fmla="*/ 27 h 67"/>
                <a:gd name="T14" fmla="*/ 0 w 67"/>
                <a:gd name="T15" fmla="*/ 34 h 67"/>
                <a:gd name="T16" fmla="*/ 7 w 67"/>
                <a:gd name="T17" fmla="*/ 40 h 67"/>
                <a:gd name="T18" fmla="*/ 27 w 67"/>
                <a:gd name="T19" fmla="*/ 40 h 67"/>
                <a:gd name="T20" fmla="*/ 27 w 67"/>
                <a:gd name="T21" fmla="*/ 61 h 67"/>
                <a:gd name="T22" fmla="*/ 34 w 67"/>
                <a:gd name="T23" fmla="*/ 67 h 67"/>
                <a:gd name="T24" fmla="*/ 41 w 67"/>
                <a:gd name="T25" fmla="*/ 61 h 67"/>
                <a:gd name="T26" fmla="*/ 41 w 67"/>
                <a:gd name="T27" fmla="*/ 40 h 67"/>
                <a:gd name="T28" fmla="*/ 61 w 67"/>
                <a:gd name="T29" fmla="*/ 40 h 67"/>
                <a:gd name="T30" fmla="*/ 67 w 67"/>
                <a:gd name="T31" fmla="*/ 34 h 67"/>
                <a:gd name="T32" fmla="*/ 61 w 67"/>
                <a:gd name="T33" fmla="*/ 2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67">
                  <a:moveTo>
                    <a:pt x="61" y="27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38" y="0"/>
                    <a:pt x="34" y="0"/>
                  </a:cubicBezTo>
                  <a:cubicBezTo>
                    <a:pt x="30" y="0"/>
                    <a:pt x="27" y="3"/>
                    <a:pt x="27" y="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30"/>
                    <a:pt x="0" y="34"/>
                  </a:cubicBezTo>
                  <a:cubicBezTo>
                    <a:pt x="0" y="37"/>
                    <a:pt x="3" y="40"/>
                    <a:pt x="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4"/>
                    <a:pt x="30" y="67"/>
                    <a:pt x="34" y="67"/>
                  </a:cubicBezTo>
                  <a:cubicBezTo>
                    <a:pt x="38" y="67"/>
                    <a:pt x="41" y="64"/>
                    <a:pt x="41" y="61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4" y="40"/>
                    <a:pt x="67" y="37"/>
                    <a:pt x="67" y="34"/>
                  </a:cubicBezTo>
                  <a:cubicBezTo>
                    <a:pt x="67" y="30"/>
                    <a:pt x="64" y="27"/>
                    <a:pt x="61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87" name="Group 286"/>
          <p:cNvGrpSpPr/>
          <p:nvPr/>
        </p:nvGrpSpPr>
        <p:grpSpPr>
          <a:xfrm>
            <a:off x="3433764" y="3426482"/>
            <a:ext cx="317500" cy="317500"/>
            <a:chOff x="3433764" y="3825875"/>
            <a:chExt cx="317500" cy="317500"/>
          </a:xfrm>
        </p:grpSpPr>
        <p:sp>
          <p:nvSpPr>
            <p:cNvPr id="150" name="Freeform 121"/>
            <p:cNvSpPr>
              <a:spLocks noEditPoints="1"/>
            </p:cNvSpPr>
            <p:nvPr/>
          </p:nvSpPr>
          <p:spPr bwMode="auto">
            <a:xfrm>
              <a:off x="3433764" y="3825875"/>
              <a:ext cx="317500" cy="317500"/>
            </a:xfrm>
            <a:custGeom>
              <a:avLst/>
              <a:gdLst>
                <a:gd name="T0" fmla="*/ 83 w 215"/>
                <a:gd name="T1" fmla="*/ 213 h 215"/>
                <a:gd name="T2" fmla="*/ 88 w 215"/>
                <a:gd name="T3" fmla="*/ 215 h 215"/>
                <a:gd name="T4" fmla="*/ 92 w 215"/>
                <a:gd name="T5" fmla="*/ 213 h 215"/>
                <a:gd name="T6" fmla="*/ 213 w 215"/>
                <a:gd name="T7" fmla="*/ 92 h 215"/>
                <a:gd name="T8" fmla="*/ 215 w 215"/>
                <a:gd name="T9" fmla="*/ 87 h 215"/>
                <a:gd name="T10" fmla="*/ 215 w 215"/>
                <a:gd name="T11" fmla="*/ 7 h 215"/>
                <a:gd name="T12" fmla="*/ 208 w 215"/>
                <a:gd name="T13" fmla="*/ 0 h 215"/>
                <a:gd name="T14" fmla="*/ 128 w 215"/>
                <a:gd name="T15" fmla="*/ 0 h 215"/>
                <a:gd name="T16" fmla="*/ 123 w 215"/>
                <a:gd name="T17" fmla="*/ 2 h 215"/>
                <a:gd name="T18" fmla="*/ 2 w 215"/>
                <a:gd name="T19" fmla="*/ 123 h 215"/>
                <a:gd name="T20" fmla="*/ 2 w 215"/>
                <a:gd name="T21" fmla="*/ 132 h 215"/>
                <a:gd name="T22" fmla="*/ 83 w 215"/>
                <a:gd name="T23" fmla="*/ 213 h 215"/>
                <a:gd name="T24" fmla="*/ 131 w 215"/>
                <a:gd name="T25" fmla="*/ 13 h 215"/>
                <a:gd name="T26" fmla="*/ 202 w 215"/>
                <a:gd name="T27" fmla="*/ 13 h 215"/>
                <a:gd name="T28" fmla="*/ 202 w 215"/>
                <a:gd name="T29" fmla="*/ 84 h 215"/>
                <a:gd name="T30" fmla="*/ 88 w 215"/>
                <a:gd name="T31" fmla="*/ 198 h 215"/>
                <a:gd name="T32" fmla="*/ 17 w 215"/>
                <a:gd name="T33" fmla="*/ 127 h 215"/>
                <a:gd name="T34" fmla="*/ 131 w 215"/>
                <a:gd name="T35" fmla="*/ 1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83" y="213"/>
                  </a:moveTo>
                  <a:cubicBezTo>
                    <a:pt x="84" y="214"/>
                    <a:pt x="86" y="215"/>
                    <a:pt x="88" y="215"/>
                  </a:cubicBezTo>
                  <a:cubicBezTo>
                    <a:pt x="89" y="215"/>
                    <a:pt x="91" y="214"/>
                    <a:pt x="92" y="213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4" y="91"/>
                    <a:pt x="215" y="89"/>
                    <a:pt x="215" y="87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3"/>
                    <a:pt x="212" y="0"/>
                    <a:pt x="20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6" y="0"/>
                    <a:pt x="124" y="1"/>
                    <a:pt x="123" y="2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0" y="125"/>
                    <a:pt x="0" y="129"/>
                    <a:pt x="2" y="132"/>
                  </a:cubicBezTo>
                  <a:lnTo>
                    <a:pt x="83" y="213"/>
                  </a:lnTo>
                  <a:close/>
                  <a:moveTo>
                    <a:pt x="131" y="13"/>
                  </a:moveTo>
                  <a:cubicBezTo>
                    <a:pt x="202" y="13"/>
                    <a:pt x="202" y="13"/>
                    <a:pt x="202" y="13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88" y="198"/>
                    <a:pt x="88" y="198"/>
                    <a:pt x="88" y="198"/>
                  </a:cubicBezTo>
                  <a:cubicBezTo>
                    <a:pt x="17" y="127"/>
                    <a:pt x="17" y="127"/>
                    <a:pt x="17" y="127"/>
                  </a:cubicBezTo>
                  <a:lnTo>
                    <a:pt x="131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" name="Freeform 122"/>
            <p:cNvSpPr>
              <a:spLocks noEditPoints="1"/>
            </p:cNvSpPr>
            <p:nvPr/>
          </p:nvSpPr>
          <p:spPr bwMode="auto">
            <a:xfrm>
              <a:off x="3627439" y="3870325"/>
              <a:ext cx="79375" cy="79375"/>
            </a:xfrm>
            <a:custGeom>
              <a:avLst/>
              <a:gdLst>
                <a:gd name="T0" fmla="*/ 27 w 54"/>
                <a:gd name="T1" fmla="*/ 54 h 54"/>
                <a:gd name="T2" fmla="*/ 54 w 54"/>
                <a:gd name="T3" fmla="*/ 27 h 54"/>
                <a:gd name="T4" fmla="*/ 27 w 54"/>
                <a:gd name="T5" fmla="*/ 0 h 54"/>
                <a:gd name="T6" fmla="*/ 0 w 54"/>
                <a:gd name="T7" fmla="*/ 27 h 54"/>
                <a:gd name="T8" fmla="*/ 27 w 54"/>
                <a:gd name="T9" fmla="*/ 54 h 54"/>
                <a:gd name="T10" fmla="*/ 27 w 54"/>
                <a:gd name="T11" fmla="*/ 13 h 54"/>
                <a:gd name="T12" fmla="*/ 40 w 54"/>
                <a:gd name="T13" fmla="*/ 27 h 54"/>
                <a:gd name="T14" fmla="*/ 27 w 54"/>
                <a:gd name="T15" fmla="*/ 40 h 54"/>
                <a:gd name="T16" fmla="*/ 14 w 54"/>
                <a:gd name="T17" fmla="*/ 27 h 54"/>
                <a:gd name="T18" fmla="*/ 27 w 54"/>
                <a:gd name="T19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54"/>
                  </a:moveTo>
                  <a:cubicBezTo>
                    <a:pt x="42" y="54"/>
                    <a:pt x="54" y="42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lose/>
                  <a:moveTo>
                    <a:pt x="27" y="13"/>
                  </a:moveTo>
                  <a:cubicBezTo>
                    <a:pt x="34" y="13"/>
                    <a:pt x="40" y="19"/>
                    <a:pt x="40" y="27"/>
                  </a:cubicBezTo>
                  <a:cubicBezTo>
                    <a:pt x="40" y="34"/>
                    <a:pt x="34" y="40"/>
                    <a:pt x="27" y="40"/>
                  </a:cubicBezTo>
                  <a:cubicBezTo>
                    <a:pt x="20" y="40"/>
                    <a:pt x="14" y="34"/>
                    <a:pt x="14" y="27"/>
                  </a:cubicBezTo>
                  <a:cubicBezTo>
                    <a:pt x="14" y="19"/>
                    <a:pt x="20" y="13"/>
                    <a:pt x="27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2943226" y="3424894"/>
            <a:ext cx="317500" cy="319087"/>
            <a:chOff x="2943226" y="3824287"/>
            <a:chExt cx="317500" cy="319087"/>
          </a:xfrm>
        </p:grpSpPr>
        <p:sp>
          <p:nvSpPr>
            <p:cNvPr id="152" name="Freeform 123"/>
            <p:cNvSpPr>
              <a:spLocks noEditPoints="1"/>
            </p:cNvSpPr>
            <p:nvPr/>
          </p:nvSpPr>
          <p:spPr bwMode="auto">
            <a:xfrm>
              <a:off x="2943226" y="3824287"/>
              <a:ext cx="317500" cy="319087"/>
            </a:xfrm>
            <a:custGeom>
              <a:avLst/>
              <a:gdLst>
                <a:gd name="T0" fmla="*/ 2 w 215"/>
                <a:gd name="T1" fmla="*/ 140 h 216"/>
                <a:gd name="T2" fmla="*/ 20 w 215"/>
                <a:gd name="T3" fmla="*/ 158 h 216"/>
                <a:gd name="T4" fmla="*/ 30 w 215"/>
                <a:gd name="T5" fmla="*/ 158 h 216"/>
                <a:gd name="T6" fmla="*/ 44 w 215"/>
                <a:gd name="T7" fmla="*/ 152 h 216"/>
                <a:gd name="T8" fmla="*/ 64 w 215"/>
                <a:gd name="T9" fmla="*/ 172 h 216"/>
                <a:gd name="T10" fmla="*/ 58 w 215"/>
                <a:gd name="T11" fmla="*/ 186 h 216"/>
                <a:gd name="T12" fmla="*/ 56 w 215"/>
                <a:gd name="T13" fmla="*/ 191 h 216"/>
                <a:gd name="T14" fmla="*/ 58 w 215"/>
                <a:gd name="T15" fmla="*/ 196 h 216"/>
                <a:gd name="T16" fmla="*/ 76 w 215"/>
                <a:gd name="T17" fmla="*/ 214 h 216"/>
                <a:gd name="T18" fmla="*/ 81 w 215"/>
                <a:gd name="T19" fmla="*/ 216 h 216"/>
                <a:gd name="T20" fmla="*/ 85 w 215"/>
                <a:gd name="T21" fmla="*/ 214 h 216"/>
                <a:gd name="T22" fmla="*/ 213 w 215"/>
                <a:gd name="T23" fmla="*/ 86 h 216"/>
                <a:gd name="T24" fmla="*/ 215 w 215"/>
                <a:gd name="T25" fmla="*/ 81 h 216"/>
                <a:gd name="T26" fmla="*/ 213 w 215"/>
                <a:gd name="T27" fmla="*/ 77 h 216"/>
                <a:gd name="T28" fmla="*/ 195 w 215"/>
                <a:gd name="T29" fmla="*/ 59 h 216"/>
                <a:gd name="T30" fmla="*/ 186 w 215"/>
                <a:gd name="T31" fmla="*/ 59 h 216"/>
                <a:gd name="T32" fmla="*/ 171 w 215"/>
                <a:gd name="T33" fmla="*/ 65 h 216"/>
                <a:gd name="T34" fmla="*/ 151 w 215"/>
                <a:gd name="T35" fmla="*/ 44 h 216"/>
                <a:gd name="T36" fmla="*/ 157 w 215"/>
                <a:gd name="T37" fmla="*/ 30 h 216"/>
                <a:gd name="T38" fmla="*/ 159 w 215"/>
                <a:gd name="T39" fmla="*/ 25 h 216"/>
                <a:gd name="T40" fmla="*/ 157 w 215"/>
                <a:gd name="T41" fmla="*/ 21 h 216"/>
                <a:gd name="T42" fmla="*/ 139 w 215"/>
                <a:gd name="T43" fmla="*/ 3 h 216"/>
                <a:gd name="T44" fmla="*/ 130 w 215"/>
                <a:gd name="T45" fmla="*/ 3 h 216"/>
                <a:gd name="T46" fmla="*/ 2 w 215"/>
                <a:gd name="T47" fmla="*/ 130 h 216"/>
                <a:gd name="T48" fmla="*/ 0 w 215"/>
                <a:gd name="T49" fmla="*/ 135 h 216"/>
                <a:gd name="T50" fmla="*/ 2 w 215"/>
                <a:gd name="T51" fmla="*/ 140 h 216"/>
                <a:gd name="T52" fmla="*/ 87 w 215"/>
                <a:gd name="T53" fmla="*/ 64 h 216"/>
                <a:gd name="T54" fmla="*/ 93 w 215"/>
                <a:gd name="T55" fmla="*/ 69 h 216"/>
                <a:gd name="T56" fmla="*/ 98 w 215"/>
                <a:gd name="T57" fmla="*/ 71 h 216"/>
                <a:gd name="T58" fmla="*/ 102 w 215"/>
                <a:gd name="T59" fmla="*/ 69 h 216"/>
                <a:gd name="T60" fmla="*/ 102 w 215"/>
                <a:gd name="T61" fmla="*/ 60 h 216"/>
                <a:gd name="T62" fmla="*/ 97 w 215"/>
                <a:gd name="T63" fmla="*/ 55 h 216"/>
                <a:gd name="T64" fmla="*/ 134 w 215"/>
                <a:gd name="T65" fmla="*/ 17 h 216"/>
                <a:gd name="T66" fmla="*/ 143 w 215"/>
                <a:gd name="T67" fmla="*/ 26 h 216"/>
                <a:gd name="T68" fmla="*/ 138 w 215"/>
                <a:gd name="T69" fmla="*/ 44 h 216"/>
                <a:gd name="T70" fmla="*/ 171 w 215"/>
                <a:gd name="T71" fmla="*/ 78 h 216"/>
                <a:gd name="T72" fmla="*/ 190 w 215"/>
                <a:gd name="T73" fmla="*/ 72 h 216"/>
                <a:gd name="T74" fmla="*/ 199 w 215"/>
                <a:gd name="T75" fmla="*/ 81 h 216"/>
                <a:gd name="T76" fmla="*/ 161 w 215"/>
                <a:gd name="T77" fmla="*/ 119 h 216"/>
                <a:gd name="T78" fmla="*/ 156 w 215"/>
                <a:gd name="T79" fmla="*/ 114 h 216"/>
                <a:gd name="T80" fmla="*/ 146 w 215"/>
                <a:gd name="T81" fmla="*/ 114 h 216"/>
                <a:gd name="T82" fmla="*/ 146 w 215"/>
                <a:gd name="T83" fmla="*/ 123 h 216"/>
                <a:gd name="T84" fmla="*/ 152 w 215"/>
                <a:gd name="T85" fmla="*/ 128 h 216"/>
                <a:gd name="T86" fmla="*/ 81 w 215"/>
                <a:gd name="T87" fmla="*/ 199 h 216"/>
                <a:gd name="T88" fmla="*/ 72 w 215"/>
                <a:gd name="T89" fmla="*/ 190 h 216"/>
                <a:gd name="T90" fmla="*/ 77 w 215"/>
                <a:gd name="T91" fmla="*/ 172 h 216"/>
                <a:gd name="T92" fmla="*/ 44 w 215"/>
                <a:gd name="T93" fmla="*/ 138 h 216"/>
                <a:gd name="T94" fmla="*/ 25 w 215"/>
                <a:gd name="T95" fmla="*/ 144 h 216"/>
                <a:gd name="T96" fmla="*/ 16 w 215"/>
                <a:gd name="T97" fmla="*/ 135 h 216"/>
                <a:gd name="T98" fmla="*/ 87 w 215"/>
                <a:gd name="T99" fmla="*/ 6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5" h="216">
                  <a:moveTo>
                    <a:pt x="2" y="140"/>
                  </a:moveTo>
                  <a:cubicBezTo>
                    <a:pt x="20" y="158"/>
                    <a:pt x="20" y="158"/>
                    <a:pt x="20" y="158"/>
                  </a:cubicBezTo>
                  <a:cubicBezTo>
                    <a:pt x="23" y="160"/>
                    <a:pt x="27" y="160"/>
                    <a:pt x="30" y="158"/>
                  </a:cubicBezTo>
                  <a:cubicBezTo>
                    <a:pt x="33" y="154"/>
                    <a:pt x="38" y="152"/>
                    <a:pt x="44" y="152"/>
                  </a:cubicBezTo>
                  <a:cubicBezTo>
                    <a:pt x="55" y="152"/>
                    <a:pt x="64" y="161"/>
                    <a:pt x="64" y="172"/>
                  </a:cubicBezTo>
                  <a:cubicBezTo>
                    <a:pt x="64" y="177"/>
                    <a:pt x="62" y="182"/>
                    <a:pt x="58" y="186"/>
                  </a:cubicBezTo>
                  <a:cubicBezTo>
                    <a:pt x="57" y="187"/>
                    <a:pt x="56" y="189"/>
                    <a:pt x="56" y="191"/>
                  </a:cubicBezTo>
                  <a:cubicBezTo>
                    <a:pt x="56" y="193"/>
                    <a:pt x="57" y="194"/>
                    <a:pt x="58" y="196"/>
                  </a:cubicBezTo>
                  <a:cubicBezTo>
                    <a:pt x="76" y="214"/>
                    <a:pt x="76" y="214"/>
                    <a:pt x="76" y="214"/>
                  </a:cubicBezTo>
                  <a:cubicBezTo>
                    <a:pt x="77" y="215"/>
                    <a:pt x="79" y="216"/>
                    <a:pt x="81" y="216"/>
                  </a:cubicBezTo>
                  <a:cubicBezTo>
                    <a:pt x="82" y="216"/>
                    <a:pt x="84" y="215"/>
                    <a:pt x="85" y="214"/>
                  </a:cubicBezTo>
                  <a:cubicBezTo>
                    <a:pt x="213" y="86"/>
                    <a:pt x="213" y="86"/>
                    <a:pt x="213" y="86"/>
                  </a:cubicBezTo>
                  <a:cubicBezTo>
                    <a:pt x="214" y="85"/>
                    <a:pt x="215" y="83"/>
                    <a:pt x="215" y="81"/>
                  </a:cubicBezTo>
                  <a:cubicBezTo>
                    <a:pt x="215" y="80"/>
                    <a:pt x="214" y="78"/>
                    <a:pt x="213" y="77"/>
                  </a:cubicBezTo>
                  <a:cubicBezTo>
                    <a:pt x="195" y="59"/>
                    <a:pt x="195" y="59"/>
                    <a:pt x="195" y="59"/>
                  </a:cubicBezTo>
                  <a:cubicBezTo>
                    <a:pt x="192" y="56"/>
                    <a:pt x="188" y="56"/>
                    <a:pt x="186" y="59"/>
                  </a:cubicBezTo>
                  <a:cubicBezTo>
                    <a:pt x="182" y="62"/>
                    <a:pt x="177" y="65"/>
                    <a:pt x="171" y="65"/>
                  </a:cubicBezTo>
                  <a:cubicBezTo>
                    <a:pt x="160" y="65"/>
                    <a:pt x="151" y="56"/>
                    <a:pt x="151" y="44"/>
                  </a:cubicBezTo>
                  <a:cubicBezTo>
                    <a:pt x="151" y="39"/>
                    <a:pt x="153" y="34"/>
                    <a:pt x="157" y="30"/>
                  </a:cubicBezTo>
                  <a:cubicBezTo>
                    <a:pt x="158" y="29"/>
                    <a:pt x="159" y="27"/>
                    <a:pt x="159" y="25"/>
                  </a:cubicBezTo>
                  <a:cubicBezTo>
                    <a:pt x="159" y="24"/>
                    <a:pt x="158" y="22"/>
                    <a:pt x="157" y="21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7" y="0"/>
                    <a:pt x="132" y="0"/>
                    <a:pt x="130" y="3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1" y="132"/>
                    <a:pt x="0" y="133"/>
                    <a:pt x="0" y="135"/>
                  </a:cubicBezTo>
                  <a:cubicBezTo>
                    <a:pt x="0" y="137"/>
                    <a:pt x="1" y="139"/>
                    <a:pt x="2" y="140"/>
                  </a:cubicBezTo>
                  <a:close/>
                  <a:moveTo>
                    <a:pt x="87" y="64"/>
                  </a:moveTo>
                  <a:cubicBezTo>
                    <a:pt x="93" y="69"/>
                    <a:pt x="93" y="69"/>
                    <a:pt x="93" y="69"/>
                  </a:cubicBezTo>
                  <a:cubicBezTo>
                    <a:pt x="94" y="71"/>
                    <a:pt x="96" y="71"/>
                    <a:pt x="98" y="71"/>
                  </a:cubicBezTo>
                  <a:cubicBezTo>
                    <a:pt x="99" y="71"/>
                    <a:pt x="101" y="71"/>
                    <a:pt x="102" y="69"/>
                  </a:cubicBezTo>
                  <a:cubicBezTo>
                    <a:pt x="105" y="67"/>
                    <a:pt x="105" y="62"/>
                    <a:pt x="102" y="60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134" y="17"/>
                    <a:pt x="134" y="17"/>
                    <a:pt x="134" y="17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0" y="31"/>
                    <a:pt x="138" y="38"/>
                    <a:pt x="138" y="44"/>
                  </a:cubicBezTo>
                  <a:cubicBezTo>
                    <a:pt x="138" y="63"/>
                    <a:pt x="153" y="78"/>
                    <a:pt x="171" y="78"/>
                  </a:cubicBezTo>
                  <a:cubicBezTo>
                    <a:pt x="178" y="78"/>
                    <a:pt x="184" y="76"/>
                    <a:pt x="190" y="72"/>
                  </a:cubicBezTo>
                  <a:cubicBezTo>
                    <a:pt x="199" y="81"/>
                    <a:pt x="199" y="81"/>
                    <a:pt x="199" y="81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3" y="111"/>
                    <a:pt x="149" y="111"/>
                    <a:pt x="146" y="114"/>
                  </a:cubicBezTo>
                  <a:cubicBezTo>
                    <a:pt x="144" y="116"/>
                    <a:pt x="144" y="120"/>
                    <a:pt x="146" y="123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81" y="199"/>
                    <a:pt x="81" y="199"/>
                    <a:pt x="81" y="199"/>
                  </a:cubicBezTo>
                  <a:cubicBezTo>
                    <a:pt x="72" y="190"/>
                    <a:pt x="72" y="190"/>
                    <a:pt x="72" y="190"/>
                  </a:cubicBezTo>
                  <a:cubicBezTo>
                    <a:pt x="75" y="185"/>
                    <a:pt x="77" y="179"/>
                    <a:pt x="77" y="172"/>
                  </a:cubicBezTo>
                  <a:cubicBezTo>
                    <a:pt x="77" y="153"/>
                    <a:pt x="62" y="138"/>
                    <a:pt x="44" y="138"/>
                  </a:cubicBezTo>
                  <a:cubicBezTo>
                    <a:pt x="37" y="138"/>
                    <a:pt x="31" y="140"/>
                    <a:pt x="25" y="144"/>
                  </a:cubicBezTo>
                  <a:cubicBezTo>
                    <a:pt x="16" y="135"/>
                    <a:pt x="16" y="135"/>
                    <a:pt x="16" y="135"/>
                  </a:cubicBezTo>
                  <a:lnTo>
                    <a:pt x="87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" name="Freeform 124"/>
            <p:cNvSpPr>
              <a:spLocks/>
            </p:cNvSpPr>
            <p:nvPr/>
          </p:nvSpPr>
          <p:spPr bwMode="auto">
            <a:xfrm>
              <a:off x="3097214" y="3929062"/>
              <a:ext cx="30163" cy="30162"/>
            </a:xfrm>
            <a:custGeom>
              <a:avLst/>
              <a:gdLst>
                <a:gd name="T0" fmla="*/ 9 w 21"/>
                <a:gd name="T1" fmla="*/ 18 h 20"/>
                <a:gd name="T2" fmla="*/ 14 w 21"/>
                <a:gd name="T3" fmla="*/ 20 h 20"/>
                <a:gd name="T4" fmla="*/ 18 w 21"/>
                <a:gd name="T5" fmla="*/ 18 h 20"/>
                <a:gd name="T6" fmla="*/ 18 w 21"/>
                <a:gd name="T7" fmla="*/ 9 h 20"/>
                <a:gd name="T8" fmla="*/ 12 w 21"/>
                <a:gd name="T9" fmla="*/ 2 h 20"/>
                <a:gd name="T10" fmla="*/ 2 w 21"/>
                <a:gd name="T11" fmla="*/ 2 h 20"/>
                <a:gd name="T12" fmla="*/ 2 w 21"/>
                <a:gd name="T13" fmla="*/ 12 h 20"/>
                <a:gd name="T14" fmla="*/ 9 w 21"/>
                <a:gd name="T15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0">
                  <a:moveTo>
                    <a:pt x="9" y="18"/>
                  </a:moveTo>
                  <a:cubicBezTo>
                    <a:pt x="10" y="20"/>
                    <a:pt x="12" y="20"/>
                    <a:pt x="14" y="20"/>
                  </a:cubicBezTo>
                  <a:cubicBezTo>
                    <a:pt x="15" y="20"/>
                    <a:pt x="17" y="20"/>
                    <a:pt x="18" y="18"/>
                  </a:cubicBezTo>
                  <a:cubicBezTo>
                    <a:pt x="21" y="16"/>
                    <a:pt x="21" y="12"/>
                    <a:pt x="18" y="9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0" y="5"/>
                    <a:pt x="0" y="9"/>
                    <a:pt x="2" y="12"/>
                  </a:cubicBezTo>
                  <a:lnTo>
                    <a:pt x="9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" name="Freeform 125"/>
            <p:cNvSpPr>
              <a:spLocks/>
            </p:cNvSpPr>
            <p:nvPr/>
          </p:nvSpPr>
          <p:spPr bwMode="auto">
            <a:xfrm>
              <a:off x="3127376" y="3959225"/>
              <a:ext cx="30163" cy="30162"/>
            </a:xfrm>
            <a:custGeom>
              <a:avLst/>
              <a:gdLst>
                <a:gd name="T0" fmla="*/ 2 w 21"/>
                <a:gd name="T1" fmla="*/ 12 h 21"/>
                <a:gd name="T2" fmla="*/ 9 w 21"/>
                <a:gd name="T3" fmla="*/ 19 h 21"/>
                <a:gd name="T4" fmla="*/ 14 w 21"/>
                <a:gd name="T5" fmla="*/ 21 h 21"/>
                <a:gd name="T6" fmla="*/ 19 w 21"/>
                <a:gd name="T7" fmla="*/ 19 h 21"/>
                <a:gd name="T8" fmla="*/ 19 w 21"/>
                <a:gd name="T9" fmla="*/ 9 h 21"/>
                <a:gd name="T10" fmla="*/ 12 w 21"/>
                <a:gd name="T11" fmla="*/ 2 h 21"/>
                <a:gd name="T12" fmla="*/ 2 w 21"/>
                <a:gd name="T13" fmla="*/ 2 h 21"/>
                <a:gd name="T14" fmla="*/ 2 w 21"/>
                <a:gd name="T15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" y="12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10" y="20"/>
                    <a:pt x="12" y="21"/>
                    <a:pt x="14" y="21"/>
                  </a:cubicBezTo>
                  <a:cubicBezTo>
                    <a:pt x="15" y="21"/>
                    <a:pt x="17" y="20"/>
                    <a:pt x="19" y="19"/>
                  </a:cubicBezTo>
                  <a:cubicBezTo>
                    <a:pt x="21" y="16"/>
                    <a:pt x="21" y="12"/>
                    <a:pt x="19" y="9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0" y="5"/>
                    <a:pt x="0" y="9"/>
                    <a:pt x="2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55" name="Freeform 126"/>
          <p:cNvSpPr>
            <a:spLocks noEditPoints="1"/>
          </p:cNvSpPr>
          <p:nvPr/>
        </p:nvSpPr>
        <p:spPr bwMode="auto">
          <a:xfrm>
            <a:off x="3924301" y="3445532"/>
            <a:ext cx="317500" cy="277812"/>
          </a:xfrm>
          <a:custGeom>
            <a:avLst/>
            <a:gdLst>
              <a:gd name="T0" fmla="*/ 0 w 215"/>
              <a:gd name="T1" fmla="*/ 7 h 188"/>
              <a:gd name="T2" fmla="*/ 7 w 215"/>
              <a:gd name="T3" fmla="*/ 14 h 188"/>
              <a:gd name="T4" fmla="*/ 28 w 215"/>
              <a:gd name="T5" fmla="*/ 14 h 188"/>
              <a:gd name="T6" fmla="*/ 41 w 215"/>
              <a:gd name="T7" fmla="*/ 162 h 188"/>
              <a:gd name="T8" fmla="*/ 41 w 215"/>
              <a:gd name="T9" fmla="*/ 162 h 188"/>
              <a:gd name="T10" fmla="*/ 68 w 215"/>
              <a:gd name="T11" fmla="*/ 188 h 188"/>
              <a:gd name="T12" fmla="*/ 94 w 215"/>
              <a:gd name="T13" fmla="*/ 168 h 188"/>
              <a:gd name="T14" fmla="*/ 122 w 215"/>
              <a:gd name="T15" fmla="*/ 168 h 188"/>
              <a:gd name="T16" fmla="*/ 148 w 215"/>
              <a:gd name="T17" fmla="*/ 188 h 188"/>
              <a:gd name="T18" fmla="*/ 175 w 215"/>
              <a:gd name="T19" fmla="*/ 161 h 188"/>
              <a:gd name="T20" fmla="*/ 148 w 215"/>
              <a:gd name="T21" fmla="*/ 134 h 188"/>
              <a:gd name="T22" fmla="*/ 122 w 215"/>
              <a:gd name="T23" fmla="*/ 155 h 188"/>
              <a:gd name="T24" fmla="*/ 94 w 215"/>
              <a:gd name="T25" fmla="*/ 155 h 188"/>
              <a:gd name="T26" fmla="*/ 68 w 215"/>
              <a:gd name="T27" fmla="*/ 134 h 188"/>
              <a:gd name="T28" fmla="*/ 52 w 215"/>
              <a:gd name="T29" fmla="*/ 139 h 188"/>
              <a:gd name="T30" fmla="*/ 50 w 215"/>
              <a:gd name="T31" fmla="*/ 118 h 188"/>
              <a:gd name="T32" fmla="*/ 51 w 215"/>
              <a:gd name="T33" fmla="*/ 118 h 188"/>
              <a:gd name="T34" fmla="*/ 51 w 215"/>
              <a:gd name="T35" fmla="*/ 118 h 188"/>
              <a:gd name="T36" fmla="*/ 189 w 215"/>
              <a:gd name="T37" fmla="*/ 111 h 188"/>
              <a:gd name="T38" fmla="*/ 195 w 215"/>
              <a:gd name="T39" fmla="*/ 106 h 188"/>
              <a:gd name="T40" fmla="*/ 215 w 215"/>
              <a:gd name="T41" fmla="*/ 36 h 188"/>
              <a:gd name="T42" fmla="*/ 214 w 215"/>
              <a:gd name="T43" fmla="*/ 30 h 188"/>
              <a:gd name="T44" fmla="*/ 208 w 215"/>
              <a:gd name="T45" fmla="*/ 27 h 188"/>
              <a:gd name="T46" fmla="*/ 43 w 215"/>
              <a:gd name="T47" fmla="*/ 27 h 188"/>
              <a:gd name="T48" fmla="*/ 41 w 215"/>
              <a:gd name="T49" fmla="*/ 6 h 188"/>
              <a:gd name="T50" fmla="*/ 34 w 215"/>
              <a:gd name="T51" fmla="*/ 0 h 188"/>
              <a:gd name="T52" fmla="*/ 7 w 215"/>
              <a:gd name="T53" fmla="*/ 0 h 188"/>
              <a:gd name="T54" fmla="*/ 0 w 215"/>
              <a:gd name="T55" fmla="*/ 7 h 188"/>
              <a:gd name="T56" fmla="*/ 148 w 215"/>
              <a:gd name="T57" fmla="*/ 148 h 188"/>
              <a:gd name="T58" fmla="*/ 161 w 215"/>
              <a:gd name="T59" fmla="*/ 161 h 188"/>
              <a:gd name="T60" fmla="*/ 148 w 215"/>
              <a:gd name="T61" fmla="*/ 175 h 188"/>
              <a:gd name="T62" fmla="*/ 135 w 215"/>
              <a:gd name="T63" fmla="*/ 161 h 188"/>
              <a:gd name="T64" fmla="*/ 148 w 215"/>
              <a:gd name="T65" fmla="*/ 148 h 188"/>
              <a:gd name="T66" fmla="*/ 68 w 215"/>
              <a:gd name="T67" fmla="*/ 148 h 188"/>
              <a:gd name="T68" fmla="*/ 81 w 215"/>
              <a:gd name="T69" fmla="*/ 161 h 188"/>
              <a:gd name="T70" fmla="*/ 68 w 215"/>
              <a:gd name="T71" fmla="*/ 175 h 188"/>
              <a:gd name="T72" fmla="*/ 54 w 215"/>
              <a:gd name="T73" fmla="*/ 161 h 188"/>
              <a:gd name="T74" fmla="*/ 68 w 215"/>
              <a:gd name="T75" fmla="*/ 148 h 188"/>
              <a:gd name="T76" fmla="*/ 200 w 215"/>
              <a:gd name="T77" fmla="*/ 41 h 188"/>
              <a:gd name="T78" fmla="*/ 183 w 215"/>
              <a:gd name="T79" fmla="*/ 98 h 188"/>
              <a:gd name="T80" fmla="*/ 50 w 215"/>
              <a:gd name="T81" fmla="*/ 104 h 188"/>
              <a:gd name="T82" fmla="*/ 49 w 215"/>
              <a:gd name="T83" fmla="*/ 104 h 188"/>
              <a:gd name="T84" fmla="*/ 44 w 215"/>
              <a:gd name="T85" fmla="*/ 41 h 188"/>
              <a:gd name="T86" fmla="*/ 200 w 215"/>
              <a:gd name="T87" fmla="*/ 4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5" h="188">
                <a:moveTo>
                  <a:pt x="0" y="7"/>
                </a:moveTo>
                <a:cubicBezTo>
                  <a:pt x="0" y="11"/>
                  <a:pt x="3" y="14"/>
                  <a:pt x="7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41" y="176"/>
                  <a:pt x="53" y="188"/>
                  <a:pt x="68" y="188"/>
                </a:cubicBezTo>
                <a:cubicBezTo>
                  <a:pt x="80" y="188"/>
                  <a:pt x="91" y="180"/>
                  <a:pt x="94" y="168"/>
                </a:cubicBezTo>
                <a:cubicBezTo>
                  <a:pt x="122" y="168"/>
                  <a:pt x="122" y="168"/>
                  <a:pt x="122" y="168"/>
                </a:cubicBezTo>
                <a:cubicBezTo>
                  <a:pt x="125" y="180"/>
                  <a:pt x="136" y="188"/>
                  <a:pt x="148" y="188"/>
                </a:cubicBezTo>
                <a:cubicBezTo>
                  <a:pt x="163" y="188"/>
                  <a:pt x="175" y="176"/>
                  <a:pt x="175" y="161"/>
                </a:cubicBezTo>
                <a:cubicBezTo>
                  <a:pt x="175" y="146"/>
                  <a:pt x="163" y="134"/>
                  <a:pt x="148" y="134"/>
                </a:cubicBezTo>
                <a:cubicBezTo>
                  <a:pt x="136" y="134"/>
                  <a:pt x="125" y="143"/>
                  <a:pt x="122" y="155"/>
                </a:cubicBezTo>
                <a:cubicBezTo>
                  <a:pt x="94" y="155"/>
                  <a:pt x="94" y="155"/>
                  <a:pt x="94" y="155"/>
                </a:cubicBezTo>
                <a:cubicBezTo>
                  <a:pt x="91" y="143"/>
                  <a:pt x="80" y="134"/>
                  <a:pt x="68" y="134"/>
                </a:cubicBezTo>
                <a:cubicBezTo>
                  <a:pt x="62" y="134"/>
                  <a:pt x="57" y="136"/>
                  <a:pt x="52" y="139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8"/>
                  <a:pt x="51" y="118"/>
                  <a:pt x="51" y="118"/>
                </a:cubicBezTo>
                <a:cubicBezTo>
                  <a:pt x="51" y="118"/>
                  <a:pt x="51" y="118"/>
                  <a:pt x="51" y="118"/>
                </a:cubicBezTo>
                <a:cubicBezTo>
                  <a:pt x="189" y="111"/>
                  <a:pt x="189" y="111"/>
                  <a:pt x="189" y="111"/>
                </a:cubicBezTo>
                <a:cubicBezTo>
                  <a:pt x="192" y="111"/>
                  <a:pt x="194" y="109"/>
                  <a:pt x="195" y="106"/>
                </a:cubicBezTo>
                <a:cubicBezTo>
                  <a:pt x="215" y="36"/>
                  <a:pt x="215" y="36"/>
                  <a:pt x="215" y="36"/>
                </a:cubicBezTo>
                <a:cubicBezTo>
                  <a:pt x="215" y="34"/>
                  <a:pt x="215" y="31"/>
                  <a:pt x="214" y="30"/>
                </a:cubicBezTo>
                <a:cubicBezTo>
                  <a:pt x="213" y="28"/>
                  <a:pt x="211" y="27"/>
                  <a:pt x="208" y="27"/>
                </a:cubicBezTo>
                <a:cubicBezTo>
                  <a:pt x="43" y="27"/>
                  <a:pt x="43" y="27"/>
                  <a:pt x="43" y="27"/>
                </a:cubicBezTo>
                <a:cubicBezTo>
                  <a:pt x="41" y="6"/>
                  <a:pt x="41" y="6"/>
                  <a:pt x="41" y="6"/>
                </a:cubicBezTo>
                <a:cubicBezTo>
                  <a:pt x="40" y="3"/>
                  <a:pt x="38" y="0"/>
                  <a:pt x="3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lose/>
                <a:moveTo>
                  <a:pt x="148" y="148"/>
                </a:moveTo>
                <a:cubicBezTo>
                  <a:pt x="155" y="148"/>
                  <a:pt x="161" y="154"/>
                  <a:pt x="161" y="161"/>
                </a:cubicBezTo>
                <a:cubicBezTo>
                  <a:pt x="161" y="169"/>
                  <a:pt x="155" y="175"/>
                  <a:pt x="148" y="175"/>
                </a:cubicBezTo>
                <a:cubicBezTo>
                  <a:pt x="141" y="175"/>
                  <a:pt x="135" y="169"/>
                  <a:pt x="135" y="161"/>
                </a:cubicBezTo>
                <a:cubicBezTo>
                  <a:pt x="135" y="154"/>
                  <a:pt x="141" y="148"/>
                  <a:pt x="148" y="148"/>
                </a:cubicBezTo>
                <a:close/>
                <a:moveTo>
                  <a:pt x="68" y="148"/>
                </a:moveTo>
                <a:cubicBezTo>
                  <a:pt x="75" y="148"/>
                  <a:pt x="81" y="154"/>
                  <a:pt x="81" y="161"/>
                </a:cubicBezTo>
                <a:cubicBezTo>
                  <a:pt x="81" y="169"/>
                  <a:pt x="75" y="175"/>
                  <a:pt x="68" y="175"/>
                </a:cubicBezTo>
                <a:cubicBezTo>
                  <a:pt x="60" y="175"/>
                  <a:pt x="54" y="169"/>
                  <a:pt x="54" y="161"/>
                </a:cubicBezTo>
                <a:cubicBezTo>
                  <a:pt x="54" y="154"/>
                  <a:pt x="60" y="148"/>
                  <a:pt x="68" y="148"/>
                </a:cubicBezTo>
                <a:close/>
                <a:moveTo>
                  <a:pt x="200" y="41"/>
                </a:moveTo>
                <a:cubicBezTo>
                  <a:pt x="183" y="98"/>
                  <a:pt x="183" y="98"/>
                  <a:pt x="183" y="98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50" y="104"/>
                  <a:pt x="50" y="104"/>
                  <a:pt x="49" y="104"/>
                </a:cubicBezTo>
                <a:cubicBezTo>
                  <a:pt x="44" y="41"/>
                  <a:pt x="44" y="41"/>
                  <a:pt x="44" y="41"/>
                </a:cubicBezTo>
                <a:lnTo>
                  <a:pt x="200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6" name="Freeform 127"/>
          <p:cNvSpPr>
            <a:spLocks noEditPoints="1"/>
          </p:cNvSpPr>
          <p:nvPr/>
        </p:nvSpPr>
        <p:spPr bwMode="auto">
          <a:xfrm>
            <a:off x="4414839" y="3431244"/>
            <a:ext cx="317500" cy="306387"/>
          </a:xfrm>
          <a:custGeom>
            <a:avLst/>
            <a:gdLst>
              <a:gd name="T0" fmla="*/ 6 w 215"/>
              <a:gd name="T1" fmla="*/ 34 h 208"/>
              <a:gd name="T2" fmla="*/ 40 w 215"/>
              <a:gd name="T3" fmla="*/ 182 h 208"/>
              <a:gd name="T4" fmla="*/ 67 w 215"/>
              <a:gd name="T5" fmla="*/ 208 h 208"/>
              <a:gd name="T6" fmla="*/ 121 w 215"/>
              <a:gd name="T7" fmla="*/ 188 h 208"/>
              <a:gd name="T8" fmla="*/ 174 w 215"/>
              <a:gd name="T9" fmla="*/ 181 h 208"/>
              <a:gd name="T10" fmla="*/ 121 w 215"/>
              <a:gd name="T11" fmla="*/ 175 h 208"/>
              <a:gd name="T12" fmla="*/ 67 w 215"/>
              <a:gd name="T13" fmla="*/ 155 h 208"/>
              <a:gd name="T14" fmla="*/ 50 w 215"/>
              <a:gd name="T15" fmla="*/ 138 h 208"/>
              <a:gd name="T16" fmla="*/ 50 w 215"/>
              <a:gd name="T17" fmla="*/ 138 h 208"/>
              <a:gd name="T18" fmla="*/ 194 w 215"/>
              <a:gd name="T19" fmla="*/ 126 h 208"/>
              <a:gd name="T20" fmla="*/ 213 w 215"/>
              <a:gd name="T21" fmla="*/ 50 h 208"/>
              <a:gd name="T22" fmla="*/ 186 w 215"/>
              <a:gd name="T23" fmla="*/ 47 h 208"/>
              <a:gd name="T24" fmla="*/ 167 w 215"/>
              <a:gd name="T25" fmla="*/ 0 h 208"/>
              <a:gd name="T26" fmla="*/ 116 w 215"/>
              <a:gd name="T27" fmla="*/ 2 h 208"/>
              <a:gd name="T28" fmla="*/ 67 w 215"/>
              <a:gd name="T29" fmla="*/ 20 h 208"/>
              <a:gd name="T30" fmla="*/ 55 w 215"/>
              <a:gd name="T31" fmla="*/ 47 h 208"/>
              <a:gd name="T32" fmla="*/ 40 w 215"/>
              <a:gd name="T33" fmla="*/ 26 h 208"/>
              <a:gd name="T34" fmla="*/ 6 w 215"/>
              <a:gd name="T35" fmla="*/ 20 h 208"/>
              <a:gd name="T36" fmla="*/ 147 w 215"/>
              <a:gd name="T37" fmla="*/ 168 h 208"/>
              <a:gd name="T38" fmla="*/ 147 w 215"/>
              <a:gd name="T39" fmla="*/ 195 h 208"/>
              <a:gd name="T40" fmla="*/ 147 w 215"/>
              <a:gd name="T41" fmla="*/ 168 h 208"/>
              <a:gd name="T42" fmla="*/ 80 w 215"/>
              <a:gd name="T43" fmla="*/ 181 h 208"/>
              <a:gd name="T44" fmla="*/ 53 w 215"/>
              <a:gd name="T45" fmla="*/ 181 h 208"/>
              <a:gd name="T46" fmla="*/ 123 w 215"/>
              <a:gd name="T47" fmla="*/ 14 h 208"/>
              <a:gd name="T48" fmla="*/ 172 w 215"/>
              <a:gd name="T49" fmla="*/ 47 h 208"/>
              <a:gd name="T50" fmla="*/ 108 w 215"/>
              <a:gd name="T51" fmla="*/ 29 h 208"/>
              <a:gd name="T52" fmla="*/ 72 w 215"/>
              <a:gd name="T53" fmla="*/ 34 h 208"/>
              <a:gd name="T54" fmla="*/ 98 w 215"/>
              <a:gd name="T55" fmla="*/ 47 h 208"/>
              <a:gd name="T56" fmla="*/ 72 w 215"/>
              <a:gd name="T57" fmla="*/ 34 h 208"/>
              <a:gd name="T58" fmla="*/ 181 w 215"/>
              <a:gd name="T59" fmla="*/ 61 h 208"/>
              <a:gd name="T60" fmla="*/ 199 w 215"/>
              <a:gd name="T61" fmla="*/ 61 h 208"/>
              <a:gd name="T62" fmla="*/ 50 w 215"/>
              <a:gd name="T63" fmla="*/ 124 h 208"/>
              <a:gd name="T64" fmla="*/ 43 w 215"/>
              <a:gd name="T65" fmla="*/ 6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5" h="208">
                <a:moveTo>
                  <a:pt x="0" y="27"/>
                </a:moveTo>
                <a:cubicBezTo>
                  <a:pt x="0" y="31"/>
                  <a:pt x="3" y="34"/>
                  <a:pt x="6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40" y="182"/>
                  <a:pt x="40" y="182"/>
                  <a:pt x="40" y="182"/>
                </a:cubicBezTo>
                <a:cubicBezTo>
                  <a:pt x="40" y="182"/>
                  <a:pt x="40" y="182"/>
                  <a:pt x="40" y="182"/>
                </a:cubicBezTo>
                <a:cubicBezTo>
                  <a:pt x="40" y="196"/>
                  <a:pt x="52" y="208"/>
                  <a:pt x="67" y="208"/>
                </a:cubicBezTo>
                <a:cubicBezTo>
                  <a:pt x="79" y="208"/>
                  <a:pt x="90" y="200"/>
                  <a:pt x="93" y="188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24" y="200"/>
                  <a:pt x="135" y="208"/>
                  <a:pt x="147" y="208"/>
                </a:cubicBezTo>
                <a:cubicBezTo>
                  <a:pt x="162" y="208"/>
                  <a:pt x="174" y="196"/>
                  <a:pt x="174" y="181"/>
                </a:cubicBezTo>
                <a:cubicBezTo>
                  <a:pt x="174" y="167"/>
                  <a:pt x="162" y="155"/>
                  <a:pt x="147" y="155"/>
                </a:cubicBezTo>
                <a:cubicBezTo>
                  <a:pt x="135" y="155"/>
                  <a:pt x="124" y="163"/>
                  <a:pt x="121" y="175"/>
                </a:cubicBezTo>
                <a:cubicBezTo>
                  <a:pt x="93" y="175"/>
                  <a:pt x="93" y="175"/>
                  <a:pt x="93" y="175"/>
                </a:cubicBezTo>
                <a:cubicBezTo>
                  <a:pt x="90" y="163"/>
                  <a:pt x="79" y="155"/>
                  <a:pt x="67" y="155"/>
                </a:cubicBezTo>
                <a:cubicBezTo>
                  <a:pt x="61" y="155"/>
                  <a:pt x="56" y="156"/>
                  <a:pt x="51" y="159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188" y="131"/>
                  <a:pt x="188" y="131"/>
                  <a:pt x="188" y="131"/>
                </a:cubicBezTo>
                <a:cubicBezTo>
                  <a:pt x="191" y="131"/>
                  <a:pt x="193" y="129"/>
                  <a:pt x="194" y="126"/>
                </a:cubicBezTo>
                <a:cubicBezTo>
                  <a:pt x="214" y="56"/>
                  <a:pt x="214" y="56"/>
                  <a:pt x="214" y="56"/>
                </a:cubicBezTo>
                <a:cubicBezTo>
                  <a:pt x="215" y="54"/>
                  <a:pt x="214" y="52"/>
                  <a:pt x="213" y="50"/>
                </a:cubicBezTo>
                <a:cubicBezTo>
                  <a:pt x="212" y="48"/>
                  <a:pt x="210" y="47"/>
                  <a:pt x="208" y="47"/>
                </a:cubicBezTo>
                <a:cubicBezTo>
                  <a:pt x="186" y="47"/>
                  <a:pt x="186" y="47"/>
                  <a:pt x="186" y="47"/>
                </a:cubicBezTo>
                <a:cubicBezTo>
                  <a:pt x="174" y="5"/>
                  <a:pt x="174" y="5"/>
                  <a:pt x="174" y="5"/>
                </a:cubicBezTo>
                <a:cubicBezTo>
                  <a:pt x="173" y="2"/>
                  <a:pt x="170" y="0"/>
                  <a:pt x="167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9" y="0"/>
                  <a:pt x="117" y="1"/>
                  <a:pt x="116" y="2"/>
                </a:cubicBezTo>
                <a:cubicBezTo>
                  <a:pt x="97" y="20"/>
                  <a:pt x="97" y="20"/>
                  <a:pt x="97" y="20"/>
                </a:cubicBezTo>
                <a:cubicBezTo>
                  <a:pt x="67" y="20"/>
                  <a:pt x="67" y="20"/>
                  <a:pt x="67" y="20"/>
                </a:cubicBezTo>
                <a:cubicBezTo>
                  <a:pt x="64" y="20"/>
                  <a:pt x="61" y="22"/>
                  <a:pt x="60" y="25"/>
                </a:cubicBezTo>
                <a:cubicBezTo>
                  <a:pt x="55" y="47"/>
                  <a:pt x="55" y="47"/>
                  <a:pt x="5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3"/>
                  <a:pt x="37" y="20"/>
                  <a:pt x="3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3"/>
                  <a:pt x="0" y="27"/>
                </a:cubicBezTo>
                <a:close/>
                <a:moveTo>
                  <a:pt x="147" y="168"/>
                </a:moveTo>
                <a:cubicBezTo>
                  <a:pt x="155" y="168"/>
                  <a:pt x="161" y="174"/>
                  <a:pt x="161" y="181"/>
                </a:cubicBezTo>
                <a:cubicBezTo>
                  <a:pt x="161" y="189"/>
                  <a:pt x="155" y="195"/>
                  <a:pt x="147" y="195"/>
                </a:cubicBezTo>
                <a:cubicBezTo>
                  <a:pt x="140" y="195"/>
                  <a:pt x="134" y="189"/>
                  <a:pt x="134" y="181"/>
                </a:cubicBezTo>
                <a:cubicBezTo>
                  <a:pt x="134" y="174"/>
                  <a:pt x="140" y="168"/>
                  <a:pt x="147" y="168"/>
                </a:cubicBezTo>
                <a:close/>
                <a:moveTo>
                  <a:pt x="67" y="168"/>
                </a:moveTo>
                <a:cubicBezTo>
                  <a:pt x="74" y="168"/>
                  <a:pt x="80" y="174"/>
                  <a:pt x="80" y="181"/>
                </a:cubicBezTo>
                <a:cubicBezTo>
                  <a:pt x="80" y="189"/>
                  <a:pt x="74" y="195"/>
                  <a:pt x="67" y="195"/>
                </a:cubicBezTo>
                <a:cubicBezTo>
                  <a:pt x="59" y="195"/>
                  <a:pt x="53" y="189"/>
                  <a:pt x="53" y="181"/>
                </a:cubicBezTo>
                <a:cubicBezTo>
                  <a:pt x="53" y="174"/>
                  <a:pt x="59" y="168"/>
                  <a:pt x="67" y="168"/>
                </a:cubicBezTo>
                <a:close/>
                <a:moveTo>
                  <a:pt x="123" y="14"/>
                </a:moveTo>
                <a:cubicBezTo>
                  <a:pt x="162" y="14"/>
                  <a:pt x="162" y="14"/>
                  <a:pt x="162" y="14"/>
                </a:cubicBezTo>
                <a:cubicBezTo>
                  <a:pt x="172" y="47"/>
                  <a:pt x="172" y="47"/>
                  <a:pt x="172" y="47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108" y="29"/>
                  <a:pt x="108" y="29"/>
                  <a:pt x="108" y="29"/>
                </a:cubicBezTo>
                <a:lnTo>
                  <a:pt x="123" y="14"/>
                </a:lnTo>
                <a:close/>
                <a:moveTo>
                  <a:pt x="72" y="34"/>
                </a:moveTo>
                <a:cubicBezTo>
                  <a:pt x="95" y="34"/>
                  <a:pt x="95" y="34"/>
                  <a:pt x="95" y="34"/>
                </a:cubicBezTo>
                <a:cubicBezTo>
                  <a:pt x="98" y="47"/>
                  <a:pt x="98" y="47"/>
                  <a:pt x="98" y="47"/>
                </a:cubicBezTo>
                <a:cubicBezTo>
                  <a:pt x="69" y="47"/>
                  <a:pt x="69" y="47"/>
                  <a:pt x="69" y="47"/>
                </a:cubicBezTo>
                <a:lnTo>
                  <a:pt x="72" y="34"/>
                </a:lnTo>
                <a:close/>
                <a:moveTo>
                  <a:pt x="181" y="61"/>
                </a:moveTo>
                <a:cubicBezTo>
                  <a:pt x="181" y="61"/>
                  <a:pt x="181" y="61"/>
                  <a:pt x="181" y="61"/>
                </a:cubicBezTo>
                <a:cubicBezTo>
                  <a:pt x="181" y="61"/>
                  <a:pt x="181" y="61"/>
                  <a:pt x="181" y="61"/>
                </a:cubicBezTo>
                <a:cubicBezTo>
                  <a:pt x="199" y="61"/>
                  <a:pt x="199" y="61"/>
                  <a:pt x="199" y="61"/>
                </a:cubicBezTo>
                <a:cubicBezTo>
                  <a:pt x="182" y="118"/>
                  <a:pt x="182" y="118"/>
                  <a:pt x="182" y="118"/>
                </a:cubicBezTo>
                <a:cubicBezTo>
                  <a:pt x="50" y="124"/>
                  <a:pt x="50" y="124"/>
                  <a:pt x="50" y="124"/>
                </a:cubicBezTo>
                <a:cubicBezTo>
                  <a:pt x="49" y="124"/>
                  <a:pt x="49" y="124"/>
                  <a:pt x="48" y="125"/>
                </a:cubicBezTo>
                <a:cubicBezTo>
                  <a:pt x="43" y="61"/>
                  <a:pt x="43" y="61"/>
                  <a:pt x="43" y="61"/>
                </a:cubicBezTo>
                <a:lnTo>
                  <a:pt x="181" y="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88" name="Group 287"/>
          <p:cNvGrpSpPr/>
          <p:nvPr/>
        </p:nvGrpSpPr>
        <p:grpSpPr>
          <a:xfrm>
            <a:off x="4903789" y="3445532"/>
            <a:ext cx="319088" cy="277812"/>
            <a:chOff x="4903789" y="3844925"/>
            <a:chExt cx="319088" cy="277812"/>
          </a:xfrm>
        </p:grpSpPr>
        <p:sp>
          <p:nvSpPr>
            <p:cNvPr id="157" name="Freeform 128"/>
            <p:cNvSpPr>
              <a:spLocks noEditPoints="1"/>
            </p:cNvSpPr>
            <p:nvPr/>
          </p:nvSpPr>
          <p:spPr bwMode="auto">
            <a:xfrm>
              <a:off x="4989514" y="3844925"/>
              <a:ext cx="147638" cy="188912"/>
            </a:xfrm>
            <a:custGeom>
              <a:avLst/>
              <a:gdLst>
                <a:gd name="T0" fmla="*/ 50 w 100"/>
                <a:gd name="T1" fmla="*/ 128 h 128"/>
                <a:gd name="T2" fmla="*/ 100 w 100"/>
                <a:gd name="T3" fmla="*/ 64 h 128"/>
                <a:gd name="T4" fmla="*/ 50 w 100"/>
                <a:gd name="T5" fmla="*/ 0 h 128"/>
                <a:gd name="T6" fmla="*/ 0 w 100"/>
                <a:gd name="T7" fmla="*/ 64 h 128"/>
                <a:gd name="T8" fmla="*/ 50 w 100"/>
                <a:gd name="T9" fmla="*/ 128 h 128"/>
                <a:gd name="T10" fmla="*/ 50 w 100"/>
                <a:gd name="T11" fmla="*/ 14 h 128"/>
                <a:gd name="T12" fmla="*/ 87 w 100"/>
                <a:gd name="T13" fmla="*/ 64 h 128"/>
                <a:gd name="T14" fmla="*/ 50 w 100"/>
                <a:gd name="T15" fmla="*/ 114 h 128"/>
                <a:gd name="T16" fmla="*/ 13 w 100"/>
                <a:gd name="T17" fmla="*/ 64 h 128"/>
                <a:gd name="T18" fmla="*/ 50 w 100"/>
                <a:gd name="T19" fmla="*/ 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28">
                  <a:moveTo>
                    <a:pt x="50" y="128"/>
                  </a:moveTo>
                  <a:cubicBezTo>
                    <a:pt x="78" y="128"/>
                    <a:pt x="100" y="99"/>
                    <a:pt x="100" y="64"/>
                  </a:cubicBezTo>
                  <a:cubicBezTo>
                    <a:pt x="100" y="29"/>
                    <a:pt x="78" y="0"/>
                    <a:pt x="50" y="0"/>
                  </a:cubicBezTo>
                  <a:cubicBezTo>
                    <a:pt x="22" y="0"/>
                    <a:pt x="0" y="29"/>
                    <a:pt x="0" y="64"/>
                  </a:cubicBezTo>
                  <a:cubicBezTo>
                    <a:pt x="0" y="99"/>
                    <a:pt x="22" y="128"/>
                    <a:pt x="50" y="128"/>
                  </a:cubicBezTo>
                  <a:close/>
                  <a:moveTo>
                    <a:pt x="50" y="14"/>
                  </a:moveTo>
                  <a:cubicBezTo>
                    <a:pt x="70" y="14"/>
                    <a:pt x="87" y="37"/>
                    <a:pt x="87" y="64"/>
                  </a:cubicBezTo>
                  <a:cubicBezTo>
                    <a:pt x="87" y="91"/>
                    <a:pt x="70" y="114"/>
                    <a:pt x="50" y="114"/>
                  </a:cubicBezTo>
                  <a:cubicBezTo>
                    <a:pt x="30" y="114"/>
                    <a:pt x="13" y="91"/>
                    <a:pt x="13" y="64"/>
                  </a:cubicBezTo>
                  <a:cubicBezTo>
                    <a:pt x="13" y="37"/>
                    <a:pt x="30" y="14"/>
                    <a:pt x="50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Freeform 129"/>
            <p:cNvSpPr>
              <a:spLocks noEditPoints="1"/>
            </p:cNvSpPr>
            <p:nvPr/>
          </p:nvSpPr>
          <p:spPr bwMode="auto">
            <a:xfrm>
              <a:off x="4903789" y="4024312"/>
              <a:ext cx="319088" cy="98425"/>
            </a:xfrm>
            <a:custGeom>
              <a:avLst/>
              <a:gdLst>
                <a:gd name="T0" fmla="*/ 14 w 216"/>
                <a:gd name="T1" fmla="*/ 18 h 67"/>
                <a:gd name="T2" fmla="*/ 1 w 216"/>
                <a:gd name="T3" fmla="*/ 58 h 67"/>
                <a:gd name="T4" fmla="*/ 2 w 216"/>
                <a:gd name="T5" fmla="*/ 64 h 67"/>
                <a:gd name="T6" fmla="*/ 7 w 216"/>
                <a:gd name="T7" fmla="*/ 67 h 67"/>
                <a:gd name="T8" fmla="*/ 209 w 216"/>
                <a:gd name="T9" fmla="*/ 67 h 67"/>
                <a:gd name="T10" fmla="*/ 214 w 216"/>
                <a:gd name="T11" fmla="*/ 64 h 67"/>
                <a:gd name="T12" fmla="*/ 215 w 216"/>
                <a:gd name="T13" fmla="*/ 58 h 67"/>
                <a:gd name="T14" fmla="*/ 202 w 216"/>
                <a:gd name="T15" fmla="*/ 18 h 67"/>
                <a:gd name="T16" fmla="*/ 197 w 216"/>
                <a:gd name="T17" fmla="*/ 14 h 67"/>
                <a:gd name="T18" fmla="*/ 150 w 216"/>
                <a:gd name="T19" fmla="*/ 0 h 67"/>
                <a:gd name="T20" fmla="*/ 145 w 216"/>
                <a:gd name="T21" fmla="*/ 1 h 67"/>
                <a:gd name="T22" fmla="*/ 108 w 216"/>
                <a:gd name="T23" fmla="*/ 19 h 67"/>
                <a:gd name="T24" fmla="*/ 71 w 216"/>
                <a:gd name="T25" fmla="*/ 1 h 67"/>
                <a:gd name="T26" fmla="*/ 66 w 216"/>
                <a:gd name="T27" fmla="*/ 0 h 67"/>
                <a:gd name="T28" fmla="*/ 19 w 216"/>
                <a:gd name="T29" fmla="*/ 14 h 67"/>
                <a:gd name="T30" fmla="*/ 14 w 216"/>
                <a:gd name="T31" fmla="*/ 18 h 67"/>
                <a:gd name="T32" fmla="*/ 67 w 216"/>
                <a:gd name="T33" fmla="*/ 14 h 67"/>
                <a:gd name="T34" fmla="*/ 105 w 216"/>
                <a:gd name="T35" fmla="*/ 33 h 67"/>
                <a:gd name="T36" fmla="*/ 111 w 216"/>
                <a:gd name="T37" fmla="*/ 33 h 67"/>
                <a:gd name="T38" fmla="*/ 149 w 216"/>
                <a:gd name="T39" fmla="*/ 14 h 67"/>
                <a:gd name="T40" fmla="*/ 190 w 216"/>
                <a:gd name="T41" fmla="*/ 26 h 67"/>
                <a:gd name="T42" fmla="*/ 199 w 216"/>
                <a:gd name="T43" fmla="*/ 54 h 67"/>
                <a:gd name="T44" fmla="*/ 17 w 216"/>
                <a:gd name="T45" fmla="*/ 54 h 67"/>
                <a:gd name="T46" fmla="*/ 26 w 216"/>
                <a:gd name="T47" fmla="*/ 26 h 67"/>
                <a:gd name="T48" fmla="*/ 67 w 216"/>
                <a:gd name="T4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6" h="67">
                  <a:moveTo>
                    <a:pt x="14" y="1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0" y="60"/>
                    <a:pt x="1" y="63"/>
                    <a:pt x="2" y="64"/>
                  </a:cubicBezTo>
                  <a:cubicBezTo>
                    <a:pt x="3" y="66"/>
                    <a:pt x="5" y="67"/>
                    <a:pt x="7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1" y="67"/>
                    <a:pt x="213" y="66"/>
                    <a:pt x="214" y="64"/>
                  </a:cubicBezTo>
                  <a:cubicBezTo>
                    <a:pt x="215" y="63"/>
                    <a:pt x="216" y="60"/>
                    <a:pt x="215" y="5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1" y="16"/>
                    <a:pt x="199" y="14"/>
                    <a:pt x="197" y="14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49" y="0"/>
                    <a:pt x="147" y="0"/>
                    <a:pt x="145" y="1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69" y="0"/>
                    <a:pt x="68" y="0"/>
                    <a:pt x="66" y="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7" y="14"/>
                    <a:pt x="15" y="16"/>
                    <a:pt x="14" y="18"/>
                  </a:cubicBezTo>
                  <a:close/>
                  <a:moveTo>
                    <a:pt x="67" y="14"/>
                  </a:moveTo>
                  <a:cubicBezTo>
                    <a:pt x="105" y="33"/>
                    <a:pt x="105" y="33"/>
                    <a:pt x="105" y="33"/>
                  </a:cubicBezTo>
                  <a:cubicBezTo>
                    <a:pt x="107" y="34"/>
                    <a:pt x="109" y="34"/>
                    <a:pt x="111" y="33"/>
                  </a:cubicBezTo>
                  <a:cubicBezTo>
                    <a:pt x="149" y="14"/>
                    <a:pt x="149" y="14"/>
                    <a:pt x="149" y="14"/>
                  </a:cubicBezTo>
                  <a:cubicBezTo>
                    <a:pt x="190" y="26"/>
                    <a:pt x="190" y="26"/>
                    <a:pt x="190" y="26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26" y="26"/>
                    <a:pt x="26" y="26"/>
                    <a:pt x="26" y="26"/>
                  </a:cubicBezTo>
                  <a:lnTo>
                    <a:pt x="67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5395914" y="3436007"/>
            <a:ext cx="317500" cy="296862"/>
            <a:chOff x="5395914" y="3835400"/>
            <a:chExt cx="317500" cy="296862"/>
          </a:xfrm>
        </p:grpSpPr>
        <p:sp>
          <p:nvSpPr>
            <p:cNvPr id="159" name="Freeform 130"/>
            <p:cNvSpPr>
              <a:spLocks noEditPoints="1"/>
            </p:cNvSpPr>
            <p:nvPr/>
          </p:nvSpPr>
          <p:spPr bwMode="auto">
            <a:xfrm>
              <a:off x="5475289" y="3854450"/>
              <a:ext cx="158750" cy="188912"/>
            </a:xfrm>
            <a:custGeom>
              <a:avLst/>
              <a:gdLst>
                <a:gd name="T0" fmla="*/ 53 w 107"/>
                <a:gd name="T1" fmla="*/ 127 h 127"/>
                <a:gd name="T2" fmla="*/ 107 w 107"/>
                <a:gd name="T3" fmla="*/ 64 h 127"/>
                <a:gd name="T4" fmla="*/ 53 w 107"/>
                <a:gd name="T5" fmla="*/ 0 h 127"/>
                <a:gd name="T6" fmla="*/ 0 w 107"/>
                <a:gd name="T7" fmla="*/ 64 h 127"/>
                <a:gd name="T8" fmla="*/ 53 w 107"/>
                <a:gd name="T9" fmla="*/ 127 h 127"/>
                <a:gd name="T10" fmla="*/ 53 w 107"/>
                <a:gd name="T11" fmla="*/ 13 h 127"/>
                <a:gd name="T12" fmla="*/ 93 w 107"/>
                <a:gd name="T13" fmla="*/ 64 h 127"/>
                <a:gd name="T14" fmla="*/ 53 w 107"/>
                <a:gd name="T15" fmla="*/ 114 h 127"/>
                <a:gd name="T16" fmla="*/ 13 w 107"/>
                <a:gd name="T17" fmla="*/ 64 h 127"/>
                <a:gd name="T18" fmla="*/ 53 w 107"/>
                <a:gd name="T19" fmla="*/ 1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127">
                  <a:moveTo>
                    <a:pt x="53" y="127"/>
                  </a:moveTo>
                  <a:cubicBezTo>
                    <a:pt x="82" y="127"/>
                    <a:pt x="107" y="98"/>
                    <a:pt x="107" y="64"/>
                  </a:cubicBezTo>
                  <a:cubicBezTo>
                    <a:pt x="107" y="29"/>
                    <a:pt x="82" y="0"/>
                    <a:pt x="53" y="0"/>
                  </a:cubicBezTo>
                  <a:cubicBezTo>
                    <a:pt x="24" y="0"/>
                    <a:pt x="0" y="29"/>
                    <a:pt x="0" y="64"/>
                  </a:cubicBezTo>
                  <a:cubicBezTo>
                    <a:pt x="0" y="98"/>
                    <a:pt x="24" y="127"/>
                    <a:pt x="53" y="127"/>
                  </a:cubicBezTo>
                  <a:close/>
                  <a:moveTo>
                    <a:pt x="53" y="13"/>
                  </a:moveTo>
                  <a:cubicBezTo>
                    <a:pt x="75" y="13"/>
                    <a:pt x="93" y="36"/>
                    <a:pt x="93" y="64"/>
                  </a:cubicBezTo>
                  <a:cubicBezTo>
                    <a:pt x="93" y="91"/>
                    <a:pt x="75" y="114"/>
                    <a:pt x="53" y="114"/>
                  </a:cubicBezTo>
                  <a:cubicBezTo>
                    <a:pt x="31" y="114"/>
                    <a:pt x="13" y="91"/>
                    <a:pt x="13" y="64"/>
                  </a:cubicBezTo>
                  <a:cubicBezTo>
                    <a:pt x="13" y="36"/>
                    <a:pt x="31" y="13"/>
                    <a:pt x="53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" name="Freeform 131"/>
            <p:cNvSpPr>
              <a:spLocks noEditPoints="1"/>
            </p:cNvSpPr>
            <p:nvPr/>
          </p:nvSpPr>
          <p:spPr bwMode="auto">
            <a:xfrm>
              <a:off x="5395914" y="4033837"/>
              <a:ext cx="317500" cy="98425"/>
            </a:xfrm>
            <a:custGeom>
              <a:avLst/>
              <a:gdLst>
                <a:gd name="T0" fmla="*/ 14 w 215"/>
                <a:gd name="T1" fmla="*/ 18 h 67"/>
                <a:gd name="T2" fmla="*/ 0 w 215"/>
                <a:gd name="T3" fmla="*/ 58 h 67"/>
                <a:gd name="T4" fmla="*/ 1 w 215"/>
                <a:gd name="T5" fmla="*/ 64 h 67"/>
                <a:gd name="T6" fmla="*/ 7 w 215"/>
                <a:gd name="T7" fmla="*/ 67 h 67"/>
                <a:gd name="T8" fmla="*/ 208 w 215"/>
                <a:gd name="T9" fmla="*/ 67 h 67"/>
                <a:gd name="T10" fmla="*/ 213 w 215"/>
                <a:gd name="T11" fmla="*/ 64 h 67"/>
                <a:gd name="T12" fmla="*/ 214 w 215"/>
                <a:gd name="T13" fmla="*/ 58 h 67"/>
                <a:gd name="T14" fmla="*/ 201 w 215"/>
                <a:gd name="T15" fmla="*/ 18 h 67"/>
                <a:gd name="T16" fmla="*/ 196 w 215"/>
                <a:gd name="T17" fmla="*/ 13 h 67"/>
                <a:gd name="T18" fmla="*/ 149 w 215"/>
                <a:gd name="T19" fmla="*/ 0 h 67"/>
                <a:gd name="T20" fmla="*/ 144 w 215"/>
                <a:gd name="T21" fmla="*/ 0 h 67"/>
                <a:gd name="T22" fmla="*/ 107 w 215"/>
                <a:gd name="T23" fmla="*/ 19 h 67"/>
                <a:gd name="T24" fmla="*/ 70 w 215"/>
                <a:gd name="T25" fmla="*/ 0 h 67"/>
                <a:gd name="T26" fmla="*/ 65 w 215"/>
                <a:gd name="T27" fmla="*/ 0 h 67"/>
                <a:gd name="T28" fmla="*/ 18 w 215"/>
                <a:gd name="T29" fmla="*/ 13 h 67"/>
                <a:gd name="T30" fmla="*/ 14 w 215"/>
                <a:gd name="T31" fmla="*/ 18 h 67"/>
                <a:gd name="T32" fmla="*/ 66 w 215"/>
                <a:gd name="T33" fmla="*/ 14 h 67"/>
                <a:gd name="T34" fmla="*/ 104 w 215"/>
                <a:gd name="T35" fmla="*/ 33 h 67"/>
                <a:gd name="T36" fmla="*/ 110 w 215"/>
                <a:gd name="T37" fmla="*/ 33 h 67"/>
                <a:gd name="T38" fmla="*/ 148 w 215"/>
                <a:gd name="T39" fmla="*/ 14 h 67"/>
                <a:gd name="T40" fmla="*/ 189 w 215"/>
                <a:gd name="T41" fmla="*/ 25 h 67"/>
                <a:gd name="T42" fmla="*/ 199 w 215"/>
                <a:gd name="T43" fmla="*/ 53 h 67"/>
                <a:gd name="T44" fmla="*/ 16 w 215"/>
                <a:gd name="T45" fmla="*/ 53 h 67"/>
                <a:gd name="T46" fmla="*/ 25 w 215"/>
                <a:gd name="T47" fmla="*/ 25 h 67"/>
                <a:gd name="T48" fmla="*/ 66 w 215"/>
                <a:gd name="T4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67">
                  <a:moveTo>
                    <a:pt x="14" y="1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0" y="62"/>
                    <a:pt x="1" y="64"/>
                  </a:cubicBezTo>
                  <a:cubicBezTo>
                    <a:pt x="2" y="66"/>
                    <a:pt x="4" y="67"/>
                    <a:pt x="7" y="67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10" y="67"/>
                    <a:pt x="212" y="66"/>
                    <a:pt x="213" y="64"/>
                  </a:cubicBezTo>
                  <a:cubicBezTo>
                    <a:pt x="215" y="62"/>
                    <a:pt x="215" y="60"/>
                    <a:pt x="214" y="58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0" y="16"/>
                    <a:pt x="198" y="14"/>
                    <a:pt x="196" y="13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8" y="0"/>
                    <a:pt x="146" y="0"/>
                    <a:pt x="144" y="0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8" y="0"/>
                    <a:pt x="67" y="0"/>
                    <a:pt x="65" y="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4" y="16"/>
                    <a:pt x="14" y="18"/>
                  </a:cubicBezTo>
                  <a:close/>
                  <a:moveTo>
                    <a:pt x="66" y="14"/>
                  </a:moveTo>
                  <a:cubicBezTo>
                    <a:pt x="104" y="33"/>
                    <a:pt x="104" y="33"/>
                    <a:pt x="104" y="33"/>
                  </a:cubicBezTo>
                  <a:cubicBezTo>
                    <a:pt x="106" y="34"/>
                    <a:pt x="108" y="34"/>
                    <a:pt x="110" y="33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25" y="25"/>
                    <a:pt x="25" y="25"/>
                    <a:pt x="25" y="25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" name="Freeform 132"/>
            <p:cNvSpPr>
              <a:spLocks/>
            </p:cNvSpPr>
            <p:nvPr/>
          </p:nvSpPr>
          <p:spPr bwMode="auto">
            <a:xfrm>
              <a:off x="5634039" y="3835400"/>
              <a:ext cx="79375" cy="79375"/>
            </a:xfrm>
            <a:custGeom>
              <a:avLst/>
              <a:gdLst>
                <a:gd name="T0" fmla="*/ 47 w 54"/>
                <a:gd name="T1" fmla="*/ 20 h 53"/>
                <a:gd name="T2" fmla="*/ 33 w 54"/>
                <a:gd name="T3" fmla="*/ 20 h 53"/>
                <a:gd name="T4" fmla="*/ 33 w 54"/>
                <a:gd name="T5" fmla="*/ 6 h 53"/>
                <a:gd name="T6" fmla="*/ 27 w 54"/>
                <a:gd name="T7" fmla="*/ 0 h 53"/>
                <a:gd name="T8" fmla="*/ 20 w 54"/>
                <a:gd name="T9" fmla="*/ 6 h 53"/>
                <a:gd name="T10" fmla="*/ 20 w 54"/>
                <a:gd name="T11" fmla="*/ 20 h 53"/>
                <a:gd name="T12" fmla="*/ 7 w 54"/>
                <a:gd name="T13" fmla="*/ 20 h 53"/>
                <a:gd name="T14" fmla="*/ 0 w 54"/>
                <a:gd name="T15" fmla="*/ 26 h 53"/>
                <a:gd name="T16" fmla="*/ 7 w 54"/>
                <a:gd name="T17" fmla="*/ 33 h 53"/>
                <a:gd name="T18" fmla="*/ 20 w 54"/>
                <a:gd name="T19" fmla="*/ 33 h 53"/>
                <a:gd name="T20" fmla="*/ 20 w 54"/>
                <a:gd name="T21" fmla="*/ 47 h 53"/>
                <a:gd name="T22" fmla="*/ 27 w 54"/>
                <a:gd name="T23" fmla="*/ 53 h 53"/>
                <a:gd name="T24" fmla="*/ 33 w 54"/>
                <a:gd name="T25" fmla="*/ 47 h 53"/>
                <a:gd name="T26" fmla="*/ 33 w 54"/>
                <a:gd name="T27" fmla="*/ 33 h 53"/>
                <a:gd name="T28" fmla="*/ 47 w 54"/>
                <a:gd name="T29" fmla="*/ 33 h 53"/>
                <a:gd name="T30" fmla="*/ 54 w 54"/>
                <a:gd name="T31" fmla="*/ 26 h 53"/>
                <a:gd name="T32" fmla="*/ 47 w 54"/>
                <a:gd name="T33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53">
                  <a:moveTo>
                    <a:pt x="47" y="20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23" y="0"/>
                    <a:pt x="20" y="3"/>
                    <a:pt x="20" y="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" y="20"/>
                    <a:pt x="0" y="23"/>
                    <a:pt x="0" y="26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50"/>
                    <a:pt x="23" y="53"/>
                    <a:pt x="27" y="53"/>
                  </a:cubicBezTo>
                  <a:cubicBezTo>
                    <a:pt x="30" y="53"/>
                    <a:pt x="33" y="50"/>
                    <a:pt x="33" y="47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1" y="33"/>
                    <a:pt x="54" y="30"/>
                    <a:pt x="54" y="26"/>
                  </a:cubicBezTo>
                  <a:cubicBezTo>
                    <a:pt x="54" y="23"/>
                    <a:pt x="51" y="20"/>
                    <a:pt x="47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5886451" y="3439182"/>
            <a:ext cx="317500" cy="288924"/>
            <a:chOff x="5886451" y="3838575"/>
            <a:chExt cx="317500" cy="288924"/>
          </a:xfrm>
        </p:grpSpPr>
        <p:sp>
          <p:nvSpPr>
            <p:cNvPr id="162" name="Freeform 133"/>
            <p:cNvSpPr>
              <a:spLocks noEditPoints="1"/>
            </p:cNvSpPr>
            <p:nvPr/>
          </p:nvSpPr>
          <p:spPr bwMode="auto">
            <a:xfrm>
              <a:off x="5965826" y="3851275"/>
              <a:ext cx="157163" cy="187325"/>
            </a:xfrm>
            <a:custGeom>
              <a:avLst/>
              <a:gdLst>
                <a:gd name="T0" fmla="*/ 53 w 107"/>
                <a:gd name="T1" fmla="*/ 127 h 127"/>
                <a:gd name="T2" fmla="*/ 107 w 107"/>
                <a:gd name="T3" fmla="*/ 63 h 127"/>
                <a:gd name="T4" fmla="*/ 53 w 107"/>
                <a:gd name="T5" fmla="*/ 0 h 127"/>
                <a:gd name="T6" fmla="*/ 0 w 107"/>
                <a:gd name="T7" fmla="*/ 63 h 127"/>
                <a:gd name="T8" fmla="*/ 53 w 107"/>
                <a:gd name="T9" fmla="*/ 127 h 127"/>
                <a:gd name="T10" fmla="*/ 53 w 107"/>
                <a:gd name="T11" fmla="*/ 13 h 127"/>
                <a:gd name="T12" fmla="*/ 94 w 107"/>
                <a:gd name="T13" fmla="*/ 63 h 127"/>
                <a:gd name="T14" fmla="*/ 53 w 107"/>
                <a:gd name="T15" fmla="*/ 114 h 127"/>
                <a:gd name="T16" fmla="*/ 13 w 107"/>
                <a:gd name="T17" fmla="*/ 63 h 127"/>
                <a:gd name="T18" fmla="*/ 53 w 107"/>
                <a:gd name="T19" fmla="*/ 1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127">
                  <a:moveTo>
                    <a:pt x="53" y="127"/>
                  </a:moveTo>
                  <a:cubicBezTo>
                    <a:pt x="82" y="127"/>
                    <a:pt x="107" y="98"/>
                    <a:pt x="107" y="63"/>
                  </a:cubicBezTo>
                  <a:cubicBezTo>
                    <a:pt x="107" y="29"/>
                    <a:pt x="82" y="0"/>
                    <a:pt x="53" y="0"/>
                  </a:cubicBezTo>
                  <a:cubicBezTo>
                    <a:pt x="24" y="0"/>
                    <a:pt x="0" y="29"/>
                    <a:pt x="0" y="63"/>
                  </a:cubicBezTo>
                  <a:cubicBezTo>
                    <a:pt x="0" y="98"/>
                    <a:pt x="24" y="127"/>
                    <a:pt x="53" y="127"/>
                  </a:cubicBezTo>
                  <a:close/>
                  <a:moveTo>
                    <a:pt x="53" y="13"/>
                  </a:moveTo>
                  <a:cubicBezTo>
                    <a:pt x="75" y="13"/>
                    <a:pt x="94" y="36"/>
                    <a:pt x="94" y="63"/>
                  </a:cubicBezTo>
                  <a:cubicBezTo>
                    <a:pt x="94" y="91"/>
                    <a:pt x="75" y="114"/>
                    <a:pt x="53" y="114"/>
                  </a:cubicBezTo>
                  <a:cubicBezTo>
                    <a:pt x="31" y="114"/>
                    <a:pt x="13" y="91"/>
                    <a:pt x="13" y="63"/>
                  </a:cubicBezTo>
                  <a:cubicBezTo>
                    <a:pt x="13" y="36"/>
                    <a:pt x="31" y="13"/>
                    <a:pt x="53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Freeform 134"/>
            <p:cNvSpPr>
              <a:spLocks noEditPoints="1"/>
            </p:cNvSpPr>
            <p:nvPr/>
          </p:nvSpPr>
          <p:spPr bwMode="auto">
            <a:xfrm>
              <a:off x="5886451" y="4027487"/>
              <a:ext cx="317500" cy="100012"/>
            </a:xfrm>
            <a:custGeom>
              <a:avLst/>
              <a:gdLst>
                <a:gd name="T0" fmla="*/ 14 w 215"/>
                <a:gd name="T1" fmla="*/ 18 h 67"/>
                <a:gd name="T2" fmla="*/ 0 w 215"/>
                <a:gd name="T3" fmla="*/ 59 h 67"/>
                <a:gd name="T4" fmla="*/ 1 w 215"/>
                <a:gd name="T5" fmla="*/ 65 h 67"/>
                <a:gd name="T6" fmla="*/ 7 w 215"/>
                <a:gd name="T7" fmla="*/ 67 h 67"/>
                <a:gd name="T8" fmla="*/ 208 w 215"/>
                <a:gd name="T9" fmla="*/ 67 h 67"/>
                <a:gd name="T10" fmla="*/ 213 w 215"/>
                <a:gd name="T11" fmla="*/ 65 h 67"/>
                <a:gd name="T12" fmla="*/ 214 w 215"/>
                <a:gd name="T13" fmla="*/ 59 h 67"/>
                <a:gd name="T14" fmla="*/ 201 w 215"/>
                <a:gd name="T15" fmla="*/ 18 h 67"/>
                <a:gd name="T16" fmla="*/ 196 w 215"/>
                <a:gd name="T17" fmla="*/ 14 h 67"/>
                <a:gd name="T18" fmla="*/ 149 w 215"/>
                <a:gd name="T19" fmla="*/ 1 h 67"/>
                <a:gd name="T20" fmla="*/ 145 w 215"/>
                <a:gd name="T21" fmla="*/ 1 h 67"/>
                <a:gd name="T22" fmla="*/ 107 w 215"/>
                <a:gd name="T23" fmla="*/ 20 h 67"/>
                <a:gd name="T24" fmla="*/ 70 w 215"/>
                <a:gd name="T25" fmla="*/ 1 h 67"/>
                <a:gd name="T26" fmla="*/ 65 w 215"/>
                <a:gd name="T27" fmla="*/ 1 h 67"/>
                <a:gd name="T28" fmla="*/ 18 w 215"/>
                <a:gd name="T29" fmla="*/ 14 h 67"/>
                <a:gd name="T30" fmla="*/ 14 w 215"/>
                <a:gd name="T31" fmla="*/ 18 h 67"/>
                <a:gd name="T32" fmla="*/ 66 w 215"/>
                <a:gd name="T33" fmla="*/ 14 h 67"/>
                <a:gd name="T34" fmla="*/ 104 w 215"/>
                <a:gd name="T35" fmla="*/ 33 h 67"/>
                <a:gd name="T36" fmla="*/ 110 w 215"/>
                <a:gd name="T37" fmla="*/ 33 h 67"/>
                <a:gd name="T38" fmla="*/ 148 w 215"/>
                <a:gd name="T39" fmla="*/ 14 h 67"/>
                <a:gd name="T40" fmla="*/ 189 w 215"/>
                <a:gd name="T41" fmla="*/ 26 h 67"/>
                <a:gd name="T42" fmla="*/ 199 w 215"/>
                <a:gd name="T43" fmla="*/ 54 h 67"/>
                <a:gd name="T44" fmla="*/ 16 w 215"/>
                <a:gd name="T45" fmla="*/ 54 h 67"/>
                <a:gd name="T46" fmla="*/ 25 w 215"/>
                <a:gd name="T47" fmla="*/ 26 h 67"/>
                <a:gd name="T48" fmla="*/ 66 w 215"/>
                <a:gd name="T4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5" h="67">
                  <a:moveTo>
                    <a:pt x="14" y="18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3"/>
                    <a:pt x="1" y="65"/>
                  </a:cubicBezTo>
                  <a:cubicBezTo>
                    <a:pt x="2" y="66"/>
                    <a:pt x="5" y="67"/>
                    <a:pt x="7" y="67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10" y="67"/>
                    <a:pt x="212" y="66"/>
                    <a:pt x="213" y="65"/>
                  </a:cubicBezTo>
                  <a:cubicBezTo>
                    <a:pt x="215" y="63"/>
                    <a:pt x="215" y="61"/>
                    <a:pt x="214" y="59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0" y="16"/>
                    <a:pt x="198" y="15"/>
                    <a:pt x="196" y="14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8" y="0"/>
                    <a:pt x="146" y="0"/>
                    <a:pt x="145" y="1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0"/>
                    <a:pt x="67" y="0"/>
                    <a:pt x="65" y="1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6" y="15"/>
                    <a:pt x="14" y="16"/>
                    <a:pt x="14" y="18"/>
                  </a:cubicBezTo>
                  <a:close/>
                  <a:moveTo>
                    <a:pt x="66" y="14"/>
                  </a:moveTo>
                  <a:cubicBezTo>
                    <a:pt x="104" y="33"/>
                    <a:pt x="104" y="33"/>
                    <a:pt x="104" y="33"/>
                  </a:cubicBezTo>
                  <a:cubicBezTo>
                    <a:pt x="106" y="34"/>
                    <a:pt x="108" y="34"/>
                    <a:pt x="110" y="33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89" y="26"/>
                    <a:pt x="189" y="26"/>
                    <a:pt x="189" y="26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5" y="26"/>
                    <a:pt x="25" y="26"/>
                    <a:pt x="25" y="26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Freeform 135"/>
            <p:cNvSpPr>
              <a:spLocks/>
            </p:cNvSpPr>
            <p:nvPr/>
          </p:nvSpPr>
          <p:spPr bwMode="auto">
            <a:xfrm>
              <a:off x="6122989" y="3838575"/>
              <a:ext cx="71438" cy="71437"/>
            </a:xfrm>
            <a:custGeom>
              <a:avLst/>
              <a:gdLst>
                <a:gd name="T0" fmla="*/ 3 w 49"/>
                <a:gd name="T1" fmla="*/ 46 h 48"/>
                <a:gd name="T2" fmla="*/ 8 w 49"/>
                <a:gd name="T3" fmla="*/ 48 h 48"/>
                <a:gd name="T4" fmla="*/ 12 w 49"/>
                <a:gd name="T5" fmla="*/ 46 h 48"/>
                <a:gd name="T6" fmla="*/ 24 w 49"/>
                <a:gd name="T7" fmla="*/ 34 h 48"/>
                <a:gd name="T8" fmla="*/ 36 w 49"/>
                <a:gd name="T9" fmla="*/ 46 h 48"/>
                <a:gd name="T10" fmla="*/ 41 w 49"/>
                <a:gd name="T11" fmla="*/ 48 h 48"/>
                <a:gd name="T12" fmla="*/ 46 w 49"/>
                <a:gd name="T13" fmla="*/ 46 h 48"/>
                <a:gd name="T14" fmla="*/ 46 w 49"/>
                <a:gd name="T15" fmla="*/ 36 h 48"/>
                <a:gd name="T16" fmla="*/ 34 w 49"/>
                <a:gd name="T17" fmla="*/ 24 h 48"/>
                <a:gd name="T18" fmla="*/ 46 w 49"/>
                <a:gd name="T19" fmla="*/ 12 h 48"/>
                <a:gd name="T20" fmla="*/ 46 w 49"/>
                <a:gd name="T21" fmla="*/ 3 h 48"/>
                <a:gd name="T22" fmla="*/ 36 w 49"/>
                <a:gd name="T23" fmla="*/ 3 h 48"/>
                <a:gd name="T24" fmla="*/ 24 w 49"/>
                <a:gd name="T25" fmla="*/ 15 h 48"/>
                <a:gd name="T26" fmla="*/ 12 w 49"/>
                <a:gd name="T27" fmla="*/ 3 h 48"/>
                <a:gd name="T28" fmla="*/ 3 w 49"/>
                <a:gd name="T29" fmla="*/ 3 h 48"/>
                <a:gd name="T30" fmla="*/ 3 w 49"/>
                <a:gd name="T31" fmla="*/ 12 h 48"/>
                <a:gd name="T32" fmla="*/ 15 w 49"/>
                <a:gd name="T33" fmla="*/ 24 h 48"/>
                <a:gd name="T34" fmla="*/ 3 w 49"/>
                <a:gd name="T35" fmla="*/ 36 h 48"/>
                <a:gd name="T36" fmla="*/ 3 w 49"/>
                <a:gd name="T37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48">
                  <a:moveTo>
                    <a:pt x="3" y="46"/>
                  </a:moveTo>
                  <a:cubicBezTo>
                    <a:pt x="4" y="47"/>
                    <a:pt x="6" y="48"/>
                    <a:pt x="8" y="48"/>
                  </a:cubicBezTo>
                  <a:cubicBezTo>
                    <a:pt x="9" y="48"/>
                    <a:pt x="11" y="47"/>
                    <a:pt x="12" y="46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8" y="47"/>
                    <a:pt x="40" y="48"/>
                    <a:pt x="41" y="48"/>
                  </a:cubicBezTo>
                  <a:cubicBezTo>
                    <a:pt x="43" y="48"/>
                    <a:pt x="45" y="47"/>
                    <a:pt x="46" y="46"/>
                  </a:cubicBezTo>
                  <a:cubicBezTo>
                    <a:pt x="49" y="43"/>
                    <a:pt x="49" y="39"/>
                    <a:pt x="46" y="36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9" y="10"/>
                    <a:pt x="49" y="6"/>
                    <a:pt x="46" y="3"/>
                  </a:cubicBezTo>
                  <a:cubicBezTo>
                    <a:pt x="43" y="0"/>
                    <a:pt x="39" y="0"/>
                    <a:pt x="36" y="3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0"/>
                    <a:pt x="6" y="0"/>
                    <a:pt x="3" y="3"/>
                  </a:cubicBezTo>
                  <a:cubicBezTo>
                    <a:pt x="0" y="6"/>
                    <a:pt x="0" y="10"/>
                    <a:pt x="3" y="1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39"/>
                    <a:pt x="0" y="43"/>
                    <a:pt x="3" y="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1473201" y="3917019"/>
            <a:ext cx="317500" cy="317500"/>
            <a:chOff x="1473201" y="4316412"/>
            <a:chExt cx="317500" cy="317500"/>
          </a:xfrm>
        </p:grpSpPr>
        <p:sp>
          <p:nvSpPr>
            <p:cNvPr id="165" name="Freeform 136"/>
            <p:cNvSpPr>
              <a:spLocks noEditPoints="1"/>
            </p:cNvSpPr>
            <p:nvPr/>
          </p:nvSpPr>
          <p:spPr bwMode="auto">
            <a:xfrm>
              <a:off x="1473201" y="4316412"/>
              <a:ext cx="317500" cy="317500"/>
            </a:xfrm>
            <a:custGeom>
              <a:avLst/>
              <a:gdLst>
                <a:gd name="T0" fmla="*/ 107 w 215"/>
                <a:gd name="T1" fmla="*/ 0 h 215"/>
                <a:gd name="T2" fmla="*/ 31 w 215"/>
                <a:gd name="T3" fmla="*/ 31 h 215"/>
                <a:gd name="T4" fmla="*/ 0 w 215"/>
                <a:gd name="T5" fmla="*/ 107 h 215"/>
                <a:gd name="T6" fmla="*/ 31 w 215"/>
                <a:gd name="T7" fmla="*/ 183 h 215"/>
                <a:gd name="T8" fmla="*/ 107 w 215"/>
                <a:gd name="T9" fmla="*/ 215 h 215"/>
                <a:gd name="T10" fmla="*/ 183 w 215"/>
                <a:gd name="T11" fmla="*/ 183 h 215"/>
                <a:gd name="T12" fmla="*/ 215 w 215"/>
                <a:gd name="T13" fmla="*/ 107 h 215"/>
                <a:gd name="T14" fmla="*/ 183 w 215"/>
                <a:gd name="T15" fmla="*/ 31 h 215"/>
                <a:gd name="T16" fmla="*/ 107 w 215"/>
                <a:gd name="T17" fmla="*/ 0 h 215"/>
                <a:gd name="T18" fmla="*/ 174 w 215"/>
                <a:gd name="T19" fmla="*/ 174 h 215"/>
                <a:gd name="T20" fmla="*/ 107 w 215"/>
                <a:gd name="T21" fmla="*/ 201 h 215"/>
                <a:gd name="T22" fmla="*/ 41 w 215"/>
                <a:gd name="T23" fmla="*/ 174 h 215"/>
                <a:gd name="T24" fmla="*/ 13 w 215"/>
                <a:gd name="T25" fmla="*/ 107 h 215"/>
                <a:gd name="T26" fmla="*/ 41 w 215"/>
                <a:gd name="T27" fmla="*/ 41 h 215"/>
                <a:gd name="T28" fmla="*/ 107 w 215"/>
                <a:gd name="T29" fmla="*/ 13 h 215"/>
                <a:gd name="T30" fmla="*/ 174 w 215"/>
                <a:gd name="T31" fmla="*/ 41 h 215"/>
                <a:gd name="T32" fmla="*/ 201 w 215"/>
                <a:gd name="T33" fmla="*/ 107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7" y="0"/>
                  </a:moveTo>
                  <a:cubicBezTo>
                    <a:pt x="79" y="0"/>
                    <a:pt x="52" y="11"/>
                    <a:pt x="31" y="31"/>
                  </a:cubicBezTo>
                  <a:cubicBezTo>
                    <a:pt x="11" y="52"/>
                    <a:pt x="0" y="79"/>
                    <a:pt x="0" y="107"/>
                  </a:cubicBezTo>
                  <a:cubicBezTo>
                    <a:pt x="0" y="136"/>
                    <a:pt x="11" y="163"/>
                    <a:pt x="31" y="183"/>
                  </a:cubicBezTo>
                  <a:cubicBezTo>
                    <a:pt x="52" y="203"/>
                    <a:pt x="79" y="215"/>
                    <a:pt x="107" y="215"/>
                  </a:cubicBezTo>
                  <a:cubicBezTo>
                    <a:pt x="136" y="215"/>
                    <a:pt x="163" y="203"/>
                    <a:pt x="183" y="183"/>
                  </a:cubicBezTo>
                  <a:cubicBezTo>
                    <a:pt x="203" y="163"/>
                    <a:pt x="215" y="136"/>
                    <a:pt x="215" y="107"/>
                  </a:cubicBezTo>
                  <a:cubicBezTo>
                    <a:pt x="215" y="79"/>
                    <a:pt x="203" y="52"/>
                    <a:pt x="183" y="31"/>
                  </a:cubicBezTo>
                  <a:cubicBezTo>
                    <a:pt x="163" y="11"/>
                    <a:pt x="136" y="0"/>
                    <a:pt x="107" y="0"/>
                  </a:cubicBezTo>
                  <a:close/>
                  <a:moveTo>
                    <a:pt x="174" y="174"/>
                  </a:moveTo>
                  <a:cubicBezTo>
                    <a:pt x="156" y="191"/>
                    <a:pt x="132" y="201"/>
                    <a:pt x="107" y="201"/>
                  </a:cubicBezTo>
                  <a:cubicBezTo>
                    <a:pt x="82" y="201"/>
                    <a:pt x="59" y="191"/>
                    <a:pt x="41" y="174"/>
                  </a:cubicBezTo>
                  <a:cubicBezTo>
                    <a:pt x="23" y="156"/>
                    <a:pt x="13" y="132"/>
                    <a:pt x="13" y="107"/>
                  </a:cubicBezTo>
                  <a:cubicBezTo>
                    <a:pt x="13" y="82"/>
                    <a:pt x="23" y="59"/>
                    <a:pt x="41" y="41"/>
                  </a:cubicBezTo>
                  <a:cubicBezTo>
                    <a:pt x="59" y="23"/>
                    <a:pt x="82" y="13"/>
                    <a:pt x="107" y="13"/>
                  </a:cubicBezTo>
                  <a:cubicBezTo>
                    <a:pt x="132" y="13"/>
                    <a:pt x="156" y="23"/>
                    <a:pt x="174" y="41"/>
                  </a:cubicBezTo>
                  <a:cubicBezTo>
                    <a:pt x="191" y="59"/>
                    <a:pt x="201" y="82"/>
                    <a:pt x="201" y="107"/>
                  </a:cubicBezTo>
                  <a:cubicBezTo>
                    <a:pt x="201" y="132"/>
                    <a:pt x="191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Freeform 137"/>
            <p:cNvSpPr>
              <a:spLocks/>
            </p:cNvSpPr>
            <p:nvPr/>
          </p:nvSpPr>
          <p:spPr bwMode="auto">
            <a:xfrm>
              <a:off x="1622426" y="4356100"/>
              <a:ext cx="90488" cy="158750"/>
            </a:xfrm>
            <a:custGeom>
              <a:avLst/>
              <a:gdLst>
                <a:gd name="T0" fmla="*/ 56 w 61"/>
                <a:gd name="T1" fmla="*/ 94 h 107"/>
                <a:gd name="T2" fmla="*/ 13 w 61"/>
                <a:gd name="T3" fmla="*/ 76 h 107"/>
                <a:gd name="T4" fmla="*/ 13 w 61"/>
                <a:gd name="T5" fmla="*/ 7 h 107"/>
                <a:gd name="T6" fmla="*/ 6 w 61"/>
                <a:gd name="T7" fmla="*/ 0 h 107"/>
                <a:gd name="T8" fmla="*/ 0 w 61"/>
                <a:gd name="T9" fmla="*/ 7 h 107"/>
                <a:gd name="T10" fmla="*/ 0 w 61"/>
                <a:gd name="T11" fmla="*/ 80 h 107"/>
                <a:gd name="T12" fmla="*/ 4 w 61"/>
                <a:gd name="T13" fmla="*/ 86 h 107"/>
                <a:gd name="T14" fmla="*/ 51 w 61"/>
                <a:gd name="T15" fmla="*/ 107 h 107"/>
                <a:gd name="T16" fmla="*/ 53 w 61"/>
                <a:gd name="T17" fmla="*/ 107 h 107"/>
                <a:gd name="T18" fmla="*/ 59 w 61"/>
                <a:gd name="T19" fmla="*/ 103 h 107"/>
                <a:gd name="T20" fmla="*/ 56 w 61"/>
                <a:gd name="T21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107">
                  <a:moveTo>
                    <a:pt x="56" y="94"/>
                  </a:moveTo>
                  <a:cubicBezTo>
                    <a:pt x="13" y="76"/>
                    <a:pt x="13" y="76"/>
                    <a:pt x="13" y="7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3"/>
                    <a:pt x="1" y="85"/>
                    <a:pt x="4" y="86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7"/>
                    <a:pt x="53" y="107"/>
                  </a:cubicBezTo>
                  <a:cubicBezTo>
                    <a:pt x="56" y="107"/>
                    <a:pt x="58" y="106"/>
                    <a:pt x="59" y="103"/>
                  </a:cubicBezTo>
                  <a:cubicBezTo>
                    <a:pt x="61" y="100"/>
                    <a:pt x="59" y="96"/>
                    <a:pt x="56" y="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" name="Freeform 138"/>
            <p:cNvSpPr>
              <a:spLocks/>
            </p:cNvSpPr>
            <p:nvPr/>
          </p:nvSpPr>
          <p:spPr bwMode="auto">
            <a:xfrm>
              <a:off x="1512889" y="4465637"/>
              <a:ext cx="30163" cy="19050"/>
            </a:xfrm>
            <a:custGeom>
              <a:avLst/>
              <a:gdLst>
                <a:gd name="T0" fmla="*/ 13 w 20"/>
                <a:gd name="T1" fmla="*/ 0 h 13"/>
                <a:gd name="T2" fmla="*/ 6 w 20"/>
                <a:gd name="T3" fmla="*/ 0 h 13"/>
                <a:gd name="T4" fmla="*/ 0 w 20"/>
                <a:gd name="T5" fmla="*/ 6 h 13"/>
                <a:gd name="T6" fmla="*/ 6 w 20"/>
                <a:gd name="T7" fmla="*/ 13 h 13"/>
                <a:gd name="T8" fmla="*/ 13 w 20"/>
                <a:gd name="T9" fmla="*/ 13 h 13"/>
                <a:gd name="T10" fmla="*/ 20 w 20"/>
                <a:gd name="T11" fmla="*/ 6 h 13"/>
                <a:gd name="T12" fmla="*/ 13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7" y="13"/>
                    <a:pt x="20" y="10"/>
                    <a:pt x="20" y="6"/>
                  </a:cubicBezTo>
                  <a:cubicBezTo>
                    <a:pt x="20" y="3"/>
                    <a:pt x="17" y="0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" name="Freeform 139"/>
            <p:cNvSpPr>
              <a:spLocks/>
            </p:cNvSpPr>
            <p:nvPr/>
          </p:nvSpPr>
          <p:spPr bwMode="auto">
            <a:xfrm>
              <a:off x="1720851" y="4465637"/>
              <a:ext cx="30163" cy="19050"/>
            </a:xfrm>
            <a:custGeom>
              <a:avLst/>
              <a:gdLst>
                <a:gd name="T0" fmla="*/ 0 w 20"/>
                <a:gd name="T1" fmla="*/ 6 h 13"/>
                <a:gd name="T2" fmla="*/ 6 w 20"/>
                <a:gd name="T3" fmla="*/ 13 h 13"/>
                <a:gd name="T4" fmla="*/ 13 w 20"/>
                <a:gd name="T5" fmla="*/ 13 h 13"/>
                <a:gd name="T6" fmla="*/ 20 w 20"/>
                <a:gd name="T7" fmla="*/ 6 h 13"/>
                <a:gd name="T8" fmla="*/ 13 w 20"/>
                <a:gd name="T9" fmla="*/ 0 h 13"/>
                <a:gd name="T10" fmla="*/ 6 w 20"/>
                <a:gd name="T11" fmla="*/ 0 h 13"/>
                <a:gd name="T12" fmla="*/ 0 w 20"/>
                <a:gd name="T1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0" y="6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7" y="13"/>
                    <a:pt x="20" y="10"/>
                    <a:pt x="20" y="6"/>
                  </a:cubicBezTo>
                  <a:cubicBezTo>
                    <a:pt x="20" y="3"/>
                    <a:pt x="17" y="0"/>
                    <a:pt x="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" name="Freeform 140"/>
            <p:cNvSpPr>
              <a:spLocks/>
            </p:cNvSpPr>
            <p:nvPr/>
          </p:nvSpPr>
          <p:spPr bwMode="auto">
            <a:xfrm>
              <a:off x="1622426" y="4564062"/>
              <a:ext cx="19050" cy="30162"/>
            </a:xfrm>
            <a:custGeom>
              <a:avLst/>
              <a:gdLst>
                <a:gd name="T0" fmla="*/ 6 w 13"/>
                <a:gd name="T1" fmla="*/ 0 h 20"/>
                <a:gd name="T2" fmla="*/ 0 w 13"/>
                <a:gd name="T3" fmla="*/ 6 h 20"/>
                <a:gd name="T4" fmla="*/ 0 w 13"/>
                <a:gd name="T5" fmla="*/ 13 h 20"/>
                <a:gd name="T6" fmla="*/ 6 w 13"/>
                <a:gd name="T7" fmla="*/ 20 h 20"/>
                <a:gd name="T8" fmla="*/ 13 w 13"/>
                <a:gd name="T9" fmla="*/ 13 h 20"/>
                <a:gd name="T10" fmla="*/ 13 w 13"/>
                <a:gd name="T11" fmla="*/ 6 h 20"/>
                <a:gd name="T12" fmla="*/ 6 w 1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0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3" y="20"/>
                    <a:pt x="6" y="20"/>
                  </a:cubicBezTo>
                  <a:cubicBezTo>
                    <a:pt x="10" y="20"/>
                    <a:pt x="13" y="17"/>
                    <a:pt x="13" y="13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1978026" y="3917019"/>
            <a:ext cx="287338" cy="317500"/>
            <a:chOff x="1978026" y="4316412"/>
            <a:chExt cx="287338" cy="317500"/>
          </a:xfrm>
        </p:grpSpPr>
        <p:sp>
          <p:nvSpPr>
            <p:cNvPr id="170" name="Freeform 141"/>
            <p:cNvSpPr>
              <a:spLocks noEditPoints="1"/>
            </p:cNvSpPr>
            <p:nvPr/>
          </p:nvSpPr>
          <p:spPr bwMode="auto">
            <a:xfrm>
              <a:off x="1978026" y="4316412"/>
              <a:ext cx="287338" cy="317500"/>
            </a:xfrm>
            <a:custGeom>
              <a:avLst/>
              <a:gdLst>
                <a:gd name="T0" fmla="*/ 29 w 195"/>
                <a:gd name="T1" fmla="*/ 186 h 215"/>
                <a:gd name="T2" fmla="*/ 166 w 195"/>
                <a:gd name="T3" fmla="*/ 186 h 215"/>
                <a:gd name="T4" fmla="*/ 166 w 195"/>
                <a:gd name="T5" fmla="*/ 49 h 215"/>
                <a:gd name="T6" fmla="*/ 104 w 195"/>
                <a:gd name="T7" fmla="*/ 13 h 215"/>
                <a:gd name="T8" fmla="*/ 124 w 195"/>
                <a:gd name="T9" fmla="*/ 7 h 215"/>
                <a:gd name="T10" fmla="*/ 97 w 195"/>
                <a:gd name="T11" fmla="*/ 0 h 215"/>
                <a:gd name="T12" fmla="*/ 77 w 195"/>
                <a:gd name="T13" fmla="*/ 0 h 215"/>
                <a:gd name="T14" fmla="*/ 77 w 195"/>
                <a:gd name="T15" fmla="*/ 13 h 215"/>
                <a:gd name="T16" fmla="*/ 91 w 195"/>
                <a:gd name="T17" fmla="*/ 20 h 215"/>
                <a:gd name="T18" fmla="*/ 0 w 195"/>
                <a:gd name="T19" fmla="*/ 117 h 215"/>
                <a:gd name="T20" fmla="*/ 174 w 195"/>
                <a:gd name="T21" fmla="*/ 111 h 215"/>
                <a:gd name="T22" fmla="*/ 174 w 195"/>
                <a:gd name="T23" fmla="*/ 124 h 215"/>
                <a:gd name="T24" fmla="*/ 161 w 195"/>
                <a:gd name="T25" fmla="*/ 172 h 215"/>
                <a:gd name="T26" fmla="*/ 151 w 195"/>
                <a:gd name="T27" fmla="*/ 162 h 215"/>
                <a:gd name="T28" fmla="*/ 142 w 195"/>
                <a:gd name="T29" fmla="*/ 171 h 215"/>
                <a:gd name="T30" fmla="*/ 152 w 195"/>
                <a:gd name="T31" fmla="*/ 181 h 215"/>
                <a:gd name="T32" fmla="*/ 104 w 195"/>
                <a:gd name="T33" fmla="*/ 191 h 215"/>
                <a:gd name="T34" fmla="*/ 91 w 195"/>
                <a:gd name="T35" fmla="*/ 191 h 215"/>
                <a:gd name="T36" fmla="*/ 43 w 195"/>
                <a:gd name="T37" fmla="*/ 181 h 215"/>
                <a:gd name="T38" fmla="*/ 53 w 195"/>
                <a:gd name="T39" fmla="*/ 171 h 215"/>
                <a:gd name="T40" fmla="*/ 44 w 195"/>
                <a:gd name="T41" fmla="*/ 162 h 215"/>
                <a:gd name="T42" fmla="*/ 34 w 195"/>
                <a:gd name="T43" fmla="*/ 172 h 215"/>
                <a:gd name="T44" fmla="*/ 20 w 195"/>
                <a:gd name="T45" fmla="*/ 124 h 215"/>
                <a:gd name="T46" fmla="*/ 20 w 195"/>
                <a:gd name="T47" fmla="*/ 111 h 215"/>
                <a:gd name="T48" fmla="*/ 34 w 195"/>
                <a:gd name="T49" fmla="*/ 63 h 215"/>
                <a:gd name="T50" fmla="*/ 44 w 195"/>
                <a:gd name="T51" fmla="*/ 73 h 215"/>
                <a:gd name="T52" fmla="*/ 53 w 195"/>
                <a:gd name="T53" fmla="*/ 73 h 215"/>
                <a:gd name="T54" fmla="*/ 44 w 195"/>
                <a:gd name="T55" fmla="*/ 54 h 215"/>
                <a:gd name="T56" fmla="*/ 91 w 195"/>
                <a:gd name="T57" fmla="*/ 34 h 215"/>
                <a:gd name="T58" fmla="*/ 97 w 195"/>
                <a:gd name="T59" fmla="*/ 47 h 215"/>
                <a:gd name="T60" fmla="*/ 104 w 195"/>
                <a:gd name="T61" fmla="*/ 34 h 215"/>
                <a:gd name="T62" fmla="*/ 151 w 195"/>
                <a:gd name="T63" fmla="*/ 54 h 215"/>
                <a:gd name="T64" fmla="*/ 142 w 195"/>
                <a:gd name="T65" fmla="*/ 73 h 215"/>
                <a:gd name="T66" fmla="*/ 151 w 195"/>
                <a:gd name="T67" fmla="*/ 73 h 215"/>
                <a:gd name="T68" fmla="*/ 161 w 195"/>
                <a:gd name="T69" fmla="*/ 6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5" h="215">
                  <a:moveTo>
                    <a:pt x="0" y="117"/>
                  </a:moveTo>
                  <a:cubicBezTo>
                    <a:pt x="0" y="143"/>
                    <a:pt x="10" y="168"/>
                    <a:pt x="29" y="186"/>
                  </a:cubicBezTo>
                  <a:cubicBezTo>
                    <a:pt x="47" y="205"/>
                    <a:pt x="71" y="215"/>
                    <a:pt x="97" y="215"/>
                  </a:cubicBezTo>
                  <a:cubicBezTo>
                    <a:pt x="123" y="215"/>
                    <a:pt x="148" y="205"/>
                    <a:pt x="166" y="186"/>
                  </a:cubicBezTo>
                  <a:cubicBezTo>
                    <a:pt x="184" y="168"/>
                    <a:pt x="195" y="143"/>
                    <a:pt x="195" y="117"/>
                  </a:cubicBezTo>
                  <a:cubicBezTo>
                    <a:pt x="195" y="91"/>
                    <a:pt x="184" y="67"/>
                    <a:pt x="166" y="49"/>
                  </a:cubicBezTo>
                  <a:cubicBezTo>
                    <a:pt x="149" y="32"/>
                    <a:pt x="127" y="22"/>
                    <a:pt x="104" y="20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4" y="0"/>
                    <a:pt x="71" y="3"/>
                    <a:pt x="71" y="7"/>
                  </a:cubicBezTo>
                  <a:cubicBezTo>
                    <a:pt x="71" y="10"/>
                    <a:pt x="74" y="13"/>
                    <a:pt x="77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67" y="22"/>
                    <a:pt x="45" y="32"/>
                    <a:pt x="29" y="49"/>
                  </a:cubicBezTo>
                  <a:cubicBezTo>
                    <a:pt x="10" y="67"/>
                    <a:pt x="0" y="91"/>
                    <a:pt x="0" y="117"/>
                  </a:cubicBezTo>
                  <a:close/>
                  <a:moveTo>
                    <a:pt x="181" y="111"/>
                  </a:moveTo>
                  <a:cubicBezTo>
                    <a:pt x="174" y="111"/>
                    <a:pt x="174" y="111"/>
                    <a:pt x="174" y="111"/>
                  </a:cubicBezTo>
                  <a:cubicBezTo>
                    <a:pt x="171" y="111"/>
                    <a:pt x="168" y="114"/>
                    <a:pt x="168" y="117"/>
                  </a:cubicBezTo>
                  <a:cubicBezTo>
                    <a:pt x="168" y="121"/>
                    <a:pt x="171" y="124"/>
                    <a:pt x="174" y="124"/>
                  </a:cubicBezTo>
                  <a:cubicBezTo>
                    <a:pt x="181" y="124"/>
                    <a:pt x="181" y="124"/>
                    <a:pt x="181" y="124"/>
                  </a:cubicBezTo>
                  <a:cubicBezTo>
                    <a:pt x="180" y="142"/>
                    <a:pt x="173" y="158"/>
                    <a:pt x="161" y="172"/>
                  </a:cubicBezTo>
                  <a:cubicBezTo>
                    <a:pt x="161" y="172"/>
                    <a:pt x="161" y="171"/>
                    <a:pt x="161" y="171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48" y="159"/>
                    <a:pt x="144" y="159"/>
                    <a:pt x="142" y="162"/>
                  </a:cubicBezTo>
                  <a:cubicBezTo>
                    <a:pt x="139" y="164"/>
                    <a:pt x="139" y="168"/>
                    <a:pt x="142" y="171"/>
                  </a:cubicBezTo>
                  <a:cubicBezTo>
                    <a:pt x="151" y="181"/>
                    <a:pt x="151" y="181"/>
                    <a:pt x="151" y="181"/>
                  </a:cubicBezTo>
                  <a:cubicBezTo>
                    <a:pt x="151" y="181"/>
                    <a:pt x="152" y="181"/>
                    <a:pt x="152" y="181"/>
                  </a:cubicBezTo>
                  <a:cubicBezTo>
                    <a:pt x="138" y="193"/>
                    <a:pt x="122" y="200"/>
                    <a:pt x="104" y="201"/>
                  </a:cubicBezTo>
                  <a:cubicBezTo>
                    <a:pt x="104" y="191"/>
                    <a:pt x="104" y="191"/>
                    <a:pt x="104" y="191"/>
                  </a:cubicBezTo>
                  <a:cubicBezTo>
                    <a:pt x="104" y="187"/>
                    <a:pt x="101" y="184"/>
                    <a:pt x="97" y="184"/>
                  </a:cubicBezTo>
                  <a:cubicBezTo>
                    <a:pt x="94" y="184"/>
                    <a:pt x="91" y="187"/>
                    <a:pt x="91" y="191"/>
                  </a:cubicBezTo>
                  <a:cubicBezTo>
                    <a:pt x="91" y="201"/>
                    <a:pt x="91" y="201"/>
                    <a:pt x="91" y="201"/>
                  </a:cubicBezTo>
                  <a:cubicBezTo>
                    <a:pt x="73" y="200"/>
                    <a:pt x="56" y="193"/>
                    <a:pt x="43" y="181"/>
                  </a:cubicBezTo>
                  <a:cubicBezTo>
                    <a:pt x="43" y="181"/>
                    <a:pt x="43" y="181"/>
                    <a:pt x="44" y="181"/>
                  </a:cubicBezTo>
                  <a:cubicBezTo>
                    <a:pt x="53" y="171"/>
                    <a:pt x="53" y="171"/>
                    <a:pt x="53" y="171"/>
                  </a:cubicBezTo>
                  <a:cubicBezTo>
                    <a:pt x="56" y="168"/>
                    <a:pt x="56" y="164"/>
                    <a:pt x="53" y="162"/>
                  </a:cubicBezTo>
                  <a:cubicBezTo>
                    <a:pt x="50" y="159"/>
                    <a:pt x="46" y="159"/>
                    <a:pt x="44" y="162"/>
                  </a:cubicBezTo>
                  <a:cubicBezTo>
                    <a:pt x="34" y="171"/>
                    <a:pt x="34" y="171"/>
                    <a:pt x="34" y="171"/>
                  </a:cubicBezTo>
                  <a:cubicBezTo>
                    <a:pt x="34" y="171"/>
                    <a:pt x="34" y="172"/>
                    <a:pt x="34" y="172"/>
                  </a:cubicBezTo>
                  <a:cubicBezTo>
                    <a:pt x="22" y="158"/>
                    <a:pt x="15" y="142"/>
                    <a:pt x="14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24" y="124"/>
                    <a:pt x="27" y="121"/>
                    <a:pt x="27" y="117"/>
                  </a:cubicBezTo>
                  <a:cubicBezTo>
                    <a:pt x="27" y="114"/>
                    <a:pt x="24" y="111"/>
                    <a:pt x="20" y="111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5" y="93"/>
                    <a:pt x="22" y="76"/>
                    <a:pt x="34" y="63"/>
                  </a:cubicBezTo>
                  <a:cubicBezTo>
                    <a:pt x="34" y="63"/>
                    <a:pt x="34" y="63"/>
                    <a:pt x="34" y="6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5" y="74"/>
                    <a:pt x="47" y="75"/>
                    <a:pt x="48" y="75"/>
                  </a:cubicBezTo>
                  <a:cubicBezTo>
                    <a:pt x="50" y="75"/>
                    <a:pt x="52" y="74"/>
                    <a:pt x="53" y="73"/>
                  </a:cubicBezTo>
                  <a:cubicBezTo>
                    <a:pt x="56" y="71"/>
                    <a:pt x="56" y="66"/>
                    <a:pt x="53" y="6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56" y="42"/>
                    <a:pt x="73" y="35"/>
                    <a:pt x="91" y="34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44"/>
                    <a:pt x="94" y="47"/>
                    <a:pt x="97" y="47"/>
                  </a:cubicBezTo>
                  <a:cubicBezTo>
                    <a:pt x="101" y="47"/>
                    <a:pt x="104" y="44"/>
                    <a:pt x="104" y="40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122" y="35"/>
                    <a:pt x="138" y="42"/>
                    <a:pt x="152" y="54"/>
                  </a:cubicBezTo>
                  <a:cubicBezTo>
                    <a:pt x="152" y="54"/>
                    <a:pt x="151" y="54"/>
                    <a:pt x="151" y="5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39" y="66"/>
                    <a:pt x="139" y="71"/>
                    <a:pt x="142" y="73"/>
                  </a:cubicBezTo>
                  <a:cubicBezTo>
                    <a:pt x="143" y="74"/>
                    <a:pt x="145" y="75"/>
                    <a:pt x="146" y="75"/>
                  </a:cubicBezTo>
                  <a:cubicBezTo>
                    <a:pt x="148" y="75"/>
                    <a:pt x="150" y="74"/>
                    <a:pt x="151" y="7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73" y="76"/>
                    <a:pt x="180" y="93"/>
                    <a:pt x="181" y="1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" name="Freeform 142"/>
            <p:cNvSpPr>
              <a:spLocks/>
            </p:cNvSpPr>
            <p:nvPr/>
          </p:nvSpPr>
          <p:spPr bwMode="auto">
            <a:xfrm>
              <a:off x="2101851" y="4419600"/>
              <a:ext cx="39688" cy="90487"/>
            </a:xfrm>
            <a:custGeom>
              <a:avLst/>
              <a:gdLst>
                <a:gd name="T0" fmla="*/ 20 w 27"/>
                <a:gd name="T1" fmla="*/ 36 h 61"/>
                <a:gd name="T2" fmla="*/ 20 w 27"/>
                <a:gd name="T3" fmla="*/ 7 h 61"/>
                <a:gd name="T4" fmla="*/ 13 w 27"/>
                <a:gd name="T5" fmla="*/ 0 h 61"/>
                <a:gd name="T6" fmla="*/ 7 w 27"/>
                <a:gd name="T7" fmla="*/ 7 h 61"/>
                <a:gd name="T8" fmla="*/ 7 w 27"/>
                <a:gd name="T9" fmla="*/ 36 h 61"/>
                <a:gd name="T10" fmla="*/ 0 w 27"/>
                <a:gd name="T11" fmla="*/ 47 h 61"/>
                <a:gd name="T12" fmla="*/ 13 w 27"/>
                <a:gd name="T13" fmla="*/ 61 h 61"/>
                <a:gd name="T14" fmla="*/ 27 w 27"/>
                <a:gd name="T15" fmla="*/ 47 h 61"/>
                <a:gd name="T16" fmla="*/ 20 w 27"/>
                <a:gd name="T17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61">
                  <a:moveTo>
                    <a:pt x="20" y="36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3"/>
                    <a:pt x="17" y="0"/>
                    <a:pt x="13" y="0"/>
                  </a:cubicBezTo>
                  <a:cubicBezTo>
                    <a:pt x="10" y="0"/>
                    <a:pt x="7" y="3"/>
                    <a:pt x="7" y="7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3" y="38"/>
                    <a:pt x="0" y="42"/>
                    <a:pt x="0" y="47"/>
                  </a:cubicBezTo>
                  <a:cubicBezTo>
                    <a:pt x="0" y="55"/>
                    <a:pt x="6" y="61"/>
                    <a:pt x="13" y="61"/>
                  </a:cubicBezTo>
                  <a:cubicBezTo>
                    <a:pt x="21" y="61"/>
                    <a:pt x="27" y="55"/>
                    <a:pt x="27" y="47"/>
                  </a:cubicBezTo>
                  <a:cubicBezTo>
                    <a:pt x="27" y="42"/>
                    <a:pt x="24" y="38"/>
                    <a:pt x="20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72" name="Freeform 143"/>
          <p:cNvSpPr>
            <a:spLocks noEditPoints="1"/>
          </p:cNvSpPr>
          <p:nvPr/>
        </p:nvSpPr>
        <p:spPr bwMode="auto">
          <a:xfrm>
            <a:off x="2493964" y="3917019"/>
            <a:ext cx="236538" cy="317500"/>
          </a:xfrm>
          <a:custGeom>
            <a:avLst/>
            <a:gdLst>
              <a:gd name="T0" fmla="*/ 141 w 161"/>
              <a:gd name="T1" fmla="*/ 54 h 215"/>
              <a:gd name="T2" fmla="*/ 141 w 161"/>
              <a:gd name="T3" fmla="*/ 34 h 215"/>
              <a:gd name="T4" fmla="*/ 154 w 161"/>
              <a:gd name="T5" fmla="*/ 34 h 215"/>
              <a:gd name="T6" fmla="*/ 161 w 161"/>
              <a:gd name="T7" fmla="*/ 27 h 215"/>
              <a:gd name="T8" fmla="*/ 161 w 161"/>
              <a:gd name="T9" fmla="*/ 7 h 215"/>
              <a:gd name="T10" fmla="*/ 154 w 161"/>
              <a:gd name="T11" fmla="*/ 0 h 215"/>
              <a:gd name="T12" fmla="*/ 7 w 161"/>
              <a:gd name="T13" fmla="*/ 0 h 215"/>
              <a:gd name="T14" fmla="*/ 0 w 161"/>
              <a:gd name="T15" fmla="*/ 7 h 215"/>
              <a:gd name="T16" fmla="*/ 0 w 161"/>
              <a:gd name="T17" fmla="*/ 27 h 215"/>
              <a:gd name="T18" fmla="*/ 7 w 161"/>
              <a:gd name="T19" fmla="*/ 34 h 215"/>
              <a:gd name="T20" fmla="*/ 20 w 161"/>
              <a:gd name="T21" fmla="*/ 34 h 215"/>
              <a:gd name="T22" fmla="*/ 20 w 161"/>
              <a:gd name="T23" fmla="*/ 54 h 215"/>
              <a:gd name="T24" fmla="*/ 53 w 161"/>
              <a:gd name="T25" fmla="*/ 107 h 215"/>
              <a:gd name="T26" fmla="*/ 20 w 161"/>
              <a:gd name="T27" fmla="*/ 161 h 215"/>
              <a:gd name="T28" fmla="*/ 20 w 161"/>
              <a:gd name="T29" fmla="*/ 181 h 215"/>
              <a:gd name="T30" fmla="*/ 7 w 161"/>
              <a:gd name="T31" fmla="*/ 181 h 215"/>
              <a:gd name="T32" fmla="*/ 0 w 161"/>
              <a:gd name="T33" fmla="*/ 188 h 215"/>
              <a:gd name="T34" fmla="*/ 0 w 161"/>
              <a:gd name="T35" fmla="*/ 208 h 215"/>
              <a:gd name="T36" fmla="*/ 7 w 161"/>
              <a:gd name="T37" fmla="*/ 215 h 215"/>
              <a:gd name="T38" fmla="*/ 154 w 161"/>
              <a:gd name="T39" fmla="*/ 215 h 215"/>
              <a:gd name="T40" fmla="*/ 161 w 161"/>
              <a:gd name="T41" fmla="*/ 208 h 215"/>
              <a:gd name="T42" fmla="*/ 161 w 161"/>
              <a:gd name="T43" fmla="*/ 188 h 215"/>
              <a:gd name="T44" fmla="*/ 154 w 161"/>
              <a:gd name="T45" fmla="*/ 181 h 215"/>
              <a:gd name="T46" fmla="*/ 141 w 161"/>
              <a:gd name="T47" fmla="*/ 181 h 215"/>
              <a:gd name="T48" fmla="*/ 141 w 161"/>
              <a:gd name="T49" fmla="*/ 161 h 215"/>
              <a:gd name="T50" fmla="*/ 108 w 161"/>
              <a:gd name="T51" fmla="*/ 107 h 215"/>
              <a:gd name="T52" fmla="*/ 141 w 161"/>
              <a:gd name="T53" fmla="*/ 54 h 215"/>
              <a:gd name="T54" fmla="*/ 13 w 161"/>
              <a:gd name="T55" fmla="*/ 13 h 215"/>
              <a:gd name="T56" fmla="*/ 148 w 161"/>
              <a:gd name="T57" fmla="*/ 13 h 215"/>
              <a:gd name="T58" fmla="*/ 148 w 161"/>
              <a:gd name="T59" fmla="*/ 20 h 215"/>
              <a:gd name="T60" fmla="*/ 13 w 161"/>
              <a:gd name="T61" fmla="*/ 20 h 215"/>
              <a:gd name="T62" fmla="*/ 13 w 161"/>
              <a:gd name="T63" fmla="*/ 13 h 215"/>
              <a:gd name="T64" fmla="*/ 148 w 161"/>
              <a:gd name="T65" fmla="*/ 201 h 215"/>
              <a:gd name="T66" fmla="*/ 13 w 161"/>
              <a:gd name="T67" fmla="*/ 201 h 215"/>
              <a:gd name="T68" fmla="*/ 13 w 161"/>
              <a:gd name="T69" fmla="*/ 195 h 215"/>
              <a:gd name="T70" fmla="*/ 148 w 161"/>
              <a:gd name="T71" fmla="*/ 195 h 215"/>
              <a:gd name="T72" fmla="*/ 148 w 161"/>
              <a:gd name="T73" fmla="*/ 201 h 215"/>
              <a:gd name="T74" fmla="*/ 127 w 161"/>
              <a:gd name="T75" fmla="*/ 161 h 215"/>
              <a:gd name="T76" fmla="*/ 127 w 161"/>
              <a:gd name="T77" fmla="*/ 181 h 215"/>
              <a:gd name="T78" fmla="*/ 33 w 161"/>
              <a:gd name="T79" fmla="*/ 181 h 215"/>
              <a:gd name="T80" fmla="*/ 33 w 161"/>
              <a:gd name="T81" fmla="*/ 161 h 215"/>
              <a:gd name="T82" fmla="*/ 80 w 161"/>
              <a:gd name="T83" fmla="*/ 114 h 215"/>
              <a:gd name="T84" fmla="*/ 127 w 161"/>
              <a:gd name="T85" fmla="*/ 161 h 215"/>
              <a:gd name="T86" fmla="*/ 80 w 161"/>
              <a:gd name="T87" fmla="*/ 101 h 215"/>
              <a:gd name="T88" fmla="*/ 33 w 161"/>
              <a:gd name="T89" fmla="*/ 54 h 215"/>
              <a:gd name="T90" fmla="*/ 33 w 161"/>
              <a:gd name="T91" fmla="*/ 34 h 215"/>
              <a:gd name="T92" fmla="*/ 127 w 161"/>
              <a:gd name="T93" fmla="*/ 34 h 215"/>
              <a:gd name="T94" fmla="*/ 127 w 161"/>
              <a:gd name="T95" fmla="*/ 54 h 215"/>
              <a:gd name="T96" fmla="*/ 80 w 161"/>
              <a:gd name="T97" fmla="*/ 101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1" h="215">
                <a:moveTo>
                  <a:pt x="141" y="54"/>
                </a:moveTo>
                <a:cubicBezTo>
                  <a:pt x="141" y="34"/>
                  <a:pt x="141" y="34"/>
                  <a:pt x="141" y="34"/>
                </a:cubicBezTo>
                <a:cubicBezTo>
                  <a:pt x="154" y="34"/>
                  <a:pt x="154" y="34"/>
                  <a:pt x="154" y="34"/>
                </a:cubicBezTo>
                <a:cubicBezTo>
                  <a:pt x="158" y="34"/>
                  <a:pt x="161" y="31"/>
                  <a:pt x="161" y="27"/>
                </a:cubicBezTo>
                <a:cubicBezTo>
                  <a:pt x="161" y="7"/>
                  <a:pt x="161" y="7"/>
                  <a:pt x="161" y="7"/>
                </a:cubicBezTo>
                <a:cubicBezTo>
                  <a:pt x="161" y="3"/>
                  <a:pt x="158" y="0"/>
                  <a:pt x="15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1"/>
                  <a:pt x="3" y="34"/>
                  <a:pt x="7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77"/>
                  <a:pt x="33" y="97"/>
                  <a:pt x="53" y="107"/>
                </a:cubicBezTo>
                <a:cubicBezTo>
                  <a:pt x="33" y="117"/>
                  <a:pt x="20" y="138"/>
                  <a:pt x="20" y="161"/>
                </a:cubicBezTo>
                <a:cubicBezTo>
                  <a:pt x="20" y="181"/>
                  <a:pt x="20" y="181"/>
                  <a:pt x="20" y="181"/>
                </a:cubicBezTo>
                <a:cubicBezTo>
                  <a:pt x="7" y="181"/>
                  <a:pt x="7" y="181"/>
                  <a:pt x="7" y="181"/>
                </a:cubicBezTo>
                <a:cubicBezTo>
                  <a:pt x="3" y="181"/>
                  <a:pt x="0" y="184"/>
                  <a:pt x="0" y="188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2"/>
                  <a:pt x="3" y="215"/>
                  <a:pt x="7" y="215"/>
                </a:cubicBezTo>
                <a:cubicBezTo>
                  <a:pt x="154" y="215"/>
                  <a:pt x="154" y="215"/>
                  <a:pt x="154" y="215"/>
                </a:cubicBezTo>
                <a:cubicBezTo>
                  <a:pt x="158" y="215"/>
                  <a:pt x="161" y="212"/>
                  <a:pt x="161" y="208"/>
                </a:cubicBezTo>
                <a:cubicBezTo>
                  <a:pt x="161" y="188"/>
                  <a:pt x="161" y="188"/>
                  <a:pt x="161" y="188"/>
                </a:cubicBezTo>
                <a:cubicBezTo>
                  <a:pt x="161" y="184"/>
                  <a:pt x="158" y="181"/>
                  <a:pt x="154" y="181"/>
                </a:cubicBezTo>
                <a:cubicBezTo>
                  <a:pt x="141" y="181"/>
                  <a:pt x="141" y="181"/>
                  <a:pt x="141" y="181"/>
                </a:cubicBezTo>
                <a:cubicBezTo>
                  <a:pt x="141" y="161"/>
                  <a:pt x="141" y="161"/>
                  <a:pt x="141" y="161"/>
                </a:cubicBezTo>
                <a:cubicBezTo>
                  <a:pt x="141" y="138"/>
                  <a:pt x="127" y="117"/>
                  <a:pt x="108" y="107"/>
                </a:cubicBezTo>
                <a:cubicBezTo>
                  <a:pt x="127" y="97"/>
                  <a:pt x="141" y="77"/>
                  <a:pt x="141" y="54"/>
                </a:cubicBezTo>
                <a:close/>
                <a:moveTo>
                  <a:pt x="13" y="13"/>
                </a:moveTo>
                <a:cubicBezTo>
                  <a:pt x="148" y="13"/>
                  <a:pt x="148" y="13"/>
                  <a:pt x="148" y="13"/>
                </a:cubicBezTo>
                <a:cubicBezTo>
                  <a:pt x="148" y="20"/>
                  <a:pt x="148" y="20"/>
                  <a:pt x="148" y="20"/>
                </a:cubicBezTo>
                <a:cubicBezTo>
                  <a:pt x="13" y="20"/>
                  <a:pt x="13" y="20"/>
                  <a:pt x="13" y="20"/>
                </a:cubicBezTo>
                <a:lnTo>
                  <a:pt x="13" y="13"/>
                </a:lnTo>
                <a:close/>
                <a:moveTo>
                  <a:pt x="148" y="201"/>
                </a:moveTo>
                <a:cubicBezTo>
                  <a:pt x="13" y="201"/>
                  <a:pt x="13" y="201"/>
                  <a:pt x="13" y="201"/>
                </a:cubicBezTo>
                <a:cubicBezTo>
                  <a:pt x="13" y="195"/>
                  <a:pt x="13" y="195"/>
                  <a:pt x="13" y="195"/>
                </a:cubicBezTo>
                <a:cubicBezTo>
                  <a:pt x="148" y="195"/>
                  <a:pt x="148" y="195"/>
                  <a:pt x="148" y="195"/>
                </a:cubicBezTo>
                <a:lnTo>
                  <a:pt x="148" y="201"/>
                </a:lnTo>
                <a:close/>
                <a:moveTo>
                  <a:pt x="127" y="161"/>
                </a:moveTo>
                <a:cubicBezTo>
                  <a:pt x="127" y="181"/>
                  <a:pt x="127" y="181"/>
                  <a:pt x="127" y="181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3" y="161"/>
                  <a:pt x="33" y="161"/>
                  <a:pt x="33" y="161"/>
                </a:cubicBezTo>
                <a:cubicBezTo>
                  <a:pt x="33" y="135"/>
                  <a:pt x="55" y="114"/>
                  <a:pt x="80" y="114"/>
                </a:cubicBezTo>
                <a:cubicBezTo>
                  <a:pt x="106" y="114"/>
                  <a:pt x="127" y="135"/>
                  <a:pt x="127" y="161"/>
                </a:cubicBezTo>
                <a:close/>
                <a:moveTo>
                  <a:pt x="80" y="101"/>
                </a:moveTo>
                <a:cubicBezTo>
                  <a:pt x="55" y="101"/>
                  <a:pt x="33" y="80"/>
                  <a:pt x="33" y="54"/>
                </a:cubicBezTo>
                <a:cubicBezTo>
                  <a:pt x="33" y="34"/>
                  <a:pt x="33" y="34"/>
                  <a:pt x="33" y="34"/>
                </a:cubicBezTo>
                <a:cubicBezTo>
                  <a:pt x="127" y="34"/>
                  <a:pt x="127" y="34"/>
                  <a:pt x="127" y="3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27" y="80"/>
                  <a:pt x="106" y="101"/>
                  <a:pt x="80" y="10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00" name="Group 299"/>
          <p:cNvGrpSpPr/>
          <p:nvPr/>
        </p:nvGrpSpPr>
        <p:grpSpPr>
          <a:xfrm>
            <a:off x="2994026" y="3917019"/>
            <a:ext cx="217488" cy="317500"/>
            <a:chOff x="2994026" y="4316412"/>
            <a:chExt cx="217488" cy="317500"/>
          </a:xfrm>
        </p:grpSpPr>
        <p:sp>
          <p:nvSpPr>
            <p:cNvPr id="173" name="Freeform 144"/>
            <p:cNvSpPr>
              <a:spLocks noEditPoints="1"/>
            </p:cNvSpPr>
            <p:nvPr/>
          </p:nvSpPr>
          <p:spPr bwMode="auto">
            <a:xfrm>
              <a:off x="2994026" y="4316412"/>
              <a:ext cx="217488" cy="317500"/>
            </a:xfrm>
            <a:custGeom>
              <a:avLst/>
              <a:gdLst>
                <a:gd name="T0" fmla="*/ 33 w 147"/>
                <a:gd name="T1" fmla="*/ 215 h 215"/>
                <a:gd name="T2" fmla="*/ 114 w 147"/>
                <a:gd name="T3" fmla="*/ 215 h 215"/>
                <a:gd name="T4" fmla="*/ 121 w 147"/>
                <a:gd name="T5" fmla="*/ 208 h 215"/>
                <a:gd name="T6" fmla="*/ 121 w 147"/>
                <a:gd name="T7" fmla="*/ 164 h 215"/>
                <a:gd name="T8" fmla="*/ 147 w 147"/>
                <a:gd name="T9" fmla="*/ 107 h 215"/>
                <a:gd name="T10" fmla="*/ 121 w 147"/>
                <a:gd name="T11" fmla="*/ 50 h 215"/>
                <a:gd name="T12" fmla="*/ 121 w 147"/>
                <a:gd name="T13" fmla="*/ 7 h 215"/>
                <a:gd name="T14" fmla="*/ 114 w 147"/>
                <a:gd name="T15" fmla="*/ 0 h 215"/>
                <a:gd name="T16" fmla="*/ 33 w 147"/>
                <a:gd name="T17" fmla="*/ 0 h 215"/>
                <a:gd name="T18" fmla="*/ 27 w 147"/>
                <a:gd name="T19" fmla="*/ 7 h 215"/>
                <a:gd name="T20" fmla="*/ 27 w 147"/>
                <a:gd name="T21" fmla="*/ 50 h 215"/>
                <a:gd name="T22" fmla="*/ 0 w 147"/>
                <a:gd name="T23" fmla="*/ 107 h 215"/>
                <a:gd name="T24" fmla="*/ 27 w 147"/>
                <a:gd name="T25" fmla="*/ 164 h 215"/>
                <a:gd name="T26" fmla="*/ 27 w 147"/>
                <a:gd name="T27" fmla="*/ 208 h 215"/>
                <a:gd name="T28" fmla="*/ 33 w 147"/>
                <a:gd name="T29" fmla="*/ 215 h 215"/>
                <a:gd name="T30" fmla="*/ 107 w 147"/>
                <a:gd name="T31" fmla="*/ 201 h 215"/>
                <a:gd name="T32" fmla="*/ 40 w 147"/>
                <a:gd name="T33" fmla="*/ 201 h 215"/>
                <a:gd name="T34" fmla="*/ 40 w 147"/>
                <a:gd name="T35" fmla="*/ 173 h 215"/>
                <a:gd name="T36" fmla="*/ 74 w 147"/>
                <a:gd name="T37" fmla="*/ 181 h 215"/>
                <a:gd name="T38" fmla="*/ 107 w 147"/>
                <a:gd name="T39" fmla="*/ 173 h 215"/>
                <a:gd name="T40" fmla="*/ 107 w 147"/>
                <a:gd name="T41" fmla="*/ 201 h 215"/>
                <a:gd name="T42" fmla="*/ 40 w 147"/>
                <a:gd name="T43" fmla="*/ 13 h 215"/>
                <a:gd name="T44" fmla="*/ 107 w 147"/>
                <a:gd name="T45" fmla="*/ 13 h 215"/>
                <a:gd name="T46" fmla="*/ 107 w 147"/>
                <a:gd name="T47" fmla="*/ 42 h 215"/>
                <a:gd name="T48" fmla="*/ 74 w 147"/>
                <a:gd name="T49" fmla="*/ 34 h 215"/>
                <a:gd name="T50" fmla="*/ 40 w 147"/>
                <a:gd name="T51" fmla="*/ 42 h 215"/>
                <a:gd name="T52" fmla="*/ 40 w 147"/>
                <a:gd name="T53" fmla="*/ 13 h 215"/>
                <a:gd name="T54" fmla="*/ 13 w 147"/>
                <a:gd name="T55" fmla="*/ 107 h 215"/>
                <a:gd name="T56" fmla="*/ 74 w 147"/>
                <a:gd name="T57" fmla="*/ 47 h 215"/>
                <a:gd name="T58" fmla="*/ 134 w 147"/>
                <a:gd name="T59" fmla="*/ 107 h 215"/>
                <a:gd name="T60" fmla="*/ 74 w 147"/>
                <a:gd name="T61" fmla="*/ 168 h 215"/>
                <a:gd name="T62" fmla="*/ 13 w 147"/>
                <a:gd name="T63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" h="215">
                  <a:moveTo>
                    <a:pt x="33" y="215"/>
                  </a:moveTo>
                  <a:cubicBezTo>
                    <a:pt x="114" y="215"/>
                    <a:pt x="114" y="215"/>
                    <a:pt x="114" y="215"/>
                  </a:cubicBezTo>
                  <a:cubicBezTo>
                    <a:pt x="118" y="215"/>
                    <a:pt x="121" y="212"/>
                    <a:pt x="121" y="208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37" y="151"/>
                    <a:pt x="147" y="130"/>
                    <a:pt x="147" y="107"/>
                  </a:cubicBezTo>
                  <a:cubicBezTo>
                    <a:pt x="147" y="84"/>
                    <a:pt x="137" y="64"/>
                    <a:pt x="121" y="50"/>
                  </a:cubicBezTo>
                  <a:cubicBezTo>
                    <a:pt x="121" y="7"/>
                    <a:pt x="121" y="7"/>
                    <a:pt x="121" y="7"/>
                  </a:cubicBezTo>
                  <a:cubicBezTo>
                    <a:pt x="121" y="3"/>
                    <a:pt x="118" y="0"/>
                    <a:pt x="11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7" y="3"/>
                    <a:pt x="27" y="7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0" y="64"/>
                    <a:pt x="0" y="84"/>
                    <a:pt x="0" y="107"/>
                  </a:cubicBezTo>
                  <a:cubicBezTo>
                    <a:pt x="0" y="130"/>
                    <a:pt x="10" y="151"/>
                    <a:pt x="27" y="164"/>
                  </a:cubicBezTo>
                  <a:cubicBezTo>
                    <a:pt x="27" y="208"/>
                    <a:pt x="27" y="208"/>
                    <a:pt x="27" y="208"/>
                  </a:cubicBezTo>
                  <a:cubicBezTo>
                    <a:pt x="27" y="212"/>
                    <a:pt x="30" y="215"/>
                    <a:pt x="33" y="215"/>
                  </a:cubicBezTo>
                  <a:close/>
                  <a:moveTo>
                    <a:pt x="107" y="201"/>
                  </a:moveTo>
                  <a:cubicBezTo>
                    <a:pt x="40" y="201"/>
                    <a:pt x="40" y="201"/>
                    <a:pt x="40" y="201"/>
                  </a:cubicBezTo>
                  <a:cubicBezTo>
                    <a:pt x="40" y="173"/>
                    <a:pt x="40" y="173"/>
                    <a:pt x="40" y="173"/>
                  </a:cubicBezTo>
                  <a:cubicBezTo>
                    <a:pt x="50" y="178"/>
                    <a:pt x="62" y="181"/>
                    <a:pt x="74" y="181"/>
                  </a:cubicBezTo>
                  <a:cubicBezTo>
                    <a:pt x="86" y="181"/>
                    <a:pt x="97" y="178"/>
                    <a:pt x="107" y="173"/>
                  </a:cubicBezTo>
                  <a:lnTo>
                    <a:pt x="107" y="201"/>
                  </a:lnTo>
                  <a:close/>
                  <a:moveTo>
                    <a:pt x="40" y="13"/>
                  </a:moveTo>
                  <a:cubicBezTo>
                    <a:pt x="107" y="13"/>
                    <a:pt x="107" y="13"/>
                    <a:pt x="107" y="13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97" y="36"/>
                    <a:pt x="86" y="34"/>
                    <a:pt x="74" y="34"/>
                  </a:cubicBezTo>
                  <a:cubicBezTo>
                    <a:pt x="62" y="34"/>
                    <a:pt x="50" y="36"/>
                    <a:pt x="40" y="42"/>
                  </a:cubicBezTo>
                  <a:lnTo>
                    <a:pt x="40" y="13"/>
                  </a:lnTo>
                  <a:close/>
                  <a:moveTo>
                    <a:pt x="13" y="107"/>
                  </a:moveTo>
                  <a:cubicBezTo>
                    <a:pt x="13" y="74"/>
                    <a:pt x="40" y="47"/>
                    <a:pt x="74" y="47"/>
                  </a:cubicBezTo>
                  <a:cubicBezTo>
                    <a:pt x="107" y="47"/>
                    <a:pt x="134" y="74"/>
                    <a:pt x="134" y="107"/>
                  </a:cubicBezTo>
                  <a:cubicBezTo>
                    <a:pt x="134" y="141"/>
                    <a:pt x="107" y="168"/>
                    <a:pt x="74" y="168"/>
                  </a:cubicBezTo>
                  <a:cubicBezTo>
                    <a:pt x="40" y="168"/>
                    <a:pt x="13" y="141"/>
                    <a:pt x="13" y="1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Freeform 145"/>
            <p:cNvSpPr>
              <a:spLocks/>
            </p:cNvSpPr>
            <p:nvPr/>
          </p:nvSpPr>
          <p:spPr bwMode="auto">
            <a:xfrm>
              <a:off x="3092451" y="4405312"/>
              <a:ext cx="60325" cy="98425"/>
            </a:xfrm>
            <a:custGeom>
              <a:avLst/>
              <a:gdLst>
                <a:gd name="T0" fmla="*/ 4 w 41"/>
                <a:gd name="T1" fmla="*/ 53 h 67"/>
                <a:gd name="T2" fmla="*/ 30 w 41"/>
                <a:gd name="T3" fmla="*/ 67 h 67"/>
                <a:gd name="T4" fmla="*/ 33 w 41"/>
                <a:gd name="T5" fmla="*/ 67 h 67"/>
                <a:gd name="T6" fmla="*/ 39 w 41"/>
                <a:gd name="T7" fmla="*/ 64 h 67"/>
                <a:gd name="T8" fmla="*/ 36 w 41"/>
                <a:gd name="T9" fmla="*/ 55 h 67"/>
                <a:gd name="T10" fmla="*/ 13 w 41"/>
                <a:gd name="T11" fmla="*/ 43 h 67"/>
                <a:gd name="T12" fmla="*/ 13 w 41"/>
                <a:gd name="T13" fmla="*/ 7 h 67"/>
                <a:gd name="T14" fmla="*/ 7 w 41"/>
                <a:gd name="T15" fmla="*/ 0 h 67"/>
                <a:gd name="T16" fmla="*/ 0 w 41"/>
                <a:gd name="T17" fmla="*/ 7 h 67"/>
                <a:gd name="T18" fmla="*/ 0 w 41"/>
                <a:gd name="T19" fmla="*/ 47 h 67"/>
                <a:gd name="T20" fmla="*/ 4 w 41"/>
                <a:gd name="T21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67">
                  <a:moveTo>
                    <a:pt x="4" y="53"/>
                  </a:moveTo>
                  <a:cubicBezTo>
                    <a:pt x="30" y="67"/>
                    <a:pt x="30" y="67"/>
                    <a:pt x="30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6" y="67"/>
                    <a:pt x="38" y="66"/>
                    <a:pt x="39" y="64"/>
                  </a:cubicBezTo>
                  <a:cubicBezTo>
                    <a:pt x="41" y="60"/>
                    <a:pt x="40" y="56"/>
                    <a:pt x="36" y="55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0"/>
                    <a:pt x="1" y="52"/>
                    <a:pt x="4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9" name="Group 298"/>
          <p:cNvGrpSpPr/>
          <p:nvPr/>
        </p:nvGrpSpPr>
        <p:grpSpPr>
          <a:xfrm>
            <a:off x="3433764" y="3917019"/>
            <a:ext cx="317500" cy="317500"/>
            <a:chOff x="3433764" y="4316412"/>
            <a:chExt cx="317500" cy="317500"/>
          </a:xfrm>
        </p:grpSpPr>
        <p:sp>
          <p:nvSpPr>
            <p:cNvPr id="175" name="Freeform 146"/>
            <p:cNvSpPr>
              <a:spLocks noEditPoints="1"/>
            </p:cNvSpPr>
            <p:nvPr/>
          </p:nvSpPr>
          <p:spPr bwMode="auto">
            <a:xfrm>
              <a:off x="3463926" y="4344987"/>
              <a:ext cx="257175" cy="288925"/>
            </a:xfrm>
            <a:custGeom>
              <a:avLst/>
              <a:gdLst>
                <a:gd name="T0" fmla="*/ 175 w 175"/>
                <a:gd name="T1" fmla="*/ 87 h 195"/>
                <a:gd name="T2" fmla="*/ 88 w 175"/>
                <a:gd name="T3" fmla="*/ 0 h 195"/>
                <a:gd name="T4" fmla="*/ 0 w 175"/>
                <a:gd name="T5" fmla="*/ 87 h 195"/>
                <a:gd name="T6" fmla="*/ 46 w 175"/>
                <a:gd name="T7" fmla="*/ 164 h 195"/>
                <a:gd name="T8" fmla="*/ 26 w 175"/>
                <a:gd name="T9" fmla="*/ 183 h 195"/>
                <a:gd name="T10" fmla="*/ 26 w 175"/>
                <a:gd name="T11" fmla="*/ 193 h 195"/>
                <a:gd name="T12" fmla="*/ 31 w 175"/>
                <a:gd name="T13" fmla="*/ 195 h 195"/>
                <a:gd name="T14" fmla="*/ 35 w 175"/>
                <a:gd name="T15" fmla="*/ 193 h 195"/>
                <a:gd name="T16" fmla="*/ 59 w 175"/>
                <a:gd name="T17" fmla="*/ 170 h 195"/>
                <a:gd name="T18" fmla="*/ 88 w 175"/>
                <a:gd name="T19" fmla="*/ 175 h 195"/>
                <a:gd name="T20" fmla="*/ 117 w 175"/>
                <a:gd name="T21" fmla="*/ 170 h 195"/>
                <a:gd name="T22" fmla="*/ 140 w 175"/>
                <a:gd name="T23" fmla="*/ 193 h 195"/>
                <a:gd name="T24" fmla="*/ 145 w 175"/>
                <a:gd name="T25" fmla="*/ 195 h 195"/>
                <a:gd name="T26" fmla="*/ 149 w 175"/>
                <a:gd name="T27" fmla="*/ 193 h 195"/>
                <a:gd name="T28" fmla="*/ 149 w 175"/>
                <a:gd name="T29" fmla="*/ 183 h 195"/>
                <a:gd name="T30" fmla="*/ 130 w 175"/>
                <a:gd name="T31" fmla="*/ 164 h 195"/>
                <a:gd name="T32" fmla="*/ 175 w 175"/>
                <a:gd name="T33" fmla="*/ 87 h 195"/>
                <a:gd name="T34" fmla="*/ 118 w 175"/>
                <a:gd name="T35" fmla="*/ 154 h 195"/>
                <a:gd name="T36" fmla="*/ 113 w 175"/>
                <a:gd name="T37" fmla="*/ 156 h 195"/>
                <a:gd name="T38" fmla="*/ 113 w 175"/>
                <a:gd name="T39" fmla="*/ 157 h 195"/>
                <a:gd name="T40" fmla="*/ 88 w 175"/>
                <a:gd name="T41" fmla="*/ 161 h 195"/>
                <a:gd name="T42" fmla="*/ 63 w 175"/>
                <a:gd name="T43" fmla="*/ 157 h 195"/>
                <a:gd name="T44" fmla="*/ 62 w 175"/>
                <a:gd name="T45" fmla="*/ 156 h 195"/>
                <a:gd name="T46" fmla="*/ 57 w 175"/>
                <a:gd name="T47" fmla="*/ 154 h 195"/>
                <a:gd name="T48" fmla="*/ 14 w 175"/>
                <a:gd name="T49" fmla="*/ 87 h 195"/>
                <a:gd name="T50" fmla="*/ 88 w 175"/>
                <a:gd name="T51" fmla="*/ 14 h 195"/>
                <a:gd name="T52" fmla="*/ 161 w 175"/>
                <a:gd name="T53" fmla="*/ 87 h 195"/>
                <a:gd name="T54" fmla="*/ 118 w 175"/>
                <a:gd name="T55" fmla="*/ 15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5" h="195">
                  <a:moveTo>
                    <a:pt x="175" y="87"/>
                  </a:moveTo>
                  <a:cubicBezTo>
                    <a:pt x="175" y="39"/>
                    <a:pt x="136" y="0"/>
                    <a:pt x="88" y="0"/>
                  </a:cubicBezTo>
                  <a:cubicBezTo>
                    <a:pt x="40" y="0"/>
                    <a:pt x="0" y="39"/>
                    <a:pt x="0" y="87"/>
                  </a:cubicBezTo>
                  <a:cubicBezTo>
                    <a:pt x="0" y="120"/>
                    <a:pt x="19" y="149"/>
                    <a:pt x="46" y="164"/>
                  </a:cubicBezTo>
                  <a:cubicBezTo>
                    <a:pt x="26" y="183"/>
                    <a:pt x="26" y="183"/>
                    <a:pt x="26" y="183"/>
                  </a:cubicBezTo>
                  <a:cubicBezTo>
                    <a:pt x="23" y="186"/>
                    <a:pt x="23" y="190"/>
                    <a:pt x="26" y="193"/>
                  </a:cubicBezTo>
                  <a:cubicBezTo>
                    <a:pt x="27" y="194"/>
                    <a:pt x="29" y="195"/>
                    <a:pt x="31" y="195"/>
                  </a:cubicBezTo>
                  <a:cubicBezTo>
                    <a:pt x="32" y="195"/>
                    <a:pt x="34" y="194"/>
                    <a:pt x="35" y="193"/>
                  </a:cubicBezTo>
                  <a:cubicBezTo>
                    <a:pt x="59" y="170"/>
                    <a:pt x="59" y="170"/>
                    <a:pt x="59" y="170"/>
                  </a:cubicBezTo>
                  <a:cubicBezTo>
                    <a:pt x="68" y="173"/>
                    <a:pt x="77" y="175"/>
                    <a:pt x="88" y="175"/>
                  </a:cubicBezTo>
                  <a:cubicBezTo>
                    <a:pt x="98" y="175"/>
                    <a:pt x="108" y="173"/>
                    <a:pt x="117" y="170"/>
                  </a:cubicBezTo>
                  <a:cubicBezTo>
                    <a:pt x="140" y="193"/>
                    <a:pt x="140" y="193"/>
                    <a:pt x="140" y="193"/>
                  </a:cubicBezTo>
                  <a:cubicBezTo>
                    <a:pt x="141" y="194"/>
                    <a:pt x="143" y="195"/>
                    <a:pt x="145" y="195"/>
                  </a:cubicBezTo>
                  <a:cubicBezTo>
                    <a:pt x="146" y="195"/>
                    <a:pt x="148" y="194"/>
                    <a:pt x="149" y="193"/>
                  </a:cubicBezTo>
                  <a:cubicBezTo>
                    <a:pt x="152" y="190"/>
                    <a:pt x="152" y="186"/>
                    <a:pt x="149" y="183"/>
                  </a:cubicBezTo>
                  <a:cubicBezTo>
                    <a:pt x="130" y="164"/>
                    <a:pt x="130" y="164"/>
                    <a:pt x="130" y="164"/>
                  </a:cubicBezTo>
                  <a:cubicBezTo>
                    <a:pt x="157" y="149"/>
                    <a:pt x="175" y="120"/>
                    <a:pt x="175" y="87"/>
                  </a:cubicBezTo>
                  <a:close/>
                  <a:moveTo>
                    <a:pt x="118" y="154"/>
                  </a:moveTo>
                  <a:cubicBezTo>
                    <a:pt x="116" y="154"/>
                    <a:pt x="115" y="155"/>
                    <a:pt x="113" y="156"/>
                  </a:cubicBezTo>
                  <a:cubicBezTo>
                    <a:pt x="113" y="156"/>
                    <a:pt x="113" y="157"/>
                    <a:pt x="113" y="157"/>
                  </a:cubicBezTo>
                  <a:cubicBezTo>
                    <a:pt x="105" y="160"/>
                    <a:pt x="97" y="161"/>
                    <a:pt x="88" y="161"/>
                  </a:cubicBezTo>
                  <a:cubicBezTo>
                    <a:pt x="79" y="161"/>
                    <a:pt x="70" y="160"/>
                    <a:pt x="63" y="157"/>
                  </a:cubicBezTo>
                  <a:cubicBezTo>
                    <a:pt x="62" y="157"/>
                    <a:pt x="62" y="156"/>
                    <a:pt x="62" y="156"/>
                  </a:cubicBezTo>
                  <a:cubicBezTo>
                    <a:pt x="61" y="155"/>
                    <a:pt x="59" y="154"/>
                    <a:pt x="57" y="154"/>
                  </a:cubicBezTo>
                  <a:cubicBezTo>
                    <a:pt x="32" y="143"/>
                    <a:pt x="14" y="117"/>
                    <a:pt x="14" y="87"/>
                  </a:cubicBezTo>
                  <a:cubicBezTo>
                    <a:pt x="14" y="47"/>
                    <a:pt x="47" y="14"/>
                    <a:pt x="88" y="14"/>
                  </a:cubicBezTo>
                  <a:cubicBezTo>
                    <a:pt x="128" y="14"/>
                    <a:pt x="161" y="47"/>
                    <a:pt x="161" y="87"/>
                  </a:cubicBezTo>
                  <a:cubicBezTo>
                    <a:pt x="161" y="117"/>
                    <a:pt x="144" y="143"/>
                    <a:pt x="118" y="15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Freeform 147"/>
            <p:cNvSpPr>
              <a:spLocks/>
            </p:cNvSpPr>
            <p:nvPr/>
          </p:nvSpPr>
          <p:spPr bwMode="auto">
            <a:xfrm>
              <a:off x="3582989" y="4405312"/>
              <a:ext cx="60325" cy="98425"/>
            </a:xfrm>
            <a:custGeom>
              <a:avLst/>
              <a:gdLst>
                <a:gd name="T0" fmla="*/ 37 w 41"/>
                <a:gd name="T1" fmla="*/ 55 h 67"/>
                <a:gd name="T2" fmla="*/ 13 w 41"/>
                <a:gd name="T3" fmla="*/ 43 h 67"/>
                <a:gd name="T4" fmla="*/ 13 w 41"/>
                <a:gd name="T5" fmla="*/ 7 h 67"/>
                <a:gd name="T6" fmla="*/ 7 w 41"/>
                <a:gd name="T7" fmla="*/ 0 h 67"/>
                <a:gd name="T8" fmla="*/ 0 w 41"/>
                <a:gd name="T9" fmla="*/ 7 h 67"/>
                <a:gd name="T10" fmla="*/ 0 w 41"/>
                <a:gd name="T11" fmla="*/ 47 h 67"/>
                <a:gd name="T12" fmla="*/ 4 w 41"/>
                <a:gd name="T13" fmla="*/ 53 h 67"/>
                <a:gd name="T14" fmla="*/ 31 w 41"/>
                <a:gd name="T15" fmla="*/ 67 h 67"/>
                <a:gd name="T16" fmla="*/ 34 w 41"/>
                <a:gd name="T17" fmla="*/ 67 h 67"/>
                <a:gd name="T18" fmla="*/ 40 w 41"/>
                <a:gd name="T19" fmla="*/ 64 h 67"/>
                <a:gd name="T20" fmla="*/ 37 w 41"/>
                <a:gd name="T21" fmla="*/ 5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67">
                  <a:moveTo>
                    <a:pt x="37" y="55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0"/>
                    <a:pt x="1" y="52"/>
                    <a:pt x="4" y="53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1" y="67"/>
                    <a:pt x="33" y="67"/>
                    <a:pt x="34" y="67"/>
                  </a:cubicBezTo>
                  <a:cubicBezTo>
                    <a:pt x="36" y="67"/>
                    <a:pt x="38" y="66"/>
                    <a:pt x="40" y="64"/>
                  </a:cubicBezTo>
                  <a:cubicBezTo>
                    <a:pt x="41" y="60"/>
                    <a:pt x="40" y="56"/>
                    <a:pt x="37" y="5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Freeform 148"/>
            <p:cNvSpPr>
              <a:spLocks noEditPoints="1"/>
            </p:cNvSpPr>
            <p:nvPr/>
          </p:nvSpPr>
          <p:spPr bwMode="auto">
            <a:xfrm>
              <a:off x="3433764" y="4316412"/>
              <a:ext cx="90488" cy="88900"/>
            </a:xfrm>
            <a:custGeom>
              <a:avLst/>
              <a:gdLst>
                <a:gd name="T0" fmla="*/ 60 w 61"/>
                <a:gd name="T1" fmla="*/ 11 h 60"/>
                <a:gd name="T2" fmla="*/ 55 w 61"/>
                <a:gd name="T3" fmla="*/ 7 h 60"/>
                <a:gd name="T4" fmla="*/ 22 w 61"/>
                <a:gd name="T5" fmla="*/ 0 h 60"/>
                <a:gd name="T6" fmla="*/ 16 w 61"/>
                <a:gd name="T7" fmla="*/ 2 h 60"/>
                <a:gd name="T8" fmla="*/ 2 w 61"/>
                <a:gd name="T9" fmla="*/ 15 h 60"/>
                <a:gd name="T10" fmla="*/ 0 w 61"/>
                <a:gd name="T11" fmla="*/ 21 h 60"/>
                <a:gd name="T12" fmla="*/ 7 w 61"/>
                <a:gd name="T13" fmla="*/ 55 h 60"/>
                <a:gd name="T14" fmla="*/ 12 w 61"/>
                <a:gd name="T15" fmla="*/ 60 h 60"/>
                <a:gd name="T16" fmla="*/ 14 w 61"/>
                <a:gd name="T17" fmla="*/ 60 h 60"/>
                <a:gd name="T18" fmla="*/ 19 w 61"/>
                <a:gd name="T19" fmla="*/ 58 h 60"/>
                <a:gd name="T20" fmla="*/ 59 w 61"/>
                <a:gd name="T21" fmla="*/ 18 h 60"/>
                <a:gd name="T22" fmla="*/ 60 w 61"/>
                <a:gd name="T23" fmla="*/ 11 h 60"/>
                <a:gd name="T24" fmla="*/ 18 w 61"/>
                <a:gd name="T25" fmla="*/ 40 h 60"/>
                <a:gd name="T26" fmla="*/ 14 w 61"/>
                <a:gd name="T27" fmla="*/ 22 h 60"/>
                <a:gd name="T28" fmla="*/ 23 w 61"/>
                <a:gd name="T29" fmla="*/ 14 h 60"/>
                <a:gd name="T30" fmla="*/ 40 w 61"/>
                <a:gd name="T31" fmla="*/ 18 h 60"/>
                <a:gd name="T32" fmla="*/ 18 w 61"/>
                <a:gd name="T33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60">
                  <a:moveTo>
                    <a:pt x="60" y="11"/>
                  </a:moveTo>
                  <a:cubicBezTo>
                    <a:pt x="60" y="9"/>
                    <a:pt x="58" y="7"/>
                    <a:pt x="55" y="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7" y="0"/>
                    <a:pt x="16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7"/>
                    <a:pt x="9" y="59"/>
                    <a:pt x="12" y="60"/>
                  </a:cubicBezTo>
                  <a:cubicBezTo>
                    <a:pt x="12" y="60"/>
                    <a:pt x="13" y="60"/>
                    <a:pt x="14" y="60"/>
                  </a:cubicBezTo>
                  <a:cubicBezTo>
                    <a:pt x="16" y="60"/>
                    <a:pt x="17" y="60"/>
                    <a:pt x="19" y="5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1" y="16"/>
                    <a:pt x="61" y="14"/>
                    <a:pt x="60" y="11"/>
                  </a:cubicBezTo>
                  <a:close/>
                  <a:moveTo>
                    <a:pt x="18" y="40"/>
                  </a:moveTo>
                  <a:cubicBezTo>
                    <a:pt x="14" y="22"/>
                    <a:pt x="14" y="22"/>
                    <a:pt x="14" y="2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40" y="18"/>
                    <a:pt x="40" y="18"/>
                    <a:pt x="40" y="18"/>
                  </a:cubicBezTo>
                  <a:lnTo>
                    <a:pt x="18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" name="Freeform 149"/>
            <p:cNvSpPr>
              <a:spLocks noEditPoints="1"/>
            </p:cNvSpPr>
            <p:nvPr/>
          </p:nvSpPr>
          <p:spPr bwMode="auto">
            <a:xfrm>
              <a:off x="3660776" y="4316412"/>
              <a:ext cx="90488" cy="88900"/>
            </a:xfrm>
            <a:custGeom>
              <a:avLst/>
              <a:gdLst>
                <a:gd name="T0" fmla="*/ 48 w 61"/>
                <a:gd name="T1" fmla="*/ 60 h 60"/>
                <a:gd name="T2" fmla="*/ 50 w 61"/>
                <a:gd name="T3" fmla="*/ 60 h 60"/>
                <a:gd name="T4" fmla="*/ 54 w 61"/>
                <a:gd name="T5" fmla="*/ 55 h 60"/>
                <a:gd name="T6" fmla="*/ 61 w 61"/>
                <a:gd name="T7" fmla="*/ 21 h 60"/>
                <a:gd name="T8" fmla="*/ 59 w 61"/>
                <a:gd name="T9" fmla="*/ 15 h 60"/>
                <a:gd name="T10" fmla="*/ 46 w 61"/>
                <a:gd name="T11" fmla="*/ 2 h 60"/>
                <a:gd name="T12" fmla="*/ 40 w 61"/>
                <a:gd name="T13" fmla="*/ 0 h 60"/>
                <a:gd name="T14" fmla="*/ 6 w 61"/>
                <a:gd name="T15" fmla="*/ 7 h 60"/>
                <a:gd name="T16" fmla="*/ 1 w 61"/>
                <a:gd name="T17" fmla="*/ 11 h 60"/>
                <a:gd name="T18" fmla="*/ 3 w 61"/>
                <a:gd name="T19" fmla="*/ 18 h 60"/>
                <a:gd name="T20" fmla="*/ 43 w 61"/>
                <a:gd name="T21" fmla="*/ 58 h 60"/>
                <a:gd name="T22" fmla="*/ 48 w 61"/>
                <a:gd name="T23" fmla="*/ 60 h 60"/>
                <a:gd name="T24" fmla="*/ 39 w 61"/>
                <a:gd name="T25" fmla="*/ 14 h 60"/>
                <a:gd name="T26" fmla="*/ 47 w 61"/>
                <a:gd name="T27" fmla="*/ 22 h 60"/>
                <a:gd name="T28" fmla="*/ 43 w 61"/>
                <a:gd name="T29" fmla="*/ 40 h 60"/>
                <a:gd name="T30" fmla="*/ 21 w 61"/>
                <a:gd name="T31" fmla="*/ 18 h 60"/>
                <a:gd name="T32" fmla="*/ 39 w 61"/>
                <a:gd name="T33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60">
                  <a:moveTo>
                    <a:pt x="48" y="60"/>
                  </a:moveTo>
                  <a:cubicBezTo>
                    <a:pt x="48" y="60"/>
                    <a:pt x="49" y="60"/>
                    <a:pt x="50" y="60"/>
                  </a:cubicBezTo>
                  <a:cubicBezTo>
                    <a:pt x="52" y="59"/>
                    <a:pt x="54" y="57"/>
                    <a:pt x="54" y="55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19"/>
                    <a:pt x="61" y="17"/>
                    <a:pt x="59" y="15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4" y="0"/>
                    <a:pt x="42" y="0"/>
                    <a:pt x="40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2" y="9"/>
                    <a:pt x="1" y="11"/>
                  </a:cubicBezTo>
                  <a:cubicBezTo>
                    <a:pt x="0" y="14"/>
                    <a:pt x="1" y="16"/>
                    <a:pt x="3" y="1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4" y="60"/>
                    <a:pt x="46" y="60"/>
                    <a:pt x="48" y="60"/>
                  </a:cubicBezTo>
                  <a:close/>
                  <a:moveTo>
                    <a:pt x="39" y="14"/>
                  </a:moveTo>
                  <a:cubicBezTo>
                    <a:pt x="47" y="22"/>
                    <a:pt x="47" y="22"/>
                    <a:pt x="47" y="2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21" y="18"/>
                    <a:pt x="21" y="18"/>
                    <a:pt x="21" y="18"/>
                  </a:cubicBezTo>
                  <a:lnTo>
                    <a:pt x="39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8" name="Group 297"/>
          <p:cNvGrpSpPr/>
          <p:nvPr/>
        </p:nvGrpSpPr>
        <p:grpSpPr>
          <a:xfrm>
            <a:off x="3924301" y="3936069"/>
            <a:ext cx="317500" cy="277812"/>
            <a:chOff x="3924301" y="4335462"/>
            <a:chExt cx="317500" cy="277812"/>
          </a:xfrm>
        </p:grpSpPr>
        <p:sp>
          <p:nvSpPr>
            <p:cNvPr id="179" name="Freeform 150"/>
            <p:cNvSpPr>
              <a:spLocks noEditPoints="1"/>
            </p:cNvSpPr>
            <p:nvPr/>
          </p:nvSpPr>
          <p:spPr bwMode="auto">
            <a:xfrm>
              <a:off x="3924301" y="4335462"/>
              <a:ext cx="317500" cy="277812"/>
            </a:xfrm>
            <a:custGeom>
              <a:avLst/>
              <a:gdLst>
                <a:gd name="T0" fmla="*/ 208 w 215"/>
                <a:gd name="T1" fmla="*/ 14 h 188"/>
                <a:gd name="T2" fmla="*/ 182 w 215"/>
                <a:gd name="T3" fmla="*/ 14 h 188"/>
                <a:gd name="T4" fmla="*/ 182 w 215"/>
                <a:gd name="T5" fmla="*/ 7 h 188"/>
                <a:gd name="T6" fmla="*/ 175 w 215"/>
                <a:gd name="T7" fmla="*/ 0 h 188"/>
                <a:gd name="T8" fmla="*/ 155 w 215"/>
                <a:gd name="T9" fmla="*/ 0 h 188"/>
                <a:gd name="T10" fmla="*/ 148 w 215"/>
                <a:gd name="T11" fmla="*/ 7 h 188"/>
                <a:gd name="T12" fmla="*/ 148 w 215"/>
                <a:gd name="T13" fmla="*/ 14 h 188"/>
                <a:gd name="T14" fmla="*/ 68 w 215"/>
                <a:gd name="T15" fmla="*/ 14 h 188"/>
                <a:gd name="T16" fmla="*/ 68 w 215"/>
                <a:gd name="T17" fmla="*/ 7 h 188"/>
                <a:gd name="T18" fmla="*/ 61 w 215"/>
                <a:gd name="T19" fmla="*/ 0 h 188"/>
                <a:gd name="T20" fmla="*/ 41 w 215"/>
                <a:gd name="T21" fmla="*/ 0 h 188"/>
                <a:gd name="T22" fmla="*/ 34 w 215"/>
                <a:gd name="T23" fmla="*/ 7 h 188"/>
                <a:gd name="T24" fmla="*/ 34 w 215"/>
                <a:gd name="T25" fmla="*/ 14 h 188"/>
                <a:gd name="T26" fmla="*/ 7 w 215"/>
                <a:gd name="T27" fmla="*/ 14 h 188"/>
                <a:gd name="T28" fmla="*/ 0 w 215"/>
                <a:gd name="T29" fmla="*/ 21 h 188"/>
                <a:gd name="T30" fmla="*/ 0 w 215"/>
                <a:gd name="T31" fmla="*/ 182 h 188"/>
                <a:gd name="T32" fmla="*/ 7 w 215"/>
                <a:gd name="T33" fmla="*/ 188 h 188"/>
                <a:gd name="T34" fmla="*/ 208 w 215"/>
                <a:gd name="T35" fmla="*/ 188 h 188"/>
                <a:gd name="T36" fmla="*/ 215 w 215"/>
                <a:gd name="T37" fmla="*/ 182 h 188"/>
                <a:gd name="T38" fmla="*/ 215 w 215"/>
                <a:gd name="T39" fmla="*/ 21 h 188"/>
                <a:gd name="T40" fmla="*/ 208 w 215"/>
                <a:gd name="T41" fmla="*/ 14 h 188"/>
                <a:gd name="T42" fmla="*/ 161 w 215"/>
                <a:gd name="T43" fmla="*/ 14 h 188"/>
                <a:gd name="T44" fmla="*/ 168 w 215"/>
                <a:gd name="T45" fmla="*/ 14 h 188"/>
                <a:gd name="T46" fmla="*/ 168 w 215"/>
                <a:gd name="T47" fmla="*/ 27 h 188"/>
                <a:gd name="T48" fmla="*/ 161 w 215"/>
                <a:gd name="T49" fmla="*/ 27 h 188"/>
                <a:gd name="T50" fmla="*/ 161 w 215"/>
                <a:gd name="T51" fmla="*/ 14 h 188"/>
                <a:gd name="T52" fmla="*/ 47 w 215"/>
                <a:gd name="T53" fmla="*/ 14 h 188"/>
                <a:gd name="T54" fmla="*/ 54 w 215"/>
                <a:gd name="T55" fmla="*/ 14 h 188"/>
                <a:gd name="T56" fmla="*/ 54 w 215"/>
                <a:gd name="T57" fmla="*/ 27 h 188"/>
                <a:gd name="T58" fmla="*/ 47 w 215"/>
                <a:gd name="T59" fmla="*/ 27 h 188"/>
                <a:gd name="T60" fmla="*/ 47 w 215"/>
                <a:gd name="T61" fmla="*/ 14 h 188"/>
                <a:gd name="T62" fmla="*/ 202 w 215"/>
                <a:gd name="T63" fmla="*/ 175 h 188"/>
                <a:gd name="T64" fmla="*/ 14 w 215"/>
                <a:gd name="T65" fmla="*/ 175 h 188"/>
                <a:gd name="T66" fmla="*/ 14 w 215"/>
                <a:gd name="T67" fmla="*/ 27 h 188"/>
                <a:gd name="T68" fmla="*/ 34 w 215"/>
                <a:gd name="T69" fmla="*/ 27 h 188"/>
                <a:gd name="T70" fmla="*/ 34 w 215"/>
                <a:gd name="T71" fmla="*/ 34 h 188"/>
                <a:gd name="T72" fmla="*/ 41 w 215"/>
                <a:gd name="T73" fmla="*/ 41 h 188"/>
                <a:gd name="T74" fmla="*/ 61 w 215"/>
                <a:gd name="T75" fmla="*/ 41 h 188"/>
                <a:gd name="T76" fmla="*/ 68 w 215"/>
                <a:gd name="T77" fmla="*/ 34 h 188"/>
                <a:gd name="T78" fmla="*/ 68 w 215"/>
                <a:gd name="T79" fmla="*/ 27 h 188"/>
                <a:gd name="T80" fmla="*/ 148 w 215"/>
                <a:gd name="T81" fmla="*/ 27 h 188"/>
                <a:gd name="T82" fmla="*/ 148 w 215"/>
                <a:gd name="T83" fmla="*/ 34 h 188"/>
                <a:gd name="T84" fmla="*/ 155 w 215"/>
                <a:gd name="T85" fmla="*/ 41 h 188"/>
                <a:gd name="T86" fmla="*/ 175 w 215"/>
                <a:gd name="T87" fmla="*/ 41 h 188"/>
                <a:gd name="T88" fmla="*/ 182 w 215"/>
                <a:gd name="T89" fmla="*/ 34 h 188"/>
                <a:gd name="T90" fmla="*/ 182 w 215"/>
                <a:gd name="T91" fmla="*/ 27 h 188"/>
                <a:gd name="T92" fmla="*/ 202 w 215"/>
                <a:gd name="T93" fmla="*/ 27 h 188"/>
                <a:gd name="T94" fmla="*/ 202 w 215"/>
                <a:gd name="T95" fmla="*/ 17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5" h="188">
                  <a:moveTo>
                    <a:pt x="208" y="14"/>
                  </a:moveTo>
                  <a:cubicBezTo>
                    <a:pt x="182" y="14"/>
                    <a:pt x="182" y="14"/>
                    <a:pt x="182" y="14"/>
                  </a:cubicBezTo>
                  <a:cubicBezTo>
                    <a:pt x="182" y="7"/>
                    <a:pt x="182" y="7"/>
                    <a:pt x="182" y="7"/>
                  </a:cubicBezTo>
                  <a:cubicBezTo>
                    <a:pt x="182" y="3"/>
                    <a:pt x="179" y="0"/>
                    <a:pt x="175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0"/>
                    <a:pt x="148" y="3"/>
                    <a:pt x="148" y="7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5" y="0"/>
                    <a:pt x="6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7" y="0"/>
                    <a:pt x="34" y="3"/>
                    <a:pt x="34" y="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7"/>
                    <a:pt x="0" y="2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12" y="188"/>
                    <a:pt x="215" y="185"/>
                    <a:pt x="215" y="182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5" y="17"/>
                    <a:pt x="212" y="14"/>
                    <a:pt x="208" y="14"/>
                  </a:cubicBezTo>
                  <a:close/>
                  <a:moveTo>
                    <a:pt x="161" y="14"/>
                  </a:moveTo>
                  <a:cubicBezTo>
                    <a:pt x="168" y="14"/>
                    <a:pt x="168" y="14"/>
                    <a:pt x="168" y="14"/>
                  </a:cubicBezTo>
                  <a:cubicBezTo>
                    <a:pt x="168" y="27"/>
                    <a:pt x="168" y="27"/>
                    <a:pt x="168" y="27"/>
                  </a:cubicBezTo>
                  <a:cubicBezTo>
                    <a:pt x="161" y="27"/>
                    <a:pt x="161" y="27"/>
                    <a:pt x="161" y="27"/>
                  </a:cubicBezTo>
                  <a:lnTo>
                    <a:pt x="161" y="14"/>
                  </a:lnTo>
                  <a:close/>
                  <a:moveTo>
                    <a:pt x="47" y="14"/>
                  </a:moveTo>
                  <a:cubicBezTo>
                    <a:pt x="54" y="14"/>
                    <a:pt x="54" y="14"/>
                    <a:pt x="54" y="14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47" y="27"/>
                    <a:pt x="47" y="27"/>
                    <a:pt x="47" y="27"/>
                  </a:cubicBezTo>
                  <a:lnTo>
                    <a:pt x="47" y="14"/>
                  </a:lnTo>
                  <a:close/>
                  <a:moveTo>
                    <a:pt x="202" y="175"/>
                  </a:moveTo>
                  <a:cubicBezTo>
                    <a:pt x="14" y="175"/>
                    <a:pt x="14" y="175"/>
                    <a:pt x="14" y="17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8"/>
                    <a:pt x="37" y="41"/>
                    <a:pt x="4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5" y="41"/>
                    <a:pt x="68" y="38"/>
                    <a:pt x="68" y="34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8" y="38"/>
                    <a:pt x="151" y="41"/>
                    <a:pt x="155" y="41"/>
                  </a:cubicBezTo>
                  <a:cubicBezTo>
                    <a:pt x="175" y="41"/>
                    <a:pt x="175" y="41"/>
                    <a:pt x="175" y="41"/>
                  </a:cubicBezTo>
                  <a:cubicBezTo>
                    <a:pt x="179" y="41"/>
                    <a:pt x="182" y="38"/>
                    <a:pt x="182" y="34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202" y="27"/>
                    <a:pt x="202" y="27"/>
                    <a:pt x="202" y="27"/>
                  </a:cubicBezTo>
                  <a:lnTo>
                    <a:pt x="202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0" name="Freeform 151"/>
            <p:cNvSpPr>
              <a:spLocks noEditPoints="1"/>
            </p:cNvSpPr>
            <p:nvPr/>
          </p:nvSpPr>
          <p:spPr bwMode="auto">
            <a:xfrm>
              <a:off x="3973514" y="4433887"/>
              <a:ext cx="60325" cy="60325"/>
            </a:xfrm>
            <a:custGeom>
              <a:avLst/>
              <a:gdLst>
                <a:gd name="T0" fmla="*/ 34 w 40"/>
                <a:gd name="T1" fmla="*/ 0 h 41"/>
                <a:gd name="T2" fmla="*/ 7 w 40"/>
                <a:gd name="T3" fmla="*/ 0 h 41"/>
                <a:gd name="T4" fmla="*/ 0 w 40"/>
                <a:gd name="T5" fmla="*/ 7 h 41"/>
                <a:gd name="T6" fmla="*/ 0 w 40"/>
                <a:gd name="T7" fmla="*/ 34 h 41"/>
                <a:gd name="T8" fmla="*/ 7 w 40"/>
                <a:gd name="T9" fmla="*/ 41 h 41"/>
                <a:gd name="T10" fmla="*/ 34 w 40"/>
                <a:gd name="T11" fmla="*/ 41 h 41"/>
                <a:gd name="T12" fmla="*/ 40 w 40"/>
                <a:gd name="T13" fmla="*/ 34 h 41"/>
                <a:gd name="T14" fmla="*/ 40 w 40"/>
                <a:gd name="T15" fmla="*/ 7 h 41"/>
                <a:gd name="T16" fmla="*/ 34 w 40"/>
                <a:gd name="T17" fmla="*/ 0 h 41"/>
                <a:gd name="T18" fmla="*/ 27 w 40"/>
                <a:gd name="T19" fmla="*/ 27 h 41"/>
                <a:gd name="T20" fmla="*/ 13 w 40"/>
                <a:gd name="T21" fmla="*/ 27 h 41"/>
                <a:gd name="T22" fmla="*/ 13 w 40"/>
                <a:gd name="T23" fmla="*/ 14 h 41"/>
                <a:gd name="T24" fmla="*/ 27 w 40"/>
                <a:gd name="T25" fmla="*/ 14 h 41"/>
                <a:gd name="T26" fmla="*/ 27 w 40"/>
                <a:gd name="T27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8"/>
                    <a:pt x="3" y="41"/>
                    <a:pt x="7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7" y="41"/>
                    <a:pt x="40" y="38"/>
                    <a:pt x="40" y="3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3"/>
                    <a:pt x="37" y="0"/>
                    <a:pt x="34" y="0"/>
                  </a:cubicBezTo>
                  <a:close/>
                  <a:moveTo>
                    <a:pt x="27" y="27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1" name="Freeform 152"/>
            <p:cNvSpPr>
              <a:spLocks noEditPoints="1"/>
            </p:cNvSpPr>
            <p:nvPr/>
          </p:nvSpPr>
          <p:spPr bwMode="auto">
            <a:xfrm>
              <a:off x="4054476" y="4433887"/>
              <a:ext cx="58738" cy="60325"/>
            </a:xfrm>
            <a:custGeom>
              <a:avLst/>
              <a:gdLst>
                <a:gd name="T0" fmla="*/ 33 w 40"/>
                <a:gd name="T1" fmla="*/ 0 h 41"/>
                <a:gd name="T2" fmla="*/ 6 w 40"/>
                <a:gd name="T3" fmla="*/ 0 h 41"/>
                <a:gd name="T4" fmla="*/ 0 w 40"/>
                <a:gd name="T5" fmla="*/ 7 h 41"/>
                <a:gd name="T6" fmla="*/ 0 w 40"/>
                <a:gd name="T7" fmla="*/ 34 h 41"/>
                <a:gd name="T8" fmla="*/ 6 w 40"/>
                <a:gd name="T9" fmla="*/ 41 h 41"/>
                <a:gd name="T10" fmla="*/ 33 w 40"/>
                <a:gd name="T11" fmla="*/ 41 h 41"/>
                <a:gd name="T12" fmla="*/ 40 w 40"/>
                <a:gd name="T13" fmla="*/ 34 h 41"/>
                <a:gd name="T14" fmla="*/ 40 w 40"/>
                <a:gd name="T15" fmla="*/ 7 h 41"/>
                <a:gd name="T16" fmla="*/ 33 w 40"/>
                <a:gd name="T17" fmla="*/ 0 h 41"/>
                <a:gd name="T18" fmla="*/ 27 w 40"/>
                <a:gd name="T19" fmla="*/ 27 h 41"/>
                <a:gd name="T20" fmla="*/ 13 w 40"/>
                <a:gd name="T21" fmla="*/ 27 h 41"/>
                <a:gd name="T22" fmla="*/ 13 w 40"/>
                <a:gd name="T23" fmla="*/ 14 h 41"/>
                <a:gd name="T24" fmla="*/ 27 w 40"/>
                <a:gd name="T25" fmla="*/ 14 h 41"/>
                <a:gd name="T26" fmla="*/ 27 w 40"/>
                <a:gd name="T27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8"/>
                    <a:pt x="3" y="41"/>
                    <a:pt x="6" y="41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7" y="41"/>
                    <a:pt x="40" y="38"/>
                    <a:pt x="40" y="3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3"/>
                    <a:pt x="37" y="0"/>
                    <a:pt x="33" y="0"/>
                  </a:cubicBezTo>
                  <a:close/>
                  <a:moveTo>
                    <a:pt x="27" y="27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2" name="Freeform 153"/>
            <p:cNvSpPr>
              <a:spLocks noEditPoints="1"/>
            </p:cNvSpPr>
            <p:nvPr/>
          </p:nvSpPr>
          <p:spPr bwMode="auto">
            <a:xfrm>
              <a:off x="4132264" y="4433887"/>
              <a:ext cx="60325" cy="60325"/>
            </a:xfrm>
            <a:custGeom>
              <a:avLst/>
              <a:gdLst>
                <a:gd name="T0" fmla="*/ 34 w 41"/>
                <a:gd name="T1" fmla="*/ 0 h 41"/>
                <a:gd name="T2" fmla="*/ 7 w 41"/>
                <a:gd name="T3" fmla="*/ 0 h 41"/>
                <a:gd name="T4" fmla="*/ 0 w 41"/>
                <a:gd name="T5" fmla="*/ 7 h 41"/>
                <a:gd name="T6" fmla="*/ 0 w 41"/>
                <a:gd name="T7" fmla="*/ 34 h 41"/>
                <a:gd name="T8" fmla="*/ 7 w 41"/>
                <a:gd name="T9" fmla="*/ 41 h 41"/>
                <a:gd name="T10" fmla="*/ 34 w 41"/>
                <a:gd name="T11" fmla="*/ 41 h 41"/>
                <a:gd name="T12" fmla="*/ 41 w 41"/>
                <a:gd name="T13" fmla="*/ 34 h 41"/>
                <a:gd name="T14" fmla="*/ 41 w 41"/>
                <a:gd name="T15" fmla="*/ 7 h 41"/>
                <a:gd name="T16" fmla="*/ 34 w 41"/>
                <a:gd name="T17" fmla="*/ 0 h 41"/>
                <a:gd name="T18" fmla="*/ 27 w 41"/>
                <a:gd name="T19" fmla="*/ 27 h 41"/>
                <a:gd name="T20" fmla="*/ 14 w 41"/>
                <a:gd name="T21" fmla="*/ 27 h 41"/>
                <a:gd name="T22" fmla="*/ 14 w 41"/>
                <a:gd name="T23" fmla="*/ 14 h 41"/>
                <a:gd name="T24" fmla="*/ 27 w 41"/>
                <a:gd name="T25" fmla="*/ 14 h 41"/>
                <a:gd name="T26" fmla="*/ 27 w 41"/>
                <a:gd name="T27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41">
                  <a:moveTo>
                    <a:pt x="3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8"/>
                    <a:pt x="3" y="41"/>
                    <a:pt x="7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8" y="41"/>
                    <a:pt x="41" y="38"/>
                    <a:pt x="41" y="34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38" y="0"/>
                    <a:pt x="34" y="0"/>
                  </a:cubicBezTo>
                  <a:close/>
                  <a:moveTo>
                    <a:pt x="27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Freeform 154"/>
            <p:cNvSpPr>
              <a:spLocks noEditPoints="1"/>
            </p:cNvSpPr>
            <p:nvPr/>
          </p:nvSpPr>
          <p:spPr bwMode="auto">
            <a:xfrm>
              <a:off x="3973514" y="4514850"/>
              <a:ext cx="60325" cy="58737"/>
            </a:xfrm>
            <a:custGeom>
              <a:avLst/>
              <a:gdLst>
                <a:gd name="T0" fmla="*/ 34 w 40"/>
                <a:gd name="T1" fmla="*/ 0 h 40"/>
                <a:gd name="T2" fmla="*/ 7 w 40"/>
                <a:gd name="T3" fmla="*/ 0 h 40"/>
                <a:gd name="T4" fmla="*/ 0 w 40"/>
                <a:gd name="T5" fmla="*/ 7 h 40"/>
                <a:gd name="T6" fmla="*/ 0 w 40"/>
                <a:gd name="T7" fmla="*/ 34 h 40"/>
                <a:gd name="T8" fmla="*/ 7 w 40"/>
                <a:gd name="T9" fmla="*/ 40 h 40"/>
                <a:gd name="T10" fmla="*/ 34 w 40"/>
                <a:gd name="T11" fmla="*/ 40 h 40"/>
                <a:gd name="T12" fmla="*/ 40 w 40"/>
                <a:gd name="T13" fmla="*/ 34 h 40"/>
                <a:gd name="T14" fmla="*/ 40 w 40"/>
                <a:gd name="T15" fmla="*/ 7 h 40"/>
                <a:gd name="T16" fmla="*/ 34 w 40"/>
                <a:gd name="T17" fmla="*/ 0 h 40"/>
                <a:gd name="T18" fmla="*/ 27 w 40"/>
                <a:gd name="T19" fmla="*/ 27 h 40"/>
                <a:gd name="T20" fmla="*/ 13 w 40"/>
                <a:gd name="T21" fmla="*/ 27 h 40"/>
                <a:gd name="T22" fmla="*/ 13 w 40"/>
                <a:gd name="T23" fmla="*/ 14 h 40"/>
                <a:gd name="T24" fmla="*/ 27 w 40"/>
                <a:gd name="T25" fmla="*/ 14 h 40"/>
                <a:gd name="T26" fmla="*/ 27 w 40"/>
                <a:gd name="T27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0">
                  <a:moveTo>
                    <a:pt x="3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3" y="40"/>
                    <a:pt x="7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7" y="40"/>
                    <a:pt x="40" y="37"/>
                    <a:pt x="40" y="3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3"/>
                    <a:pt x="37" y="0"/>
                    <a:pt x="34" y="0"/>
                  </a:cubicBezTo>
                  <a:close/>
                  <a:moveTo>
                    <a:pt x="27" y="27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" name="Freeform 155"/>
            <p:cNvSpPr>
              <a:spLocks noEditPoints="1"/>
            </p:cNvSpPr>
            <p:nvPr/>
          </p:nvSpPr>
          <p:spPr bwMode="auto">
            <a:xfrm>
              <a:off x="4054476" y="4514850"/>
              <a:ext cx="58738" cy="58737"/>
            </a:xfrm>
            <a:custGeom>
              <a:avLst/>
              <a:gdLst>
                <a:gd name="T0" fmla="*/ 33 w 40"/>
                <a:gd name="T1" fmla="*/ 0 h 40"/>
                <a:gd name="T2" fmla="*/ 6 w 40"/>
                <a:gd name="T3" fmla="*/ 0 h 40"/>
                <a:gd name="T4" fmla="*/ 0 w 40"/>
                <a:gd name="T5" fmla="*/ 7 h 40"/>
                <a:gd name="T6" fmla="*/ 0 w 40"/>
                <a:gd name="T7" fmla="*/ 34 h 40"/>
                <a:gd name="T8" fmla="*/ 6 w 40"/>
                <a:gd name="T9" fmla="*/ 40 h 40"/>
                <a:gd name="T10" fmla="*/ 33 w 40"/>
                <a:gd name="T11" fmla="*/ 40 h 40"/>
                <a:gd name="T12" fmla="*/ 40 w 40"/>
                <a:gd name="T13" fmla="*/ 34 h 40"/>
                <a:gd name="T14" fmla="*/ 40 w 40"/>
                <a:gd name="T15" fmla="*/ 7 h 40"/>
                <a:gd name="T16" fmla="*/ 33 w 40"/>
                <a:gd name="T17" fmla="*/ 0 h 40"/>
                <a:gd name="T18" fmla="*/ 27 w 40"/>
                <a:gd name="T19" fmla="*/ 27 h 40"/>
                <a:gd name="T20" fmla="*/ 13 w 40"/>
                <a:gd name="T21" fmla="*/ 27 h 40"/>
                <a:gd name="T22" fmla="*/ 13 w 40"/>
                <a:gd name="T23" fmla="*/ 14 h 40"/>
                <a:gd name="T24" fmla="*/ 27 w 40"/>
                <a:gd name="T25" fmla="*/ 14 h 40"/>
                <a:gd name="T26" fmla="*/ 27 w 40"/>
                <a:gd name="T27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0">
                  <a:moveTo>
                    <a:pt x="3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3" y="40"/>
                    <a:pt x="6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7" y="40"/>
                    <a:pt x="40" y="37"/>
                    <a:pt x="40" y="3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3"/>
                    <a:pt x="37" y="0"/>
                    <a:pt x="33" y="0"/>
                  </a:cubicBezTo>
                  <a:close/>
                  <a:moveTo>
                    <a:pt x="27" y="27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" name="Freeform 156"/>
            <p:cNvSpPr>
              <a:spLocks noEditPoints="1"/>
            </p:cNvSpPr>
            <p:nvPr/>
          </p:nvSpPr>
          <p:spPr bwMode="auto">
            <a:xfrm>
              <a:off x="4132264" y="4514850"/>
              <a:ext cx="60325" cy="58737"/>
            </a:xfrm>
            <a:custGeom>
              <a:avLst/>
              <a:gdLst>
                <a:gd name="T0" fmla="*/ 34 w 41"/>
                <a:gd name="T1" fmla="*/ 0 h 40"/>
                <a:gd name="T2" fmla="*/ 7 w 41"/>
                <a:gd name="T3" fmla="*/ 0 h 40"/>
                <a:gd name="T4" fmla="*/ 0 w 41"/>
                <a:gd name="T5" fmla="*/ 7 h 40"/>
                <a:gd name="T6" fmla="*/ 0 w 41"/>
                <a:gd name="T7" fmla="*/ 34 h 40"/>
                <a:gd name="T8" fmla="*/ 7 w 41"/>
                <a:gd name="T9" fmla="*/ 40 h 40"/>
                <a:gd name="T10" fmla="*/ 34 w 41"/>
                <a:gd name="T11" fmla="*/ 40 h 40"/>
                <a:gd name="T12" fmla="*/ 41 w 41"/>
                <a:gd name="T13" fmla="*/ 34 h 40"/>
                <a:gd name="T14" fmla="*/ 41 w 41"/>
                <a:gd name="T15" fmla="*/ 7 h 40"/>
                <a:gd name="T16" fmla="*/ 34 w 41"/>
                <a:gd name="T17" fmla="*/ 0 h 40"/>
                <a:gd name="T18" fmla="*/ 27 w 41"/>
                <a:gd name="T19" fmla="*/ 27 h 40"/>
                <a:gd name="T20" fmla="*/ 14 w 41"/>
                <a:gd name="T21" fmla="*/ 27 h 40"/>
                <a:gd name="T22" fmla="*/ 14 w 41"/>
                <a:gd name="T23" fmla="*/ 14 h 40"/>
                <a:gd name="T24" fmla="*/ 27 w 41"/>
                <a:gd name="T25" fmla="*/ 14 h 40"/>
                <a:gd name="T26" fmla="*/ 27 w 41"/>
                <a:gd name="T27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40">
                  <a:moveTo>
                    <a:pt x="3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3" y="40"/>
                    <a:pt x="7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8" y="40"/>
                    <a:pt x="41" y="37"/>
                    <a:pt x="41" y="34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38" y="0"/>
                    <a:pt x="34" y="0"/>
                  </a:cubicBezTo>
                  <a:close/>
                  <a:moveTo>
                    <a:pt x="27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7" name="Group 296"/>
          <p:cNvGrpSpPr/>
          <p:nvPr/>
        </p:nvGrpSpPr>
        <p:grpSpPr>
          <a:xfrm>
            <a:off x="4484689" y="3917019"/>
            <a:ext cx="177800" cy="317500"/>
            <a:chOff x="4484689" y="4316412"/>
            <a:chExt cx="177800" cy="317500"/>
          </a:xfrm>
        </p:grpSpPr>
        <p:sp>
          <p:nvSpPr>
            <p:cNvPr id="186" name="Freeform 157"/>
            <p:cNvSpPr>
              <a:spLocks noEditPoints="1"/>
            </p:cNvSpPr>
            <p:nvPr/>
          </p:nvSpPr>
          <p:spPr bwMode="auto">
            <a:xfrm>
              <a:off x="4484689" y="4316412"/>
              <a:ext cx="177800" cy="317500"/>
            </a:xfrm>
            <a:custGeom>
              <a:avLst/>
              <a:gdLst>
                <a:gd name="T0" fmla="*/ 114 w 120"/>
                <a:gd name="T1" fmla="*/ 0 h 215"/>
                <a:gd name="T2" fmla="*/ 6 w 120"/>
                <a:gd name="T3" fmla="*/ 0 h 215"/>
                <a:gd name="T4" fmla="*/ 0 w 120"/>
                <a:gd name="T5" fmla="*/ 7 h 215"/>
                <a:gd name="T6" fmla="*/ 0 w 120"/>
                <a:gd name="T7" fmla="*/ 208 h 215"/>
                <a:gd name="T8" fmla="*/ 6 w 120"/>
                <a:gd name="T9" fmla="*/ 215 h 215"/>
                <a:gd name="T10" fmla="*/ 114 w 120"/>
                <a:gd name="T11" fmla="*/ 215 h 215"/>
                <a:gd name="T12" fmla="*/ 120 w 120"/>
                <a:gd name="T13" fmla="*/ 208 h 215"/>
                <a:gd name="T14" fmla="*/ 120 w 120"/>
                <a:gd name="T15" fmla="*/ 7 h 215"/>
                <a:gd name="T16" fmla="*/ 114 w 120"/>
                <a:gd name="T17" fmla="*/ 0 h 215"/>
                <a:gd name="T18" fmla="*/ 107 w 120"/>
                <a:gd name="T19" fmla="*/ 201 h 215"/>
                <a:gd name="T20" fmla="*/ 13 w 120"/>
                <a:gd name="T21" fmla="*/ 201 h 215"/>
                <a:gd name="T22" fmla="*/ 13 w 120"/>
                <a:gd name="T23" fmla="*/ 13 h 215"/>
                <a:gd name="T24" fmla="*/ 107 w 120"/>
                <a:gd name="T25" fmla="*/ 13 h 215"/>
                <a:gd name="T26" fmla="*/ 107 w 120"/>
                <a:gd name="T27" fmla="*/ 20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" h="215">
                  <a:moveTo>
                    <a:pt x="11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3" y="215"/>
                    <a:pt x="6" y="215"/>
                  </a:cubicBezTo>
                  <a:cubicBezTo>
                    <a:pt x="114" y="215"/>
                    <a:pt x="114" y="215"/>
                    <a:pt x="114" y="215"/>
                  </a:cubicBezTo>
                  <a:cubicBezTo>
                    <a:pt x="117" y="215"/>
                    <a:pt x="120" y="212"/>
                    <a:pt x="120" y="20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3"/>
                    <a:pt x="117" y="0"/>
                    <a:pt x="114" y="0"/>
                  </a:cubicBezTo>
                  <a:close/>
                  <a:moveTo>
                    <a:pt x="107" y="201"/>
                  </a:moveTo>
                  <a:cubicBezTo>
                    <a:pt x="13" y="201"/>
                    <a:pt x="13" y="201"/>
                    <a:pt x="13" y="20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7" y="13"/>
                    <a:pt x="107" y="13"/>
                    <a:pt x="107" y="13"/>
                  </a:cubicBezTo>
                  <a:lnTo>
                    <a:pt x="107" y="2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" name="Freeform 158"/>
            <p:cNvSpPr>
              <a:spLocks/>
            </p:cNvSpPr>
            <p:nvPr/>
          </p:nvSpPr>
          <p:spPr bwMode="auto">
            <a:xfrm>
              <a:off x="4559301" y="4573587"/>
              <a:ext cx="28575" cy="20637"/>
            </a:xfrm>
            <a:custGeom>
              <a:avLst/>
              <a:gdLst>
                <a:gd name="T0" fmla="*/ 13 w 20"/>
                <a:gd name="T1" fmla="*/ 0 h 14"/>
                <a:gd name="T2" fmla="*/ 7 w 20"/>
                <a:gd name="T3" fmla="*/ 0 h 14"/>
                <a:gd name="T4" fmla="*/ 0 w 20"/>
                <a:gd name="T5" fmla="*/ 7 h 14"/>
                <a:gd name="T6" fmla="*/ 7 w 20"/>
                <a:gd name="T7" fmla="*/ 14 h 14"/>
                <a:gd name="T8" fmla="*/ 13 w 20"/>
                <a:gd name="T9" fmla="*/ 14 h 14"/>
                <a:gd name="T10" fmla="*/ 20 w 20"/>
                <a:gd name="T11" fmla="*/ 7 h 14"/>
                <a:gd name="T12" fmla="*/ 13 w 2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4">
                  <a:moveTo>
                    <a:pt x="1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20" y="11"/>
                    <a:pt x="20" y="7"/>
                  </a:cubicBezTo>
                  <a:cubicBezTo>
                    <a:pt x="20" y="3"/>
                    <a:pt x="17" y="0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" name="Freeform 159"/>
            <p:cNvSpPr>
              <a:spLocks/>
            </p:cNvSpPr>
            <p:nvPr/>
          </p:nvSpPr>
          <p:spPr bwMode="auto">
            <a:xfrm>
              <a:off x="4529139" y="4356100"/>
              <a:ext cx="88900" cy="19050"/>
            </a:xfrm>
            <a:custGeom>
              <a:avLst/>
              <a:gdLst>
                <a:gd name="T0" fmla="*/ 6 w 60"/>
                <a:gd name="T1" fmla="*/ 13 h 13"/>
                <a:gd name="T2" fmla="*/ 53 w 60"/>
                <a:gd name="T3" fmla="*/ 13 h 13"/>
                <a:gd name="T4" fmla="*/ 60 w 60"/>
                <a:gd name="T5" fmla="*/ 7 h 13"/>
                <a:gd name="T6" fmla="*/ 53 w 60"/>
                <a:gd name="T7" fmla="*/ 0 h 13"/>
                <a:gd name="T8" fmla="*/ 6 w 60"/>
                <a:gd name="T9" fmla="*/ 0 h 13"/>
                <a:gd name="T10" fmla="*/ 0 w 60"/>
                <a:gd name="T11" fmla="*/ 7 h 13"/>
                <a:gd name="T12" fmla="*/ 6 w 60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3">
                  <a:moveTo>
                    <a:pt x="6" y="13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7" y="13"/>
                    <a:pt x="60" y="10"/>
                    <a:pt x="60" y="7"/>
                  </a:cubicBezTo>
                  <a:cubicBezTo>
                    <a:pt x="60" y="3"/>
                    <a:pt x="57" y="0"/>
                    <a:pt x="5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4945064" y="3917019"/>
            <a:ext cx="238125" cy="317500"/>
            <a:chOff x="4945064" y="4316412"/>
            <a:chExt cx="238125" cy="317500"/>
          </a:xfrm>
        </p:grpSpPr>
        <p:sp>
          <p:nvSpPr>
            <p:cNvPr id="189" name="Freeform 160"/>
            <p:cNvSpPr>
              <a:spLocks noEditPoints="1"/>
            </p:cNvSpPr>
            <p:nvPr/>
          </p:nvSpPr>
          <p:spPr bwMode="auto">
            <a:xfrm>
              <a:off x="4945064" y="4316412"/>
              <a:ext cx="238125" cy="317500"/>
            </a:xfrm>
            <a:custGeom>
              <a:avLst/>
              <a:gdLst>
                <a:gd name="T0" fmla="*/ 161 w 161"/>
                <a:gd name="T1" fmla="*/ 208 h 215"/>
                <a:gd name="T2" fmla="*/ 161 w 161"/>
                <a:gd name="T3" fmla="*/ 7 h 215"/>
                <a:gd name="T4" fmla="*/ 154 w 161"/>
                <a:gd name="T5" fmla="*/ 0 h 215"/>
                <a:gd name="T6" fmla="*/ 6 w 161"/>
                <a:gd name="T7" fmla="*/ 0 h 215"/>
                <a:gd name="T8" fmla="*/ 0 w 161"/>
                <a:gd name="T9" fmla="*/ 7 h 215"/>
                <a:gd name="T10" fmla="*/ 0 w 161"/>
                <a:gd name="T11" fmla="*/ 208 h 215"/>
                <a:gd name="T12" fmla="*/ 6 w 161"/>
                <a:gd name="T13" fmla="*/ 215 h 215"/>
                <a:gd name="T14" fmla="*/ 154 w 161"/>
                <a:gd name="T15" fmla="*/ 215 h 215"/>
                <a:gd name="T16" fmla="*/ 161 w 161"/>
                <a:gd name="T17" fmla="*/ 208 h 215"/>
                <a:gd name="T18" fmla="*/ 147 w 161"/>
                <a:gd name="T19" fmla="*/ 201 h 215"/>
                <a:gd name="T20" fmla="*/ 13 w 161"/>
                <a:gd name="T21" fmla="*/ 201 h 215"/>
                <a:gd name="T22" fmla="*/ 13 w 161"/>
                <a:gd name="T23" fmla="*/ 13 h 215"/>
                <a:gd name="T24" fmla="*/ 147 w 161"/>
                <a:gd name="T25" fmla="*/ 13 h 215"/>
                <a:gd name="T26" fmla="*/ 147 w 161"/>
                <a:gd name="T27" fmla="*/ 20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215">
                  <a:moveTo>
                    <a:pt x="161" y="208"/>
                  </a:moveTo>
                  <a:cubicBezTo>
                    <a:pt x="161" y="7"/>
                    <a:pt x="161" y="7"/>
                    <a:pt x="161" y="7"/>
                  </a:cubicBezTo>
                  <a:cubicBezTo>
                    <a:pt x="161" y="3"/>
                    <a:pt x="158" y="0"/>
                    <a:pt x="15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3" y="215"/>
                    <a:pt x="6" y="215"/>
                  </a:cubicBezTo>
                  <a:cubicBezTo>
                    <a:pt x="154" y="215"/>
                    <a:pt x="154" y="215"/>
                    <a:pt x="154" y="215"/>
                  </a:cubicBezTo>
                  <a:cubicBezTo>
                    <a:pt x="158" y="215"/>
                    <a:pt x="161" y="212"/>
                    <a:pt x="161" y="208"/>
                  </a:cubicBezTo>
                  <a:close/>
                  <a:moveTo>
                    <a:pt x="147" y="201"/>
                  </a:moveTo>
                  <a:cubicBezTo>
                    <a:pt x="13" y="201"/>
                    <a:pt x="13" y="201"/>
                    <a:pt x="13" y="20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7" y="13"/>
                    <a:pt x="147" y="13"/>
                    <a:pt x="147" y="13"/>
                  </a:cubicBezTo>
                  <a:lnTo>
                    <a:pt x="147" y="2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" name="Freeform 161"/>
            <p:cNvSpPr>
              <a:spLocks/>
            </p:cNvSpPr>
            <p:nvPr/>
          </p:nvSpPr>
          <p:spPr bwMode="auto">
            <a:xfrm>
              <a:off x="5053014" y="4573587"/>
              <a:ext cx="20638" cy="20637"/>
            </a:xfrm>
            <a:custGeom>
              <a:avLst/>
              <a:gdLst>
                <a:gd name="T0" fmla="*/ 2 w 14"/>
                <a:gd name="T1" fmla="*/ 2 h 14"/>
                <a:gd name="T2" fmla="*/ 0 w 14"/>
                <a:gd name="T3" fmla="*/ 7 h 14"/>
                <a:gd name="T4" fmla="*/ 2 w 14"/>
                <a:gd name="T5" fmla="*/ 12 h 14"/>
                <a:gd name="T6" fmla="*/ 7 w 14"/>
                <a:gd name="T7" fmla="*/ 14 h 14"/>
                <a:gd name="T8" fmla="*/ 12 w 14"/>
                <a:gd name="T9" fmla="*/ 12 h 14"/>
                <a:gd name="T10" fmla="*/ 14 w 14"/>
                <a:gd name="T11" fmla="*/ 7 h 14"/>
                <a:gd name="T12" fmla="*/ 12 w 14"/>
                <a:gd name="T13" fmla="*/ 2 h 14"/>
                <a:gd name="T14" fmla="*/ 2 w 14"/>
                <a:gd name="T1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2"/>
                  </a:move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9" y="14"/>
                    <a:pt x="11" y="13"/>
                    <a:pt x="12" y="12"/>
                  </a:cubicBezTo>
                  <a:cubicBezTo>
                    <a:pt x="13" y="11"/>
                    <a:pt x="14" y="9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" name="Freeform 162"/>
            <p:cNvSpPr>
              <a:spLocks/>
            </p:cNvSpPr>
            <p:nvPr/>
          </p:nvSpPr>
          <p:spPr bwMode="auto">
            <a:xfrm>
              <a:off x="5029201" y="4356100"/>
              <a:ext cx="69850" cy="19050"/>
            </a:xfrm>
            <a:custGeom>
              <a:avLst/>
              <a:gdLst>
                <a:gd name="T0" fmla="*/ 6 w 47"/>
                <a:gd name="T1" fmla="*/ 13 h 13"/>
                <a:gd name="T2" fmla="*/ 40 w 47"/>
                <a:gd name="T3" fmla="*/ 13 h 13"/>
                <a:gd name="T4" fmla="*/ 47 w 47"/>
                <a:gd name="T5" fmla="*/ 7 h 13"/>
                <a:gd name="T6" fmla="*/ 40 w 47"/>
                <a:gd name="T7" fmla="*/ 0 h 13"/>
                <a:gd name="T8" fmla="*/ 6 w 47"/>
                <a:gd name="T9" fmla="*/ 0 h 13"/>
                <a:gd name="T10" fmla="*/ 0 w 47"/>
                <a:gd name="T11" fmla="*/ 7 h 13"/>
                <a:gd name="T12" fmla="*/ 6 w 4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3">
                  <a:moveTo>
                    <a:pt x="6" y="13"/>
                  </a:moveTo>
                  <a:cubicBezTo>
                    <a:pt x="40" y="13"/>
                    <a:pt x="40" y="13"/>
                    <a:pt x="40" y="13"/>
                  </a:cubicBezTo>
                  <a:cubicBezTo>
                    <a:pt x="44" y="13"/>
                    <a:pt x="47" y="10"/>
                    <a:pt x="47" y="7"/>
                  </a:cubicBezTo>
                  <a:cubicBezTo>
                    <a:pt x="47" y="3"/>
                    <a:pt x="44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92" name="Freeform 163"/>
          <p:cNvSpPr>
            <a:spLocks noEditPoints="1"/>
          </p:cNvSpPr>
          <p:nvPr/>
        </p:nvSpPr>
        <p:spPr bwMode="auto">
          <a:xfrm>
            <a:off x="5395914" y="3936069"/>
            <a:ext cx="317500" cy="277812"/>
          </a:xfrm>
          <a:custGeom>
            <a:avLst/>
            <a:gdLst>
              <a:gd name="T0" fmla="*/ 208 w 215"/>
              <a:gd name="T1" fmla="*/ 0 h 188"/>
              <a:gd name="T2" fmla="*/ 7 w 215"/>
              <a:gd name="T3" fmla="*/ 0 h 188"/>
              <a:gd name="T4" fmla="*/ 0 w 215"/>
              <a:gd name="T5" fmla="*/ 7 h 188"/>
              <a:gd name="T6" fmla="*/ 0 w 215"/>
              <a:gd name="T7" fmla="*/ 141 h 188"/>
              <a:gd name="T8" fmla="*/ 7 w 215"/>
              <a:gd name="T9" fmla="*/ 148 h 188"/>
              <a:gd name="T10" fmla="*/ 100 w 215"/>
              <a:gd name="T11" fmla="*/ 148 h 188"/>
              <a:gd name="T12" fmla="*/ 100 w 215"/>
              <a:gd name="T13" fmla="*/ 175 h 188"/>
              <a:gd name="T14" fmla="*/ 74 w 215"/>
              <a:gd name="T15" fmla="*/ 175 h 188"/>
              <a:gd name="T16" fmla="*/ 67 w 215"/>
              <a:gd name="T17" fmla="*/ 182 h 188"/>
              <a:gd name="T18" fmla="*/ 74 w 215"/>
              <a:gd name="T19" fmla="*/ 188 h 188"/>
              <a:gd name="T20" fmla="*/ 141 w 215"/>
              <a:gd name="T21" fmla="*/ 188 h 188"/>
              <a:gd name="T22" fmla="*/ 147 w 215"/>
              <a:gd name="T23" fmla="*/ 182 h 188"/>
              <a:gd name="T24" fmla="*/ 141 w 215"/>
              <a:gd name="T25" fmla="*/ 175 h 188"/>
              <a:gd name="T26" fmla="*/ 114 w 215"/>
              <a:gd name="T27" fmla="*/ 175 h 188"/>
              <a:gd name="T28" fmla="*/ 114 w 215"/>
              <a:gd name="T29" fmla="*/ 148 h 188"/>
              <a:gd name="T30" fmla="*/ 208 w 215"/>
              <a:gd name="T31" fmla="*/ 148 h 188"/>
              <a:gd name="T32" fmla="*/ 215 w 215"/>
              <a:gd name="T33" fmla="*/ 141 h 188"/>
              <a:gd name="T34" fmla="*/ 215 w 215"/>
              <a:gd name="T35" fmla="*/ 7 h 188"/>
              <a:gd name="T36" fmla="*/ 208 w 215"/>
              <a:gd name="T37" fmla="*/ 0 h 188"/>
              <a:gd name="T38" fmla="*/ 201 w 215"/>
              <a:gd name="T39" fmla="*/ 135 h 188"/>
              <a:gd name="T40" fmla="*/ 13 w 215"/>
              <a:gd name="T41" fmla="*/ 135 h 188"/>
              <a:gd name="T42" fmla="*/ 13 w 215"/>
              <a:gd name="T43" fmla="*/ 14 h 188"/>
              <a:gd name="T44" fmla="*/ 201 w 215"/>
              <a:gd name="T45" fmla="*/ 14 h 188"/>
              <a:gd name="T46" fmla="*/ 201 w 215"/>
              <a:gd name="T47" fmla="*/ 13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5" h="188">
                <a:moveTo>
                  <a:pt x="208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5"/>
                  <a:pt x="3" y="148"/>
                  <a:pt x="7" y="148"/>
                </a:cubicBezTo>
                <a:cubicBezTo>
                  <a:pt x="100" y="148"/>
                  <a:pt x="100" y="148"/>
                  <a:pt x="100" y="148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74" y="175"/>
                  <a:pt x="74" y="175"/>
                  <a:pt x="74" y="175"/>
                </a:cubicBezTo>
                <a:cubicBezTo>
                  <a:pt x="70" y="175"/>
                  <a:pt x="67" y="178"/>
                  <a:pt x="67" y="182"/>
                </a:cubicBezTo>
                <a:cubicBezTo>
                  <a:pt x="67" y="185"/>
                  <a:pt x="70" y="188"/>
                  <a:pt x="74" y="188"/>
                </a:cubicBezTo>
                <a:cubicBezTo>
                  <a:pt x="141" y="188"/>
                  <a:pt x="141" y="188"/>
                  <a:pt x="141" y="188"/>
                </a:cubicBezTo>
                <a:cubicBezTo>
                  <a:pt x="144" y="188"/>
                  <a:pt x="147" y="185"/>
                  <a:pt x="147" y="182"/>
                </a:cubicBezTo>
                <a:cubicBezTo>
                  <a:pt x="147" y="178"/>
                  <a:pt x="144" y="175"/>
                  <a:pt x="141" y="175"/>
                </a:cubicBezTo>
                <a:cubicBezTo>
                  <a:pt x="114" y="175"/>
                  <a:pt x="114" y="175"/>
                  <a:pt x="114" y="175"/>
                </a:cubicBezTo>
                <a:cubicBezTo>
                  <a:pt x="114" y="148"/>
                  <a:pt x="114" y="148"/>
                  <a:pt x="114" y="148"/>
                </a:cubicBezTo>
                <a:cubicBezTo>
                  <a:pt x="208" y="148"/>
                  <a:pt x="208" y="148"/>
                  <a:pt x="208" y="148"/>
                </a:cubicBezTo>
                <a:cubicBezTo>
                  <a:pt x="212" y="148"/>
                  <a:pt x="215" y="145"/>
                  <a:pt x="215" y="141"/>
                </a:cubicBezTo>
                <a:cubicBezTo>
                  <a:pt x="215" y="7"/>
                  <a:pt x="215" y="7"/>
                  <a:pt x="215" y="7"/>
                </a:cubicBezTo>
                <a:cubicBezTo>
                  <a:pt x="215" y="3"/>
                  <a:pt x="212" y="0"/>
                  <a:pt x="208" y="0"/>
                </a:cubicBezTo>
                <a:close/>
                <a:moveTo>
                  <a:pt x="201" y="135"/>
                </a:moveTo>
                <a:cubicBezTo>
                  <a:pt x="13" y="135"/>
                  <a:pt x="13" y="135"/>
                  <a:pt x="13" y="135"/>
                </a:cubicBezTo>
                <a:cubicBezTo>
                  <a:pt x="13" y="14"/>
                  <a:pt x="13" y="14"/>
                  <a:pt x="13" y="14"/>
                </a:cubicBezTo>
                <a:cubicBezTo>
                  <a:pt x="201" y="14"/>
                  <a:pt x="201" y="14"/>
                  <a:pt x="201" y="14"/>
                </a:cubicBezTo>
                <a:lnTo>
                  <a:pt x="201" y="1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95" name="Group 294"/>
          <p:cNvGrpSpPr/>
          <p:nvPr/>
        </p:nvGrpSpPr>
        <p:grpSpPr>
          <a:xfrm>
            <a:off x="5886451" y="3967819"/>
            <a:ext cx="317500" cy="215900"/>
            <a:chOff x="5886451" y="4367212"/>
            <a:chExt cx="317500" cy="215900"/>
          </a:xfrm>
        </p:grpSpPr>
        <p:sp>
          <p:nvSpPr>
            <p:cNvPr id="193" name="Freeform 164"/>
            <p:cNvSpPr>
              <a:spLocks noEditPoints="1"/>
            </p:cNvSpPr>
            <p:nvPr/>
          </p:nvSpPr>
          <p:spPr bwMode="auto">
            <a:xfrm>
              <a:off x="5886451" y="4367212"/>
              <a:ext cx="317500" cy="215900"/>
            </a:xfrm>
            <a:custGeom>
              <a:avLst/>
              <a:gdLst>
                <a:gd name="T0" fmla="*/ 7 w 215"/>
                <a:gd name="T1" fmla="*/ 147 h 147"/>
                <a:gd name="T2" fmla="*/ 208 w 215"/>
                <a:gd name="T3" fmla="*/ 147 h 147"/>
                <a:gd name="T4" fmla="*/ 215 w 215"/>
                <a:gd name="T5" fmla="*/ 140 h 147"/>
                <a:gd name="T6" fmla="*/ 215 w 215"/>
                <a:gd name="T7" fmla="*/ 120 h 147"/>
                <a:gd name="T8" fmla="*/ 208 w 215"/>
                <a:gd name="T9" fmla="*/ 114 h 147"/>
                <a:gd name="T10" fmla="*/ 195 w 215"/>
                <a:gd name="T11" fmla="*/ 114 h 147"/>
                <a:gd name="T12" fmla="*/ 195 w 215"/>
                <a:gd name="T13" fmla="*/ 6 h 147"/>
                <a:gd name="T14" fmla="*/ 188 w 215"/>
                <a:gd name="T15" fmla="*/ 0 h 147"/>
                <a:gd name="T16" fmla="*/ 27 w 215"/>
                <a:gd name="T17" fmla="*/ 0 h 147"/>
                <a:gd name="T18" fmla="*/ 20 w 215"/>
                <a:gd name="T19" fmla="*/ 6 h 147"/>
                <a:gd name="T20" fmla="*/ 20 w 215"/>
                <a:gd name="T21" fmla="*/ 114 h 147"/>
                <a:gd name="T22" fmla="*/ 7 w 215"/>
                <a:gd name="T23" fmla="*/ 114 h 147"/>
                <a:gd name="T24" fmla="*/ 0 w 215"/>
                <a:gd name="T25" fmla="*/ 120 h 147"/>
                <a:gd name="T26" fmla="*/ 0 w 215"/>
                <a:gd name="T27" fmla="*/ 140 h 147"/>
                <a:gd name="T28" fmla="*/ 7 w 215"/>
                <a:gd name="T29" fmla="*/ 147 h 147"/>
                <a:gd name="T30" fmla="*/ 34 w 215"/>
                <a:gd name="T31" fmla="*/ 13 h 147"/>
                <a:gd name="T32" fmla="*/ 181 w 215"/>
                <a:gd name="T33" fmla="*/ 13 h 147"/>
                <a:gd name="T34" fmla="*/ 181 w 215"/>
                <a:gd name="T35" fmla="*/ 114 h 147"/>
                <a:gd name="T36" fmla="*/ 34 w 215"/>
                <a:gd name="T37" fmla="*/ 114 h 147"/>
                <a:gd name="T38" fmla="*/ 34 w 215"/>
                <a:gd name="T39" fmla="*/ 13 h 147"/>
                <a:gd name="T40" fmla="*/ 13 w 215"/>
                <a:gd name="T41" fmla="*/ 127 h 147"/>
                <a:gd name="T42" fmla="*/ 27 w 215"/>
                <a:gd name="T43" fmla="*/ 127 h 147"/>
                <a:gd name="T44" fmla="*/ 188 w 215"/>
                <a:gd name="T45" fmla="*/ 127 h 147"/>
                <a:gd name="T46" fmla="*/ 201 w 215"/>
                <a:gd name="T47" fmla="*/ 127 h 147"/>
                <a:gd name="T48" fmla="*/ 201 w 215"/>
                <a:gd name="T49" fmla="*/ 134 h 147"/>
                <a:gd name="T50" fmla="*/ 13 w 215"/>
                <a:gd name="T51" fmla="*/ 134 h 147"/>
                <a:gd name="T52" fmla="*/ 13 w 215"/>
                <a:gd name="T53" fmla="*/ 12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47">
                  <a:moveTo>
                    <a:pt x="7" y="147"/>
                  </a:moveTo>
                  <a:cubicBezTo>
                    <a:pt x="208" y="147"/>
                    <a:pt x="208" y="147"/>
                    <a:pt x="208" y="147"/>
                  </a:cubicBezTo>
                  <a:cubicBezTo>
                    <a:pt x="212" y="147"/>
                    <a:pt x="215" y="144"/>
                    <a:pt x="215" y="140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5" y="117"/>
                    <a:pt x="212" y="114"/>
                    <a:pt x="208" y="114"/>
                  </a:cubicBezTo>
                  <a:cubicBezTo>
                    <a:pt x="195" y="114"/>
                    <a:pt x="195" y="114"/>
                    <a:pt x="195" y="114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5" y="3"/>
                    <a:pt x="192" y="0"/>
                    <a:pt x="18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3" y="0"/>
                    <a:pt x="20" y="3"/>
                    <a:pt x="20" y="6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3" y="114"/>
                    <a:pt x="0" y="117"/>
                    <a:pt x="0" y="12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4"/>
                    <a:pt x="3" y="147"/>
                    <a:pt x="7" y="147"/>
                  </a:cubicBezTo>
                  <a:close/>
                  <a:moveTo>
                    <a:pt x="34" y="13"/>
                  </a:moveTo>
                  <a:cubicBezTo>
                    <a:pt x="181" y="13"/>
                    <a:pt x="181" y="13"/>
                    <a:pt x="181" y="1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34" y="114"/>
                    <a:pt x="34" y="114"/>
                    <a:pt x="34" y="114"/>
                  </a:cubicBezTo>
                  <a:lnTo>
                    <a:pt x="34" y="13"/>
                  </a:lnTo>
                  <a:close/>
                  <a:moveTo>
                    <a:pt x="13" y="127"/>
                  </a:moveTo>
                  <a:cubicBezTo>
                    <a:pt x="27" y="127"/>
                    <a:pt x="27" y="127"/>
                    <a:pt x="27" y="127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13" y="134"/>
                    <a:pt x="13" y="134"/>
                    <a:pt x="13" y="134"/>
                  </a:cubicBezTo>
                  <a:lnTo>
                    <a:pt x="13" y="1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Freeform 165"/>
            <p:cNvSpPr>
              <a:spLocks/>
            </p:cNvSpPr>
            <p:nvPr/>
          </p:nvSpPr>
          <p:spPr bwMode="auto">
            <a:xfrm>
              <a:off x="6035676" y="4394200"/>
              <a:ext cx="19050" cy="20637"/>
            </a:xfrm>
            <a:custGeom>
              <a:avLst/>
              <a:gdLst>
                <a:gd name="T0" fmla="*/ 2 w 13"/>
                <a:gd name="T1" fmla="*/ 3 h 14"/>
                <a:gd name="T2" fmla="*/ 0 w 13"/>
                <a:gd name="T3" fmla="*/ 7 h 14"/>
                <a:gd name="T4" fmla="*/ 2 w 13"/>
                <a:gd name="T5" fmla="*/ 12 h 14"/>
                <a:gd name="T6" fmla="*/ 6 w 13"/>
                <a:gd name="T7" fmla="*/ 14 h 14"/>
                <a:gd name="T8" fmla="*/ 11 w 13"/>
                <a:gd name="T9" fmla="*/ 12 h 14"/>
                <a:gd name="T10" fmla="*/ 13 w 13"/>
                <a:gd name="T11" fmla="*/ 7 h 14"/>
                <a:gd name="T12" fmla="*/ 11 w 13"/>
                <a:gd name="T13" fmla="*/ 3 h 14"/>
                <a:gd name="T14" fmla="*/ 2 w 1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4">
                  <a:moveTo>
                    <a:pt x="2" y="3"/>
                  </a:moveTo>
                  <a:cubicBezTo>
                    <a:pt x="0" y="4"/>
                    <a:pt x="0" y="6"/>
                    <a:pt x="0" y="7"/>
                  </a:cubicBezTo>
                  <a:cubicBezTo>
                    <a:pt x="0" y="9"/>
                    <a:pt x="0" y="11"/>
                    <a:pt x="2" y="12"/>
                  </a:cubicBezTo>
                  <a:cubicBezTo>
                    <a:pt x="3" y="13"/>
                    <a:pt x="5" y="14"/>
                    <a:pt x="6" y="14"/>
                  </a:cubicBezTo>
                  <a:cubicBezTo>
                    <a:pt x="8" y="14"/>
                    <a:pt x="10" y="13"/>
                    <a:pt x="11" y="12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3" y="6"/>
                    <a:pt x="12" y="4"/>
                    <a:pt x="11" y="3"/>
                  </a:cubicBezTo>
                  <a:cubicBezTo>
                    <a:pt x="9" y="0"/>
                    <a:pt x="4" y="0"/>
                    <a:pt x="2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49" name="Group 248"/>
          <p:cNvGrpSpPr/>
          <p:nvPr/>
        </p:nvGrpSpPr>
        <p:grpSpPr>
          <a:xfrm>
            <a:off x="5395914" y="1513544"/>
            <a:ext cx="317500" cy="217487"/>
            <a:chOff x="5395914" y="1912937"/>
            <a:chExt cx="317500" cy="217487"/>
          </a:xfrm>
        </p:grpSpPr>
        <p:sp>
          <p:nvSpPr>
            <p:cNvPr id="195" name="Freeform 166"/>
            <p:cNvSpPr>
              <a:spLocks noEditPoints="1"/>
            </p:cNvSpPr>
            <p:nvPr/>
          </p:nvSpPr>
          <p:spPr bwMode="auto">
            <a:xfrm>
              <a:off x="5395914" y="1912937"/>
              <a:ext cx="317500" cy="217487"/>
            </a:xfrm>
            <a:custGeom>
              <a:avLst/>
              <a:gdLst>
                <a:gd name="T0" fmla="*/ 211 w 215"/>
                <a:gd name="T1" fmla="*/ 28 h 148"/>
                <a:gd name="T2" fmla="*/ 204 w 215"/>
                <a:gd name="T3" fmla="*/ 28 h 148"/>
                <a:gd name="T4" fmla="*/ 161 w 215"/>
                <a:gd name="T5" fmla="*/ 55 h 148"/>
                <a:gd name="T6" fmla="*/ 161 w 215"/>
                <a:gd name="T7" fmla="*/ 33 h 148"/>
                <a:gd name="T8" fmla="*/ 154 w 215"/>
                <a:gd name="T9" fmla="*/ 27 h 148"/>
                <a:gd name="T10" fmla="*/ 137 w 215"/>
                <a:gd name="T11" fmla="*/ 27 h 148"/>
                <a:gd name="T12" fmla="*/ 110 w 215"/>
                <a:gd name="T13" fmla="*/ 0 h 148"/>
                <a:gd name="T14" fmla="*/ 20 w 215"/>
                <a:gd name="T15" fmla="*/ 0 h 148"/>
                <a:gd name="T16" fmla="*/ 13 w 215"/>
                <a:gd name="T17" fmla="*/ 7 h 148"/>
                <a:gd name="T18" fmla="*/ 20 w 215"/>
                <a:gd name="T19" fmla="*/ 13 h 148"/>
                <a:gd name="T20" fmla="*/ 104 w 215"/>
                <a:gd name="T21" fmla="*/ 13 h 148"/>
                <a:gd name="T22" fmla="*/ 118 w 215"/>
                <a:gd name="T23" fmla="*/ 27 h 148"/>
                <a:gd name="T24" fmla="*/ 7 w 215"/>
                <a:gd name="T25" fmla="*/ 27 h 148"/>
                <a:gd name="T26" fmla="*/ 0 w 215"/>
                <a:gd name="T27" fmla="*/ 33 h 148"/>
                <a:gd name="T28" fmla="*/ 0 w 215"/>
                <a:gd name="T29" fmla="*/ 141 h 148"/>
                <a:gd name="T30" fmla="*/ 7 w 215"/>
                <a:gd name="T31" fmla="*/ 148 h 148"/>
                <a:gd name="T32" fmla="*/ 154 w 215"/>
                <a:gd name="T33" fmla="*/ 148 h 148"/>
                <a:gd name="T34" fmla="*/ 161 w 215"/>
                <a:gd name="T35" fmla="*/ 141 h 148"/>
                <a:gd name="T36" fmla="*/ 161 w 215"/>
                <a:gd name="T37" fmla="*/ 119 h 148"/>
                <a:gd name="T38" fmla="*/ 204 w 215"/>
                <a:gd name="T39" fmla="*/ 146 h 148"/>
                <a:gd name="T40" fmla="*/ 208 w 215"/>
                <a:gd name="T41" fmla="*/ 148 h 148"/>
                <a:gd name="T42" fmla="*/ 211 w 215"/>
                <a:gd name="T43" fmla="*/ 147 h 148"/>
                <a:gd name="T44" fmla="*/ 215 w 215"/>
                <a:gd name="T45" fmla="*/ 141 h 148"/>
                <a:gd name="T46" fmla="*/ 215 w 215"/>
                <a:gd name="T47" fmla="*/ 33 h 148"/>
                <a:gd name="T48" fmla="*/ 211 w 215"/>
                <a:gd name="T49" fmla="*/ 28 h 148"/>
                <a:gd name="T50" fmla="*/ 201 w 215"/>
                <a:gd name="T51" fmla="*/ 129 h 148"/>
                <a:gd name="T52" fmla="*/ 158 w 215"/>
                <a:gd name="T53" fmla="*/ 102 h 148"/>
                <a:gd name="T54" fmla="*/ 151 w 215"/>
                <a:gd name="T55" fmla="*/ 101 h 148"/>
                <a:gd name="T56" fmla="*/ 147 w 215"/>
                <a:gd name="T57" fmla="*/ 107 h 148"/>
                <a:gd name="T58" fmla="*/ 147 w 215"/>
                <a:gd name="T59" fmla="*/ 134 h 148"/>
                <a:gd name="T60" fmla="*/ 13 w 215"/>
                <a:gd name="T61" fmla="*/ 134 h 148"/>
                <a:gd name="T62" fmla="*/ 13 w 215"/>
                <a:gd name="T63" fmla="*/ 40 h 148"/>
                <a:gd name="T64" fmla="*/ 147 w 215"/>
                <a:gd name="T65" fmla="*/ 40 h 148"/>
                <a:gd name="T66" fmla="*/ 147 w 215"/>
                <a:gd name="T67" fmla="*/ 67 h 148"/>
                <a:gd name="T68" fmla="*/ 151 w 215"/>
                <a:gd name="T69" fmla="*/ 73 h 148"/>
                <a:gd name="T70" fmla="*/ 158 w 215"/>
                <a:gd name="T71" fmla="*/ 73 h 148"/>
                <a:gd name="T72" fmla="*/ 201 w 215"/>
                <a:gd name="T73" fmla="*/ 46 h 148"/>
                <a:gd name="T74" fmla="*/ 201 w 215"/>
                <a:gd name="T75" fmla="*/ 12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5" h="148">
                  <a:moveTo>
                    <a:pt x="211" y="28"/>
                  </a:moveTo>
                  <a:cubicBezTo>
                    <a:pt x="209" y="26"/>
                    <a:pt x="206" y="26"/>
                    <a:pt x="204" y="28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0"/>
                    <a:pt x="158" y="27"/>
                    <a:pt x="154" y="27"/>
                  </a:cubicBezTo>
                  <a:cubicBezTo>
                    <a:pt x="137" y="27"/>
                    <a:pt x="137" y="27"/>
                    <a:pt x="137" y="27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3" y="3"/>
                    <a:pt x="13" y="7"/>
                  </a:cubicBezTo>
                  <a:cubicBezTo>
                    <a:pt x="13" y="10"/>
                    <a:pt x="16" y="13"/>
                    <a:pt x="20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18" y="27"/>
                    <a:pt x="118" y="27"/>
                    <a:pt x="11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0" y="30"/>
                    <a:pt x="0" y="3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4"/>
                    <a:pt x="3" y="148"/>
                    <a:pt x="7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8" y="148"/>
                    <a:pt x="161" y="144"/>
                    <a:pt x="161" y="141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5" y="147"/>
                    <a:pt x="207" y="148"/>
                    <a:pt x="208" y="148"/>
                  </a:cubicBezTo>
                  <a:cubicBezTo>
                    <a:pt x="209" y="148"/>
                    <a:pt x="210" y="147"/>
                    <a:pt x="211" y="147"/>
                  </a:cubicBezTo>
                  <a:cubicBezTo>
                    <a:pt x="213" y="145"/>
                    <a:pt x="215" y="143"/>
                    <a:pt x="215" y="141"/>
                  </a:cubicBezTo>
                  <a:cubicBezTo>
                    <a:pt x="215" y="33"/>
                    <a:pt x="215" y="33"/>
                    <a:pt x="215" y="33"/>
                  </a:cubicBezTo>
                  <a:cubicBezTo>
                    <a:pt x="215" y="31"/>
                    <a:pt x="213" y="29"/>
                    <a:pt x="211" y="28"/>
                  </a:cubicBezTo>
                  <a:close/>
                  <a:moveTo>
                    <a:pt x="201" y="129"/>
                  </a:moveTo>
                  <a:cubicBezTo>
                    <a:pt x="158" y="102"/>
                    <a:pt x="158" y="102"/>
                    <a:pt x="158" y="102"/>
                  </a:cubicBezTo>
                  <a:cubicBezTo>
                    <a:pt x="156" y="100"/>
                    <a:pt x="153" y="100"/>
                    <a:pt x="151" y="101"/>
                  </a:cubicBezTo>
                  <a:cubicBezTo>
                    <a:pt x="149" y="103"/>
                    <a:pt x="147" y="105"/>
                    <a:pt x="147" y="107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69"/>
                    <a:pt x="149" y="72"/>
                    <a:pt x="151" y="73"/>
                  </a:cubicBezTo>
                  <a:cubicBezTo>
                    <a:pt x="153" y="74"/>
                    <a:pt x="156" y="74"/>
                    <a:pt x="158" y="73"/>
                  </a:cubicBezTo>
                  <a:cubicBezTo>
                    <a:pt x="201" y="46"/>
                    <a:pt x="201" y="46"/>
                    <a:pt x="201" y="46"/>
                  </a:cubicBezTo>
                  <a:lnTo>
                    <a:pt x="201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" name="Freeform 167"/>
            <p:cNvSpPr>
              <a:spLocks/>
            </p:cNvSpPr>
            <p:nvPr/>
          </p:nvSpPr>
          <p:spPr bwMode="auto">
            <a:xfrm>
              <a:off x="5426076" y="1992312"/>
              <a:ext cx="39688" cy="19050"/>
            </a:xfrm>
            <a:custGeom>
              <a:avLst/>
              <a:gdLst>
                <a:gd name="T0" fmla="*/ 7 w 27"/>
                <a:gd name="T1" fmla="*/ 13 h 13"/>
                <a:gd name="T2" fmla="*/ 20 w 27"/>
                <a:gd name="T3" fmla="*/ 13 h 13"/>
                <a:gd name="T4" fmla="*/ 27 w 27"/>
                <a:gd name="T5" fmla="*/ 6 h 13"/>
                <a:gd name="T6" fmla="*/ 20 w 27"/>
                <a:gd name="T7" fmla="*/ 0 h 13"/>
                <a:gd name="T8" fmla="*/ 7 w 27"/>
                <a:gd name="T9" fmla="*/ 0 h 13"/>
                <a:gd name="T10" fmla="*/ 0 w 27"/>
                <a:gd name="T11" fmla="*/ 6 h 13"/>
                <a:gd name="T12" fmla="*/ 7 w 2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3">
                  <a:moveTo>
                    <a:pt x="7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4" y="13"/>
                    <a:pt x="27" y="10"/>
                    <a:pt x="27" y="6"/>
                  </a:cubicBezTo>
                  <a:cubicBezTo>
                    <a:pt x="27" y="3"/>
                    <a:pt x="24" y="0"/>
                    <a:pt x="2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" name="Freeform 168"/>
            <p:cNvSpPr>
              <a:spLocks noEditPoints="1"/>
            </p:cNvSpPr>
            <p:nvPr/>
          </p:nvSpPr>
          <p:spPr bwMode="auto">
            <a:xfrm>
              <a:off x="5426076" y="2030412"/>
              <a:ext cx="98425" cy="60325"/>
            </a:xfrm>
            <a:custGeom>
              <a:avLst/>
              <a:gdLst>
                <a:gd name="T0" fmla="*/ 60 w 67"/>
                <a:gd name="T1" fmla="*/ 0 h 41"/>
                <a:gd name="T2" fmla="*/ 7 w 67"/>
                <a:gd name="T3" fmla="*/ 0 h 41"/>
                <a:gd name="T4" fmla="*/ 0 w 67"/>
                <a:gd name="T5" fmla="*/ 7 h 41"/>
                <a:gd name="T6" fmla="*/ 0 w 67"/>
                <a:gd name="T7" fmla="*/ 34 h 41"/>
                <a:gd name="T8" fmla="*/ 7 w 67"/>
                <a:gd name="T9" fmla="*/ 41 h 41"/>
                <a:gd name="T10" fmla="*/ 60 w 67"/>
                <a:gd name="T11" fmla="*/ 41 h 41"/>
                <a:gd name="T12" fmla="*/ 67 w 67"/>
                <a:gd name="T13" fmla="*/ 34 h 41"/>
                <a:gd name="T14" fmla="*/ 67 w 67"/>
                <a:gd name="T15" fmla="*/ 7 h 41"/>
                <a:gd name="T16" fmla="*/ 60 w 67"/>
                <a:gd name="T17" fmla="*/ 0 h 41"/>
                <a:gd name="T18" fmla="*/ 54 w 67"/>
                <a:gd name="T19" fmla="*/ 27 h 41"/>
                <a:gd name="T20" fmla="*/ 13 w 67"/>
                <a:gd name="T21" fmla="*/ 27 h 41"/>
                <a:gd name="T22" fmla="*/ 13 w 67"/>
                <a:gd name="T23" fmla="*/ 14 h 41"/>
                <a:gd name="T24" fmla="*/ 54 w 67"/>
                <a:gd name="T25" fmla="*/ 14 h 41"/>
                <a:gd name="T26" fmla="*/ 54 w 67"/>
                <a:gd name="T27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41">
                  <a:moveTo>
                    <a:pt x="6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8"/>
                    <a:pt x="3" y="41"/>
                    <a:pt x="7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4" y="41"/>
                    <a:pt x="67" y="38"/>
                    <a:pt x="67" y="34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lose/>
                  <a:moveTo>
                    <a:pt x="54" y="27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54" y="14"/>
                    <a:pt x="54" y="14"/>
                    <a:pt x="54" y="14"/>
                  </a:cubicBezTo>
                  <a:lnTo>
                    <a:pt x="54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98" name="Freeform 169"/>
          <p:cNvSpPr>
            <a:spLocks noEditPoints="1"/>
          </p:cNvSpPr>
          <p:nvPr/>
        </p:nvSpPr>
        <p:spPr bwMode="auto">
          <a:xfrm>
            <a:off x="5886451" y="1477032"/>
            <a:ext cx="317500" cy="288925"/>
          </a:xfrm>
          <a:custGeom>
            <a:avLst/>
            <a:gdLst>
              <a:gd name="T0" fmla="*/ 211 w 215"/>
              <a:gd name="T1" fmla="*/ 68 h 195"/>
              <a:gd name="T2" fmla="*/ 205 w 215"/>
              <a:gd name="T3" fmla="*/ 68 h 195"/>
              <a:gd name="T4" fmla="*/ 158 w 215"/>
              <a:gd name="T5" fmla="*/ 96 h 195"/>
              <a:gd name="T6" fmla="*/ 158 w 215"/>
              <a:gd name="T7" fmla="*/ 74 h 195"/>
              <a:gd name="T8" fmla="*/ 151 w 215"/>
              <a:gd name="T9" fmla="*/ 68 h 195"/>
              <a:gd name="T10" fmla="*/ 134 w 215"/>
              <a:gd name="T11" fmla="*/ 68 h 195"/>
              <a:gd name="T12" fmla="*/ 144 w 215"/>
              <a:gd name="T13" fmla="*/ 41 h 195"/>
              <a:gd name="T14" fmla="*/ 104 w 215"/>
              <a:gd name="T15" fmla="*/ 0 h 195"/>
              <a:gd name="T16" fmla="*/ 65 w 215"/>
              <a:gd name="T17" fmla="*/ 32 h 195"/>
              <a:gd name="T18" fmla="*/ 50 w 215"/>
              <a:gd name="T19" fmla="*/ 27 h 195"/>
              <a:gd name="T20" fmla="*/ 23 w 215"/>
              <a:gd name="T21" fmla="*/ 54 h 195"/>
              <a:gd name="T22" fmla="*/ 27 w 215"/>
              <a:gd name="T23" fmla="*/ 68 h 195"/>
              <a:gd name="T24" fmla="*/ 7 w 215"/>
              <a:gd name="T25" fmla="*/ 68 h 195"/>
              <a:gd name="T26" fmla="*/ 0 w 215"/>
              <a:gd name="T27" fmla="*/ 74 h 195"/>
              <a:gd name="T28" fmla="*/ 0 w 215"/>
              <a:gd name="T29" fmla="*/ 155 h 195"/>
              <a:gd name="T30" fmla="*/ 5 w 215"/>
              <a:gd name="T31" fmla="*/ 161 h 195"/>
              <a:gd name="T32" fmla="*/ 149 w 215"/>
              <a:gd name="T33" fmla="*/ 195 h 195"/>
              <a:gd name="T34" fmla="*/ 151 w 215"/>
              <a:gd name="T35" fmla="*/ 195 h 195"/>
              <a:gd name="T36" fmla="*/ 155 w 215"/>
              <a:gd name="T37" fmla="*/ 194 h 195"/>
              <a:gd name="T38" fmla="*/ 158 w 215"/>
              <a:gd name="T39" fmla="*/ 188 h 195"/>
              <a:gd name="T40" fmla="*/ 158 w 215"/>
              <a:gd name="T41" fmla="*/ 166 h 195"/>
              <a:gd name="T42" fmla="*/ 205 w 215"/>
              <a:gd name="T43" fmla="*/ 194 h 195"/>
              <a:gd name="T44" fmla="*/ 211 w 215"/>
              <a:gd name="T45" fmla="*/ 194 h 195"/>
              <a:gd name="T46" fmla="*/ 215 w 215"/>
              <a:gd name="T47" fmla="*/ 188 h 195"/>
              <a:gd name="T48" fmla="*/ 215 w 215"/>
              <a:gd name="T49" fmla="*/ 74 h 195"/>
              <a:gd name="T50" fmla="*/ 211 w 215"/>
              <a:gd name="T51" fmla="*/ 68 h 195"/>
              <a:gd name="T52" fmla="*/ 104 w 215"/>
              <a:gd name="T53" fmla="*/ 14 h 195"/>
              <a:gd name="T54" fmla="*/ 131 w 215"/>
              <a:gd name="T55" fmla="*/ 41 h 195"/>
              <a:gd name="T56" fmla="*/ 104 w 215"/>
              <a:gd name="T57" fmla="*/ 68 h 195"/>
              <a:gd name="T58" fmla="*/ 77 w 215"/>
              <a:gd name="T59" fmla="*/ 41 h 195"/>
              <a:gd name="T60" fmla="*/ 104 w 215"/>
              <a:gd name="T61" fmla="*/ 14 h 195"/>
              <a:gd name="T62" fmla="*/ 74 w 215"/>
              <a:gd name="T63" fmla="*/ 68 h 195"/>
              <a:gd name="T64" fmla="*/ 73 w 215"/>
              <a:gd name="T65" fmla="*/ 68 h 195"/>
              <a:gd name="T66" fmla="*/ 74 w 215"/>
              <a:gd name="T67" fmla="*/ 67 h 195"/>
              <a:gd name="T68" fmla="*/ 74 w 215"/>
              <a:gd name="T69" fmla="*/ 68 h 195"/>
              <a:gd name="T70" fmla="*/ 37 w 215"/>
              <a:gd name="T71" fmla="*/ 54 h 195"/>
              <a:gd name="T72" fmla="*/ 50 w 215"/>
              <a:gd name="T73" fmla="*/ 41 h 195"/>
              <a:gd name="T74" fmla="*/ 64 w 215"/>
              <a:gd name="T75" fmla="*/ 54 h 195"/>
              <a:gd name="T76" fmla="*/ 50 w 215"/>
              <a:gd name="T77" fmla="*/ 68 h 195"/>
              <a:gd name="T78" fmla="*/ 37 w 215"/>
              <a:gd name="T79" fmla="*/ 54 h 195"/>
              <a:gd name="T80" fmla="*/ 201 w 215"/>
              <a:gd name="T81" fmla="*/ 177 h 195"/>
              <a:gd name="T82" fmla="*/ 154 w 215"/>
              <a:gd name="T83" fmla="*/ 149 h 195"/>
              <a:gd name="T84" fmla="*/ 148 w 215"/>
              <a:gd name="T85" fmla="*/ 149 h 195"/>
              <a:gd name="T86" fmla="*/ 144 w 215"/>
              <a:gd name="T87" fmla="*/ 155 h 195"/>
              <a:gd name="T88" fmla="*/ 144 w 215"/>
              <a:gd name="T89" fmla="*/ 180 h 195"/>
              <a:gd name="T90" fmla="*/ 13 w 215"/>
              <a:gd name="T91" fmla="*/ 149 h 195"/>
              <a:gd name="T92" fmla="*/ 13 w 215"/>
              <a:gd name="T93" fmla="*/ 81 h 195"/>
              <a:gd name="T94" fmla="*/ 144 w 215"/>
              <a:gd name="T95" fmla="*/ 81 h 195"/>
              <a:gd name="T96" fmla="*/ 144 w 215"/>
              <a:gd name="T97" fmla="*/ 108 h 195"/>
              <a:gd name="T98" fmla="*/ 148 w 215"/>
              <a:gd name="T99" fmla="*/ 114 h 195"/>
              <a:gd name="T100" fmla="*/ 154 w 215"/>
              <a:gd name="T101" fmla="*/ 114 h 195"/>
              <a:gd name="T102" fmla="*/ 201 w 215"/>
              <a:gd name="T103" fmla="*/ 86 h 195"/>
              <a:gd name="T104" fmla="*/ 201 w 215"/>
              <a:gd name="T105" fmla="*/ 177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5" h="195">
                <a:moveTo>
                  <a:pt x="211" y="68"/>
                </a:moveTo>
                <a:cubicBezTo>
                  <a:pt x="209" y="67"/>
                  <a:pt x="207" y="67"/>
                  <a:pt x="205" y="68"/>
                </a:cubicBezTo>
                <a:cubicBezTo>
                  <a:pt x="158" y="96"/>
                  <a:pt x="158" y="96"/>
                  <a:pt x="158" y="96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8" y="71"/>
                  <a:pt x="155" y="68"/>
                  <a:pt x="151" y="68"/>
                </a:cubicBezTo>
                <a:cubicBezTo>
                  <a:pt x="134" y="68"/>
                  <a:pt x="134" y="68"/>
                  <a:pt x="134" y="68"/>
                </a:cubicBezTo>
                <a:cubicBezTo>
                  <a:pt x="140" y="60"/>
                  <a:pt x="144" y="51"/>
                  <a:pt x="144" y="41"/>
                </a:cubicBezTo>
                <a:cubicBezTo>
                  <a:pt x="144" y="18"/>
                  <a:pt x="126" y="0"/>
                  <a:pt x="104" y="0"/>
                </a:cubicBezTo>
                <a:cubicBezTo>
                  <a:pt x="85" y="0"/>
                  <a:pt x="69" y="14"/>
                  <a:pt x="65" y="32"/>
                </a:cubicBezTo>
                <a:cubicBezTo>
                  <a:pt x="61" y="29"/>
                  <a:pt x="56" y="27"/>
                  <a:pt x="50" y="27"/>
                </a:cubicBezTo>
                <a:cubicBezTo>
                  <a:pt x="35" y="27"/>
                  <a:pt x="23" y="39"/>
                  <a:pt x="23" y="54"/>
                </a:cubicBezTo>
                <a:cubicBezTo>
                  <a:pt x="23" y="59"/>
                  <a:pt x="25" y="64"/>
                  <a:pt x="27" y="68"/>
                </a:cubicBezTo>
                <a:cubicBezTo>
                  <a:pt x="7" y="68"/>
                  <a:pt x="7" y="68"/>
                  <a:pt x="7" y="68"/>
                </a:cubicBezTo>
                <a:cubicBezTo>
                  <a:pt x="3" y="68"/>
                  <a:pt x="0" y="71"/>
                  <a:pt x="0" y="74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8"/>
                  <a:pt x="2" y="161"/>
                  <a:pt x="5" y="161"/>
                </a:cubicBezTo>
                <a:cubicBezTo>
                  <a:pt x="149" y="195"/>
                  <a:pt x="149" y="195"/>
                  <a:pt x="149" y="195"/>
                </a:cubicBezTo>
                <a:cubicBezTo>
                  <a:pt x="150" y="195"/>
                  <a:pt x="150" y="195"/>
                  <a:pt x="151" y="195"/>
                </a:cubicBezTo>
                <a:cubicBezTo>
                  <a:pt x="152" y="195"/>
                  <a:pt x="154" y="194"/>
                  <a:pt x="155" y="194"/>
                </a:cubicBezTo>
                <a:cubicBezTo>
                  <a:pt x="157" y="192"/>
                  <a:pt x="158" y="190"/>
                  <a:pt x="158" y="188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205" y="194"/>
                  <a:pt x="205" y="194"/>
                  <a:pt x="205" y="194"/>
                </a:cubicBezTo>
                <a:cubicBezTo>
                  <a:pt x="207" y="195"/>
                  <a:pt x="209" y="195"/>
                  <a:pt x="211" y="194"/>
                </a:cubicBezTo>
                <a:cubicBezTo>
                  <a:pt x="213" y="193"/>
                  <a:pt x="215" y="191"/>
                  <a:pt x="215" y="188"/>
                </a:cubicBezTo>
                <a:cubicBezTo>
                  <a:pt x="215" y="74"/>
                  <a:pt x="215" y="74"/>
                  <a:pt x="215" y="74"/>
                </a:cubicBezTo>
                <a:cubicBezTo>
                  <a:pt x="215" y="72"/>
                  <a:pt x="213" y="70"/>
                  <a:pt x="211" y="68"/>
                </a:cubicBezTo>
                <a:close/>
                <a:moveTo>
                  <a:pt x="104" y="14"/>
                </a:moveTo>
                <a:cubicBezTo>
                  <a:pt x="119" y="14"/>
                  <a:pt x="131" y="26"/>
                  <a:pt x="131" y="41"/>
                </a:cubicBezTo>
                <a:cubicBezTo>
                  <a:pt x="131" y="55"/>
                  <a:pt x="119" y="68"/>
                  <a:pt x="104" y="68"/>
                </a:cubicBezTo>
                <a:cubicBezTo>
                  <a:pt x="89" y="68"/>
                  <a:pt x="77" y="55"/>
                  <a:pt x="77" y="41"/>
                </a:cubicBezTo>
                <a:cubicBezTo>
                  <a:pt x="77" y="26"/>
                  <a:pt x="89" y="14"/>
                  <a:pt x="104" y="14"/>
                </a:cubicBezTo>
                <a:close/>
                <a:moveTo>
                  <a:pt x="74" y="68"/>
                </a:moveTo>
                <a:cubicBezTo>
                  <a:pt x="73" y="68"/>
                  <a:pt x="73" y="68"/>
                  <a:pt x="73" y="68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7"/>
                  <a:pt x="74" y="67"/>
                  <a:pt x="74" y="68"/>
                </a:cubicBezTo>
                <a:close/>
                <a:moveTo>
                  <a:pt x="37" y="54"/>
                </a:moveTo>
                <a:cubicBezTo>
                  <a:pt x="37" y="47"/>
                  <a:pt x="43" y="41"/>
                  <a:pt x="50" y="41"/>
                </a:cubicBezTo>
                <a:cubicBezTo>
                  <a:pt x="58" y="41"/>
                  <a:pt x="64" y="47"/>
                  <a:pt x="64" y="54"/>
                </a:cubicBezTo>
                <a:cubicBezTo>
                  <a:pt x="64" y="62"/>
                  <a:pt x="58" y="68"/>
                  <a:pt x="50" y="68"/>
                </a:cubicBezTo>
                <a:cubicBezTo>
                  <a:pt x="43" y="68"/>
                  <a:pt x="37" y="62"/>
                  <a:pt x="37" y="54"/>
                </a:cubicBezTo>
                <a:close/>
                <a:moveTo>
                  <a:pt x="201" y="177"/>
                </a:moveTo>
                <a:cubicBezTo>
                  <a:pt x="154" y="149"/>
                  <a:pt x="154" y="149"/>
                  <a:pt x="154" y="149"/>
                </a:cubicBezTo>
                <a:cubicBezTo>
                  <a:pt x="152" y="148"/>
                  <a:pt x="150" y="148"/>
                  <a:pt x="148" y="149"/>
                </a:cubicBezTo>
                <a:cubicBezTo>
                  <a:pt x="145" y="150"/>
                  <a:pt x="144" y="152"/>
                  <a:pt x="144" y="155"/>
                </a:cubicBezTo>
                <a:cubicBezTo>
                  <a:pt x="144" y="180"/>
                  <a:pt x="144" y="180"/>
                  <a:pt x="144" y="180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3" y="81"/>
                  <a:pt x="13" y="81"/>
                  <a:pt x="13" y="81"/>
                </a:cubicBezTo>
                <a:cubicBezTo>
                  <a:pt x="144" y="81"/>
                  <a:pt x="144" y="81"/>
                  <a:pt x="144" y="81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10"/>
                  <a:pt x="145" y="112"/>
                  <a:pt x="148" y="114"/>
                </a:cubicBezTo>
                <a:cubicBezTo>
                  <a:pt x="150" y="115"/>
                  <a:pt x="152" y="115"/>
                  <a:pt x="154" y="114"/>
                </a:cubicBezTo>
                <a:cubicBezTo>
                  <a:pt x="201" y="86"/>
                  <a:pt x="201" y="86"/>
                  <a:pt x="201" y="86"/>
                </a:cubicBezTo>
                <a:lnTo>
                  <a:pt x="201" y="17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54" name="Group 253"/>
          <p:cNvGrpSpPr/>
          <p:nvPr/>
        </p:nvGrpSpPr>
        <p:grpSpPr>
          <a:xfrm>
            <a:off x="5886451" y="1999319"/>
            <a:ext cx="317500" cy="227012"/>
            <a:chOff x="5886451" y="2398712"/>
            <a:chExt cx="317500" cy="227012"/>
          </a:xfrm>
        </p:grpSpPr>
        <p:sp>
          <p:nvSpPr>
            <p:cNvPr id="199" name="Freeform 170"/>
            <p:cNvSpPr>
              <a:spLocks noEditPoints="1"/>
            </p:cNvSpPr>
            <p:nvPr/>
          </p:nvSpPr>
          <p:spPr bwMode="auto">
            <a:xfrm>
              <a:off x="5886451" y="2398712"/>
              <a:ext cx="317500" cy="227012"/>
            </a:xfrm>
            <a:custGeom>
              <a:avLst/>
              <a:gdLst>
                <a:gd name="T0" fmla="*/ 0 w 215"/>
                <a:gd name="T1" fmla="*/ 147 h 154"/>
                <a:gd name="T2" fmla="*/ 7 w 215"/>
                <a:gd name="T3" fmla="*/ 154 h 154"/>
                <a:gd name="T4" fmla="*/ 208 w 215"/>
                <a:gd name="T5" fmla="*/ 154 h 154"/>
                <a:gd name="T6" fmla="*/ 215 w 215"/>
                <a:gd name="T7" fmla="*/ 147 h 154"/>
                <a:gd name="T8" fmla="*/ 215 w 215"/>
                <a:gd name="T9" fmla="*/ 40 h 154"/>
                <a:gd name="T10" fmla="*/ 208 w 215"/>
                <a:gd name="T11" fmla="*/ 33 h 154"/>
                <a:gd name="T12" fmla="*/ 157 w 215"/>
                <a:gd name="T13" fmla="*/ 33 h 154"/>
                <a:gd name="T14" fmla="*/ 133 w 215"/>
                <a:gd name="T15" fmla="*/ 2 h 154"/>
                <a:gd name="T16" fmla="*/ 127 w 215"/>
                <a:gd name="T17" fmla="*/ 0 h 154"/>
                <a:gd name="T18" fmla="*/ 87 w 215"/>
                <a:gd name="T19" fmla="*/ 0 h 154"/>
                <a:gd name="T20" fmla="*/ 82 w 215"/>
                <a:gd name="T21" fmla="*/ 2 h 154"/>
                <a:gd name="T22" fmla="*/ 57 w 215"/>
                <a:gd name="T23" fmla="*/ 33 h 154"/>
                <a:gd name="T24" fmla="*/ 7 w 215"/>
                <a:gd name="T25" fmla="*/ 33 h 154"/>
                <a:gd name="T26" fmla="*/ 0 w 215"/>
                <a:gd name="T27" fmla="*/ 40 h 154"/>
                <a:gd name="T28" fmla="*/ 0 w 215"/>
                <a:gd name="T29" fmla="*/ 147 h 154"/>
                <a:gd name="T30" fmla="*/ 60 w 215"/>
                <a:gd name="T31" fmla="*/ 47 h 154"/>
                <a:gd name="T32" fmla="*/ 66 w 215"/>
                <a:gd name="T33" fmla="*/ 44 h 154"/>
                <a:gd name="T34" fmla="*/ 90 w 215"/>
                <a:gd name="T35" fmla="*/ 13 h 154"/>
                <a:gd name="T36" fmla="*/ 124 w 215"/>
                <a:gd name="T37" fmla="*/ 13 h 154"/>
                <a:gd name="T38" fmla="*/ 149 w 215"/>
                <a:gd name="T39" fmla="*/ 44 h 154"/>
                <a:gd name="T40" fmla="*/ 154 w 215"/>
                <a:gd name="T41" fmla="*/ 47 h 154"/>
                <a:gd name="T42" fmla="*/ 201 w 215"/>
                <a:gd name="T43" fmla="*/ 47 h 154"/>
                <a:gd name="T44" fmla="*/ 201 w 215"/>
                <a:gd name="T45" fmla="*/ 141 h 154"/>
                <a:gd name="T46" fmla="*/ 40 w 215"/>
                <a:gd name="T47" fmla="*/ 141 h 154"/>
                <a:gd name="T48" fmla="*/ 40 w 215"/>
                <a:gd name="T49" fmla="*/ 47 h 154"/>
                <a:gd name="T50" fmla="*/ 60 w 215"/>
                <a:gd name="T51" fmla="*/ 47 h 154"/>
                <a:gd name="T52" fmla="*/ 13 w 215"/>
                <a:gd name="T53" fmla="*/ 47 h 154"/>
                <a:gd name="T54" fmla="*/ 27 w 215"/>
                <a:gd name="T55" fmla="*/ 47 h 154"/>
                <a:gd name="T56" fmla="*/ 27 w 215"/>
                <a:gd name="T57" fmla="*/ 141 h 154"/>
                <a:gd name="T58" fmla="*/ 13 w 215"/>
                <a:gd name="T59" fmla="*/ 141 h 154"/>
                <a:gd name="T60" fmla="*/ 13 w 215"/>
                <a:gd name="T61" fmla="*/ 4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5" h="154">
                  <a:moveTo>
                    <a:pt x="0" y="147"/>
                  </a:moveTo>
                  <a:cubicBezTo>
                    <a:pt x="0" y="151"/>
                    <a:pt x="3" y="154"/>
                    <a:pt x="7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12" y="154"/>
                    <a:pt x="215" y="151"/>
                    <a:pt x="215" y="147"/>
                  </a:cubicBezTo>
                  <a:cubicBezTo>
                    <a:pt x="215" y="40"/>
                    <a:pt x="215" y="40"/>
                    <a:pt x="215" y="40"/>
                  </a:cubicBezTo>
                  <a:cubicBezTo>
                    <a:pt x="215" y="36"/>
                    <a:pt x="212" y="33"/>
                    <a:pt x="208" y="33"/>
                  </a:cubicBezTo>
                  <a:cubicBezTo>
                    <a:pt x="157" y="33"/>
                    <a:pt x="157" y="33"/>
                    <a:pt x="157" y="33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1" y="1"/>
                    <a:pt x="129" y="0"/>
                    <a:pt x="12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5" y="0"/>
                    <a:pt x="83" y="1"/>
                    <a:pt x="82" y="2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6"/>
                    <a:pt x="0" y="40"/>
                  </a:cubicBezTo>
                  <a:lnTo>
                    <a:pt x="0" y="147"/>
                  </a:lnTo>
                  <a:close/>
                  <a:moveTo>
                    <a:pt x="60" y="47"/>
                  </a:moveTo>
                  <a:cubicBezTo>
                    <a:pt x="62" y="47"/>
                    <a:pt x="64" y="46"/>
                    <a:pt x="66" y="44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50" y="46"/>
                    <a:pt x="152" y="47"/>
                    <a:pt x="154" y="47"/>
                  </a:cubicBezTo>
                  <a:cubicBezTo>
                    <a:pt x="201" y="47"/>
                    <a:pt x="201" y="47"/>
                    <a:pt x="201" y="47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40" y="47"/>
                    <a:pt x="40" y="47"/>
                    <a:pt x="40" y="47"/>
                  </a:cubicBezTo>
                  <a:lnTo>
                    <a:pt x="60" y="47"/>
                  </a:lnTo>
                  <a:close/>
                  <a:moveTo>
                    <a:pt x="13" y="47"/>
                  </a:moveTo>
                  <a:cubicBezTo>
                    <a:pt x="27" y="47"/>
                    <a:pt x="27" y="47"/>
                    <a:pt x="27" y="47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13" y="141"/>
                    <a:pt x="13" y="141"/>
                    <a:pt x="13" y="141"/>
                  </a:cubicBezTo>
                  <a:lnTo>
                    <a:pt x="13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" name="Freeform 171"/>
            <p:cNvSpPr>
              <a:spLocks noEditPoints="1"/>
            </p:cNvSpPr>
            <p:nvPr/>
          </p:nvSpPr>
          <p:spPr bwMode="auto">
            <a:xfrm>
              <a:off x="5995989" y="2487612"/>
              <a:ext cx="98425" cy="98425"/>
            </a:xfrm>
            <a:custGeom>
              <a:avLst/>
              <a:gdLst>
                <a:gd name="T0" fmla="*/ 33 w 67"/>
                <a:gd name="T1" fmla="*/ 67 h 67"/>
                <a:gd name="T2" fmla="*/ 67 w 67"/>
                <a:gd name="T3" fmla="*/ 34 h 67"/>
                <a:gd name="T4" fmla="*/ 33 w 67"/>
                <a:gd name="T5" fmla="*/ 0 h 67"/>
                <a:gd name="T6" fmla="*/ 0 w 67"/>
                <a:gd name="T7" fmla="*/ 34 h 67"/>
                <a:gd name="T8" fmla="*/ 33 w 67"/>
                <a:gd name="T9" fmla="*/ 67 h 67"/>
                <a:gd name="T10" fmla="*/ 33 w 67"/>
                <a:gd name="T11" fmla="*/ 13 h 67"/>
                <a:gd name="T12" fmla="*/ 53 w 67"/>
                <a:gd name="T13" fmla="*/ 34 h 67"/>
                <a:gd name="T14" fmla="*/ 33 w 67"/>
                <a:gd name="T15" fmla="*/ 54 h 67"/>
                <a:gd name="T16" fmla="*/ 13 w 67"/>
                <a:gd name="T17" fmla="*/ 34 h 67"/>
                <a:gd name="T18" fmla="*/ 33 w 67"/>
                <a:gd name="T1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7">
                  <a:moveTo>
                    <a:pt x="33" y="67"/>
                  </a:moveTo>
                  <a:cubicBezTo>
                    <a:pt x="52" y="67"/>
                    <a:pt x="67" y="52"/>
                    <a:pt x="67" y="34"/>
                  </a:cubicBezTo>
                  <a:cubicBezTo>
                    <a:pt x="67" y="15"/>
                    <a:pt x="52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7"/>
                    <a:pt x="33" y="67"/>
                  </a:cubicBezTo>
                  <a:close/>
                  <a:moveTo>
                    <a:pt x="33" y="13"/>
                  </a:moveTo>
                  <a:cubicBezTo>
                    <a:pt x="44" y="13"/>
                    <a:pt x="53" y="23"/>
                    <a:pt x="53" y="34"/>
                  </a:cubicBezTo>
                  <a:cubicBezTo>
                    <a:pt x="53" y="45"/>
                    <a:pt x="44" y="54"/>
                    <a:pt x="33" y="54"/>
                  </a:cubicBezTo>
                  <a:cubicBezTo>
                    <a:pt x="22" y="54"/>
                    <a:pt x="13" y="45"/>
                    <a:pt x="13" y="34"/>
                  </a:cubicBezTo>
                  <a:cubicBezTo>
                    <a:pt x="13" y="23"/>
                    <a:pt x="22" y="13"/>
                    <a:pt x="33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" name="Freeform 172"/>
            <p:cNvSpPr>
              <a:spLocks/>
            </p:cNvSpPr>
            <p:nvPr/>
          </p:nvSpPr>
          <p:spPr bwMode="auto">
            <a:xfrm>
              <a:off x="6143626" y="2487612"/>
              <a:ext cx="20638" cy="19050"/>
            </a:xfrm>
            <a:custGeom>
              <a:avLst/>
              <a:gdLst>
                <a:gd name="T0" fmla="*/ 7 w 14"/>
                <a:gd name="T1" fmla="*/ 13 h 13"/>
                <a:gd name="T2" fmla="*/ 12 w 14"/>
                <a:gd name="T3" fmla="*/ 12 h 13"/>
                <a:gd name="T4" fmla="*/ 14 w 14"/>
                <a:gd name="T5" fmla="*/ 7 h 13"/>
                <a:gd name="T6" fmla="*/ 12 w 14"/>
                <a:gd name="T7" fmla="*/ 2 h 13"/>
                <a:gd name="T8" fmla="*/ 2 w 14"/>
                <a:gd name="T9" fmla="*/ 2 h 13"/>
                <a:gd name="T10" fmla="*/ 0 w 14"/>
                <a:gd name="T11" fmla="*/ 7 h 13"/>
                <a:gd name="T12" fmla="*/ 2 w 14"/>
                <a:gd name="T13" fmla="*/ 12 h 13"/>
                <a:gd name="T14" fmla="*/ 7 w 14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cubicBezTo>
                    <a:pt x="9" y="13"/>
                    <a:pt x="11" y="13"/>
                    <a:pt x="12" y="12"/>
                  </a:cubicBezTo>
                  <a:cubicBezTo>
                    <a:pt x="13" y="10"/>
                    <a:pt x="14" y="9"/>
                    <a:pt x="14" y="7"/>
                  </a:cubicBezTo>
                  <a:cubicBezTo>
                    <a:pt x="14" y="5"/>
                    <a:pt x="13" y="3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4" y="13"/>
                    <a:pt x="5" y="13"/>
                    <a:pt x="7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02" name="Freeform 173"/>
          <p:cNvSpPr>
            <a:spLocks noEditPoints="1"/>
          </p:cNvSpPr>
          <p:nvPr/>
        </p:nvSpPr>
        <p:spPr bwMode="auto">
          <a:xfrm>
            <a:off x="6378576" y="1467507"/>
            <a:ext cx="311150" cy="309562"/>
          </a:xfrm>
          <a:custGeom>
            <a:avLst/>
            <a:gdLst>
              <a:gd name="T0" fmla="*/ 9 w 210"/>
              <a:gd name="T1" fmla="*/ 210 h 210"/>
              <a:gd name="T2" fmla="*/ 14 w 210"/>
              <a:gd name="T3" fmla="*/ 208 h 210"/>
              <a:gd name="T4" fmla="*/ 62 w 210"/>
              <a:gd name="T5" fmla="*/ 187 h 210"/>
              <a:gd name="T6" fmla="*/ 75 w 210"/>
              <a:gd name="T7" fmla="*/ 178 h 210"/>
              <a:gd name="T8" fmla="*/ 206 w 210"/>
              <a:gd name="T9" fmla="*/ 47 h 210"/>
              <a:gd name="T10" fmla="*/ 210 w 210"/>
              <a:gd name="T11" fmla="*/ 37 h 210"/>
              <a:gd name="T12" fmla="*/ 206 w 210"/>
              <a:gd name="T13" fmla="*/ 28 h 210"/>
              <a:gd name="T14" fmla="*/ 182 w 210"/>
              <a:gd name="T15" fmla="*/ 4 h 210"/>
              <a:gd name="T16" fmla="*/ 173 w 210"/>
              <a:gd name="T17" fmla="*/ 0 h 210"/>
              <a:gd name="T18" fmla="*/ 163 w 210"/>
              <a:gd name="T19" fmla="*/ 4 h 210"/>
              <a:gd name="T20" fmla="*/ 29 w 210"/>
              <a:gd name="T21" fmla="*/ 139 h 210"/>
              <a:gd name="T22" fmla="*/ 20 w 210"/>
              <a:gd name="T23" fmla="*/ 152 h 210"/>
              <a:gd name="T24" fmla="*/ 2 w 210"/>
              <a:gd name="T25" fmla="*/ 196 h 210"/>
              <a:gd name="T26" fmla="*/ 2 w 210"/>
              <a:gd name="T27" fmla="*/ 206 h 210"/>
              <a:gd name="T28" fmla="*/ 9 w 210"/>
              <a:gd name="T29" fmla="*/ 210 h 210"/>
              <a:gd name="T30" fmla="*/ 66 w 210"/>
              <a:gd name="T31" fmla="*/ 169 h 210"/>
              <a:gd name="T32" fmla="*/ 66 w 210"/>
              <a:gd name="T33" fmla="*/ 169 h 210"/>
              <a:gd name="T34" fmla="*/ 41 w 210"/>
              <a:gd name="T35" fmla="*/ 145 h 210"/>
              <a:gd name="T36" fmla="*/ 153 w 210"/>
              <a:gd name="T37" fmla="*/ 33 h 210"/>
              <a:gd name="T38" fmla="*/ 177 w 210"/>
              <a:gd name="T39" fmla="*/ 57 h 210"/>
              <a:gd name="T40" fmla="*/ 66 w 210"/>
              <a:gd name="T41" fmla="*/ 169 h 210"/>
              <a:gd name="T42" fmla="*/ 173 w 210"/>
              <a:gd name="T43" fmla="*/ 13 h 210"/>
              <a:gd name="T44" fmla="*/ 197 w 210"/>
              <a:gd name="T45" fmla="*/ 37 h 210"/>
              <a:gd name="T46" fmla="*/ 186 w 210"/>
              <a:gd name="T47" fmla="*/ 48 h 210"/>
              <a:gd name="T48" fmla="*/ 162 w 210"/>
              <a:gd name="T49" fmla="*/ 24 h 210"/>
              <a:gd name="T50" fmla="*/ 173 w 210"/>
              <a:gd name="T51" fmla="*/ 13 h 210"/>
              <a:gd name="T52" fmla="*/ 32 w 210"/>
              <a:gd name="T53" fmla="*/ 157 h 210"/>
              <a:gd name="T54" fmla="*/ 33 w 210"/>
              <a:gd name="T55" fmla="*/ 155 h 210"/>
              <a:gd name="T56" fmla="*/ 54 w 210"/>
              <a:gd name="T57" fmla="*/ 176 h 210"/>
              <a:gd name="T58" fmla="*/ 18 w 210"/>
              <a:gd name="T59" fmla="*/ 192 h 210"/>
              <a:gd name="T60" fmla="*/ 32 w 210"/>
              <a:gd name="T61" fmla="*/ 15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0" h="210">
                <a:moveTo>
                  <a:pt x="9" y="210"/>
                </a:moveTo>
                <a:cubicBezTo>
                  <a:pt x="11" y="210"/>
                  <a:pt x="12" y="209"/>
                  <a:pt x="14" y="208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6" y="185"/>
                  <a:pt x="72" y="181"/>
                  <a:pt x="75" y="178"/>
                </a:cubicBezTo>
                <a:cubicBezTo>
                  <a:pt x="206" y="47"/>
                  <a:pt x="206" y="47"/>
                  <a:pt x="206" y="47"/>
                </a:cubicBezTo>
                <a:cubicBezTo>
                  <a:pt x="209" y="44"/>
                  <a:pt x="210" y="41"/>
                  <a:pt x="210" y="37"/>
                </a:cubicBezTo>
                <a:cubicBezTo>
                  <a:pt x="210" y="34"/>
                  <a:pt x="209" y="30"/>
                  <a:pt x="206" y="28"/>
                </a:cubicBezTo>
                <a:cubicBezTo>
                  <a:pt x="182" y="4"/>
                  <a:pt x="182" y="4"/>
                  <a:pt x="182" y="4"/>
                </a:cubicBezTo>
                <a:cubicBezTo>
                  <a:pt x="180" y="1"/>
                  <a:pt x="176" y="0"/>
                  <a:pt x="173" y="0"/>
                </a:cubicBezTo>
                <a:cubicBezTo>
                  <a:pt x="169" y="0"/>
                  <a:pt x="166" y="1"/>
                  <a:pt x="163" y="4"/>
                </a:cubicBezTo>
                <a:cubicBezTo>
                  <a:pt x="29" y="139"/>
                  <a:pt x="29" y="139"/>
                  <a:pt x="29" y="139"/>
                </a:cubicBezTo>
                <a:cubicBezTo>
                  <a:pt x="25" y="142"/>
                  <a:pt x="22" y="147"/>
                  <a:pt x="20" y="152"/>
                </a:cubicBezTo>
                <a:cubicBezTo>
                  <a:pt x="2" y="196"/>
                  <a:pt x="2" y="196"/>
                  <a:pt x="2" y="196"/>
                </a:cubicBezTo>
                <a:cubicBezTo>
                  <a:pt x="0" y="201"/>
                  <a:pt x="1" y="204"/>
                  <a:pt x="2" y="206"/>
                </a:cubicBezTo>
                <a:cubicBezTo>
                  <a:pt x="4" y="208"/>
                  <a:pt x="6" y="210"/>
                  <a:pt x="9" y="210"/>
                </a:cubicBezTo>
                <a:close/>
                <a:moveTo>
                  <a:pt x="66" y="169"/>
                </a:moveTo>
                <a:cubicBezTo>
                  <a:pt x="66" y="169"/>
                  <a:pt x="66" y="169"/>
                  <a:pt x="66" y="169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153" y="33"/>
                  <a:pt x="153" y="33"/>
                  <a:pt x="153" y="33"/>
                </a:cubicBezTo>
                <a:cubicBezTo>
                  <a:pt x="177" y="57"/>
                  <a:pt x="177" y="57"/>
                  <a:pt x="177" y="57"/>
                </a:cubicBezTo>
                <a:lnTo>
                  <a:pt x="66" y="169"/>
                </a:lnTo>
                <a:close/>
                <a:moveTo>
                  <a:pt x="173" y="13"/>
                </a:moveTo>
                <a:cubicBezTo>
                  <a:pt x="197" y="37"/>
                  <a:pt x="197" y="37"/>
                  <a:pt x="197" y="37"/>
                </a:cubicBezTo>
                <a:cubicBezTo>
                  <a:pt x="186" y="48"/>
                  <a:pt x="186" y="48"/>
                  <a:pt x="186" y="48"/>
                </a:cubicBezTo>
                <a:cubicBezTo>
                  <a:pt x="162" y="24"/>
                  <a:pt x="162" y="24"/>
                  <a:pt x="162" y="24"/>
                </a:cubicBezTo>
                <a:lnTo>
                  <a:pt x="173" y="13"/>
                </a:lnTo>
                <a:close/>
                <a:moveTo>
                  <a:pt x="32" y="157"/>
                </a:moveTo>
                <a:cubicBezTo>
                  <a:pt x="32" y="156"/>
                  <a:pt x="33" y="156"/>
                  <a:pt x="33" y="155"/>
                </a:cubicBezTo>
                <a:cubicBezTo>
                  <a:pt x="54" y="176"/>
                  <a:pt x="54" y="176"/>
                  <a:pt x="54" y="176"/>
                </a:cubicBezTo>
                <a:cubicBezTo>
                  <a:pt x="18" y="192"/>
                  <a:pt x="18" y="192"/>
                  <a:pt x="18" y="192"/>
                </a:cubicBezTo>
                <a:lnTo>
                  <a:pt x="32" y="1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50" name="Group 249"/>
          <p:cNvGrpSpPr/>
          <p:nvPr/>
        </p:nvGrpSpPr>
        <p:grpSpPr>
          <a:xfrm>
            <a:off x="6905626" y="1462744"/>
            <a:ext cx="238125" cy="317500"/>
            <a:chOff x="6905626" y="1862137"/>
            <a:chExt cx="238125" cy="317500"/>
          </a:xfrm>
        </p:grpSpPr>
        <p:sp>
          <p:nvSpPr>
            <p:cNvPr id="203" name="Freeform 174"/>
            <p:cNvSpPr>
              <a:spLocks noEditPoints="1"/>
            </p:cNvSpPr>
            <p:nvPr/>
          </p:nvSpPr>
          <p:spPr bwMode="auto">
            <a:xfrm>
              <a:off x="6905626" y="1862137"/>
              <a:ext cx="238125" cy="317500"/>
            </a:xfrm>
            <a:custGeom>
              <a:avLst/>
              <a:gdLst>
                <a:gd name="T0" fmla="*/ 148 w 161"/>
                <a:gd name="T1" fmla="*/ 215 h 215"/>
                <a:gd name="T2" fmla="*/ 161 w 161"/>
                <a:gd name="T3" fmla="*/ 202 h 215"/>
                <a:gd name="T4" fmla="*/ 161 w 161"/>
                <a:gd name="T5" fmla="*/ 14 h 215"/>
                <a:gd name="T6" fmla="*/ 148 w 161"/>
                <a:gd name="T7" fmla="*/ 0 h 215"/>
                <a:gd name="T8" fmla="*/ 60 w 161"/>
                <a:gd name="T9" fmla="*/ 0 h 215"/>
                <a:gd name="T10" fmla="*/ 44 w 161"/>
                <a:gd name="T11" fmla="*/ 7 h 215"/>
                <a:gd name="T12" fmla="*/ 7 w 161"/>
                <a:gd name="T13" fmla="*/ 45 h 215"/>
                <a:gd name="T14" fmla="*/ 0 w 161"/>
                <a:gd name="T15" fmla="*/ 61 h 215"/>
                <a:gd name="T16" fmla="*/ 0 w 161"/>
                <a:gd name="T17" fmla="*/ 202 h 215"/>
                <a:gd name="T18" fmla="*/ 13 w 161"/>
                <a:gd name="T19" fmla="*/ 215 h 215"/>
                <a:gd name="T20" fmla="*/ 148 w 161"/>
                <a:gd name="T21" fmla="*/ 215 h 215"/>
                <a:gd name="T22" fmla="*/ 148 w 161"/>
                <a:gd name="T23" fmla="*/ 14 h 215"/>
                <a:gd name="T24" fmla="*/ 148 w 161"/>
                <a:gd name="T25" fmla="*/ 202 h 215"/>
                <a:gd name="T26" fmla="*/ 148 w 161"/>
                <a:gd name="T27" fmla="*/ 202 h 215"/>
                <a:gd name="T28" fmla="*/ 13 w 161"/>
                <a:gd name="T29" fmla="*/ 202 h 215"/>
                <a:gd name="T30" fmla="*/ 13 w 161"/>
                <a:gd name="T31" fmla="*/ 61 h 215"/>
                <a:gd name="T32" fmla="*/ 47 w 161"/>
                <a:gd name="T33" fmla="*/ 61 h 215"/>
                <a:gd name="T34" fmla="*/ 60 w 161"/>
                <a:gd name="T35" fmla="*/ 47 h 215"/>
                <a:gd name="T36" fmla="*/ 60 w 161"/>
                <a:gd name="T37" fmla="*/ 14 h 215"/>
                <a:gd name="T38" fmla="*/ 148 w 161"/>
                <a:gd name="T39" fmla="*/ 14 h 215"/>
                <a:gd name="T40" fmla="*/ 47 w 161"/>
                <a:gd name="T41" fmla="*/ 23 h 215"/>
                <a:gd name="T42" fmla="*/ 47 w 161"/>
                <a:gd name="T43" fmla="*/ 47 h 215"/>
                <a:gd name="T44" fmla="*/ 23 w 161"/>
                <a:gd name="T45" fmla="*/ 47 h 215"/>
                <a:gd name="T46" fmla="*/ 47 w 161"/>
                <a:gd name="T47" fmla="*/ 2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1" h="215">
                  <a:moveTo>
                    <a:pt x="148" y="215"/>
                  </a:moveTo>
                  <a:cubicBezTo>
                    <a:pt x="155" y="215"/>
                    <a:pt x="161" y="209"/>
                    <a:pt x="161" y="202"/>
                  </a:cubicBezTo>
                  <a:cubicBezTo>
                    <a:pt x="161" y="14"/>
                    <a:pt x="161" y="14"/>
                    <a:pt x="161" y="14"/>
                  </a:cubicBezTo>
                  <a:cubicBezTo>
                    <a:pt x="161" y="6"/>
                    <a:pt x="155" y="0"/>
                    <a:pt x="14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5" y="0"/>
                    <a:pt x="48" y="3"/>
                    <a:pt x="44" y="7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8"/>
                    <a:pt x="0" y="55"/>
                    <a:pt x="0" y="61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9"/>
                    <a:pt x="6" y="215"/>
                    <a:pt x="13" y="215"/>
                  </a:cubicBezTo>
                  <a:lnTo>
                    <a:pt x="148" y="215"/>
                  </a:lnTo>
                  <a:close/>
                  <a:moveTo>
                    <a:pt x="148" y="14"/>
                  </a:moveTo>
                  <a:cubicBezTo>
                    <a:pt x="148" y="202"/>
                    <a:pt x="148" y="202"/>
                    <a:pt x="148" y="202"/>
                  </a:cubicBezTo>
                  <a:cubicBezTo>
                    <a:pt x="148" y="202"/>
                    <a:pt x="148" y="202"/>
                    <a:pt x="148" y="202"/>
                  </a:cubicBezTo>
                  <a:cubicBezTo>
                    <a:pt x="13" y="202"/>
                    <a:pt x="13" y="202"/>
                    <a:pt x="13" y="20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54" y="61"/>
                    <a:pt x="60" y="55"/>
                    <a:pt x="60" y="47"/>
                  </a:cubicBezTo>
                  <a:cubicBezTo>
                    <a:pt x="60" y="14"/>
                    <a:pt x="60" y="14"/>
                    <a:pt x="60" y="14"/>
                  </a:cubicBezTo>
                  <a:lnTo>
                    <a:pt x="148" y="14"/>
                  </a:lnTo>
                  <a:close/>
                  <a:moveTo>
                    <a:pt x="47" y="23"/>
                  </a:moveTo>
                  <a:cubicBezTo>
                    <a:pt x="47" y="47"/>
                    <a:pt x="47" y="47"/>
                    <a:pt x="47" y="47"/>
                  </a:cubicBezTo>
                  <a:cubicBezTo>
                    <a:pt x="23" y="47"/>
                    <a:pt x="23" y="47"/>
                    <a:pt x="23" y="47"/>
                  </a:cubicBezTo>
                  <a:lnTo>
                    <a:pt x="47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Freeform 175"/>
            <p:cNvSpPr>
              <a:spLocks/>
            </p:cNvSpPr>
            <p:nvPr/>
          </p:nvSpPr>
          <p:spPr bwMode="auto">
            <a:xfrm>
              <a:off x="7015164" y="1922462"/>
              <a:ext cx="79375" cy="19050"/>
            </a:xfrm>
            <a:custGeom>
              <a:avLst/>
              <a:gdLst>
                <a:gd name="T0" fmla="*/ 7 w 54"/>
                <a:gd name="T1" fmla="*/ 13 h 13"/>
                <a:gd name="T2" fmla="*/ 47 w 54"/>
                <a:gd name="T3" fmla="*/ 13 h 13"/>
                <a:gd name="T4" fmla="*/ 54 w 54"/>
                <a:gd name="T5" fmla="*/ 6 h 13"/>
                <a:gd name="T6" fmla="*/ 47 w 54"/>
                <a:gd name="T7" fmla="*/ 0 h 13"/>
                <a:gd name="T8" fmla="*/ 7 w 54"/>
                <a:gd name="T9" fmla="*/ 0 h 13"/>
                <a:gd name="T10" fmla="*/ 0 w 54"/>
                <a:gd name="T11" fmla="*/ 6 h 13"/>
                <a:gd name="T12" fmla="*/ 7 w 5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3">
                  <a:moveTo>
                    <a:pt x="7" y="13"/>
                  </a:moveTo>
                  <a:cubicBezTo>
                    <a:pt x="47" y="13"/>
                    <a:pt x="47" y="13"/>
                    <a:pt x="47" y="13"/>
                  </a:cubicBezTo>
                  <a:cubicBezTo>
                    <a:pt x="51" y="13"/>
                    <a:pt x="54" y="10"/>
                    <a:pt x="54" y="6"/>
                  </a:cubicBezTo>
                  <a:cubicBezTo>
                    <a:pt x="54" y="3"/>
                    <a:pt x="51" y="0"/>
                    <a:pt x="4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" name="Freeform 176"/>
            <p:cNvSpPr>
              <a:spLocks/>
            </p:cNvSpPr>
            <p:nvPr/>
          </p:nvSpPr>
          <p:spPr bwMode="auto">
            <a:xfrm>
              <a:off x="6956426" y="1971675"/>
              <a:ext cx="138113" cy="20637"/>
            </a:xfrm>
            <a:custGeom>
              <a:avLst/>
              <a:gdLst>
                <a:gd name="T0" fmla="*/ 87 w 94"/>
                <a:gd name="T1" fmla="*/ 0 h 14"/>
                <a:gd name="T2" fmla="*/ 6 w 94"/>
                <a:gd name="T3" fmla="*/ 0 h 14"/>
                <a:gd name="T4" fmla="*/ 0 w 94"/>
                <a:gd name="T5" fmla="*/ 7 h 14"/>
                <a:gd name="T6" fmla="*/ 6 w 94"/>
                <a:gd name="T7" fmla="*/ 14 h 14"/>
                <a:gd name="T8" fmla="*/ 87 w 94"/>
                <a:gd name="T9" fmla="*/ 14 h 14"/>
                <a:gd name="T10" fmla="*/ 94 w 94"/>
                <a:gd name="T11" fmla="*/ 7 h 14"/>
                <a:gd name="T12" fmla="*/ 87 w 9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4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1" y="14"/>
                    <a:pt x="94" y="11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" name="Freeform 177"/>
            <p:cNvSpPr>
              <a:spLocks/>
            </p:cNvSpPr>
            <p:nvPr/>
          </p:nvSpPr>
          <p:spPr bwMode="auto">
            <a:xfrm>
              <a:off x="6956426" y="2020887"/>
              <a:ext cx="138113" cy="20637"/>
            </a:xfrm>
            <a:custGeom>
              <a:avLst/>
              <a:gdLst>
                <a:gd name="T0" fmla="*/ 87 w 94"/>
                <a:gd name="T1" fmla="*/ 0 h 13"/>
                <a:gd name="T2" fmla="*/ 6 w 94"/>
                <a:gd name="T3" fmla="*/ 0 h 13"/>
                <a:gd name="T4" fmla="*/ 0 w 94"/>
                <a:gd name="T5" fmla="*/ 6 h 13"/>
                <a:gd name="T6" fmla="*/ 6 w 94"/>
                <a:gd name="T7" fmla="*/ 13 h 13"/>
                <a:gd name="T8" fmla="*/ 87 w 94"/>
                <a:gd name="T9" fmla="*/ 13 h 13"/>
                <a:gd name="T10" fmla="*/ 94 w 94"/>
                <a:gd name="T11" fmla="*/ 6 h 13"/>
                <a:gd name="T12" fmla="*/ 87 w 9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3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91" y="13"/>
                    <a:pt x="94" y="10"/>
                    <a:pt x="94" y="6"/>
                  </a:cubicBezTo>
                  <a:cubicBezTo>
                    <a:pt x="94" y="3"/>
                    <a:pt x="91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" name="Freeform 178"/>
            <p:cNvSpPr>
              <a:spLocks/>
            </p:cNvSpPr>
            <p:nvPr/>
          </p:nvSpPr>
          <p:spPr bwMode="auto">
            <a:xfrm>
              <a:off x="6956426" y="2070100"/>
              <a:ext cx="138113" cy="20637"/>
            </a:xfrm>
            <a:custGeom>
              <a:avLst/>
              <a:gdLst>
                <a:gd name="T0" fmla="*/ 87 w 94"/>
                <a:gd name="T1" fmla="*/ 0 h 14"/>
                <a:gd name="T2" fmla="*/ 6 w 94"/>
                <a:gd name="T3" fmla="*/ 0 h 14"/>
                <a:gd name="T4" fmla="*/ 0 w 94"/>
                <a:gd name="T5" fmla="*/ 7 h 14"/>
                <a:gd name="T6" fmla="*/ 6 w 94"/>
                <a:gd name="T7" fmla="*/ 14 h 14"/>
                <a:gd name="T8" fmla="*/ 87 w 94"/>
                <a:gd name="T9" fmla="*/ 14 h 14"/>
                <a:gd name="T10" fmla="*/ 94 w 94"/>
                <a:gd name="T11" fmla="*/ 7 h 14"/>
                <a:gd name="T12" fmla="*/ 87 w 9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4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1" y="14"/>
                    <a:pt x="94" y="11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" name="Freeform 179"/>
            <p:cNvSpPr>
              <a:spLocks/>
            </p:cNvSpPr>
            <p:nvPr/>
          </p:nvSpPr>
          <p:spPr bwMode="auto">
            <a:xfrm>
              <a:off x="6956426" y="2120900"/>
              <a:ext cx="138113" cy="19050"/>
            </a:xfrm>
            <a:custGeom>
              <a:avLst/>
              <a:gdLst>
                <a:gd name="T0" fmla="*/ 87 w 94"/>
                <a:gd name="T1" fmla="*/ 0 h 13"/>
                <a:gd name="T2" fmla="*/ 6 w 94"/>
                <a:gd name="T3" fmla="*/ 0 h 13"/>
                <a:gd name="T4" fmla="*/ 0 w 94"/>
                <a:gd name="T5" fmla="*/ 7 h 13"/>
                <a:gd name="T6" fmla="*/ 6 w 94"/>
                <a:gd name="T7" fmla="*/ 13 h 13"/>
                <a:gd name="T8" fmla="*/ 87 w 94"/>
                <a:gd name="T9" fmla="*/ 13 h 13"/>
                <a:gd name="T10" fmla="*/ 94 w 94"/>
                <a:gd name="T11" fmla="*/ 7 h 13"/>
                <a:gd name="T12" fmla="*/ 87 w 9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3">
                  <a:moveTo>
                    <a:pt x="8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91" y="13"/>
                    <a:pt x="94" y="10"/>
                    <a:pt x="94" y="7"/>
                  </a:cubicBezTo>
                  <a:cubicBezTo>
                    <a:pt x="94" y="3"/>
                    <a:pt x="91" y="0"/>
                    <a:pt x="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09" name="Freeform 180"/>
          <p:cNvSpPr>
            <a:spLocks noEditPoints="1"/>
          </p:cNvSpPr>
          <p:nvPr/>
        </p:nvSpPr>
        <p:spPr bwMode="auto">
          <a:xfrm>
            <a:off x="7391401" y="1462744"/>
            <a:ext cx="249238" cy="317500"/>
          </a:xfrm>
          <a:custGeom>
            <a:avLst/>
            <a:gdLst>
              <a:gd name="T0" fmla="*/ 154 w 168"/>
              <a:gd name="T1" fmla="*/ 215 h 215"/>
              <a:gd name="T2" fmla="*/ 168 w 168"/>
              <a:gd name="T3" fmla="*/ 14 h 215"/>
              <a:gd name="T4" fmla="*/ 27 w 168"/>
              <a:gd name="T5" fmla="*/ 0 h 215"/>
              <a:gd name="T6" fmla="*/ 13 w 168"/>
              <a:gd name="T7" fmla="*/ 34 h 215"/>
              <a:gd name="T8" fmla="*/ 0 w 168"/>
              <a:gd name="T9" fmla="*/ 41 h 215"/>
              <a:gd name="T10" fmla="*/ 13 w 168"/>
              <a:gd name="T11" fmla="*/ 47 h 215"/>
              <a:gd name="T12" fmla="*/ 7 w 168"/>
              <a:gd name="T13" fmla="*/ 61 h 215"/>
              <a:gd name="T14" fmla="*/ 7 w 168"/>
              <a:gd name="T15" fmla="*/ 74 h 215"/>
              <a:gd name="T16" fmla="*/ 13 w 168"/>
              <a:gd name="T17" fmla="*/ 88 h 215"/>
              <a:gd name="T18" fmla="*/ 0 w 168"/>
              <a:gd name="T19" fmla="*/ 94 h 215"/>
              <a:gd name="T20" fmla="*/ 13 w 168"/>
              <a:gd name="T21" fmla="*/ 101 h 215"/>
              <a:gd name="T22" fmla="*/ 7 w 168"/>
              <a:gd name="T23" fmla="*/ 114 h 215"/>
              <a:gd name="T24" fmla="*/ 7 w 168"/>
              <a:gd name="T25" fmla="*/ 128 h 215"/>
              <a:gd name="T26" fmla="*/ 13 w 168"/>
              <a:gd name="T27" fmla="*/ 141 h 215"/>
              <a:gd name="T28" fmla="*/ 0 w 168"/>
              <a:gd name="T29" fmla="*/ 148 h 215"/>
              <a:gd name="T30" fmla="*/ 13 w 168"/>
              <a:gd name="T31" fmla="*/ 155 h 215"/>
              <a:gd name="T32" fmla="*/ 7 w 168"/>
              <a:gd name="T33" fmla="*/ 168 h 215"/>
              <a:gd name="T34" fmla="*/ 7 w 168"/>
              <a:gd name="T35" fmla="*/ 182 h 215"/>
              <a:gd name="T36" fmla="*/ 13 w 168"/>
              <a:gd name="T37" fmla="*/ 202 h 215"/>
              <a:gd name="T38" fmla="*/ 154 w 168"/>
              <a:gd name="T39" fmla="*/ 202 h 215"/>
              <a:gd name="T40" fmla="*/ 127 w 168"/>
              <a:gd name="T41" fmla="*/ 14 h 215"/>
              <a:gd name="T42" fmla="*/ 154 w 168"/>
              <a:gd name="T43" fmla="*/ 202 h 215"/>
              <a:gd name="T44" fmla="*/ 33 w 168"/>
              <a:gd name="T45" fmla="*/ 155 h 215"/>
              <a:gd name="T46" fmla="*/ 33 w 168"/>
              <a:gd name="T47" fmla="*/ 141 h 215"/>
              <a:gd name="T48" fmla="*/ 27 w 168"/>
              <a:gd name="T49" fmla="*/ 128 h 215"/>
              <a:gd name="T50" fmla="*/ 40 w 168"/>
              <a:gd name="T51" fmla="*/ 121 h 215"/>
              <a:gd name="T52" fmla="*/ 27 w 168"/>
              <a:gd name="T53" fmla="*/ 114 h 215"/>
              <a:gd name="T54" fmla="*/ 33 w 168"/>
              <a:gd name="T55" fmla="*/ 101 h 215"/>
              <a:gd name="T56" fmla="*/ 33 w 168"/>
              <a:gd name="T57" fmla="*/ 88 h 215"/>
              <a:gd name="T58" fmla="*/ 27 w 168"/>
              <a:gd name="T59" fmla="*/ 74 h 215"/>
              <a:gd name="T60" fmla="*/ 40 w 168"/>
              <a:gd name="T61" fmla="*/ 67 h 215"/>
              <a:gd name="T62" fmla="*/ 27 w 168"/>
              <a:gd name="T63" fmla="*/ 61 h 215"/>
              <a:gd name="T64" fmla="*/ 33 w 168"/>
              <a:gd name="T65" fmla="*/ 47 h 215"/>
              <a:gd name="T66" fmla="*/ 33 w 168"/>
              <a:gd name="T67" fmla="*/ 34 h 215"/>
              <a:gd name="T68" fmla="*/ 27 w 168"/>
              <a:gd name="T69" fmla="*/ 14 h 215"/>
              <a:gd name="T70" fmla="*/ 114 w 168"/>
              <a:gd name="T71" fmla="*/ 202 h 215"/>
              <a:gd name="T72" fmla="*/ 27 w 168"/>
              <a:gd name="T73" fmla="*/ 182 h 215"/>
              <a:gd name="T74" fmla="*/ 40 w 168"/>
              <a:gd name="T75" fmla="*/ 175 h 215"/>
              <a:gd name="T76" fmla="*/ 27 w 168"/>
              <a:gd name="T77" fmla="*/ 168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8" h="215">
                <a:moveTo>
                  <a:pt x="27" y="215"/>
                </a:moveTo>
                <a:cubicBezTo>
                  <a:pt x="154" y="215"/>
                  <a:pt x="154" y="215"/>
                  <a:pt x="154" y="215"/>
                </a:cubicBezTo>
                <a:cubicBezTo>
                  <a:pt x="162" y="215"/>
                  <a:pt x="168" y="209"/>
                  <a:pt x="168" y="202"/>
                </a:cubicBezTo>
                <a:cubicBezTo>
                  <a:pt x="168" y="14"/>
                  <a:pt x="168" y="14"/>
                  <a:pt x="168" y="14"/>
                </a:cubicBezTo>
                <a:cubicBezTo>
                  <a:pt x="168" y="6"/>
                  <a:pt x="162" y="0"/>
                  <a:pt x="15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9" y="0"/>
                  <a:pt x="13" y="6"/>
                  <a:pt x="13" y="14"/>
                </a:cubicBezTo>
                <a:cubicBezTo>
                  <a:pt x="13" y="34"/>
                  <a:pt x="13" y="34"/>
                  <a:pt x="13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7"/>
                  <a:pt x="0" y="41"/>
                </a:cubicBezTo>
                <a:cubicBezTo>
                  <a:pt x="0" y="44"/>
                  <a:pt x="3" y="47"/>
                  <a:pt x="7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61"/>
                  <a:pt x="13" y="61"/>
                  <a:pt x="13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3" y="61"/>
                  <a:pt x="0" y="64"/>
                  <a:pt x="0" y="67"/>
                </a:cubicBezTo>
                <a:cubicBezTo>
                  <a:pt x="0" y="71"/>
                  <a:pt x="3" y="74"/>
                  <a:pt x="7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88"/>
                  <a:pt x="13" y="88"/>
                  <a:pt x="13" y="88"/>
                </a:cubicBezTo>
                <a:cubicBezTo>
                  <a:pt x="7" y="88"/>
                  <a:pt x="7" y="88"/>
                  <a:pt x="7" y="88"/>
                </a:cubicBezTo>
                <a:cubicBezTo>
                  <a:pt x="3" y="88"/>
                  <a:pt x="0" y="91"/>
                  <a:pt x="0" y="94"/>
                </a:cubicBezTo>
                <a:cubicBezTo>
                  <a:pt x="0" y="98"/>
                  <a:pt x="3" y="101"/>
                  <a:pt x="7" y="101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7" y="114"/>
                  <a:pt x="7" y="114"/>
                  <a:pt x="7" y="114"/>
                </a:cubicBezTo>
                <a:cubicBezTo>
                  <a:pt x="3" y="114"/>
                  <a:pt x="0" y="117"/>
                  <a:pt x="0" y="121"/>
                </a:cubicBezTo>
                <a:cubicBezTo>
                  <a:pt x="0" y="125"/>
                  <a:pt x="3" y="128"/>
                  <a:pt x="7" y="128"/>
                </a:cubicBezTo>
                <a:cubicBezTo>
                  <a:pt x="13" y="128"/>
                  <a:pt x="13" y="128"/>
                  <a:pt x="13" y="128"/>
                </a:cubicBezTo>
                <a:cubicBezTo>
                  <a:pt x="13" y="141"/>
                  <a:pt x="13" y="141"/>
                  <a:pt x="13" y="141"/>
                </a:cubicBezTo>
                <a:cubicBezTo>
                  <a:pt x="7" y="141"/>
                  <a:pt x="7" y="141"/>
                  <a:pt x="7" y="141"/>
                </a:cubicBezTo>
                <a:cubicBezTo>
                  <a:pt x="3" y="141"/>
                  <a:pt x="0" y="144"/>
                  <a:pt x="0" y="148"/>
                </a:cubicBezTo>
                <a:cubicBezTo>
                  <a:pt x="0" y="152"/>
                  <a:pt x="3" y="155"/>
                  <a:pt x="7" y="155"/>
                </a:cubicBezTo>
                <a:cubicBezTo>
                  <a:pt x="13" y="155"/>
                  <a:pt x="13" y="155"/>
                  <a:pt x="13" y="155"/>
                </a:cubicBezTo>
                <a:cubicBezTo>
                  <a:pt x="13" y="168"/>
                  <a:pt x="13" y="168"/>
                  <a:pt x="13" y="168"/>
                </a:cubicBezTo>
                <a:cubicBezTo>
                  <a:pt x="7" y="168"/>
                  <a:pt x="7" y="168"/>
                  <a:pt x="7" y="168"/>
                </a:cubicBezTo>
                <a:cubicBezTo>
                  <a:pt x="3" y="168"/>
                  <a:pt x="0" y="171"/>
                  <a:pt x="0" y="175"/>
                </a:cubicBezTo>
                <a:cubicBezTo>
                  <a:pt x="0" y="178"/>
                  <a:pt x="3" y="182"/>
                  <a:pt x="7" y="182"/>
                </a:cubicBezTo>
                <a:cubicBezTo>
                  <a:pt x="13" y="182"/>
                  <a:pt x="13" y="182"/>
                  <a:pt x="13" y="182"/>
                </a:cubicBezTo>
                <a:cubicBezTo>
                  <a:pt x="13" y="202"/>
                  <a:pt x="13" y="202"/>
                  <a:pt x="13" y="202"/>
                </a:cubicBezTo>
                <a:cubicBezTo>
                  <a:pt x="13" y="209"/>
                  <a:pt x="19" y="215"/>
                  <a:pt x="27" y="215"/>
                </a:cubicBezTo>
                <a:close/>
                <a:moveTo>
                  <a:pt x="154" y="202"/>
                </a:moveTo>
                <a:cubicBezTo>
                  <a:pt x="127" y="202"/>
                  <a:pt x="127" y="202"/>
                  <a:pt x="127" y="202"/>
                </a:cubicBezTo>
                <a:cubicBezTo>
                  <a:pt x="127" y="14"/>
                  <a:pt x="127" y="14"/>
                  <a:pt x="127" y="14"/>
                </a:cubicBezTo>
                <a:cubicBezTo>
                  <a:pt x="154" y="14"/>
                  <a:pt x="154" y="14"/>
                  <a:pt x="154" y="14"/>
                </a:cubicBezTo>
                <a:lnTo>
                  <a:pt x="154" y="202"/>
                </a:lnTo>
                <a:close/>
                <a:moveTo>
                  <a:pt x="27" y="155"/>
                </a:moveTo>
                <a:cubicBezTo>
                  <a:pt x="33" y="155"/>
                  <a:pt x="33" y="155"/>
                  <a:pt x="33" y="155"/>
                </a:cubicBezTo>
                <a:cubicBezTo>
                  <a:pt x="37" y="155"/>
                  <a:pt x="40" y="152"/>
                  <a:pt x="40" y="148"/>
                </a:cubicBezTo>
                <a:cubicBezTo>
                  <a:pt x="40" y="144"/>
                  <a:pt x="37" y="141"/>
                  <a:pt x="33" y="141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33" y="128"/>
                  <a:pt x="33" y="128"/>
                  <a:pt x="33" y="128"/>
                </a:cubicBezTo>
                <a:cubicBezTo>
                  <a:pt x="37" y="128"/>
                  <a:pt x="40" y="125"/>
                  <a:pt x="40" y="121"/>
                </a:cubicBezTo>
                <a:cubicBezTo>
                  <a:pt x="40" y="117"/>
                  <a:pt x="37" y="114"/>
                  <a:pt x="33" y="114"/>
                </a:cubicBezTo>
                <a:cubicBezTo>
                  <a:pt x="27" y="114"/>
                  <a:pt x="27" y="114"/>
                  <a:pt x="27" y="114"/>
                </a:cubicBezTo>
                <a:cubicBezTo>
                  <a:pt x="27" y="101"/>
                  <a:pt x="27" y="101"/>
                  <a:pt x="27" y="101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7" y="101"/>
                  <a:pt x="40" y="98"/>
                  <a:pt x="40" y="94"/>
                </a:cubicBezTo>
                <a:cubicBezTo>
                  <a:pt x="40" y="91"/>
                  <a:pt x="37" y="88"/>
                  <a:pt x="33" y="88"/>
                </a:cubicBezTo>
                <a:cubicBezTo>
                  <a:pt x="27" y="88"/>
                  <a:pt x="27" y="88"/>
                  <a:pt x="27" y="88"/>
                </a:cubicBezTo>
                <a:cubicBezTo>
                  <a:pt x="27" y="74"/>
                  <a:pt x="27" y="74"/>
                  <a:pt x="27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4"/>
                  <a:pt x="40" y="71"/>
                  <a:pt x="40" y="67"/>
                </a:cubicBezTo>
                <a:cubicBezTo>
                  <a:pt x="40" y="64"/>
                  <a:pt x="37" y="61"/>
                  <a:pt x="33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47"/>
                  <a:pt x="27" y="47"/>
                  <a:pt x="27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7" y="47"/>
                  <a:pt x="40" y="44"/>
                  <a:pt x="40" y="41"/>
                </a:cubicBezTo>
                <a:cubicBezTo>
                  <a:pt x="40" y="37"/>
                  <a:pt x="37" y="34"/>
                  <a:pt x="33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7" y="14"/>
                  <a:pt x="27" y="14"/>
                  <a:pt x="27" y="14"/>
                </a:cubicBezTo>
                <a:cubicBezTo>
                  <a:pt x="114" y="14"/>
                  <a:pt x="114" y="14"/>
                  <a:pt x="114" y="14"/>
                </a:cubicBezTo>
                <a:cubicBezTo>
                  <a:pt x="114" y="202"/>
                  <a:pt x="114" y="202"/>
                  <a:pt x="114" y="202"/>
                </a:cubicBezTo>
                <a:cubicBezTo>
                  <a:pt x="27" y="202"/>
                  <a:pt x="27" y="202"/>
                  <a:pt x="27" y="202"/>
                </a:cubicBezTo>
                <a:cubicBezTo>
                  <a:pt x="27" y="182"/>
                  <a:pt x="27" y="182"/>
                  <a:pt x="27" y="18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37" y="182"/>
                  <a:pt x="40" y="178"/>
                  <a:pt x="40" y="175"/>
                </a:cubicBezTo>
                <a:cubicBezTo>
                  <a:pt x="40" y="171"/>
                  <a:pt x="37" y="168"/>
                  <a:pt x="33" y="168"/>
                </a:cubicBezTo>
                <a:cubicBezTo>
                  <a:pt x="27" y="168"/>
                  <a:pt x="27" y="168"/>
                  <a:pt x="27" y="168"/>
                </a:cubicBezTo>
                <a:lnTo>
                  <a:pt x="27" y="1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53" name="Group 252"/>
          <p:cNvGrpSpPr/>
          <p:nvPr/>
        </p:nvGrpSpPr>
        <p:grpSpPr>
          <a:xfrm>
            <a:off x="6375401" y="1953282"/>
            <a:ext cx="317500" cy="317500"/>
            <a:chOff x="6375401" y="2352675"/>
            <a:chExt cx="317500" cy="317500"/>
          </a:xfrm>
        </p:grpSpPr>
        <p:sp>
          <p:nvSpPr>
            <p:cNvPr id="210" name="Freeform 181"/>
            <p:cNvSpPr>
              <a:spLocks noEditPoints="1"/>
            </p:cNvSpPr>
            <p:nvPr/>
          </p:nvSpPr>
          <p:spPr bwMode="auto">
            <a:xfrm>
              <a:off x="6375401" y="2352675"/>
              <a:ext cx="317500" cy="317500"/>
            </a:xfrm>
            <a:custGeom>
              <a:avLst/>
              <a:gdLst>
                <a:gd name="T0" fmla="*/ 107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4 h 215"/>
                <a:gd name="T8" fmla="*/ 107 w 215"/>
                <a:gd name="T9" fmla="*/ 215 h 215"/>
                <a:gd name="T10" fmla="*/ 183 w 215"/>
                <a:gd name="T11" fmla="*/ 184 h 215"/>
                <a:gd name="T12" fmla="*/ 215 w 215"/>
                <a:gd name="T13" fmla="*/ 108 h 215"/>
                <a:gd name="T14" fmla="*/ 183 w 215"/>
                <a:gd name="T15" fmla="*/ 32 h 215"/>
                <a:gd name="T16" fmla="*/ 107 w 215"/>
                <a:gd name="T17" fmla="*/ 0 h 215"/>
                <a:gd name="T18" fmla="*/ 174 w 215"/>
                <a:gd name="T19" fmla="*/ 174 h 215"/>
                <a:gd name="T20" fmla="*/ 107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7 w 215"/>
                <a:gd name="T29" fmla="*/ 14 h 215"/>
                <a:gd name="T30" fmla="*/ 174 w 215"/>
                <a:gd name="T31" fmla="*/ 41 h 215"/>
                <a:gd name="T32" fmla="*/ 201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7" y="0"/>
                  </a:moveTo>
                  <a:cubicBezTo>
                    <a:pt x="79" y="0"/>
                    <a:pt x="52" y="12"/>
                    <a:pt x="32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7"/>
                    <a:pt x="11" y="163"/>
                    <a:pt x="32" y="184"/>
                  </a:cubicBezTo>
                  <a:cubicBezTo>
                    <a:pt x="52" y="204"/>
                    <a:pt x="79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7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ubicBezTo>
                    <a:pt x="163" y="12"/>
                    <a:pt x="136" y="0"/>
                    <a:pt x="107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7" y="202"/>
                  </a:cubicBezTo>
                  <a:cubicBezTo>
                    <a:pt x="82" y="202"/>
                    <a:pt x="59" y="192"/>
                    <a:pt x="41" y="174"/>
                  </a:cubicBezTo>
                  <a:cubicBezTo>
                    <a:pt x="23" y="156"/>
                    <a:pt x="14" y="133"/>
                    <a:pt x="14" y="108"/>
                  </a:cubicBezTo>
                  <a:cubicBezTo>
                    <a:pt x="14" y="83"/>
                    <a:pt x="23" y="59"/>
                    <a:pt x="41" y="41"/>
                  </a:cubicBezTo>
                  <a:cubicBezTo>
                    <a:pt x="59" y="24"/>
                    <a:pt x="82" y="14"/>
                    <a:pt x="107" y="14"/>
                  </a:cubicBezTo>
                  <a:cubicBezTo>
                    <a:pt x="133" y="14"/>
                    <a:pt x="156" y="24"/>
                    <a:pt x="174" y="41"/>
                  </a:cubicBezTo>
                  <a:cubicBezTo>
                    <a:pt x="192" y="59"/>
                    <a:pt x="201" y="83"/>
                    <a:pt x="201" y="108"/>
                  </a:cubicBezTo>
                  <a:cubicBezTo>
                    <a:pt x="201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" name="Freeform 182"/>
            <p:cNvSpPr>
              <a:spLocks noEditPoints="1"/>
            </p:cNvSpPr>
            <p:nvPr/>
          </p:nvSpPr>
          <p:spPr bwMode="auto">
            <a:xfrm>
              <a:off x="6456364" y="2447925"/>
              <a:ext cx="88900" cy="128587"/>
            </a:xfrm>
            <a:custGeom>
              <a:avLst/>
              <a:gdLst>
                <a:gd name="T0" fmla="*/ 56 w 60"/>
                <a:gd name="T1" fmla="*/ 1 h 87"/>
                <a:gd name="T2" fmla="*/ 49 w 60"/>
                <a:gd name="T3" fmla="*/ 2 h 87"/>
                <a:gd name="T4" fmla="*/ 2 w 60"/>
                <a:gd name="T5" fmla="*/ 39 h 87"/>
                <a:gd name="T6" fmla="*/ 0 w 60"/>
                <a:gd name="T7" fmla="*/ 44 h 87"/>
                <a:gd name="T8" fmla="*/ 2 w 60"/>
                <a:gd name="T9" fmla="*/ 49 h 87"/>
                <a:gd name="T10" fmla="*/ 49 w 60"/>
                <a:gd name="T11" fmla="*/ 86 h 87"/>
                <a:gd name="T12" fmla="*/ 53 w 60"/>
                <a:gd name="T13" fmla="*/ 87 h 87"/>
                <a:gd name="T14" fmla="*/ 56 w 60"/>
                <a:gd name="T15" fmla="*/ 87 h 87"/>
                <a:gd name="T16" fmla="*/ 60 w 60"/>
                <a:gd name="T17" fmla="*/ 81 h 87"/>
                <a:gd name="T18" fmla="*/ 60 w 60"/>
                <a:gd name="T19" fmla="*/ 7 h 87"/>
                <a:gd name="T20" fmla="*/ 56 w 60"/>
                <a:gd name="T21" fmla="*/ 1 h 87"/>
                <a:gd name="T22" fmla="*/ 47 w 60"/>
                <a:gd name="T23" fmla="*/ 67 h 87"/>
                <a:gd name="T24" fmla="*/ 17 w 60"/>
                <a:gd name="T25" fmla="*/ 44 h 87"/>
                <a:gd name="T26" fmla="*/ 47 w 60"/>
                <a:gd name="T27" fmla="*/ 21 h 87"/>
                <a:gd name="T28" fmla="*/ 47 w 60"/>
                <a:gd name="T29" fmla="*/ 6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87">
                  <a:moveTo>
                    <a:pt x="56" y="1"/>
                  </a:moveTo>
                  <a:cubicBezTo>
                    <a:pt x="54" y="0"/>
                    <a:pt x="51" y="0"/>
                    <a:pt x="49" y="2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40"/>
                    <a:pt x="0" y="42"/>
                    <a:pt x="0" y="44"/>
                  </a:cubicBezTo>
                  <a:cubicBezTo>
                    <a:pt x="0" y="46"/>
                    <a:pt x="1" y="48"/>
                    <a:pt x="2" y="49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50" y="87"/>
                    <a:pt x="52" y="87"/>
                    <a:pt x="53" y="87"/>
                  </a:cubicBezTo>
                  <a:cubicBezTo>
                    <a:pt x="54" y="87"/>
                    <a:pt x="55" y="87"/>
                    <a:pt x="56" y="87"/>
                  </a:cubicBezTo>
                  <a:cubicBezTo>
                    <a:pt x="59" y="86"/>
                    <a:pt x="60" y="83"/>
                    <a:pt x="60" y="81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4"/>
                    <a:pt x="59" y="2"/>
                    <a:pt x="56" y="1"/>
                  </a:cubicBezTo>
                  <a:close/>
                  <a:moveTo>
                    <a:pt x="47" y="67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47" y="21"/>
                    <a:pt x="47" y="21"/>
                    <a:pt x="47" y="21"/>
                  </a:cubicBezTo>
                  <a:lnTo>
                    <a:pt x="47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" name="Freeform 183"/>
            <p:cNvSpPr>
              <a:spLocks noEditPoints="1"/>
            </p:cNvSpPr>
            <p:nvPr/>
          </p:nvSpPr>
          <p:spPr bwMode="auto">
            <a:xfrm>
              <a:off x="6554789" y="2447925"/>
              <a:ext cx="88900" cy="128587"/>
            </a:xfrm>
            <a:custGeom>
              <a:avLst/>
              <a:gdLst>
                <a:gd name="T0" fmla="*/ 49 w 60"/>
                <a:gd name="T1" fmla="*/ 2 h 87"/>
                <a:gd name="T2" fmla="*/ 2 w 60"/>
                <a:gd name="T3" fmla="*/ 39 h 87"/>
                <a:gd name="T4" fmla="*/ 0 w 60"/>
                <a:gd name="T5" fmla="*/ 44 h 87"/>
                <a:gd name="T6" fmla="*/ 2 w 60"/>
                <a:gd name="T7" fmla="*/ 49 h 87"/>
                <a:gd name="T8" fmla="*/ 49 w 60"/>
                <a:gd name="T9" fmla="*/ 86 h 87"/>
                <a:gd name="T10" fmla="*/ 54 w 60"/>
                <a:gd name="T11" fmla="*/ 87 h 87"/>
                <a:gd name="T12" fmla="*/ 56 w 60"/>
                <a:gd name="T13" fmla="*/ 87 h 87"/>
                <a:gd name="T14" fmla="*/ 60 w 60"/>
                <a:gd name="T15" fmla="*/ 81 h 87"/>
                <a:gd name="T16" fmla="*/ 60 w 60"/>
                <a:gd name="T17" fmla="*/ 7 h 87"/>
                <a:gd name="T18" fmla="*/ 56 w 60"/>
                <a:gd name="T19" fmla="*/ 1 h 87"/>
                <a:gd name="T20" fmla="*/ 49 w 60"/>
                <a:gd name="T21" fmla="*/ 2 h 87"/>
                <a:gd name="T22" fmla="*/ 47 w 60"/>
                <a:gd name="T23" fmla="*/ 67 h 87"/>
                <a:gd name="T24" fmla="*/ 17 w 60"/>
                <a:gd name="T25" fmla="*/ 44 h 87"/>
                <a:gd name="T26" fmla="*/ 47 w 60"/>
                <a:gd name="T27" fmla="*/ 21 h 87"/>
                <a:gd name="T28" fmla="*/ 47 w 60"/>
                <a:gd name="T29" fmla="*/ 6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87">
                  <a:moveTo>
                    <a:pt x="49" y="2"/>
                  </a:moveTo>
                  <a:cubicBezTo>
                    <a:pt x="2" y="39"/>
                    <a:pt x="2" y="39"/>
                    <a:pt x="2" y="39"/>
                  </a:cubicBezTo>
                  <a:cubicBezTo>
                    <a:pt x="1" y="40"/>
                    <a:pt x="0" y="42"/>
                    <a:pt x="0" y="44"/>
                  </a:cubicBezTo>
                  <a:cubicBezTo>
                    <a:pt x="0" y="46"/>
                    <a:pt x="1" y="48"/>
                    <a:pt x="2" y="49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51" y="87"/>
                    <a:pt x="52" y="87"/>
                    <a:pt x="54" y="87"/>
                  </a:cubicBezTo>
                  <a:cubicBezTo>
                    <a:pt x="55" y="87"/>
                    <a:pt x="56" y="87"/>
                    <a:pt x="56" y="87"/>
                  </a:cubicBezTo>
                  <a:cubicBezTo>
                    <a:pt x="59" y="86"/>
                    <a:pt x="60" y="83"/>
                    <a:pt x="60" y="81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4"/>
                    <a:pt x="59" y="2"/>
                    <a:pt x="56" y="1"/>
                  </a:cubicBezTo>
                  <a:cubicBezTo>
                    <a:pt x="54" y="0"/>
                    <a:pt x="51" y="0"/>
                    <a:pt x="49" y="2"/>
                  </a:cubicBezTo>
                  <a:close/>
                  <a:moveTo>
                    <a:pt x="47" y="67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47" y="21"/>
                    <a:pt x="47" y="21"/>
                    <a:pt x="47" y="21"/>
                  </a:cubicBezTo>
                  <a:lnTo>
                    <a:pt x="47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" name="Freeform 184"/>
            <p:cNvSpPr>
              <a:spLocks/>
            </p:cNvSpPr>
            <p:nvPr/>
          </p:nvSpPr>
          <p:spPr bwMode="auto">
            <a:xfrm>
              <a:off x="6426201" y="2457450"/>
              <a:ext cx="19050" cy="109537"/>
            </a:xfrm>
            <a:custGeom>
              <a:avLst/>
              <a:gdLst>
                <a:gd name="T0" fmla="*/ 6 w 13"/>
                <a:gd name="T1" fmla="*/ 0 h 74"/>
                <a:gd name="T2" fmla="*/ 0 w 13"/>
                <a:gd name="T3" fmla="*/ 7 h 74"/>
                <a:gd name="T4" fmla="*/ 0 w 13"/>
                <a:gd name="T5" fmla="*/ 67 h 74"/>
                <a:gd name="T6" fmla="*/ 6 w 13"/>
                <a:gd name="T7" fmla="*/ 74 h 74"/>
                <a:gd name="T8" fmla="*/ 13 w 13"/>
                <a:gd name="T9" fmla="*/ 67 h 74"/>
                <a:gd name="T10" fmla="*/ 13 w 13"/>
                <a:gd name="T11" fmla="*/ 7 h 74"/>
                <a:gd name="T12" fmla="*/ 6 w 13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6" y="74"/>
                  </a:cubicBezTo>
                  <a:cubicBezTo>
                    <a:pt x="10" y="74"/>
                    <a:pt x="13" y="71"/>
                    <a:pt x="13" y="6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6865939" y="1953282"/>
            <a:ext cx="317500" cy="317500"/>
            <a:chOff x="6865939" y="2352675"/>
            <a:chExt cx="317500" cy="317500"/>
          </a:xfrm>
        </p:grpSpPr>
        <p:sp>
          <p:nvSpPr>
            <p:cNvPr id="214" name="Freeform 185"/>
            <p:cNvSpPr>
              <a:spLocks noEditPoints="1"/>
            </p:cNvSpPr>
            <p:nvPr/>
          </p:nvSpPr>
          <p:spPr bwMode="auto">
            <a:xfrm>
              <a:off x="6865939" y="2352675"/>
              <a:ext cx="317500" cy="317500"/>
            </a:xfrm>
            <a:custGeom>
              <a:avLst/>
              <a:gdLst>
                <a:gd name="T0" fmla="*/ 108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4 h 215"/>
                <a:gd name="T8" fmla="*/ 108 w 215"/>
                <a:gd name="T9" fmla="*/ 215 h 215"/>
                <a:gd name="T10" fmla="*/ 183 w 215"/>
                <a:gd name="T11" fmla="*/ 184 h 215"/>
                <a:gd name="T12" fmla="*/ 215 w 215"/>
                <a:gd name="T13" fmla="*/ 108 h 215"/>
                <a:gd name="T14" fmla="*/ 183 w 215"/>
                <a:gd name="T15" fmla="*/ 32 h 215"/>
                <a:gd name="T16" fmla="*/ 108 w 215"/>
                <a:gd name="T17" fmla="*/ 0 h 215"/>
                <a:gd name="T18" fmla="*/ 174 w 215"/>
                <a:gd name="T19" fmla="*/ 174 h 215"/>
                <a:gd name="T20" fmla="*/ 108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8 w 215"/>
                <a:gd name="T29" fmla="*/ 14 h 215"/>
                <a:gd name="T30" fmla="*/ 174 w 215"/>
                <a:gd name="T31" fmla="*/ 41 h 215"/>
                <a:gd name="T32" fmla="*/ 201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8" y="0"/>
                  </a:moveTo>
                  <a:cubicBezTo>
                    <a:pt x="79" y="0"/>
                    <a:pt x="52" y="12"/>
                    <a:pt x="32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7"/>
                    <a:pt x="11" y="163"/>
                    <a:pt x="32" y="184"/>
                  </a:cubicBezTo>
                  <a:cubicBezTo>
                    <a:pt x="52" y="204"/>
                    <a:pt x="79" y="215"/>
                    <a:pt x="108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4" y="163"/>
                    <a:pt x="215" y="137"/>
                    <a:pt x="215" y="108"/>
                  </a:cubicBezTo>
                  <a:cubicBezTo>
                    <a:pt x="215" y="79"/>
                    <a:pt x="204" y="52"/>
                    <a:pt x="183" y="32"/>
                  </a:cubicBezTo>
                  <a:cubicBezTo>
                    <a:pt x="163" y="12"/>
                    <a:pt x="136" y="0"/>
                    <a:pt x="108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8" y="202"/>
                  </a:cubicBezTo>
                  <a:cubicBezTo>
                    <a:pt x="82" y="202"/>
                    <a:pt x="59" y="192"/>
                    <a:pt x="41" y="174"/>
                  </a:cubicBezTo>
                  <a:cubicBezTo>
                    <a:pt x="23" y="156"/>
                    <a:pt x="14" y="133"/>
                    <a:pt x="14" y="108"/>
                  </a:cubicBezTo>
                  <a:cubicBezTo>
                    <a:pt x="14" y="83"/>
                    <a:pt x="23" y="59"/>
                    <a:pt x="41" y="41"/>
                  </a:cubicBezTo>
                  <a:cubicBezTo>
                    <a:pt x="59" y="24"/>
                    <a:pt x="82" y="14"/>
                    <a:pt x="108" y="14"/>
                  </a:cubicBezTo>
                  <a:cubicBezTo>
                    <a:pt x="133" y="14"/>
                    <a:pt x="156" y="24"/>
                    <a:pt x="174" y="41"/>
                  </a:cubicBezTo>
                  <a:cubicBezTo>
                    <a:pt x="192" y="59"/>
                    <a:pt x="201" y="83"/>
                    <a:pt x="201" y="108"/>
                  </a:cubicBezTo>
                  <a:cubicBezTo>
                    <a:pt x="201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" name="Freeform 186"/>
            <p:cNvSpPr>
              <a:spLocks noEditPoints="1"/>
            </p:cNvSpPr>
            <p:nvPr/>
          </p:nvSpPr>
          <p:spPr bwMode="auto">
            <a:xfrm>
              <a:off x="6924676" y="2447925"/>
              <a:ext cx="90488" cy="128587"/>
            </a:xfrm>
            <a:custGeom>
              <a:avLst/>
              <a:gdLst>
                <a:gd name="T0" fmla="*/ 57 w 61"/>
                <a:gd name="T1" fmla="*/ 1 h 87"/>
                <a:gd name="T2" fmla="*/ 50 w 61"/>
                <a:gd name="T3" fmla="*/ 2 h 87"/>
                <a:gd name="T4" fmla="*/ 3 w 61"/>
                <a:gd name="T5" fmla="*/ 39 h 87"/>
                <a:gd name="T6" fmla="*/ 0 w 61"/>
                <a:gd name="T7" fmla="*/ 44 h 87"/>
                <a:gd name="T8" fmla="*/ 3 w 61"/>
                <a:gd name="T9" fmla="*/ 49 h 87"/>
                <a:gd name="T10" fmla="*/ 50 w 61"/>
                <a:gd name="T11" fmla="*/ 86 h 87"/>
                <a:gd name="T12" fmla="*/ 54 w 61"/>
                <a:gd name="T13" fmla="*/ 87 h 87"/>
                <a:gd name="T14" fmla="*/ 57 w 61"/>
                <a:gd name="T15" fmla="*/ 87 h 87"/>
                <a:gd name="T16" fmla="*/ 61 w 61"/>
                <a:gd name="T17" fmla="*/ 81 h 87"/>
                <a:gd name="T18" fmla="*/ 61 w 61"/>
                <a:gd name="T19" fmla="*/ 7 h 87"/>
                <a:gd name="T20" fmla="*/ 57 w 61"/>
                <a:gd name="T21" fmla="*/ 1 h 87"/>
                <a:gd name="T22" fmla="*/ 47 w 61"/>
                <a:gd name="T23" fmla="*/ 67 h 87"/>
                <a:gd name="T24" fmla="*/ 18 w 61"/>
                <a:gd name="T25" fmla="*/ 44 h 87"/>
                <a:gd name="T26" fmla="*/ 47 w 61"/>
                <a:gd name="T27" fmla="*/ 21 h 87"/>
                <a:gd name="T28" fmla="*/ 47 w 61"/>
                <a:gd name="T29" fmla="*/ 6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87">
                  <a:moveTo>
                    <a:pt x="57" y="1"/>
                  </a:moveTo>
                  <a:cubicBezTo>
                    <a:pt x="55" y="0"/>
                    <a:pt x="52" y="0"/>
                    <a:pt x="50" y="2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40"/>
                    <a:pt x="0" y="42"/>
                    <a:pt x="0" y="44"/>
                  </a:cubicBezTo>
                  <a:cubicBezTo>
                    <a:pt x="0" y="46"/>
                    <a:pt x="1" y="48"/>
                    <a:pt x="3" y="49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1" y="87"/>
                    <a:pt x="53" y="87"/>
                    <a:pt x="54" y="87"/>
                  </a:cubicBezTo>
                  <a:cubicBezTo>
                    <a:pt x="55" y="87"/>
                    <a:pt x="56" y="87"/>
                    <a:pt x="57" y="87"/>
                  </a:cubicBezTo>
                  <a:cubicBezTo>
                    <a:pt x="59" y="86"/>
                    <a:pt x="61" y="83"/>
                    <a:pt x="61" y="81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4"/>
                    <a:pt x="59" y="2"/>
                    <a:pt x="57" y="1"/>
                  </a:cubicBezTo>
                  <a:close/>
                  <a:moveTo>
                    <a:pt x="47" y="67"/>
                  </a:moveTo>
                  <a:cubicBezTo>
                    <a:pt x="18" y="44"/>
                    <a:pt x="18" y="44"/>
                    <a:pt x="18" y="44"/>
                  </a:cubicBezTo>
                  <a:cubicBezTo>
                    <a:pt x="47" y="21"/>
                    <a:pt x="47" y="21"/>
                    <a:pt x="47" y="21"/>
                  </a:cubicBezTo>
                  <a:lnTo>
                    <a:pt x="47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" name="Freeform 187"/>
            <p:cNvSpPr>
              <a:spLocks noEditPoints="1"/>
            </p:cNvSpPr>
            <p:nvPr/>
          </p:nvSpPr>
          <p:spPr bwMode="auto">
            <a:xfrm>
              <a:off x="7026276" y="2447925"/>
              <a:ext cx="87313" cy="128587"/>
            </a:xfrm>
            <a:custGeom>
              <a:avLst/>
              <a:gdLst>
                <a:gd name="T0" fmla="*/ 56 w 60"/>
                <a:gd name="T1" fmla="*/ 1 h 87"/>
                <a:gd name="T2" fmla="*/ 49 w 60"/>
                <a:gd name="T3" fmla="*/ 2 h 87"/>
                <a:gd name="T4" fmla="*/ 2 w 60"/>
                <a:gd name="T5" fmla="*/ 39 h 87"/>
                <a:gd name="T6" fmla="*/ 0 w 60"/>
                <a:gd name="T7" fmla="*/ 44 h 87"/>
                <a:gd name="T8" fmla="*/ 2 w 60"/>
                <a:gd name="T9" fmla="*/ 49 h 87"/>
                <a:gd name="T10" fmla="*/ 49 w 60"/>
                <a:gd name="T11" fmla="*/ 86 h 87"/>
                <a:gd name="T12" fmla="*/ 53 w 60"/>
                <a:gd name="T13" fmla="*/ 87 h 87"/>
                <a:gd name="T14" fmla="*/ 56 w 60"/>
                <a:gd name="T15" fmla="*/ 87 h 87"/>
                <a:gd name="T16" fmla="*/ 60 w 60"/>
                <a:gd name="T17" fmla="*/ 81 h 87"/>
                <a:gd name="T18" fmla="*/ 60 w 60"/>
                <a:gd name="T19" fmla="*/ 7 h 87"/>
                <a:gd name="T20" fmla="*/ 56 w 60"/>
                <a:gd name="T21" fmla="*/ 1 h 87"/>
                <a:gd name="T22" fmla="*/ 47 w 60"/>
                <a:gd name="T23" fmla="*/ 67 h 87"/>
                <a:gd name="T24" fmla="*/ 17 w 60"/>
                <a:gd name="T25" fmla="*/ 44 h 87"/>
                <a:gd name="T26" fmla="*/ 47 w 60"/>
                <a:gd name="T27" fmla="*/ 21 h 87"/>
                <a:gd name="T28" fmla="*/ 47 w 60"/>
                <a:gd name="T29" fmla="*/ 6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87">
                  <a:moveTo>
                    <a:pt x="56" y="1"/>
                  </a:moveTo>
                  <a:cubicBezTo>
                    <a:pt x="54" y="0"/>
                    <a:pt x="51" y="0"/>
                    <a:pt x="49" y="2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40"/>
                    <a:pt x="0" y="42"/>
                    <a:pt x="0" y="44"/>
                  </a:cubicBezTo>
                  <a:cubicBezTo>
                    <a:pt x="0" y="46"/>
                    <a:pt x="0" y="48"/>
                    <a:pt x="2" y="49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50" y="87"/>
                    <a:pt x="52" y="87"/>
                    <a:pt x="53" y="87"/>
                  </a:cubicBezTo>
                  <a:cubicBezTo>
                    <a:pt x="54" y="87"/>
                    <a:pt x="55" y="87"/>
                    <a:pt x="56" y="87"/>
                  </a:cubicBezTo>
                  <a:cubicBezTo>
                    <a:pt x="58" y="86"/>
                    <a:pt x="60" y="83"/>
                    <a:pt x="60" y="81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4"/>
                    <a:pt x="58" y="2"/>
                    <a:pt x="56" y="1"/>
                  </a:cubicBezTo>
                  <a:close/>
                  <a:moveTo>
                    <a:pt x="47" y="67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47" y="21"/>
                    <a:pt x="47" y="21"/>
                    <a:pt x="47" y="21"/>
                  </a:cubicBezTo>
                  <a:lnTo>
                    <a:pt x="47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51" name="Group 250"/>
          <p:cNvGrpSpPr/>
          <p:nvPr/>
        </p:nvGrpSpPr>
        <p:grpSpPr>
          <a:xfrm>
            <a:off x="7356476" y="1953282"/>
            <a:ext cx="317500" cy="317500"/>
            <a:chOff x="7356476" y="2352675"/>
            <a:chExt cx="317500" cy="317500"/>
          </a:xfrm>
        </p:grpSpPr>
        <p:sp>
          <p:nvSpPr>
            <p:cNvPr id="217" name="Freeform 188"/>
            <p:cNvSpPr>
              <a:spLocks noEditPoints="1"/>
            </p:cNvSpPr>
            <p:nvPr/>
          </p:nvSpPr>
          <p:spPr bwMode="auto">
            <a:xfrm>
              <a:off x="7356476" y="2352675"/>
              <a:ext cx="317500" cy="317500"/>
            </a:xfrm>
            <a:custGeom>
              <a:avLst/>
              <a:gdLst>
                <a:gd name="T0" fmla="*/ 108 w 215"/>
                <a:gd name="T1" fmla="*/ 0 h 215"/>
                <a:gd name="T2" fmla="*/ 32 w 215"/>
                <a:gd name="T3" fmla="*/ 32 h 215"/>
                <a:gd name="T4" fmla="*/ 0 w 215"/>
                <a:gd name="T5" fmla="*/ 108 h 215"/>
                <a:gd name="T6" fmla="*/ 32 w 215"/>
                <a:gd name="T7" fmla="*/ 184 h 215"/>
                <a:gd name="T8" fmla="*/ 108 w 215"/>
                <a:gd name="T9" fmla="*/ 215 h 215"/>
                <a:gd name="T10" fmla="*/ 184 w 215"/>
                <a:gd name="T11" fmla="*/ 184 h 215"/>
                <a:gd name="T12" fmla="*/ 215 w 215"/>
                <a:gd name="T13" fmla="*/ 108 h 215"/>
                <a:gd name="T14" fmla="*/ 184 w 215"/>
                <a:gd name="T15" fmla="*/ 32 h 215"/>
                <a:gd name="T16" fmla="*/ 108 w 215"/>
                <a:gd name="T17" fmla="*/ 0 h 215"/>
                <a:gd name="T18" fmla="*/ 174 w 215"/>
                <a:gd name="T19" fmla="*/ 174 h 215"/>
                <a:gd name="T20" fmla="*/ 108 w 215"/>
                <a:gd name="T21" fmla="*/ 202 h 215"/>
                <a:gd name="T22" fmla="*/ 41 w 215"/>
                <a:gd name="T23" fmla="*/ 174 h 215"/>
                <a:gd name="T24" fmla="*/ 14 w 215"/>
                <a:gd name="T25" fmla="*/ 108 h 215"/>
                <a:gd name="T26" fmla="*/ 41 w 215"/>
                <a:gd name="T27" fmla="*/ 41 h 215"/>
                <a:gd name="T28" fmla="*/ 108 w 215"/>
                <a:gd name="T29" fmla="*/ 14 h 215"/>
                <a:gd name="T30" fmla="*/ 174 w 215"/>
                <a:gd name="T31" fmla="*/ 41 h 215"/>
                <a:gd name="T32" fmla="*/ 202 w 215"/>
                <a:gd name="T33" fmla="*/ 108 h 215"/>
                <a:gd name="T34" fmla="*/ 174 w 215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215">
                  <a:moveTo>
                    <a:pt x="108" y="0"/>
                  </a:moveTo>
                  <a:cubicBezTo>
                    <a:pt x="79" y="0"/>
                    <a:pt x="52" y="12"/>
                    <a:pt x="32" y="32"/>
                  </a:cubicBezTo>
                  <a:cubicBezTo>
                    <a:pt x="12" y="52"/>
                    <a:pt x="0" y="79"/>
                    <a:pt x="0" y="108"/>
                  </a:cubicBezTo>
                  <a:cubicBezTo>
                    <a:pt x="0" y="137"/>
                    <a:pt x="12" y="163"/>
                    <a:pt x="32" y="184"/>
                  </a:cubicBezTo>
                  <a:cubicBezTo>
                    <a:pt x="52" y="204"/>
                    <a:pt x="79" y="215"/>
                    <a:pt x="108" y="215"/>
                  </a:cubicBezTo>
                  <a:cubicBezTo>
                    <a:pt x="136" y="215"/>
                    <a:pt x="163" y="204"/>
                    <a:pt x="184" y="184"/>
                  </a:cubicBezTo>
                  <a:cubicBezTo>
                    <a:pt x="204" y="163"/>
                    <a:pt x="215" y="137"/>
                    <a:pt x="215" y="108"/>
                  </a:cubicBezTo>
                  <a:cubicBezTo>
                    <a:pt x="215" y="79"/>
                    <a:pt x="204" y="52"/>
                    <a:pt x="184" y="32"/>
                  </a:cubicBezTo>
                  <a:cubicBezTo>
                    <a:pt x="163" y="12"/>
                    <a:pt x="136" y="0"/>
                    <a:pt x="108" y="0"/>
                  </a:cubicBezTo>
                  <a:close/>
                  <a:moveTo>
                    <a:pt x="174" y="174"/>
                  </a:moveTo>
                  <a:cubicBezTo>
                    <a:pt x="156" y="192"/>
                    <a:pt x="133" y="202"/>
                    <a:pt x="108" y="202"/>
                  </a:cubicBezTo>
                  <a:cubicBezTo>
                    <a:pt x="83" y="202"/>
                    <a:pt x="59" y="192"/>
                    <a:pt x="41" y="174"/>
                  </a:cubicBezTo>
                  <a:cubicBezTo>
                    <a:pt x="24" y="156"/>
                    <a:pt x="14" y="133"/>
                    <a:pt x="14" y="108"/>
                  </a:cubicBezTo>
                  <a:cubicBezTo>
                    <a:pt x="14" y="83"/>
                    <a:pt x="24" y="59"/>
                    <a:pt x="41" y="41"/>
                  </a:cubicBezTo>
                  <a:cubicBezTo>
                    <a:pt x="59" y="24"/>
                    <a:pt x="83" y="14"/>
                    <a:pt x="108" y="14"/>
                  </a:cubicBezTo>
                  <a:cubicBezTo>
                    <a:pt x="133" y="14"/>
                    <a:pt x="156" y="24"/>
                    <a:pt x="174" y="41"/>
                  </a:cubicBezTo>
                  <a:cubicBezTo>
                    <a:pt x="192" y="59"/>
                    <a:pt x="202" y="83"/>
                    <a:pt x="202" y="108"/>
                  </a:cubicBezTo>
                  <a:cubicBezTo>
                    <a:pt x="202" y="133"/>
                    <a:pt x="192" y="156"/>
                    <a:pt x="174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" name="Freeform 189"/>
            <p:cNvSpPr>
              <a:spLocks noEditPoints="1"/>
            </p:cNvSpPr>
            <p:nvPr/>
          </p:nvSpPr>
          <p:spPr bwMode="auto">
            <a:xfrm>
              <a:off x="7480301" y="2447925"/>
              <a:ext cx="90488" cy="128587"/>
            </a:xfrm>
            <a:custGeom>
              <a:avLst/>
              <a:gdLst>
                <a:gd name="T0" fmla="*/ 58 w 61"/>
                <a:gd name="T1" fmla="*/ 39 h 87"/>
                <a:gd name="T2" fmla="*/ 11 w 61"/>
                <a:gd name="T3" fmla="*/ 2 h 87"/>
                <a:gd name="T4" fmla="*/ 4 w 61"/>
                <a:gd name="T5" fmla="*/ 1 h 87"/>
                <a:gd name="T6" fmla="*/ 0 w 61"/>
                <a:gd name="T7" fmla="*/ 7 h 87"/>
                <a:gd name="T8" fmla="*/ 0 w 61"/>
                <a:gd name="T9" fmla="*/ 81 h 87"/>
                <a:gd name="T10" fmla="*/ 4 w 61"/>
                <a:gd name="T11" fmla="*/ 87 h 87"/>
                <a:gd name="T12" fmla="*/ 7 w 61"/>
                <a:gd name="T13" fmla="*/ 87 h 87"/>
                <a:gd name="T14" fmla="*/ 11 w 61"/>
                <a:gd name="T15" fmla="*/ 86 h 87"/>
                <a:gd name="T16" fmla="*/ 58 w 61"/>
                <a:gd name="T17" fmla="*/ 49 h 87"/>
                <a:gd name="T18" fmla="*/ 61 w 61"/>
                <a:gd name="T19" fmla="*/ 44 h 87"/>
                <a:gd name="T20" fmla="*/ 58 w 61"/>
                <a:gd name="T21" fmla="*/ 39 h 87"/>
                <a:gd name="T22" fmla="*/ 14 w 61"/>
                <a:gd name="T23" fmla="*/ 67 h 87"/>
                <a:gd name="T24" fmla="*/ 14 w 61"/>
                <a:gd name="T25" fmla="*/ 21 h 87"/>
                <a:gd name="T26" fmla="*/ 43 w 61"/>
                <a:gd name="T27" fmla="*/ 44 h 87"/>
                <a:gd name="T28" fmla="*/ 14 w 61"/>
                <a:gd name="T29" fmla="*/ 6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87">
                  <a:moveTo>
                    <a:pt x="58" y="39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3"/>
                    <a:pt x="2" y="86"/>
                    <a:pt x="4" y="87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8" y="87"/>
                    <a:pt x="10" y="87"/>
                    <a:pt x="11" y="86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60" y="48"/>
                    <a:pt x="61" y="46"/>
                    <a:pt x="61" y="44"/>
                  </a:cubicBezTo>
                  <a:cubicBezTo>
                    <a:pt x="61" y="42"/>
                    <a:pt x="60" y="40"/>
                    <a:pt x="58" y="39"/>
                  </a:cubicBezTo>
                  <a:close/>
                  <a:moveTo>
                    <a:pt x="14" y="67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43" y="44"/>
                    <a:pt x="43" y="44"/>
                    <a:pt x="43" y="44"/>
                  </a:cubicBezTo>
                  <a:lnTo>
                    <a:pt x="1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19" name="Freeform 190"/>
          <p:cNvSpPr>
            <a:spLocks noEditPoints="1"/>
          </p:cNvSpPr>
          <p:nvPr/>
        </p:nvSpPr>
        <p:spPr bwMode="auto">
          <a:xfrm>
            <a:off x="7356476" y="972207"/>
            <a:ext cx="317500" cy="317500"/>
          </a:xfrm>
          <a:custGeom>
            <a:avLst/>
            <a:gdLst>
              <a:gd name="T0" fmla="*/ 41 w 215"/>
              <a:gd name="T1" fmla="*/ 181 h 215"/>
              <a:gd name="T2" fmla="*/ 72 w 215"/>
              <a:gd name="T3" fmla="*/ 166 h 215"/>
              <a:gd name="T4" fmla="*/ 128 w 215"/>
              <a:gd name="T5" fmla="*/ 186 h 215"/>
              <a:gd name="T6" fmla="*/ 161 w 215"/>
              <a:gd name="T7" fmla="*/ 215 h 215"/>
              <a:gd name="T8" fmla="*/ 195 w 215"/>
              <a:gd name="T9" fmla="*/ 181 h 215"/>
              <a:gd name="T10" fmla="*/ 161 w 215"/>
              <a:gd name="T11" fmla="*/ 148 h 215"/>
              <a:gd name="T12" fmla="*/ 129 w 215"/>
              <a:gd name="T13" fmla="*/ 172 h 215"/>
              <a:gd name="T14" fmla="*/ 79 w 215"/>
              <a:gd name="T15" fmla="*/ 154 h 215"/>
              <a:gd name="T16" fmla="*/ 81 w 215"/>
              <a:gd name="T17" fmla="*/ 141 h 215"/>
              <a:gd name="T18" fmla="*/ 74 w 215"/>
              <a:gd name="T19" fmla="*/ 118 h 215"/>
              <a:gd name="T20" fmla="*/ 136 w 215"/>
              <a:gd name="T21" fmla="*/ 81 h 215"/>
              <a:gd name="T22" fmla="*/ 168 w 215"/>
              <a:gd name="T23" fmla="*/ 94 h 215"/>
              <a:gd name="T24" fmla="*/ 215 w 215"/>
              <a:gd name="T25" fmla="*/ 47 h 215"/>
              <a:gd name="T26" fmla="*/ 168 w 215"/>
              <a:gd name="T27" fmla="*/ 0 h 215"/>
              <a:gd name="T28" fmla="*/ 121 w 215"/>
              <a:gd name="T29" fmla="*/ 47 h 215"/>
              <a:gd name="T30" fmla="*/ 127 w 215"/>
              <a:gd name="T31" fmla="*/ 71 h 215"/>
              <a:gd name="T32" fmla="*/ 64 w 215"/>
              <a:gd name="T33" fmla="*/ 108 h 215"/>
              <a:gd name="T34" fmla="*/ 41 w 215"/>
              <a:gd name="T35" fmla="*/ 101 h 215"/>
              <a:gd name="T36" fmla="*/ 0 w 215"/>
              <a:gd name="T37" fmla="*/ 141 h 215"/>
              <a:gd name="T38" fmla="*/ 41 w 215"/>
              <a:gd name="T39" fmla="*/ 181 h 215"/>
              <a:gd name="T40" fmla="*/ 161 w 215"/>
              <a:gd name="T41" fmla="*/ 161 h 215"/>
              <a:gd name="T42" fmla="*/ 181 w 215"/>
              <a:gd name="T43" fmla="*/ 181 h 215"/>
              <a:gd name="T44" fmla="*/ 161 w 215"/>
              <a:gd name="T45" fmla="*/ 202 h 215"/>
              <a:gd name="T46" fmla="*/ 141 w 215"/>
              <a:gd name="T47" fmla="*/ 181 h 215"/>
              <a:gd name="T48" fmla="*/ 161 w 215"/>
              <a:gd name="T49" fmla="*/ 161 h 215"/>
              <a:gd name="T50" fmla="*/ 168 w 215"/>
              <a:gd name="T51" fmla="*/ 14 h 215"/>
              <a:gd name="T52" fmla="*/ 202 w 215"/>
              <a:gd name="T53" fmla="*/ 47 h 215"/>
              <a:gd name="T54" fmla="*/ 168 w 215"/>
              <a:gd name="T55" fmla="*/ 81 h 215"/>
              <a:gd name="T56" fmla="*/ 135 w 215"/>
              <a:gd name="T57" fmla="*/ 47 h 215"/>
              <a:gd name="T58" fmla="*/ 168 w 215"/>
              <a:gd name="T59" fmla="*/ 14 h 215"/>
              <a:gd name="T60" fmla="*/ 41 w 215"/>
              <a:gd name="T61" fmla="*/ 114 h 215"/>
              <a:gd name="T62" fmla="*/ 67 w 215"/>
              <a:gd name="T63" fmla="*/ 141 h 215"/>
              <a:gd name="T64" fmla="*/ 41 w 215"/>
              <a:gd name="T65" fmla="*/ 168 h 215"/>
              <a:gd name="T66" fmla="*/ 14 w 215"/>
              <a:gd name="T67" fmla="*/ 141 h 215"/>
              <a:gd name="T68" fmla="*/ 41 w 215"/>
              <a:gd name="T69" fmla="*/ 114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215">
                <a:moveTo>
                  <a:pt x="41" y="181"/>
                </a:moveTo>
                <a:cubicBezTo>
                  <a:pt x="54" y="181"/>
                  <a:pt x="65" y="175"/>
                  <a:pt x="72" y="166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202"/>
                  <a:pt x="144" y="215"/>
                  <a:pt x="161" y="215"/>
                </a:cubicBezTo>
                <a:cubicBezTo>
                  <a:pt x="180" y="215"/>
                  <a:pt x="195" y="200"/>
                  <a:pt x="195" y="181"/>
                </a:cubicBezTo>
                <a:cubicBezTo>
                  <a:pt x="195" y="163"/>
                  <a:pt x="180" y="148"/>
                  <a:pt x="161" y="148"/>
                </a:cubicBezTo>
                <a:cubicBezTo>
                  <a:pt x="146" y="148"/>
                  <a:pt x="133" y="158"/>
                  <a:pt x="129" y="172"/>
                </a:cubicBezTo>
                <a:cubicBezTo>
                  <a:pt x="79" y="154"/>
                  <a:pt x="79" y="154"/>
                  <a:pt x="79" y="154"/>
                </a:cubicBezTo>
                <a:cubicBezTo>
                  <a:pt x="80" y="150"/>
                  <a:pt x="81" y="146"/>
                  <a:pt x="81" y="141"/>
                </a:cubicBezTo>
                <a:cubicBezTo>
                  <a:pt x="81" y="133"/>
                  <a:pt x="78" y="125"/>
                  <a:pt x="74" y="118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44" y="89"/>
                  <a:pt x="156" y="94"/>
                  <a:pt x="168" y="94"/>
                </a:cubicBezTo>
                <a:cubicBezTo>
                  <a:pt x="194" y="94"/>
                  <a:pt x="215" y="73"/>
                  <a:pt x="215" y="47"/>
                </a:cubicBezTo>
                <a:cubicBezTo>
                  <a:pt x="215" y="21"/>
                  <a:pt x="194" y="0"/>
                  <a:pt x="168" y="0"/>
                </a:cubicBezTo>
                <a:cubicBezTo>
                  <a:pt x="142" y="0"/>
                  <a:pt x="121" y="21"/>
                  <a:pt x="121" y="47"/>
                </a:cubicBezTo>
                <a:cubicBezTo>
                  <a:pt x="121" y="56"/>
                  <a:pt x="123" y="64"/>
                  <a:pt x="127" y="71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57" y="104"/>
                  <a:pt x="49" y="101"/>
                  <a:pt x="41" y="101"/>
                </a:cubicBezTo>
                <a:cubicBezTo>
                  <a:pt x="18" y="101"/>
                  <a:pt x="0" y="119"/>
                  <a:pt x="0" y="141"/>
                </a:cubicBezTo>
                <a:cubicBezTo>
                  <a:pt x="0" y="163"/>
                  <a:pt x="18" y="181"/>
                  <a:pt x="41" y="181"/>
                </a:cubicBezTo>
                <a:close/>
                <a:moveTo>
                  <a:pt x="161" y="161"/>
                </a:moveTo>
                <a:cubicBezTo>
                  <a:pt x="172" y="161"/>
                  <a:pt x="181" y="170"/>
                  <a:pt x="181" y="181"/>
                </a:cubicBezTo>
                <a:cubicBezTo>
                  <a:pt x="181" y="192"/>
                  <a:pt x="172" y="202"/>
                  <a:pt x="161" y="202"/>
                </a:cubicBezTo>
                <a:cubicBezTo>
                  <a:pt x="150" y="202"/>
                  <a:pt x="141" y="192"/>
                  <a:pt x="141" y="181"/>
                </a:cubicBezTo>
                <a:cubicBezTo>
                  <a:pt x="141" y="170"/>
                  <a:pt x="150" y="161"/>
                  <a:pt x="161" y="161"/>
                </a:cubicBezTo>
                <a:close/>
                <a:moveTo>
                  <a:pt x="168" y="14"/>
                </a:moveTo>
                <a:cubicBezTo>
                  <a:pt x="187" y="14"/>
                  <a:pt x="202" y="29"/>
                  <a:pt x="202" y="47"/>
                </a:cubicBezTo>
                <a:cubicBezTo>
                  <a:pt x="202" y="66"/>
                  <a:pt x="187" y="81"/>
                  <a:pt x="168" y="81"/>
                </a:cubicBezTo>
                <a:cubicBezTo>
                  <a:pt x="150" y="81"/>
                  <a:pt x="135" y="66"/>
                  <a:pt x="135" y="47"/>
                </a:cubicBezTo>
                <a:cubicBezTo>
                  <a:pt x="135" y="29"/>
                  <a:pt x="150" y="14"/>
                  <a:pt x="168" y="14"/>
                </a:cubicBezTo>
                <a:close/>
                <a:moveTo>
                  <a:pt x="41" y="114"/>
                </a:moveTo>
                <a:cubicBezTo>
                  <a:pt x="55" y="114"/>
                  <a:pt x="67" y="126"/>
                  <a:pt x="67" y="141"/>
                </a:cubicBezTo>
                <a:cubicBezTo>
                  <a:pt x="67" y="156"/>
                  <a:pt x="55" y="168"/>
                  <a:pt x="41" y="168"/>
                </a:cubicBezTo>
                <a:cubicBezTo>
                  <a:pt x="26" y="168"/>
                  <a:pt x="14" y="156"/>
                  <a:pt x="14" y="141"/>
                </a:cubicBezTo>
                <a:cubicBezTo>
                  <a:pt x="14" y="126"/>
                  <a:pt x="26" y="114"/>
                  <a:pt x="41" y="1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45" name="Group 244"/>
          <p:cNvGrpSpPr/>
          <p:nvPr/>
        </p:nvGrpSpPr>
        <p:grpSpPr>
          <a:xfrm>
            <a:off x="3433764" y="1483382"/>
            <a:ext cx="317500" cy="277812"/>
            <a:chOff x="3433764" y="1882775"/>
            <a:chExt cx="317500" cy="277812"/>
          </a:xfrm>
        </p:grpSpPr>
        <p:sp>
          <p:nvSpPr>
            <p:cNvPr id="220" name="Freeform 191"/>
            <p:cNvSpPr>
              <a:spLocks/>
            </p:cNvSpPr>
            <p:nvPr/>
          </p:nvSpPr>
          <p:spPr bwMode="auto">
            <a:xfrm>
              <a:off x="3543301" y="1979612"/>
              <a:ext cx="100013" cy="180975"/>
            </a:xfrm>
            <a:custGeom>
              <a:avLst/>
              <a:gdLst>
                <a:gd name="T0" fmla="*/ 34 w 68"/>
                <a:gd name="T1" fmla="*/ 122 h 122"/>
                <a:gd name="T2" fmla="*/ 40 w 68"/>
                <a:gd name="T3" fmla="*/ 115 h 122"/>
                <a:gd name="T4" fmla="*/ 40 w 68"/>
                <a:gd name="T5" fmla="*/ 24 h 122"/>
                <a:gd name="T6" fmla="*/ 56 w 68"/>
                <a:gd name="T7" fmla="*/ 39 h 122"/>
                <a:gd name="T8" fmla="*/ 61 w 68"/>
                <a:gd name="T9" fmla="*/ 41 h 122"/>
                <a:gd name="T10" fmla="*/ 65 w 68"/>
                <a:gd name="T11" fmla="*/ 39 h 122"/>
                <a:gd name="T12" fmla="*/ 65 w 68"/>
                <a:gd name="T13" fmla="*/ 30 h 122"/>
                <a:gd name="T14" fmla="*/ 38 w 68"/>
                <a:gd name="T15" fmla="*/ 3 h 122"/>
                <a:gd name="T16" fmla="*/ 29 w 68"/>
                <a:gd name="T17" fmla="*/ 3 h 122"/>
                <a:gd name="T18" fmla="*/ 2 w 68"/>
                <a:gd name="T19" fmla="*/ 30 h 122"/>
                <a:gd name="T20" fmla="*/ 2 w 68"/>
                <a:gd name="T21" fmla="*/ 39 h 122"/>
                <a:gd name="T22" fmla="*/ 12 w 68"/>
                <a:gd name="T23" fmla="*/ 39 h 122"/>
                <a:gd name="T24" fmla="*/ 27 w 68"/>
                <a:gd name="T25" fmla="*/ 24 h 122"/>
                <a:gd name="T26" fmla="*/ 27 w 68"/>
                <a:gd name="T27" fmla="*/ 115 h 122"/>
                <a:gd name="T28" fmla="*/ 34 w 68"/>
                <a:gd name="T2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22">
                  <a:moveTo>
                    <a:pt x="34" y="122"/>
                  </a:moveTo>
                  <a:cubicBezTo>
                    <a:pt x="37" y="122"/>
                    <a:pt x="40" y="119"/>
                    <a:pt x="40" y="115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7" y="40"/>
                    <a:pt x="59" y="41"/>
                    <a:pt x="61" y="41"/>
                  </a:cubicBezTo>
                  <a:cubicBezTo>
                    <a:pt x="62" y="41"/>
                    <a:pt x="64" y="40"/>
                    <a:pt x="65" y="39"/>
                  </a:cubicBezTo>
                  <a:cubicBezTo>
                    <a:pt x="68" y="37"/>
                    <a:pt x="68" y="32"/>
                    <a:pt x="65" y="30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0"/>
                    <a:pt x="32" y="0"/>
                    <a:pt x="29" y="3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32"/>
                    <a:pt x="0" y="37"/>
                    <a:pt x="2" y="39"/>
                  </a:cubicBezTo>
                  <a:cubicBezTo>
                    <a:pt x="5" y="42"/>
                    <a:pt x="9" y="42"/>
                    <a:pt x="12" y="39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7" y="119"/>
                    <a:pt x="30" y="122"/>
                    <a:pt x="34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" name="Freeform 192"/>
            <p:cNvSpPr>
              <a:spLocks/>
            </p:cNvSpPr>
            <p:nvPr/>
          </p:nvSpPr>
          <p:spPr bwMode="auto">
            <a:xfrm>
              <a:off x="3433764" y="1882775"/>
              <a:ext cx="317500" cy="198437"/>
            </a:xfrm>
            <a:custGeom>
              <a:avLst/>
              <a:gdLst>
                <a:gd name="T0" fmla="*/ 7 w 215"/>
                <a:gd name="T1" fmla="*/ 134 h 134"/>
                <a:gd name="T2" fmla="*/ 81 w 215"/>
                <a:gd name="T3" fmla="*/ 134 h 134"/>
                <a:gd name="T4" fmla="*/ 88 w 215"/>
                <a:gd name="T5" fmla="*/ 127 h 134"/>
                <a:gd name="T6" fmla="*/ 81 w 215"/>
                <a:gd name="T7" fmla="*/ 121 h 134"/>
                <a:gd name="T8" fmla="*/ 14 w 215"/>
                <a:gd name="T9" fmla="*/ 121 h 134"/>
                <a:gd name="T10" fmla="*/ 14 w 215"/>
                <a:gd name="T11" fmla="*/ 13 h 134"/>
                <a:gd name="T12" fmla="*/ 202 w 215"/>
                <a:gd name="T13" fmla="*/ 13 h 134"/>
                <a:gd name="T14" fmla="*/ 202 w 215"/>
                <a:gd name="T15" fmla="*/ 121 h 134"/>
                <a:gd name="T16" fmla="*/ 135 w 215"/>
                <a:gd name="T17" fmla="*/ 121 h 134"/>
                <a:gd name="T18" fmla="*/ 128 w 215"/>
                <a:gd name="T19" fmla="*/ 127 h 134"/>
                <a:gd name="T20" fmla="*/ 135 w 215"/>
                <a:gd name="T21" fmla="*/ 134 h 134"/>
                <a:gd name="T22" fmla="*/ 208 w 215"/>
                <a:gd name="T23" fmla="*/ 134 h 134"/>
                <a:gd name="T24" fmla="*/ 215 w 215"/>
                <a:gd name="T25" fmla="*/ 127 h 134"/>
                <a:gd name="T26" fmla="*/ 215 w 215"/>
                <a:gd name="T27" fmla="*/ 7 h 134"/>
                <a:gd name="T28" fmla="*/ 208 w 215"/>
                <a:gd name="T29" fmla="*/ 0 h 134"/>
                <a:gd name="T30" fmla="*/ 7 w 215"/>
                <a:gd name="T31" fmla="*/ 0 h 134"/>
                <a:gd name="T32" fmla="*/ 0 w 215"/>
                <a:gd name="T33" fmla="*/ 7 h 134"/>
                <a:gd name="T34" fmla="*/ 0 w 215"/>
                <a:gd name="T35" fmla="*/ 127 h 134"/>
                <a:gd name="T36" fmla="*/ 7 w 215"/>
                <a:gd name="T3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134">
                  <a:moveTo>
                    <a:pt x="7" y="134"/>
                  </a:moveTo>
                  <a:cubicBezTo>
                    <a:pt x="81" y="134"/>
                    <a:pt x="81" y="134"/>
                    <a:pt x="81" y="134"/>
                  </a:cubicBezTo>
                  <a:cubicBezTo>
                    <a:pt x="85" y="134"/>
                    <a:pt x="88" y="131"/>
                    <a:pt x="88" y="127"/>
                  </a:cubicBezTo>
                  <a:cubicBezTo>
                    <a:pt x="88" y="124"/>
                    <a:pt x="85" y="121"/>
                    <a:pt x="81" y="12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02" y="13"/>
                    <a:pt x="202" y="13"/>
                    <a:pt x="202" y="13"/>
                  </a:cubicBezTo>
                  <a:cubicBezTo>
                    <a:pt x="202" y="121"/>
                    <a:pt x="202" y="121"/>
                    <a:pt x="202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1" y="121"/>
                    <a:pt x="128" y="124"/>
                    <a:pt x="128" y="127"/>
                  </a:cubicBezTo>
                  <a:cubicBezTo>
                    <a:pt x="128" y="131"/>
                    <a:pt x="131" y="134"/>
                    <a:pt x="135" y="134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12" y="134"/>
                    <a:pt x="215" y="131"/>
                    <a:pt x="215" y="127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3"/>
                    <a:pt x="212" y="0"/>
                    <a:pt x="20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1"/>
                    <a:pt x="3" y="134"/>
                    <a:pt x="7" y="1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46" name="Group 245"/>
          <p:cNvGrpSpPr/>
          <p:nvPr/>
        </p:nvGrpSpPr>
        <p:grpSpPr>
          <a:xfrm>
            <a:off x="3924301" y="1483382"/>
            <a:ext cx="317500" cy="277812"/>
            <a:chOff x="3924301" y="1882775"/>
            <a:chExt cx="317500" cy="277812"/>
          </a:xfrm>
        </p:grpSpPr>
        <p:sp>
          <p:nvSpPr>
            <p:cNvPr id="222" name="Freeform 193"/>
            <p:cNvSpPr>
              <a:spLocks/>
            </p:cNvSpPr>
            <p:nvPr/>
          </p:nvSpPr>
          <p:spPr bwMode="auto">
            <a:xfrm>
              <a:off x="4033839" y="1981200"/>
              <a:ext cx="100013" cy="179387"/>
            </a:xfrm>
            <a:custGeom>
              <a:avLst/>
              <a:gdLst>
                <a:gd name="T0" fmla="*/ 34 w 68"/>
                <a:gd name="T1" fmla="*/ 0 h 121"/>
                <a:gd name="T2" fmla="*/ 27 w 68"/>
                <a:gd name="T3" fmla="*/ 7 h 121"/>
                <a:gd name="T4" fmla="*/ 27 w 68"/>
                <a:gd name="T5" fmla="*/ 98 h 121"/>
                <a:gd name="T6" fmla="*/ 12 w 68"/>
                <a:gd name="T7" fmla="*/ 82 h 121"/>
                <a:gd name="T8" fmla="*/ 2 w 68"/>
                <a:gd name="T9" fmla="*/ 82 h 121"/>
                <a:gd name="T10" fmla="*/ 2 w 68"/>
                <a:gd name="T11" fmla="*/ 92 h 121"/>
                <a:gd name="T12" fmla="*/ 29 w 68"/>
                <a:gd name="T13" fmla="*/ 119 h 121"/>
                <a:gd name="T14" fmla="*/ 34 w 68"/>
                <a:gd name="T15" fmla="*/ 121 h 121"/>
                <a:gd name="T16" fmla="*/ 39 w 68"/>
                <a:gd name="T17" fmla="*/ 119 h 121"/>
                <a:gd name="T18" fmla="*/ 65 w 68"/>
                <a:gd name="T19" fmla="*/ 92 h 121"/>
                <a:gd name="T20" fmla="*/ 65 w 68"/>
                <a:gd name="T21" fmla="*/ 82 h 121"/>
                <a:gd name="T22" fmla="*/ 56 w 68"/>
                <a:gd name="T23" fmla="*/ 82 h 121"/>
                <a:gd name="T24" fmla="*/ 41 w 68"/>
                <a:gd name="T25" fmla="*/ 98 h 121"/>
                <a:gd name="T26" fmla="*/ 41 w 68"/>
                <a:gd name="T27" fmla="*/ 7 h 121"/>
                <a:gd name="T28" fmla="*/ 34 w 68"/>
                <a:gd name="T2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121">
                  <a:moveTo>
                    <a:pt x="34" y="0"/>
                  </a:moveTo>
                  <a:cubicBezTo>
                    <a:pt x="30" y="0"/>
                    <a:pt x="27" y="3"/>
                    <a:pt x="27" y="7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9" y="80"/>
                    <a:pt x="5" y="80"/>
                    <a:pt x="2" y="82"/>
                  </a:cubicBezTo>
                  <a:cubicBezTo>
                    <a:pt x="0" y="85"/>
                    <a:pt x="0" y="89"/>
                    <a:pt x="2" y="92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30" y="120"/>
                    <a:pt x="32" y="121"/>
                    <a:pt x="34" y="121"/>
                  </a:cubicBezTo>
                  <a:cubicBezTo>
                    <a:pt x="36" y="121"/>
                    <a:pt x="37" y="120"/>
                    <a:pt x="39" y="119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8" y="89"/>
                    <a:pt x="68" y="85"/>
                    <a:pt x="65" y="82"/>
                  </a:cubicBezTo>
                  <a:cubicBezTo>
                    <a:pt x="63" y="80"/>
                    <a:pt x="59" y="80"/>
                    <a:pt x="56" y="82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38" y="0"/>
                    <a:pt x="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" name="Freeform 194"/>
            <p:cNvSpPr>
              <a:spLocks/>
            </p:cNvSpPr>
            <p:nvPr/>
          </p:nvSpPr>
          <p:spPr bwMode="auto">
            <a:xfrm>
              <a:off x="3924301" y="1882775"/>
              <a:ext cx="317500" cy="198437"/>
            </a:xfrm>
            <a:custGeom>
              <a:avLst/>
              <a:gdLst>
                <a:gd name="T0" fmla="*/ 208 w 215"/>
                <a:gd name="T1" fmla="*/ 0 h 134"/>
                <a:gd name="T2" fmla="*/ 7 w 215"/>
                <a:gd name="T3" fmla="*/ 0 h 134"/>
                <a:gd name="T4" fmla="*/ 0 w 215"/>
                <a:gd name="T5" fmla="*/ 7 h 134"/>
                <a:gd name="T6" fmla="*/ 0 w 215"/>
                <a:gd name="T7" fmla="*/ 127 h 134"/>
                <a:gd name="T8" fmla="*/ 7 w 215"/>
                <a:gd name="T9" fmla="*/ 134 h 134"/>
                <a:gd name="T10" fmla="*/ 81 w 215"/>
                <a:gd name="T11" fmla="*/ 134 h 134"/>
                <a:gd name="T12" fmla="*/ 88 w 215"/>
                <a:gd name="T13" fmla="*/ 127 h 134"/>
                <a:gd name="T14" fmla="*/ 81 w 215"/>
                <a:gd name="T15" fmla="*/ 121 h 134"/>
                <a:gd name="T16" fmla="*/ 14 w 215"/>
                <a:gd name="T17" fmla="*/ 121 h 134"/>
                <a:gd name="T18" fmla="*/ 14 w 215"/>
                <a:gd name="T19" fmla="*/ 13 h 134"/>
                <a:gd name="T20" fmla="*/ 202 w 215"/>
                <a:gd name="T21" fmla="*/ 13 h 134"/>
                <a:gd name="T22" fmla="*/ 202 w 215"/>
                <a:gd name="T23" fmla="*/ 121 h 134"/>
                <a:gd name="T24" fmla="*/ 135 w 215"/>
                <a:gd name="T25" fmla="*/ 121 h 134"/>
                <a:gd name="T26" fmla="*/ 128 w 215"/>
                <a:gd name="T27" fmla="*/ 127 h 134"/>
                <a:gd name="T28" fmla="*/ 135 w 215"/>
                <a:gd name="T29" fmla="*/ 134 h 134"/>
                <a:gd name="T30" fmla="*/ 208 w 215"/>
                <a:gd name="T31" fmla="*/ 134 h 134"/>
                <a:gd name="T32" fmla="*/ 215 w 215"/>
                <a:gd name="T33" fmla="*/ 127 h 134"/>
                <a:gd name="T34" fmla="*/ 215 w 215"/>
                <a:gd name="T35" fmla="*/ 7 h 134"/>
                <a:gd name="T36" fmla="*/ 208 w 215"/>
                <a:gd name="T3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134">
                  <a:moveTo>
                    <a:pt x="2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1"/>
                    <a:pt x="3" y="134"/>
                    <a:pt x="7" y="134"/>
                  </a:cubicBezTo>
                  <a:cubicBezTo>
                    <a:pt x="81" y="134"/>
                    <a:pt x="81" y="134"/>
                    <a:pt x="81" y="134"/>
                  </a:cubicBezTo>
                  <a:cubicBezTo>
                    <a:pt x="85" y="134"/>
                    <a:pt x="88" y="131"/>
                    <a:pt x="88" y="127"/>
                  </a:cubicBezTo>
                  <a:cubicBezTo>
                    <a:pt x="88" y="124"/>
                    <a:pt x="85" y="121"/>
                    <a:pt x="81" y="12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02" y="13"/>
                    <a:pt x="202" y="13"/>
                    <a:pt x="202" y="13"/>
                  </a:cubicBezTo>
                  <a:cubicBezTo>
                    <a:pt x="202" y="121"/>
                    <a:pt x="202" y="121"/>
                    <a:pt x="202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1" y="121"/>
                    <a:pt x="128" y="124"/>
                    <a:pt x="128" y="127"/>
                  </a:cubicBezTo>
                  <a:cubicBezTo>
                    <a:pt x="128" y="131"/>
                    <a:pt x="131" y="134"/>
                    <a:pt x="135" y="134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12" y="134"/>
                    <a:pt x="215" y="131"/>
                    <a:pt x="215" y="127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5" y="3"/>
                    <a:pt x="212" y="0"/>
                    <a:pt x="2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4459289" y="1462744"/>
            <a:ext cx="228600" cy="317500"/>
            <a:chOff x="4459289" y="1862137"/>
            <a:chExt cx="228600" cy="317500"/>
          </a:xfrm>
        </p:grpSpPr>
        <p:sp>
          <p:nvSpPr>
            <p:cNvPr id="224" name="Freeform 195"/>
            <p:cNvSpPr>
              <a:spLocks noEditPoints="1"/>
            </p:cNvSpPr>
            <p:nvPr/>
          </p:nvSpPr>
          <p:spPr bwMode="auto">
            <a:xfrm>
              <a:off x="4533901" y="1936750"/>
              <a:ext cx="79375" cy="79375"/>
            </a:xfrm>
            <a:custGeom>
              <a:avLst/>
              <a:gdLst>
                <a:gd name="T0" fmla="*/ 54 w 54"/>
                <a:gd name="T1" fmla="*/ 27 h 53"/>
                <a:gd name="T2" fmla="*/ 27 w 54"/>
                <a:gd name="T3" fmla="*/ 0 h 53"/>
                <a:gd name="T4" fmla="*/ 0 w 54"/>
                <a:gd name="T5" fmla="*/ 27 h 53"/>
                <a:gd name="T6" fmla="*/ 27 w 54"/>
                <a:gd name="T7" fmla="*/ 53 h 53"/>
                <a:gd name="T8" fmla="*/ 54 w 54"/>
                <a:gd name="T9" fmla="*/ 27 h 53"/>
                <a:gd name="T10" fmla="*/ 14 w 54"/>
                <a:gd name="T11" fmla="*/ 27 h 53"/>
                <a:gd name="T12" fmla="*/ 27 w 54"/>
                <a:gd name="T13" fmla="*/ 13 h 53"/>
                <a:gd name="T14" fmla="*/ 40 w 54"/>
                <a:gd name="T15" fmla="*/ 27 h 53"/>
                <a:gd name="T16" fmla="*/ 27 w 54"/>
                <a:gd name="T17" fmla="*/ 40 h 53"/>
                <a:gd name="T18" fmla="*/ 14 w 54"/>
                <a:gd name="T19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3">
                  <a:moveTo>
                    <a:pt x="54" y="27"/>
                  </a:move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1"/>
                    <a:pt x="12" y="53"/>
                    <a:pt x="27" y="53"/>
                  </a:cubicBezTo>
                  <a:cubicBezTo>
                    <a:pt x="42" y="53"/>
                    <a:pt x="54" y="41"/>
                    <a:pt x="54" y="27"/>
                  </a:cubicBezTo>
                  <a:close/>
                  <a:moveTo>
                    <a:pt x="14" y="27"/>
                  </a:moveTo>
                  <a:cubicBezTo>
                    <a:pt x="14" y="19"/>
                    <a:pt x="20" y="13"/>
                    <a:pt x="27" y="13"/>
                  </a:cubicBezTo>
                  <a:cubicBezTo>
                    <a:pt x="34" y="13"/>
                    <a:pt x="40" y="19"/>
                    <a:pt x="40" y="27"/>
                  </a:cubicBezTo>
                  <a:cubicBezTo>
                    <a:pt x="40" y="34"/>
                    <a:pt x="34" y="40"/>
                    <a:pt x="27" y="40"/>
                  </a:cubicBezTo>
                  <a:cubicBezTo>
                    <a:pt x="20" y="40"/>
                    <a:pt x="14" y="34"/>
                    <a:pt x="1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" name="Freeform 196"/>
            <p:cNvSpPr>
              <a:spLocks noEditPoints="1"/>
            </p:cNvSpPr>
            <p:nvPr/>
          </p:nvSpPr>
          <p:spPr bwMode="auto">
            <a:xfrm>
              <a:off x="4459289" y="1862137"/>
              <a:ext cx="228600" cy="317500"/>
            </a:xfrm>
            <a:custGeom>
              <a:avLst/>
              <a:gdLst>
                <a:gd name="T0" fmla="*/ 77 w 154"/>
                <a:gd name="T1" fmla="*/ 215 h 215"/>
                <a:gd name="T2" fmla="*/ 82 w 154"/>
                <a:gd name="T3" fmla="*/ 213 h 215"/>
                <a:gd name="T4" fmla="*/ 154 w 154"/>
                <a:gd name="T5" fmla="*/ 78 h 215"/>
                <a:gd name="T6" fmla="*/ 77 w 154"/>
                <a:gd name="T7" fmla="*/ 0 h 215"/>
                <a:gd name="T8" fmla="*/ 0 w 154"/>
                <a:gd name="T9" fmla="*/ 78 h 215"/>
                <a:gd name="T10" fmla="*/ 72 w 154"/>
                <a:gd name="T11" fmla="*/ 213 h 215"/>
                <a:gd name="T12" fmla="*/ 77 w 154"/>
                <a:gd name="T13" fmla="*/ 215 h 215"/>
                <a:gd name="T14" fmla="*/ 77 w 154"/>
                <a:gd name="T15" fmla="*/ 14 h 215"/>
                <a:gd name="T16" fmla="*/ 141 w 154"/>
                <a:gd name="T17" fmla="*/ 78 h 215"/>
                <a:gd name="T18" fmla="*/ 77 w 154"/>
                <a:gd name="T19" fmla="*/ 198 h 215"/>
                <a:gd name="T20" fmla="*/ 13 w 154"/>
                <a:gd name="T21" fmla="*/ 78 h 215"/>
                <a:gd name="T22" fmla="*/ 77 w 154"/>
                <a:gd name="T23" fmla="*/ 1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215">
                  <a:moveTo>
                    <a:pt x="77" y="215"/>
                  </a:moveTo>
                  <a:cubicBezTo>
                    <a:pt x="79" y="215"/>
                    <a:pt x="81" y="214"/>
                    <a:pt x="82" y="213"/>
                  </a:cubicBezTo>
                  <a:cubicBezTo>
                    <a:pt x="85" y="209"/>
                    <a:pt x="154" y="130"/>
                    <a:pt x="154" y="78"/>
                  </a:cubicBezTo>
                  <a:cubicBezTo>
                    <a:pt x="154" y="35"/>
                    <a:pt x="119" y="0"/>
                    <a:pt x="77" y="0"/>
                  </a:cubicBezTo>
                  <a:cubicBezTo>
                    <a:pt x="34" y="0"/>
                    <a:pt x="0" y="35"/>
                    <a:pt x="0" y="78"/>
                  </a:cubicBezTo>
                  <a:cubicBezTo>
                    <a:pt x="0" y="130"/>
                    <a:pt x="69" y="209"/>
                    <a:pt x="72" y="213"/>
                  </a:cubicBezTo>
                  <a:cubicBezTo>
                    <a:pt x="73" y="214"/>
                    <a:pt x="75" y="215"/>
                    <a:pt x="77" y="215"/>
                  </a:cubicBezTo>
                  <a:close/>
                  <a:moveTo>
                    <a:pt x="77" y="14"/>
                  </a:moveTo>
                  <a:cubicBezTo>
                    <a:pt x="112" y="14"/>
                    <a:pt x="141" y="42"/>
                    <a:pt x="141" y="78"/>
                  </a:cubicBezTo>
                  <a:cubicBezTo>
                    <a:pt x="141" y="117"/>
                    <a:pt x="93" y="179"/>
                    <a:pt x="77" y="198"/>
                  </a:cubicBezTo>
                  <a:cubicBezTo>
                    <a:pt x="61" y="179"/>
                    <a:pt x="13" y="117"/>
                    <a:pt x="13" y="78"/>
                  </a:cubicBezTo>
                  <a:cubicBezTo>
                    <a:pt x="13" y="42"/>
                    <a:pt x="42" y="14"/>
                    <a:pt x="7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48" name="Group 247"/>
          <p:cNvGrpSpPr/>
          <p:nvPr/>
        </p:nvGrpSpPr>
        <p:grpSpPr>
          <a:xfrm>
            <a:off x="4905376" y="1462744"/>
            <a:ext cx="315913" cy="317500"/>
            <a:chOff x="4905376" y="1862137"/>
            <a:chExt cx="315913" cy="317500"/>
          </a:xfrm>
        </p:grpSpPr>
        <p:sp>
          <p:nvSpPr>
            <p:cNvPr id="226" name="Freeform 197"/>
            <p:cNvSpPr>
              <a:spLocks noEditPoints="1"/>
            </p:cNvSpPr>
            <p:nvPr/>
          </p:nvSpPr>
          <p:spPr bwMode="auto">
            <a:xfrm>
              <a:off x="4905376" y="1862137"/>
              <a:ext cx="315913" cy="317500"/>
            </a:xfrm>
            <a:custGeom>
              <a:avLst/>
              <a:gdLst>
                <a:gd name="T0" fmla="*/ 107 w 214"/>
                <a:gd name="T1" fmla="*/ 0 h 215"/>
                <a:gd name="T2" fmla="*/ 31 w 214"/>
                <a:gd name="T3" fmla="*/ 32 h 215"/>
                <a:gd name="T4" fmla="*/ 0 w 214"/>
                <a:gd name="T5" fmla="*/ 108 h 215"/>
                <a:gd name="T6" fmla="*/ 31 w 214"/>
                <a:gd name="T7" fmla="*/ 184 h 215"/>
                <a:gd name="T8" fmla="*/ 107 w 214"/>
                <a:gd name="T9" fmla="*/ 215 h 215"/>
                <a:gd name="T10" fmla="*/ 183 w 214"/>
                <a:gd name="T11" fmla="*/ 184 h 215"/>
                <a:gd name="T12" fmla="*/ 214 w 214"/>
                <a:gd name="T13" fmla="*/ 108 h 215"/>
                <a:gd name="T14" fmla="*/ 183 w 214"/>
                <a:gd name="T15" fmla="*/ 32 h 215"/>
                <a:gd name="T16" fmla="*/ 107 w 214"/>
                <a:gd name="T17" fmla="*/ 0 h 215"/>
                <a:gd name="T18" fmla="*/ 173 w 214"/>
                <a:gd name="T19" fmla="*/ 174 h 215"/>
                <a:gd name="T20" fmla="*/ 107 w 214"/>
                <a:gd name="T21" fmla="*/ 202 h 215"/>
                <a:gd name="T22" fmla="*/ 41 w 214"/>
                <a:gd name="T23" fmla="*/ 174 h 215"/>
                <a:gd name="T24" fmla="*/ 13 w 214"/>
                <a:gd name="T25" fmla="*/ 108 h 215"/>
                <a:gd name="T26" fmla="*/ 41 w 214"/>
                <a:gd name="T27" fmla="*/ 41 h 215"/>
                <a:gd name="T28" fmla="*/ 107 w 214"/>
                <a:gd name="T29" fmla="*/ 14 h 215"/>
                <a:gd name="T30" fmla="*/ 173 w 214"/>
                <a:gd name="T31" fmla="*/ 41 h 215"/>
                <a:gd name="T32" fmla="*/ 201 w 214"/>
                <a:gd name="T33" fmla="*/ 108 h 215"/>
                <a:gd name="T34" fmla="*/ 173 w 214"/>
                <a:gd name="T35" fmla="*/ 1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4" h="215">
                  <a:moveTo>
                    <a:pt x="107" y="0"/>
                  </a:moveTo>
                  <a:cubicBezTo>
                    <a:pt x="78" y="0"/>
                    <a:pt x="51" y="12"/>
                    <a:pt x="31" y="32"/>
                  </a:cubicBezTo>
                  <a:cubicBezTo>
                    <a:pt x="11" y="52"/>
                    <a:pt x="0" y="79"/>
                    <a:pt x="0" y="108"/>
                  </a:cubicBezTo>
                  <a:cubicBezTo>
                    <a:pt x="0" y="136"/>
                    <a:pt x="11" y="163"/>
                    <a:pt x="31" y="184"/>
                  </a:cubicBezTo>
                  <a:cubicBezTo>
                    <a:pt x="51" y="204"/>
                    <a:pt x="78" y="215"/>
                    <a:pt x="107" y="215"/>
                  </a:cubicBezTo>
                  <a:cubicBezTo>
                    <a:pt x="136" y="215"/>
                    <a:pt x="163" y="204"/>
                    <a:pt x="183" y="184"/>
                  </a:cubicBezTo>
                  <a:cubicBezTo>
                    <a:pt x="203" y="163"/>
                    <a:pt x="214" y="136"/>
                    <a:pt x="214" y="108"/>
                  </a:cubicBezTo>
                  <a:cubicBezTo>
                    <a:pt x="214" y="79"/>
                    <a:pt x="203" y="52"/>
                    <a:pt x="183" y="32"/>
                  </a:cubicBezTo>
                  <a:cubicBezTo>
                    <a:pt x="163" y="12"/>
                    <a:pt x="136" y="0"/>
                    <a:pt x="107" y="0"/>
                  </a:cubicBezTo>
                  <a:close/>
                  <a:moveTo>
                    <a:pt x="173" y="174"/>
                  </a:moveTo>
                  <a:cubicBezTo>
                    <a:pt x="156" y="192"/>
                    <a:pt x="132" y="202"/>
                    <a:pt x="107" y="202"/>
                  </a:cubicBezTo>
                  <a:cubicBezTo>
                    <a:pt x="82" y="202"/>
                    <a:pt x="58" y="192"/>
                    <a:pt x="41" y="174"/>
                  </a:cubicBezTo>
                  <a:cubicBezTo>
                    <a:pt x="23" y="156"/>
                    <a:pt x="13" y="133"/>
                    <a:pt x="13" y="108"/>
                  </a:cubicBezTo>
                  <a:cubicBezTo>
                    <a:pt x="13" y="83"/>
                    <a:pt x="23" y="59"/>
                    <a:pt x="41" y="41"/>
                  </a:cubicBezTo>
                  <a:cubicBezTo>
                    <a:pt x="58" y="24"/>
                    <a:pt x="82" y="14"/>
                    <a:pt x="107" y="14"/>
                  </a:cubicBezTo>
                  <a:cubicBezTo>
                    <a:pt x="132" y="14"/>
                    <a:pt x="156" y="24"/>
                    <a:pt x="173" y="41"/>
                  </a:cubicBezTo>
                  <a:cubicBezTo>
                    <a:pt x="191" y="59"/>
                    <a:pt x="201" y="83"/>
                    <a:pt x="201" y="108"/>
                  </a:cubicBezTo>
                  <a:cubicBezTo>
                    <a:pt x="201" y="133"/>
                    <a:pt x="191" y="156"/>
                    <a:pt x="173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" name="Freeform 198"/>
            <p:cNvSpPr>
              <a:spLocks noEditPoints="1"/>
            </p:cNvSpPr>
            <p:nvPr/>
          </p:nvSpPr>
          <p:spPr bwMode="auto">
            <a:xfrm>
              <a:off x="5013326" y="1912937"/>
              <a:ext cx="100013" cy="217487"/>
            </a:xfrm>
            <a:custGeom>
              <a:avLst/>
              <a:gdLst>
                <a:gd name="T0" fmla="*/ 67 w 68"/>
                <a:gd name="T1" fmla="*/ 71 h 148"/>
                <a:gd name="T2" fmla="*/ 40 w 68"/>
                <a:gd name="T3" fmla="*/ 4 h 148"/>
                <a:gd name="T4" fmla="*/ 34 w 68"/>
                <a:gd name="T5" fmla="*/ 0 h 148"/>
                <a:gd name="T6" fmla="*/ 28 w 68"/>
                <a:gd name="T7" fmla="*/ 4 h 148"/>
                <a:gd name="T8" fmla="*/ 1 w 68"/>
                <a:gd name="T9" fmla="*/ 71 h 148"/>
                <a:gd name="T10" fmla="*/ 1 w 68"/>
                <a:gd name="T11" fmla="*/ 76 h 148"/>
                <a:gd name="T12" fmla="*/ 1 w 68"/>
                <a:gd name="T13" fmla="*/ 76 h 148"/>
                <a:gd name="T14" fmla="*/ 28 w 68"/>
                <a:gd name="T15" fmla="*/ 143 h 148"/>
                <a:gd name="T16" fmla="*/ 34 w 68"/>
                <a:gd name="T17" fmla="*/ 148 h 148"/>
                <a:gd name="T18" fmla="*/ 40 w 68"/>
                <a:gd name="T19" fmla="*/ 143 h 148"/>
                <a:gd name="T20" fmla="*/ 67 w 68"/>
                <a:gd name="T21" fmla="*/ 76 h 148"/>
                <a:gd name="T22" fmla="*/ 67 w 68"/>
                <a:gd name="T23" fmla="*/ 76 h 148"/>
                <a:gd name="T24" fmla="*/ 67 w 68"/>
                <a:gd name="T25" fmla="*/ 71 h 148"/>
                <a:gd name="T26" fmla="*/ 34 w 68"/>
                <a:gd name="T27" fmla="*/ 25 h 148"/>
                <a:gd name="T28" fmla="*/ 51 w 68"/>
                <a:gd name="T29" fmla="*/ 67 h 148"/>
                <a:gd name="T30" fmla="*/ 17 w 68"/>
                <a:gd name="T31" fmla="*/ 67 h 148"/>
                <a:gd name="T32" fmla="*/ 34 w 68"/>
                <a:gd name="T33" fmla="*/ 25 h 148"/>
                <a:gd name="T34" fmla="*/ 34 w 68"/>
                <a:gd name="T35" fmla="*/ 123 h 148"/>
                <a:gd name="T36" fmla="*/ 17 w 68"/>
                <a:gd name="T37" fmla="*/ 80 h 148"/>
                <a:gd name="T38" fmla="*/ 51 w 68"/>
                <a:gd name="T39" fmla="*/ 80 h 148"/>
                <a:gd name="T40" fmla="*/ 34 w 68"/>
                <a:gd name="T41" fmla="*/ 1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148">
                  <a:moveTo>
                    <a:pt x="67" y="71"/>
                  </a:moveTo>
                  <a:cubicBezTo>
                    <a:pt x="40" y="4"/>
                    <a:pt x="40" y="4"/>
                    <a:pt x="40" y="4"/>
                  </a:cubicBezTo>
                  <a:cubicBezTo>
                    <a:pt x="39" y="2"/>
                    <a:pt x="37" y="0"/>
                    <a:pt x="34" y="0"/>
                  </a:cubicBezTo>
                  <a:cubicBezTo>
                    <a:pt x="31" y="0"/>
                    <a:pt x="29" y="2"/>
                    <a:pt x="28" y="4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3"/>
                    <a:pt x="0" y="75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6"/>
                    <a:pt x="31" y="148"/>
                    <a:pt x="34" y="148"/>
                  </a:cubicBezTo>
                  <a:cubicBezTo>
                    <a:pt x="37" y="148"/>
                    <a:pt x="39" y="146"/>
                    <a:pt x="40" y="143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8" y="75"/>
                    <a:pt x="68" y="73"/>
                    <a:pt x="67" y="71"/>
                  </a:cubicBezTo>
                  <a:close/>
                  <a:moveTo>
                    <a:pt x="34" y="25"/>
                  </a:moveTo>
                  <a:cubicBezTo>
                    <a:pt x="51" y="67"/>
                    <a:pt x="51" y="67"/>
                    <a:pt x="51" y="67"/>
                  </a:cubicBezTo>
                  <a:cubicBezTo>
                    <a:pt x="17" y="67"/>
                    <a:pt x="17" y="67"/>
                    <a:pt x="17" y="67"/>
                  </a:cubicBezTo>
                  <a:lnTo>
                    <a:pt x="34" y="25"/>
                  </a:lnTo>
                  <a:close/>
                  <a:moveTo>
                    <a:pt x="34" y="123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51" y="80"/>
                    <a:pt x="51" y="80"/>
                    <a:pt x="51" y="80"/>
                  </a:cubicBezTo>
                  <a:lnTo>
                    <a:pt x="34" y="1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28" name="Freeform 199"/>
          <p:cNvSpPr>
            <a:spLocks noEditPoints="1"/>
          </p:cNvSpPr>
          <p:nvPr/>
        </p:nvSpPr>
        <p:spPr bwMode="auto">
          <a:xfrm>
            <a:off x="6865939" y="986494"/>
            <a:ext cx="317500" cy="288925"/>
          </a:xfrm>
          <a:custGeom>
            <a:avLst/>
            <a:gdLst>
              <a:gd name="T0" fmla="*/ 212 w 215"/>
              <a:gd name="T1" fmla="*/ 1 h 195"/>
              <a:gd name="T2" fmla="*/ 206 w 215"/>
              <a:gd name="T3" fmla="*/ 1 h 195"/>
              <a:gd name="T4" fmla="*/ 141 w 215"/>
              <a:gd name="T5" fmla="*/ 27 h 195"/>
              <a:gd name="T6" fmla="*/ 77 w 215"/>
              <a:gd name="T7" fmla="*/ 1 h 195"/>
              <a:gd name="T8" fmla="*/ 72 w 215"/>
              <a:gd name="T9" fmla="*/ 1 h 195"/>
              <a:gd name="T10" fmla="*/ 4 w 215"/>
              <a:gd name="T11" fmla="*/ 28 h 195"/>
              <a:gd name="T12" fmla="*/ 0 w 215"/>
              <a:gd name="T13" fmla="*/ 34 h 195"/>
              <a:gd name="T14" fmla="*/ 0 w 215"/>
              <a:gd name="T15" fmla="*/ 188 h 195"/>
              <a:gd name="T16" fmla="*/ 3 w 215"/>
              <a:gd name="T17" fmla="*/ 194 h 195"/>
              <a:gd name="T18" fmla="*/ 7 w 215"/>
              <a:gd name="T19" fmla="*/ 195 h 195"/>
              <a:gd name="T20" fmla="*/ 9 w 215"/>
              <a:gd name="T21" fmla="*/ 194 h 195"/>
              <a:gd name="T22" fmla="*/ 74 w 215"/>
              <a:gd name="T23" fmla="*/ 169 h 195"/>
              <a:gd name="T24" fmla="*/ 139 w 215"/>
              <a:gd name="T25" fmla="*/ 194 h 195"/>
              <a:gd name="T26" fmla="*/ 144 w 215"/>
              <a:gd name="T27" fmla="*/ 194 h 195"/>
              <a:gd name="T28" fmla="*/ 211 w 215"/>
              <a:gd name="T29" fmla="*/ 168 h 195"/>
              <a:gd name="T30" fmla="*/ 215 w 215"/>
              <a:gd name="T31" fmla="*/ 161 h 195"/>
              <a:gd name="T32" fmla="*/ 215 w 215"/>
              <a:gd name="T33" fmla="*/ 7 h 195"/>
              <a:gd name="T34" fmla="*/ 212 w 215"/>
              <a:gd name="T35" fmla="*/ 1 h 195"/>
              <a:gd name="T36" fmla="*/ 81 w 215"/>
              <a:gd name="T37" fmla="*/ 17 h 195"/>
              <a:gd name="T38" fmla="*/ 134 w 215"/>
              <a:gd name="T39" fmla="*/ 38 h 195"/>
              <a:gd name="T40" fmla="*/ 134 w 215"/>
              <a:gd name="T41" fmla="*/ 178 h 195"/>
              <a:gd name="T42" fmla="*/ 81 w 215"/>
              <a:gd name="T43" fmla="*/ 157 h 195"/>
              <a:gd name="T44" fmla="*/ 81 w 215"/>
              <a:gd name="T45" fmla="*/ 17 h 195"/>
              <a:gd name="T46" fmla="*/ 14 w 215"/>
              <a:gd name="T47" fmla="*/ 38 h 195"/>
              <a:gd name="T48" fmla="*/ 67 w 215"/>
              <a:gd name="T49" fmla="*/ 17 h 195"/>
              <a:gd name="T50" fmla="*/ 67 w 215"/>
              <a:gd name="T51" fmla="*/ 157 h 195"/>
              <a:gd name="T52" fmla="*/ 14 w 215"/>
              <a:gd name="T53" fmla="*/ 178 h 195"/>
              <a:gd name="T54" fmla="*/ 14 w 215"/>
              <a:gd name="T55" fmla="*/ 38 h 195"/>
              <a:gd name="T56" fmla="*/ 201 w 215"/>
              <a:gd name="T57" fmla="*/ 157 h 195"/>
              <a:gd name="T58" fmla="*/ 148 w 215"/>
              <a:gd name="T59" fmla="*/ 178 h 195"/>
              <a:gd name="T60" fmla="*/ 148 w 215"/>
              <a:gd name="T61" fmla="*/ 38 h 195"/>
              <a:gd name="T62" fmla="*/ 201 w 215"/>
              <a:gd name="T63" fmla="*/ 17 h 195"/>
              <a:gd name="T64" fmla="*/ 201 w 215"/>
              <a:gd name="T65" fmla="*/ 157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5" h="195">
                <a:moveTo>
                  <a:pt x="212" y="1"/>
                </a:moveTo>
                <a:cubicBezTo>
                  <a:pt x="210" y="0"/>
                  <a:pt x="208" y="0"/>
                  <a:pt x="206" y="1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77" y="1"/>
                  <a:pt x="77" y="1"/>
                  <a:pt x="77" y="1"/>
                </a:cubicBezTo>
                <a:cubicBezTo>
                  <a:pt x="75" y="0"/>
                  <a:pt x="73" y="0"/>
                  <a:pt x="72" y="1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9"/>
                  <a:pt x="0" y="31"/>
                  <a:pt x="0" y="34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90"/>
                  <a:pt x="1" y="192"/>
                  <a:pt x="3" y="194"/>
                </a:cubicBezTo>
                <a:cubicBezTo>
                  <a:pt x="4" y="194"/>
                  <a:pt x="6" y="195"/>
                  <a:pt x="7" y="195"/>
                </a:cubicBezTo>
                <a:cubicBezTo>
                  <a:pt x="8" y="195"/>
                  <a:pt x="9" y="195"/>
                  <a:pt x="9" y="194"/>
                </a:cubicBezTo>
                <a:cubicBezTo>
                  <a:pt x="74" y="169"/>
                  <a:pt x="74" y="169"/>
                  <a:pt x="74" y="169"/>
                </a:cubicBezTo>
                <a:cubicBezTo>
                  <a:pt x="139" y="194"/>
                  <a:pt x="139" y="194"/>
                  <a:pt x="139" y="194"/>
                </a:cubicBezTo>
                <a:cubicBezTo>
                  <a:pt x="140" y="195"/>
                  <a:pt x="142" y="195"/>
                  <a:pt x="144" y="194"/>
                </a:cubicBezTo>
                <a:cubicBezTo>
                  <a:pt x="211" y="168"/>
                  <a:pt x="211" y="168"/>
                  <a:pt x="211" y="168"/>
                </a:cubicBezTo>
                <a:cubicBezTo>
                  <a:pt x="213" y="167"/>
                  <a:pt x="215" y="164"/>
                  <a:pt x="215" y="161"/>
                </a:cubicBezTo>
                <a:cubicBezTo>
                  <a:pt x="215" y="7"/>
                  <a:pt x="215" y="7"/>
                  <a:pt x="215" y="7"/>
                </a:cubicBezTo>
                <a:cubicBezTo>
                  <a:pt x="215" y="5"/>
                  <a:pt x="214" y="3"/>
                  <a:pt x="212" y="1"/>
                </a:cubicBezTo>
                <a:close/>
                <a:moveTo>
                  <a:pt x="81" y="17"/>
                </a:moveTo>
                <a:cubicBezTo>
                  <a:pt x="134" y="38"/>
                  <a:pt x="134" y="38"/>
                  <a:pt x="134" y="38"/>
                </a:cubicBezTo>
                <a:cubicBezTo>
                  <a:pt x="134" y="178"/>
                  <a:pt x="134" y="178"/>
                  <a:pt x="134" y="178"/>
                </a:cubicBezTo>
                <a:cubicBezTo>
                  <a:pt x="81" y="157"/>
                  <a:pt x="81" y="157"/>
                  <a:pt x="81" y="157"/>
                </a:cubicBezTo>
                <a:lnTo>
                  <a:pt x="81" y="17"/>
                </a:lnTo>
                <a:close/>
                <a:moveTo>
                  <a:pt x="14" y="38"/>
                </a:moveTo>
                <a:cubicBezTo>
                  <a:pt x="67" y="17"/>
                  <a:pt x="67" y="17"/>
                  <a:pt x="67" y="17"/>
                </a:cubicBezTo>
                <a:cubicBezTo>
                  <a:pt x="67" y="157"/>
                  <a:pt x="67" y="157"/>
                  <a:pt x="67" y="157"/>
                </a:cubicBezTo>
                <a:cubicBezTo>
                  <a:pt x="14" y="178"/>
                  <a:pt x="14" y="178"/>
                  <a:pt x="14" y="178"/>
                </a:cubicBezTo>
                <a:lnTo>
                  <a:pt x="14" y="38"/>
                </a:lnTo>
                <a:close/>
                <a:moveTo>
                  <a:pt x="201" y="157"/>
                </a:moveTo>
                <a:cubicBezTo>
                  <a:pt x="148" y="178"/>
                  <a:pt x="148" y="178"/>
                  <a:pt x="148" y="178"/>
                </a:cubicBezTo>
                <a:cubicBezTo>
                  <a:pt x="148" y="38"/>
                  <a:pt x="148" y="38"/>
                  <a:pt x="148" y="38"/>
                </a:cubicBezTo>
                <a:cubicBezTo>
                  <a:pt x="201" y="17"/>
                  <a:pt x="201" y="17"/>
                  <a:pt x="201" y="17"/>
                </a:cubicBezTo>
                <a:lnTo>
                  <a:pt x="201" y="1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44" name="Group 243"/>
          <p:cNvGrpSpPr/>
          <p:nvPr/>
        </p:nvGrpSpPr>
        <p:grpSpPr>
          <a:xfrm>
            <a:off x="6413501" y="972207"/>
            <a:ext cx="242888" cy="317500"/>
            <a:chOff x="6413501" y="1371600"/>
            <a:chExt cx="242888" cy="317500"/>
          </a:xfrm>
        </p:grpSpPr>
        <p:sp>
          <p:nvSpPr>
            <p:cNvPr id="229" name="Freeform 200"/>
            <p:cNvSpPr>
              <a:spLocks/>
            </p:cNvSpPr>
            <p:nvPr/>
          </p:nvSpPr>
          <p:spPr bwMode="auto">
            <a:xfrm>
              <a:off x="6446839" y="1371600"/>
              <a:ext cx="209550" cy="317500"/>
            </a:xfrm>
            <a:custGeom>
              <a:avLst/>
              <a:gdLst>
                <a:gd name="T0" fmla="*/ 48 w 142"/>
                <a:gd name="T1" fmla="*/ 14 h 215"/>
                <a:gd name="T2" fmla="*/ 128 w 142"/>
                <a:gd name="T3" fmla="*/ 94 h 215"/>
                <a:gd name="T4" fmla="*/ 48 w 142"/>
                <a:gd name="T5" fmla="*/ 175 h 215"/>
                <a:gd name="T6" fmla="*/ 11 w 142"/>
                <a:gd name="T7" fmla="*/ 169 h 215"/>
                <a:gd name="T8" fmla="*/ 1 w 142"/>
                <a:gd name="T9" fmla="*/ 172 h 215"/>
                <a:gd name="T10" fmla="*/ 4 w 142"/>
                <a:gd name="T11" fmla="*/ 181 h 215"/>
                <a:gd name="T12" fmla="*/ 34 w 142"/>
                <a:gd name="T13" fmla="*/ 188 h 215"/>
                <a:gd name="T14" fmla="*/ 34 w 142"/>
                <a:gd name="T15" fmla="*/ 202 h 215"/>
                <a:gd name="T16" fmla="*/ 14 w 142"/>
                <a:gd name="T17" fmla="*/ 202 h 215"/>
                <a:gd name="T18" fmla="*/ 7 w 142"/>
                <a:gd name="T19" fmla="*/ 208 h 215"/>
                <a:gd name="T20" fmla="*/ 14 w 142"/>
                <a:gd name="T21" fmla="*/ 215 h 215"/>
                <a:gd name="T22" fmla="*/ 68 w 142"/>
                <a:gd name="T23" fmla="*/ 215 h 215"/>
                <a:gd name="T24" fmla="*/ 75 w 142"/>
                <a:gd name="T25" fmla="*/ 208 h 215"/>
                <a:gd name="T26" fmla="*/ 68 w 142"/>
                <a:gd name="T27" fmla="*/ 202 h 215"/>
                <a:gd name="T28" fmla="*/ 48 w 142"/>
                <a:gd name="T29" fmla="*/ 202 h 215"/>
                <a:gd name="T30" fmla="*/ 48 w 142"/>
                <a:gd name="T31" fmla="*/ 188 h 215"/>
                <a:gd name="T32" fmla="*/ 142 w 142"/>
                <a:gd name="T33" fmla="*/ 94 h 215"/>
                <a:gd name="T34" fmla="*/ 48 w 142"/>
                <a:gd name="T35" fmla="*/ 0 h 215"/>
                <a:gd name="T36" fmla="*/ 41 w 142"/>
                <a:gd name="T37" fmla="*/ 7 h 215"/>
                <a:gd name="T38" fmla="*/ 48 w 142"/>
                <a:gd name="T39" fmla="*/ 1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215">
                  <a:moveTo>
                    <a:pt x="48" y="14"/>
                  </a:moveTo>
                  <a:cubicBezTo>
                    <a:pt x="92" y="14"/>
                    <a:pt x="128" y="50"/>
                    <a:pt x="128" y="94"/>
                  </a:cubicBezTo>
                  <a:cubicBezTo>
                    <a:pt x="128" y="139"/>
                    <a:pt x="92" y="175"/>
                    <a:pt x="48" y="175"/>
                  </a:cubicBezTo>
                  <a:cubicBezTo>
                    <a:pt x="34" y="175"/>
                    <a:pt x="21" y="174"/>
                    <a:pt x="11" y="169"/>
                  </a:cubicBezTo>
                  <a:cubicBezTo>
                    <a:pt x="7" y="167"/>
                    <a:pt x="3" y="168"/>
                    <a:pt x="1" y="172"/>
                  </a:cubicBezTo>
                  <a:cubicBezTo>
                    <a:pt x="0" y="175"/>
                    <a:pt x="1" y="179"/>
                    <a:pt x="4" y="181"/>
                  </a:cubicBezTo>
                  <a:cubicBezTo>
                    <a:pt x="14" y="186"/>
                    <a:pt x="24" y="187"/>
                    <a:pt x="34" y="188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0" y="202"/>
                    <a:pt x="7" y="205"/>
                    <a:pt x="7" y="208"/>
                  </a:cubicBezTo>
                  <a:cubicBezTo>
                    <a:pt x="7" y="212"/>
                    <a:pt x="10" y="215"/>
                    <a:pt x="14" y="215"/>
                  </a:cubicBezTo>
                  <a:cubicBezTo>
                    <a:pt x="68" y="215"/>
                    <a:pt x="68" y="215"/>
                    <a:pt x="68" y="215"/>
                  </a:cubicBezTo>
                  <a:cubicBezTo>
                    <a:pt x="72" y="215"/>
                    <a:pt x="75" y="212"/>
                    <a:pt x="75" y="208"/>
                  </a:cubicBezTo>
                  <a:cubicBezTo>
                    <a:pt x="75" y="205"/>
                    <a:pt x="72" y="202"/>
                    <a:pt x="68" y="202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99" y="188"/>
                    <a:pt x="142" y="146"/>
                    <a:pt x="142" y="94"/>
                  </a:cubicBezTo>
                  <a:cubicBezTo>
                    <a:pt x="142" y="42"/>
                    <a:pt x="99" y="0"/>
                    <a:pt x="48" y="0"/>
                  </a:cubicBezTo>
                  <a:cubicBezTo>
                    <a:pt x="44" y="0"/>
                    <a:pt x="41" y="3"/>
                    <a:pt x="41" y="7"/>
                  </a:cubicBezTo>
                  <a:cubicBezTo>
                    <a:pt x="41" y="11"/>
                    <a:pt x="44" y="14"/>
                    <a:pt x="48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" name="Freeform 201"/>
            <p:cNvSpPr>
              <a:spLocks noEditPoints="1"/>
            </p:cNvSpPr>
            <p:nvPr/>
          </p:nvSpPr>
          <p:spPr bwMode="auto">
            <a:xfrm>
              <a:off x="6413501" y="1406525"/>
              <a:ext cx="207963" cy="209550"/>
            </a:xfrm>
            <a:custGeom>
              <a:avLst/>
              <a:gdLst>
                <a:gd name="T0" fmla="*/ 71 w 141"/>
                <a:gd name="T1" fmla="*/ 141 h 141"/>
                <a:gd name="T2" fmla="*/ 141 w 141"/>
                <a:gd name="T3" fmla="*/ 70 h 141"/>
                <a:gd name="T4" fmla="*/ 71 w 141"/>
                <a:gd name="T5" fmla="*/ 0 h 141"/>
                <a:gd name="T6" fmla="*/ 0 w 141"/>
                <a:gd name="T7" fmla="*/ 70 h 141"/>
                <a:gd name="T8" fmla="*/ 71 w 141"/>
                <a:gd name="T9" fmla="*/ 141 h 141"/>
                <a:gd name="T10" fmla="*/ 71 w 141"/>
                <a:gd name="T11" fmla="*/ 13 h 141"/>
                <a:gd name="T12" fmla="*/ 128 w 141"/>
                <a:gd name="T13" fmla="*/ 70 h 141"/>
                <a:gd name="T14" fmla="*/ 71 w 141"/>
                <a:gd name="T15" fmla="*/ 127 h 141"/>
                <a:gd name="T16" fmla="*/ 14 w 141"/>
                <a:gd name="T17" fmla="*/ 70 h 141"/>
                <a:gd name="T18" fmla="*/ 71 w 141"/>
                <a:gd name="T19" fmla="*/ 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1">
                  <a:moveTo>
                    <a:pt x="71" y="141"/>
                  </a:moveTo>
                  <a:cubicBezTo>
                    <a:pt x="110" y="141"/>
                    <a:pt x="141" y="109"/>
                    <a:pt x="141" y="70"/>
                  </a:cubicBezTo>
                  <a:cubicBezTo>
                    <a:pt x="141" y="31"/>
                    <a:pt x="110" y="0"/>
                    <a:pt x="71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109"/>
                    <a:pt x="32" y="141"/>
                    <a:pt x="71" y="141"/>
                  </a:cubicBezTo>
                  <a:close/>
                  <a:moveTo>
                    <a:pt x="71" y="13"/>
                  </a:moveTo>
                  <a:cubicBezTo>
                    <a:pt x="102" y="13"/>
                    <a:pt x="128" y="39"/>
                    <a:pt x="128" y="70"/>
                  </a:cubicBezTo>
                  <a:cubicBezTo>
                    <a:pt x="128" y="102"/>
                    <a:pt x="102" y="127"/>
                    <a:pt x="71" y="127"/>
                  </a:cubicBezTo>
                  <a:cubicBezTo>
                    <a:pt x="39" y="127"/>
                    <a:pt x="14" y="102"/>
                    <a:pt x="14" y="70"/>
                  </a:cubicBezTo>
                  <a:cubicBezTo>
                    <a:pt x="14" y="39"/>
                    <a:pt x="39" y="13"/>
                    <a:pt x="71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31" name="Freeform 202"/>
          <p:cNvSpPr>
            <a:spLocks noEditPoints="1"/>
          </p:cNvSpPr>
          <p:nvPr/>
        </p:nvSpPr>
        <p:spPr bwMode="auto">
          <a:xfrm>
            <a:off x="6416676" y="2443819"/>
            <a:ext cx="236538" cy="317500"/>
          </a:xfrm>
          <a:custGeom>
            <a:avLst/>
            <a:gdLst>
              <a:gd name="T0" fmla="*/ 33 w 161"/>
              <a:gd name="T1" fmla="*/ 215 h 215"/>
              <a:gd name="T2" fmla="*/ 67 w 161"/>
              <a:gd name="T3" fmla="*/ 182 h 215"/>
              <a:gd name="T4" fmla="*/ 67 w 161"/>
              <a:gd name="T5" fmla="*/ 87 h 215"/>
              <a:gd name="T6" fmla="*/ 148 w 161"/>
              <a:gd name="T7" fmla="*/ 69 h 215"/>
              <a:gd name="T8" fmla="*/ 148 w 161"/>
              <a:gd name="T9" fmla="*/ 135 h 215"/>
              <a:gd name="T10" fmla="*/ 127 w 161"/>
              <a:gd name="T11" fmla="*/ 128 h 215"/>
              <a:gd name="T12" fmla="*/ 94 w 161"/>
              <a:gd name="T13" fmla="*/ 162 h 215"/>
              <a:gd name="T14" fmla="*/ 127 w 161"/>
              <a:gd name="T15" fmla="*/ 195 h 215"/>
              <a:gd name="T16" fmla="*/ 161 w 161"/>
              <a:gd name="T17" fmla="*/ 162 h 215"/>
              <a:gd name="T18" fmla="*/ 161 w 161"/>
              <a:gd name="T19" fmla="*/ 61 h 215"/>
              <a:gd name="T20" fmla="*/ 161 w 161"/>
              <a:gd name="T21" fmla="*/ 61 h 215"/>
              <a:gd name="T22" fmla="*/ 161 w 161"/>
              <a:gd name="T23" fmla="*/ 7 h 215"/>
              <a:gd name="T24" fmla="*/ 158 w 161"/>
              <a:gd name="T25" fmla="*/ 2 h 215"/>
              <a:gd name="T26" fmla="*/ 153 w 161"/>
              <a:gd name="T27" fmla="*/ 1 h 215"/>
              <a:gd name="T28" fmla="*/ 59 w 161"/>
              <a:gd name="T29" fmla="*/ 21 h 215"/>
              <a:gd name="T30" fmla="*/ 54 w 161"/>
              <a:gd name="T31" fmla="*/ 27 h 215"/>
              <a:gd name="T32" fmla="*/ 54 w 161"/>
              <a:gd name="T33" fmla="*/ 81 h 215"/>
              <a:gd name="T34" fmla="*/ 54 w 161"/>
              <a:gd name="T35" fmla="*/ 81 h 215"/>
              <a:gd name="T36" fmla="*/ 54 w 161"/>
              <a:gd name="T37" fmla="*/ 155 h 215"/>
              <a:gd name="T38" fmla="*/ 33 w 161"/>
              <a:gd name="T39" fmla="*/ 148 h 215"/>
              <a:gd name="T40" fmla="*/ 0 w 161"/>
              <a:gd name="T41" fmla="*/ 182 h 215"/>
              <a:gd name="T42" fmla="*/ 33 w 161"/>
              <a:gd name="T43" fmla="*/ 215 h 215"/>
              <a:gd name="T44" fmla="*/ 127 w 161"/>
              <a:gd name="T45" fmla="*/ 182 h 215"/>
              <a:gd name="T46" fmla="*/ 107 w 161"/>
              <a:gd name="T47" fmla="*/ 162 h 215"/>
              <a:gd name="T48" fmla="*/ 127 w 161"/>
              <a:gd name="T49" fmla="*/ 141 h 215"/>
              <a:gd name="T50" fmla="*/ 148 w 161"/>
              <a:gd name="T51" fmla="*/ 162 h 215"/>
              <a:gd name="T52" fmla="*/ 127 w 161"/>
              <a:gd name="T53" fmla="*/ 182 h 215"/>
              <a:gd name="T54" fmla="*/ 148 w 161"/>
              <a:gd name="T55" fmla="*/ 16 h 215"/>
              <a:gd name="T56" fmla="*/ 148 w 161"/>
              <a:gd name="T57" fmla="*/ 56 h 215"/>
              <a:gd name="T58" fmla="*/ 67 w 161"/>
              <a:gd name="T59" fmla="*/ 73 h 215"/>
              <a:gd name="T60" fmla="*/ 67 w 161"/>
              <a:gd name="T61" fmla="*/ 33 h 215"/>
              <a:gd name="T62" fmla="*/ 148 w 161"/>
              <a:gd name="T63" fmla="*/ 16 h 215"/>
              <a:gd name="T64" fmla="*/ 33 w 161"/>
              <a:gd name="T65" fmla="*/ 162 h 215"/>
              <a:gd name="T66" fmla="*/ 54 w 161"/>
              <a:gd name="T67" fmla="*/ 182 h 215"/>
              <a:gd name="T68" fmla="*/ 33 w 161"/>
              <a:gd name="T69" fmla="*/ 202 h 215"/>
              <a:gd name="T70" fmla="*/ 13 w 161"/>
              <a:gd name="T71" fmla="*/ 182 h 215"/>
              <a:gd name="T72" fmla="*/ 33 w 161"/>
              <a:gd name="T73" fmla="*/ 162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1" h="215">
                <a:moveTo>
                  <a:pt x="33" y="215"/>
                </a:moveTo>
                <a:cubicBezTo>
                  <a:pt x="52" y="215"/>
                  <a:pt x="67" y="200"/>
                  <a:pt x="67" y="182"/>
                </a:cubicBezTo>
                <a:cubicBezTo>
                  <a:pt x="67" y="87"/>
                  <a:pt x="67" y="87"/>
                  <a:pt x="67" y="87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8" y="135"/>
                  <a:pt x="148" y="135"/>
                  <a:pt x="148" y="135"/>
                </a:cubicBezTo>
                <a:cubicBezTo>
                  <a:pt x="141" y="131"/>
                  <a:pt x="135" y="128"/>
                  <a:pt x="127" y="128"/>
                </a:cubicBezTo>
                <a:cubicBezTo>
                  <a:pt x="109" y="128"/>
                  <a:pt x="94" y="143"/>
                  <a:pt x="94" y="162"/>
                </a:cubicBezTo>
                <a:cubicBezTo>
                  <a:pt x="94" y="180"/>
                  <a:pt x="109" y="195"/>
                  <a:pt x="127" y="195"/>
                </a:cubicBezTo>
                <a:cubicBezTo>
                  <a:pt x="146" y="195"/>
                  <a:pt x="161" y="180"/>
                  <a:pt x="161" y="162"/>
                </a:cubicBezTo>
                <a:cubicBezTo>
                  <a:pt x="161" y="61"/>
                  <a:pt x="161" y="61"/>
                  <a:pt x="161" y="61"/>
                </a:cubicBezTo>
                <a:cubicBezTo>
                  <a:pt x="161" y="61"/>
                  <a:pt x="161" y="61"/>
                  <a:pt x="161" y="61"/>
                </a:cubicBezTo>
                <a:cubicBezTo>
                  <a:pt x="161" y="7"/>
                  <a:pt x="161" y="7"/>
                  <a:pt x="161" y="7"/>
                </a:cubicBezTo>
                <a:cubicBezTo>
                  <a:pt x="161" y="5"/>
                  <a:pt x="160" y="3"/>
                  <a:pt x="158" y="2"/>
                </a:cubicBezTo>
                <a:cubicBezTo>
                  <a:pt x="157" y="1"/>
                  <a:pt x="155" y="0"/>
                  <a:pt x="153" y="1"/>
                </a:cubicBezTo>
                <a:cubicBezTo>
                  <a:pt x="59" y="21"/>
                  <a:pt x="59" y="21"/>
                  <a:pt x="59" y="21"/>
                </a:cubicBezTo>
                <a:cubicBezTo>
                  <a:pt x="56" y="22"/>
                  <a:pt x="54" y="24"/>
                  <a:pt x="54" y="27"/>
                </a:cubicBezTo>
                <a:cubicBezTo>
                  <a:pt x="54" y="81"/>
                  <a:pt x="54" y="81"/>
                  <a:pt x="54" y="81"/>
                </a:cubicBezTo>
                <a:cubicBezTo>
                  <a:pt x="54" y="81"/>
                  <a:pt x="54" y="81"/>
                  <a:pt x="54" y="81"/>
                </a:cubicBezTo>
                <a:cubicBezTo>
                  <a:pt x="54" y="155"/>
                  <a:pt x="54" y="155"/>
                  <a:pt x="54" y="155"/>
                </a:cubicBezTo>
                <a:cubicBezTo>
                  <a:pt x="47" y="151"/>
                  <a:pt x="41" y="148"/>
                  <a:pt x="33" y="148"/>
                </a:cubicBezTo>
                <a:cubicBezTo>
                  <a:pt x="15" y="148"/>
                  <a:pt x="0" y="163"/>
                  <a:pt x="0" y="182"/>
                </a:cubicBezTo>
                <a:cubicBezTo>
                  <a:pt x="0" y="200"/>
                  <a:pt x="15" y="215"/>
                  <a:pt x="33" y="215"/>
                </a:cubicBezTo>
                <a:close/>
                <a:moveTo>
                  <a:pt x="127" y="182"/>
                </a:moveTo>
                <a:cubicBezTo>
                  <a:pt x="116" y="182"/>
                  <a:pt x="107" y="173"/>
                  <a:pt x="107" y="162"/>
                </a:cubicBezTo>
                <a:cubicBezTo>
                  <a:pt x="107" y="151"/>
                  <a:pt x="116" y="141"/>
                  <a:pt x="127" y="141"/>
                </a:cubicBezTo>
                <a:cubicBezTo>
                  <a:pt x="138" y="141"/>
                  <a:pt x="148" y="151"/>
                  <a:pt x="148" y="162"/>
                </a:cubicBezTo>
                <a:cubicBezTo>
                  <a:pt x="148" y="173"/>
                  <a:pt x="138" y="182"/>
                  <a:pt x="127" y="182"/>
                </a:cubicBezTo>
                <a:close/>
                <a:moveTo>
                  <a:pt x="148" y="16"/>
                </a:moveTo>
                <a:cubicBezTo>
                  <a:pt x="148" y="56"/>
                  <a:pt x="148" y="56"/>
                  <a:pt x="148" y="56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33"/>
                  <a:pt x="67" y="33"/>
                  <a:pt x="67" y="33"/>
                </a:cubicBezTo>
                <a:lnTo>
                  <a:pt x="148" y="16"/>
                </a:lnTo>
                <a:close/>
                <a:moveTo>
                  <a:pt x="33" y="162"/>
                </a:moveTo>
                <a:cubicBezTo>
                  <a:pt x="45" y="162"/>
                  <a:pt x="54" y="171"/>
                  <a:pt x="54" y="182"/>
                </a:cubicBezTo>
                <a:cubicBezTo>
                  <a:pt x="54" y="193"/>
                  <a:pt x="45" y="202"/>
                  <a:pt x="33" y="202"/>
                </a:cubicBezTo>
                <a:cubicBezTo>
                  <a:pt x="22" y="202"/>
                  <a:pt x="13" y="193"/>
                  <a:pt x="13" y="182"/>
                </a:cubicBezTo>
                <a:cubicBezTo>
                  <a:pt x="13" y="171"/>
                  <a:pt x="22" y="162"/>
                  <a:pt x="33" y="16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71" name="Group 270"/>
          <p:cNvGrpSpPr/>
          <p:nvPr/>
        </p:nvGrpSpPr>
        <p:grpSpPr>
          <a:xfrm>
            <a:off x="7407276" y="2445407"/>
            <a:ext cx="215900" cy="315912"/>
            <a:chOff x="7407276" y="2844800"/>
            <a:chExt cx="215900" cy="315912"/>
          </a:xfrm>
        </p:grpSpPr>
        <p:sp>
          <p:nvSpPr>
            <p:cNvPr id="232" name="Freeform 203"/>
            <p:cNvSpPr>
              <a:spLocks noEditPoints="1"/>
            </p:cNvSpPr>
            <p:nvPr/>
          </p:nvSpPr>
          <p:spPr bwMode="auto">
            <a:xfrm>
              <a:off x="7407276" y="2844800"/>
              <a:ext cx="215900" cy="315912"/>
            </a:xfrm>
            <a:custGeom>
              <a:avLst/>
              <a:gdLst>
                <a:gd name="T0" fmla="*/ 7 w 147"/>
                <a:gd name="T1" fmla="*/ 214 h 214"/>
                <a:gd name="T2" fmla="*/ 141 w 147"/>
                <a:gd name="T3" fmla="*/ 214 h 214"/>
                <a:gd name="T4" fmla="*/ 147 w 147"/>
                <a:gd name="T5" fmla="*/ 208 h 214"/>
                <a:gd name="T6" fmla="*/ 147 w 147"/>
                <a:gd name="T7" fmla="*/ 6 h 214"/>
                <a:gd name="T8" fmla="*/ 141 w 147"/>
                <a:gd name="T9" fmla="*/ 0 h 214"/>
                <a:gd name="T10" fmla="*/ 7 w 147"/>
                <a:gd name="T11" fmla="*/ 0 h 214"/>
                <a:gd name="T12" fmla="*/ 0 w 147"/>
                <a:gd name="T13" fmla="*/ 6 h 214"/>
                <a:gd name="T14" fmla="*/ 0 w 147"/>
                <a:gd name="T15" fmla="*/ 208 h 214"/>
                <a:gd name="T16" fmla="*/ 7 w 147"/>
                <a:gd name="T17" fmla="*/ 214 h 214"/>
                <a:gd name="T18" fmla="*/ 13 w 147"/>
                <a:gd name="T19" fmla="*/ 13 h 214"/>
                <a:gd name="T20" fmla="*/ 134 w 147"/>
                <a:gd name="T21" fmla="*/ 13 h 214"/>
                <a:gd name="T22" fmla="*/ 134 w 147"/>
                <a:gd name="T23" fmla="*/ 201 h 214"/>
                <a:gd name="T24" fmla="*/ 13 w 147"/>
                <a:gd name="T25" fmla="*/ 201 h 214"/>
                <a:gd name="T26" fmla="*/ 13 w 147"/>
                <a:gd name="T27" fmla="*/ 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214">
                  <a:moveTo>
                    <a:pt x="7" y="214"/>
                  </a:moveTo>
                  <a:cubicBezTo>
                    <a:pt x="141" y="214"/>
                    <a:pt x="141" y="214"/>
                    <a:pt x="141" y="214"/>
                  </a:cubicBezTo>
                  <a:cubicBezTo>
                    <a:pt x="144" y="214"/>
                    <a:pt x="147" y="211"/>
                    <a:pt x="147" y="208"/>
                  </a:cubicBezTo>
                  <a:cubicBezTo>
                    <a:pt x="147" y="6"/>
                    <a:pt x="147" y="6"/>
                    <a:pt x="147" y="6"/>
                  </a:cubicBezTo>
                  <a:cubicBezTo>
                    <a:pt x="147" y="3"/>
                    <a:pt x="144" y="0"/>
                    <a:pt x="1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1"/>
                    <a:pt x="3" y="214"/>
                    <a:pt x="7" y="214"/>
                  </a:cubicBezTo>
                  <a:close/>
                  <a:moveTo>
                    <a:pt x="13" y="13"/>
                  </a:moveTo>
                  <a:cubicBezTo>
                    <a:pt x="134" y="13"/>
                    <a:pt x="134" y="13"/>
                    <a:pt x="134" y="13"/>
                  </a:cubicBezTo>
                  <a:cubicBezTo>
                    <a:pt x="134" y="201"/>
                    <a:pt x="134" y="201"/>
                    <a:pt x="134" y="201"/>
                  </a:cubicBezTo>
                  <a:cubicBezTo>
                    <a:pt x="13" y="201"/>
                    <a:pt x="13" y="201"/>
                    <a:pt x="13" y="201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" name="Freeform 204"/>
            <p:cNvSpPr>
              <a:spLocks noEditPoints="1"/>
            </p:cNvSpPr>
            <p:nvPr/>
          </p:nvSpPr>
          <p:spPr bwMode="auto">
            <a:xfrm>
              <a:off x="7446964" y="2982912"/>
              <a:ext cx="138113" cy="138112"/>
            </a:xfrm>
            <a:custGeom>
              <a:avLst/>
              <a:gdLst>
                <a:gd name="T0" fmla="*/ 47 w 94"/>
                <a:gd name="T1" fmla="*/ 0 h 93"/>
                <a:gd name="T2" fmla="*/ 0 w 94"/>
                <a:gd name="T3" fmla="*/ 46 h 93"/>
                <a:gd name="T4" fmla="*/ 47 w 94"/>
                <a:gd name="T5" fmla="*/ 93 h 93"/>
                <a:gd name="T6" fmla="*/ 94 w 94"/>
                <a:gd name="T7" fmla="*/ 46 h 93"/>
                <a:gd name="T8" fmla="*/ 47 w 94"/>
                <a:gd name="T9" fmla="*/ 0 h 93"/>
                <a:gd name="T10" fmla="*/ 47 w 94"/>
                <a:gd name="T11" fmla="*/ 80 h 93"/>
                <a:gd name="T12" fmla="*/ 13 w 94"/>
                <a:gd name="T13" fmla="*/ 46 h 93"/>
                <a:gd name="T14" fmla="*/ 47 w 94"/>
                <a:gd name="T15" fmla="*/ 13 h 93"/>
                <a:gd name="T16" fmla="*/ 80 w 94"/>
                <a:gd name="T17" fmla="*/ 46 h 93"/>
                <a:gd name="T18" fmla="*/ 47 w 94"/>
                <a:gd name="T19" fmla="*/ 8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3">
                  <a:moveTo>
                    <a:pt x="47" y="0"/>
                  </a:moveTo>
                  <a:cubicBezTo>
                    <a:pt x="21" y="0"/>
                    <a:pt x="0" y="21"/>
                    <a:pt x="0" y="46"/>
                  </a:cubicBezTo>
                  <a:cubicBezTo>
                    <a:pt x="0" y="72"/>
                    <a:pt x="21" y="93"/>
                    <a:pt x="47" y="93"/>
                  </a:cubicBezTo>
                  <a:cubicBezTo>
                    <a:pt x="73" y="93"/>
                    <a:pt x="94" y="72"/>
                    <a:pt x="94" y="46"/>
                  </a:cubicBezTo>
                  <a:cubicBezTo>
                    <a:pt x="94" y="21"/>
                    <a:pt x="73" y="0"/>
                    <a:pt x="47" y="0"/>
                  </a:cubicBezTo>
                  <a:close/>
                  <a:moveTo>
                    <a:pt x="47" y="80"/>
                  </a:moveTo>
                  <a:cubicBezTo>
                    <a:pt x="28" y="80"/>
                    <a:pt x="13" y="65"/>
                    <a:pt x="13" y="46"/>
                  </a:cubicBezTo>
                  <a:cubicBezTo>
                    <a:pt x="13" y="28"/>
                    <a:pt x="28" y="13"/>
                    <a:pt x="47" y="13"/>
                  </a:cubicBezTo>
                  <a:cubicBezTo>
                    <a:pt x="65" y="13"/>
                    <a:pt x="80" y="28"/>
                    <a:pt x="80" y="46"/>
                  </a:cubicBezTo>
                  <a:cubicBezTo>
                    <a:pt x="80" y="65"/>
                    <a:pt x="65" y="80"/>
                    <a:pt x="47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Freeform 206"/>
            <p:cNvSpPr>
              <a:spLocks noEditPoints="1"/>
            </p:cNvSpPr>
            <p:nvPr/>
          </p:nvSpPr>
          <p:spPr bwMode="auto">
            <a:xfrm>
              <a:off x="7475538" y="2882900"/>
              <a:ext cx="80963" cy="79375"/>
            </a:xfrm>
            <a:custGeom>
              <a:avLst/>
              <a:gdLst>
                <a:gd name="T0" fmla="*/ 27 w 54"/>
                <a:gd name="T1" fmla="*/ 54 h 54"/>
                <a:gd name="T2" fmla="*/ 54 w 54"/>
                <a:gd name="T3" fmla="*/ 27 h 54"/>
                <a:gd name="T4" fmla="*/ 27 w 54"/>
                <a:gd name="T5" fmla="*/ 0 h 54"/>
                <a:gd name="T6" fmla="*/ 0 w 54"/>
                <a:gd name="T7" fmla="*/ 27 h 54"/>
                <a:gd name="T8" fmla="*/ 27 w 54"/>
                <a:gd name="T9" fmla="*/ 54 h 54"/>
                <a:gd name="T10" fmla="*/ 27 w 54"/>
                <a:gd name="T11" fmla="*/ 14 h 54"/>
                <a:gd name="T12" fmla="*/ 40 w 54"/>
                <a:gd name="T13" fmla="*/ 27 h 54"/>
                <a:gd name="T14" fmla="*/ 27 w 54"/>
                <a:gd name="T15" fmla="*/ 41 h 54"/>
                <a:gd name="T16" fmla="*/ 13 w 54"/>
                <a:gd name="T17" fmla="*/ 27 h 54"/>
                <a:gd name="T18" fmla="*/ 27 w 54"/>
                <a:gd name="T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54"/>
                  </a:moveTo>
                  <a:cubicBezTo>
                    <a:pt x="41" y="54"/>
                    <a:pt x="54" y="42"/>
                    <a:pt x="54" y="27"/>
                  </a:cubicBezTo>
                  <a:cubicBezTo>
                    <a:pt x="54" y="12"/>
                    <a:pt x="41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lose/>
                  <a:moveTo>
                    <a:pt x="27" y="14"/>
                  </a:moveTo>
                  <a:cubicBezTo>
                    <a:pt x="34" y="14"/>
                    <a:pt x="40" y="20"/>
                    <a:pt x="40" y="27"/>
                  </a:cubicBezTo>
                  <a:cubicBezTo>
                    <a:pt x="40" y="35"/>
                    <a:pt x="34" y="41"/>
                    <a:pt x="27" y="41"/>
                  </a:cubicBezTo>
                  <a:cubicBezTo>
                    <a:pt x="19" y="41"/>
                    <a:pt x="13" y="35"/>
                    <a:pt x="13" y="27"/>
                  </a:cubicBezTo>
                  <a:cubicBezTo>
                    <a:pt x="13" y="20"/>
                    <a:pt x="19" y="14"/>
                    <a:pt x="2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Freeform 207"/>
            <p:cNvSpPr>
              <a:spLocks noEditPoints="1"/>
            </p:cNvSpPr>
            <p:nvPr/>
          </p:nvSpPr>
          <p:spPr bwMode="auto">
            <a:xfrm>
              <a:off x="7500938" y="3036888"/>
              <a:ext cx="30163" cy="30162"/>
            </a:xfrm>
            <a:custGeom>
              <a:avLst/>
              <a:gdLst>
                <a:gd name="T0" fmla="*/ 10 w 20"/>
                <a:gd name="T1" fmla="*/ 0 h 21"/>
                <a:gd name="T2" fmla="*/ 0 w 20"/>
                <a:gd name="T3" fmla="*/ 10 h 21"/>
                <a:gd name="T4" fmla="*/ 10 w 20"/>
                <a:gd name="T5" fmla="*/ 21 h 21"/>
                <a:gd name="T6" fmla="*/ 20 w 20"/>
                <a:gd name="T7" fmla="*/ 10 h 21"/>
                <a:gd name="T8" fmla="*/ 10 w 20"/>
                <a:gd name="T9" fmla="*/ 0 h 21"/>
                <a:gd name="T10" fmla="*/ 10 w 20"/>
                <a:gd name="T11" fmla="*/ 14 h 21"/>
                <a:gd name="T12" fmla="*/ 6 w 20"/>
                <a:gd name="T13" fmla="*/ 10 h 21"/>
                <a:gd name="T14" fmla="*/ 10 w 20"/>
                <a:gd name="T15" fmla="*/ 7 h 21"/>
                <a:gd name="T16" fmla="*/ 13 w 20"/>
                <a:gd name="T17" fmla="*/ 10 h 21"/>
                <a:gd name="T18" fmla="*/ 10 w 20"/>
                <a:gd name="T1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1">
                  <a:moveTo>
                    <a:pt x="10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15" y="21"/>
                    <a:pt x="20" y="16"/>
                    <a:pt x="20" y="10"/>
                  </a:cubicBezTo>
                  <a:cubicBezTo>
                    <a:pt x="20" y="5"/>
                    <a:pt x="15" y="0"/>
                    <a:pt x="10" y="0"/>
                  </a:cubicBezTo>
                  <a:close/>
                  <a:moveTo>
                    <a:pt x="10" y="14"/>
                  </a:moveTo>
                  <a:cubicBezTo>
                    <a:pt x="8" y="14"/>
                    <a:pt x="6" y="12"/>
                    <a:pt x="6" y="10"/>
                  </a:cubicBezTo>
                  <a:cubicBezTo>
                    <a:pt x="6" y="9"/>
                    <a:pt x="8" y="7"/>
                    <a:pt x="10" y="7"/>
                  </a:cubicBezTo>
                  <a:cubicBezTo>
                    <a:pt x="12" y="7"/>
                    <a:pt x="13" y="9"/>
                    <a:pt x="13" y="10"/>
                  </a:cubicBezTo>
                  <a:cubicBezTo>
                    <a:pt x="13" y="12"/>
                    <a:pt x="12" y="14"/>
                    <a:pt x="10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10" name="Freeform 208"/>
          <p:cNvSpPr>
            <a:spLocks noEditPoints="1"/>
          </p:cNvSpPr>
          <p:nvPr/>
        </p:nvSpPr>
        <p:spPr bwMode="auto">
          <a:xfrm>
            <a:off x="6924676" y="2443820"/>
            <a:ext cx="200025" cy="317500"/>
          </a:xfrm>
          <a:custGeom>
            <a:avLst/>
            <a:gdLst>
              <a:gd name="T0" fmla="*/ 34 w 135"/>
              <a:gd name="T1" fmla="*/ 215 h 215"/>
              <a:gd name="T2" fmla="*/ 68 w 135"/>
              <a:gd name="T3" fmla="*/ 182 h 215"/>
              <a:gd name="T4" fmla="*/ 68 w 135"/>
              <a:gd name="T5" fmla="*/ 86 h 215"/>
              <a:gd name="T6" fmla="*/ 130 w 135"/>
              <a:gd name="T7" fmla="*/ 67 h 215"/>
              <a:gd name="T8" fmla="*/ 135 w 135"/>
              <a:gd name="T9" fmla="*/ 61 h 215"/>
              <a:gd name="T10" fmla="*/ 135 w 135"/>
              <a:gd name="T11" fmla="*/ 7 h 215"/>
              <a:gd name="T12" fmla="*/ 132 w 135"/>
              <a:gd name="T13" fmla="*/ 2 h 215"/>
              <a:gd name="T14" fmla="*/ 126 w 135"/>
              <a:gd name="T15" fmla="*/ 1 h 215"/>
              <a:gd name="T16" fmla="*/ 59 w 135"/>
              <a:gd name="T17" fmla="*/ 21 h 215"/>
              <a:gd name="T18" fmla="*/ 54 w 135"/>
              <a:gd name="T19" fmla="*/ 27 h 215"/>
              <a:gd name="T20" fmla="*/ 54 w 135"/>
              <a:gd name="T21" fmla="*/ 81 h 215"/>
              <a:gd name="T22" fmla="*/ 54 w 135"/>
              <a:gd name="T23" fmla="*/ 81 h 215"/>
              <a:gd name="T24" fmla="*/ 54 w 135"/>
              <a:gd name="T25" fmla="*/ 155 h 215"/>
              <a:gd name="T26" fmla="*/ 34 w 135"/>
              <a:gd name="T27" fmla="*/ 148 h 215"/>
              <a:gd name="T28" fmla="*/ 0 w 135"/>
              <a:gd name="T29" fmla="*/ 182 h 215"/>
              <a:gd name="T30" fmla="*/ 34 w 135"/>
              <a:gd name="T31" fmla="*/ 215 h 215"/>
              <a:gd name="T32" fmla="*/ 68 w 135"/>
              <a:gd name="T33" fmla="*/ 32 h 215"/>
              <a:gd name="T34" fmla="*/ 121 w 135"/>
              <a:gd name="T35" fmla="*/ 16 h 215"/>
              <a:gd name="T36" fmla="*/ 121 w 135"/>
              <a:gd name="T37" fmla="*/ 56 h 215"/>
              <a:gd name="T38" fmla="*/ 68 w 135"/>
              <a:gd name="T39" fmla="*/ 72 h 215"/>
              <a:gd name="T40" fmla="*/ 68 w 135"/>
              <a:gd name="T41" fmla="*/ 32 h 215"/>
              <a:gd name="T42" fmla="*/ 34 w 135"/>
              <a:gd name="T43" fmla="*/ 162 h 215"/>
              <a:gd name="T44" fmla="*/ 54 w 135"/>
              <a:gd name="T45" fmla="*/ 182 h 215"/>
              <a:gd name="T46" fmla="*/ 34 w 135"/>
              <a:gd name="T47" fmla="*/ 202 h 215"/>
              <a:gd name="T48" fmla="*/ 14 w 135"/>
              <a:gd name="T49" fmla="*/ 182 h 215"/>
              <a:gd name="T50" fmla="*/ 34 w 135"/>
              <a:gd name="T51" fmla="*/ 162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5" h="215">
                <a:moveTo>
                  <a:pt x="34" y="215"/>
                </a:moveTo>
                <a:cubicBezTo>
                  <a:pt x="53" y="215"/>
                  <a:pt x="68" y="200"/>
                  <a:pt x="68" y="182"/>
                </a:cubicBezTo>
                <a:cubicBezTo>
                  <a:pt x="68" y="86"/>
                  <a:pt x="68" y="86"/>
                  <a:pt x="68" y="86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3" y="67"/>
                  <a:pt x="135" y="64"/>
                  <a:pt x="135" y="61"/>
                </a:cubicBezTo>
                <a:cubicBezTo>
                  <a:pt x="135" y="7"/>
                  <a:pt x="135" y="7"/>
                  <a:pt x="135" y="7"/>
                </a:cubicBezTo>
                <a:cubicBezTo>
                  <a:pt x="135" y="5"/>
                  <a:pt x="134" y="3"/>
                  <a:pt x="132" y="2"/>
                </a:cubicBezTo>
                <a:cubicBezTo>
                  <a:pt x="130" y="1"/>
                  <a:pt x="128" y="0"/>
                  <a:pt x="126" y="1"/>
                </a:cubicBezTo>
                <a:cubicBezTo>
                  <a:pt x="59" y="21"/>
                  <a:pt x="59" y="21"/>
                  <a:pt x="59" y="21"/>
                </a:cubicBezTo>
                <a:cubicBezTo>
                  <a:pt x="56" y="22"/>
                  <a:pt x="54" y="24"/>
                  <a:pt x="54" y="27"/>
                </a:cubicBezTo>
                <a:cubicBezTo>
                  <a:pt x="54" y="81"/>
                  <a:pt x="54" y="81"/>
                  <a:pt x="54" y="81"/>
                </a:cubicBezTo>
                <a:cubicBezTo>
                  <a:pt x="54" y="81"/>
                  <a:pt x="54" y="81"/>
                  <a:pt x="54" y="81"/>
                </a:cubicBezTo>
                <a:cubicBezTo>
                  <a:pt x="54" y="155"/>
                  <a:pt x="54" y="155"/>
                  <a:pt x="54" y="155"/>
                </a:cubicBezTo>
                <a:cubicBezTo>
                  <a:pt x="47" y="151"/>
                  <a:pt x="42" y="148"/>
                  <a:pt x="34" y="148"/>
                </a:cubicBezTo>
                <a:cubicBezTo>
                  <a:pt x="16" y="148"/>
                  <a:pt x="0" y="163"/>
                  <a:pt x="0" y="182"/>
                </a:cubicBezTo>
                <a:cubicBezTo>
                  <a:pt x="0" y="200"/>
                  <a:pt x="16" y="215"/>
                  <a:pt x="34" y="215"/>
                </a:cubicBezTo>
                <a:close/>
                <a:moveTo>
                  <a:pt x="68" y="32"/>
                </a:moveTo>
                <a:cubicBezTo>
                  <a:pt x="121" y="16"/>
                  <a:pt x="121" y="16"/>
                  <a:pt x="121" y="16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68" y="72"/>
                  <a:pt x="68" y="72"/>
                  <a:pt x="68" y="72"/>
                </a:cubicBezTo>
                <a:lnTo>
                  <a:pt x="68" y="32"/>
                </a:lnTo>
                <a:close/>
                <a:moveTo>
                  <a:pt x="34" y="162"/>
                </a:moveTo>
                <a:cubicBezTo>
                  <a:pt x="45" y="162"/>
                  <a:pt x="54" y="171"/>
                  <a:pt x="54" y="182"/>
                </a:cubicBezTo>
                <a:cubicBezTo>
                  <a:pt x="54" y="193"/>
                  <a:pt x="45" y="202"/>
                  <a:pt x="34" y="202"/>
                </a:cubicBezTo>
                <a:cubicBezTo>
                  <a:pt x="23" y="202"/>
                  <a:pt x="14" y="193"/>
                  <a:pt x="14" y="182"/>
                </a:cubicBezTo>
                <a:cubicBezTo>
                  <a:pt x="14" y="171"/>
                  <a:pt x="23" y="162"/>
                  <a:pt x="34" y="16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74" name="Group 273"/>
          <p:cNvGrpSpPr/>
          <p:nvPr/>
        </p:nvGrpSpPr>
        <p:grpSpPr>
          <a:xfrm>
            <a:off x="6375401" y="2954995"/>
            <a:ext cx="317500" cy="277812"/>
            <a:chOff x="6375401" y="3354388"/>
            <a:chExt cx="317500" cy="277812"/>
          </a:xfrm>
        </p:grpSpPr>
        <p:sp>
          <p:nvSpPr>
            <p:cNvPr id="11" name="Freeform 209"/>
            <p:cNvSpPr>
              <a:spLocks/>
            </p:cNvSpPr>
            <p:nvPr/>
          </p:nvSpPr>
          <p:spPr bwMode="auto">
            <a:xfrm>
              <a:off x="6375401" y="3354388"/>
              <a:ext cx="127000" cy="123825"/>
            </a:xfrm>
            <a:custGeom>
              <a:avLst/>
              <a:gdLst>
                <a:gd name="T0" fmla="*/ 7 w 85"/>
                <a:gd name="T1" fmla="*/ 67 h 84"/>
                <a:gd name="T2" fmla="*/ 14 w 85"/>
                <a:gd name="T3" fmla="*/ 61 h 84"/>
                <a:gd name="T4" fmla="*/ 14 w 85"/>
                <a:gd name="T5" fmla="*/ 23 h 84"/>
                <a:gd name="T6" fmla="*/ 72 w 85"/>
                <a:gd name="T7" fmla="*/ 82 h 84"/>
                <a:gd name="T8" fmla="*/ 77 w 85"/>
                <a:gd name="T9" fmla="*/ 84 h 84"/>
                <a:gd name="T10" fmla="*/ 82 w 85"/>
                <a:gd name="T11" fmla="*/ 82 h 84"/>
                <a:gd name="T12" fmla="*/ 82 w 85"/>
                <a:gd name="T13" fmla="*/ 73 h 84"/>
                <a:gd name="T14" fmla="*/ 23 w 85"/>
                <a:gd name="T15" fmla="*/ 14 h 84"/>
                <a:gd name="T16" fmla="*/ 60 w 85"/>
                <a:gd name="T17" fmla="*/ 14 h 84"/>
                <a:gd name="T18" fmla="*/ 67 w 85"/>
                <a:gd name="T19" fmla="*/ 7 h 84"/>
                <a:gd name="T20" fmla="*/ 60 w 85"/>
                <a:gd name="T21" fmla="*/ 0 h 84"/>
                <a:gd name="T22" fmla="*/ 7 w 85"/>
                <a:gd name="T23" fmla="*/ 0 h 84"/>
                <a:gd name="T24" fmla="*/ 0 w 85"/>
                <a:gd name="T25" fmla="*/ 7 h 84"/>
                <a:gd name="T26" fmla="*/ 0 w 85"/>
                <a:gd name="T27" fmla="*/ 61 h 84"/>
                <a:gd name="T28" fmla="*/ 7 w 85"/>
                <a:gd name="T29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84">
                  <a:moveTo>
                    <a:pt x="7" y="67"/>
                  </a:moveTo>
                  <a:cubicBezTo>
                    <a:pt x="11" y="67"/>
                    <a:pt x="14" y="64"/>
                    <a:pt x="14" y="6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4" y="83"/>
                    <a:pt x="76" y="84"/>
                    <a:pt x="77" y="84"/>
                  </a:cubicBezTo>
                  <a:cubicBezTo>
                    <a:pt x="79" y="84"/>
                    <a:pt x="81" y="83"/>
                    <a:pt x="82" y="82"/>
                  </a:cubicBezTo>
                  <a:cubicBezTo>
                    <a:pt x="85" y="79"/>
                    <a:pt x="85" y="75"/>
                    <a:pt x="82" y="7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4" y="14"/>
                    <a:pt x="67" y="11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4"/>
                    <a:pt x="3" y="67"/>
                    <a:pt x="7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Freeform 210"/>
            <p:cNvSpPr>
              <a:spLocks/>
            </p:cNvSpPr>
            <p:nvPr/>
          </p:nvSpPr>
          <p:spPr bwMode="auto">
            <a:xfrm>
              <a:off x="6375401" y="3506788"/>
              <a:ext cx="127000" cy="125412"/>
            </a:xfrm>
            <a:custGeom>
              <a:avLst/>
              <a:gdLst>
                <a:gd name="T0" fmla="*/ 7 w 85"/>
                <a:gd name="T1" fmla="*/ 85 h 85"/>
                <a:gd name="T2" fmla="*/ 60 w 85"/>
                <a:gd name="T3" fmla="*/ 85 h 85"/>
                <a:gd name="T4" fmla="*/ 67 w 85"/>
                <a:gd name="T5" fmla="*/ 78 h 85"/>
                <a:gd name="T6" fmla="*/ 60 w 85"/>
                <a:gd name="T7" fmla="*/ 72 h 85"/>
                <a:gd name="T8" fmla="*/ 23 w 85"/>
                <a:gd name="T9" fmla="*/ 72 h 85"/>
                <a:gd name="T10" fmla="*/ 82 w 85"/>
                <a:gd name="T11" fmla="*/ 13 h 85"/>
                <a:gd name="T12" fmla="*/ 82 w 85"/>
                <a:gd name="T13" fmla="*/ 3 h 85"/>
                <a:gd name="T14" fmla="*/ 72 w 85"/>
                <a:gd name="T15" fmla="*/ 3 h 85"/>
                <a:gd name="T16" fmla="*/ 14 w 85"/>
                <a:gd name="T17" fmla="*/ 62 h 85"/>
                <a:gd name="T18" fmla="*/ 14 w 85"/>
                <a:gd name="T19" fmla="*/ 25 h 85"/>
                <a:gd name="T20" fmla="*/ 7 w 85"/>
                <a:gd name="T21" fmla="*/ 18 h 85"/>
                <a:gd name="T22" fmla="*/ 0 w 85"/>
                <a:gd name="T23" fmla="*/ 25 h 85"/>
                <a:gd name="T24" fmla="*/ 0 w 85"/>
                <a:gd name="T25" fmla="*/ 78 h 85"/>
                <a:gd name="T26" fmla="*/ 7 w 85"/>
                <a:gd name="T2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85">
                  <a:moveTo>
                    <a:pt x="7" y="85"/>
                  </a:moveTo>
                  <a:cubicBezTo>
                    <a:pt x="60" y="85"/>
                    <a:pt x="60" y="85"/>
                    <a:pt x="60" y="85"/>
                  </a:cubicBezTo>
                  <a:cubicBezTo>
                    <a:pt x="64" y="85"/>
                    <a:pt x="67" y="82"/>
                    <a:pt x="67" y="78"/>
                  </a:cubicBezTo>
                  <a:cubicBezTo>
                    <a:pt x="67" y="75"/>
                    <a:pt x="64" y="72"/>
                    <a:pt x="60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0"/>
                    <a:pt x="85" y="6"/>
                    <a:pt x="82" y="3"/>
                  </a:cubicBezTo>
                  <a:cubicBezTo>
                    <a:pt x="79" y="0"/>
                    <a:pt x="75" y="0"/>
                    <a:pt x="72" y="3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1"/>
                    <a:pt x="11" y="18"/>
                    <a:pt x="7" y="18"/>
                  </a:cubicBezTo>
                  <a:cubicBezTo>
                    <a:pt x="3" y="18"/>
                    <a:pt x="0" y="21"/>
                    <a:pt x="0" y="2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2"/>
                    <a:pt x="3" y="85"/>
                    <a:pt x="7" y="8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Freeform 211"/>
            <p:cNvSpPr>
              <a:spLocks/>
            </p:cNvSpPr>
            <p:nvPr/>
          </p:nvSpPr>
          <p:spPr bwMode="auto">
            <a:xfrm>
              <a:off x="6567488" y="3506788"/>
              <a:ext cx="125413" cy="125412"/>
            </a:xfrm>
            <a:custGeom>
              <a:avLst/>
              <a:gdLst>
                <a:gd name="T0" fmla="*/ 78 w 85"/>
                <a:gd name="T1" fmla="*/ 18 h 85"/>
                <a:gd name="T2" fmla="*/ 71 w 85"/>
                <a:gd name="T3" fmla="*/ 25 h 85"/>
                <a:gd name="T4" fmla="*/ 71 w 85"/>
                <a:gd name="T5" fmla="*/ 62 h 85"/>
                <a:gd name="T6" fmla="*/ 12 w 85"/>
                <a:gd name="T7" fmla="*/ 3 h 85"/>
                <a:gd name="T8" fmla="*/ 3 w 85"/>
                <a:gd name="T9" fmla="*/ 3 h 85"/>
                <a:gd name="T10" fmla="*/ 3 w 85"/>
                <a:gd name="T11" fmla="*/ 13 h 85"/>
                <a:gd name="T12" fmla="*/ 62 w 85"/>
                <a:gd name="T13" fmla="*/ 72 h 85"/>
                <a:gd name="T14" fmla="*/ 24 w 85"/>
                <a:gd name="T15" fmla="*/ 72 h 85"/>
                <a:gd name="T16" fmla="*/ 18 w 85"/>
                <a:gd name="T17" fmla="*/ 78 h 85"/>
                <a:gd name="T18" fmla="*/ 24 w 85"/>
                <a:gd name="T19" fmla="*/ 85 h 85"/>
                <a:gd name="T20" fmla="*/ 78 w 85"/>
                <a:gd name="T21" fmla="*/ 85 h 85"/>
                <a:gd name="T22" fmla="*/ 85 w 85"/>
                <a:gd name="T23" fmla="*/ 78 h 85"/>
                <a:gd name="T24" fmla="*/ 85 w 85"/>
                <a:gd name="T25" fmla="*/ 25 h 85"/>
                <a:gd name="T26" fmla="*/ 78 w 85"/>
                <a:gd name="T27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85">
                  <a:moveTo>
                    <a:pt x="78" y="18"/>
                  </a:moveTo>
                  <a:cubicBezTo>
                    <a:pt x="74" y="18"/>
                    <a:pt x="71" y="21"/>
                    <a:pt x="71" y="2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0"/>
                    <a:pt x="5" y="0"/>
                    <a:pt x="3" y="3"/>
                  </a:cubicBezTo>
                  <a:cubicBezTo>
                    <a:pt x="0" y="6"/>
                    <a:pt x="0" y="10"/>
                    <a:pt x="3" y="13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1" y="72"/>
                    <a:pt x="18" y="75"/>
                    <a:pt x="18" y="78"/>
                  </a:cubicBezTo>
                  <a:cubicBezTo>
                    <a:pt x="18" y="82"/>
                    <a:pt x="21" y="85"/>
                    <a:pt x="24" y="85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82" y="85"/>
                    <a:pt x="85" y="82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1"/>
                    <a:pt x="82" y="18"/>
                    <a:pt x="78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Freeform 212"/>
            <p:cNvSpPr>
              <a:spLocks/>
            </p:cNvSpPr>
            <p:nvPr/>
          </p:nvSpPr>
          <p:spPr bwMode="auto">
            <a:xfrm>
              <a:off x="6567488" y="3354388"/>
              <a:ext cx="125413" cy="123825"/>
            </a:xfrm>
            <a:custGeom>
              <a:avLst/>
              <a:gdLst>
                <a:gd name="T0" fmla="*/ 78 w 85"/>
                <a:gd name="T1" fmla="*/ 0 h 84"/>
                <a:gd name="T2" fmla="*/ 24 w 85"/>
                <a:gd name="T3" fmla="*/ 0 h 84"/>
                <a:gd name="T4" fmla="*/ 18 w 85"/>
                <a:gd name="T5" fmla="*/ 7 h 84"/>
                <a:gd name="T6" fmla="*/ 24 w 85"/>
                <a:gd name="T7" fmla="*/ 14 h 84"/>
                <a:gd name="T8" fmla="*/ 62 w 85"/>
                <a:gd name="T9" fmla="*/ 14 h 84"/>
                <a:gd name="T10" fmla="*/ 3 w 85"/>
                <a:gd name="T11" fmla="*/ 73 h 84"/>
                <a:gd name="T12" fmla="*/ 3 w 85"/>
                <a:gd name="T13" fmla="*/ 82 h 84"/>
                <a:gd name="T14" fmla="*/ 8 w 85"/>
                <a:gd name="T15" fmla="*/ 84 h 84"/>
                <a:gd name="T16" fmla="*/ 12 w 85"/>
                <a:gd name="T17" fmla="*/ 82 h 84"/>
                <a:gd name="T18" fmla="*/ 71 w 85"/>
                <a:gd name="T19" fmla="*/ 23 h 84"/>
                <a:gd name="T20" fmla="*/ 71 w 85"/>
                <a:gd name="T21" fmla="*/ 61 h 84"/>
                <a:gd name="T22" fmla="*/ 78 w 85"/>
                <a:gd name="T23" fmla="*/ 67 h 84"/>
                <a:gd name="T24" fmla="*/ 85 w 85"/>
                <a:gd name="T25" fmla="*/ 61 h 84"/>
                <a:gd name="T26" fmla="*/ 85 w 85"/>
                <a:gd name="T27" fmla="*/ 7 h 84"/>
                <a:gd name="T28" fmla="*/ 78 w 85"/>
                <a:gd name="T2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84">
                  <a:moveTo>
                    <a:pt x="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3"/>
                    <a:pt x="18" y="7"/>
                  </a:cubicBezTo>
                  <a:cubicBezTo>
                    <a:pt x="18" y="11"/>
                    <a:pt x="21" y="14"/>
                    <a:pt x="24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0" y="75"/>
                    <a:pt x="0" y="79"/>
                    <a:pt x="3" y="82"/>
                  </a:cubicBezTo>
                  <a:cubicBezTo>
                    <a:pt x="4" y="83"/>
                    <a:pt x="6" y="84"/>
                    <a:pt x="8" y="84"/>
                  </a:cubicBezTo>
                  <a:cubicBezTo>
                    <a:pt x="9" y="84"/>
                    <a:pt x="11" y="83"/>
                    <a:pt x="12" y="82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4"/>
                    <a:pt x="74" y="67"/>
                    <a:pt x="78" y="67"/>
                  </a:cubicBezTo>
                  <a:cubicBezTo>
                    <a:pt x="82" y="67"/>
                    <a:pt x="85" y="64"/>
                    <a:pt x="85" y="61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3"/>
                    <a:pt x="82" y="0"/>
                    <a:pt x="7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6865938" y="2954995"/>
            <a:ext cx="319088" cy="277812"/>
            <a:chOff x="6865938" y="3354388"/>
            <a:chExt cx="319088" cy="277812"/>
          </a:xfrm>
        </p:grpSpPr>
        <p:sp>
          <p:nvSpPr>
            <p:cNvPr id="15" name="Freeform 213"/>
            <p:cNvSpPr>
              <a:spLocks/>
            </p:cNvSpPr>
            <p:nvPr/>
          </p:nvSpPr>
          <p:spPr bwMode="auto">
            <a:xfrm>
              <a:off x="6865938" y="3354388"/>
              <a:ext cx="120650" cy="119062"/>
            </a:xfrm>
            <a:custGeom>
              <a:avLst/>
              <a:gdLst>
                <a:gd name="T0" fmla="*/ 58 w 81"/>
                <a:gd name="T1" fmla="*/ 67 h 81"/>
                <a:gd name="T2" fmla="*/ 40 w 81"/>
                <a:gd name="T3" fmla="*/ 67 h 81"/>
                <a:gd name="T4" fmla="*/ 34 w 81"/>
                <a:gd name="T5" fmla="*/ 74 h 81"/>
                <a:gd name="T6" fmla="*/ 40 w 81"/>
                <a:gd name="T7" fmla="*/ 81 h 81"/>
                <a:gd name="T8" fmla="*/ 81 w 81"/>
                <a:gd name="T9" fmla="*/ 81 h 81"/>
                <a:gd name="T10" fmla="*/ 81 w 81"/>
                <a:gd name="T11" fmla="*/ 40 h 81"/>
                <a:gd name="T12" fmla="*/ 74 w 81"/>
                <a:gd name="T13" fmla="*/ 34 h 81"/>
                <a:gd name="T14" fmla="*/ 67 w 81"/>
                <a:gd name="T15" fmla="*/ 40 h 81"/>
                <a:gd name="T16" fmla="*/ 67 w 81"/>
                <a:gd name="T17" fmla="*/ 58 h 81"/>
                <a:gd name="T18" fmla="*/ 12 w 81"/>
                <a:gd name="T19" fmla="*/ 2 h 81"/>
                <a:gd name="T20" fmla="*/ 2 w 81"/>
                <a:gd name="T21" fmla="*/ 2 h 81"/>
                <a:gd name="T22" fmla="*/ 2 w 81"/>
                <a:gd name="T23" fmla="*/ 12 h 81"/>
                <a:gd name="T24" fmla="*/ 58 w 81"/>
                <a:gd name="T25" fmla="*/ 6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81">
                  <a:moveTo>
                    <a:pt x="58" y="67"/>
                  </a:moveTo>
                  <a:cubicBezTo>
                    <a:pt x="40" y="67"/>
                    <a:pt x="40" y="67"/>
                    <a:pt x="40" y="67"/>
                  </a:cubicBezTo>
                  <a:cubicBezTo>
                    <a:pt x="37" y="67"/>
                    <a:pt x="34" y="70"/>
                    <a:pt x="34" y="74"/>
                  </a:cubicBezTo>
                  <a:cubicBezTo>
                    <a:pt x="34" y="78"/>
                    <a:pt x="37" y="81"/>
                    <a:pt x="40" y="81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37"/>
                    <a:pt x="78" y="34"/>
                    <a:pt x="74" y="34"/>
                  </a:cubicBezTo>
                  <a:cubicBezTo>
                    <a:pt x="70" y="34"/>
                    <a:pt x="67" y="37"/>
                    <a:pt x="67" y="40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ubicBezTo>
                    <a:pt x="0" y="5"/>
                    <a:pt x="0" y="9"/>
                    <a:pt x="2" y="12"/>
                  </a:cubicBezTo>
                  <a:lnTo>
                    <a:pt x="58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Freeform 214"/>
            <p:cNvSpPr>
              <a:spLocks/>
            </p:cNvSpPr>
            <p:nvPr/>
          </p:nvSpPr>
          <p:spPr bwMode="auto">
            <a:xfrm>
              <a:off x="7064376" y="3513138"/>
              <a:ext cx="120650" cy="119062"/>
            </a:xfrm>
            <a:custGeom>
              <a:avLst/>
              <a:gdLst>
                <a:gd name="T0" fmla="*/ 23 w 82"/>
                <a:gd name="T1" fmla="*/ 14 h 81"/>
                <a:gd name="T2" fmla="*/ 41 w 82"/>
                <a:gd name="T3" fmla="*/ 14 h 81"/>
                <a:gd name="T4" fmla="*/ 47 w 82"/>
                <a:gd name="T5" fmla="*/ 7 h 81"/>
                <a:gd name="T6" fmla="*/ 41 w 82"/>
                <a:gd name="T7" fmla="*/ 0 h 81"/>
                <a:gd name="T8" fmla="*/ 0 w 82"/>
                <a:gd name="T9" fmla="*/ 0 h 81"/>
                <a:gd name="T10" fmla="*/ 0 w 82"/>
                <a:gd name="T11" fmla="*/ 41 h 81"/>
                <a:gd name="T12" fmla="*/ 7 w 82"/>
                <a:gd name="T13" fmla="*/ 47 h 81"/>
                <a:gd name="T14" fmla="*/ 14 w 82"/>
                <a:gd name="T15" fmla="*/ 41 h 81"/>
                <a:gd name="T16" fmla="*/ 14 w 82"/>
                <a:gd name="T17" fmla="*/ 23 h 81"/>
                <a:gd name="T18" fmla="*/ 69 w 82"/>
                <a:gd name="T19" fmla="*/ 79 h 81"/>
                <a:gd name="T20" fmla="*/ 74 w 82"/>
                <a:gd name="T21" fmla="*/ 81 h 81"/>
                <a:gd name="T22" fmla="*/ 79 w 82"/>
                <a:gd name="T23" fmla="*/ 79 h 81"/>
                <a:gd name="T24" fmla="*/ 79 w 82"/>
                <a:gd name="T25" fmla="*/ 70 h 81"/>
                <a:gd name="T26" fmla="*/ 23 w 82"/>
                <a:gd name="T27" fmla="*/ 1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81">
                  <a:moveTo>
                    <a:pt x="23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44" y="14"/>
                    <a:pt x="47" y="11"/>
                    <a:pt x="47" y="7"/>
                  </a:cubicBezTo>
                  <a:cubicBezTo>
                    <a:pt x="47" y="3"/>
                    <a:pt x="44" y="0"/>
                    <a:pt x="4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1" y="47"/>
                    <a:pt x="14" y="44"/>
                    <a:pt x="14" y="4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71" y="80"/>
                    <a:pt x="72" y="81"/>
                    <a:pt x="74" y="81"/>
                  </a:cubicBezTo>
                  <a:cubicBezTo>
                    <a:pt x="76" y="81"/>
                    <a:pt x="78" y="80"/>
                    <a:pt x="79" y="79"/>
                  </a:cubicBezTo>
                  <a:cubicBezTo>
                    <a:pt x="82" y="76"/>
                    <a:pt x="82" y="72"/>
                    <a:pt x="79" y="70"/>
                  </a:cubicBezTo>
                  <a:lnTo>
                    <a:pt x="23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Freeform 215"/>
            <p:cNvSpPr>
              <a:spLocks/>
            </p:cNvSpPr>
            <p:nvPr/>
          </p:nvSpPr>
          <p:spPr bwMode="auto">
            <a:xfrm>
              <a:off x="6865938" y="3513138"/>
              <a:ext cx="120650" cy="119062"/>
            </a:xfrm>
            <a:custGeom>
              <a:avLst/>
              <a:gdLst>
                <a:gd name="T0" fmla="*/ 7 w 81"/>
                <a:gd name="T1" fmla="*/ 81 h 81"/>
                <a:gd name="T2" fmla="*/ 12 w 81"/>
                <a:gd name="T3" fmla="*/ 79 h 81"/>
                <a:gd name="T4" fmla="*/ 67 w 81"/>
                <a:gd name="T5" fmla="*/ 23 h 81"/>
                <a:gd name="T6" fmla="*/ 67 w 81"/>
                <a:gd name="T7" fmla="*/ 41 h 81"/>
                <a:gd name="T8" fmla="*/ 74 w 81"/>
                <a:gd name="T9" fmla="*/ 47 h 81"/>
                <a:gd name="T10" fmla="*/ 81 w 81"/>
                <a:gd name="T11" fmla="*/ 41 h 81"/>
                <a:gd name="T12" fmla="*/ 81 w 81"/>
                <a:gd name="T13" fmla="*/ 0 h 81"/>
                <a:gd name="T14" fmla="*/ 40 w 81"/>
                <a:gd name="T15" fmla="*/ 0 h 81"/>
                <a:gd name="T16" fmla="*/ 34 w 81"/>
                <a:gd name="T17" fmla="*/ 7 h 81"/>
                <a:gd name="T18" fmla="*/ 40 w 81"/>
                <a:gd name="T19" fmla="*/ 14 h 81"/>
                <a:gd name="T20" fmla="*/ 58 w 81"/>
                <a:gd name="T21" fmla="*/ 14 h 81"/>
                <a:gd name="T22" fmla="*/ 2 w 81"/>
                <a:gd name="T23" fmla="*/ 70 h 81"/>
                <a:gd name="T24" fmla="*/ 2 w 81"/>
                <a:gd name="T25" fmla="*/ 79 h 81"/>
                <a:gd name="T26" fmla="*/ 7 w 81"/>
                <a:gd name="T2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81">
                  <a:moveTo>
                    <a:pt x="7" y="81"/>
                  </a:moveTo>
                  <a:cubicBezTo>
                    <a:pt x="9" y="81"/>
                    <a:pt x="10" y="80"/>
                    <a:pt x="12" y="7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4"/>
                    <a:pt x="70" y="47"/>
                    <a:pt x="74" y="47"/>
                  </a:cubicBezTo>
                  <a:cubicBezTo>
                    <a:pt x="78" y="47"/>
                    <a:pt x="81" y="44"/>
                    <a:pt x="81" y="41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0"/>
                    <a:pt x="34" y="3"/>
                    <a:pt x="34" y="7"/>
                  </a:cubicBezTo>
                  <a:cubicBezTo>
                    <a:pt x="34" y="11"/>
                    <a:pt x="37" y="14"/>
                    <a:pt x="40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0" y="72"/>
                    <a:pt x="0" y="76"/>
                    <a:pt x="2" y="79"/>
                  </a:cubicBezTo>
                  <a:cubicBezTo>
                    <a:pt x="3" y="80"/>
                    <a:pt x="5" y="81"/>
                    <a:pt x="7" y="8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Freeform 216"/>
            <p:cNvSpPr>
              <a:spLocks/>
            </p:cNvSpPr>
            <p:nvPr/>
          </p:nvSpPr>
          <p:spPr bwMode="auto">
            <a:xfrm>
              <a:off x="7064376" y="3354388"/>
              <a:ext cx="120650" cy="119062"/>
            </a:xfrm>
            <a:custGeom>
              <a:avLst/>
              <a:gdLst>
                <a:gd name="T0" fmla="*/ 69 w 82"/>
                <a:gd name="T1" fmla="*/ 2 h 81"/>
                <a:gd name="T2" fmla="*/ 14 w 82"/>
                <a:gd name="T3" fmla="*/ 58 h 81"/>
                <a:gd name="T4" fmla="*/ 14 w 82"/>
                <a:gd name="T5" fmla="*/ 40 h 81"/>
                <a:gd name="T6" fmla="*/ 7 w 82"/>
                <a:gd name="T7" fmla="*/ 34 h 81"/>
                <a:gd name="T8" fmla="*/ 0 w 82"/>
                <a:gd name="T9" fmla="*/ 40 h 81"/>
                <a:gd name="T10" fmla="*/ 0 w 82"/>
                <a:gd name="T11" fmla="*/ 81 h 81"/>
                <a:gd name="T12" fmla="*/ 41 w 82"/>
                <a:gd name="T13" fmla="*/ 81 h 81"/>
                <a:gd name="T14" fmla="*/ 47 w 82"/>
                <a:gd name="T15" fmla="*/ 74 h 81"/>
                <a:gd name="T16" fmla="*/ 41 w 82"/>
                <a:gd name="T17" fmla="*/ 67 h 81"/>
                <a:gd name="T18" fmla="*/ 23 w 82"/>
                <a:gd name="T19" fmla="*/ 67 h 81"/>
                <a:gd name="T20" fmla="*/ 79 w 82"/>
                <a:gd name="T21" fmla="*/ 12 h 81"/>
                <a:gd name="T22" fmla="*/ 79 w 82"/>
                <a:gd name="T23" fmla="*/ 2 h 81"/>
                <a:gd name="T24" fmla="*/ 69 w 82"/>
                <a:gd name="T2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81">
                  <a:moveTo>
                    <a:pt x="69" y="2"/>
                  </a:moveTo>
                  <a:cubicBezTo>
                    <a:pt x="14" y="58"/>
                    <a:pt x="14" y="58"/>
                    <a:pt x="14" y="58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37"/>
                    <a:pt x="11" y="34"/>
                    <a:pt x="7" y="34"/>
                  </a:cubicBezTo>
                  <a:cubicBezTo>
                    <a:pt x="3" y="34"/>
                    <a:pt x="0" y="37"/>
                    <a:pt x="0" y="4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4" y="81"/>
                    <a:pt x="47" y="78"/>
                    <a:pt x="47" y="74"/>
                  </a:cubicBezTo>
                  <a:cubicBezTo>
                    <a:pt x="47" y="70"/>
                    <a:pt x="44" y="67"/>
                    <a:pt x="41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2" y="9"/>
                    <a:pt x="82" y="5"/>
                    <a:pt x="79" y="2"/>
                  </a:cubicBezTo>
                  <a:cubicBezTo>
                    <a:pt x="76" y="0"/>
                    <a:pt x="72" y="0"/>
                    <a:pt x="6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72" name="Group 271"/>
          <p:cNvGrpSpPr/>
          <p:nvPr/>
        </p:nvGrpSpPr>
        <p:grpSpPr>
          <a:xfrm>
            <a:off x="7356476" y="2935945"/>
            <a:ext cx="317500" cy="315912"/>
            <a:chOff x="7356476" y="3335338"/>
            <a:chExt cx="317500" cy="315912"/>
          </a:xfrm>
        </p:grpSpPr>
        <p:sp>
          <p:nvSpPr>
            <p:cNvPr id="19" name="Freeform 217"/>
            <p:cNvSpPr>
              <a:spLocks/>
            </p:cNvSpPr>
            <p:nvPr/>
          </p:nvSpPr>
          <p:spPr bwMode="auto">
            <a:xfrm>
              <a:off x="7505701" y="3335338"/>
              <a:ext cx="168275" cy="285750"/>
            </a:xfrm>
            <a:custGeom>
              <a:avLst/>
              <a:gdLst>
                <a:gd name="T0" fmla="*/ 0 w 114"/>
                <a:gd name="T1" fmla="*/ 6 h 194"/>
                <a:gd name="T2" fmla="*/ 7 w 114"/>
                <a:gd name="T3" fmla="*/ 13 h 194"/>
                <a:gd name="T4" fmla="*/ 73 w 114"/>
                <a:gd name="T5" fmla="*/ 41 h 194"/>
                <a:gd name="T6" fmla="*/ 101 w 114"/>
                <a:gd name="T7" fmla="*/ 107 h 194"/>
                <a:gd name="T8" fmla="*/ 74 w 114"/>
                <a:gd name="T9" fmla="*/ 173 h 194"/>
                <a:gd name="T10" fmla="*/ 74 w 114"/>
                <a:gd name="T11" fmla="*/ 154 h 194"/>
                <a:gd name="T12" fmla="*/ 67 w 114"/>
                <a:gd name="T13" fmla="*/ 147 h 194"/>
                <a:gd name="T14" fmla="*/ 60 w 114"/>
                <a:gd name="T15" fmla="*/ 154 h 194"/>
                <a:gd name="T16" fmla="*/ 60 w 114"/>
                <a:gd name="T17" fmla="*/ 194 h 194"/>
                <a:gd name="T18" fmla="*/ 101 w 114"/>
                <a:gd name="T19" fmla="*/ 194 h 194"/>
                <a:gd name="T20" fmla="*/ 107 w 114"/>
                <a:gd name="T21" fmla="*/ 188 h 194"/>
                <a:gd name="T22" fmla="*/ 101 w 114"/>
                <a:gd name="T23" fmla="*/ 181 h 194"/>
                <a:gd name="T24" fmla="*/ 85 w 114"/>
                <a:gd name="T25" fmla="*/ 181 h 194"/>
                <a:gd name="T26" fmla="*/ 114 w 114"/>
                <a:gd name="T27" fmla="*/ 107 h 194"/>
                <a:gd name="T28" fmla="*/ 83 w 114"/>
                <a:gd name="T29" fmla="*/ 31 h 194"/>
                <a:gd name="T30" fmla="*/ 7 w 114"/>
                <a:gd name="T31" fmla="*/ 0 h 194"/>
                <a:gd name="T32" fmla="*/ 0 w 114"/>
                <a:gd name="T33" fmla="*/ 6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194">
                  <a:moveTo>
                    <a:pt x="0" y="6"/>
                  </a:moveTo>
                  <a:cubicBezTo>
                    <a:pt x="0" y="10"/>
                    <a:pt x="3" y="13"/>
                    <a:pt x="7" y="13"/>
                  </a:cubicBezTo>
                  <a:cubicBezTo>
                    <a:pt x="32" y="13"/>
                    <a:pt x="55" y="23"/>
                    <a:pt x="73" y="41"/>
                  </a:cubicBezTo>
                  <a:cubicBezTo>
                    <a:pt x="91" y="58"/>
                    <a:pt x="101" y="82"/>
                    <a:pt x="101" y="107"/>
                  </a:cubicBezTo>
                  <a:cubicBezTo>
                    <a:pt x="101" y="132"/>
                    <a:pt x="91" y="155"/>
                    <a:pt x="74" y="173"/>
                  </a:cubicBezTo>
                  <a:cubicBezTo>
                    <a:pt x="74" y="154"/>
                    <a:pt x="74" y="154"/>
                    <a:pt x="74" y="154"/>
                  </a:cubicBezTo>
                  <a:cubicBezTo>
                    <a:pt x="74" y="150"/>
                    <a:pt x="71" y="147"/>
                    <a:pt x="67" y="147"/>
                  </a:cubicBezTo>
                  <a:cubicBezTo>
                    <a:pt x="63" y="147"/>
                    <a:pt x="60" y="150"/>
                    <a:pt x="60" y="154"/>
                  </a:cubicBezTo>
                  <a:cubicBezTo>
                    <a:pt x="60" y="194"/>
                    <a:pt x="60" y="194"/>
                    <a:pt x="60" y="194"/>
                  </a:cubicBezTo>
                  <a:cubicBezTo>
                    <a:pt x="101" y="194"/>
                    <a:pt x="101" y="194"/>
                    <a:pt x="101" y="194"/>
                  </a:cubicBezTo>
                  <a:cubicBezTo>
                    <a:pt x="104" y="194"/>
                    <a:pt x="107" y="191"/>
                    <a:pt x="107" y="188"/>
                  </a:cubicBezTo>
                  <a:cubicBezTo>
                    <a:pt x="107" y="184"/>
                    <a:pt x="104" y="181"/>
                    <a:pt x="101" y="181"/>
                  </a:cubicBezTo>
                  <a:cubicBezTo>
                    <a:pt x="85" y="181"/>
                    <a:pt x="85" y="181"/>
                    <a:pt x="85" y="181"/>
                  </a:cubicBezTo>
                  <a:cubicBezTo>
                    <a:pt x="104" y="161"/>
                    <a:pt x="114" y="135"/>
                    <a:pt x="114" y="107"/>
                  </a:cubicBezTo>
                  <a:cubicBezTo>
                    <a:pt x="114" y="78"/>
                    <a:pt x="103" y="51"/>
                    <a:pt x="83" y="31"/>
                  </a:cubicBezTo>
                  <a:cubicBezTo>
                    <a:pt x="62" y="11"/>
                    <a:pt x="35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Freeform 218"/>
            <p:cNvSpPr>
              <a:spLocks/>
            </p:cNvSpPr>
            <p:nvPr/>
          </p:nvSpPr>
          <p:spPr bwMode="auto">
            <a:xfrm>
              <a:off x="7356476" y="3365500"/>
              <a:ext cx="168275" cy="285750"/>
            </a:xfrm>
            <a:custGeom>
              <a:avLst/>
              <a:gdLst>
                <a:gd name="T0" fmla="*/ 32 w 114"/>
                <a:gd name="T1" fmla="*/ 163 h 194"/>
                <a:gd name="T2" fmla="*/ 108 w 114"/>
                <a:gd name="T3" fmla="*/ 194 h 194"/>
                <a:gd name="T4" fmla="*/ 114 w 114"/>
                <a:gd name="T5" fmla="*/ 188 h 194"/>
                <a:gd name="T6" fmla="*/ 108 w 114"/>
                <a:gd name="T7" fmla="*/ 181 h 194"/>
                <a:gd name="T8" fmla="*/ 41 w 114"/>
                <a:gd name="T9" fmla="*/ 153 h 194"/>
                <a:gd name="T10" fmla="*/ 14 w 114"/>
                <a:gd name="T11" fmla="*/ 87 h 194"/>
                <a:gd name="T12" fmla="*/ 41 w 114"/>
                <a:gd name="T13" fmla="*/ 21 h 194"/>
                <a:gd name="T14" fmla="*/ 41 w 114"/>
                <a:gd name="T15" fmla="*/ 40 h 194"/>
                <a:gd name="T16" fmla="*/ 47 w 114"/>
                <a:gd name="T17" fmla="*/ 47 h 194"/>
                <a:gd name="T18" fmla="*/ 54 w 114"/>
                <a:gd name="T19" fmla="*/ 40 h 194"/>
                <a:gd name="T20" fmla="*/ 54 w 114"/>
                <a:gd name="T21" fmla="*/ 0 h 194"/>
                <a:gd name="T22" fmla="*/ 14 w 114"/>
                <a:gd name="T23" fmla="*/ 0 h 194"/>
                <a:gd name="T24" fmla="*/ 7 w 114"/>
                <a:gd name="T25" fmla="*/ 7 h 194"/>
                <a:gd name="T26" fmla="*/ 14 w 114"/>
                <a:gd name="T27" fmla="*/ 13 h 194"/>
                <a:gd name="T28" fmla="*/ 30 w 114"/>
                <a:gd name="T29" fmla="*/ 13 h 194"/>
                <a:gd name="T30" fmla="*/ 0 w 114"/>
                <a:gd name="T31" fmla="*/ 87 h 194"/>
                <a:gd name="T32" fmla="*/ 32 w 114"/>
                <a:gd name="T33" fmla="*/ 16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194">
                  <a:moveTo>
                    <a:pt x="32" y="163"/>
                  </a:moveTo>
                  <a:cubicBezTo>
                    <a:pt x="52" y="183"/>
                    <a:pt x="79" y="194"/>
                    <a:pt x="108" y="194"/>
                  </a:cubicBezTo>
                  <a:cubicBezTo>
                    <a:pt x="111" y="194"/>
                    <a:pt x="114" y="191"/>
                    <a:pt x="114" y="188"/>
                  </a:cubicBezTo>
                  <a:cubicBezTo>
                    <a:pt x="114" y="184"/>
                    <a:pt x="111" y="181"/>
                    <a:pt x="108" y="181"/>
                  </a:cubicBezTo>
                  <a:cubicBezTo>
                    <a:pt x="83" y="181"/>
                    <a:pt x="59" y="171"/>
                    <a:pt x="41" y="153"/>
                  </a:cubicBezTo>
                  <a:cubicBezTo>
                    <a:pt x="24" y="136"/>
                    <a:pt x="14" y="112"/>
                    <a:pt x="14" y="87"/>
                  </a:cubicBezTo>
                  <a:cubicBezTo>
                    <a:pt x="14" y="62"/>
                    <a:pt x="23" y="39"/>
                    <a:pt x="41" y="21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1" y="44"/>
                    <a:pt x="44" y="47"/>
                    <a:pt x="47" y="47"/>
                  </a:cubicBezTo>
                  <a:cubicBezTo>
                    <a:pt x="51" y="47"/>
                    <a:pt x="54" y="44"/>
                    <a:pt x="54" y="4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0"/>
                    <a:pt x="7" y="3"/>
                    <a:pt x="7" y="7"/>
                  </a:cubicBezTo>
                  <a:cubicBezTo>
                    <a:pt x="7" y="10"/>
                    <a:pt x="10" y="13"/>
                    <a:pt x="14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11" y="33"/>
                    <a:pt x="0" y="59"/>
                    <a:pt x="0" y="87"/>
                  </a:cubicBezTo>
                  <a:cubicBezTo>
                    <a:pt x="0" y="116"/>
                    <a:pt x="12" y="143"/>
                    <a:pt x="32" y="16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7356476" y="3426482"/>
            <a:ext cx="317500" cy="317500"/>
            <a:chOff x="7356476" y="3825875"/>
            <a:chExt cx="317500" cy="317500"/>
          </a:xfrm>
        </p:grpSpPr>
        <p:sp>
          <p:nvSpPr>
            <p:cNvPr id="21" name="Freeform 219"/>
            <p:cNvSpPr>
              <a:spLocks noEditPoints="1"/>
            </p:cNvSpPr>
            <p:nvPr/>
          </p:nvSpPr>
          <p:spPr bwMode="auto">
            <a:xfrm>
              <a:off x="7356476" y="3825875"/>
              <a:ext cx="317500" cy="317500"/>
            </a:xfrm>
            <a:custGeom>
              <a:avLst/>
              <a:gdLst>
                <a:gd name="T0" fmla="*/ 29 w 215"/>
                <a:gd name="T1" fmla="*/ 134 h 215"/>
                <a:gd name="T2" fmla="*/ 16 w 215"/>
                <a:gd name="T3" fmla="*/ 163 h 215"/>
                <a:gd name="T4" fmla="*/ 43 w 215"/>
                <a:gd name="T5" fmla="*/ 199 h 215"/>
                <a:gd name="T6" fmla="*/ 69 w 215"/>
                <a:gd name="T7" fmla="*/ 182 h 215"/>
                <a:gd name="T8" fmla="*/ 81 w 215"/>
                <a:gd name="T9" fmla="*/ 208 h 215"/>
                <a:gd name="T10" fmla="*/ 128 w 215"/>
                <a:gd name="T11" fmla="*/ 215 h 215"/>
                <a:gd name="T12" fmla="*/ 135 w 215"/>
                <a:gd name="T13" fmla="*/ 186 h 215"/>
                <a:gd name="T14" fmla="*/ 163 w 215"/>
                <a:gd name="T15" fmla="*/ 199 h 215"/>
                <a:gd name="T16" fmla="*/ 200 w 215"/>
                <a:gd name="T17" fmla="*/ 172 h 215"/>
                <a:gd name="T18" fmla="*/ 182 w 215"/>
                <a:gd name="T19" fmla="*/ 146 h 215"/>
                <a:gd name="T20" fmla="*/ 208 w 215"/>
                <a:gd name="T21" fmla="*/ 134 h 215"/>
                <a:gd name="T22" fmla="*/ 215 w 215"/>
                <a:gd name="T23" fmla="*/ 87 h 215"/>
                <a:gd name="T24" fmla="*/ 186 w 215"/>
                <a:gd name="T25" fmla="*/ 80 h 215"/>
                <a:gd name="T26" fmla="*/ 200 w 215"/>
                <a:gd name="T27" fmla="*/ 52 h 215"/>
                <a:gd name="T28" fmla="*/ 173 w 215"/>
                <a:gd name="T29" fmla="*/ 15 h 215"/>
                <a:gd name="T30" fmla="*/ 146 w 215"/>
                <a:gd name="T31" fmla="*/ 32 h 215"/>
                <a:gd name="T32" fmla="*/ 135 w 215"/>
                <a:gd name="T33" fmla="*/ 7 h 215"/>
                <a:gd name="T34" fmla="*/ 88 w 215"/>
                <a:gd name="T35" fmla="*/ 0 h 215"/>
                <a:gd name="T36" fmla="*/ 81 w 215"/>
                <a:gd name="T37" fmla="*/ 29 h 215"/>
                <a:gd name="T38" fmla="*/ 52 w 215"/>
                <a:gd name="T39" fmla="*/ 15 h 215"/>
                <a:gd name="T40" fmla="*/ 16 w 215"/>
                <a:gd name="T41" fmla="*/ 42 h 215"/>
                <a:gd name="T42" fmla="*/ 33 w 215"/>
                <a:gd name="T43" fmla="*/ 69 h 215"/>
                <a:gd name="T44" fmla="*/ 7 w 215"/>
                <a:gd name="T45" fmla="*/ 80 h 215"/>
                <a:gd name="T46" fmla="*/ 0 w 215"/>
                <a:gd name="T47" fmla="*/ 127 h 215"/>
                <a:gd name="T48" fmla="*/ 14 w 215"/>
                <a:gd name="T49" fmla="*/ 94 h 215"/>
                <a:gd name="T50" fmla="*/ 40 w 215"/>
                <a:gd name="T51" fmla="*/ 89 h 215"/>
                <a:gd name="T52" fmla="*/ 45 w 215"/>
                <a:gd name="T53" fmla="*/ 62 h 215"/>
                <a:gd name="T54" fmla="*/ 47 w 215"/>
                <a:gd name="T55" fmla="*/ 29 h 215"/>
                <a:gd name="T56" fmla="*/ 70 w 215"/>
                <a:gd name="T57" fmla="*/ 46 h 215"/>
                <a:gd name="T58" fmla="*/ 94 w 215"/>
                <a:gd name="T59" fmla="*/ 33 h 215"/>
                <a:gd name="T60" fmla="*/ 121 w 215"/>
                <a:gd name="T61" fmla="*/ 13 h 215"/>
                <a:gd name="T62" fmla="*/ 126 w 215"/>
                <a:gd name="T63" fmla="*/ 40 h 215"/>
                <a:gd name="T64" fmla="*/ 153 w 215"/>
                <a:gd name="T65" fmla="*/ 45 h 215"/>
                <a:gd name="T66" fmla="*/ 185 w 215"/>
                <a:gd name="T67" fmla="*/ 47 h 215"/>
                <a:gd name="T68" fmla="*/ 168 w 215"/>
                <a:gd name="T69" fmla="*/ 69 h 215"/>
                <a:gd name="T70" fmla="*/ 181 w 215"/>
                <a:gd name="T71" fmla="*/ 94 h 215"/>
                <a:gd name="T72" fmla="*/ 202 w 215"/>
                <a:gd name="T73" fmla="*/ 121 h 215"/>
                <a:gd name="T74" fmla="*/ 175 w 215"/>
                <a:gd name="T75" fmla="*/ 125 h 215"/>
                <a:gd name="T76" fmla="*/ 170 w 215"/>
                <a:gd name="T77" fmla="*/ 152 h 215"/>
                <a:gd name="T78" fmla="*/ 168 w 215"/>
                <a:gd name="T79" fmla="*/ 185 h 215"/>
                <a:gd name="T80" fmla="*/ 146 w 215"/>
                <a:gd name="T81" fmla="*/ 168 h 215"/>
                <a:gd name="T82" fmla="*/ 121 w 215"/>
                <a:gd name="T83" fmla="*/ 181 h 215"/>
                <a:gd name="T84" fmla="*/ 94 w 215"/>
                <a:gd name="T85" fmla="*/ 201 h 215"/>
                <a:gd name="T86" fmla="*/ 90 w 215"/>
                <a:gd name="T87" fmla="*/ 175 h 215"/>
                <a:gd name="T88" fmla="*/ 63 w 215"/>
                <a:gd name="T89" fmla="*/ 170 h 215"/>
                <a:gd name="T90" fmla="*/ 30 w 215"/>
                <a:gd name="T91" fmla="*/ 168 h 215"/>
                <a:gd name="T92" fmla="*/ 47 w 215"/>
                <a:gd name="T93" fmla="*/ 145 h 215"/>
                <a:gd name="T94" fmla="*/ 34 w 215"/>
                <a:gd name="T95" fmla="*/ 121 h 215"/>
                <a:gd name="T96" fmla="*/ 14 w 215"/>
                <a:gd name="T97" fmla="*/ 9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" h="215">
                  <a:moveTo>
                    <a:pt x="7" y="134"/>
                  </a:moveTo>
                  <a:cubicBezTo>
                    <a:pt x="29" y="134"/>
                    <a:pt x="29" y="134"/>
                    <a:pt x="29" y="134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16" y="163"/>
                    <a:pt x="16" y="163"/>
                    <a:pt x="16" y="163"/>
                  </a:cubicBezTo>
                  <a:cubicBezTo>
                    <a:pt x="13" y="165"/>
                    <a:pt x="13" y="170"/>
                    <a:pt x="16" y="172"/>
                  </a:cubicBezTo>
                  <a:cubicBezTo>
                    <a:pt x="43" y="199"/>
                    <a:pt x="43" y="199"/>
                    <a:pt x="43" y="199"/>
                  </a:cubicBezTo>
                  <a:cubicBezTo>
                    <a:pt x="45" y="202"/>
                    <a:pt x="49" y="202"/>
                    <a:pt x="52" y="199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81" y="186"/>
                    <a:pt x="81" y="186"/>
                    <a:pt x="81" y="186"/>
                  </a:cubicBezTo>
                  <a:cubicBezTo>
                    <a:pt x="81" y="208"/>
                    <a:pt x="81" y="208"/>
                    <a:pt x="81" y="208"/>
                  </a:cubicBezTo>
                  <a:cubicBezTo>
                    <a:pt x="81" y="212"/>
                    <a:pt x="84" y="215"/>
                    <a:pt x="8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32" y="215"/>
                    <a:pt x="135" y="212"/>
                    <a:pt x="135" y="208"/>
                  </a:cubicBezTo>
                  <a:cubicBezTo>
                    <a:pt x="135" y="186"/>
                    <a:pt x="135" y="186"/>
                    <a:pt x="135" y="186"/>
                  </a:cubicBezTo>
                  <a:cubicBezTo>
                    <a:pt x="146" y="182"/>
                    <a:pt x="146" y="182"/>
                    <a:pt x="146" y="182"/>
                  </a:cubicBezTo>
                  <a:cubicBezTo>
                    <a:pt x="163" y="199"/>
                    <a:pt x="163" y="199"/>
                    <a:pt x="163" y="199"/>
                  </a:cubicBezTo>
                  <a:cubicBezTo>
                    <a:pt x="166" y="202"/>
                    <a:pt x="170" y="202"/>
                    <a:pt x="173" y="199"/>
                  </a:cubicBezTo>
                  <a:cubicBezTo>
                    <a:pt x="200" y="172"/>
                    <a:pt x="200" y="172"/>
                    <a:pt x="200" y="172"/>
                  </a:cubicBezTo>
                  <a:cubicBezTo>
                    <a:pt x="202" y="170"/>
                    <a:pt x="202" y="165"/>
                    <a:pt x="200" y="163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12" y="134"/>
                    <a:pt x="215" y="131"/>
                    <a:pt x="215" y="12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5" y="83"/>
                    <a:pt x="212" y="80"/>
                    <a:pt x="208" y="80"/>
                  </a:cubicBezTo>
                  <a:cubicBezTo>
                    <a:pt x="186" y="80"/>
                    <a:pt x="186" y="80"/>
                    <a:pt x="186" y="80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200" y="52"/>
                    <a:pt x="200" y="52"/>
                    <a:pt x="200" y="52"/>
                  </a:cubicBezTo>
                  <a:cubicBezTo>
                    <a:pt x="202" y="49"/>
                    <a:pt x="202" y="45"/>
                    <a:pt x="200" y="42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0" y="13"/>
                    <a:pt x="166" y="13"/>
                    <a:pt x="163" y="15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35" y="29"/>
                    <a:pt x="135" y="29"/>
                    <a:pt x="135" y="29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5" y="3"/>
                    <a:pt x="132" y="0"/>
                    <a:pt x="12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4" y="0"/>
                    <a:pt x="81" y="3"/>
                    <a:pt x="81" y="7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49" y="13"/>
                    <a:pt x="45" y="13"/>
                    <a:pt x="43" y="1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3" y="45"/>
                    <a:pt x="13" y="49"/>
                    <a:pt x="16" y="52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3" y="80"/>
                    <a:pt x="0" y="83"/>
                    <a:pt x="0" y="8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1"/>
                    <a:pt x="3" y="134"/>
                    <a:pt x="7" y="134"/>
                  </a:cubicBezTo>
                  <a:close/>
                  <a:moveTo>
                    <a:pt x="14" y="94"/>
                  </a:moveTo>
                  <a:cubicBezTo>
                    <a:pt x="34" y="94"/>
                    <a:pt x="34" y="94"/>
                    <a:pt x="34" y="94"/>
                  </a:cubicBezTo>
                  <a:cubicBezTo>
                    <a:pt x="37" y="94"/>
                    <a:pt x="39" y="92"/>
                    <a:pt x="40" y="89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48" y="67"/>
                    <a:pt x="47" y="64"/>
                    <a:pt x="45" y="62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4" y="47"/>
                    <a:pt x="67" y="47"/>
                    <a:pt x="70" y="46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2" y="39"/>
                    <a:pt x="94" y="36"/>
                    <a:pt x="94" y="3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6"/>
                    <a:pt x="123" y="39"/>
                    <a:pt x="126" y="40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8" y="47"/>
                    <a:pt x="151" y="47"/>
                    <a:pt x="153" y="45"/>
                  </a:cubicBezTo>
                  <a:cubicBezTo>
                    <a:pt x="168" y="29"/>
                    <a:pt x="168" y="29"/>
                    <a:pt x="168" y="29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70" y="62"/>
                    <a:pt x="170" y="62"/>
                    <a:pt x="170" y="62"/>
                  </a:cubicBezTo>
                  <a:cubicBezTo>
                    <a:pt x="168" y="64"/>
                    <a:pt x="168" y="67"/>
                    <a:pt x="168" y="69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6" y="92"/>
                    <a:pt x="179" y="94"/>
                    <a:pt x="181" y="94"/>
                  </a:cubicBezTo>
                  <a:cubicBezTo>
                    <a:pt x="202" y="94"/>
                    <a:pt x="202" y="94"/>
                    <a:pt x="202" y="94"/>
                  </a:cubicBezTo>
                  <a:cubicBezTo>
                    <a:pt x="202" y="121"/>
                    <a:pt x="202" y="121"/>
                    <a:pt x="202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79" y="121"/>
                    <a:pt x="176" y="122"/>
                    <a:pt x="175" y="125"/>
                  </a:cubicBezTo>
                  <a:cubicBezTo>
                    <a:pt x="168" y="145"/>
                    <a:pt x="168" y="145"/>
                    <a:pt x="168" y="145"/>
                  </a:cubicBezTo>
                  <a:cubicBezTo>
                    <a:pt x="168" y="148"/>
                    <a:pt x="168" y="150"/>
                    <a:pt x="170" y="152"/>
                  </a:cubicBezTo>
                  <a:cubicBezTo>
                    <a:pt x="185" y="168"/>
                    <a:pt x="185" y="168"/>
                    <a:pt x="185" y="168"/>
                  </a:cubicBezTo>
                  <a:cubicBezTo>
                    <a:pt x="168" y="185"/>
                    <a:pt x="168" y="185"/>
                    <a:pt x="168" y="185"/>
                  </a:cubicBezTo>
                  <a:cubicBezTo>
                    <a:pt x="153" y="170"/>
                    <a:pt x="153" y="170"/>
                    <a:pt x="153" y="170"/>
                  </a:cubicBezTo>
                  <a:cubicBezTo>
                    <a:pt x="151" y="168"/>
                    <a:pt x="148" y="167"/>
                    <a:pt x="146" y="168"/>
                  </a:cubicBezTo>
                  <a:cubicBezTo>
                    <a:pt x="126" y="175"/>
                    <a:pt x="126" y="175"/>
                    <a:pt x="126" y="175"/>
                  </a:cubicBezTo>
                  <a:cubicBezTo>
                    <a:pt x="123" y="176"/>
                    <a:pt x="121" y="178"/>
                    <a:pt x="121" y="181"/>
                  </a:cubicBezTo>
                  <a:cubicBezTo>
                    <a:pt x="121" y="201"/>
                    <a:pt x="121" y="201"/>
                    <a:pt x="121" y="201"/>
                  </a:cubicBezTo>
                  <a:cubicBezTo>
                    <a:pt x="94" y="201"/>
                    <a:pt x="94" y="201"/>
                    <a:pt x="94" y="201"/>
                  </a:cubicBezTo>
                  <a:cubicBezTo>
                    <a:pt x="94" y="181"/>
                    <a:pt x="94" y="181"/>
                    <a:pt x="94" y="181"/>
                  </a:cubicBezTo>
                  <a:cubicBezTo>
                    <a:pt x="94" y="178"/>
                    <a:pt x="92" y="176"/>
                    <a:pt x="90" y="175"/>
                  </a:cubicBezTo>
                  <a:cubicBezTo>
                    <a:pt x="70" y="168"/>
                    <a:pt x="70" y="168"/>
                    <a:pt x="70" y="168"/>
                  </a:cubicBezTo>
                  <a:cubicBezTo>
                    <a:pt x="67" y="167"/>
                    <a:pt x="64" y="168"/>
                    <a:pt x="63" y="170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7" y="150"/>
                    <a:pt x="48" y="148"/>
                    <a:pt x="47" y="14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39" y="122"/>
                    <a:pt x="37" y="121"/>
                    <a:pt x="34" y="121"/>
                  </a:cubicBezTo>
                  <a:cubicBezTo>
                    <a:pt x="14" y="121"/>
                    <a:pt x="14" y="121"/>
                    <a:pt x="14" y="121"/>
                  </a:cubicBezTo>
                  <a:lnTo>
                    <a:pt x="14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Freeform 220"/>
            <p:cNvSpPr>
              <a:spLocks noEditPoints="1"/>
            </p:cNvSpPr>
            <p:nvPr/>
          </p:nvSpPr>
          <p:spPr bwMode="auto">
            <a:xfrm>
              <a:off x="7475538" y="3943350"/>
              <a:ext cx="80963" cy="80962"/>
            </a:xfrm>
            <a:custGeom>
              <a:avLst/>
              <a:gdLst>
                <a:gd name="T0" fmla="*/ 27 w 54"/>
                <a:gd name="T1" fmla="*/ 54 h 54"/>
                <a:gd name="T2" fmla="*/ 54 w 54"/>
                <a:gd name="T3" fmla="*/ 27 h 54"/>
                <a:gd name="T4" fmla="*/ 27 w 54"/>
                <a:gd name="T5" fmla="*/ 0 h 54"/>
                <a:gd name="T6" fmla="*/ 0 w 54"/>
                <a:gd name="T7" fmla="*/ 27 h 54"/>
                <a:gd name="T8" fmla="*/ 27 w 54"/>
                <a:gd name="T9" fmla="*/ 54 h 54"/>
                <a:gd name="T10" fmla="*/ 27 w 54"/>
                <a:gd name="T11" fmla="*/ 14 h 54"/>
                <a:gd name="T12" fmla="*/ 40 w 54"/>
                <a:gd name="T13" fmla="*/ 27 h 54"/>
                <a:gd name="T14" fmla="*/ 27 w 54"/>
                <a:gd name="T15" fmla="*/ 41 h 54"/>
                <a:gd name="T16" fmla="*/ 13 w 54"/>
                <a:gd name="T17" fmla="*/ 27 h 54"/>
                <a:gd name="T18" fmla="*/ 27 w 54"/>
                <a:gd name="T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54"/>
                  </a:moveTo>
                  <a:cubicBezTo>
                    <a:pt x="41" y="54"/>
                    <a:pt x="54" y="42"/>
                    <a:pt x="54" y="27"/>
                  </a:cubicBezTo>
                  <a:cubicBezTo>
                    <a:pt x="54" y="12"/>
                    <a:pt x="41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lose/>
                  <a:moveTo>
                    <a:pt x="27" y="14"/>
                  </a:moveTo>
                  <a:cubicBezTo>
                    <a:pt x="34" y="14"/>
                    <a:pt x="40" y="20"/>
                    <a:pt x="40" y="27"/>
                  </a:cubicBezTo>
                  <a:cubicBezTo>
                    <a:pt x="40" y="35"/>
                    <a:pt x="34" y="41"/>
                    <a:pt x="27" y="41"/>
                  </a:cubicBezTo>
                  <a:cubicBezTo>
                    <a:pt x="19" y="41"/>
                    <a:pt x="13" y="35"/>
                    <a:pt x="13" y="27"/>
                  </a:cubicBezTo>
                  <a:cubicBezTo>
                    <a:pt x="13" y="20"/>
                    <a:pt x="19" y="14"/>
                    <a:pt x="2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3" name="Freeform 221"/>
          <p:cNvSpPr>
            <a:spLocks noEditPoints="1"/>
          </p:cNvSpPr>
          <p:nvPr/>
        </p:nvSpPr>
        <p:spPr bwMode="auto">
          <a:xfrm>
            <a:off x="6865938" y="3434420"/>
            <a:ext cx="319088" cy="298450"/>
          </a:xfrm>
          <a:custGeom>
            <a:avLst/>
            <a:gdLst>
              <a:gd name="T0" fmla="*/ 153 w 216"/>
              <a:gd name="T1" fmla="*/ 110 h 202"/>
              <a:gd name="T2" fmla="*/ 143 w 216"/>
              <a:gd name="T3" fmla="*/ 110 h 202"/>
              <a:gd name="T4" fmla="*/ 138 w 216"/>
              <a:gd name="T5" fmla="*/ 115 h 202"/>
              <a:gd name="T6" fmla="*/ 83 w 216"/>
              <a:gd name="T7" fmla="*/ 61 h 202"/>
              <a:gd name="T8" fmla="*/ 119 w 216"/>
              <a:gd name="T9" fmla="*/ 25 h 202"/>
              <a:gd name="T10" fmla="*/ 119 w 216"/>
              <a:gd name="T11" fmla="*/ 16 h 202"/>
              <a:gd name="T12" fmla="*/ 106 w 216"/>
              <a:gd name="T13" fmla="*/ 3 h 202"/>
              <a:gd name="T14" fmla="*/ 96 w 216"/>
              <a:gd name="T15" fmla="*/ 3 h 202"/>
              <a:gd name="T16" fmla="*/ 80 w 216"/>
              <a:gd name="T17" fmla="*/ 10 h 202"/>
              <a:gd name="T18" fmla="*/ 65 w 216"/>
              <a:gd name="T19" fmla="*/ 3 h 202"/>
              <a:gd name="T20" fmla="*/ 56 w 216"/>
              <a:gd name="T21" fmla="*/ 3 h 202"/>
              <a:gd name="T22" fmla="*/ 2 w 216"/>
              <a:gd name="T23" fmla="*/ 56 h 202"/>
              <a:gd name="T24" fmla="*/ 2 w 216"/>
              <a:gd name="T25" fmla="*/ 66 h 202"/>
              <a:gd name="T26" fmla="*/ 36 w 216"/>
              <a:gd name="T27" fmla="*/ 99 h 202"/>
              <a:gd name="T28" fmla="*/ 40 w 216"/>
              <a:gd name="T29" fmla="*/ 101 h 202"/>
              <a:gd name="T30" fmla="*/ 45 w 216"/>
              <a:gd name="T31" fmla="*/ 99 h 202"/>
              <a:gd name="T32" fmla="*/ 74 w 216"/>
              <a:gd name="T33" fmla="*/ 70 h 202"/>
              <a:gd name="T34" fmla="*/ 128 w 216"/>
              <a:gd name="T35" fmla="*/ 125 h 202"/>
              <a:gd name="T36" fmla="*/ 123 w 216"/>
              <a:gd name="T37" fmla="*/ 130 h 202"/>
              <a:gd name="T38" fmla="*/ 123 w 216"/>
              <a:gd name="T39" fmla="*/ 139 h 202"/>
              <a:gd name="T40" fmla="*/ 183 w 216"/>
              <a:gd name="T41" fmla="*/ 200 h 202"/>
              <a:gd name="T42" fmla="*/ 188 w 216"/>
              <a:gd name="T43" fmla="*/ 202 h 202"/>
              <a:gd name="T44" fmla="*/ 193 w 216"/>
              <a:gd name="T45" fmla="*/ 200 h 202"/>
              <a:gd name="T46" fmla="*/ 213 w 216"/>
              <a:gd name="T47" fmla="*/ 180 h 202"/>
              <a:gd name="T48" fmla="*/ 213 w 216"/>
              <a:gd name="T49" fmla="*/ 170 h 202"/>
              <a:gd name="T50" fmla="*/ 153 w 216"/>
              <a:gd name="T51" fmla="*/ 110 h 202"/>
              <a:gd name="T52" fmla="*/ 40 w 216"/>
              <a:gd name="T53" fmla="*/ 85 h 202"/>
              <a:gd name="T54" fmla="*/ 16 w 216"/>
              <a:gd name="T55" fmla="*/ 61 h 202"/>
              <a:gd name="T56" fmla="*/ 61 w 216"/>
              <a:gd name="T57" fmla="*/ 16 h 202"/>
              <a:gd name="T58" fmla="*/ 80 w 216"/>
              <a:gd name="T59" fmla="*/ 23 h 202"/>
              <a:gd name="T60" fmla="*/ 100 w 216"/>
              <a:gd name="T61" fmla="*/ 16 h 202"/>
              <a:gd name="T62" fmla="*/ 105 w 216"/>
              <a:gd name="T63" fmla="*/ 21 h 202"/>
              <a:gd name="T64" fmla="*/ 40 w 216"/>
              <a:gd name="T65" fmla="*/ 85 h 202"/>
              <a:gd name="T66" fmla="*/ 188 w 216"/>
              <a:gd name="T67" fmla="*/ 186 h 202"/>
              <a:gd name="T68" fmla="*/ 137 w 216"/>
              <a:gd name="T69" fmla="*/ 135 h 202"/>
              <a:gd name="T70" fmla="*/ 148 w 216"/>
              <a:gd name="T71" fmla="*/ 124 h 202"/>
              <a:gd name="T72" fmla="*/ 199 w 216"/>
              <a:gd name="T73" fmla="*/ 175 h 202"/>
              <a:gd name="T74" fmla="*/ 188 w 216"/>
              <a:gd name="T75" fmla="*/ 18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02">
                <a:moveTo>
                  <a:pt x="153" y="110"/>
                </a:moveTo>
                <a:cubicBezTo>
                  <a:pt x="150" y="107"/>
                  <a:pt x="146" y="107"/>
                  <a:pt x="143" y="110"/>
                </a:cubicBezTo>
                <a:cubicBezTo>
                  <a:pt x="138" y="115"/>
                  <a:pt x="138" y="115"/>
                  <a:pt x="138" y="115"/>
                </a:cubicBezTo>
                <a:cubicBezTo>
                  <a:pt x="83" y="61"/>
                  <a:pt x="83" y="61"/>
                  <a:pt x="83" y="61"/>
                </a:cubicBezTo>
                <a:cubicBezTo>
                  <a:pt x="119" y="25"/>
                  <a:pt x="119" y="25"/>
                  <a:pt x="119" y="25"/>
                </a:cubicBezTo>
                <a:cubicBezTo>
                  <a:pt x="122" y="23"/>
                  <a:pt x="122" y="19"/>
                  <a:pt x="119" y="16"/>
                </a:cubicBezTo>
                <a:cubicBezTo>
                  <a:pt x="106" y="3"/>
                  <a:pt x="106" y="3"/>
                  <a:pt x="106" y="3"/>
                </a:cubicBezTo>
                <a:cubicBezTo>
                  <a:pt x="103" y="0"/>
                  <a:pt x="99" y="0"/>
                  <a:pt x="96" y="3"/>
                </a:cubicBezTo>
                <a:cubicBezTo>
                  <a:pt x="96" y="3"/>
                  <a:pt x="89" y="10"/>
                  <a:pt x="80" y="10"/>
                </a:cubicBezTo>
                <a:cubicBezTo>
                  <a:pt x="75" y="10"/>
                  <a:pt x="70" y="7"/>
                  <a:pt x="65" y="3"/>
                </a:cubicBezTo>
                <a:cubicBezTo>
                  <a:pt x="63" y="0"/>
                  <a:pt x="58" y="0"/>
                  <a:pt x="56" y="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9"/>
                  <a:pt x="0" y="63"/>
                  <a:pt x="2" y="66"/>
                </a:cubicBezTo>
                <a:cubicBezTo>
                  <a:pt x="36" y="99"/>
                  <a:pt x="36" y="99"/>
                  <a:pt x="36" y="99"/>
                </a:cubicBezTo>
                <a:cubicBezTo>
                  <a:pt x="37" y="101"/>
                  <a:pt x="39" y="101"/>
                  <a:pt x="40" y="101"/>
                </a:cubicBezTo>
                <a:cubicBezTo>
                  <a:pt x="42" y="101"/>
                  <a:pt x="44" y="101"/>
                  <a:pt x="45" y="99"/>
                </a:cubicBezTo>
                <a:cubicBezTo>
                  <a:pt x="74" y="70"/>
                  <a:pt x="74" y="70"/>
                  <a:pt x="74" y="70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123" y="130"/>
                  <a:pt x="123" y="130"/>
                  <a:pt x="123" y="130"/>
                </a:cubicBezTo>
                <a:cubicBezTo>
                  <a:pt x="120" y="133"/>
                  <a:pt x="120" y="137"/>
                  <a:pt x="123" y="139"/>
                </a:cubicBezTo>
                <a:cubicBezTo>
                  <a:pt x="183" y="200"/>
                  <a:pt x="183" y="200"/>
                  <a:pt x="183" y="200"/>
                </a:cubicBezTo>
                <a:cubicBezTo>
                  <a:pt x="185" y="201"/>
                  <a:pt x="186" y="202"/>
                  <a:pt x="188" y="202"/>
                </a:cubicBezTo>
                <a:cubicBezTo>
                  <a:pt x="190" y="202"/>
                  <a:pt x="191" y="201"/>
                  <a:pt x="193" y="200"/>
                </a:cubicBezTo>
                <a:cubicBezTo>
                  <a:pt x="213" y="180"/>
                  <a:pt x="213" y="180"/>
                  <a:pt x="213" y="180"/>
                </a:cubicBezTo>
                <a:cubicBezTo>
                  <a:pt x="216" y="177"/>
                  <a:pt x="216" y="173"/>
                  <a:pt x="213" y="170"/>
                </a:cubicBezTo>
                <a:lnTo>
                  <a:pt x="153" y="110"/>
                </a:lnTo>
                <a:close/>
                <a:moveTo>
                  <a:pt x="40" y="85"/>
                </a:moveTo>
                <a:cubicBezTo>
                  <a:pt x="16" y="61"/>
                  <a:pt x="16" y="61"/>
                  <a:pt x="16" y="61"/>
                </a:cubicBezTo>
                <a:cubicBezTo>
                  <a:pt x="61" y="16"/>
                  <a:pt x="61" y="16"/>
                  <a:pt x="61" y="16"/>
                </a:cubicBezTo>
                <a:cubicBezTo>
                  <a:pt x="67" y="21"/>
                  <a:pt x="73" y="23"/>
                  <a:pt x="80" y="23"/>
                </a:cubicBezTo>
                <a:cubicBezTo>
                  <a:pt x="89" y="23"/>
                  <a:pt x="96" y="19"/>
                  <a:pt x="100" y="16"/>
                </a:cubicBezTo>
                <a:cubicBezTo>
                  <a:pt x="105" y="21"/>
                  <a:pt x="105" y="21"/>
                  <a:pt x="105" y="21"/>
                </a:cubicBezTo>
                <a:lnTo>
                  <a:pt x="40" y="85"/>
                </a:lnTo>
                <a:close/>
                <a:moveTo>
                  <a:pt x="188" y="186"/>
                </a:moveTo>
                <a:cubicBezTo>
                  <a:pt x="137" y="135"/>
                  <a:pt x="137" y="135"/>
                  <a:pt x="137" y="135"/>
                </a:cubicBezTo>
                <a:cubicBezTo>
                  <a:pt x="148" y="124"/>
                  <a:pt x="148" y="124"/>
                  <a:pt x="148" y="124"/>
                </a:cubicBezTo>
                <a:cubicBezTo>
                  <a:pt x="199" y="175"/>
                  <a:pt x="199" y="175"/>
                  <a:pt x="199" y="175"/>
                </a:cubicBezTo>
                <a:lnTo>
                  <a:pt x="188" y="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" name="Freeform 222"/>
          <p:cNvSpPr>
            <a:spLocks noEditPoints="1"/>
          </p:cNvSpPr>
          <p:nvPr/>
        </p:nvSpPr>
        <p:spPr bwMode="auto">
          <a:xfrm>
            <a:off x="6375401" y="3434420"/>
            <a:ext cx="317500" cy="298450"/>
          </a:xfrm>
          <a:custGeom>
            <a:avLst/>
            <a:gdLst>
              <a:gd name="T0" fmla="*/ 143 w 215"/>
              <a:gd name="T1" fmla="*/ 110 h 202"/>
              <a:gd name="T2" fmla="*/ 127 w 215"/>
              <a:gd name="T3" fmla="*/ 105 h 202"/>
              <a:gd name="T4" fmla="*/ 161 w 215"/>
              <a:gd name="T5" fmla="*/ 81 h 202"/>
              <a:gd name="T6" fmla="*/ 198 w 215"/>
              <a:gd name="T7" fmla="*/ 28 h 202"/>
              <a:gd name="T8" fmla="*/ 169 w 215"/>
              <a:gd name="T9" fmla="*/ 39 h 202"/>
              <a:gd name="T10" fmla="*/ 174 w 215"/>
              <a:gd name="T11" fmla="*/ 10 h 202"/>
              <a:gd name="T12" fmla="*/ 168 w 215"/>
              <a:gd name="T13" fmla="*/ 1 h 202"/>
              <a:gd name="T14" fmla="*/ 121 w 215"/>
              <a:gd name="T15" fmla="*/ 51 h 202"/>
              <a:gd name="T16" fmla="*/ 60 w 215"/>
              <a:gd name="T17" fmla="*/ 37 h 202"/>
              <a:gd name="T18" fmla="*/ 67 w 215"/>
              <a:gd name="T19" fmla="*/ 27 h 202"/>
              <a:gd name="T20" fmla="*/ 30 w 215"/>
              <a:gd name="T21" fmla="*/ 2 h 202"/>
              <a:gd name="T22" fmla="*/ 15 w 215"/>
              <a:gd name="T23" fmla="*/ 9 h 202"/>
              <a:gd name="T24" fmla="*/ 35 w 215"/>
              <a:gd name="T25" fmla="*/ 51 h 202"/>
              <a:gd name="T26" fmla="*/ 40 w 215"/>
              <a:gd name="T27" fmla="*/ 54 h 202"/>
              <a:gd name="T28" fmla="*/ 50 w 215"/>
              <a:gd name="T29" fmla="*/ 47 h 202"/>
              <a:gd name="T30" fmla="*/ 9 w 215"/>
              <a:gd name="T31" fmla="*/ 164 h 202"/>
              <a:gd name="T32" fmla="*/ 0 w 215"/>
              <a:gd name="T33" fmla="*/ 186 h 202"/>
              <a:gd name="T34" fmla="*/ 9 w 215"/>
              <a:gd name="T35" fmla="*/ 200 h 202"/>
              <a:gd name="T36" fmla="*/ 16 w 215"/>
              <a:gd name="T37" fmla="*/ 201 h 202"/>
              <a:gd name="T38" fmla="*/ 38 w 215"/>
              <a:gd name="T39" fmla="*/ 193 h 202"/>
              <a:gd name="T40" fmla="*/ 128 w 215"/>
              <a:gd name="T41" fmla="*/ 125 h 202"/>
              <a:gd name="T42" fmla="*/ 123 w 215"/>
              <a:gd name="T43" fmla="*/ 139 h 202"/>
              <a:gd name="T44" fmla="*/ 188 w 215"/>
              <a:gd name="T45" fmla="*/ 202 h 202"/>
              <a:gd name="T46" fmla="*/ 213 w 215"/>
              <a:gd name="T47" fmla="*/ 180 h 202"/>
              <a:gd name="T48" fmla="*/ 152 w 215"/>
              <a:gd name="T49" fmla="*/ 110 h 202"/>
              <a:gd name="T50" fmla="*/ 30 w 215"/>
              <a:gd name="T51" fmla="*/ 17 h 202"/>
              <a:gd name="T52" fmla="*/ 42 w 215"/>
              <a:gd name="T53" fmla="*/ 37 h 202"/>
              <a:gd name="T54" fmla="*/ 15 w 215"/>
              <a:gd name="T55" fmla="*/ 187 h 202"/>
              <a:gd name="T56" fmla="*/ 19 w 215"/>
              <a:gd name="T57" fmla="*/ 172 h 202"/>
              <a:gd name="T58" fmla="*/ 134 w 215"/>
              <a:gd name="T59" fmla="*/ 54 h 202"/>
              <a:gd name="T60" fmla="*/ 157 w 215"/>
              <a:gd name="T61" fmla="*/ 15 h 202"/>
              <a:gd name="T62" fmla="*/ 150 w 215"/>
              <a:gd name="T63" fmla="*/ 39 h 202"/>
              <a:gd name="T64" fmla="*/ 171 w 215"/>
              <a:gd name="T65" fmla="*/ 54 h 202"/>
              <a:gd name="T66" fmla="*/ 161 w 215"/>
              <a:gd name="T67" fmla="*/ 68 h 202"/>
              <a:gd name="T68" fmla="*/ 143 w 215"/>
              <a:gd name="T69" fmla="*/ 70 h 202"/>
              <a:gd name="T70" fmla="*/ 188 w 215"/>
              <a:gd name="T71" fmla="*/ 186 h 202"/>
              <a:gd name="T72" fmla="*/ 148 w 215"/>
              <a:gd name="T73" fmla="*/ 124 h 202"/>
              <a:gd name="T74" fmla="*/ 188 w 215"/>
              <a:gd name="T75" fmla="*/ 18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5" h="202">
                <a:moveTo>
                  <a:pt x="152" y="110"/>
                </a:moveTo>
                <a:cubicBezTo>
                  <a:pt x="150" y="107"/>
                  <a:pt x="146" y="107"/>
                  <a:pt x="143" y="110"/>
                </a:cubicBezTo>
                <a:cubicBezTo>
                  <a:pt x="138" y="115"/>
                  <a:pt x="138" y="115"/>
                  <a:pt x="138" y="115"/>
                </a:cubicBezTo>
                <a:cubicBezTo>
                  <a:pt x="127" y="105"/>
                  <a:pt x="127" y="105"/>
                  <a:pt x="127" y="105"/>
                </a:cubicBezTo>
                <a:cubicBezTo>
                  <a:pt x="150" y="81"/>
                  <a:pt x="150" y="81"/>
                  <a:pt x="150" y="81"/>
                </a:cubicBezTo>
                <a:cubicBezTo>
                  <a:pt x="161" y="81"/>
                  <a:pt x="161" y="81"/>
                  <a:pt x="161" y="81"/>
                </a:cubicBezTo>
                <a:cubicBezTo>
                  <a:pt x="187" y="81"/>
                  <a:pt x="201" y="65"/>
                  <a:pt x="201" y="34"/>
                </a:cubicBezTo>
                <a:cubicBezTo>
                  <a:pt x="201" y="32"/>
                  <a:pt x="200" y="30"/>
                  <a:pt x="198" y="28"/>
                </a:cubicBezTo>
                <a:cubicBezTo>
                  <a:pt x="196" y="27"/>
                  <a:pt x="194" y="27"/>
                  <a:pt x="192" y="28"/>
                </a:cubicBezTo>
                <a:cubicBezTo>
                  <a:pt x="169" y="39"/>
                  <a:pt x="169" y="39"/>
                  <a:pt x="169" y="39"/>
                </a:cubicBezTo>
                <a:cubicBezTo>
                  <a:pt x="163" y="33"/>
                  <a:pt x="163" y="33"/>
                  <a:pt x="163" y="33"/>
                </a:cubicBezTo>
                <a:cubicBezTo>
                  <a:pt x="174" y="10"/>
                  <a:pt x="174" y="10"/>
                  <a:pt x="174" y="10"/>
                </a:cubicBezTo>
                <a:cubicBezTo>
                  <a:pt x="175" y="8"/>
                  <a:pt x="175" y="6"/>
                  <a:pt x="174" y="4"/>
                </a:cubicBezTo>
                <a:cubicBezTo>
                  <a:pt x="172" y="2"/>
                  <a:pt x="170" y="1"/>
                  <a:pt x="168" y="1"/>
                </a:cubicBezTo>
                <a:cubicBezTo>
                  <a:pt x="137" y="1"/>
                  <a:pt x="121" y="14"/>
                  <a:pt x="121" y="41"/>
                </a:cubicBezTo>
                <a:cubicBezTo>
                  <a:pt x="121" y="51"/>
                  <a:pt x="121" y="51"/>
                  <a:pt x="121" y="51"/>
                </a:cubicBezTo>
                <a:cubicBezTo>
                  <a:pt x="97" y="75"/>
                  <a:pt x="97" y="75"/>
                  <a:pt x="97" y="75"/>
                </a:cubicBezTo>
                <a:cubicBezTo>
                  <a:pt x="60" y="37"/>
                  <a:pt x="60" y="37"/>
                  <a:pt x="60" y="37"/>
                </a:cubicBezTo>
                <a:cubicBezTo>
                  <a:pt x="65" y="32"/>
                  <a:pt x="65" y="32"/>
                  <a:pt x="65" y="32"/>
                </a:cubicBezTo>
                <a:cubicBezTo>
                  <a:pt x="67" y="31"/>
                  <a:pt x="67" y="29"/>
                  <a:pt x="67" y="27"/>
                </a:cubicBezTo>
                <a:cubicBezTo>
                  <a:pt x="67" y="25"/>
                  <a:pt x="66" y="23"/>
                  <a:pt x="64" y="22"/>
                </a:cubicBezTo>
                <a:cubicBezTo>
                  <a:pt x="30" y="2"/>
                  <a:pt x="30" y="2"/>
                  <a:pt x="30" y="2"/>
                </a:cubicBezTo>
                <a:cubicBezTo>
                  <a:pt x="28" y="0"/>
                  <a:pt x="24" y="0"/>
                  <a:pt x="22" y="3"/>
                </a:cubicBezTo>
                <a:cubicBezTo>
                  <a:pt x="15" y="9"/>
                  <a:pt x="15" y="9"/>
                  <a:pt x="15" y="9"/>
                </a:cubicBezTo>
                <a:cubicBezTo>
                  <a:pt x="13" y="11"/>
                  <a:pt x="13" y="15"/>
                  <a:pt x="14" y="17"/>
                </a:cubicBezTo>
                <a:cubicBezTo>
                  <a:pt x="35" y="51"/>
                  <a:pt x="35" y="51"/>
                  <a:pt x="35" y="51"/>
                </a:cubicBezTo>
                <a:cubicBezTo>
                  <a:pt x="36" y="53"/>
                  <a:pt x="37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2" y="54"/>
                  <a:pt x="44" y="54"/>
                  <a:pt x="45" y="52"/>
                </a:cubicBezTo>
                <a:cubicBezTo>
                  <a:pt x="50" y="47"/>
                  <a:pt x="50" y="47"/>
                  <a:pt x="50" y="47"/>
                </a:cubicBezTo>
                <a:cubicBezTo>
                  <a:pt x="88" y="84"/>
                  <a:pt x="88" y="84"/>
                  <a:pt x="88" y="84"/>
                </a:cubicBezTo>
                <a:cubicBezTo>
                  <a:pt x="9" y="164"/>
                  <a:pt x="9" y="164"/>
                  <a:pt x="9" y="164"/>
                </a:cubicBezTo>
                <a:cubicBezTo>
                  <a:pt x="8" y="164"/>
                  <a:pt x="7" y="165"/>
                  <a:pt x="7" y="16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9"/>
                  <a:pt x="0" y="191"/>
                  <a:pt x="2" y="193"/>
                </a:cubicBezTo>
                <a:cubicBezTo>
                  <a:pt x="9" y="200"/>
                  <a:pt x="9" y="200"/>
                  <a:pt x="9" y="200"/>
                </a:cubicBezTo>
                <a:cubicBezTo>
                  <a:pt x="10" y="201"/>
                  <a:pt x="12" y="202"/>
                  <a:pt x="14" y="202"/>
                </a:cubicBezTo>
                <a:cubicBezTo>
                  <a:pt x="14" y="202"/>
                  <a:pt x="15" y="202"/>
                  <a:pt x="16" y="201"/>
                </a:cubicBezTo>
                <a:cubicBezTo>
                  <a:pt x="36" y="195"/>
                  <a:pt x="36" y="195"/>
                  <a:pt x="36" y="195"/>
                </a:cubicBezTo>
                <a:cubicBezTo>
                  <a:pt x="37" y="194"/>
                  <a:pt x="38" y="194"/>
                  <a:pt x="38" y="193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123" y="130"/>
                  <a:pt x="123" y="130"/>
                  <a:pt x="123" y="130"/>
                </a:cubicBezTo>
                <a:cubicBezTo>
                  <a:pt x="120" y="133"/>
                  <a:pt x="120" y="137"/>
                  <a:pt x="123" y="139"/>
                </a:cubicBezTo>
                <a:cubicBezTo>
                  <a:pt x="183" y="200"/>
                  <a:pt x="183" y="200"/>
                  <a:pt x="183" y="200"/>
                </a:cubicBezTo>
                <a:cubicBezTo>
                  <a:pt x="184" y="201"/>
                  <a:pt x="186" y="202"/>
                  <a:pt x="188" y="202"/>
                </a:cubicBezTo>
                <a:cubicBezTo>
                  <a:pt x="190" y="202"/>
                  <a:pt x="191" y="201"/>
                  <a:pt x="193" y="200"/>
                </a:cubicBezTo>
                <a:cubicBezTo>
                  <a:pt x="213" y="180"/>
                  <a:pt x="213" y="180"/>
                  <a:pt x="213" y="180"/>
                </a:cubicBezTo>
                <a:cubicBezTo>
                  <a:pt x="215" y="177"/>
                  <a:pt x="215" y="173"/>
                  <a:pt x="213" y="170"/>
                </a:cubicBezTo>
                <a:lnTo>
                  <a:pt x="152" y="110"/>
                </a:lnTo>
                <a:close/>
                <a:moveTo>
                  <a:pt x="42" y="37"/>
                </a:moveTo>
                <a:cubicBezTo>
                  <a:pt x="30" y="17"/>
                  <a:pt x="30" y="17"/>
                  <a:pt x="30" y="17"/>
                </a:cubicBezTo>
                <a:cubicBezTo>
                  <a:pt x="50" y="29"/>
                  <a:pt x="50" y="29"/>
                  <a:pt x="50" y="29"/>
                </a:cubicBezTo>
                <a:lnTo>
                  <a:pt x="42" y="37"/>
                </a:lnTo>
                <a:close/>
                <a:moveTo>
                  <a:pt x="30" y="183"/>
                </a:moveTo>
                <a:cubicBezTo>
                  <a:pt x="15" y="187"/>
                  <a:pt x="15" y="187"/>
                  <a:pt x="15" y="187"/>
                </a:cubicBezTo>
                <a:cubicBezTo>
                  <a:pt x="14" y="187"/>
                  <a:pt x="14" y="187"/>
                  <a:pt x="14" y="187"/>
                </a:cubicBezTo>
                <a:cubicBezTo>
                  <a:pt x="19" y="172"/>
                  <a:pt x="19" y="172"/>
                  <a:pt x="19" y="172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34" y="58"/>
                  <a:pt x="134" y="56"/>
                  <a:pt x="134" y="54"/>
                </a:cubicBezTo>
                <a:cubicBezTo>
                  <a:pt x="134" y="41"/>
                  <a:pt x="134" y="41"/>
                  <a:pt x="134" y="41"/>
                </a:cubicBezTo>
                <a:cubicBezTo>
                  <a:pt x="134" y="29"/>
                  <a:pt x="137" y="18"/>
                  <a:pt x="157" y="15"/>
                </a:cubicBezTo>
                <a:cubicBezTo>
                  <a:pt x="148" y="31"/>
                  <a:pt x="148" y="31"/>
                  <a:pt x="148" y="31"/>
                </a:cubicBezTo>
                <a:cubicBezTo>
                  <a:pt x="147" y="34"/>
                  <a:pt x="148" y="37"/>
                  <a:pt x="150" y="39"/>
                </a:cubicBezTo>
                <a:cubicBezTo>
                  <a:pt x="163" y="52"/>
                  <a:pt x="163" y="52"/>
                  <a:pt x="163" y="52"/>
                </a:cubicBezTo>
                <a:cubicBezTo>
                  <a:pt x="165" y="54"/>
                  <a:pt x="168" y="55"/>
                  <a:pt x="171" y="54"/>
                </a:cubicBezTo>
                <a:cubicBezTo>
                  <a:pt x="187" y="45"/>
                  <a:pt x="187" y="45"/>
                  <a:pt x="187" y="45"/>
                </a:cubicBezTo>
                <a:cubicBezTo>
                  <a:pt x="184" y="65"/>
                  <a:pt x="172" y="68"/>
                  <a:pt x="161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6" y="68"/>
                  <a:pt x="144" y="68"/>
                  <a:pt x="143" y="70"/>
                </a:cubicBezTo>
                <a:lnTo>
                  <a:pt x="30" y="183"/>
                </a:lnTo>
                <a:close/>
                <a:moveTo>
                  <a:pt x="188" y="186"/>
                </a:moveTo>
                <a:cubicBezTo>
                  <a:pt x="137" y="135"/>
                  <a:pt x="137" y="135"/>
                  <a:pt x="137" y="135"/>
                </a:cubicBezTo>
                <a:cubicBezTo>
                  <a:pt x="148" y="124"/>
                  <a:pt x="148" y="124"/>
                  <a:pt x="148" y="124"/>
                </a:cubicBezTo>
                <a:cubicBezTo>
                  <a:pt x="199" y="175"/>
                  <a:pt x="199" y="175"/>
                  <a:pt x="199" y="175"/>
                </a:cubicBezTo>
                <a:lnTo>
                  <a:pt x="188" y="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294" name="Group 293"/>
          <p:cNvGrpSpPr/>
          <p:nvPr/>
        </p:nvGrpSpPr>
        <p:grpSpPr>
          <a:xfrm>
            <a:off x="6405563" y="3917020"/>
            <a:ext cx="258763" cy="317500"/>
            <a:chOff x="6405563" y="4316413"/>
            <a:chExt cx="258763" cy="317500"/>
          </a:xfrm>
        </p:grpSpPr>
        <p:sp>
          <p:nvSpPr>
            <p:cNvPr id="25" name="Freeform 223"/>
            <p:cNvSpPr>
              <a:spLocks/>
            </p:cNvSpPr>
            <p:nvPr/>
          </p:nvSpPr>
          <p:spPr bwMode="auto">
            <a:xfrm>
              <a:off x="6405563" y="4316413"/>
              <a:ext cx="79375" cy="317500"/>
            </a:xfrm>
            <a:custGeom>
              <a:avLst/>
              <a:gdLst>
                <a:gd name="T0" fmla="*/ 7 w 54"/>
                <a:gd name="T1" fmla="*/ 0 h 215"/>
                <a:gd name="T2" fmla="*/ 0 w 54"/>
                <a:gd name="T3" fmla="*/ 7 h 215"/>
                <a:gd name="T4" fmla="*/ 0 w 54"/>
                <a:gd name="T5" fmla="*/ 60 h 215"/>
                <a:gd name="T6" fmla="*/ 5 w 54"/>
                <a:gd name="T7" fmla="*/ 67 h 215"/>
                <a:gd name="T8" fmla="*/ 20 w 54"/>
                <a:gd name="T9" fmla="*/ 72 h 215"/>
                <a:gd name="T10" fmla="*/ 20 w 54"/>
                <a:gd name="T11" fmla="*/ 208 h 215"/>
                <a:gd name="T12" fmla="*/ 27 w 54"/>
                <a:gd name="T13" fmla="*/ 215 h 215"/>
                <a:gd name="T14" fmla="*/ 34 w 54"/>
                <a:gd name="T15" fmla="*/ 208 h 215"/>
                <a:gd name="T16" fmla="*/ 34 w 54"/>
                <a:gd name="T17" fmla="*/ 72 h 215"/>
                <a:gd name="T18" fmla="*/ 49 w 54"/>
                <a:gd name="T19" fmla="*/ 67 h 215"/>
                <a:gd name="T20" fmla="*/ 54 w 54"/>
                <a:gd name="T21" fmla="*/ 60 h 215"/>
                <a:gd name="T22" fmla="*/ 54 w 54"/>
                <a:gd name="T23" fmla="*/ 7 h 215"/>
                <a:gd name="T24" fmla="*/ 47 w 54"/>
                <a:gd name="T25" fmla="*/ 0 h 215"/>
                <a:gd name="T26" fmla="*/ 40 w 54"/>
                <a:gd name="T27" fmla="*/ 7 h 215"/>
                <a:gd name="T28" fmla="*/ 40 w 54"/>
                <a:gd name="T29" fmla="*/ 56 h 215"/>
                <a:gd name="T30" fmla="*/ 34 w 54"/>
                <a:gd name="T31" fmla="*/ 58 h 215"/>
                <a:gd name="T32" fmla="*/ 34 w 54"/>
                <a:gd name="T33" fmla="*/ 7 h 215"/>
                <a:gd name="T34" fmla="*/ 27 w 54"/>
                <a:gd name="T35" fmla="*/ 0 h 215"/>
                <a:gd name="T36" fmla="*/ 20 w 54"/>
                <a:gd name="T37" fmla="*/ 7 h 215"/>
                <a:gd name="T38" fmla="*/ 20 w 54"/>
                <a:gd name="T39" fmla="*/ 58 h 215"/>
                <a:gd name="T40" fmla="*/ 14 w 54"/>
                <a:gd name="T41" fmla="*/ 56 h 215"/>
                <a:gd name="T42" fmla="*/ 14 w 54"/>
                <a:gd name="T43" fmla="*/ 7 h 215"/>
                <a:gd name="T44" fmla="*/ 7 w 54"/>
                <a:gd name="T45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215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2" y="66"/>
                    <a:pt x="5" y="67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208"/>
                    <a:pt x="20" y="208"/>
                    <a:pt x="20" y="208"/>
                  </a:cubicBezTo>
                  <a:cubicBezTo>
                    <a:pt x="20" y="212"/>
                    <a:pt x="23" y="215"/>
                    <a:pt x="27" y="215"/>
                  </a:cubicBezTo>
                  <a:cubicBezTo>
                    <a:pt x="31" y="215"/>
                    <a:pt x="34" y="212"/>
                    <a:pt x="34" y="208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52" y="66"/>
                    <a:pt x="54" y="63"/>
                    <a:pt x="54" y="60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1" y="0"/>
                    <a:pt x="47" y="0"/>
                  </a:cubicBezTo>
                  <a:cubicBezTo>
                    <a:pt x="43" y="0"/>
                    <a:pt x="40" y="3"/>
                    <a:pt x="40" y="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3" y="0"/>
                    <a:pt x="20" y="3"/>
                    <a:pt x="20" y="7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Freeform 224"/>
            <p:cNvSpPr>
              <a:spLocks noEditPoints="1"/>
            </p:cNvSpPr>
            <p:nvPr/>
          </p:nvSpPr>
          <p:spPr bwMode="auto">
            <a:xfrm>
              <a:off x="6494463" y="4316413"/>
              <a:ext cx="60325" cy="317500"/>
            </a:xfrm>
            <a:custGeom>
              <a:avLst/>
              <a:gdLst>
                <a:gd name="T0" fmla="*/ 34 w 41"/>
                <a:gd name="T1" fmla="*/ 215 h 215"/>
                <a:gd name="T2" fmla="*/ 41 w 41"/>
                <a:gd name="T3" fmla="*/ 208 h 215"/>
                <a:gd name="T4" fmla="*/ 41 w 41"/>
                <a:gd name="T5" fmla="*/ 124 h 215"/>
                <a:gd name="T6" fmla="*/ 41 w 41"/>
                <a:gd name="T7" fmla="*/ 124 h 215"/>
                <a:gd name="T8" fmla="*/ 41 w 41"/>
                <a:gd name="T9" fmla="*/ 7 h 215"/>
                <a:gd name="T10" fmla="*/ 34 w 41"/>
                <a:gd name="T11" fmla="*/ 0 h 215"/>
                <a:gd name="T12" fmla="*/ 21 w 41"/>
                <a:gd name="T13" fmla="*/ 0 h 215"/>
                <a:gd name="T14" fmla="*/ 14 w 41"/>
                <a:gd name="T15" fmla="*/ 6 h 215"/>
                <a:gd name="T16" fmla="*/ 1 w 41"/>
                <a:gd name="T17" fmla="*/ 117 h 215"/>
                <a:gd name="T18" fmla="*/ 6 w 41"/>
                <a:gd name="T19" fmla="*/ 124 h 215"/>
                <a:gd name="T20" fmla="*/ 27 w 41"/>
                <a:gd name="T21" fmla="*/ 129 h 215"/>
                <a:gd name="T22" fmla="*/ 27 w 41"/>
                <a:gd name="T23" fmla="*/ 208 h 215"/>
                <a:gd name="T24" fmla="*/ 34 w 41"/>
                <a:gd name="T25" fmla="*/ 215 h 215"/>
                <a:gd name="T26" fmla="*/ 15 w 41"/>
                <a:gd name="T27" fmla="*/ 112 h 215"/>
                <a:gd name="T28" fmla="*/ 27 w 41"/>
                <a:gd name="T29" fmla="*/ 13 h 215"/>
                <a:gd name="T30" fmla="*/ 27 w 41"/>
                <a:gd name="T31" fmla="*/ 13 h 215"/>
                <a:gd name="T32" fmla="*/ 27 w 41"/>
                <a:gd name="T33" fmla="*/ 115 h 215"/>
                <a:gd name="T34" fmla="*/ 15 w 41"/>
                <a:gd name="T35" fmla="*/ 11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215">
                  <a:moveTo>
                    <a:pt x="34" y="215"/>
                  </a:moveTo>
                  <a:cubicBezTo>
                    <a:pt x="38" y="215"/>
                    <a:pt x="41" y="212"/>
                    <a:pt x="41" y="208"/>
                  </a:cubicBezTo>
                  <a:cubicBezTo>
                    <a:pt x="41" y="124"/>
                    <a:pt x="41" y="124"/>
                    <a:pt x="41" y="124"/>
                  </a:cubicBezTo>
                  <a:cubicBezTo>
                    <a:pt x="41" y="124"/>
                    <a:pt x="41" y="124"/>
                    <a:pt x="41" y="124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38" y="0"/>
                    <a:pt x="3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6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20"/>
                    <a:pt x="2" y="123"/>
                    <a:pt x="6" y="124"/>
                  </a:cubicBezTo>
                  <a:cubicBezTo>
                    <a:pt x="27" y="129"/>
                    <a:pt x="27" y="129"/>
                    <a:pt x="27" y="129"/>
                  </a:cubicBezTo>
                  <a:cubicBezTo>
                    <a:pt x="27" y="208"/>
                    <a:pt x="27" y="208"/>
                    <a:pt x="27" y="208"/>
                  </a:cubicBezTo>
                  <a:cubicBezTo>
                    <a:pt x="27" y="212"/>
                    <a:pt x="30" y="215"/>
                    <a:pt x="34" y="215"/>
                  </a:cubicBezTo>
                  <a:close/>
                  <a:moveTo>
                    <a:pt x="15" y="112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5"/>
                    <a:pt x="27" y="115"/>
                    <a:pt x="27" y="115"/>
                  </a:cubicBezTo>
                  <a:lnTo>
                    <a:pt x="15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Freeform 225"/>
            <p:cNvSpPr>
              <a:spLocks noEditPoints="1"/>
            </p:cNvSpPr>
            <p:nvPr/>
          </p:nvSpPr>
          <p:spPr bwMode="auto">
            <a:xfrm>
              <a:off x="6573838" y="4316413"/>
              <a:ext cx="90488" cy="317500"/>
            </a:xfrm>
            <a:custGeom>
              <a:avLst/>
              <a:gdLst>
                <a:gd name="T0" fmla="*/ 30 w 61"/>
                <a:gd name="T1" fmla="*/ 215 h 215"/>
                <a:gd name="T2" fmla="*/ 37 w 61"/>
                <a:gd name="T3" fmla="*/ 208 h 215"/>
                <a:gd name="T4" fmla="*/ 37 w 61"/>
                <a:gd name="T5" fmla="*/ 80 h 215"/>
                <a:gd name="T6" fmla="*/ 61 w 61"/>
                <a:gd name="T7" fmla="*/ 47 h 215"/>
                <a:gd name="T8" fmla="*/ 30 w 61"/>
                <a:gd name="T9" fmla="*/ 0 h 215"/>
                <a:gd name="T10" fmla="*/ 0 w 61"/>
                <a:gd name="T11" fmla="*/ 47 h 215"/>
                <a:gd name="T12" fmla="*/ 24 w 61"/>
                <a:gd name="T13" fmla="*/ 80 h 215"/>
                <a:gd name="T14" fmla="*/ 24 w 61"/>
                <a:gd name="T15" fmla="*/ 208 h 215"/>
                <a:gd name="T16" fmla="*/ 30 w 61"/>
                <a:gd name="T17" fmla="*/ 215 h 215"/>
                <a:gd name="T18" fmla="*/ 14 w 61"/>
                <a:gd name="T19" fmla="*/ 47 h 215"/>
                <a:gd name="T20" fmla="*/ 30 w 61"/>
                <a:gd name="T21" fmla="*/ 13 h 215"/>
                <a:gd name="T22" fmla="*/ 47 w 61"/>
                <a:gd name="T23" fmla="*/ 47 h 215"/>
                <a:gd name="T24" fmla="*/ 30 w 61"/>
                <a:gd name="T25" fmla="*/ 67 h 215"/>
                <a:gd name="T26" fmla="*/ 14 w 61"/>
                <a:gd name="T27" fmla="*/ 4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15">
                  <a:moveTo>
                    <a:pt x="30" y="215"/>
                  </a:moveTo>
                  <a:cubicBezTo>
                    <a:pt x="34" y="215"/>
                    <a:pt x="37" y="212"/>
                    <a:pt x="37" y="20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51" y="76"/>
                    <a:pt x="61" y="61"/>
                    <a:pt x="61" y="47"/>
                  </a:cubicBezTo>
                  <a:cubicBezTo>
                    <a:pt x="61" y="33"/>
                    <a:pt x="49" y="0"/>
                    <a:pt x="30" y="0"/>
                  </a:cubicBezTo>
                  <a:cubicBezTo>
                    <a:pt x="12" y="0"/>
                    <a:pt x="0" y="33"/>
                    <a:pt x="0" y="47"/>
                  </a:cubicBezTo>
                  <a:cubicBezTo>
                    <a:pt x="0" y="61"/>
                    <a:pt x="10" y="76"/>
                    <a:pt x="24" y="80"/>
                  </a:cubicBezTo>
                  <a:cubicBezTo>
                    <a:pt x="24" y="208"/>
                    <a:pt x="24" y="208"/>
                    <a:pt x="24" y="208"/>
                  </a:cubicBezTo>
                  <a:cubicBezTo>
                    <a:pt x="24" y="212"/>
                    <a:pt x="27" y="215"/>
                    <a:pt x="30" y="215"/>
                  </a:cubicBezTo>
                  <a:close/>
                  <a:moveTo>
                    <a:pt x="14" y="47"/>
                  </a:moveTo>
                  <a:cubicBezTo>
                    <a:pt x="14" y="33"/>
                    <a:pt x="25" y="13"/>
                    <a:pt x="30" y="13"/>
                  </a:cubicBezTo>
                  <a:cubicBezTo>
                    <a:pt x="36" y="13"/>
                    <a:pt x="47" y="33"/>
                    <a:pt x="47" y="47"/>
                  </a:cubicBezTo>
                  <a:cubicBezTo>
                    <a:pt x="47" y="56"/>
                    <a:pt x="40" y="67"/>
                    <a:pt x="30" y="67"/>
                  </a:cubicBezTo>
                  <a:cubicBezTo>
                    <a:pt x="21" y="67"/>
                    <a:pt x="14" y="56"/>
                    <a:pt x="14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3" name="Group 292"/>
          <p:cNvGrpSpPr/>
          <p:nvPr/>
        </p:nvGrpSpPr>
        <p:grpSpPr>
          <a:xfrm>
            <a:off x="6865938" y="3917020"/>
            <a:ext cx="317500" cy="317500"/>
            <a:chOff x="6865938" y="4316413"/>
            <a:chExt cx="317500" cy="317500"/>
          </a:xfrm>
        </p:grpSpPr>
        <p:sp>
          <p:nvSpPr>
            <p:cNvPr id="28" name="Freeform 226"/>
            <p:cNvSpPr>
              <a:spLocks/>
            </p:cNvSpPr>
            <p:nvPr/>
          </p:nvSpPr>
          <p:spPr bwMode="auto">
            <a:xfrm>
              <a:off x="7104063" y="4316413"/>
              <a:ext cx="79375" cy="317500"/>
            </a:xfrm>
            <a:custGeom>
              <a:avLst/>
              <a:gdLst>
                <a:gd name="T0" fmla="*/ 47 w 54"/>
                <a:gd name="T1" fmla="*/ 0 h 215"/>
                <a:gd name="T2" fmla="*/ 40 w 54"/>
                <a:gd name="T3" fmla="*/ 7 h 215"/>
                <a:gd name="T4" fmla="*/ 40 w 54"/>
                <a:gd name="T5" fmla="*/ 56 h 215"/>
                <a:gd name="T6" fmla="*/ 34 w 54"/>
                <a:gd name="T7" fmla="*/ 58 h 215"/>
                <a:gd name="T8" fmla="*/ 34 w 54"/>
                <a:gd name="T9" fmla="*/ 7 h 215"/>
                <a:gd name="T10" fmla="*/ 27 w 54"/>
                <a:gd name="T11" fmla="*/ 0 h 215"/>
                <a:gd name="T12" fmla="*/ 20 w 54"/>
                <a:gd name="T13" fmla="*/ 7 h 215"/>
                <a:gd name="T14" fmla="*/ 20 w 54"/>
                <a:gd name="T15" fmla="*/ 58 h 215"/>
                <a:gd name="T16" fmla="*/ 14 w 54"/>
                <a:gd name="T17" fmla="*/ 56 h 215"/>
                <a:gd name="T18" fmla="*/ 14 w 54"/>
                <a:gd name="T19" fmla="*/ 7 h 215"/>
                <a:gd name="T20" fmla="*/ 7 w 54"/>
                <a:gd name="T21" fmla="*/ 0 h 215"/>
                <a:gd name="T22" fmla="*/ 0 w 54"/>
                <a:gd name="T23" fmla="*/ 7 h 215"/>
                <a:gd name="T24" fmla="*/ 0 w 54"/>
                <a:gd name="T25" fmla="*/ 60 h 215"/>
                <a:gd name="T26" fmla="*/ 5 w 54"/>
                <a:gd name="T27" fmla="*/ 67 h 215"/>
                <a:gd name="T28" fmla="*/ 20 w 54"/>
                <a:gd name="T29" fmla="*/ 72 h 215"/>
                <a:gd name="T30" fmla="*/ 20 w 54"/>
                <a:gd name="T31" fmla="*/ 208 h 215"/>
                <a:gd name="T32" fmla="*/ 27 w 54"/>
                <a:gd name="T33" fmla="*/ 215 h 215"/>
                <a:gd name="T34" fmla="*/ 34 w 54"/>
                <a:gd name="T35" fmla="*/ 208 h 215"/>
                <a:gd name="T36" fmla="*/ 34 w 54"/>
                <a:gd name="T37" fmla="*/ 72 h 215"/>
                <a:gd name="T38" fmla="*/ 49 w 54"/>
                <a:gd name="T39" fmla="*/ 67 h 215"/>
                <a:gd name="T40" fmla="*/ 54 w 54"/>
                <a:gd name="T41" fmla="*/ 60 h 215"/>
                <a:gd name="T42" fmla="*/ 54 w 54"/>
                <a:gd name="T43" fmla="*/ 7 h 215"/>
                <a:gd name="T44" fmla="*/ 47 w 54"/>
                <a:gd name="T45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215">
                  <a:moveTo>
                    <a:pt x="47" y="0"/>
                  </a:moveTo>
                  <a:cubicBezTo>
                    <a:pt x="43" y="0"/>
                    <a:pt x="40" y="3"/>
                    <a:pt x="40" y="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3" y="0"/>
                    <a:pt x="20" y="3"/>
                    <a:pt x="20" y="7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2" y="66"/>
                    <a:pt x="5" y="67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208"/>
                    <a:pt x="20" y="208"/>
                    <a:pt x="20" y="208"/>
                  </a:cubicBezTo>
                  <a:cubicBezTo>
                    <a:pt x="20" y="212"/>
                    <a:pt x="23" y="215"/>
                    <a:pt x="27" y="215"/>
                  </a:cubicBezTo>
                  <a:cubicBezTo>
                    <a:pt x="31" y="215"/>
                    <a:pt x="34" y="212"/>
                    <a:pt x="34" y="208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52" y="66"/>
                    <a:pt x="54" y="63"/>
                    <a:pt x="54" y="60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1" y="0"/>
                    <a:pt x="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Freeform 227"/>
            <p:cNvSpPr>
              <a:spLocks noEditPoints="1"/>
            </p:cNvSpPr>
            <p:nvPr/>
          </p:nvSpPr>
          <p:spPr bwMode="auto">
            <a:xfrm>
              <a:off x="6865938" y="4367213"/>
              <a:ext cx="247650" cy="246062"/>
            </a:xfrm>
            <a:custGeom>
              <a:avLst/>
              <a:gdLst>
                <a:gd name="T0" fmla="*/ 168 w 168"/>
                <a:gd name="T1" fmla="*/ 83 h 167"/>
                <a:gd name="T2" fmla="*/ 84 w 168"/>
                <a:gd name="T3" fmla="*/ 0 h 167"/>
                <a:gd name="T4" fmla="*/ 0 w 168"/>
                <a:gd name="T5" fmla="*/ 83 h 167"/>
                <a:gd name="T6" fmla="*/ 84 w 168"/>
                <a:gd name="T7" fmla="*/ 167 h 167"/>
                <a:gd name="T8" fmla="*/ 168 w 168"/>
                <a:gd name="T9" fmla="*/ 83 h 167"/>
                <a:gd name="T10" fmla="*/ 14 w 168"/>
                <a:gd name="T11" fmla="*/ 83 h 167"/>
                <a:gd name="T12" fmla="*/ 84 w 168"/>
                <a:gd name="T13" fmla="*/ 13 h 167"/>
                <a:gd name="T14" fmla="*/ 155 w 168"/>
                <a:gd name="T15" fmla="*/ 83 h 167"/>
                <a:gd name="T16" fmla="*/ 84 w 168"/>
                <a:gd name="T17" fmla="*/ 154 h 167"/>
                <a:gd name="T18" fmla="*/ 14 w 168"/>
                <a:gd name="T19" fmla="*/ 8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7">
                  <a:moveTo>
                    <a:pt x="168" y="83"/>
                  </a:moveTo>
                  <a:cubicBezTo>
                    <a:pt x="168" y="37"/>
                    <a:pt x="130" y="0"/>
                    <a:pt x="84" y="0"/>
                  </a:cubicBezTo>
                  <a:cubicBezTo>
                    <a:pt x="38" y="0"/>
                    <a:pt x="0" y="37"/>
                    <a:pt x="0" y="83"/>
                  </a:cubicBezTo>
                  <a:cubicBezTo>
                    <a:pt x="0" y="130"/>
                    <a:pt x="38" y="167"/>
                    <a:pt x="84" y="167"/>
                  </a:cubicBezTo>
                  <a:cubicBezTo>
                    <a:pt x="130" y="167"/>
                    <a:pt x="168" y="130"/>
                    <a:pt x="168" y="83"/>
                  </a:cubicBezTo>
                  <a:close/>
                  <a:moveTo>
                    <a:pt x="14" y="83"/>
                  </a:moveTo>
                  <a:cubicBezTo>
                    <a:pt x="14" y="45"/>
                    <a:pt x="45" y="13"/>
                    <a:pt x="84" y="13"/>
                  </a:cubicBezTo>
                  <a:cubicBezTo>
                    <a:pt x="123" y="13"/>
                    <a:pt x="155" y="45"/>
                    <a:pt x="155" y="83"/>
                  </a:cubicBezTo>
                  <a:cubicBezTo>
                    <a:pt x="155" y="122"/>
                    <a:pt x="123" y="154"/>
                    <a:pt x="84" y="154"/>
                  </a:cubicBezTo>
                  <a:cubicBezTo>
                    <a:pt x="45" y="154"/>
                    <a:pt x="14" y="122"/>
                    <a:pt x="14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Freeform 228"/>
            <p:cNvSpPr>
              <a:spLocks noEditPoints="1"/>
            </p:cNvSpPr>
            <p:nvPr/>
          </p:nvSpPr>
          <p:spPr bwMode="auto">
            <a:xfrm>
              <a:off x="6905626" y="4405313"/>
              <a:ext cx="168275" cy="168275"/>
            </a:xfrm>
            <a:custGeom>
              <a:avLst/>
              <a:gdLst>
                <a:gd name="T0" fmla="*/ 114 w 114"/>
                <a:gd name="T1" fmla="*/ 57 h 114"/>
                <a:gd name="T2" fmla="*/ 57 w 114"/>
                <a:gd name="T3" fmla="*/ 0 h 114"/>
                <a:gd name="T4" fmla="*/ 0 w 114"/>
                <a:gd name="T5" fmla="*/ 57 h 114"/>
                <a:gd name="T6" fmla="*/ 57 w 114"/>
                <a:gd name="T7" fmla="*/ 114 h 114"/>
                <a:gd name="T8" fmla="*/ 114 w 114"/>
                <a:gd name="T9" fmla="*/ 57 h 114"/>
                <a:gd name="T10" fmla="*/ 13 w 114"/>
                <a:gd name="T11" fmla="*/ 57 h 114"/>
                <a:gd name="T12" fmla="*/ 57 w 114"/>
                <a:gd name="T13" fmla="*/ 14 h 114"/>
                <a:gd name="T14" fmla="*/ 101 w 114"/>
                <a:gd name="T15" fmla="*/ 57 h 114"/>
                <a:gd name="T16" fmla="*/ 57 w 114"/>
                <a:gd name="T17" fmla="*/ 101 h 114"/>
                <a:gd name="T18" fmla="*/ 13 w 114"/>
                <a:gd name="T1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114" y="57"/>
                  </a:moveTo>
                  <a:cubicBezTo>
                    <a:pt x="114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lose/>
                  <a:moveTo>
                    <a:pt x="13" y="57"/>
                  </a:moveTo>
                  <a:cubicBezTo>
                    <a:pt x="13" y="33"/>
                    <a:pt x="33" y="14"/>
                    <a:pt x="57" y="14"/>
                  </a:cubicBezTo>
                  <a:cubicBezTo>
                    <a:pt x="81" y="14"/>
                    <a:pt x="101" y="33"/>
                    <a:pt x="101" y="57"/>
                  </a:cubicBezTo>
                  <a:cubicBezTo>
                    <a:pt x="101" y="81"/>
                    <a:pt x="81" y="101"/>
                    <a:pt x="57" y="101"/>
                  </a:cubicBezTo>
                  <a:cubicBezTo>
                    <a:pt x="33" y="101"/>
                    <a:pt x="13" y="81"/>
                    <a:pt x="13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2" name="Group 291"/>
          <p:cNvGrpSpPr/>
          <p:nvPr/>
        </p:nvGrpSpPr>
        <p:grpSpPr>
          <a:xfrm>
            <a:off x="7356476" y="3917020"/>
            <a:ext cx="317500" cy="317500"/>
            <a:chOff x="7356476" y="4316413"/>
            <a:chExt cx="317500" cy="317500"/>
          </a:xfrm>
        </p:grpSpPr>
        <p:sp>
          <p:nvSpPr>
            <p:cNvPr id="31" name="Freeform 229"/>
            <p:cNvSpPr>
              <a:spLocks noEditPoints="1"/>
            </p:cNvSpPr>
            <p:nvPr/>
          </p:nvSpPr>
          <p:spPr bwMode="auto">
            <a:xfrm>
              <a:off x="7356476" y="4367213"/>
              <a:ext cx="247650" cy="246062"/>
            </a:xfrm>
            <a:custGeom>
              <a:avLst/>
              <a:gdLst>
                <a:gd name="T0" fmla="*/ 84 w 168"/>
                <a:gd name="T1" fmla="*/ 167 h 167"/>
                <a:gd name="T2" fmla="*/ 168 w 168"/>
                <a:gd name="T3" fmla="*/ 83 h 167"/>
                <a:gd name="T4" fmla="*/ 84 w 168"/>
                <a:gd name="T5" fmla="*/ 0 h 167"/>
                <a:gd name="T6" fmla="*/ 0 w 168"/>
                <a:gd name="T7" fmla="*/ 83 h 167"/>
                <a:gd name="T8" fmla="*/ 84 w 168"/>
                <a:gd name="T9" fmla="*/ 167 h 167"/>
                <a:gd name="T10" fmla="*/ 84 w 168"/>
                <a:gd name="T11" fmla="*/ 13 h 167"/>
                <a:gd name="T12" fmla="*/ 155 w 168"/>
                <a:gd name="T13" fmla="*/ 83 h 167"/>
                <a:gd name="T14" fmla="*/ 84 w 168"/>
                <a:gd name="T15" fmla="*/ 154 h 167"/>
                <a:gd name="T16" fmla="*/ 14 w 168"/>
                <a:gd name="T17" fmla="*/ 83 h 167"/>
                <a:gd name="T18" fmla="*/ 84 w 168"/>
                <a:gd name="T19" fmla="*/ 1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7">
                  <a:moveTo>
                    <a:pt x="84" y="167"/>
                  </a:moveTo>
                  <a:cubicBezTo>
                    <a:pt x="130" y="167"/>
                    <a:pt x="168" y="130"/>
                    <a:pt x="168" y="83"/>
                  </a:cubicBezTo>
                  <a:cubicBezTo>
                    <a:pt x="168" y="37"/>
                    <a:pt x="130" y="0"/>
                    <a:pt x="84" y="0"/>
                  </a:cubicBezTo>
                  <a:cubicBezTo>
                    <a:pt x="38" y="0"/>
                    <a:pt x="0" y="37"/>
                    <a:pt x="0" y="83"/>
                  </a:cubicBezTo>
                  <a:cubicBezTo>
                    <a:pt x="0" y="130"/>
                    <a:pt x="38" y="167"/>
                    <a:pt x="84" y="167"/>
                  </a:cubicBezTo>
                  <a:close/>
                  <a:moveTo>
                    <a:pt x="84" y="13"/>
                  </a:moveTo>
                  <a:cubicBezTo>
                    <a:pt x="123" y="13"/>
                    <a:pt x="155" y="45"/>
                    <a:pt x="155" y="83"/>
                  </a:cubicBezTo>
                  <a:cubicBezTo>
                    <a:pt x="155" y="122"/>
                    <a:pt x="123" y="154"/>
                    <a:pt x="84" y="154"/>
                  </a:cubicBezTo>
                  <a:cubicBezTo>
                    <a:pt x="45" y="154"/>
                    <a:pt x="14" y="122"/>
                    <a:pt x="14" y="83"/>
                  </a:cubicBezTo>
                  <a:cubicBezTo>
                    <a:pt x="14" y="45"/>
                    <a:pt x="45" y="13"/>
                    <a:pt x="84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Freeform 230"/>
            <p:cNvSpPr>
              <a:spLocks noEditPoints="1"/>
            </p:cNvSpPr>
            <p:nvPr/>
          </p:nvSpPr>
          <p:spPr bwMode="auto">
            <a:xfrm>
              <a:off x="7396163" y="4405313"/>
              <a:ext cx="168275" cy="168275"/>
            </a:xfrm>
            <a:custGeom>
              <a:avLst/>
              <a:gdLst>
                <a:gd name="T0" fmla="*/ 57 w 114"/>
                <a:gd name="T1" fmla="*/ 114 h 114"/>
                <a:gd name="T2" fmla="*/ 114 w 114"/>
                <a:gd name="T3" fmla="*/ 57 h 114"/>
                <a:gd name="T4" fmla="*/ 57 w 114"/>
                <a:gd name="T5" fmla="*/ 0 h 114"/>
                <a:gd name="T6" fmla="*/ 0 w 114"/>
                <a:gd name="T7" fmla="*/ 57 h 114"/>
                <a:gd name="T8" fmla="*/ 57 w 114"/>
                <a:gd name="T9" fmla="*/ 114 h 114"/>
                <a:gd name="T10" fmla="*/ 57 w 114"/>
                <a:gd name="T11" fmla="*/ 14 h 114"/>
                <a:gd name="T12" fmla="*/ 101 w 114"/>
                <a:gd name="T13" fmla="*/ 57 h 114"/>
                <a:gd name="T14" fmla="*/ 57 w 114"/>
                <a:gd name="T15" fmla="*/ 101 h 114"/>
                <a:gd name="T16" fmla="*/ 14 w 114"/>
                <a:gd name="T17" fmla="*/ 57 h 114"/>
                <a:gd name="T18" fmla="*/ 57 w 114"/>
                <a:gd name="T19" fmla="*/ 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114"/>
                  </a:moveTo>
                  <a:cubicBezTo>
                    <a:pt x="89" y="114"/>
                    <a:pt x="114" y="89"/>
                    <a:pt x="114" y="57"/>
                  </a:cubicBezTo>
                  <a:cubicBezTo>
                    <a:pt x="114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4"/>
                    <a:pt x="57" y="114"/>
                  </a:cubicBezTo>
                  <a:close/>
                  <a:moveTo>
                    <a:pt x="57" y="14"/>
                  </a:moveTo>
                  <a:cubicBezTo>
                    <a:pt x="81" y="14"/>
                    <a:pt x="101" y="33"/>
                    <a:pt x="101" y="57"/>
                  </a:cubicBezTo>
                  <a:cubicBezTo>
                    <a:pt x="101" y="81"/>
                    <a:pt x="81" y="101"/>
                    <a:pt x="57" y="101"/>
                  </a:cubicBezTo>
                  <a:cubicBezTo>
                    <a:pt x="33" y="101"/>
                    <a:pt x="14" y="81"/>
                    <a:pt x="14" y="57"/>
                  </a:cubicBezTo>
                  <a:cubicBezTo>
                    <a:pt x="14" y="33"/>
                    <a:pt x="33" y="14"/>
                    <a:pt x="5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Freeform 231"/>
            <p:cNvSpPr>
              <a:spLocks noEditPoints="1"/>
            </p:cNvSpPr>
            <p:nvPr/>
          </p:nvSpPr>
          <p:spPr bwMode="auto">
            <a:xfrm>
              <a:off x="7585076" y="4316413"/>
              <a:ext cx="88900" cy="317500"/>
            </a:xfrm>
            <a:custGeom>
              <a:avLst/>
              <a:gdLst>
                <a:gd name="T0" fmla="*/ 30 w 60"/>
                <a:gd name="T1" fmla="*/ 215 h 215"/>
                <a:gd name="T2" fmla="*/ 37 w 60"/>
                <a:gd name="T3" fmla="*/ 208 h 215"/>
                <a:gd name="T4" fmla="*/ 37 w 60"/>
                <a:gd name="T5" fmla="*/ 80 h 215"/>
                <a:gd name="T6" fmla="*/ 60 w 60"/>
                <a:gd name="T7" fmla="*/ 47 h 215"/>
                <a:gd name="T8" fmla="*/ 30 w 60"/>
                <a:gd name="T9" fmla="*/ 0 h 215"/>
                <a:gd name="T10" fmla="*/ 0 w 60"/>
                <a:gd name="T11" fmla="*/ 47 h 215"/>
                <a:gd name="T12" fmla="*/ 23 w 60"/>
                <a:gd name="T13" fmla="*/ 80 h 215"/>
                <a:gd name="T14" fmla="*/ 23 w 60"/>
                <a:gd name="T15" fmla="*/ 208 h 215"/>
                <a:gd name="T16" fmla="*/ 30 w 60"/>
                <a:gd name="T17" fmla="*/ 215 h 215"/>
                <a:gd name="T18" fmla="*/ 13 w 60"/>
                <a:gd name="T19" fmla="*/ 47 h 215"/>
                <a:gd name="T20" fmla="*/ 30 w 60"/>
                <a:gd name="T21" fmla="*/ 13 h 215"/>
                <a:gd name="T22" fmla="*/ 47 w 60"/>
                <a:gd name="T23" fmla="*/ 47 h 215"/>
                <a:gd name="T24" fmla="*/ 30 w 60"/>
                <a:gd name="T25" fmla="*/ 67 h 215"/>
                <a:gd name="T26" fmla="*/ 13 w 60"/>
                <a:gd name="T27" fmla="*/ 4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215">
                  <a:moveTo>
                    <a:pt x="30" y="215"/>
                  </a:moveTo>
                  <a:cubicBezTo>
                    <a:pt x="34" y="215"/>
                    <a:pt x="37" y="212"/>
                    <a:pt x="37" y="20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50" y="76"/>
                    <a:pt x="60" y="61"/>
                    <a:pt x="60" y="47"/>
                  </a:cubicBezTo>
                  <a:cubicBezTo>
                    <a:pt x="60" y="33"/>
                    <a:pt x="49" y="0"/>
                    <a:pt x="30" y="0"/>
                  </a:cubicBezTo>
                  <a:cubicBezTo>
                    <a:pt x="11" y="0"/>
                    <a:pt x="0" y="33"/>
                    <a:pt x="0" y="47"/>
                  </a:cubicBezTo>
                  <a:cubicBezTo>
                    <a:pt x="0" y="61"/>
                    <a:pt x="9" y="76"/>
                    <a:pt x="23" y="80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12"/>
                    <a:pt x="26" y="215"/>
                    <a:pt x="30" y="215"/>
                  </a:cubicBezTo>
                  <a:close/>
                  <a:moveTo>
                    <a:pt x="13" y="47"/>
                  </a:moveTo>
                  <a:cubicBezTo>
                    <a:pt x="13" y="33"/>
                    <a:pt x="24" y="13"/>
                    <a:pt x="30" y="13"/>
                  </a:cubicBezTo>
                  <a:cubicBezTo>
                    <a:pt x="36" y="13"/>
                    <a:pt x="47" y="33"/>
                    <a:pt x="47" y="47"/>
                  </a:cubicBezTo>
                  <a:cubicBezTo>
                    <a:pt x="47" y="56"/>
                    <a:pt x="39" y="67"/>
                    <a:pt x="30" y="67"/>
                  </a:cubicBezTo>
                  <a:cubicBezTo>
                    <a:pt x="21" y="67"/>
                    <a:pt x="13" y="56"/>
                    <a:pt x="13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33691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3802465" y="411510"/>
            <a:ext cx="1539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Electronics</a:t>
            </a:r>
            <a:endParaRPr lang="uk-UA" sz="2400" dirty="0"/>
          </a:p>
        </p:txBody>
      </p:sp>
      <p:sp>
        <p:nvSpPr>
          <p:cNvPr id="113" name="Freeform 172"/>
          <p:cNvSpPr>
            <a:spLocks noEditPoints="1"/>
          </p:cNvSpPr>
          <p:nvPr/>
        </p:nvSpPr>
        <p:spPr bwMode="auto">
          <a:xfrm>
            <a:off x="1758391" y="1091921"/>
            <a:ext cx="183365" cy="334275"/>
          </a:xfrm>
          <a:custGeom>
            <a:avLst/>
            <a:gdLst>
              <a:gd name="T0" fmla="*/ 96 w 96"/>
              <a:gd name="T1" fmla="*/ 96 h 176"/>
              <a:gd name="T2" fmla="*/ 96 w 96"/>
              <a:gd name="T3" fmla="*/ 84 h 176"/>
              <a:gd name="T4" fmla="*/ 92 w 96"/>
              <a:gd name="T5" fmla="*/ 80 h 176"/>
              <a:gd name="T6" fmla="*/ 88 w 96"/>
              <a:gd name="T7" fmla="*/ 84 h 176"/>
              <a:gd name="T8" fmla="*/ 88 w 96"/>
              <a:gd name="T9" fmla="*/ 96 h 176"/>
              <a:gd name="T10" fmla="*/ 48 w 96"/>
              <a:gd name="T11" fmla="*/ 136 h 176"/>
              <a:gd name="T12" fmla="*/ 8 w 96"/>
              <a:gd name="T13" fmla="*/ 96 h 176"/>
              <a:gd name="T14" fmla="*/ 8 w 96"/>
              <a:gd name="T15" fmla="*/ 84 h 176"/>
              <a:gd name="T16" fmla="*/ 4 w 96"/>
              <a:gd name="T17" fmla="*/ 80 h 176"/>
              <a:gd name="T18" fmla="*/ 0 w 96"/>
              <a:gd name="T19" fmla="*/ 84 h 176"/>
              <a:gd name="T20" fmla="*/ 0 w 96"/>
              <a:gd name="T21" fmla="*/ 96 h 176"/>
              <a:gd name="T22" fmla="*/ 44 w 96"/>
              <a:gd name="T23" fmla="*/ 144 h 176"/>
              <a:gd name="T24" fmla="*/ 44 w 96"/>
              <a:gd name="T25" fmla="*/ 168 h 176"/>
              <a:gd name="T26" fmla="*/ 16 w 96"/>
              <a:gd name="T27" fmla="*/ 168 h 176"/>
              <a:gd name="T28" fmla="*/ 12 w 96"/>
              <a:gd name="T29" fmla="*/ 172 h 176"/>
              <a:gd name="T30" fmla="*/ 16 w 96"/>
              <a:gd name="T31" fmla="*/ 176 h 176"/>
              <a:gd name="T32" fmla="*/ 80 w 96"/>
              <a:gd name="T33" fmla="*/ 176 h 176"/>
              <a:gd name="T34" fmla="*/ 84 w 96"/>
              <a:gd name="T35" fmla="*/ 172 h 176"/>
              <a:gd name="T36" fmla="*/ 80 w 96"/>
              <a:gd name="T37" fmla="*/ 168 h 176"/>
              <a:gd name="T38" fmla="*/ 52 w 96"/>
              <a:gd name="T39" fmla="*/ 168 h 176"/>
              <a:gd name="T40" fmla="*/ 52 w 96"/>
              <a:gd name="T41" fmla="*/ 144 h 176"/>
              <a:gd name="T42" fmla="*/ 96 w 96"/>
              <a:gd name="T43" fmla="*/ 96 h 176"/>
              <a:gd name="T44" fmla="*/ 48 w 96"/>
              <a:gd name="T45" fmla="*/ 128 h 176"/>
              <a:gd name="T46" fmla="*/ 80 w 96"/>
              <a:gd name="T47" fmla="*/ 96 h 176"/>
              <a:gd name="T48" fmla="*/ 80 w 96"/>
              <a:gd name="T49" fmla="*/ 32 h 176"/>
              <a:gd name="T50" fmla="*/ 48 w 96"/>
              <a:gd name="T51" fmla="*/ 0 h 176"/>
              <a:gd name="T52" fmla="*/ 16 w 96"/>
              <a:gd name="T53" fmla="*/ 32 h 176"/>
              <a:gd name="T54" fmla="*/ 16 w 96"/>
              <a:gd name="T55" fmla="*/ 96 h 176"/>
              <a:gd name="T56" fmla="*/ 48 w 96"/>
              <a:gd name="T57" fmla="*/ 128 h 176"/>
              <a:gd name="T58" fmla="*/ 24 w 96"/>
              <a:gd name="T59" fmla="*/ 32 h 176"/>
              <a:gd name="T60" fmla="*/ 48 w 96"/>
              <a:gd name="T61" fmla="*/ 8 h 176"/>
              <a:gd name="T62" fmla="*/ 72 w 96"/>
              <a:gd name="T63" fmla="*/ 32 h 176"/>
              <a:gd name="T64" fmla="*/ 72 w 96"/>
              <a:gd name="T65" fmla="*/ 64 h 176"/>
              <a:gd name="T66" fmla="*/ 24 w 96"/>
              <a:gd name="T67" fmla="*/ 64 h 176"/>
              <a:gd name="T68" fmla="*/ 24 w 96"/>
              <a:gd name="T69" fmla="*/ 32 h 176"/>
              <a:gd name="T70" fmla="*/ 24 w 96"/>
              <a:gd name="T71" fmla="*/ 72 h 176"/>
              <a:gd name="T72" fmla="*/ 72 w 96"/>
              <a:gd name="T73" fmla="*/ 72 h 176"/>
              <a:gd name="T74" fmla="*/ 72 w 96"/>
              <a:gd name="T75" fmla="*/ 96 h 176"/>
              <a:gd name="T76" fmla="*/ 48 w 96"/>
              <a:gd name="T77" fmla="*/ 120 h 176"/>
              <a:gd name="T78" fmla="*/ 24 w 96"/>
              <a:gd name="T79" fmla="*/ 96 h 176"/>
              <a:gd name="T80" fmla="*/ 24 w 96"/>
              <a:gd name="T81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6" h="176">
                <a:moveTo>
                  <a:pt x="96" y="96"/>
                </a:moveTo>
                <a:cubicBezTo>
                  <a:pt x="96" y="84"/>
                  <a:pt x="96" y="84"/>
                  <a:pt x="96" y="84"/>
                </a:cubicBezTo>
                <a:cubicBezTo>
                  <a:pt x="96" y="82"/>
                  <a:pt x="94" y="80"/>
                  <a:pt x="92" y="80"/>
                </a:cubicBezTo>
                <a:cubicBezTo>
                  <a:pt x="90" y="80"/>
                  <a:pt x="88" y="82"/>
                  <a:pt x="88" y="84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118"/>
                  <a:pt x="70" y="136"/>
                  <a:pt x="48" y="136"/>
                </a:cubicBezTo>
                <a:cubicBezTo>
                  <a:pt x="26" y="136"/>
                  <a:pt x="8" y="118"/>
                  <a:pt x="8" y="96"/>
                </a:cubicBezTo>
                <a:cubicBezTo>
                  <a:pt x="8" y="84"/>
                  <a:pt x="8" y="84"/>
                  <a:pt x="8" y="84"/>
                </a:cubicBezTo>
                <a:cubicBezTo>
                  <a:pt x="8" y="82"/>
                  <a:pt x="6" y="80"/>
                  <a:pt x="4" y="80"/>
                </a:cubicBezTo>
                <a:cubicBezTo>
                  <a:pt x="2" y="80"/>
                  <a:pt x="0" y="82"/>
                  <a:pt x="0" y="8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1"/>
                  <a:pt x="19" y="142"/>
                  <a:pt x="44" y="144"/>
                </a:cubicBezTo>
                <a:cubicBezTo>
                  <a:pt x="44" y="168"/>
                  <a:pt x="44" y="168"/>
                  <a:pt x="4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4" y="168"/>
                  <a:pt x="12" y="170"/>
                  <a:pt x="12" y="172"/>
                </a:cubicBezTo>
                <a:cubicBezTo>
                  <a:pt x="12" y="174"/>
                  <a:pt x="14" y="176"/>
                  <a:pt x="16" y="17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2" y="176"/>
                  <a:pt x="84" y="174"/>
                  <a:pt x="84" y="172"/>
                </a:cubicBezTo>
                <a:cubicBezTo>
                  <a:pt x="84" y="170"/>
                  <a:pt x="82" y="168"/>
                  <a:pt x="80" y="168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77" y="142"/>
                  <a:pt x="96" y="121"/>
                  <a:pt x="96" y="96"/>
                </a:cubicBezTo>
                <a:moveTo>
                  <a:pt x="48" y="128"/>
                </a:moveTo>
                <a:cubicBezTo>
                  <a:pt x="66" y="128"/>
                  <a:pt x="80" y="114"/>
                  <a:pt x="80" y="96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14"/>
                  <a:pt x="66" y="0"/>
                  <a:pt x="48" y="0"/>
                </a:cubicBezTo>
                <a:cubicBezTo>
                  <a:pt x="30" y="0"/>
                  <a:pt x="16" y="14"/>
                  <a:pt x="16" y="32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14"/>
                  <a:pt x="30" y="128"/>
                  <a:pt x="48" y="128"/>
                </a:cubicBezTo>
                <a:moveTo>
                  <a:pt x="24" y="32"/>
                </a:moveTo>
                <a:cubicBezTo>
                  <a:pt x="24" y="19"/>
                  <a:pt x="35" y="8"/>
                  <a:pt x="48" y="8"/>
                </a:cubicBezTo>
                <a:cubicBezTo>
                  <a:pt x="61" y="8"/>
                  <a:pt x="72" y="19"/>
                  <a:pt x="72" y="32"/>
                </a:cubicBezTo>
                <a:cubicBezTo>
                  <a:pt x="72" y="64"/>
                  <a:pt x="72" y="64"/>
                  <a:pt x="72" y="64"/>
                </a:cubicBezTo>
                <a:cubicBezTo>
                  <a:pt x="24" y="64"/>
                  <a:pt x="24" y="64"/>
                  <a:pt x="24" y="64"/>
                </a:cubicBezTo>
                <a:lnTo>
                  <a:pt x="24" y="32"/>
                </a:lnTo>
                <a:close/>
                <a:moveTo>
                  <a:pt x="24" y="72"/>
                </a:moveTo>
                <a:cubicBezTo>
                  <a:pt x="72" y="72"/>
                  <a:pt x="72" y="72"/>
                  <a:pt x="72" y="72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109"/>
                  <a:pt x="61" y="120"/>
                  <a:pt x="48" y="120"/>
                </a:cubicBezTo>
                <a:cubicBezTo>
                  <a:pt x="35" y="120"/>
                  <a:pt x="24" y="109"/>
                  <a:pt x="24" y="96"/>
                </a:cubicBezTo>
                <a:lnTo>
                  <a:pt x="24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73"/>
          <p:cNvSpPr>
            <a:spLocks noEditPoints="1"/>
          </p:cNvSpPr>
          <p:nvPr/>
        </p:nvSpPr>
        <p:spPr bwMode="auto">
          <a:xfrm>
            <a:off x="2321466" y="1083808"/>
            <a:ext cx="342388" cy="342388"/>
          </a:xfrm>
          <a:custGeom>
            <a:avLst/>
            <a:gdLst>
              <a:gd name="T0" fmla="*/ 75 w 180"/>
              <a:gd name="T1" fmla="*/ 100 h 180"/>
              <a:gd name="T2" fmla="*/ 80 w 180"/>
              <a:gd name="T3" fmla="*/ 105 h 180"/>
              <a:gd name="T4" fmla="*/ 106 w 180"/>
              <a:gd name="T5" fmla="*/ 86 h 180"/>
              <a:gd name="T6" fmla="*/ 94 w 180"/>
              <a:gd name="T7" fmla="*/ 74 h 180"/>
              <a:gd name="T8" fmla="*/ 75 w 180"/>
              <a:gd name="T9" fmla="*/ 100 h 180"/>
              <a:gd name="T10" fmla="*/ 164 w 180"/>
              <a:gd name="T11" fmla="*/ 16 h 180"/>
              <a:gd name="T12" fmla="*/ 108 w 180"/>
              <a:gd name="T13" fmla="*/ 16 h 180"/>
              <a:gd name="T14" fmla="*/ 96 w 180"/>
              <a:gd name="T15" fmla="*/ 43 h 180"/>
              <a:gd name="T16" fmla="*/ 35 w 180"/>
              <a:gd name="T17" fmla="*/ 111 h 180"/>
              <a:gd name="T18" fmla="*/ 28 w 180"/>
              <a:gd name="T19" fmla="*/ 128 h 180"/>
              <a:gd name="T20" fmla="*/ 31 w 180"/>
              <a:gd name="T21" fmla="*/ 140 h 180"/>
              <a:gd name="T22" fmla="*/ 20 w 180"/>
              <a:gd name="T23" fmla="*/ 165 h 180"/>
              <a:gd name="T24" fmla="*/ 20 w 180"/>
              <a:gd name="T25" fmla="*/ 168 h 180"/>
              <a:gd name="T26" fmla="*/ 4 w 180"/>
              <a:gd name="T27" fmla="*/ 172 h 180"/>
              <a:gd name="T28" fmla="*/ 4 w 180"/>
              <a:gd name="T29" fmla="*/ 172 h 180"/>
              <a:gd name="T30" fmla="*/ 0 w 180"/>
              <a:gd name="T31" fmla="*/ 176 h 180"/>
              <a:gd name="T32" fmla="*/ 4 w 180"/>
              <a:gd name="T33" fmla="*/ 180 h 180"/>
              <a:gd name="T34" fmla="*/ 4 w 180"/>
              <a:gd name="T35" fmla="*/ 180 h 180"/>
              <a:gd name="T36" fmla="*/ 27 w 180"/>
              <a:gd name="T37" fmla="*/ 172 h 180"/>
              <a:gd name="T38" fmla="*/ 28 w 180"/>
              <a:gd name="T39" fmla="*/ 163 h 180"/>
              <a:gd name="T40" fmla="*/ 37 w 180"/>
              <a:gd name="T41" fmla="*/ 146 h 180"/>
              <a:gd name="T42" fmla="*/ 52 w 180"/>
              <a:gd name="T43" fmla="*/ 152 h 180"/>
              <a:gd name="T44" fmla="*/ 69 w 180"/>
              <a:gd name="T45" fmla="*/ 145 h 180"/>
              <a:gd name="T46" fmla="*/ 137 w 180"/>
              <a:gd name="T47" fmla="*/ 84 h 180"/>
              <a:gd name="T48" fmla="*/ 164 w 180"/>
              <a:gd name="T49" fmla="*/ 72 h 180"/>
              <a:gd name="T50" fmla="*/ 164 w 180"/>
              <a:gd name="T51" fmla="*/ 16 h 180"/>
              <a:gd name="T52" fmla="*/ 63 w 180"/>
              <a:gd name="T53" fmla="*/ 139 h 180"/>
              <a:gd name="T54" fmla="*/ 52 w 180"/>
              <a:gd name="T55" fmla="*/ 144 h 180"/>
              <a:gd name="T56" fmla="*/ 36 w 180"/>
              <a:gd name="T57" fmla="*/ 128 h 180"/>
              <a:gd name="T58" fmla="*/ 41 w 180"/>
              <a:gd name="T59" fmla="*/ 117 h 180"/>
              <a:gd name="T60" fmla="*/ 97 w 180"/>
              <a:gd name="T61" fmla="*/ 54 h 180"/>
              <a:gd name="T62" fmla="*/ 108 w 180"/>
              <a:gd name="T63" fmla="*/ 72 h 180"/>
              <a:gd name="T64" fmla="*/ 126 w 180"/>
              <a:gd name="T65" fmla="*/ 83 h 180"/>
              <a:gd name="T66" fmla="*/ 63 w 180"/>
              <a:gd name="T67" fmla="*/ 139 h 180"/>
              <a:gd name="T68" fmla="*/ 159 w 180"/>
              <a:gd name="T69" fmla="*/ 67 h 180"/>
              <a:gd name="T70" fmla="*/ 113 w 180"/>
              <a:gd name="T71" fmla="*/ 67 h 180"/>
              <a:gd name="T72" fmla="*/ 113 w 180"/>
              <a:gd name="T73" fmla="*/ 21 h 180"/>
              <a:gd name="T74" fmla="*/ 159 w 180"/>
              <a:gd name="T75" fmla="*/ 21 h 180"/>
              <a:gd name="T76" fmla="*/ 159 w 180"/>
              <a:gd name="T77" fmla="*/ 67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0" h="180">
                <a:moveTo>
                  <a:pt x="75" y="100"/>
                </a:moveTo>
                <a:cubicBezTo>
                  <a:pt x="80" y="105"/>
                  <a:pt x="80" y="105"/>
                  <a:pt x="80" y="105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94" y="74"/>
                  <a:pt x="94" y="74"/>
                  <a:pt x="94" y="74"/>
                </a:cubicBezTo>
                <a:lnTo>
                  <a:pt x="75" y="100"/>
                </a:lnTo>
                <a:close/>
                <a:moveTo>
                  <a:pt x="164" y="16"/>
                </a:moveTo>
                <a:cubicBezTo>
                  <a:pt x="149" y="0"/>
                  <a:pt x="123" y="0"/>
                  <a:pt x="108" y="16"/>
                </a:cubicBezTo>
                <a:cubicBezTo>
                  <a:pt x="100" y="23"/>
                  <a:pt x="96" y="33"/>
                  <a:pt x="96" y="43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1" y="115"/>
                  <a:pt x="28" y="121"/>
                  <a:pt x="28" y="128"/>
                </a:cubicBezTo>
                <a:cubicBezTo>
                  <a:pt x="28" y="132"/>
                  <a:pt x="29" y="137"/>
                  <a:pt x="31" y="140"/>
                </a:cubicBezTo>
                <a:cubicBezTo>
                  <a:pt x="20" y="146"/>
                  <a:pt x="16" y="152"/>
                  <a:pt x="20" y="165"/>
                </a:cubicBezTo>
                <a:cubicBezTo>
                  <a:pt x="21" y="167"/>
                  <a:pt x="20" y="167"/>
                  <a:pt x="20" y="168"/>
                </a:cubicBezTo>
                <a:cubicBezTo>
                  <a:pt x="18" y="171"/>
                  <a:pt x="9" y="172"/>
                  <a:pt x="4" y="172"/>
                </a:cubicBezTo>
                <a:cubicBezTo>
                  <a:pt x="4" y="172"/>
                  <a:pt x="4" y="172"/>
                  <a:pt x="4" y="172"/>
                </a:cubicBezTo>
                <a:cubicBezTo>
                  <a:pt x="2" y="172"/>
                  <a:pt x="0" y="174"/>
                  <a:pt x="0" y="176"/>
                </a:cubicBezTo>
                <a:cubicBezTo>
                  <a:pt x="0" y="178"/>
                  <a:pt x="2" y="180"/>
                  <a:pt x="4" y="180"/>
                </a:cubicBezTo>
                <a:cubicBezTo>
                  <a:pt x="4" y="180"/>
                  <a:pt x="4" y="180"/>
                  <a:pt x="4" y="180"/>
                </a:cubicBezTo>
                <a:cubicBezTo>
                  <a:pt x="7" y="180"/>
                  <a:pt x="21" y="180"/>
                  <a:pt x="27" y="172"/>
                </a:cubicBezTo>
                <a:cubicBezTo>
                  <a:pt x="28" y="171"/>
                  <a:pt x="29" y="167"/>
                  <a:pt x="28" y="163"/>
                </a:cubicBezTo>
                <a:cubicBezTo>
                  <a:pt x="25" y="155"/>
                  <a:pt x="26" y="152"/>
                  <a:pt x="37" y="146"/>
                </a:cubicBezTo>
                <a:cubicBezTo>
                  <a:pt x="41" y="150"/>
                  <a:pt x="46" y="152"/>
                  <a:pt x="52" y="152"/>
                </a:cubicBezTo>
                <a:cubicBezTo>
                  <a:pt x="59" y="152"/>
                  <a:pt x="65" y="149"/>
                  <a:pt x="69" y="145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47" y="84"/>
                  <a:pt x="157" y="80"/>
                  <a:pt x="164" y="72"/>
                </a:cubicBezTo>
                <a:cubicBezTo>
                  <a:pt x="180" y="57"/>
                  <a:pt x="180" y="31"/>
                  <a:pt x="164" y="16"/>
                </a:cubicBezTo>
                <a:moveTo>
                  <a:pt x="63" y="139"/>
                </a:moveTo>
                <a:cubicBezTo>
                  <a:pt x="60" y="142"/>
                  <a:pt x="56" y="144"/>
                  <a:pt x="52" y="144"/>
                </a:cubicBezTo>
                <a:cubicBezTo>
                  <a:pt x="43" y="144"/>
                  <a:pt x="36" y="137"/>
                  <a:pt x="36" y="128"/>
                </a:cubicBezTo>
                <a:cubicBezTo>
                  <a:pt x="36" y="124"/>
                  <a:pt x="38" y="120"/>
                  <a:pt x="41" y="117"/>
                </a:cubicBezTo>
                <a:cubicBezTo>
                  <a:pt x="97" y="54"/>
                  <a:pt x="97" y="54"/>
                  <a:pt x="97" y="54"/>
                </a:cubicBezTo>
                <a:cubicBezTo>
                  <a:pt x="99" y="61"/>
                  <a:pt x="102" y="67"/>
                  <a:pt x="108" y="72"/>
                </a:cubicBezTo>
                <a:cubicBezTo>
                  <a:pt x="113" y="78"/>
                  <a:pt x="119" y="81"/>
                  <a:pt x="126" y="83"/>
                </a:cubicBezTo>
                <a:lnTo>
                  <a:pt x="63" y="139"/>
                </a:lnTo>
                <a:close/>
                <a:moveTo>
                  <a:pt x="159" y="67"/>
                </a:moveTo>
                <a:cubicBezTo>
                  <a:pt x="146" y="79"/>
                  <a:pt x="126" y="79"/>
                  <a:pt x="113" y="67"/>
                </a:cubicBezTo>
                <a:cubicBezTo>
                  <a:pt x="101" y="54"/>
                  <a:pt x="101" y="34"/>
                  <a:pt x="113" y="21"/>
                </a:cubicBezTo>
                <a:cubicBezTo>
                  <a:pt x="126" y="9"/>
                  <a:pt x="146" y="9"/>
                  <a:pt x="159" y="21"/>
                </a:cubicBezTo>
                <a:cubicBezTo>
                  <a:pt x="171" y="34"/>
                  <a:pt x="171" y="54"/>
                  <a:pt x="159" y="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74"/>
          <p:cNvSpPr>
            <a:spLocks noEditPoints="1"/>
          </p:cNvSpPr>
          <p:nvPr/>
        </p:nvSpPr>
        <p:spPr bwMode="auto">
          <a:xfrm>
            <a:off x="2960807" y="1151961"/>
            <a:ext cx="334275" cy="212573"/>
          </a:xfrm>
          <a:custGeom>
            <a:avLst/>
            <a:gdLst>
              <a:gd name="T0" fmla="*/ 84 w 176"/>
              <a:gd name="T1" fmla="*/ 16 h 112"/>
              <a:gd name="T2" fmla="*/ 72 w 176"/>
              <a:gd name="T3" fmla="*/ 28 h 112"/>
              <a:gd name="T4" fmla="*/ 84 w 176"/>
              <a:gd name="T5" fmla="*/ 40 h 112"/>
              <a:gd name="T6" fmla="*/ 96 w 176"/>
              <a:gd name="T7" fmla="*/ 28 h 112"/>
              <a:gd name="T8" fmla="*/ 84 w 176"/>
              <a:gd name="T9" fmla="*/ 16 h 112"/>
              <a:gd name="T10" fmla="*/ 84 w 176"/>
              <a:gd name="T11" fmla="*/ 32 h 112"/>
              <a:gd name="T12" fmla="*/ 80 w 176"/>
              <a:gd name="T13" fmla="*/ 28 h 112"/>
              <a:gd name="T14" fmla="*/ 84 w 176"/>
              <a:gd name="T15" fmla="*/ 24 h 112"/>
              <a:gd name="T16" fmla="*/ 88 w 176"/>
              <a:gd name="T17" fmla="*/ 28 h 112"/>
              <a:gd name="T18" fmla="*/ 84 w 176"/>
              <a:gd name="T19" fmla="*/ 32 h 112"/>
              <a:gd name="T20" fmla="*/ 172 w 176"/>
              <a:gd name="T21" fmla="*/ 16 h 112"/>
              <a:gd name="T22" fmla="*/ 170 w 176"/>
              <a:gd name="T23" fmla="*/ 16 h 112"/>
              <a:gd name="T24" fmla="*/ 170 w 176"/>
              <a:gd name="T25" fmla="*/ 16 h 112"/>
              <a:gd name="T26" fmla="*/ 128 w 176"/>
              <a:gd name="T27" fmla="*/ 38 h 112"/>
              <a:gd name="T28" fmla="*/ 128 w 176"/>
              <a:gd name="T29" fmla="*/ 16 h 112"/>
              <a:gd name="T30" fmla="*/ 112 w 176"/>
              <a:gd name="T31" fmla="*/ 0 h 112"/>
              <a:gd name="T32" fmla="*/ 16 w 176"/>
              <a:gd name="T33" fmla="*/ 0 h 112"/>
              <a:gd name="T34" fmla="*/ 0 w 176"/>
              <a:gd name="T35" fmla="*/ 16 h 112"/>
              <a:gd name="T36" fmla="*/ 0 w 176"/>
              <a:gd name="T37" fmla="*/ 96 h 112"/>
              <a:gd name="T38" fmla="*/ 16 w 176"/>
              <a:gd name="T39" fmla="*/ 112 h 112"/>
              <a:gd name="T40" fmla="*/ 112 w 176"/>
              <a:gd name="T41" fmla="*/ 112 h 112"/>
              <a:gd name="T42" fmla="*/ 128 w 176"/>
              <a:gd name="T43" fmla="*/ 96 h 112"/>
              <a:gd name="T44" fmla="*/ 128 w 176"/>
              <a:gd name="T45" fmla="*/ 74 h 112"/>
              <a:gd name="T46" fmla="*/ 170 w 176"/>
              <a:gd name="T47" fmla="*/ 96 h 112"/>
              <a:gd name="T48" fmla="*/ 170 w 176"/>
              <a:gd name="T49" fmla="*/ 96 h 112"/>
              <a:gd name="T50" fmla="*/ 172 w 176"/>
              <a:gd name="T51" fmla="*/ 96 h 112"/>
              <a:gd name="T52" fmla="*/ 176 w 176"/>
              <a:gd name="T53" fmla="*/ 92 h 112"/>
              <a:gd name="T54" fmla="*/ 176 w 176"/>
              <a:gd name="T55" fmla="*/ 20 h 112"/>
              <a:gd name="T56" fmla="*/ 172 w 176"/>
              <a:gd name="T57" fmla="*/ 16 h 112"/>
              <a:gd name="T58" fmla="*/ 112 w 176"/>
              <a:gd name="T59" fmla="*/ 104 h 112"/>
              <a:gd name="T60" fmla="*/ 16 w 176"/>
              <a:gd name="T61" fmla="*/ 104 h 112"/>
              <a:gd name="T62" fmla="*/ 8 w 176"/>
              <a:gd name="T63" fmla="*/ 96 h 112"/>
              <a:gd name="T64" fmla="*/ 120 w 176"/>
              <a:gd name="T65" fmla="*/ 96 h 112"/>
              <a:gd name="T66" fmla="*/ 112 w 176"/>
              <a:gd name="T67" fmla="*/ 104 h 112"/>
              <a:gd name="T68" fmla="*/ 120 w 176"/>
              <a:gd name="T69" fmla="*/ 88 h 112"/>
              <a:gd name="T70" fmla="*/ 8 w 176"/>
              <a:gd name="T71" fmla="*/ 88 h 112"/>
              <a:gd name="T72" fmla="*/ 8 w 176"/>
              <a:gd name="T73" fmla="*/ 16 h 112"/>
              <a:gd name="T74" fmla="*/ 16 w 176"/>
              <a:gd name="T75" fmla="*/ 8 h 112"/>
              <a:gd name="T76" fmla="*/ 112 w 176"/>
              <a:gd name="T77" fmla="*/ 8 h 112"/>
              <a:gd name="T78" fmla="*/ 120 w 176"/>
              <a:gd name="T79" fmla="*/ 16 h 112"/>
              <a:gd name="T80" fmla="*/ 120 w 176"/>
              <a:gd name="T81" fmla="*/ 88 h 112"/>
              <a:gd name="T82" fmla="*/ 168 w 176"/>
              <a:gd name="T83" fmla="*/ 86 h 112"/>
              <a:gd name="T84" fmla="*/ 128 w 176"/>
              <a:gd name="T85" fmla="*/ 66 h 112"/>
              <a:gd name="T86" fmla="*/ 128 w 176"/>
              <a:gd name="T87" fmla="*/ 46 h 112"/>
              <a:gd name="T88" fmla="*/ 168 w 176"/>
              <a:gd name="T89" fmla="*/ 26 h 112"/>
              <a:gd name="T90" fmla="*/ 168 w 176"/>
              <a:gd name="T91" fmla="*/ 86 h 112"/>
              <a:gd name="T92" fmla="*/ 108 w 176"/>
              <a:gd name="T93" fmla="*/ 16 h 112"/>
              <a:gd name="T94" fmla="*/ 104 w 176"/>
              <a:gd name="T95" fmla="*/ 20 h 112"/>
              <a:gd name="T96" fmla="*/ 108 w 176"/>
              <a:gd name="T97" fmla="*/ 24 h 112"/>
              <a:gd name="T98" fmla="*/ 112 w 176"/>
              <a:gd name="T99" fmla="*/ 20 h 112"/>
              <a:gd name="T100" fmla="*/ 108 w 176"/>
              <a:gd name="T101" fmla="*/ 1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12">
                <a:moveTo>
                  <a:pt x="84" y="16"/>
                </a:moveTo>
                <a:cubicBezTo>
                  <a:pt x="77" y="16"/>
                  <a:pt x="72" y="21"/>
                  <a:pt x="72" y="28"/>
                </a:cubicBezTo>
                <a:cubicBezTo>
                  <a:pt x="72" y="35"/>
                  <a:pt x="77" y="40"/>
                  <a:pt x="84" y="40"/>
                </a:cubicBezTo>
                <a:cubicBezTo>
                  <a:pt x="91" y="40"/>
                  <a:pt x="96" y="35"/>
                  <a:pt x="96" y="28"/>
                </a:cubicBezTo>
                <a:cubicBezTo>
                  <a:pt x="96" y="21"/>
                  <a:pt x="91" y="16"/>
                  <a:pt x="84" y="16"/>
                </a:cubicBezTo>
                <a:moveTo>
                  <a:pt x="84" y="32"/>
                </a:moveTo>
                <a:cubicBezTo>
                  <a:pt x="82" y="32"/>
                  <a:pt x="80" y="30"/>
                  <a:pt x="80" y="28"/>
                </a:cubicBezTo>
                <a:cubicBezTo>
                  <a:pt x="80" y="26"/>
                  <a:pt x="82" y="24"/>
                  <a:pt x="84" y="24"/>
                </a:cubicBezTo>
                <a:cubicBezTo>
                  <a:pt x="86" y="24"/>
                  <a:pt x="88" y="26"/>
                  <a:pt x="88" y="28"/>
                </a:cubicBezTo>
                <a:cubicBezTo>
                  <a:pt x="88" y="30"/>
                  <a:pt x="86" y="32"/>
                  <a:pt x="84" y="32"/>
                </a:cubicBezTo>
                <a:moveTo>
                  <a:pt x="172" y="16"/>
                </a:moveTo>
                <a:cubicBezTo>
                  <a:pt x="171" y="16"/>
                  <a:pt x="171" y="16"/>
                  <a:pt x="170" y="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28" y="38"/>
                  <a:pt x="128" y="38"/>
                  <a:pt x="128" y="3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74"/>
                  <a:pt x="128" y="74"/>
                  <a:pt x="128" y="74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1" y="96"/>
                  <a:pt x="171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moveTo>
                  <a:pt x="112" y="104"/>
                </a:move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100"/>
                  <a:pt x="116" y="104"/>
                  <a:pt x="112" y="104"/>
                </a:cubicBezTo>
                <a:moveTo>
                  <a:pt x="120" y="88"/>
                </a:moveTo>
                <a:cubicBezTo>
                  <a:pt x="8" y="88"/>
                  <a:pt x="8" y="88"/>
                  <a:pt x="8" y="8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88"/>
                </a:lnTo>
                <a:close/>
                <a:moveTo>
                  <a:pt x="168" y="86"/>
                </a:moveTo>
                <a:cubicBezTo>
                  <a:pt x="128" y="66"/>
                  <a:pt x="128" y="66"/>
                  <a:pt x="128" y="66"/>
                </a:cubicBezTo>
                <a:cubicBezTo>
                  <a:pt x="128" y="46"/>
                  <a:pt x="128" y="46"/>
                  <a:pt x="128" y="46"/>
                </a:cubicBezTo>
                <a:cubicBezTo>
                  <a:pt x="168" y="26"/>
                  <a:pt x="168" y="26"/>
                  <a:pt x="168" y="26"/>
                </a:cubicBezTo>
                <a:lnTo>
                  <a:pt x="168" y="86"/>
                </a:lnTo>
                <a:close/>
                <a:moveTo>
                  <a:pt x="108" y="16"/>
                </a:moveTo>
                <a:cubicBezTo>
                  <a:pt x="106" y="16"/>
                  <a:pt x="104" y="18"/>
                  <a:pt x="104" y="20"/>
                </a:cubicBezTo>
                <a:cubicBezTo>
                  <a:pt x="104" y="22"/>
                  <a:pt x="106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75"/>
          <p:cNvSpPr>
            <a:spLocks noEditPoints="1"/>
          </p:cNvSpPr>
          <p:nvPr/>
        </p:nvSpPr>
        <p:spPr bwMode="auto">
          <a:xfrm>
            <a:off x="3600148" y="1151961"/>
            <a:ext cx="334275" cy="212573"/>
          </a:xfrm>
          <a:custGeom>
            <a:avLst/>
            <a:gdLst>
              <a:gd name="T0" fmla="*/ 92 w 176"/>
              <a:gd name="T1" fmla="*/ 88 h 112"/>
              <a:gd name="T2" fmla="*/ 92 w 176"/>
              <a:gd name="T3" fmla="*/ 48 h 112"/>
              <a:gd name="T4" fmla="*/ 76 w 176"/>
              <a:gd name="T5" fmla="*/ 80 h 112"/>
              <a:gd name="T6" fmla="*/ 64 w 176"/>
              <a:gd name="T7" fmla="*/ 68 h 112"/>
              <a:gd name="T8" fmla="*/ 24 w 176"/>
              <a:gd name="T9" fmla="*/ 68 h 112"/>
              <a:gd name="T10" fmla="*/ 92 w 176"/>
              <a:gd name="T11" fmla="*/ 56 h 112"/>
              <a:gd name="T12" fmla="*/ 92 w 176"/>
              <a:gd name="T13" fmla="*/ 80 h 112"/>
              <a:gd name="T14" fmla="*/ 92 w 176"/>
              <a:gd name="T15" fmla="*/ 56 h 112"/>
              <a:gd name="T16" fmla="*/ 56 w 176"/>
              <a:gd name="T17" fmla="*/ 68 h 112"/>
              <a:gd name="T18" fmla="*/ 32 w 176"/>
              <a:gd name="T19" fmla="*/ 68 h 112"/>
              <a:gd name="T20" fmla="*/ 116 w 176"/>
              <a:gd name="T21" fmla="*/ 16 h 112"/>
              <a:gd name="T22" fmla="*/ 116 w 176"/>
              <a:gd name="T23" fmla="*/ 24 h 112"/>
              <a:gd name="T24" fmla="*/ 116 w 176"/>
              <a:gd name="T25" fmla="*/ 16 h 112"/>
              <a:gd name="T26" fmla="*/ 96 w 176"/>
              <a:gd name="T27" fmla="*/ 20 h 112"/>
              <a:gd name="T28" fmla="*/ 104 w 176"/>
              <a:gd name="T29" fmla="*/ 20 h 112"/>
              <a:gd name="T30" fmla="*/ 172 w 176"/>
              <a:gd name="T31" fmla="*/ 16 h 112"/>
              <a:gd name="T32" fmla="*/ 170 w 176"/>
              <a:gd name="T33" fmla="*/ 16 h 112"/>
              <a:gd name="T34" fmla="*/ 136 w 176"/>
              <a:gd name="T35" fmla="*/ 16 h 112"/>
              <a:gd name="T36" fmla="*/ 16 w 176"/>
              <a:gd name="T37" fmla="*/ 0 h 112"/>
              <a:gd name="T38" fmla="*/ 0 w 176"/>
              <a:gd name="T39" fmla="*/ 96 h 112"/>
              <a:gd name="T40" fmla="*/ 120 w 176"/>
              <a:gd name="T41" fmla="*/ 112 h 112"/>
              <a:gd name="T42" fmla="*/ 136 w 176"/>
              <a:gd name="T43" fmla="*/ 78 h 112"/>
              <a:gd name="T44" fmla="*/ 170 w 176"/>
              <a:gd name="T45" fmla="*/ 96 h 112"/>
              <a:gd name="T46" fmla="*/ 176 w 176"/>
              <a:gd name="T47" fmla="*/ 92 h 112"/>
              <a:gd name="T48" fmla="*/ 172 w 176"/>
              <a:gd name="T49" fmla="*/ 16 h 112"/>
              <a:gd name="T50" fmla="*/ 120 w 176"/>
              <a:gd name="T51" fmla="*/ 104 h 112"/>
              <a:gd name="T52" fmla="*/ 8 w 176"/>
              <a:gd name="T53" fmla="*/ 96 h 112"/>
              <a:gd name="T54" fmla="*/ 128 w 176"/>
              <a:gd name="T55" fmla="*/ 40 h 112"/>
              <a:gd name="T56" fmla="*/ 128 w 176"/>
              <a:gd name="T57" fmla="*/ 32 h 112"/>
              <a:gd name="T58" fmla="*/ 8 w 176"/>
              <a:gd name="T59" fmla="*/ 16 h 112"/>
              <a:gd name="T60" fmla="*/ 120 w 176"/>
              <a:gd name="T61" fmla="*/ 8 h 112"/>
              <a:gd name="T62" fmla="*/ 128 w 176"/>
              <a:gd name="T63" fmla="*/ 32 h 112"/>
              <a:gd name="T64" fmla="*/ 136 w 176"/>
              <a:gd name="T65" fmla="*/ 70 h 112"/>
              <a:gd name="T66" fmla="*/ 152 w 176"/>
              <a:gd name="T67" fmla="*/ 34 h 112"/>
              <a:gd name="T68" fmla="*/ 168 w 176"/>
              <a:gd name="T69" fmla="*/ 86 h 112"/>
              <a:gd name="T70" fmla="*/ 160 w 176"/>
              <a:gd name="T71" fmla="*/ 30 h 112"/>
              <a:gd name="T72" fmla="*/ 168 w 176"/>
              <a:gd name="T73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12">
                <a:moveTo>
                  <a:pt x="44" y="88"/>
                </a:moveTo>
                <a:cubicBezTo>
                  <a:pt x="92" y="88"/>
                  <a:pt x="92" y="88"/>
                  <a:pt x="92" y="88"/>
                </a:cubicBezTo>
                <a:cubicBezTo>
                  <a:pt x="103" y="88"/>
                  <a:pt x="112" y="79"/>
                  <a:pt x="112" y="68"/>
                </a:cubicBezTo>
                <a:cubicBezTo>
                  <a:pt x="112" y="57"/>
                  <a:pt x="103" y="48"/>
                  <a:pt x="92" y="48"/>
                </a:cubicBezTo>
                <a:cubicBezTo>
                  <a:pt x="81" y="48"/>
                  <a:pt x="72" y="57"/>
                  <a:pt x="72" y="68"/>
                </a:cubicBezTo>
                <a:cubicBezTo>
                  <a:pt x="72" y="73"/>
                  <a:pt x="74" y="77"/>
                  <a:pt x="7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2" y="77"/>
                  <a:pt x="64" y="73"/>
                  <a:pt x="64" y="68"/>
                </a:cubicBezTo>
                <a:cubicBezTo>
                  <a:pt x="64" y="57"/>
                  <a:pt x="55" y="48"/>
                  <a:pt x="44" y="48"/>
                </a:cubicBezTo>
                <a:cubicBezTo>
                  <a:pt x="33" y="48"/>
                  <a:pt x="24" y="57"/>
                  <a:pt x="24" y="68"/>
                </a:cubicBezTo>
                <a:cubicBezTo>
                  <a:pt x="24" y="79"/>
                  <a:pt x="33" y="88"/>
                  <a:pt x="44" y="88"/>
                </a:cubicBezTo>
                <a:moveTo>
                  <a:pt x="92" y="56"/>
                </a:moveTo>
                <a:cubicBezTo>
                  <a:pt x="99" y="56"/>
                  <a:pt x="104" y="61"/>
                  <a:pt x="104" y="68"/>
                </a:cubicBezTo>
                <a:cubicBezTo>
                  <a:pt x="104" y="75"/>
                  <a:pt x="99" y="80"/>
                  <a:pt x="92" y="80"/>
                </a:cubicBezTo>
                <a:cubicBezTo>
                  <a:pt x="85" y="80"/>
                  <a:pt x="80" y="75"/>
                  <a:pt x="80" y="68"/>
                </a:cubicBezTo>
                <a:cubicBezTo>
                  <a:pt x="80" y="61"/>
                  <a:pt x="85" y="56"/>
                  <a:pt x="92" y="56"/>
                </a:cubicBezTo>
                <a:moveTo>
                  <a:pt x="44" y="56"/>
                </a:moveTo>
                <a:cubicBezTo>
                  <a:pt x="51" y="56"/>
                  <a:pt x="56" y="61"/>
                  <a:pt x="56" y="68"/>
                </a:cubicBezTo>
                <a:cubicBezTo>
                  <a:pt x="56" y="75"/>
                  <a:pt x="51" y="80"/>
                  <a:pt x="44" y="80"/>
                </a:cubicBezTo>
                <a:cubicBezTo>
                  <a:pt x="37" y="80"/>
                  <a:pt x="32" y="75"/>
                  <a:pt x="32" y="68"/>
                </a:cubicBezTo>
                <a:cubicBezTo>
                  <a:pt x="32" y="61"/>
                  <a:pt x="37" y="56"/>
                  <a:pt x="44" y="56"/>
                </a:cubicBezTo>
                <a:moveTo>
                  <a:pt x="116" y="16"/>
                </a:moveTo>
                <a:cubicBezTo>
                  <a:pt x="114" y="16"/>
                  <a:pt x="112" y="18"/>
                  <a:pt x="112" y="20"/>
                </a:cubicBezTo>
                <a:cubicBezTo>
                  <a:pt x="112" y="22"/>
                  <a:pt x="114" y="24"/>
                  <a:pt x="116" y="24"/>
                </a:cubicBezTo>
                <a:cubicBezTo>
                  <a:pt x="118" y="24"/>
                  <a:pt x="120" y="22"/>
                  <a:pt x="120" y="20"/>
                </a:cubicBezTo>
                <a:cubicBezTo>
                  <a:pt x="120" y="18"/>
                  <a:pt x="118" y="16"/>
                  <a:pt x="116" y="16"/>
                </a:cubicBezTo>
                <a:moveTo>
                  <a:pt x="100" y="16"/>
                </a:moveTo>
                <a:cubicBezTo>
                  <a:pt x="98" y="16"/>
                  <a:pt x="96" y="18"/>
                  <a:pt x="96" y="20"/>
                </a:cubicBezTo>
                <a:cubicBezTo>
                  <a:pt x="96" y="22"/>
                  <a:pt x="98" y="24"/>
                  <a:pt x="100" y="24"/>
                </a:cubicBezTo>
                <a:cubicBezTo>
                  <a:pt x="102" y="24"/>
                  <a:pt x="104" y="22"/>
                  <a:pt x="104" y="20"/>
                </a:cubicBezTo>
                <a:cubicBezTo>
                  <a:pt x="104" y="18"/>
                  <a:pt x="102" y="16"/>
                  <a:pt x="100" y="16"/>
                </a:cubicBezTo>
                <a:moveTo>
                  <a:pt x="172" y="16"/>
                </a:moveTo>
                <a:cubicBezTo>
                  <a:pt x="171" y="16"/>
                  <a:pt x="171" y="16"/>
                  <a:pt x="170" y="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36" y="7"/>
                  <a:pt x="129" y="0"/>
                  <a:pt x="12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9" y="112"/>
                  <a:pt x="136" y="105"/>
                  <a:pt x="136" y="96"/>
                </a:cubicBezTo>
                <a:cubicBezTo>
                  <a:pt x="136" y="78"/>
                  <a:pt x="136" y="78"/>
                  <a:pt x="136" y="78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1" y="96"/>
                  <a:pt x="171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moveTo>
                  <a:pt x="128" y="96"/>
                </a:moveTo>
                <a:cubicBezTo>
                  <a:pt x="128" y="100"/>
                  <a:pt x="124" y="104"/>
                  <a:pt x="120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40"/>
                  <a:pt x="8" y="40"/>
                  <a:pt x="8" y="40"/>
                </a:cubicBezTo>
                <a:cubicBezTo>
                  <a:pt x="128" y="40"/>
                  <a:pt x="128" y="40"/>
                  <a:pt x="128" y="40"/>
                </a:cubicBezTo>
                <a:lnTo>
                  <a:pt x="128" y="96"/>
                </a:lnTo>
                <a:close/>
                <a:moveTo>
                  <a:pt x="128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8" y="12"/>
                  <a:pt x="128" y="16"/>
                </a:cubicBezTo>
                <a:lnTo>
                  <a:pt x="128" y="32"/>
                </a:lnTo>
                <a:close/>
                <a:moveTo>
                  <a:pt x="152" y="78"/>
                </a:moveTo>
                <a:cubicBezTo>
                  <a:pt x="136" y="70"/>
                  <a:pt x="136" y="70"/>
                  <a:pt x="136" y="70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52" y="34"/>
                  <a:pt x="152" y="34"/>
                  <a:pt x="152" y="34"/>
                </a:cubicBezTo>
                <a:lnTo>
                  <a:pt x="152" y="78"/>
                </a:lnTo>
                <a:close/>
                <a:moveTo>
                  <a:pt x="168" y="86"/>
                </a:moveTo>
                <a:cubicBezTo>
                  <a:pt x="160" y="82"/>
                  <a:pt x="160" y="82"/>
                  <a:pt x="160" y="82"/>
                </a:cubicBezTo>
                <a:cubicBezTo>
                  <a:pt x="160" y="30"/>
                  <a:pt x="160" y="30"/>
                  <a:pt x="160" y="30"/>
                </a:cubicBezTo>
                <a:cubicBezTo>
                  <a:pt x="168" y="26"/>
                  <a:pt x="168" y="26"/>
                  <a:pt x="168" y="26"/>
                </a:cubicBezTo>
                <a:lnTo>
                  <a:pt x="168" y="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76"/>
          <p:cNvSpPr>
            <a:spLocks noEditPoints="1"/>
          </p:cNvSpPr>
          <p:nvPr/>
        </p:nvSpPr>
        <p:spPr bwMode="auto">
          <a:xfrm>
            <a:off x="4239490" y="1151961"/>
            <a:ext cx="334275" cy="212573"/>
          </a:xfrm>
          <a:custGeom>
            <a:avLst/>
            <a:gdLst>
              <a:gd name="T0" fmla="*/ 104 w 176"/>
              <a:gd name="T1" fmla="*/ 0 h 112"/>
              <a:gd name="T2" fmla="*/ 16 w 176"/>
              <a:gd name="T3" fmla="*/ 0 h 112"/>
              <a:gd name="T4" fmla="*/ 0 w 176"/>
              <a:gd name="T5" fmla="*/ 16 h 112"/>
              <a:gd name="T6" fmla="*/ 0 w 176"/>
              <a:gd name="T7" fmla="*/ 96 h 112"/>
              <a:gd name="T8" fmla="*/ 16 w 176"/>
              <a:gd name="T9" fmla="*/ 112 h 112"/>
              <a:gd name="T10" fmla="*/ 104 w 176"/>
              <a:gd name="T11" fmla="*/ 112 h 112"/>
              <a:gd name="T12" fmla="*/ 120 w 176"/>
              <a:gd name="T13" fmla="*/ 96 h 112"/>
              <a:gd name="T14" fmla="*/ 120 w 176"/>
              <a:gd name="T15" fmla="*/ 16 h 112"/>
              <a:gd name="T16" fmla="*/ 104 w 176"/>
              <a:gd name="T17" fmla="*/ 0 h 112"/>
              <a:gd name="T18" fmla="*/ 112 w 176"/>
              <a:gd name="T19" fmla="*/ 96 h 112"/>
              <a:gd name="T20" fmla="*/ 104 w 176"/>
              <a:gd name="T21" fmla="*/ 104 h 112"/>
              <a:gd name="T22" fmla="*/ 16 w 176"/>
              <a:gd name="T23" fmla="*/ 104 h 112"/>
              <a:gd name="T24" fmla="*/ 8 w 176"/>
              <a:gd name="T25" fmla="*/ 96 h 112"/>
              <a:gd name="T26" fmla="*/ 8 w 176"/>
              <a:gd name="T27" fmla="*/ 16 h 112"/>
              <a:gd name="T28" fmla="*/ 16 w 176"/>
              <a:gd name="T29" fmla="*/ 8 h 112"/>
              <a:gd name="T30" fmla="*/ 104 w 176"/>
              <a:gd name="T31" fmla="*/ 8 h 112"/>
              <a:gd name="T32" fmla="*/ 112 w 176"/>
              <a:gd name="T33" fmla="*/ 16 h 112"/>
              <a:gd name="T34" fmla="*/ 112 w 176"/>
              <a:gd name="T35" fmla="*/ 96 h 112"/>
              <a:gd name="T36" fmla="*/ 172 w 176"/>
              <a:gd name="T37" fmla="*/ 16 h 112"/>
              <a:gd name="T38" fmla="*/ 170 w 176"/>
              <a:gd name="T39" fmla="*/ 16 h 112"/>
              <a:gd name="T40" fmla="*/ 170 w 176"/>
              <a:gd name="T41" fmla="*/ 16 h 112"/>
              <a:gd name="T42" fmla="*/ 131 w 176"/>
              <a:gd name="T43" fmla="*/ 32 h 112"/>
              <a:gd name="T44" fmla="*/ 130 w 176"/>
              <a:gd name="T45" fmla="*/ 32 h 112"/>
              <a:gd name="T46" fmla="*/ 130 w 176"/>
              <a:gd name="T47" fmla="*/ 32 h 112"/>
              <a:gd name="T48" fmla="*/ 130 w 176"/>
              <a:gd name="T49" fmla="*/ 32 h 112"/>
              <a:gd name="T50" fmla="*/ 128 w 176"/>
              <a:gd name="T51" fmla="*/ 36 h 112"/>
              <a:gd name="T52" fmla="*/ 128 w 176"/>
              <a:gd name="T53" fmla="*/ 76 h 112"/>
              <a:gd name="T54" fmla="*/ 130 w 176"/>
              <a:gd name="T55" fmla="*/ 80 h 112"/>
              <a:gd name="T56" fmla="*/ 130 w 176"/>
              <a:gd name="T57" fmla="*/ 80 h 112"/>
              <a:gd name="T58" fmla="*/ 130 w 176"/>
              <a:gd name="T59" fmla="*/ 80 h 112"/>
              <a:gd name="T60" fmla="*/ 131 w 176"/>
              <a:gd name="T61" fmla="*/ 80 h 112"/>
              <a:gd name="T62" fmla="*/ 170 w 176"/>
              <a:gd name="T63" fmla="*/ 96 h 112"/>
              <a:gd name="T64" fmla="*/ 170 w 176"/>
              <a:gd name="T65" fmla="*/ 96 h 112"/>
              <a:gd name="T66" fmla="*/ 172 w 176"/>
              <a:gd name="T67" fmla="*/ 96 h 112"/>
              <a:gd name="T68" fmla="*/ 176 w 176"/>
              <a:gd name="T69" fmla="*/ 92 h 112"/>
              <a:gd name="T70" fmla="*/ 176 w 176"/>
              <a:gd name="T71" fmla="*/ 20 h 112"/>
              <a:gd name="T72" fmla="*/ 172 w 176"/>
              <a:gd name="T73" fmla="*/ 16 h 112"/>
              <a:gd name="T74" fmla="*/ 168 w 176"/>
              <a:gd name="T75" fmla="*/ 86 h 112"/>
              <a:gd name="T76" fmla="*/ 136 w 176"/>
              <a:gd name="T77" fmla="*/ 73 h 112"/>
              <a:gd name="T78" fmla="*/ 136 w 176"/>
              <a:gd name="T79" fmla="*/ 39 h 112"/>
              <a:gd name="T80" fmla="*/ 168 w 176"/>
              <a:gd name="T81" fmla="*/ 26 h 112"/>
              <a:gd name="T82" fmla="*/ 168 w 176"/>
              <a:gd name="T83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12"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13" y="112"/>
                  <a:pt x="120" y="105"/>
                  <a:pt x="120" y="9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moveTo>
                  <a:pt x="112" y="96"/>
                </a:moveTo>
                <a:cubicBezTo>
                  <a:pt x="112" y="100"/>
                  <a:pt x="108" y="104"/>
                  <a:pt x="10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lnTo>
                  <a:pt x="112" y="96"/>
                </a:lnTo>
                <a:close/>
                <a:moveTo>
                  <a:pt x="172" y="16"/>
                </a:moveTo>
                <a:cubicBezTo>
                  <a:pt x="171" y="16"/>
                  <a:pt x="171" y="16"/>
                  <a:pt x="170" y="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29" y="33"/>
                  <a:pt x="128" y="34"/>
                  <a:pt x="128" y="36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78"/>
                  <a:pt x="129" y="79"/>
                  <a:pt x="130" y="8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130" y="80"/>
                  <a:pt x="130" y="80"/>
                  <a:pt x="131" y="80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1" y="96"/>
                  <a:pt x="171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4" y="16"/>
                  <a:pt x="172" y="16"/>
                </a:cubicBezTo>
                <a:moveTo>
                  <a:pt x="168" y="86"/>
                </a:moveTo>
                <a:cubicBezTo>
                  <a:pt x="136" y="73"/>
                  <a:pt x="136" y="73"/>
                  <a:pt x="136" y="73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68" y="26"/>
                  <a:pt x="168" y="26"/>
                  <a:pt x="168" y="26"/>
                </a:cubicBezTo>
                <a:lnTo>
                  <a:pt x="168" y="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77"/>
          <p:cNvSpPr>
            <a:spLocks noEditPoints="1"/>
          </p:cNvSpPr>
          <p:nvPr/>
        </p:nvSpPr>
        <p:spPr bwMode="auto">
          <a:xfrm>
            <a:off x="4877209" y="1106526"/>
            <a:ext cx="335898" cy="303444"/>
          </a:xfrm>
          <a:custGeom>
            <a:avLst/>
            <a:gdLst>
              <a:gd name="T0" fmla="*/ 48 w 176"/>
              <a:gd name="T1" fmla="*/ 32 h 160"/>
              <a:gd name="T2" fmla="*/ 32 w 176"/>
              <a:gd name="T3" fmla="*/ 32 h 160"/>
              <a:gd name="T4" fmla="*/ 96 w 176"/>
              <a:gd name="T5" fmla="*/ 40 h 160"/>
              <a:gd name="T6" fmla="*/ 96 w 176"/>
              <a:gd name="T7" fmla="*/ 24 h 160"/>
              <a:gd name="T8" fmla="*/ 96 w 176"/>
              <a:gd name="T9" fmla="*/ 40 h 160"/>
              <a:gd name="T10" fmla="*/ 170 w 176"/>
              <a:gd name="T11" fmla="*/ 72 h 160"/>
              <a:gd name="T12" fmla="*/ 136 w 176"/>
              <a:gd name="T13" fmla="*/ 86 h 160"/>
              <a:gd name="T14" fmla="*/ 120 w 176"/>
              <a:gd name="T15" fmla="*/ 56 h 160"/>
              <a:gd name="T16" fmla="*/ 128 w 176"/>
              <a:gd name="T17" fmla="*/ 32 h 160"/>
              <a:gd name="T18" fmla="*/ 68 w 176"/>
              <a:gd name="T19" fmla="*/ 17 h 160"/>
              <a:gd name="T20" fmla="*/ 8 w 176"/>
              <a:gd name="T21" fmla="*/ 32 h 160"/>
              <a:gd name="T22" fmla="*/ 16 w 176"/>
              <a:gd name="T23" fmla="*/ 56 h 160"/>
              <a:gd name="T24" fmla="*/ 0 w 176"/>
              <a:gd name="T25" fmla="*/ 144 h 160"/>
              <a:gd name="T26" fmla="*/ 120 w 176"/>
              <a:gd name="T27" fmla="*/ 160 h 160"/>
              <a:gd name="T28" fmla="*/ 136 w 176"/>
              <a:gd name="T29" fmla="*/ 130 h 160"/>
              <a:gd name="T30" fmla="*/ 170 w 176"/>
              <a:gd name="T31" fmla="*/ 144 h 160"/>
              <a:gd name="T32" fmla="*/ 176 w 176"/>
              <a:gd name="T33" fmla="*/ 140 h 160"/>
              <a:gd name="T34" fmla="*/ 172 w 176"/>
              <a:gd name="T35" fmla="*/ 72 h 160"/>
              <a:gd name="T36" fmla="*/ 120 w 176"/>
              <a:gd name="T37" fmla="*/ 32 h 160"/>
              <a:gd name="T38" fmla="*/ 72 w 176"/>
              <a:gd name="T39" fmla="*/ 32 h 160"/>
              <a:gd name="T40" fmla="*/ 75 w 176"/>
              <a:gd name="T41" fmla="*/ 56 h 160"/>
              <a:gd name="T42" fmla="*/ 68 w 176"/>
              <a:gd name="T43" fmla="*/ 47 h 160"/>
              <a:gd name="T44" fmla="*/ 16 w 176"/>
              <a:gd name="T45" fmla="*/ 32 h 160"/>
              <a:gd name="T46" fmla="*/ 64 w 176"/>
              <a:gd name="T47" fmla="*/ 32 h 160"/>
              <a:gd name="T48" fmla="*/ 16 w 176"/>
              <a:gd name="T49" fmla="*/ 32 h 160"/>
              <a:gd name="T50" fmla="*/ 120 w 176"/>
              <a:gd name="T51" fmla="*/ 152 h 160"/>
              <a:gd name="T52" fmla="*/ 8 w 176"/>
              <a:gd name="T53" fmla="*/ 144 h 160"/>
              <a:gd name="T54" fmla="*/ 16 w 176"/>
              <a:gd name="T55" fmla="*/ 64 h 160"/>
              <a:gd name="T56" fmla="*/ 128 w 176"/>
              <a:gd name="T57" fmla="*/ 72 h 160"/>
              <a:gd name="T58" fmla="*/ 168 w 176"/>
              <a:gd name="T59" fmla="*/ 134 h 160"/>
              <a:gd name="T60" fmla="*/ 136 w 176"/>
              <a:gd name="T61" fmla="*/ 95 h 160"/>
              <a:gd name="T62" fmla="*/ 168 w 176"/>
              <a:gd name="T63" fmla="*/ 134 h 160"/>
              <a:gd name="T64" fmla="*/ 20 w 176"/>
              <a:gd name="T65" fmla="*/ 136 h 160"/>
              <a:gd name="T66" fmla="*/ 20 w 176"/>
              <a:gd name="T67" fmla="*/ 144 h 160"/>
              <a:gd name="T68" fmla="*/ 120 w 176"/>
              <a:gd name="T69" fmla="*/ 140 h 160"/>
              <a:gd name="T70" fmla="*/ 28 w 176"/>
              <a:gd name="T71" fmla="*/ 96 h 160"/>
              <a:gd name="T72" fmla="*/ 28 w 176"/>
              <a:gd name="T73" fmla="*/ 72 h 160"/>
              <a:gd name="T74" fmla="*/ 28 w 176"/>
              <a:gd name="T75" fmla="*/ 96 h 160"/>
              <a:gd name="T76" fmla="*/ 32 w 176"/>
              <a:gd name="T77" fmla="*/ 84 h 160"/>
              <a:gd name="T78" fmla="*/ 24 w 176"/>
              <a:gd name="T79" fmla="*/ 84 h 160"/>
              <a:gd name="T80" fmla="*/ 52 w 176"/>
              <a:gd name="T81" fmla="*/ 80 h 160"/>
              <a:gd name="T82" fmla="*/ 52 w 176"/>
              <a:gd name="T83" fmla="*/ 72 h 160"/>
              <a:gd name="T84" fmla="*/ 52 w 176"/>
              <a:gd name="T85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60">
                <a:moveTo>
                  <a:pt x="40" y="40"/>
                </a:moveTo>
                <a:cubicBezTo>
                  <a:pt x="44" y="40"/>
                  <a:pt x="48" y="36"/>
                  <a:pt x="48" y="32"/>
                </a:cubicBezTo>
                <a:cubicBezTo>
                  <a:pt x="48" y="28"/>
                  <a:pt x="44" y="24"/>
                  <a:pt x="40" y="24"/>
                </a:cubicBezTo>
                <a:cubicBezTo>
                  <a:pt x="36" y="24"/>
                  <a:pt x="32" y="28"/>
                  <a:pt x="32" y="32"/>
                </a:cubicBezTo>
                <a:cubicBezTo>
                  <a:pt x="32" y="36"/>
                  <a:pt x="36" y="40"/>
                  <a:pt x="40" y="40"/>
                </a:cubicBezTo>
                <a:moveTo>
                  <a:pt x="96" y="40"/>
                </a:moveTo>
                <a:cubicBezTo>
                  <a:pt x="100" y="40"/>
                  <a:pt x="104" y="36"/>
                  <a:pt x="104" y="32"/>
                </a:cubicBezTo>
                <a:cubicBezTo>
                  <a:pt x="104" y="28"/>
                  <a:pt x="100" y="24"/>
                  <a:pt x="96" y="24"/>
                </a:cubicBezTo>
                <a:cubicBezTo>
                  <a:pt x="92" y="24"/>
                  <a:pt x="88" y="28"/>
                  <a:pt x="88" y="32"/>
                </a:cubicBezTo>
                <a:cubicBezTo>
                  <a:pt x="88" y="36"/>
                  <a:pt x="92" y="40"/>
                  <a:pt x="96" y="40"/>
                </a:cubicBezTo>
                <a:moveTo>
                  <a:pt x="172" y="72"/>
                </a:moveTo>
                <a:cubicBezTo>
                  <a:pt x="171" y="72"/>
                  <a:pt x="171" y="72"/>
                  <a:pt x="170" y="72"/>
                </a:cubicBezTo>
                <a:cubicBezTo>
                  <a:pt x="170" y="72"/>
                  <a:pt x="170" y="72"/>
                  <a:pt x="170" y="72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6" y="63"/>
                  <a:pt x="129" y="56"/>
                  <a:pt x="120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24" y="50"/>
                  <a:pt x="128" y="42"/>
                  <a:pt x="128" y="32"/>
                </a:cubicBezTo>
                <a:cubicBezTo>
                  <a:pt x="128" y="14"/>
                  <a:pt x="114" y="0"/>
                  <a:pt x="96" y="0"/>
                </a:cubicBezTo>
                <a:cubicBezTo>
                  <a:pt x="84" y="0"/>
                  <a:pt x="73" y="7"/>
                  <a:pt x="68" y="17"/>
                </a:cubicBezTo>
                <a:cubicBezTo>
                  <a:pt x="63" y="7"/>
                  <a:pt x="52" y="0"/>
                  <a:pt x="40" y="0"/>
                </a:cubicBezTo>
                <a:cubicBezTo>
                  <a:pt x="22" y="0"/>
                  <a:pt x="8" y="14"/>
                  <a:pt x="8" y="32"/>
                </a:cubicBezTo>
                <a:cubicBezTo>
                  <a:pt x="8" y="42"/>
                  <a:pt x="12" y="50"/>
                  <a:pt x="19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9" y="160"/>
                  <a:pt x="136" y="153"/>
                  <a:pt x="136" y="144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71" y="144"/>
                  <a:pt x="171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4"/>
                  <a:pt x="174" y="72"/>
                  <a:pt x="172" y="72"/>
                </a:cubicBezTo>
                <a:moveTo>
                  <a:pt x="96" y="8"/>
                </a:moveTo>
                <a:cubicBezTo>
                  <a:pt x="109" y="8"/>
                  <a:pt x="120" y="19"/>
                  <a:pt x="120" y="32"/>
                </a:cubicBezTo>
                <a:cubicBezTo>
                  <a:pt x="120" y="45"/>
                  <a:pt x="109" y="56"/>
                  <a:pt x="96" y="56"/>
                </a:cubicBezTo>
                <a:cubicBezTo>
                  <a:pt x="83" y="56"/>
                  <a:pt x="72" y="45"/>
                  <a:pt x="72" y="32"/>
                </a:cubicBezTo>
                <a:cubicBezTo>
                  <a:pt x="72" y="19"/>
                  <a:pt x="83" y="8"/>
                  <a:pt x="96" y="8"/>
                </a:cubicBezTo>
                <a:moveTo>
                  <a:pt x="75" y="56"/>
                </a:moveTo>
                <a:cubicBezTo>
                  <a:pt x="61" y="56"/>
                  <a:pt x="61" y="56"/>
                  <a:pt x="61" y="56"/>
                </a:cubicBezTo>
                <a:cubicBezTo>
                  <a:pt x="64" y="54"/>
                  <a:pt x="66" y="51"/>
                  <a:pt x="68" y="47"/>
                </a:cubicBezTo>
                <a:cubicBezTo>
                  <a:pt x="70" y="51"/>
                  <a:pt x="72" y="54"/>
                  <a:pt x="75" y="56"/>
                </a:cubicBezTo>
                <a:moveTo>
                  <a:pt x="16" y="32"/>
                </a:moveTo>
                <a:cubicBezTo>
                  <a:pt x="16" y="19"/>
                  <a:pt x="27" y="8"/>
                  <a:pt x="40" y="8"/>
                </a:cubicBezTo>
                <a:cubicBezTo>
                  <a:pt x="53" y="8"/>
                  <a:pt x="64" y="19"/>
                  <a:pt x="64" y="32"/>
                </a:cubicBezTo>
                <a:cubicBezTo>
                  <a:pt x="64" y="45"/>
                  <a:pt x="53" y="56"/>
                  <a:pt x="40" y="56"/>
                </a:cubicBezTo>
                <a:cubicBezTo>
                  <a:pt x="27" y="56"/>
                  <a:pt x="16" y="45"/>
                  <a:pt x="16" y="32"/>
                </a:cubicBezTo>
                <a:moveTo>
                  <a:pt x="128" y="144"/>
                </a:moveTo>
                <a:cubicBezTo>
                  <a:pt x="128" y="148"/>
                  <a:pt x="124" y="152"/>
                  <a:pt x="120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68"/>
                  <a:pt x="12" y="64"/>
                  <a:pt x="16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4" y="64"/>
                  <a:pt x="128" y="68"/>
                  <a:pt x="128" y="72"/>
                </a:cubicBezTo>
                <a:lnTo>
                  <a:pt x="128" y="144"/>
                </a:lnTo>
                <a:close/>
                <a:moveTo>
                  <a:pt x="168" y="134"/>
                </a:moveTo>
                <a:cubicBezTo>
                  <a:pt x="136" y="121"/>
                  <a:pt x="136" y="121"/>
                  <a:pt x="136" y="121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68" y="82"/>
                  <a:pt x="168" y="82"/>
                  <a:pt x="168" y="82"/>
                </a:cubicBezTo>
                <a:lnTo>
                  <a:pt x="168" y="134"/>
                </a:lnTo>
                <a:close/>
                <a:moveTo>
                  <a:pt x="116" y="136"/>
                </a:moveTo>
                <a:cubicBezTo>
                  <a:pt x="20" y="136"/>
                  <a:pt x="20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8" y="144"/>
                  <a:pt x="120" y="142"/>
                  <a:pt x="120" y="140"/>
                </a:cubicBezTo>
                <a:cubicBezTo>
                  <a:pt x="120" y="138"/>
                  <a:pt x="118" y="136"/>
                  <a:pt x="116" y="136"/>
                </a:cubicBezTo>
                <a:moveTo>
                  <a:pt x="28" y="96"/>
                </a:moveTo>
                <a:cubicBezTo>
                  <a:pt x="35" y="96"/>
                  <a:pt x="40" y="91"/>
                  <a:pt x="40" y="84"/>
                </a:cubicBezTo>
                <a:cubicBezTo>
                  <a:pt x="40" y="77"/>
                  <a:pt x="35" y="72"/>
                  <a:pt x="28" y="72"/>
                </a:cubicBezTo>
                <a:cubicBezTo>
                  <a:pt x="21" y="72"/>
                  <a:pt x="16" y="77"/>
                  <a:pt x="16" y="84"/>
                </a:cubicBezTo>
                <a:cubicBezTo>
                  <a:pt x="16" y="91"/>
                  <a:pt x="21" y="96"/>
                  <a:pt x="28" y="96"/>
                </a:cubicBezTo>
                <a:moveTo>
                  <a:pt x="28" y="80"/>
                </a:moveTo>
                <a:cubicBezTo>
                  <a:pt x="30" y="80"/>
                  <a:pt x="32" y="82"/>
                  <a:pt x="32" y="84"/>
                </a:cubicBezTo>
                <a:cubicBezTo>
                  <a:pt x="32" y="86"/>
                  <a:pt x="30" y="88"/>
                  <a:pt x="28" y="88"/>
                </a:cubicBezTo>
                <a:cubicBezTo>
                  <a:pt x="26" y="88"/>
                  <a:pt x="24" y="86"/>
                  <a:pt x="24" y="84"/>
                </a:cubicBezTo>
                <a:cubicBezTo>
                  <a:pt x="24" y="82"/>
                  <a:pt x="26" y="80"/>
                  <a:pt x="28" y="80"/>
                </a:cubicBezTo>
                <a:moveTo>
                  <a:pt x="52" y="80"/>
                </a:moveTo>
                <a:cubicBezTo>
                  <a:pt x="54" y="80"/>
                  <a:pt x="56" y="78"/>
                  <a:pt x="56" y="76"/>
                </a:cubicBezTo>
                <a:cubicBezTo>
                  <a:pt x="56" y="74"/>
                  <a:pt x="54" y="72"/>
                  <a:pt x="52" y="72"/>
                </a:cubicBezTo>
                <a:cubicBezTo>
                  <a:pt x="50" y="72"/>
                  <a:pt x="48" y="74"/>
                  <a:pt x="48" y="76"/>
                </a:cubicBezTo>
                <a:cubicBezTo>
                  <a:pt x="48" y="78"/>
                  <a:pt x="50" y="80"/>
                  <a:pt x="52" y="8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78"/>
          <p:cNvSpPr>
            <a:spLocks noEditPoints="1"/>
          </p:cNvSpPr>
          <p:nvPr/>
        </p:nvSpPr>
        <p:spPr bwMode="auto">
          <a:xfrm>
            <a:off x="5592816" y="1091921"/>
            <a:ext cx="183365" cy="334275"/>
          </a:xfrm>
          <a:custGeom>
            <a:avLst/>
            <a:gdLst>
              <a:gd name="T0" fmla="*/ 48 w 96"/>
              <a:gd name="T1" fmla="*/ 164 h 176"/>
              <a:gd name="T2" fmla="*/ 52 w 96"/>
              <a:gd name="T3" fmla="*/ 160 h 176"/>
              <a:gd name="T4" fmla="*/ 48 w 96"/>
              <a:gd name="T5" fmla="*/ 156 h 176"/>
              <a:gd name="T6" fmla="*/ 44 w 96"/>
              <a:gd name="T7" fmla="*/ 160 h 176"/>
              <a:gd name="T8" fmla="*/ 48 w 96"/>
              <a:gd name="T9" fmla="*/ 164 h 176"/>
              <a:gd name="T10" fmla="*/ 80 w 96"/>
              <a:gd name="T11" fmla="*/ 0 h 176"/>
              <a:gd name="T12" fmla="*/ 16 w 96"/>
              <a:gd name="T13" fmla="*/ 0 h 176"/>
              <a:gd name="T14" fmla="*/ 0 w 96"/>
              <a:gd name="T15" fmla="*/ 16 h 176"/>
              <a:gd name="T16" fmla="*/ 0 w 96"/>
              <a:gd name="T17" fmla="*/ 160 h 176"/>
              <a:gd name="T18" fmla="*/ 16 w 96"/>
              <a:gd name="T19" fmla="*/ 176 h 176"/>
              <a:gd name="T20" fmla="*/ 80 w 96"/>
              <a:gd name="T21" fmla="*/ 176 h 176"/>
              <a:gd name="T22" fmla="*/ 96 w 96"/>
              <a:gd name="T23" fmla="*/ 160 h 176"/>
              <a:gd name="T24" fmla="*/ 96 w 96"/>
              <a:gd name="T25" fmla="*/ 16 h 176"/>
              <a:gd name="T26" fmla="*/ 80 w 96"/>
              <a:gd name="T27" fmla="*/ 0 h 176"/>
              <a:gd name="T28" fmla="*/ 88 w 96"/>
              <a:gd name="T29" fmla="*/ 160 h 176"/>
              <a:gd name="T30" fmla="*/ 80 w 96"/>
              <a:gd name="T31" fmla="*/ 168 h 176"/>
              <a:gd name="T32" fmla="*/ 16 w 96"/>
              <a:gd name="T33" fmla="*/ 168 h 176"/>
              <a:gd name="T34" fmla="*/ 8 w 96"/>
              <a:gd name="T35" fmla="*/ 160 h 176"/>
              <a:gd name="T36" fmla="*/ 8 w 96"/>
              <a:gd name="T37" fmla="*/ 152 h 176"/>
              <a:gd name="T38" fmla="*/ 88 w 96"/>
              <a:gd name="T39" fmla="*/ 152 h 176"/>
              <a:gd name="T40" fmla="*/ 88 w 96"/>
              <a:gd name="T41" fmla="*/ 160 h 176"/>
              <a:gd name="T42" fmla="*/ 88 w 96"/>
              <a:gd name="T43" fmla="*/ 144 h 176"/>
              <a:gd name="T44" fmla="*/ 8 w 96"/>
              <a:gd name="T45" fmla="*/ 144 h 176"/>
              <a:gd name="T46" fmla="*/ 8 w 96"/>
              <a:gd name="T47" fmla="*/ 32 h 176"/>
              <a:gd name="T48" fmla="*/ 88 w 96"/>
              <a:gd name="T49" fmla="*/ 32 h 176"/>
              <a:gd name="T50" fmla="*/ 88 w 96"/>
              <a:gd name="T51" fmla="*/ 144 h 176"/>
              <a:gd name="T52" fmla="*/ 88 w 96"/>
              <a:gd name="T53" fmla="*/ 24 h 176"/>
              <a:gd name="T54" fmla="*/ 8 w 96"/>
              <a:gd name="T55" fmla="*/ 24 h 176"/>
              <a:gd name="T56" fmla="*/ 8 w 96"/>
              <a:gd name="T57" fmla="*/ 16 h 176"/>
              <a:gd name="T58" fmla="*/ 16 w 96"/>
              <a:gd name="T59" fmla="*/ 8 h 176"/>
              <a:gd name="T60" fmla="*/ 80 w 96"/>
              <a:gd name="T61" fmla="*/ 8 h 176"/>
              <a:gd name="T62" fmla="*/ 88 w 96"/>
              <a:gd name="T63" fmla="*/ 16 h 176"/>
              <a:gd name="T64" fmla="*/ 88 w 96"/>
              <a:gd name="T65" fmla="*/ 24 h 176"/>
              <a:gd name="T66" fmla="*/ 52 w 96"/>
              <a:gd name="T67" fmla="*/ 12 h 176"/>
              <a:gd name="T68" fmla="*/ 44 w 96"/>
              <a:gd name="T69" fmla="*/ 12 h 176"/>
              <a:gd name="T70" fmla="*/ 40 w 96"/>
              <a:gd name="T71" fmla="*/ 16 h 176"/>
              <a:gd name="T72" fmla="*/ 44 w 96"/>
              <a:gd name="T73" fmla="*/ 20 h 176"/>
              <a:gd name="T74" fmla="*/ 52 w 96"/>
              <a:gd name="T75" fmla="*/ 20 h 176"/>
              <a:gd name="T76" fmla="*/ 56 w 96"/>
              <a:gd name="T77" fmla="*/ 16 h 176"/>
              <a:gd name="T78" fmla="*/ 52 w 96"/>
              <a:gd name="T79" fmla="*/ 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176">
                <a:moveTo>
                  <a:pt x="48" y="164"/>
                </a:moveTo>
                <a:cubicBezTo>
                  <a:pt x="50" y="164"/>
                  <a:pt x="52" y="162"/>
                  <a:pt x="52" y="160"/>
                </a:cubicBezTo>
                <a:cubicBezTo>
                  <a:pt x="52" y="158"/>
                  <a:pt x="50" y="156"/>
                  <a:pt x="48" y="156"/>
                </a:cubicBezTo>
                <a:cubicBezTo>
                  <a:pt x="46" y="156"/>
                  <a:pt x="44" y="158"/>
                  <a:pt x="44" y="160"/>
                </a:cubicBezTo>
                <a:cubicBezTo>
                  <a:pt x="44" y="162"/>
                  <a:pt x="46" y="164"/>
                  <a:pt x="48" y="164"/>
                </a:cubicBezTo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9" y="176"/>
                  <a:pt x="96" y="169"/>
                  <a:pt x="96" y="160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7"/>
                  <a:pt x="89" y="0"/>
                  <a:pt x="80" y="0"/>
                </a:cubicBezTo>
                <a:moveTo>
                  <a:pt x="88" y="160"/>
                </a:moveTo>
                <a:cubicBezTo>
                  <a:pt x="88" y="164"/>
                  <a:pt x="84" y="168"/>
                  <a:pt x="8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52"/>
                  <a:pt x="8" y="152"/>
                  <a:pt x="8" y="152"/>
                </a:cubicBezTo>
                <a:cubicBezTo>
                  <a:pt x="88" y="152"/>
                  <a:pt x="88" y="152"/>
                  <a:pt x="88" y="152"/>
                </a:cubicBezTo>
                <a:lnTo>
                  <a:pt x="88" y="160"/>
                </a:lnTo>
                <a:close/>
                <a:moveTo>
                  <a:pt x="88" y="144"/>
                </a:moveTo>
                <a:cubicBezTo>
                  <a:pt x="8" y="144"/>
                  <a:pt x="8" y="144"/>
                  <a:pt x="8" y="144"/>
                </a:cubicBezTo>
                <a:cubicBezTo>
                  <a:pt x="8" y="32"/>
                  <a:pt x="8" y="32"/>
                  <a:pt x="8" y="32"/>
                </a:cubicBezTo>
                <a:cubicBezTo>
                  <a:pt x="88" y="32"/>
                  <a:pt x="88" y="32"/>
                  <a:pt x="88" y="32"/>
                </a:cubicBezTo>
                <a:lnTo>
                  <a:pt x="88" y="144"/>
                </a:lnTo>
                <a:close/>
                <a:moveTo>
                  <a:pt x="8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4" y="8"/>
                  <a:pt x="88" y="12"/>
                  <a:pt x="88" y="16"/>
                </a:cubicBezTo>
                <a:lnTo>
                  <a:pt x="88" y="24"/>
                </a:lnTo>
                <a:close/>
                <a:moveTo>
                  <a:pt x="52" y="12"/>
                </a:moveTo>
                <a:cubicBezTo>
                  <a:pt x="44" y="12"/>
                  <a:pt x="44" y="12"/>
                  <a:pt x="44" y="12"/>
                </a:cubicBezTo>
                <a:cubicBezTo>
                  <a:pt x="42" y="12"/>
                  <a:pt x="40" y="14"/>
                  <a:pt x="40" y="16"/>
                </a:cubicBezTo>
                <a:cubicBezTo>
                  <a:pt x="40" y="18"/>
                  <a:pt x="42" y="20"/>
                  <a:pt x="44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4" y="20"/>
                  <a:pt x="56" y="18"/>
                  <a:pt x="56" y="16"/>
                </a:cubicBezTo>
                <a:cubicBezTo>
                  <a:pt x="56" y="14"/>
                  <a:pt x="54" y="12"/>
                  <a:pt x="52" y="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79"/>
          <p:cNvSpPr>
            <a:spLocks noEditPoints="1"/>
          </p:cNvSpPr>
          <p:nvPr/>
        </p:nvSpPr>
        <p:spPr bwMode="auto">
          <a:xfrm>
            <a:off x="6201326" y="1091921"/>
            <a:ext cx="243404" cy="334275"/>
          </a:xfrm>
          <a:custGeom>
            <a:avLst/>
            <a:gdLst>
              <a:gd name="T0" fmla="*/ 64 w 128"/>
              <a:gd name="T1" fmla="*/ 156 h 176"/>
              <a:gd name="T2" fmla="*/ 60 w 128"/>
              <a:gd name="T3" fmla="*/ 160 h 176"/>
              <a:gd name="T4" fmla="*/ 64 w 128"/>
              <a:gd name="T5" fmla="*/ 164 h 176"/>
              <a:gd name="T6" fmla="*/ 68 w 128"/>
              <a:gd name="T7" fmla="*/ 160 h 176"/>
              <a:gd name="T8" fmla="*/ 64 w 128"/>
              <a:gd name="T9" fmla="*/ 156 h 176"/>
              <a:gd name="T10" fmla="*/ 60 w 128"/>
              <a:gd name="T11" fmla="*/ 20 h 176"/>
              <a:gd name="T12" fmla="*/ 68 w 128"/>
              <a:gd name="T13" fmla="*/ 20 h 176"/>
              <a:gd name="T14" fmla="*/ 72 w 128"/>
              <a:gd name="T15" fmla="*/ 16 h 176"/>
              <a:gd name="T16" fmla="*/ 68 w 128"/>
              <a:gd name="T17" fmla="*/ 12 h 176"/>
              <a:gd name="T18" fmla="*/ 60 w 128"/>
              <a:gd name="T19" fmla="*/ 12 h 176"/>
              <a:gd name="T20" fmla="*/ 56 w 128"/>
              <a:gd name="T21" fmla="*/ 16 h 176"/>
              <a:gd name="T22" fmla="*/ 60 w 128"/>
              <a:gd name="T23" fmla="*/ 20 h 176"/>
              <a:gd name="T24" fmla="*/ 16 w 128"/>
              <a:gd name="T25" fmla="*/ 152 h 176"/>
              <a:gd name="T26" fmla="*/ 112 w 128"/>
              <a:gd name="T27" fmla="*/ 152 h 176"/>
              <a:gd name="T28" fmla="*/ 112 w 128"/>
              <a:gd name="T29" fmla="*/ 24 h 176"/>
              <a:gd name="T30" fmla="*/ 16 w 128"/>
              <a:gd name="T31" fmla="*/ 24 h 176"/>
              <a:gd name="T32" fmla="*/ 16 w 128"/>
              <a:gd name="T33" fmla="*/ 152 h 176"/>
              <a:gd name="T34" fmla="*/ 24 w 128"/>
              <a:gd name="T35" fmla="*/ 32 h 176"/>
              <a:gd name="T36" fmla="*/ 104 w 128"/>
              <a:gd name="T37" fmla="*/ 32 h 176"/>
              <a:gd name="T38" fmla="*/ 104 w 128"/>
              <a:gd name="T39" fmla="*/ 144 h 176"/>
              <a:gd name="T40" fmla="*/ 24 w 128"/>
              <a:gd name="T41" fmla="*/ 144 h 176"/>
              <a:gd name="T42" fmla="*/ 24 w 128"/>
              <a:gd name="T43" fmla="*/ 32 h 176"/>
              <a:gd name="T44" fmla="*/ 112 w 128"/>
              <a:gd name="T45" fmla="*/ 0 h 176"/>
              <a:gd name="T46" fmla="*/ 16 w 128"/>
              <a:gd name="T47" fmla="*/ 0 h 176"/>
              <a:gd name="T48" fmla="*/ 0 w 128"/>
              <a:gd name="T49" fmla="*/ 16 h 176"/>
              <a:gd name="T50" fmla="*/ 0 w 128"/>
              <a:gd name="T51" fmla="*/ 160 h 176"/>
              <a:gd name="T52" fmla="*/ 16 w 128"/>
              <a:gd name="T53" fmla="*/ 176 h 176"/>
              <a:gd name="T54" fmla="*/ 112 w 128"/>
              <a:gd name="T55" fmla="*/ 176 h 176"/>
              <a:gd name="T56" fmla="*/ 128 w 128"/>
              <a:gd name="T57" fmla="*/ 160 h 176"/>
              <a:gd name="T58" fmla="*/ 128 w 128"/>
              <a:gd name="T59" fmla="*/ 16 h 176"/>
              <a:gd name="T60" fmla="*/ 112 w 128"/>
              <a:gd name="T61" fmla="*/ 0 h 176"/>
              <a:gd name="T62" fmla="*/ 120 w 128"/>
              <a:gd name="T63" fmla="*/ 160 h 176"/>
              <a:gd name="T64" fmla="*/ 112 w 128"/>
              <a:gd name="T65" fmla="*/ 168 h 176"/>
              <a:gd name="T66" fmla="*/ 16 w 128"/>
              <a:gd name="T67" fmla="*/ 168 h 176"/>
              <a:gd name="T68" fmla="*/ 8 w 128"/>
              <a:gd name="T69" fmla="*/ 160 h 176"/>
              <a:gd name="T70" fmla="*/ 8 w 128"/>
              <a:gd name="T71" fmla="*/ 16 h 176"/>
              <a:gd name="T72" fmla="*/ 16 w 128"/>
              <a:gd name="T73" fmla="*/ 8 h 176"/>
              <a:gd name="T74" fmla="*/ 112 w 128"/>
              <a:gd name="T75" fmla="*/ 8 h 176"/>
              <a:gd name="T76" fmla="*/ 120 w 128"/>
              <a:gd name="T77" fmla="*/ 16 h 176"/>
              <a:gd name="T78" fmla="*/ 120 w 128"/>
              <a:gd name="T7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76">
                <a:moveTo>
                  <a:pt x="64" y="156"/>
                </a:moveTo>
                <a:cubicBezTo>
                  <a:pt x="62" y="156"/>
                  <a:pt x="60" y="158"/>
                  <a:pt x="60" y="160"/>
                </a:cubicBezTo>
                <a:cubicBezTo>
                  <a:pt x="60" y="162"/>
                  <a:pt x="62" y="164"/>
                  <a:pt x="64" y="164"/>
                </a:cubicBezTo>
                <a:cubicBezTo>
                  <a:pt x="66" y="164"/>
                  <a:pt x="68" y="162"/>
                  <a:pt x="68" y="160"/>
                </a:cubicBezTo>
                <a:cubicBezTo>
                  <a:pt x="68" y="158"/>
                  <a:pt x="66" y="156"/>
                  <a:pt x="64" y="156"/>
                </a:cubicBezTo>
                <a:moveTo>
                  <a:pt x="60" y="20"/>
                </a:moveTo>
                <a:cubicBezTo>
                  <a:pt x="68" y="20"/>
                  <a:pt x="68" y="20"/>
                  <a:pt x="68" y="20"/>
                </a:cubicBezTo>
                <a:cubicBezTo>
                  <a:pt x="70" y="20"/>
                  <a:pt x="72" y="18"/>
                  <a:pt x="72" y="16"/>
                </a:cubicBezTo>
                <a:cubicBezTo>
                  <a:pt x="72" y="14"/>
                  <a:pt x="70" y="12"/>
                  <a:pt x="68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58" y="12"/>
                  <a:pt x="56" y="14"/>
                  <a:pt x="56" y="16"/>
                </a:cubicBezTo>
                <a:cubicBezTo>
                  <a:pt x="56" y="18"/>
                  <a:pt x="58" y="20"/>
                  <a:pt x="60" y="20"/>
                </a:cubicBezTo>
                <a:moveTo>
                  <a:pt x="16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6" y="24"/>
                  <a:pt x="16" y="24"/>
                  <a:pt x="16" y="24"/>
                </a:cubicBezTo>
                <a:lnTo>
                  <a:pt x="16" y="152"/>
                </a:lnTo>
                <a:close/>
                <a:moveTo>
                  <a:pt x="24" y="32"/>
                </a:moveTo>
                <a:cubicBezTo>
                  <a:pt x="104" y="32"/>
                  <a:pt x="104" y="32"/>
                  <a:pt x="104" y="32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24" y="144"/>
                  <a:pt x="24" y="144"/>
                  <a:pt x="24" y="144"/>
                </a:cubicBezTo>
                <a:lnTo>
                  <a:pt x="24" y="32"/>
                </a:ln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21" y="176"/>
                  <a:pt x="128" y="169"/>
                  <a:pt x="128" y="16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moveTo>
                  <a:pt x="120" y="160"/>
                </a:moveTo>
                <a:cubicBezTo>
                  <a:pt x="120" y="164"/>
                  <a:pt x="116" y="168"/>
                  <a:pt x="11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180"/>
          <p:cNvSpPr>
            <a:spLocks noEditPoints="1"/>
          </p:cNvSpPr>
          <p:nvPr/>
        </p:nvSpPr>
        <p:spPr bwMode="auto">
          <a:xfrm>
            <a:off x="6795233" y="1137356"/>
            <a:ext cx="334275" cy="243404"/>
          </a:xfrm>
          <a:custGeom>
            <a:avLst/>
            <a:gdLst>
              <a:gd name="T0" fmla="*/ 175 w 176"/>
              <a:gd name="T1" fmla="*/ 122 h 128"/>
              <a:gd name="T2" fmla="*/ 175 w 176"/>
              <a:gd name="T3" fmla="*/ 122 h 128"/>
              <a:gd name="T4" fmla="*/ 160 w 176"/>
              <a:gd name="T5" fmla="*/ 98 h 128"/>
              <a:gd name="T6" fmla="*/ 160 w 176"/>
              <a:gd name="T7" fmla="*/ 96 h 128"/>
              <a:gd name="T8" fmla="*/ 160 w 176"/>
              <a:gd name="T9" fmla="*/ 8 h 128"/>
              <a:gd name="T10" fmla="*/ 152 w 176"/>
              <a:gd name="T11" fmla="*/ 0 h 128"/>
              <a:gd name="T12" fmla="*/ 24 w 176"/>
              <a:gd name="T13" fmla="*/ 0 h 128"/>
              <a:gd name="T14" fmla="*/ 16 w 176"/>
              <a:gd name="T15" fmla="*/ 8 h 128"/>
              <a:gd name="T16" fmla="*/ 16 w 176"/>
              <a:gd name="T17" fmla="*/ 96 h 128"/>
              <a:gd name="T18" fmla="*/ 16 w 176"/>
              <a:gd name="T19" fmla="*/ 98 h 128"/>
              <a:gd name="T20" fmla="*/ 1 w 176"/>
              <a:gd name="T21" fmla="*/ 122 h 128"/>
              <a:gd name="T22" fmla="*/ 1 w 176"/>
              <a:gd name="T23" fmla="*/ 122 h 128"/>
              <a:gd name="T24" fmla="*/ 0 w 176"/>
              <a:gd name="T25" fmla="*/ 124 h 128"/>
              <a:gd name="T26" fmla="*/ 4 w 176"/>
              <a:gd name="T27" fmla="*/ 128 h 128"/>
              <a:gd name="T28" fmla="*/ 172 w 176"/>
              <a:gd name="T29" fmla="*/ 128 h 128"/>
              <a:gd name="T30" fmla="*/ 176 w 176"/>
              <a:gd name="T31" fmla="*/ 124 h 128"/>
              <a:gd name="T32" fmla="*/ 175 w 176"/>
              <a:gd name="T33" fmla="*/ 122 h 128"/>
              <a:gd name="T34" fmla="*/ 24 w 176"/>
              <a:gd name="T35" fmla="*/ 8 h 128"/>
              <a:gd name="T36" fmla="*/ 152 w 176"/>
              <a:gd name="T37" fmla="*/ 8 h 128"/>
              <a:gd name="T38" fmla="*/ 152 w 176"/>
              <a:gd name="T39" fmla="*/ 96 h 128"/>
              <a:gd name="T40" fmla="*/ 24 w 176"/>
              <a:gd name="T41" fmla="*/ 96 h 128"/>
              <a:gd name="T42" fmla="*/ 24 w 176"/>
              <a:gd name="T43" fmla="*/ 8 h 128"/>
              <a:gd name="T44" fmla="*/ 11 w 176"/>
              <a:gd name="T45" fmla="*/ 120 h 128"/>
              <a:gd name="T46" fmla="*/ 22 w 176"/>
              <a:gd name="T47" fmla="*/ 104 h 128"/>
              <a:gd name="T48" fmla="*/ 24 w 176"/>
              <a:gd name="T49" fmla="*/ 104 h 128"/>
              <a:gd name="T50" fmla="*/ 152 w 176"/>
              <a:gd name="T51" fmla="*/ 104 h 128"/>
              <a:gd name="T52" fmla="*/ 154 w 176"/>
              <a:gd name="T53" fmla="*/ 104 h 128"/>
              <a:gd name="T54" fmla="*/ 165 w 176"/>
              <a:gd name="T55" fmla="*/ 120 h 128"/>
              <a:gd name="T56" fmla="*/ 11 w 176"/>
              <a:gd name="T57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28">
                <a:moveTo>
                  <a:pt x="175" y="122"/>
                </a:moveTo>
                <a:cubicBezTo>
                  <a:pt x="175" y="122"/>
                  <a:pt x="175" y="122"/>
                  <a:pt x="175" y="122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0" y="98"/>
                  <a:pt x="160" y="97"/>
                  <a:pt x="160" y="96"/>
                </a:cubicBezTo>
                <a:cubicBezTo>
                  <a:pt x="160" y="8"/>
                  <a:pt x="160" y="8"/>
                  <a:pt x="160" y="8"/>
                </a:cubicBezTo>
                <a:cubicBezTo>
                  <a:pt x="160" y="4"/>
                  <a:pt x="156" y="0"/>
                  <a:pt x="15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97"/>
                  <a:pt x="16" y="98"/>
                  <a:pt x="16" y="9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2"/>
                  <a:pt x="1" y="122"/>
                  <a:pt x="1" y="122"/>
                </a:cubicBezTo>
                <a:cubicBezTo>
                  <a:pt x="0" y="122"/>
                  <a:pt x="0" y="123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4" y="128"/>
                  <a:pt x="176" y="126"/>
                  <a:pt x="176" y="124"/>
                </a:cubicBezTo>
                <a:cubicBezTo>
                  <a:pt x="176" y="123"/>
                  <a:pt x="176" y="122"/>
                  <a:pt x="175" y="122"/>
                </a:cubicBezTo>
                <a:moveTo>
                  <a:pt x="24" y="8"/>
                </a:moveTo>
                <a:cubicBezTo>
                  <a:pt x="152" y="8"/>
                  <a:pt x="152" y="8"/>
                  <a:pt x="152" y="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8"/>
                </a:lnTo>
                <a:close/>
                <a:moveTo>
                  <a:pt x="11" y="120"/>
                </a:moveTo>
                <a:cubicBezTo>
                  <a:pt x="22" y="104"/>
                  <a:pt x="22" y="104"/>
                  <a:pt x="22" y="104"/>
                </a:cubicBezTo>
                <a:cubicBezTo>
                  <a:pt x="23" y="104"/>
                  <a:pt x="23" y="104"/>
                  <a:pt x="24" y="104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53" y="104"/>
                  <a:pt x="153" y="104"/>
                  <a:pt x="154" y="104"/>
                </a:cubicBezTo>
                <a:cubicBezTo>
                  <a:pt x="165" y="120"/>
                  <a:pt x="165" y="120"/>
                  <a:pt x="165" y="120"/>
                </a:cubicBezTo>
                <a:lnTo>
                  <a:pt x="11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81"/>
          <p:cNvSpPr>
            <a:spLocks noEditPoints="1"/>
          </p:cNvSpPr>
          <p:nvPr/>
        </p:nvSpPr>
        <p:spPr bwMode="auto">
          <a:xfrm>
            <a:off x="7434574" y="1091921"/>
            <a:ext cx="334275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36 h 176"/>
              <a:gd name="T8" fmla="*/ 16 w 176"/>
              <a:gd name="T9" fmla="*/ 152 h 176"/>
              <a:gd name="T10" fmla="*/ 72 w 176"/>
              <a:gd name="T11" fmla="*/ 152 h 176"/>
              <a:gd name="T12" fmla="*/ 72 w 176"/>
              <a:gd name="T13" fmla="*/ 168 h 176"/>
              <a:gd name="T14" fmla="*/ 60 w 176"/>
              <a:gd name="T15" fmla="*/ 168 h 176"/>
              <a:gd name="T16" fmla="*/ 56 w 176"/>
              <a:gd name="T17" fmla="*/ 172 h 176"/>
              <a:gd name="T18" fmla="*/ 60 w 176"/>
              <a:gd name="T19" fmla="*/ 176 h 176"/>
              <a:gd name="T20" fmla="*/ 116 w 176"/>
              <a:gd name="T21" fmla="*/ 176 h 176"/>
              <a:gd name="T22" fmla="*/ 120 w 176"/>
              <a:gd name="T23" fmla="*/ 172 h 176"/>
              <a:gd name="T24" fmla="*/ 116 w 176"/>
              <a:gd name="T25" fmla="*/ 168 h 176"/>
              <a:gd name="T26" fmla="*/ 104 w 176"/>
              <a:gd name="T27" fmla="*/ 168 h 176"/>
              <a:gd name="T28" fmla="*/ 104 w 176"/>
              <a:gd name="T29" fmla="*/ 152 h 176"/>
              <a:gd name="T30" fmla="*/ 160 w 176"/>
              <a:gd name="T31" fmla="*/ 152 h 176"/>
              <a:gd name="T32" fmla="*/ 176 w 176"/>
              <a:gd name="T33" fmla="*/ 136 h 176"/>
              <a:gd name="T34" fmla="*/ 176 w 176"/>
              <a:gd name="T35" fmla="*/ 16 h 176"/>
              <a:gd name="T36" fmla="*/ 160 w 176"/>
              <a:gd name="T37" fmla="*/ 0 h 176"/>
              <a:gd name="T38" fmla="*/ 96 w 176"/>
              <a:gd name="T39" fmla="*/ 168 h 176"/>
              <a:gd name="T40" fmla="*/ 80 w 176"/>
              <a:gd name="T41" fmla="*/ 168 h 176"/>
              <a:gd name="T42" fmla="*/ 80 w 176"/>
              <a:gd name="T43" fmla="*/ 152 h 176"/>
              <a:gd name="T44" fmla="*/ 96 w 176"/>
              <a:gd name="T45" fmla="*/ 152 h 176"/>
              <a:gd name="T46" fmla="*/ 96 w 176"/>
              <a:gd name="T47" fmla="*/ 168 h 176"/>
              <a:gd name="T48" fmla="*/ 168 w 176"/>
              <a:gd name="T49" fmla="*/ 136 h 176"/>
              <a:gd name="T50" fmla="*/ 160 w 176"/>
              <a:gd name="T51" fmla="*/ 144 h 176"/>
              <a:gd name="T52" fmla="*/ 16 w 176"/>
              <a:gd name="T53" fmla="*/ 144 h 176"/>
              <a:gd name="T54" fmla="*/ 8 w 176"/>
              <a:gd name="T55" fmla="*/ 136 h 176"/>
              <a:gd name="T56" fmla="*/ 8 w 176"/>
              <a:gd name="T57" fmla="*/ 128 h 176"/>
              <a:gd name="T58" fmla="*/ 168 w 176"/>
              <a:gd name="T59" fmla="*/ 128 h 176"/>
              <a:gd name="T60" fmla="*/ 168 w 176"/>
              <a:gd name="T61" fmla="*/ 136 h 176"/>
              <a:gd name="T62" fmla="*/ 168 w 176"/>
              <a:gd name="T63" fmla="*/ 120 h 176"/>
              <a:gd name="T64" fmla="*/ 8 w 176"/>
              <a:gd name="T65" fmla="*/ 12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82"/>
          <p:cNvSpPr>
            <a:spLocks noEditPoints="1"/>
          </p:cNvSpPr>
          <p:nvPr/>
        </p:nvSpPr>
        <p:spPr bwMode="auto">
          <a:xfrm>
            <a:off x="1682125" y="1729640"/>
            <a:ext cx="335898" cy="334275"/>
          </a:xfrm>
          <a:custGeom>
            <a:avLst/>
            <a:gdLst>
              <a:gd name="T0" fmla="*/ 103 w 176"/>
              <a:gd name="T1" fmla="*/ 83 h 176"/>
              <a:gd name="T2" fmla="*/ 98 w 176"/>
              <a:gd name="T3" fmla="*/ 42 h 176"/>
              <a:gd name="T4" fmla="*/ 104 w 176"/>
              <a:gd name="T5" fmla="*/ 64 h 176"/>
              <a:gd name="T6" fmla="*/ 100 w 176"/>
              <a:gd name="T7" fmla="*/ 68 h 176"/>
              <a:gd name="T8" fmla="*/ 94 w 176"/>
              <a:gd name="T9" fmla="*/ 64 h 176"/>
              <a:gd name="T10" fmla="*/ 88 w 176"/>
              <a:gd name="T11" fmla="*/ 83 h 176"/>
              <a:gd name="T12" fmla="*/ 88 w 176"/>
              <a:gd name="T13" fmla="*/ 86 h 176"/>
              <a:gd name="T14" fmla="*/ 91 w 176"/>
              <a:gd name="T15" fmla="*/ 88 h 176"/>
              <a:gd name="T16" fmla="*/ 107 w 176"/>
              <a:gd name="T17" fmla="*/ 92 h 176"/>
              <a:gd name="T18" fmla="*/ 112 w 176"/>
              <a:gd name="T19" fmla="*/ 86 h 176"/>
              <a:gd name="T20" fmla="*/ 88 w 176"/>
              <a:gd name="T21" fmla="*/ 42 h 176"/>
              <a:gd name="T22" fmla="*/ 86 w 176"/>
              <a:gd name="T23" fmla="*/ 40 h 176"/>
              <a:gd name="T24" fmla="*/ 69 w 176"/>
              <a:gd name="T25" fmla="*/ 36 h 176"/>
              <a:gd name="T26" fmla="*/ 64 w 176"/>
              <a:gd name="T27" fmla="*/ 42 h 176"/>
              <a:gd name="T28" fmla="*/ 73 w 176"/>
              <a:gd name="T29" fmla="*/ 45 h 176"/>
              <a:gd name="T30" fmla="*/ 79 w 176"/>
              <a:gd name="T31" fmla="*/ 86 h 176"/>
              <a:gd name="T32" fmla="*/ 72 w 176"/>
              <a:gd name="T33" fmla="*/ 64 h 176"/>
              <a:gd name="T34" fmla="*/ 76 w 176"/>
              <a:gd name="T35" fmla="*/ 60 h 176"/>
              <a:gd name="T36" fmla="*/ 82 w 176"/>
              <a:gd name="T37" fmla="*/ 64 h 176"/>
              <a:gd name="T38" fmla="*/ 88 w 176"/>
              <a:gd name="T39" fmla="*/ 45 h 176"/>
              <a:gd name="T40" fmla="*/ 160 w 176"/>
              <a:gd name="T41" fmla="*/ 0 h 176"/>
              <a:gd name="T42" fmla="*/ 0 w 176"/>
              <a:gd name="T43" fmla="*/ 16 h 176"/>
              <a:gd name="T44" fmla="*/ 16 w 176"/>
              <a:gd name="T45" fmla="*/ 152 h 176"/>
              <a:gd name="T46" fmla="*/ 72 w 176"/>
              <a:gd name="T47" fmla="*/ 168 h 176"/>
              <a:gd name="T48" fmla="*/ 56 w 176"/>
              <a:gd name="T49" fmla="*/ 172 h 176"/>
              <a:gd name="T50" fmla="*/ 116 w 176"/>
              <a:gd name="T51" fmla="*/ 176 h 176"/>
              <a:gd name="T52" fmla="*/ 116 w 176"/>
              <a:gd name="T53" fmla="*/ 168 h 176"/>
              <a:gd name="T54" fmla="*/ 104 w 176"/>
              <a:gd name="T55" fmla="*/ 152 h 176"/>
              <a:gd name="T56" fmla="*/ 176 w 176"/>
              <a:gd name="T57" fmla="*/ 136 h 176"/>
              <a:gd name="T58" fmla="*/ 160 w 176"/>
              <a:gd name="T59" fmla="*/ 0 h 176"/>
              <a:gd name="T60" fmla="*/ 80 w 176"/>
              <a:gd name="T61" fmla="*/ 168 h 176"/>
              <a:gd name="T62" fmla="*/ 96 w 176"/>
              <a:gd name="T63" fmla="*/ 152 h 176"/>
              <a:gd name="T64" fmla="*/ 168 w 176"/>
              <a:gd name="T65" fmla="*/ 136 h 176"/>
              <a:gd name="T66" fmla="*/ 16 w 176"/>
              <a:gd name="T67" fmla="*/ 144 h 176"/>
              <a:gd name="T68" fmla="*/ 8 w 176"/>
              <a:gd name="T69" fmla="*/ 128 h 176"/>
              <a:gd name="T70" fmla="*/ 168 w 176"/>
              <a:gd name="T71" fmla="*/ 136 h 176"/>
              <a:gd name="T72" fmla="*/ 8 w 176"/>
              <a:gd name="T73" fmla="*/ 120 h 176"/>
              <a:gd name="T74" fmla="*/ 16 w 176"/>
              <a:gd name="T75" fmla="*/ 8 h 176"/>
              <a:gd name="T76" fmla="*/ 168 w 176"/>
              <a:gd name="T77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109" y="84"/>
                </a:moveTo>
                <a:cubicBezTo>
                  <a:pt x="103" y="83"/>
                  <a:pt x="103" y="83"/>
                  <a:pt x="103" y="83"/>
                </a:cubicBezTo>
                <a:cubicBezTo>
                  <a:pt x="108" y="78"/>
                  <a:pt x="112" y="72"/>
                  <a:pt x="112" y="64"/>
                </a:cubicBezTo>
                <a:cubicBezTo>
                  <a:pt x="112" y="54"/>
                  <a:pt x="106" y="46"/>
                  <a:pt x="98" y="42"/>
                </a:cubicBezTo>
                <a:cubicBezTo>
                  <a:pt x="95" y="50"/>
                  <a:pt x="95" y="50"/>
                  <a:pt x="95" y="50"/>
                </a:cubicBezTo>
                <a:cubicBezTo>
                  <a:pt x="100" y="53"/>
                  <a:pt x="104" y="58"/>
                  <a:pt x="104" y="64"/>
                </a:cubicBezTo>
                <a:cubicBezTo>
                  <a:pt x="104" y="69"/>
                  <a:pt x="102" y="73"/>
                  <a:pt x="98" y="76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100" y="67"/>
                  <a:pt x="100" y="66"/>
                  <a:pt x="100" y="65"/>
                </a:cubicBezTo>
                <a:cubicBezTo>
                  <a:pt x="99" y="63"/>
                  <a:pt x="96" y="63"/>
                  <a:pt x="94" y="64"/>
                </a:cubicBezTo>
                <a:cubicBezTo>
                  <a:pt x="93" y="64"/>
                  <a:pt x="93" y="65"/>
                  <a:pt x="92" y="66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4"/>
                  <a:pt x="88" y="85"/>
                  <a:pt x="88" y="86"/>
                </a:cubicBezTo>
                <a:cubicBezTo>
                  <a:pt x="89" y="87"/>
                  <a:pt x="90" y="87"/>
                  <a:pt x="91" y="88"/>
                </a:cubicBezTo>
                <a:cubicBezTo>
                  <a:pt x="91" y="88"/>
                  <a:pt x="91" y="88"/>
                  <a:pt x="91" y="88"/>
                </a:cubicBezTo>
                <a:cubicBezTo>
                  <a:pt x="91" y="88"/>
                  <a:pt x="91" y="88"/>
                  <a:pt x="91" y="88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108" y="92"/>
                  <a:pt x="109" y="92"/>
                  <a:pt x="110" y="92"/>
                </a:cubicBezTo>
                <a:cubicBezTo>
                  <a:pt x="112" y="90"/>
                  <a:pt x="113" y="88"/>
                  <a:pt x="112" y="86"/>
                </a:cubicBezTo>
                <a:cubicBezTo>
                  <a:pt x="111" y="85"/>
                  <a:pt x="110" y="85"/>
                  <a:pt x="109" y="84"/>
                </a:cubicBezTo>
                <a:moveTo>
                  <a:pt x="88" y="42"/>
                </a:moveTo>
                <a:cubicBezTo>
                  <a:pt x="87" y="41"/>
                  <a:pt x="86" y="41"/>
                  <a:pt x="86" y="41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0"/>
                  <a:pt x="85" y="40"/>
                  <a:pt x="85" y="40"/>
                </a:cubicBezTo>
                <a:cubicBezTo>
                  <a:pt x="69" y="36"/>
                  <a:pt x="69" y="36"/>
                  <a:pt x="69" y="36"/>
                </a:cubicBezTo>
                <a:cubicBezTo>
                  <a:pt x="68" y="36"/>
                  <a:pt x="67" y="36"/>
                  <a:pt x="66" y="37"/>
                </a:cubicBezTo>
                <a:cubicBezTo>
                  <a:pt x="64" y="38"/>
                  <a:pt x="63" y="40"/>
                  <a:pt x="64" y="42"/>
                </a:cubicBezTo>
                <a:cubicBezTo>
                  <a:pt x="65" y="43"/>
                  <a:pt x="66" y="44"/>
                  <a:pt x="67" y="44"/>
                </a:cubicBezTo>
                <a:cubicBezTo>
                  <a:pt x="73" y="45"/>
                  <a:pt x="73" y="45"/>
                  <a:pt x="73" y="45"/>
                </a:cubicBezTo>
                <a:cubicBezTo>
                  <a:pt x="68" y="50"/>
                  <a:pt x="64" y="56"/>
                  <a:pt x="64" y="64"/>
                </a:cubicBezTo>
                <a:cubicBezTo>
                  <a:pt x="64" y="74"/>
                  <a:pt x="70" y="83"/>
                  <a:pt x="79" y="86"/>
                </a:cubicBezTo>
                <a:cubicBezTo>
                  <a:pt x="81" y="78"/>
                  <a:pt x="81" y="78"/>
                  <a:pt x="81" y="78"/>
                </a:cubicBezTo>
                <a:cubicBezTo>
                  <a:pt x="76" y="76"/>
                  <a:pt x="72" y="70"/>
                  <a:pt x="72" y="64"/>
                </a:cubicBezTo>
                <a:cubicBezTo>
                  <a:pt x="72" y="59"/>
                  <a:pt x="74" y="54"/>
                  <a:pt x="78" y="51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2"/>
                  <a:pt x="76" y="63"/>
                </a:cubicBezTo>
                <a:cubicBezTo>
                  <a:pt x="78" y="65"/>
                  <a:pt x="80" y="65"/>
                  <a:pt x="82" y="64"/>
                </a:cubicBezTo>
                <a:cubicBezTo>
                  <a:pt x="83" y="64"/>
                  <a:pt x="84" y="63"/>
                  <a:pt x="84" y="62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4"/>
                  <a:pt x="88" y="43"/>
                  <a:pt x="88" y="4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183"/>
          <p:cNvSpPr>
            <a:spLocks noEditPoints="1"/>
          </p:cNvSpPr>
          <p:nvPr/>
        </p:nvSpPr>
        <p:spPr bwMode="auto">
          <a:xfrm>
            <a:off x="2321466" y="1729640"/>
            <a:ext cx="334275" cy="334275"/>
          </a:xfrm>
          <a:custGeom>
            <a:avLst/>
            <a:gdLst>
              <a:gd name="T0" fmla="*/ 104 w 176"/>
              <a:gd name="T1" fmla="*/ 72 h 176"/>
              <a:gd name="T2" fmla="*/ 101 w 176"/>
              <a:gd name="T3" fmla="*/ 73 h 176"/>
              <a:gd name="T4" fmla="*/ 92 w 176"/>
              <a:gd name="T5" fmla="*/ 82 h 176"/>
              <a:gd name="T6" fmla="*/ 92 w 176"/>
              <a:gd name="T7" fmla="*/ 36 h 176"/>
              <a:gd name="T8" fmla="*/ 92 w 176"/>
              <a:gd name="T9" fmla="*/ 36 h 176"/>
              <a:gd name="T10" fmla="*/ 88 w 176"/>
              <a:gd name="T11" fmla="*/ 32 h 176"/>
              <a:gd name="T12" fmla="*/ 84 w 176"/>
              <a:gd name="T13" fmla="*/ 36 h 176"/>
              <a:gd name="T14" fmla="*/ 84 w 176"/>
              <a:gd name="T15" fmla="*/ 82 h 176"/>
              <a:gd name="T16" fmla="*/ 75 w 176"/>
              <a:gd name="T17" fmla="*/ 73 h 176"/>
              <a:gd name="T18" fmla="*/ 72 w 176"/>
              <a:gd name="T19" fmla="*/ 72 h 176"/>
              <a:gd name="T20" fmla="*/ 68 w 176"/>
              <a:gd name="T21" fmla="*/ 76 h 176"/>
              <a:gd name="T22" fmla="*/ 69 w 176"/>
              <a:gd name="T23" fmla="*/ 79 h 176"/>
              <a:gd name="T24" fmla="*/ 85 w 176"/>
              <a:gd name="T25" fmla="*/ 95 h 176"/>
              <a:gd name="T26" fmla="*/ 88 w 176"/>
              <a:gd name="T27" fmla="*/ 96 h 176"/>
              <a:gd name="T28" fmla="*/ 91 w 176"/>
              <a:gd name="T29" fmla="*/ 95 h 176"/>
              <a:gd name="T30" fmla="*/ 107 w 176"/>
              <a:gd name="T31" fmla="*/ 79 h 176"/>
              <a:gd name="T32" fmla="*/ 108 w 176"/>
              <a:gd name="T33" fmla="*/ 76 h 176"/>
              <a:gd name="T34" fmla="*/ 104 w 176"/>
              <a:gd name="T35" fmla="*/ 72 h 176"/>
              <a:gd name="T36" fmla="*/ 160 w 176"/>
              <a:gd name="T37" fmla="*/ 0 h 176"/>
              <a:gd name="T38" fmla="*/ 16 w 176"/>
              <a:gd name="T39" fmla="*/ 0 h 176"/>
              <a:gd name="T40" fmla="*/ 0 w 176"/>
              <a:gd name="T41" fmla="*/ 16 h 176"/>
              <a:gd name="T42" fmla="*/ 0 w 176"/>
              <a:gd name="T43" fmla="*/ 136 h 176"/>
              <a:gd name="T44" fmla="*/ 16 w 176"/>
              <a:gd name="T45" fmla="*/ 152 h 176"/>
              <a:gd name="T46" fmla="*/ 72 w 176"/>
              <a:gd name="T47" fmla="*/ 152 h 176"/>
              <a:gd name="T48" fmla="*/ 72 w 176"/>
              <a:gd name="T49" fmla="*/ 168 h 176"/>
              <a:gd name="T50" fmla="*/ 60 w 176"/>
              <a:gd name="T51" fmla="*/ 168 h 176"/>
              <a:gd name="T52" fmla="*/ 56 w 176"/>
              <a:gd name="T53" fmla="*/ 172 h 176"/>
              <a:gd name="T54" fmla="*/ 60 w 176"/>
              <a:gd name="T55" fmla="*/ 176 h 176"/>
              <a:gd name="T56" fmla="*/ 116 w 176"/>
              <a:gd name="T57" fmla="*/ 176 h 176"/>
              <a:gd name="T58" fmla="*/ 120 w 176"/>
              <a:gd name="T59" fmla="*/ 172 h 176"/>
              <a:gd name="T60" fmla="*/ 116 w 176"/>
              <a:gd name="T61" fmla="*/ 168 h 176"/>
              <a:gd name="T62" fmla="*/ 104 w 176"/>
              <a:gd name="T63" fmla="*/ 168 h 176"/>
              <a:gd name="T64" fmla="*/ 104 w 176"/>
              <a:gd name="T65" fmla="*/ 152 h 176"/>
              <a:gd name="T66" fmla="*/ 160 w 176"/>
              <a:gd name="T67" fmla="*/ 152 h 176"/>
              <a:gd name="T68" fmla="*/ 176 w 176"/>
              <a:gd name="T69" fmla="*/ 136 h 176"/>
              <a:gd name="T70" fmla="*/ 176 w 176"/>
              <a:gd name="T71" fmla="*/ 16 h 176"/>
              <a:gd name="T72" fmla="*/ 160 w 176"/>
              <a:gd name="T73" fmla="*/ 0 h 176"/>
              <a:gd name="T74" fmla="*/ 96 w 176"/>
              <a:gd name="T75" fmla="*/ 168 h 176"/>
              <a:gd name="T76" fmla="*/ 80 w 176"/>
              <a:gd name="T77" fmla="*/ 168 h 176"/>
              <a:gd name="T78" fmla="*/ 80 w 176"/>
              <a:gd name="T79" fmla="*/ 152 h 176"/>
              <a:gd name="T80" fmla="*/ 96 w 176"/>
              <a:gd name="T81" fmla="*/ 152 h 176"/>
              <a:gd name="T82" fmla="*/ 96 w 176"/>
              <a:gd name="T83" fmla="*/ 168 h 176"/>
              <a:gd name="T84" fmla="*/ 168 w 176"/>
              <a:gd name="T85" fmla="*/ 136 h 176"/>
              <a:gd name="T86" fmla="*/ 160 w 176"/>
              <a:gd name="T87" fmla="*/ 144 h 176"/>
              <a:gd name="T88" fmla="*/ 16 w 176"/>
              <a:gd name="T89" fmla="*/ 144 h 176"/>
              <a:gd name="T90" fmla="*/ 8 w 176"/>
              <a:gd name="T91" fmla="*/ 136 h 176"/>
              <a:gd name="T92" fmla="*/ 8 w 176"/>
              <a:gd name="T93" fmla="*/ 128 h 176"/>
              <a:gd name="T94" fmla="*/ 168 w 176"/>
              <a:gd name="T95" fmla="*/ 128 h 176"/>
              <a:gd name="T96" fmla="*/ 168 w 176"/>
              <a:gd name="T97" fmla="*/ 136 h 176"/>
              <a:gd name="T98" fmla="*/ 168 w 176"/>
              <a:gd name="T99" fmla="*/ 120 h 176"/>
              <a:gd name="T100" fmla="*/ 8 w 176"/>
              <a:gd name="T101" fmla="*/ 120 h 176"/>
              <a:gd name="T102" fmla="*/ 8 w 176"/>
              <a:gd name="T103" fmla="*/ 16 h 176"/>
              <a:gd name="T104" fmla="*/ 16 w 176"/>
              <a:gd name="T105" fmla="*/ 8 h 176"/>
              <a:gd name="T106" fmla="*/ 160 w 176"/>
              <a:gd name="T107" fmla="*/ 8 h 176"/>
              <a:gd name="T108" fmla="*/ 168 w 176"/>
              <a:gd name="T109" fmla="*/ 16 h 176"/>
              <a:gd name="T110" fmla="*/ 168 w 176"/>
              <a:gd name="T111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04" y="72"/>
                </a:moveTo>
                <a:cubicBezTo>
                  <a:pt x="103" y="72"/>
                  <a:pt x="102" y="72"/>
                  <a:pt x="101" y="73"/>
                </a:cubicBezTo>
                <a:cubicBezTo>
                  <a:pt x="92" y="82"/>
                  <a:pt x="92" y="82"/>
                  <a:pt x="92" y="82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6"/>
                  <a:pt x="92" y="36"/>
                  <a:pt x="92" y="36"/>
                </a:cubicBezTo>
                <a:cubicBezTo>
                  <a:pt x="92" y="34"/>
                  <a:pt x="90" y="32"/>
                  <a:pt x="88" y="32"/>
                </a:cubicBezTo>
                <a:cubicBezTo>
                  <a:pt x="86" y="32"/>
                  <a:pt x="84" y="34"/>
                  <a:pt x="84" y="36"/>
                </a:cubicBezTo>
                <a:cubicBezTo>
                  <a:pt x="84" y="82"/>
                  <a:pt x="84" y="82"/>
                  <a:pt x="84" y="82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2"/>
                  <a:pt x="73" y="72"/>
                  <a:pt x="72" y="72"/>
                </a:cubicBezTo>
                <a:cubicBezTo>
                  <a:pt x="70" y="72"/>
                  <a:pt x="68" y="74"/>
                  <a:pt x="68" y="76"/>
                </a:cubicBezTo>
                <a:cubicBezTo>
                  <a:pt x="68" y="77"/>
                  <a:pt x="68" y="78"/>
                  <a:pt x="69" y="79"/>
                </a:cubicBezTo>
                <a:cubicBezTo>
                  <a:pt x="85" y="95"/>
                  <a:pt x="85" y="95"/>
                  <a:pt x="85" y="95"/>
                </a:cubicBezTo>
                <a:cubicBezTo>
                  <a:pt x="86" y="96"/>
                  <a:pt x="87" y="96"/>
                  <a:pt x="88" y="96"/>
                </a:cubicBezTo>
                <a:cubicBezTo>
                  <a:pt x="89" y="96"/>
                  <a:pt x="90" y="96"/>
                  <a:pt x="91" y="95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8" y="78"/>
                  <a:pt x="108" y="77"/>
                  <a:pt x="108" y="76"/>
                </a:cubicBezTo>
                <a:cubicBezTo>
                  <a:pt x="108" y="74"/>
                  <a:pt x="106" y="72"/>
                  <a:pt x="104" y="7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184"/>
          <p:cNvSpPr>
            <a:spLocks noEditPoints="1"/>
          </p:cNvSpPr>
          <p:nvPr/>
        </p:nvSpPr>
        <p:spPr bwMode="auto">
          <a:xfrm>
            <a:off x="2960807" y="1729640"/>
            <a:ext cx="334275" cy="334275"/>
          </a:xfrm>
          <a:custGeom>
            <a:avLst/>
            <a:gdLst>
              <a:gd name="T0" fmla="*/ 91 w 176"/>
              <a:gd name="T1" fmla="*/ 33 h 176"/>
              <a:gd name="T2" fmla="*/ 88 w 176"/>
              <a:gd name="T3" fmla="*/ 32 h 176"/>
              <a:gd name="T4" fmla="*/ 85 w 176"/>
              <a:gd name="T5" fmla="*/ 33 h 176"/>
              <a:gd name="T6" fmla="*/ 69 w 176"/>
              <a:gd name="T7" fmla="*/ 49 h 176"/>
              <a:gd name="T8" fmla="*/ 68 w 176"/>
              <a:gd name="T9" fmla="*/ 52 h 176"/>
              <a:gd name="T10" fmla="*/ 72 w 176"/>
              <a:gd name="T11" fmla="*/ 56 h 176"/>
              <a:gd name="T12" fmla="*/ 75 w 176"/>
              <a:gd name="T13" fmla="*/ 55 h 176"/>
              <a:gd name="T14" fmla="*/ 84 w 176"/>
              <a:gd name="T15" fmla="*/ 46 h 176"/>
              <a:gd name="T16" fmla="*/ 84 w 176"/>
              <a:gd name="T17" fmla="*/ 92 h 176"/>
              <a:gd name="T18" fmla="*/ 88 w 176"/>
              <a:gd name="T19" fmla="*/ 96 h 176"/>
              <a:gd name="T20" fmla="*/ 92 w 176"/>
              <a:gd name="T21" fmla="*/ 92 h 176"/>
              <a:gd name="T22" fmla="*/ 92 w 176"/>
              <a:gd name="T23" fmla="*/ 46 h 176"/>
              <a:gd name="T24" fmla="*/ 101 w 176"/>
              <a:gd name="T25" fmla="*/ 55 h 176"/>
              <a:gd name="T26" fmla="*/ 104 w 176"/>
              <a:gd name="T27" fmla="*/ 56 h 176"/>
              <a:gd name="T28" fmla="*/ 108 w 176"/>
              <a:gd name="T29" fmla="*/ 52 h 176"/>
              <a:gd name="T30" fmla="*/ 107 w 176"/>
              <a:gd name="T31" fmla="*/ 49 h 176"/>
              <a:gd name="T32" fmla="*/ 91 w 176"/>
              <a:gd name="T33" fmla="*/ 33 h 176"/>
              <a:gd name="T34" fmla="*/ 160 w 176"/>
              <a:gd name="T35" fmla="*/ 0 h 176"/>
              <a:gd name="T36" fmla="*/ 16 w 176"/>
              <a:gd name="T37" fmla="*/ 0 h 176"/>
              <a:gd name="T38" fmla="*/ 0 w 176"/>
              <a:gd name="T39" fmla="*/ 16 h 176"/>
              <a:gd name="T40" fmla="*/ 0 w 176"/>
              <a:gd name="T41" fmla="*/ 136 h 176"/>
              <a:gd name="T42" fmla="*/ 16 w 176"/>
              <a:gd name="T43" fmla="*/ 152 h 176"/>
              <a:gd name="T44" fmla="*/ 72 w 176"/>
              <a:gd name="T45" fmla="*/ 152 h 176"/>
              <a:gd name="T46" fmla="*/ 72 w 176"/>
              <a:gd name="T47" fmla="*/ 168 h 176"/>
              <a:gd name="T48" fmla="*/ 60 w 176"/>
              <a:gd name="T49" fmla="*/ 168 h 176"/>
              <a:gd name="T50" fmla="*/ 56 w 176"/>
              <a:gd name="T51" fmla="*/ 172 h 176"/>
              <a:gd name="T52" fmla="*/ 60 w 176"/>
              <a:gd name="T53" fmla="*/ 176 h 176"/>
              <a:gd name="T54" fmla="*/ 116 w 176"/>
              <a:gd name="T55" fmla="*/ 176 h 176"/>
              <a:gd name="T56" fmla="*/ 120 w 176"/>
              <a:gd name="T57" fmla="*/ 172 h 176"/>
              <a:gd name="T58" fmla="*/ 116 w 176"/>
              <a:gd name="T59" fmla="*/ 168 h 176"/>
              <a:gd name="T60" fmla="*/ 104 w 176"/>
              <a:gd name="T61" fmla="*/ 168 h 176"/>
              <a:gd name="T62" fmla="*/ 104 w 176"/>
              <a:gd name="T63" fmla="*/ 152 h 176"/>
              <a:gd name="T64" fmla="*/ 160 w 176"/>
              <a:gd name="T65" fmla="*/ 152 h 176"/>
              <a:gd name="T66" fmla="*/ 176 w 176"/>
              <a:gd name="T67" fmla="*/ 136 h 176"/>
              <a:gd name="T68" fmla="*/ 176 w 176"/>
              <a:gd name="T69" fmla="*/ 16 h 176"/>
              <a:gd name="T70" fmla="*/ 160 w 176"/>
              <a:gd name="T71" fmla="*/ 0 h 176"/>
              <a:gd name="T72" fmla="*/ 96 w 176"/>
              <a:gd name="T73" fmla="*/ 168 h 176"/>
              <a:gd name="T74" fmla="*/ 80 w 176"/>
              <a:gd name="T75" fmla="*/ 168 h 176"/>
              <a:gd name="T76" fmla="*/ 80 w 176"/>
              <a:gd name="T77" fmla="*/ 152 h 176"/>
              <a:gd name="T78" fmla="*/ 96 w 176"/>
              <a:gd name="T79" fmla="*/ 152 h 176"/>
              <a:gd name="T80" fmla="*/ 96 w 176"/>
              <a:gd name="T81" fmla="*/ 168 h 176"/>
              <a:gd name="T82" fmla="*/ 168 w 176"/>
              <a:gd name="T83" fmla="*/ 136 h 176"/>
              <a:gd name="T84" fmla="*/ 160 w 176"/>
              <a:gd name="T85" fmla="*/ 144 h 176"/>
              <a:gd name="T86" fmla="*/ 16 w 176"/>
              <a:gd name="T87" fmla="*/ 144 h 176"/>
              <a:gd name="T88" fmla="*/ 8 w 176"/>
              <a:gd name="T89" fmla="*/ 136 h 176"/>
              <a:gd name="T90" fmla="*/ 8 w 176"/>
              <a:gd name="T91" fmla="*/ 128 h 176"/>
              <a:gd name="T92" fmla="*/ 168 w 176"/>
              <a:gd name="T93" fmla="*/ 128 h 176"/>
              <a:gd name="T94" fmla="*/ 168 w 176"/>
              <a:gd name="T95" fmla="*/ 136 h 176"/>
              <a:gd name="T96" fmla="*/ 168 w 176"/>
              <a:gd name="T97" fmla="*/ 120 h 176"/>
              <a:gd name="T98" fmla="*/ 8 w 176"/>
              <a:gd name="T99" fmla="*/ 120 h 176"/>
              <a:gd name="T100" fmla="*/ 8 w 176"/>
              <a:gd name="T101" fmla="*/ 16 h 176"/>
              <a:gd name="T102" fmla="*/ 16 w 176"/>
              <a:gd name="T103" fmla="*/ 8 h 176"/>
              <a:gd name="T104" fmla="*/ 160 w 176"/>
              <a:gd name="T105" fmla="*/ 8 h 176"/>
              <a:gd name="T106" fmla="*/ 168 w 176"/>
              <a:gd name="T107" fmla="*/ 16 h 176"/>
              <a:gd name="T108" fmla="*/ 168 w 176"/>
              <a:gd name="T10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91" y="33"/>
                </a:moveTo>
                <a:cubicBezTo>
                  <a:pt x="90" y="32"/>
                  <a:pt x="89" y="32"/>
                  <a:pt x="88" y="32"/>
                </a:cubicBezTo>
                <a:cubicBezTo>
                  <a:pt x="87" y="32"/>
                  <a:pt x="86" y="32"/>
                  <a:pt x="85" y="33"/>
                </a:cubicBezTo>
                <a:cubicBezTo>
                  <a:pt x="69" y="49"/>
                  <a:pt x="69" y="49"/>
                  <a:pt x="69" y="49"/>
                </a:cubicBezTo>
                <a:cubicBezTo>
                  <a:pt x="68" y="50"/>
                  <a:pt x="68" y="51"/>
                  <a:pt x="68" y="52"/>
                </a:cubicBezTo>
                <a:cubicBezTo>
                  <a:pt x="68" y="54"/>
                  <a:pt x="70" y="56"/>
                  <a:pt x="72" y="56"/>
                </a:cubicBezTo>
                <a:cubicBezTo>
                  <a:pt x="73" y="56"/>
                  <a:pt x="74" y="56"/>
                  <a:pt x="75" y="55"/>
                </a:cubicBezTo>
                <a:cubicBezTo>
                  <a:pt x="84" y="46"/>
                  <a:pt x="84" y="46"/>
                  <a:pt x="84" y="46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4"/>
                  <a:pt x="86" y="96"/>
                  <a:pt x="88" y="96"/>
                </a:cubicBezTo>
                <a:cubicBezTo>
                  <a:pt x="90" y="96"/>
                  <a:pt x="92" y="94"/>
                  <a:pt x="92" y="92"/>
                </a:cubicBezTo>
                <a:cubicBezTo>
                  <a:pt x="92" y="46"/>
                  <a:pt x="92" y="46"/>
                  <a:pt x="92" y="46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2" y="56"/>
                  <a:pt x="103" y="56"/>
                  <a:pt x="104" y="56"/>
                </a:cubicBezTo>
                <a:cubicBezTo>
                  <a:pt x="106" y="56"/>
                  <a:pt x="108" y="54"/>
                  <a:pt x="108" y="52"/>
                </a:cubicBezTo>
                <a:cubicBezTo>
                  <a:pt x="108" y="51"/>
                  <a:pt x="108" y="50"/>
                  <a:pt x="107" y="49"/>
                </a:cubicBezTo>
                <a:lnTo>
                  <a:pt x="91" y="33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185"/>
          <p:cNvSpPr>
            <a:spLocks noEditPoints="1"/>
          </p:cNvSpPr>
          <p:nvPr/>
        </p:nvSpPr>
        <p:spPr bwMode="auto">
          <a:xfrm>
            <a:off x="3600148" y="1729640"/>
            <a:ext cx="334275" cy="334275"/>
          </a:xfrm>
          <a:custGeom>
            <a:avLst/>
            <a:gdLst>
              <a:gd name="T0" fmla="*/ 116 w 176"/>
              <a:gd name="T1" fmla="*/ 60 h 176"/>
              <a:gd name="T2" fmla="*/ 70 w 176"/>
              <a:gd name="T3" fmla="*/ 60 h 176"/>
              <a:gd name="T4" fmla="*/ 79 w 176"/>
              <a:gd name="T5" fmla="*/ 51 h 176"/>
              <a:gd name="T6" fmla="*/ 80 w 176"/>
              <a:gd name="T7" fmla="*/ 48 h 176"/>
              <a:gd name="T8" fmla="*/ 76 w 176"/>
              <a:gd name="T9" fmla="*/ 44 h 176"/>
              <a:gd name="T10" fmla="*/ 73 w 176"/>
              <a:gd name="T11" fmla="*/ 45 h 176"/>
              <a:gd name="T12" fmla="*/ 57 w 176"/>
              <a:gd name="T13" fmla="*/ 61 h 176"/>
              <a:gd name="T14" fmla="*/ 56 w 176"/>
              <a:gd name="T15" fmla="*/ 64 h 176"/>
              <a:gd name="T16" fmla="*/ 57 w 176"/>
              <a:gd name="T17" fmla="*/ 67 h 176"/>
              <a:gd name="T18" fmla="*/ 73 w 176"/>
              <a:gd name="T19" fmla="*/ 83 h 176"/>
              <a:gd name="T20" fmla="*/ 76 w 176"/>
              <a:gd name="T21" fmla="*/ 84 h 176"/>
              <a:gd name="T22" fmla="*/ 80 w 176"/>
              <a:gd name="T23" fmla="*/ 80 h 176"/>
              <a:gd name="T24" fmla="*/ 79 w 176"/>
              <a:gd name="T25" fmla="*/ 77 h 176"/>
              <a:gd name="T26" fmla="*/ 70 w 176"/>
              <a:gd name="T27" fmla="*/ 68 h 176"/>
              <a:gd name="T28" fmla="*/ 116 w 176"/>
              <a:gd name="T29" fmla="*/ 68 h 176"/>
              <a:gd name="T30" fmla="*/ 120 w 176"/>
              <a:gd name="T31" fmla="*/ 64 h 176"/>
              <a:gd name="T32" fmla="*/ 116 w 176"/>
              <a:gd name="T33" fmla="*/ 60 h 176"/>
              <a:gd name="T34" fmla="*/ 160 w 176"/>
              <a:gd name="T35" fmla="*/ 0 h 176"/>
              <a:gd name="T36" fmla="*/ 16 w 176"/>
              <a:gd name="T37" fmla="*/ 0 h 176"/>
              <a:gd name="T38" fmla="*/ 0 w 176"/>
              <a:gd name="T39" fmla="*/ 16 h 176"/>
              <a:gd name="T40" fmla="*/ 0 w 176"/>
              <a:gd name="T41" fmla="*/ 136 h 176"/>
              <a:gd name="T42" fmla="*/ 16 w 176"/>
              <a:gd name="T43" fmla="*/ 152 h 176"/>
              <a:gd name="T44" fmla="*/ 72 w 176"/>
              <a:gd name="T45" fmla="*/ 152 h 176"/>
              <a:gd name="T46" fmla="*/ 72 w 176"/>
              <a:gd name="T47" fmla="*/ 168 h 176"/>
              <a:gd name="T48" fmla="*/ 60 w 176"/>
              <a:gd name="T49" fmla="*/ 168 h 176"/>
              <a:gd name="T50" fmla="*/ 56 w 176"/>
              <a:gd name="T51" fmla="*/ 172 h 176"/>
              <a:gd name="T52" fmla="*/ 60 w 176"/>
              <a:gd name="T53" fmla="*/ 176 h 176"/>
              <a:gd name="T54" fmla="*/ 116 w 176"/>
              <a:gd name="T55" fmla="*/ 176 h 176"/>
              <a:gd name="T56" fmla="*/ 120 w 176"/>
              <a:gd name="T57" fmla="*/ 172 h 176"/>
              <a:gd name="T58" fmla="*/ 116 w 176"/>
              <a:gd name="T59" fmla="*/ 168 h 176"/>
              <a:gd name="T60" fmla="*/ 104 w 176"/>
              <a:gd name="T61" fmla="*/ 168 h 176"/>
              <a:gd name="T62" fmla="*/ 104 w 176"/>
              <a:gd name="T63" fmla="*/ 152 h 176"/>
              <a:gd name="T64" fmla="*/ 160 w 176"/>
              <a:gd name="T65" fmla="*/ 152 h 176"/>
              <a:gd name="T66" fmla="*/ 176 w 176"/>
              <a:gd name="T67" fmla="*/ 136 h 176"/>
              <a:gd name="T68" fmla="*/ 176 w 176"/>
              <a:gd name="T69" fmla="*/ 16 h 176"/>
              <a:gd name="T70" fmla="*/ 160 w 176"/>
              <a:gd name="T71" fmla="*/ 0 h 176"/>
              <a:gd name="T72" fmla="*/ 96 w 176"/>
              <a:gd name="T73" fmla="*/ 168 h 176"/>
              <a:gd name="T74" fmla="*/ 80 w 176"/>
              <a:gd name="T75" fmla="*/ 168 h 176"/>
              <a:gd name="T76" fmla="*/ 80 w 176"/>
              <a:gd name="T77" fmla="*/ 152 h 176"/>
              <a:gd name="T78" fmla="*/ 96 w 176"/>
              <a:gd name="T79" fmla="*/ 152 h 176"/>
              <a:gd name="T80" fmla="*/ 96 w 176"/>
              <a:gd name="T81" fmla="*/ 168 h 176"/>
              <a:gd name="T82" fmla="*/ 168 w 176"/>
              <a:gd name="T83" fmla="*/ 136 h 176"/>
              <a:gd name="T84" fmla="*/ 160 w 176"/>
              <a:gd name="T85" fmla="*/ 144 h 176"/>
              <a:gd name="T86" fmla="*/ 16 w 176"/>
              <a:gd name="T87" fmla="*/ 144 h 176"/>
              <a:gd name="T88" fmla="*/ 8 w 176"/>
              <a:gd name="T89" fmla="*/ 136 h 176"/>
              <a:gd name="T90" fmla="*/ 8 w 176"/>
              <a:gd name="T91" fmla="*/ 128 h 176"/>
              <a:gd name="T92" fmla="*/ 168 w 176"/>
              <a:gd name="T93" fmla="*/ 128 h 176"/>
              <a:gd name="T94" fmla="*/ 168 w 176"/>
              <a:gd name="T95" fmla="*/ 136 h 176"/>
              <a:gd name="T96" fmla="*/ 168 w 176"/>
              <a:gd name="T97" fmla="*/ 120 h 176"/>
              <a:gd name="T98" fmla="*/ 8 w 176"/>
              <a:gd name="T99" fmla="*/ 120 h 176"/>
              <a:gd name="T100" fmla="*/ 8 w 176"/>
              <a:gd name="T101" fmla="*/ 16 h 176"/>
              <a:gd name="T102" fmla="*/ 16 w 176"/>
              <a:gd name="T103" fmla="*/ 8 h 176"/>
              <a:gd name="T104" fmla="*/ 160 w 176"/>
              <a:gd name="T105" fmla="*/ 8 h 176"/>
              <a:gd name="T106" fmla="*/ 168 w 176"/>
              <a:gd name="T107" fmla="*/ 16 h 176"/>
              <a:gd name="T108" fmla="*/ 168 w 176"/>
              <a:gd name="T10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116" y="60"/>
                </a:moveTo>
                <a:cubicBezTo>
                  <a:pt x="70" y="60"/>
                  <a:pt x="70" y="60"/>
                  <a:pt x="70" y="60"/>
                </a:cubicBezTo>
                <a:cubicBezTo>
                  <a:pt x="79" y="51"/>
                  <a:pt x="79" y="51"/>
                  <a:pt x="79" y="51"/>
                </a:cubicBezTo>
                <a:cubicBezTo>
                  <a:pt x="80" y="50"/>
                  <a:pt x="80" y="49"/>
                  <a:pt x="80" y="48"/>
                </a:cubicBezTo>
                <a:cubicBezTo>
                  <a:pt x="80" y="46"/>
                  <a:pt x="78" y="44"/>
                  <a:pt x="76" y="44"/>
                </a:cubicBezTo>
                <a:cubicBezTo>
                  <a:pt x="75" y="44"/>
                  <a:pt x="74" y="44"/>
                  <a:pt x="73" y="45"/>
                </a:cubicBezTo>
                <a:cubicBezTo>
                  <a:pt x="57" y="61"/>
                  <a:pt x="57" y="61"/>
                  <a:pt x="57" y="61"/>
                </a:cubicBezTo>
                <a:cubicBezTo>
                  <a:pt x="56" y="62"/>
                  <a:pt x="56" y="63"/>
                  <a:pt x="56" y="64"/>
                </a:cubicBezTo>
                <a:cubicBezTo>
                  <a:pt x="56" y="65"/>
                  <a:pt x="56" y="66"/>
                  <a:pt x="57" y="67"/>
                </a:cubicBezTo>
                <a:cubicBezTo>
                  <a:pt x="73" y="83"/>
                  <a:pt x="73" y="83"/>
                  <a:pt x="73" y="83"/>
                </a:cubicBezTo>
                <a:cubicBezTo>
                  <a:pt x="74" y="84"/>
                  <a:pt x="75" y="84"/>
                  <a:pt x="76" y="84"/>
                </a:cubicBezTo>
                <a:cubicBezTo>
                  <a:pt x="78" y="84"/>
                  <a:pt x="80" y="82"/>
                  <a:pt x="80" y="80"/>
                </a:cubicBezTo>
                <a:cubicBezTo>
                  <a:pt x="80" y="79"/>
                  <a:pt x="80" y="78"/>
                  <a:pt x="79" y="77"/>
                </a:cubicBezTo>
                <a:cubicBezTo>
                  <a:pt x="70" y="68"/>
                  <a:pt x="70" y="68"/>
                  <a:pt x="70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8" y="68"/>
                  <a:pt x="120" y="66"/>
                  <a:pt x="120" y="64"/>
                </a:cubicBezTo>
                <a:cubicBezTo>
                  <a:pt x="120" y="62"/>
                  <a:pt x="118" y="60"/>
                  <a:pt x="116" y="60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186"/>
          <p:cNvSpPr>
            <a:spLocks noEditPoints="1"/>
          </p:cNvSpPr>
          <p:nvPr/>
        </p:nvSpPr>
        <p:spPr bwMode="auto">
          <a:xfrm>
            <a:off x="4239490" y="1729640"/>
            <a:ext cx="334275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36 h 176"/>
              <a:gd name="T8" fmla="*/ 16 w 176"/>
              <a:gd name="T9" fmla="*/ 152 h 176"/>
              <a:gd name="T10" fmla="*/ 72 w 176"/>
              <a:gd name="T11" fmla="*/ 152 h 176"/>
              <a:gd name="T12" fmla="*/ 72 w 176"/>
              <a:gd name="T13" fmla="*/ 168 h 176"/>
              <a:gd name="T14" fmla="*/ 60 w 176"/>
              <a:gd name="T15" fmla="*/ 168 h 176"/>
              <a:gd name="T16" fmla="*/ 56 w 176"/>
              <a:gd name="T17" fmla="*/ 172 h 176"/>
              <a:gd name="T18" fmla="*/ 60 w 176"/>
              <a:gd name="T19" fmla="*/ 176 h 176"/>
              <a:gd name="T20" fmla="*/ 116 w 176"/>
              <a:gd name="T21" fmla="*/ 176 h 176"/>
              <a:gd name="T22" fmla="*/ 120 w 176"/>
              <a:gd name="T23" fmla="*/ 172 h 176"/>
              <a:gd name="T24" fmla="*/ 116 w 176"/>
              <a:gd name="T25" fmla="*/ 168 h 176"/>
              <a:gd name="T26" fmla="*/ 104 w 176"/>
              <a:gd name="T27" fmla="*/ 168 h 176"/>
              <a:gd name="T28" fmla="*/ 104 w 176"/>
              <a:gd name="T29" fmla="*/ 152 h 176"/>
              <a:gd name="T30" fmla="*/ 160 w 176"/>
              <a:gd name="T31" fmla="*/ 152 h 176"/>
              <a:gd name="T32" fmla="*/ 176 w 176"/>
              <a:gd name="T33" fmla="*/ 136 h 176"/>
              <a:gd name="T34" fmla="*/ 176 w 176"/>
              <a:gd name="T35" fmla="*/ 16 h 176"/>
              <a:gd name="T36" fmla="*/ 160 w 176"/>
              <a:gd name="T37" fmla="*/ 0 h 176"/>
              <a:gd name="T38" fmla="*/ 96 w 176"/>
              <a:gd name="T39" fmla="*/ 168 h 176"/>
              <a:gd name="T40" fmla="*/ 80 w 176"/>
              <a:gd name="T41" fmla="*/ 168 h 176"/>
              <a:gd name="T42" fmla="*/ 80 w 176"/>
              <a:gd name="T43" fmla="*/ 152 h 176"/>
              <a:gd name="T44" fmla="*/ 96 w 176"/>
              <a:gd name="T45" fmla="*/ 152 h 176"/>
              <a:gd name="T46" fmla="*/ 96 w 176"/>
              <a:gd name="T47" fmla="*/ 168 h 176"/>
              <a:gd name="T48" fmla="*/ 168 w 176"/>
              <a:gd name="T49" fmla="*/ 136 h 176"/>
              <a:gd name="T50" fmla="*/ 160 w 176"/>
              <a:gd name="T51" fmla="*/ 144 h 176"/>
              <a:gd name="T52" fmla="*/ 16 w 176"/>
              <a:gd name="T53" fmla="*/ 144 h 176"/>
              <a:gd name="T54" fmla="*/ 8 w 176"/>
              <a:gd name="T55" fmla="*/ 136 h 176"/>
              <a:gd name="T56" fmla="*/ 8 w 176"/>
              <a:gd name="T57" fmla="*/ 128 h 176"/>
              <a:gd name="T58" fmla="*/ 168 w 176"/>
              <a:gd name="T59" fmla="*/ 128 h 176"/>
              <a:gd name="T60" fmla="*/ 168 w 176"/>
              <a:gd name="T61" fmla="*/ 136 h 176"/>
              <a:gd name="T62" fmla="*/ 168 w 176"/>
              <a:gd name="T63" fmla="*/ 120 h 176"/>
              <a:gd name="T64" fmla="*/ 8 w 176"/>
              <a:gd name="T65" fmla="*/ 12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20 h 176"/>
              <a:gd name="T76" fmla="*/ 119 w 176"/>
              <a:gd name="T77" fmla="*/ 61 h 176"/>
              <a:gd name="T78" fmla="*/ 103 w 176"/>
              <a:gd name="T79" fmla="*/ 45 h 176"/>
              <a:gd name="T80" fmla="*/ 100 w 176"/>
              <a:gd name="T81" fmla="*/ 44 h 176"/>
              <a:gd name="T82" fmla="*/ 96 w 176"/>
              <a:gd name="T83" fmla="*/ 48 h 176"/>
              <a:gd name="T84" fmla="*/ 97 w 176"/>
              <a:gd name="T85" fmla="*/ 51 h 176"/>
              <a:gd name="T86" fmla="*/ 106 w 176"/>
              <a:gd name="T87" fmla="*/ 60 h 176"/>
              <a:gd name="T88" fmla="*/ 60 w 176"/>
              <a:gd name="T89" fmla="*/ 60 h 176"/>
              <a:gd name="T90" fmla="*/ 56 w 176"/>
              <a:gd name="T91" fmla="*/ 64 h 176"/>
              <a:gd name="T92" fmla="*/ 60 w 176"/>
              <a:gd name="T93" fmla="*/ 68 h 176"/>
              <a:gd name="T94" fmla="*/ 106 w 176"/>
              <a:gd name="T95" fmla="*/ 68 h 176"/>
              <a:gd name="T96" fmla="*/ 97 w 176"/>
              <a:gd name="T97" fmla="*/ 77 h 176"/>
              <a:gd name="T98" fmla="*/ 96 w 176"/>
              <a:gd name="T99" fmla="*/ 80 h 176"/>
              <a:gd name="T100" fmla="*/ 100 w 176"/>
              <a:gd name="T101" fmla="*/ 84 h 176"/>
              <a:gd name="T102" fmla="*/ 103 w 176"/>
              <a:gd name="T103" fmla="*/ 83 h 176"/>
              <a:gd name="T104" fmla="*/ 119 w 176"/>
              <a:gd name="T105" fmla="*/ 67 h 176"/>
              <a:gd name="T106" fmla="*/ 120 w 176"/>
              <a:gd name="T107" fmla="*/ 64 h 176"/>
              <a:gd name="T108" fmla="*/ 119 w 176"/>
              <a:gd name="T109" fmla="*/ 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7" y="152"/>
                  <a:pt x="1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58" y="168"/>
                  <a:pt x="56" y="170"/>
                  <a:pt x="56" y="172"/>
                </a:cubicBezTo>
                <a:cubicBezTo>
                  <a:pt x="56" y="174"/>
                  <a:pt x="58" y="176"/>
                  <a:pt x="6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8" y="176"/>
                  <a:pt x="120" y="174"/>
                  <a:pt x="120" y="172"/>
                </a:cubicBezTo>
                <a:cubicBezTo>
                  <a:pt x="120" y="170"/>
                  <a:pt x="118" y="168"/>
                  <a:pt x="116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9" y="152"/>
                  <a:pt x="176" y="145"/>
                  <a:pt x="176" y="13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96" y="168"/>
                </a:moveTo>
                <a:cubicBezTo>
                  <a:pt x="80" y="168"/>
                  <a:pt x="80" y="168"/>
                  <a:pt x="80" y="168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96" y="152"/>
                  <a:pt x="96" y="152"/>
                  <a:pt x="96" y="152"/>
                </a:cubicBezTo>
                <a:lnTo>
                  <a:pt x="96" y="168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36"/>
                </a:lnTo>
                <a:close/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20"/>
                </a:lnTo>
                <a:close/>
                <a:moveTo>
                  <a:pt x="119" y="61"/>
                </a:moveTo>
                <a:cubicBezTo>
                  <a:pt x="103" y="45"/>
                  <a:pt x="103" y="45"/>
                  <a:pt x="103" y="45"/>
                </a:cubicBezTo>
                <a:cubicBezTo>
                  <a:pt x="102" y="44"/>
                  <a:pt x="101" y="44"/>
                  <a:pt x="100" y="44"/>
                </a:cubicBezTo>
                <a:cubicBezTo>
                  <a:pt x="98" y="44"/>
                  <a:pt x="96" y="46"/>
                  <a:pt x="96" y="48"/>
                </a:cubicBezTo>
                <a:cubicBezTo>
                  <a:pt x="96" y="49"/>
                  <a:pt x="96" y="50"/>
                  <a:pt x="97" y="51"/>
                </a:cubicBezTo>
                <a:cubicBezTo>
                  <a:pt x="106" y="60"/>
                  <a:pt x="106" y="60"/>
                  <a:pt x="106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58" y="60"/>
                  <a:pt x="56" y="62"/>
                  <a:pt x="56" y="64"/>
                </a:cubicBezTo>
                <a:cubicBezTo>
                  <a:pt x="56" y="66"/>
                  <a:pt x="58" y="68"/>
                  <a:pt x="60" y="68"/>
                </a:cubicBezTo>
                <a:cubicBezTo>
                  <a:pt x="106" y="68"/>
                  <a:pt x="106" y="68"/>
                  <a:pt x="106" y="68"/>
                </a:cubicBezTo>
                <a:cubicBezTo>
                  <a:pt x="97" y="77"/>
                  <a:pt x="97" y="77"/>
                  <a:pt x="97" y="77"/>
                </a:cubicBezTo>
                <a:cubicBezTo>
                  <a:pt x="96" y="78"/>
                  <a:pt x="96" y="79"/>
                  <a:pt x="96" y="80"/>
                </a:cubicBezTo>
                <a:cubicBezTo>
                  <a:pt x="96" y="82"/>
                  <a:pt x="98" y="84"/>
                  <a:pt x="100" y="84"/>
                </a:cubicBezTo>
                <a:cubicBezTo>
                  <a:pt x="101" y="84"/>
                  <a:pt x="102" y="84"/>
                  <a:pt x="103" y="83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20" y="66"/>
                  <a:pt x="120" y="65"/>
                  <a:pt x="120" y="64"/>
                </a:cubicBezTo>
                <a:cubicBezTo>
                  <a:pt x="120" y="63"/>
                  <a:pt x="120" y="62"/>
                  <a:pt x="119" y="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187"/>
          <p:cNvSpPr>
            <a:spLocks noEditPoints="1"/>
          </p:cNvSpPr>
          <p:nvPr/>
        </p:nvSpPr>
        <p:spPr bwMode="auto">
          <a:xfrm>
            <a:off x="4877209" y="1729640"/>
            <a:ext cx="335898" cy="334275"/>
          </a:xfrm>
          <a:custGeom>
            <a:avLst/>
            <a:gdLst>
              <a:gd name="T0" fmla="*/ 16 w 176"/>
              <a:gd name="T1" fmla="*/ 20 h 176"/>
              <a:gd name="T2" fmla="*/ 24 w 176"/>
              <a:gd name="T3" fmla="*/ 20 h 176"/>
              <a:gd name="T4" fmla="*/ 46 w 176"/>
              <a:gd name="T5" fmla="*/ 36 h 176"/>
              <a:gd name="T6" fmla="*/ 104 w 176"/>
              <a:gd name="T7" fmla="*/ 30 h 176"/>
              <a:gd name="T8" fmla="*/ 46 w 176"/>
              <a:gd name="T9" fmla="*/ 24 h 176"/>
              <a:gd name="T10" fmla="*/ 46 w 176"/>
              <a:gd name="T11" fmla="*/ 36 h 176"/>
              <a:gd name="T12" fmla="*/ 16 w 176"/>
              <a:gd name="T13" fmla="*/ 132 h 176"/>
              <a:gd name="T14" fmla="*/ 24 w 176"/>
              <a:gd name="T15" fmla="*/ 132 h 176"/>
              <a:gd name="T16" fmla="*/ 156 w 176"/>
              <a:gd name="T17" fmla="*/ 128 h 176"/>
              <a:gd name="T18" fmla="*/ 156 w 176"/>
              <a:gd name="T19" fmla="*/ 136 h 176"/>
              <a:gd name="T20" fmla="*/ 156 w 176"/>
              <a:gd name="T21" fmla="*/ 128 h 176"/>
              <a:gd name="T22" fmla="*/ 72 w 176"/>
              <a:gd name="T23" fmla="*/ 88 h 176"/>
              <a:gd name="T24" fmla="*/ 104 w 176"/>
              <a:gd name="T25" fmla="*/ 88 h 176"/>
              <a:gd name="T26" fmla="*/ 88 w 176"/>
              <a:gd name="T27" fmla="*/ 92 h 176"/>
              <a:gd name="T28" fmla="*/ 88 w 176"/>
              <a:gd name="T29" fmla="*/ 84 h 176"/>
              <a:gd name="T30" fmla="*/ 88 w 176"/>
              <a:gd name="T31" fmla="*/ 92 h 176"/>
              <a:gd name="T32" fmla="*/ 16 w 176"/>
              <a:gd name="T33" fmla="*/ 0 h 176"/>
              <a:gd name="T34" fmla="*/ 0 w 176"/>
              <a:gd name="T35" fmla="*/ 160 h 176"/>
              <a:gd name="T36" fmla="*/ 160 w 176"/>
              <a:gd name="T37" fmla="*/ 176 h 176"/>
              <a:gd name="T38" fmla="*/ 176 w 176"/>
              <a:gd name="T39" fmla="*/ 16 h 176"/>
              <a:gd name="T40" fmla="*/ 168 w 176"/>
              <a:gd name="T41" fmla="*/ 160 h 176"/>
              <a:gd name="T42" fmla="*/ 16 w 176"/>
              <a:gd name="T43" fmla="*/ 168 h 176"/>
              <a:gd name="T44" fmla="*/ 8 w 176"/>
              <a:gd name="T45" fmla="*/ 150 h 176"/>
              <a:gd name="T46" fmla="*/ 160 w 176"/>
              <a:gd name="T47" fmla="*/ 152 h 176"/>
              <a:gd name="T48" fmla="*/ 168 w 176"/>
              <a:gd name="T49" fmla="*/ 160 h 176"/>
              <a:gd name="T50" fmla="*/ 160 w 176"/>
              <a:gd name="T51" fmla="*/ 144 h 176"/>
              <a:gd name="T52" fmla="*/ 8 w 176"/>
              <a:gd name="T53" fmla="*/ 136 h 176"/>
              <a:gd name="T54" fmla="*/ 16 w 176"/>
              <a:gd name="T55" fmla="*/ 8 h 176"/>
              <a:gd name="T56" fmla="*/ 168 w 176"/>
              <a:gd name="T57" fmla="*/ 16 h 176"/>
              <a:gd name="T58" fmla="*/ 156 w 176"/>
              <a:gd name="T59" fmla="*/ 16 h 176"/>
              <a:gd name="T60" fmla="*/ 156 w 176"/>
              <a:gd name="T61" fmla="*/ 24 h 176"/>
              <a:gd name="T62" fmla="*/ 156 w 176"/>
              <a:gd name="T63" fmla="*/ 16 h 176"/>
              <a:gd name="T64" fmla="*/ 109 w 176"/>
              <a:gd name="T65" fmla="*/ 51 h 176"/>
              <a:gd name="T66" fmla="*/ 32 w 176"/>
              <a:gd name="T67" fmla="*/ 88 h 176"/>
              <a:gd name="T68" fmla="*/ 144 w 176"/>
              <a:gd name="T69" fmla="*/ 88 h 176"/>
              <a:gd name="T70" fmla="*/ 136 w 176"/>
              <a:gd name="T71" fmla="*/ 16 h 176"/>
              <a:gd name="T72" fmla="*/ 40 w 176"/>
              <a:gd name="T73" fmla="*/ 88 h 176"/>
              <a:gd name="T74" fmla="*/ 112 w 176"/>
              <a:gd name="T75" fmla="*/ 60 h 176"/>
              <a:gd name="T76" fmla="*/ 128 w 176"/>
              <a:gd name="T77" fmla="*/ 70 h 176"/>
              <a:gd name="T78" fmla="*/ 88 w 176"/>
              <a:gd name="T7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moveTo>
                  <a:pt x="46" y="36"/>
                </a:moveTo>
                <a:cubicBezTo>
                  <a:pt x="98" y="36"/>
                  <a:pt x="98" y="36"/>
                  <a:pt x="98" y="36"/>
                </a:cubicBezTo>
                <a:cubicBezTo>
                  <a:pt x="101" y="36"/>
                  <a:pt x="104" y="33"/>
                  <a:pt x="104" y="30"/>
                </a:cubicBezTo>
                <a:cubicBezTo>
                  <a:pt x="104" y="27"/>
                  <a:pt x="101" y="24"/>
                  <a:pt x="98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3" y="24"/>
                  <a:pt x="40" y="27"/>
                  <a:pt x="40" y="30"/>
                </a:cubicBezTo>
                <a:cubicBezTo>
                  <a:pt x="40" y="33"/>
                  <a:pt x="43" y="36"/>
                  <a:pt x="46" y="36"/>
                </a:cubicBezTo>
                <a:moveTo>
                  <a:pt x="20" y="128"/>
                </a:moveTo>
                <a:cubicBezTo>
                  <a:pt x="18" y="128"/>
                  <a:pt x="16" y="130"/>
                  <a:pt x="16" y="132"/>
                </a:cubicBezTo>
                <a:cubicBezTo>
                  <a:pt x="16" y="134"/>
                  <a:pt x="18" y="136"/>
                  <a:pt x="20" y="136"/>
                </a:cubicBezTo>
                <a:cubicBezTo>
                  <a:pt x="22" y="136"/>
                  <a:pt x="24" y="134"/>
                  <a:pt x="24" y="132"/>
                </a:cubicBezTo>
                <a:cubicBezTo>
                  <a:pt x="24" y="130"/>
                  <a:pt x="22" y="128"/>
                  <a:pt x="20" y="128"/>
                </a:cubicBezTo>
                <a:moveTo>
                  <a:pt x="156" y="128"/>
                </a:moveTo>
                <a:cubicBezTo>
                  <a:pt x="154" y="128"/>
                  <a:pt x="152" y="130"/>
                  <a:pt x="152" y="132"/>
                </a:cubicBezTo>
                <a:cubicBezTo>
                  <a:pt x="152" y="134"/>
                  <a:pt x="154" y="136"/>
                  <a:pt x="156" y="136"/>
                </a:cubicBezTo>
                <a:cubicBezTo>
                  <a:pt x="158" y="136"/>
                  <a:pt x="160" y="134"/>
                  <a:pt x="160" y="132"/>
                </a:cubicBezTo>
                <a:cubicBezTo>
                  <a:pt x="160" y="130"/>
                  <a:pt x="158" y="128"/>
                  <a:pt x="156" y="128"/>
                </a:cubicBezTo>
                <a:moveTo>
                  <a:pt x="88" y="76"/>
                </a:moveTo>
                <a:cubicBezTo>
                  <a:pt x="79" y="76"/>
                  <a:pt x="72" y="81"/>
                  <a:pt x="72" y="88"/>
                </a:cubicBezTo>
                <a:cubicBezTo>
                  <a:pt x="72" y="95"/>
                  <a:pt x="79" y="100"/>
                  <a:pt x="88" y="100"/>
                </a:cubicBezTo>
                <a:cubicBezTo>
                  <a:pt x="97" y="100"/>
                  <a:pt x="104" y="95"/>
                  <a:pt x="104" y="88"/>
                </a:cubicBezTo>
                <a:cubicBezTo>
                  <a:pt x="104" y="81"/>
                  <a:pt x="97" y="76"/>
                  <a:pt x="88" y="76"/>
                </a:cubicBezTo>
                <a:moveTo>
                  <a:pt x="88" y="92"/>
                </a:moveTo>
                <a:cubicBezTo>
                  <a:pt x="84" y="92"/>
                  <a:pt x="80" y="90"/>
                  <a:pt x="80" y="88"/>
                </a:cubicBezTo>
                <a:cubicBezTo>
                  <a:pt x="80" y="86"/>
                  <a:pt x="84" y="84"/>
                  <a:pt x="88" y="84"/>
                </a:cubicBezTo>
                <a:cubicBezTo>
                  <a:pt x="92" y="84"/>
                  <a:pt x="96" y="86"/>
                  <a:pt x="96" y="88"/>
                </a:cubicBezTo>
                <a:cubicBezTo>
                  <a:pt x="96" y="90"/>
                  <a:pt x="92" y="92"/>
                  <a:pt x="88" y="9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50"/>
                  <a:pt x="8" y="150"/>
                  <a:pt x="8" y="150"/>
                </a:cubicBezTo>
                <a:cubicBezTo>
                  <a:pt x="10" y="151"/>
                  <a:pt x="13" y="152"/>
                  <a:pt x="16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3" y="152"/>
                  <a:pt x="166" y="151"/>
                  <a:pt x="168" y="150"/>
                </a:cubicBezTo>
                <a:lnTo>
                  <a:pt x="168" y="160"/>
                </a:lnTo>
                <a:close/>
                <a:moveTo>
                  <a:pt x="168" y="136"/>
                </a:moveTo>
                <a:cubicBezTo>
                  <a:pt x="168" y="140"/>
                  <a:pt x="164" y="144"/>
                  <a:pt x="16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2" y="144"/>
                  <a:pt x="8" y="140"/>
                  <a:pt x="8" y="13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36"/>
                </a:lnTo>
                <a:close/>
                <a:moveTo>
                  <a:pt x="156" y="16"/>
                </a:moveTo>
                <a:cubicBezTo>
                  <a:pt x="154" y="16"/>
                  <a:pt x="152" y="18"/>
                  <a:pt x="152" y="20"/>
                </a:cubicBezTo>
                <a:cubicBezTo>
                  <a:pt x="152" y="22"/>
                  <a:pt x="154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moveTo>
                  <a:pt x="136" y="16"/>
                </a:moveTo>
                <a:cubicBezTo>
                  <a:pt x="109" y="51"/>
                  <a:pt x="109" y="51"/>
                  <a:pt x="109" y="51"/>
                </a:cubicBezTo>
                <a:cubicBezTo>
                  <a:pt x="102" y="49"/>
                  <a:pt x="95" y="48"/>
                  <a:pt x="88" y="48"/>
                </a:cubicBezTo>
                <a:cubicBezTo>
                  <a:pt x="57" y="48"/>
                  <a:pt x="32" y="66"/>
                  <a:pt x="32" y="88"/>
                </a:cubicBezTo>
                <a:cubicBezTo>
                  <a:pt x="32" y="110"/>
                  <a:pt x="57" y="128"/>
                  <a:pt x="88" y="128"/>
                </a:cubicBezTo>
                <a:cubicBezTo>
                  <a:pt x="119" y="128"/>
                  <a:pt x="144" y="110"/>
                  <a:pt x="144" y="88"/>
                </a:cubicBezTo>
                <a:cubicBezTo>
                  <a:pt x="144" y="80"/>
                  <a:pt x="141" y="73"/>
                  <a:pt x="136" y="67"/>
                </a:cubicBezTo>
                <a:lnTo>
                  <a:pt x="136" y="16"/>
                </a:lnTo>
                <a:close/>
                <a:moveTo>
                  <a:pt x="88" y="120"/>
                </a:moveTo>
                <a:cubicBezTo>
                  <a:pt x="61" y="120"/>
                  <a:pt x="40" y="106"/>
                  <a:pt x="40" y="88"/>
                </a:cubicBezTo>
                <a:cubicBezTo>
                  <a:pt x="40" y="70"/>
                  <a:pt x="61" y="56"/>
                  <a:pt x="88" y="56"/>
                </a:cubicBezTo>
                <a:cubicBezTo>
                  <a:pt x="97" y="56"/>
                  <a:pt x="105" y="58"/>
                  <a:pt x="112" y="60"/>
                </a:cubicBezTo>
                <a:cubicBezTo>
                  <a:pt x="128" y="41"/>
                  <a:pt x="128" y="41"/>
                  <a:pt x="128" y="41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33" y="75"/>
                  <a:pt x="136" y="81"/>
                  <a:pt x="136" y="88"/>
                </a:cubicBezTo>
                <a:cubicBezTo>
                  <a:pt x="136" y="106"/>
                  <a:pt x="115" y="120"/>
                  <a:pt x="88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188"/>
          <p:cNvSpPr>
            <a:spLocks noEditPoints="1"/>
          </p:cNvSpPr>
          <p:nvPr/>
        </p:nvSpPr>
        <p:spPr bwMode="auto">
          <a:xfrm>
            <a:off x="5516549" y="1729640"/>
            <a:ext cx="335898" cy="334275"/>
          </a:xfrm>
          <a:custGeom>
            <a:avLst/>
            <a:gdLst>
              <a:gd name="T0" fmla="*/ 56 w 176"/>
              <a:gd name="T1" fmla="*/ 40 h 176"/>
              <a:gd name="T2" fmla="*/ 80 w 176"/>
              <a:gd name="T3" fmla="*/ 40 h 176"/>
              <a:gd name="T4" fmla="*/ 80 w 176"/>
              <a:gd name="T5" fmla="*/ 32 h 176"/>
              <a:gd name="T6" fmla="*/ 56 w 176"/>
              <a:gd name="T7" fmla="*/ 32 h 176"/>
              <a:gd name="T8" fmla="*/ 56 w 176"/>
              <a:gd name="T9" fmla="*/ 40 h 176"/>
              <a:gd name="T10" fmla="*/ 144 w 176"/>
              <a:gd name="T11" fmla="*/ 0 h 176"/>
              <a:gd name="T12" fmla="*/ 16 w 176"/>
              <a:gd name="T13" fmla="*/ 0 h 176"/>
              <a:gd name="T14" fmla="*/ 0 w 176"/>
              <a:gd name="T15" fmla="*/ 16 h 176"/>
              <a:gd name="T16" fmla="*/ 0 w 176"/>
              <a:gd name="T17" fmla="*/ 160 h 176"/>
              <a:gd name="T18" fmla="*/ 16 w 176"/>
              <a:gd name="T19" fmla="*/ 176 h 176"/>
              <a:gd name="T20" fmla="*/ 160 w 176"/>
              <a:gd name="T21" fmla="*/ 176 h 176"/>
              <a:gd name="T22" fmla="*/ 176 w 176"/>
              <a:gd name="T23" fmla="*/ 160 h 176"/>
              <a:gd name="T24" fmla="*/ 176 w 176"/>
              <a:gd name="T25" fmla="*/ 32 h 176"/>
              <a:gd name="T26" fmla="*/ 144 w 176"/>
              <a:gd name="T27" fmla="*/ 0 h 176"/>
              <a:gd name="T28" fmla="*/ 48 w 176"/>
              <a:gd name="T29" fmla="*/ 8 h 176"/>
              <a:gd name="T30" fmla="*/ 128 w 176"/>
              <a:gd name="T31" fmla="*/ 8 h 176"/>
              <a:gd name="T32" fmla="*/ 128 w 176"/>
              <a:gd name="T33" fmla="*/ 56 h 176"/>
              <a:gd name="T34" fmla="*/ 48 w 176"/>
              <a:gd name="T35" fmla="*/ 56 h 176"/>
              <a:gd name="T36" fmla="*/ 48 w 176"/>
              <a:gd name="T37" fmla="*/ 8 h 176"/>
              <a:gd name="T38" fmla="*/ 144 w 176"/>
              <a:gd name="T39" fmla="*/ 168 h 176"/>
              <a:gd name="T40" fmla="*/ 32 w 176"/>
              <a:gd name="T41" fmla="*/ 168 h 176"/>
              <a:gd name="T42" fmla="*/ 32 w 176"/>
              <a:gd name="T43" fmla="*/ 96 h 176"/>
              <a:gd name="T44" fmla="*/ 144 w 176"/>
              <a:gd name="T45" fmla="*/ 96 h 176"/>
              <a:gd name="T46" fmla="*/ 144 w 176"/>
              <a:gd name="T47" fmla="*/ 168 h 176"/>
              <a:gd name="T48" fmla="*/ 168 w 176"/>
              <a:gd name="T49" fmla="*/ 160 h 176"/>
              <a:gd name="T50" fmla="*/ 160 w 176"/>
              <a:gd name="T51" fmla="*/ 168 h 176"/>
              <a:gd name="T52" fmla="*/ 152 w 176"/>
              <a:gd name="T53" fmla="*/ 168 h 176"/>
              <a:gd name="T54" fmla="*/ 152 w 176"/>
              <a:gd name="T55" fmla="*/ 96 h 176"/>
              <a:gd name="T56" fmla="*/ 144 w 176"/>
              <a:gd name="T57" fmla="*/ 88 h 176"/>
              <a:gd name="T58" fmla="*/ 32 w 176"/>
              <a:gd name="T59" fmla="*/ 88 h 176"/>
              <a:gd name="T60" fmla="*/ 24 w 176"/>
              <a:gd name="T61" fmla="*/ 96 h 176"/>
              <a:gd name="T62" fmla="*/ 24 w 176"/>
              <a:gd name="T63" fmla="*/ 168 h 176"/>
              <a:gd name="T64" fmla="*/ 16 w 176"/>
              <a:gd name="T65" fmla="*/ 168 h 176"/>
              <a:gd name="T66" fmla="*/ 8 w 176"/>
              <a:gd name="T67" fmla="*/ 160 h 176"/>
              <a:gd name="T68" fmla="*/ 8 w 176"/>
              <a:gd name="T69" fmla="*/ 16 h 176"/>
              <a:gd name="T70" fmla="*/ 16 w 176"/>
              <a:gd name="T71" fmla="*/ 8 h 176"/>
              <a:gd name="T72" fmla="*/ 40 w 176"/>
              <a:gd name="T73" fmla="*/ 8 h 176"/>
              <a:gd name="T74" fmla="*/ 40 w 176"/>
              <a:gd name="T75" fmla="*/ 56 h 176"/>
              <a:gd name="T76" fmla="*/ 48 w 176"/>
              <a:gd name="T77" fmla="*/ 64 h 176"/>
              <a:gd name="T78" fmla="*/ 128 w 176"/>
              <a:gd name="T79" fmla="*/ 64 h 176"/>
              <a:gd name="T80" fmla="*/ 136 w 176"/>
              <a:gd name="T81" fmla="*/ 56 h 176"/>
              <a:gd name="T82" fmla="*/ 136 w 176"/>
              <a:gd name="T83" fmla="*/ 8 h 176"/>
              <a:gd name="T84" fmla="*/ 140 w 176"/>
              <a:gd name="T85" fmla="*/ 8 h 176"/>
              <a:gd name="T86" fmla="*/ 168 w 176"/>
              <a:gd name="T87" fmla="*/ 36 h 176"/>
              <a:gd name="T88" fmla="*/ 168 w 176"/>
              <a:gd name="T89" fmla="*/ 160 h 176"/>
              <a:gd name="T90" fmla="*/ 56 w 176"/>
              <a:gd name="T91" fmla="*/ 24 h 176"/>
              <a:gd name="T92" fmla="*/ 88 w 176"/>
              <a:gd name="T93" fmla="*/ 24 h 176"/>
              <a:gd name="T94" fmla="*/ 88 w 176"/>
              <a:gd name="T95" fmla="*/ 16 h 176"/>
              <a:gd name="T96" fmla="*/ 56 w 176"/>
              <a:gd name="T97" fmla="*/ 16 h 176"/>
              <a:gd name="T98" fmla="*/ 56 w 176"/>
              <a:gd name="T99" fmla="*/ 24 h 176"/>
              <a:gd name="T100" fmla="*/ 104 w 176"/>
              <a:gd name="T101" fmla="*/ 48 h 176"/>
              <a:gd name="T102" fmla="*/ 120 w 176"/>
              <a:gd name="T103" fmla="*/ 48 h 176"/>
              <a:gd name="T104" fmla="*/ 120 w 176"/>
              <a:gd name="T105" fmla="*/ 16 h 176"/>
              <a:gd name="T106" fmla="*/ 104 w 176"/>
              <a:gd name="T107" fmla="*/ 16 h 176"/>
              <a:gd name="T108" fmla="*/ 104 w 176"/>
              <a:gd name="T109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56" y="40"/>
                </a:moveTo>
                <a:cubicBezTo>
                  <a:pt x="80" y="40"/>
                  <a:pt x="80" y="40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56" y="32"/>
                  <a:pt x="56" y="32"/>
                  <a:pt x="56" y="32"/>
                </a:cubicBezTo>
                <a:lnTo>
                  <a:pt x="56" y="40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32"/>
                  <a:pt x="176" y="32"/>
                  <a:pt x="176" y="32"/>
                </a:cubicBezTo>
                <a:lnTo>
                  <a:pt x="144" y="0"/>
                </a:lnTo>
                <a:close/>
                <a:moveTo>
                  <a:pt x="48" y="8"/>
                </a:moveTo>
                <a:cubicBezTo>
                  <a:pt x="128" y="8"/>
                  <a:pt x="128" y="8"/>
                  <a:pt x="128" y="8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8"/>
                </a:lnTo>
                <a:close/>
                <a:moveTo>
                  <a:pt x="14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96"/>
                  <a:pt x="32" y="96"/>
                  <a:pt x="32" y="96"/>
                </a:cubicBezTo>
                <a:cubicBezTo>
                  <a:pt x="144" y="96"/>
                  <a:pt x="144" y="96"/>
                  <a:pt x="144" y="96"/>
                </a:cubicBezTo>
                <a:lnTo>
                  <a:pt x="144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52" y="92"/>
                  <a:pt x="148" y="88"/>
                  <a:pt x="144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8" y="88"/>
                  <a:pt x="24" y="92"/>
                  <a:pt x="24" y="96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60"/>
                  <a:pt x="44" y="64"/>
                  <a:pt x="48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32" y="64"/>
                  <a:pt x="136" y="60"/>
                  <a:pt x="136" y="56"/>
                </a:cubicBezTo>
                <a:cubicBezTo>
                  <a:pt x="136" y="8"/>
                  <a:pt x="136" y="8"/>
                  <a:pt x="136" y="8"/>
                </a:cubicBezTo>
                <a:cubicBezTo>
                  <a:pt x="140" y="8"/>
                  <a:pt x="140" y="8"/>
                  <a:pt x="140" y="8"/>
                </a:cubicBezTo>
                <a:cubicBezTo>
                  <a:pt x="168" y="36"/>
                  <a:pt x="168" y="36"/>
                  <a:pt x="168" y="36"/>
                </a:cubicBezTo>
                <a:lnTo>
                  <a:pt x="168" y="160"/>
                </a:lnTo>
                <a:close/>
                <a:moveTo>
                  <a:pt x="56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8" y="16"/>
                  <a:pt x="88" y="16"/>
                  <a:pt x="88" y="16"/>
                </a:cubicBezTo>
                <a:cubicBezTo>
                  <a:pt x="56" y="16"/>
                  <a:pt x="56" y="16"/>
                  <a:pt x="56" y="16"/>
                </a:cubicBezTo>
                <a:lnTo>
                  <a:pt x="56" y="24"/>
                </a:lnTo>
                <a:close/>
                <a:moveTo>
                  <a:pt x="104" y="48"/>
                </a:moveTo>
                <a:cubicBezTo>
                  <a:pt x="120" y="48"/>
                  <a:pt x="120" y="48"/>
                  <a:pt x="120" y="4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04" y="16"/>
                  <a:pt x="104" y="16"/>
                  <a:pt x="104" y="16"/>
                </a:cubicBezTo>
                <a:lnTo>
                  <a:pt x="104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189"/>
          <p:cNvSpPr>
            <a:spLocks noEditPoints="1"/>
          </p:cNvSpPr>
          <p:nvPr/>
        </p:nvSpPr>
        <p:spPr bwMode="auto">
          <a:xfrm>
            <a:off x="6155891" y="1729640"/>
            <a:ext cx="334275" cy="334275"/>
          </a:xfrm>
          <a:custGeom>
            <a:avLst/>
            <a:gdLst>
              <a:gd name="T0" fmla="*/ 104 w 176"/>
              <a:gd name="T1" fmla="*/ 48 h 176"/>
              <a:gd name="T2" fmla="*/ 120 w 176"/>
              <a:gd name="T3" fmla="*/ 48 h 176"/>
              <a:gd name="T4" fmla="*/ 120 w 176"/>
              <a:gd name="T5" fmla="*/ 16 h 176"/>
              <a:gd name="T6" fmla="*/ 104 w 176"/>
              <a:gd name="T7" fmla="*/ 16 h 176"/>
              <a:gd name="T8" fmla="*/ 104 w 176"/>
              <a:gd name="T9" fmla="*/ 48 h 176"/>
              <a:gd name="T10" fmla="*/ 144 w 176"/>
              <a:gd name="T11" fmla="*/ 0 h 176"/>
              <a:gd name="T12" fmla="*/ 16 w 176"/>
              <a:gd name="T13" fmla="*/ 0 h 176"/>
              <a:gd name="T14" fmla="*/ 0 w 176"/>
              <a:gd name="T15" fmla="*/ 16 h 176"/>
              <a:gd name="T16" fmla="*/ 0 w 176"/>
              <a:gd name="T17" fmla="*/ 160 h 176"/>
              <a:gd name="T18" fmla="*/ 16 w 176"/>
              <a:gd name="T19" fmla="*/ 176 h 176"/>
              <a:gd name="T20" fmla="*/ 160 w 176"/>
              <a:gd name="T21" fmla="*/ 176 h 176"/>
              <a:gd name="T22" fmla="*/ 176 w 176"/>
              <a:gd name="T23" fmla="*/ 160 h 176"/>
              <a:gd name="T24" fmla="*/ 176 w 176"/>
              <a:gd name="T25" fmla="*/ 32 h 176"/>
              <a:gd name="T26" fmla="*/ 144 w 176"/>
              <a:gd name="T27" fmla="*/ 0 h 176"/>
              <a:gd name="T28" fmla="*/ 48 w 176"/>
              <a:gd name="T29" fmla="*/ 8 h 176"/>
              <a:gd name="T30" fmla="*/ 128 w 176"/>
              <a:gd name="T31" fmla="*/ 8 h 176"/>
              <a:gd name="T32" fmla="*/ 128 w 176"/>
              <a:gd name="T33" fmla="*/ 56 h 176"/>
              <a:gd name="T34" fmla="*/ 48 w 176"/>
              <a:gd name="T35" fmla="*/ 56 h 176"/>
              <a:gd name="T36" fmla="*/ 48 w 176"/>
              <a:gd name="T37" fmla="*/ 8 h 176"/>
              <a:gd name="T38" fmla="*/ 144 w 176"/>
              <a:gd name="T39" fmla="*/ 168 h 176"/>
              <a:gd name="T40" fmla="*/ 32 w 176"/>
              <a:gd name="T41" fmla="*/ 168 h 176"/>
              <a:gd name="T42" fmla="*/ 32 w 176"/>
              <a:gd name="T43" fmla="*/ 96 h 176"/>
              <a:gd name="T44" fmla="*/ 144 w 176"/>
              <a:gd name="T45" fmla="*/ 96 h 176"/>
              <a:gd name="T46" fmla="*/ 144 w 176"/>
              <a:gd name="T47" fmla="*/ 168 h 176"/>
              <a:gd name="T48" fmla="*/ 168 w 176"/>
              <a:gd name="T49" fmla="*/ 160 h 176"/>
              <a:gd name="T50" fmla="*/ 160 w 176"/>
              <a:gd name="T51" fmla="*/ 168 h 176"/>
              <a:gd name="T52" fmla="*/ 152 w 176"/>
              <a:gd name="T53" fmla="*/ 168 h 176"/>
              <a:gd name="T54" fmla="*/ 152 w 176"/>
              <a:gd name="T55" fmla="*/ 96 h 176"/>
              <a:gd name="T56" fmla="*/ 144 w 176"/>
              <a:gd name="T57" fmla="*/ 88 h 176"/>
              <a:gd name="T58" fmla="*/ 32 w 176"/>
              <a:gd name="T59" fmla="*/ 88 h 176"/>
              <a:gd name="T60" fmla="*/ 24 w 176"/>
              <a:gd name="T61" fmla="*/ 96 h 176"/>
              <a:gd name="T62" fmla="*/ 24 w 176"/>
              <a:gd name="T63" fmla="*/ 168 h 176"/>
              <a:gd name="T64" fmla="*/ 16 w 176"/>
              <a:gd name="T65" fmla="*/ 168 h 176"/>
              <a:gd name="T66" fmla="*/ 8 w 176"/>
              <a:gd name="T67" fmla="*/ 160 h 176"/>
              <a:gd name="T68" fmla="*/ 8 w 176"/>
              <a:gd name="T69" fmla="*/ 16 h 176"/>
              <a:gd name="T70" fmla="*/ 16 w 176"/>
              <a:gd name="T71" fmla="*/ 8 h 176"/>
              <a:gd name="T72" fmla="*/ 40 w 176"/>
              <a:gd name="T73" fmla="*/ 8 h 176"/>
              <a:gd name="T74" fmla="*/ 40 w 176"/>
              <a:gd name="T75" fmla="*/ 56 h 176"/>
              <a:gd name="T76" fmla="*/ 48 w 176"/>
              <a:gd name="T77" fmla="*/ 64 h 176"/>
              <a:gd name="T78" fmla="*/ 128 w 176"/>
              <a:gd name="T79" fmla="*/ 64 h 176"/>
              <a:gd name="T80" fmla="*/ 136 w 176"/>
              <a:gd name="T81" fmla="*/ 56 h 176"/>
              <a:gd name="T82" fmla="*/ 136 w 176"/>
              <a:gd name="T83" fmla="*/ 8 h 176"/>
              <a:gd name="T84" fmla="*/ 140 w 176"/>
              <a:gd name="T85" fmla="*/ 8 h 176"/>
              <a:gd name="T86" fmla="*/ 168 w 176"/>
              <a:gd name="T87" fmla="*/ 36 h 176"/>
              <a:gd name="T88" fmla="*/ 168 w 176"/>
              <a:gd name="T89" fmla="*/ 160 h 176"/>
              <a:gd name="T90" fmla="*/ 96 w 176"/>
              <a:gd name="T91" fmla="*/ 112 h 176"/>
              <a:gd name="T92" fmla="*/ 48 w 176"/>
              <a:gd name="T93" fmla="*/ 112 h 176"/>
              <a:gd name="T94" fmla="*/ 48 w 176"/>
              <a:gd name="T95" fmla="*/ 120 h 176"/>
              <a:gd name="T96" fmla="*/ 96 w 176"/>
              <a:gd name="T97" fmla="*/ 120 h 176"/>
              <a:gd name="T98" fmla="*/ 96 w 176"/>
              <a:gd name="T99" fmla="*/ 112 h 176"/>
              <a:gd name="T100" fmla="*/ 128 w 176"/>
              <a:gd name="T101" fmla="*/ 144 h 176"/>
              <a:gd name="T102" fmla="*/ 48 w 176"/>
              <a:gd name="T103" fmla="*/ 144 h 176"/>
              <a:gd name="T104" fmla="*/ 48 w 176"/>
              <a:gd name="T105" fmla="*/ 152 h 176"/>
              <a:gd name="T106" fmla="*/ 128 w 176"/>
              <a:gd name="T107" fmla="*/ 152 h 176"/>
              <a:gd name="T108" fmla="*/ 128 w 176"/>
              <a:gd name="T109" fmla="*/ 144 h 176"/>
              <a:gd name="T110" fmla="*/ 128 w 176"/>
              <a:gd name="T111" fmla="*/ 128 h 176"/>
              <a:gd name="T112" fmla="*/ 48 w 176"/>
              <a:gd name="T113" fmla="*/ 128 h 176"/>
              <a:gd name="T114" fmla="*/ 48 w 176"/>
              <a:gd name="T115" fmla="*/ 136 h 176"/>
              <a:gd name="T116" fmla="*/ 128 w 176"/>
              <a:gd name="T117" fmla="*/ 136 h 176"/>
              <a:gd name="T118" fmla="*/ 128 w 176"/>
              <a:gd name="T119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76">
                <a:moveTo>
                  <a:pt x="104" y="48"/>
                </a:moveTo>
                <a:cubicBezTo>
                  <a:pt x="120" y="48"/>
                  <a:pt x="120" y="48"/>
                  <a:pt x="120" y="4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04" y="16"/>
                  <a:pt x="104" y="16"/>
                  <a:pt x="104" y="16"/>
                </a:cubicBezTo>
                <a:lnTo>
                  <a:pt x="104" y="48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32"/>
                  <a:pt x="176" y="32"/>
                  <a:pt x="176" y="32"/>
                </a:cubicBezTo>
                <a:lnTo>
                  <a:pt x="144" y="0"/>
                </a:lnTo>
                <a:close/>
                <a:moveTo>
                  <a:pt x="48" y="8"/>
                </a:moveTo>
                <a:cubicBezTo>
                  <a:pt x="128" y="8"/>
                  <a:pt x="128" y="8"/>
                  <a:pt x="128" y="8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48" y="56"/>
                  <a:pt x="48" y="56"/>
                  <a:pt x="48" y="56"/>
                </a:cubicBezTo>
                <a:lnTo>
                  <a:pt x="48" y="8"/>
                </a:lnTo>
                <a:close/>
                <a:moveTo>
                  <a:pt x="14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96"/>
                  <a:pt x="32" y="96"/>
                  <a:pt x="32" y="96"/>
                </a:cubicBezTo>
                <a:cubicBezTo>
                  <a:pt x="144" y="96"/>
                  <a:pt x="144" y="96"/>
                  <a:pt x="144" y="96"/>
                </a:cubicBezTo>
                <a:lnTo>
                  <a:pt x="144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52" y="92"/>
                  <a:pt x="148" y="88"/>
                  <a:pt x="144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8" y="88"/>
                  <a:pt x="24" y="92"/>
                  <a:pt x="24" y="96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60"/>
                  <a:pt x="44" y="64"/>
                  <a:pt x="48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32" y="64"/>
                  <a:pt x="136" y="60"/>
                  <a:pt x="136" y="56"/>
                </a:cubicBezTo>
                <a:cubicBezTo>
                  <a:pt x="136" y="8"/>
                  <a:pt x="136" y="8"/>
                  <a:pt x="136" y="8"/>
                </a:cubicBezTo>
                <a:cubicBezTo>
                  <a:pt x="140" y="8"/>
                  <a:pt x="140" y="8"/>
                  <a:pt x="140" y="8"/>
                </a:cubicBezTo>
                <a:cubicBezTo>
                  <a:pt x="168" y="36"/>
                  <a:pt x="168" y="36"/>
                  <a:pt x="168" y="36"/>
                </a:cubicBezTo>
                <a:lnTo>
                  <a:pt x="168" y="160"/>
                </a:lnTo>
                <a:close/>
                <a:moveTo>
                  <a:pt x="96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96" y="120"/>
                  <a:pt x="96" y="120"/>
                  <a:pt x="96" y="120"/>
                </a:cubicBezTo>
                <a:lnTo>
                  <a:pt x="96" y="112"/>
                </a:lnTo>
                <a:close/>
                <a:moveTo>
                  <a:pt x="128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128" y="152"/>
                  <a:pt x="128" y="152"/>
                  <a:pt x="128" y="152"/>
                </a:cubicBezTo>
                <a:lnTo>
                  <a:pt x="128" y="144"/>
                </a:lnTo>
                <a:close/>
                <a:moveTo>
                  <a:pt x="128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128" y="136"/>
                  <a:pt x="128" y="136"/>
                  <a:pt x="128" y="136"/>
                </a:cubicBezTo>
                <a:lnTo>
                  <a:pt x="128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90"/>
          <p:cNvSpPr>
            <a:spLocks noEditPoints="1"/>
          </p:cNvSpPr>
          <p:nvPr/>
        </p:nvSpPr>
        <p:spPr bwMode="auto">
          <a:xfrm>
            <a:off x="6795233" y="1760471"/>
            <a:ext cx="334275" cy="274235"/>
          </a:xfrm>
          <a:custGeom>
            <a:avLst/>
            <a:gdLst>
              <a:gd name="T0" fmla="*/ 108 w 176"/>
              <a:gd name="T1" fmla="*/ 24 h 144"/>
              <a:gd name="T2" fmla="*/ 108 w 176"/>
              <a:gd name="T3" fmla="*/ 16 h 144"/>
              <a:gd name="T4" fmla="*/ 64 w 176"/>
              <a:gd name="T5" fmla="*/ 20 h 144"/>
              <a:gd name="T6" fmla="*/ 88 w 176"/>
              <a:gd name="T7" fmla="*/ 56 h 144"/>
              <a:gd name="T8" fmla="*/ 88 w 176"/>
              <a:gd name="T9" fmla="*/ 104 h 144"/>
              <a:gd name="T10" fmla="*/ 88 w 176"/>
              <a:gd name="T11" fmla="*/ 56 h 144"/>
              <a:gd name="T12" fmla="*/ 72 w 176"/>
              <a:gd name="T13" fmla="*/ 80 h 144"/>
              <a:gd name="T14" fmla="*/ 104 w 176"/>
              <a:gd name="T15" fmla="*/ 80 h 144"/>
              <a:gd name="T16" fmla="*/ 88 w 176"/>
              <a:gd name="T17" fmla="*/ 40 h 144"/>
              <a:gd name="T18" fmla="*/ 88 w 176"/>
              <a:gd name="T19" fmla="*/ 120 h 144"/>
              <a:gd name="T20" fmla="*/ 88 w 176"/>
              <a:gd name="T21" fmla="*/ 40 h 144"/>
              <a:gd name="T22" fmla="*/ 56 w 176"/>
              <a:gd name="T23" fmla="*/ 80 h 144"/>
              <a:gd name="T24" fmla="*/ 120 w 176"/>
              <a:gd name="T25" fmla="*/ 80 h 144"/>
              <a:gd name="T26" fmla="*/ 148 w 176"/>
              <a:gd name="T27" fmla="*/ 64 h 144"/>
              <a:gd name="T28" fmla="*/ 148 w 176"/>
              <a:gd name="T29" fmla="*/ 72 h 144"/>
              <a:gd name="T30" fmla="*/ 148 w 176"/>
              <a:gd name="T31" fmla="*/ 64 h 144"/>
              <a:gd name="T32" fmla="*/ 136 w 176"/>
              <a:gd name="T33" fmla="*/ 44 h 144"/>
              <a:gd name="T34" fmla="*/ 160 w 176"/>
              <a:gd name="T35" fmla="*/ 44 h 144"/>
              <a:gd name="T36" fmla="*/ 148 w 176"/>
              <a:gd name="T37" fmla="*/ 48 h 144"/>
              <a:gd name="T38" fmla="*/ 148 w 176"/>
              <a:gd name="T39" fmla="*/ 40 h 144"/>
              <a:gd name="T40" fmla="*/ 148 w 176"/>
              <a:gd name="T41" fmla="*/ 48 h 144"/>
              <a:gd name="T42" fmla="*/ 144 w 176"/>
              <a:gd name="T43" fmla="*/ 16 h 144"/>
              <a:gd name="T44" fmla="*/ 88 w 176"/>
              <a:gd name="T45" fmla="*/ 0 h 144"/>
              <a:gd name="T46" fmla="*/ 32 w 176"/>
              <a:gd name="T47" fmla="*/ 16 h 144"/>
              <a:gd name="T48" fmla="*/ 0 w 176"/>
              <a:gd name="T49" fmla="*/ 32 h 144"/>
              <a:gd name="T50" fmla="*/ 16 w 176"/>
              <a:gd name="T51" fmla="*/ 144 h 144"/>
              <a:gd name="T52" fmla="*/ 176 w 176"/>
              <a:gd name="T53" fmla="*/ 128 h 144"/>
              <a:gd name="T54" fmla="*/ 160 w 176"/>
              <a:gd name="T55" fmla="*/ 16 h 144"/>
              <a:gd name="T56" fmla="*/ 133 w 176"/>
              <a:gd name="T57" fmla="*/ 96 h 144"/>
              <a:gd name="T58" fmla="*/ 168 w 176"/>
              <a:gd name="T59" fmla="*/ 104 h 144"/>
              <a:gd name="T60" fmla="*/ 160 w 176"/>
              <a:gd name="T61" fmla="*/ 136 h 144"/>
              <a:gd name="T62" fmla="*/ 8 w 176"/>
              <a:gd name="T63" fmla="*/ 128 h 144"/>
              <a:gd name="T64" fmla="*/ 46 w 176"/>
              <a:gd name="T65" fmla="*/ 104 h 144"/>
              <a:gd name="T66" fmla="*/ 8 w 176"/>
              <a:gd name="T67" fmla="*/ 96 h 144"/>
              <a:gd name="T68" fmla="*/ 16 w 176"/>
              <a:gd name="T69" fmla="*/ 24 h 144"/>
              <a:gd name="T70" fmla="*/ 60 w 176"/>
              <a:gd name="T71" fmla="*/ 8 h 144"/>
              <a:gd name="T72" fmla="*/ 116 w 176"/>
              <a:gd name="T73" fmla="*/ 8 h 144"/>
              <a:gd name="T74" fmla="*/ 160 w 176"/>
              <a:gd name="T75" fmla="*/ 24 h 144"/>
              <a:gd name="T76" fmla="*/ 168 w 176"/>
              <a:gd name="T77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44">
                <a:moveTo>
                  <a:pt x="68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6" y="16"/>
                  <a:pt x="64" y="18"/>
                  <a:pt x="64" y="20"/>
                </a:cubicBezTo>
                <a:cubicBezTo>
                  <a:pt x="64" y="22"/>
                  <a:pt x="66" y="24"/>
                  <a:pt x="68" y="24"/>
                </a:cubicBezTo>
                <a:moveTo>
                  <a:pt x="88" y="56"/>
                </a:moveTo>
                <a:cubicBezTo>
                  <a:pt x="75" y="56"/>
                  <a:pt x="64" y="67"/>
                  <a:pt x="64" y="80"/>
                </a:cubicBezTo>
                <a:cubicBezTo>
                  <a:pt x="64" y="93"/>
                  <a:pt x="75" y="104"/>
                  <a:pt x="88" y="104"/>
                </a:cubicBezTo>
                <a:cubicBezTo>
                  <a:pt x="101" y="104"/>
                  <a:pt x="112" y="93"/>
                  <a:pt x="112" y="80"/>
                </a:cubicBezTo>
                <a:cubicBezTo>
                  <a:pt x="112" y="67"/>
                  <a:pt x="101" y="56"/>
                  <a:pt x="88" y="56"/>
                </a:cubicBezTo>
                <a:moveTo>
                  <a:pt x="88" y="96"/>
                </a:moveTo>
                <a:cubicBezTo>
                  <a:pt x="79" y="96"/>
                  <a:pt x="72" y="89"/>
                  <a:pt x="72" y="80"/>
                </a:cubicBezTo>
                <a:cubicBezTo>
                  <a:pt x="72" y="71"/>
                  <a:pt x="79" y="64"/>
                  <a:pt x="88" y="64"/>
                </a:cubicBezTo>
                <a:cubicBezTo>
                  <a:pt x="97" y="64"/>
                  <a:pt x="104" y="71"/>
                  <a:pt x="104" y="80"/>
                </a:cubicBezTo>
                <a:cubicBezTo>
                  <a:pt x="104" y="89"/>
                  <a:pt x="97" y="96"/>
                  <a:pt x="88" y="96"/>
                </a:cubicBezTo>
                <a:moveTo>
                  <a:pt x="88" y="40"/>
                </a:moveTo>
                <a:cubicBezTo>
                  <a:pt x="66" y="40"/>
                  <a:pt x="48" y="58"/>
                  <a:pt x="48" y="80"/>
                </a:cubicBezTo>
                <a:cubicBezTo>
                  <a:pt x="48" y="102"/>
                  <a:pt x="66" y="120"/>
                  <a:pt x="88" y="120"/>
                </a:cubicBezTo>
                <a:cubicBezTo>
                  <a:pt x="110" y="120"/>
                  <a:pt x="128" y="102"/>
                  <a:pt x="128" y="80"/>
                </a:cubicBezTo>
                <a:cubicBezTo>
                  <a:pt x="128" y="58"/>
                  <a:pt x="110" y="40"/>
                  <a:pt x="88" y="40"/>
                </a:cubicBezTo>
                <a:moveTo>
                  <a:pt x="88" y="112"/>
                </a:moveTo>
                <a:cubicBezTo>
                  <a:pt x="70" y="112"/>
                  <a:pt x="56" y="98"/>
                  <a:pt x="56" y="80"/>
                </a:cubicBezTo>
                <a:cubicBezTo>
                  <a:pt x="56" y="62"/>
                  <a:pt x="70" y="48"/>
                  <a:pt x="88" y="48"/>
                </a:cubicBezTo>
                <a:cubicBezTo>
                  <a:pt x="106" y="48"/>
                  <a:pt x="120" y="62"/>
                  <a:pt x="120" y="80"/>
                </a:cubicBezTo>
                <a:cubicBezTo>
                  <a:pt x="120" y="98"/>
                  <a:pt x="106" y="112"/>
                  <a:pt x="88" y="112"/>
                </a:cubicBezTo>
                <a:moveTo>
                  <a:pt x="148" y="64"/>
                </a:moveTo>
                <a:cubicBezTo>
                  <a:pt x="146" y="64"/>
                  <a:pt x="144" y="66"/>
                  <a:pt x="144" y="68"/>
                </a:cubicBezTo>
                <a:cubicBezTo>
                  <a:pt x="144" y="70"/>
                  <a:pt x="146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moveTo>
                  <a:pt x="148" y="32"/>
                </a:moveTo>
                <a:cubicBezTo>
                  <a:pt x="141" y="32"/>
                  <a:pt x="136" y="37"/>
                  <a:pt x="136" y="44"/>
                </a:cubicBezTo>
                <a:cubicBezTo>
                  <a:pt x="136" y="51"/>
                  <a:pt x="141" y="56"/>
                  <a:pt x="148" y="56"/>
                </a:cubicBezTo>
                <a:cubicBezTo>
                  <a:pt x="155" y="56"/>
                  <a:pt x="160" y="51"/>
                  <a:pt x="160" y="44"/>
                </a:cubicBezTo>
                <a:cubicBezTo>
                  <a:pt x="160" y="37"/>
                  <a:pt x="155" y="32"/>
                  <a:pt x="148" y="32"/>
                </a:cubicBezTo>
                <a:moveTo>
                  <a:pt x="148" y="48"/>
                </a:moveTo>
                <a:cubicBezTo>
                  <a:pt x="146" y="48"/>
                  <a:pt x="144" y="46"/>
                  <a:pt x="144" y="44"/>
                </a:cubicBezTo>
                <a:cubicBezTo>
                  <a:pt x="144" y="42"/>
                  <a:pt x="146" y="40"/>
                  <a:pt x="148" y="40"/>
                </a:cubicBezTo>
                <a:cubicBezTo>
                  <a:pt x="150" y="40"/>
                  <a:pt x="152" y="42"/>
                  <a:pt x="152" y="44"/>
                </a:cubicBezTo>
                <a:cubicBezTo>
                  <a:pt x="152" y="46"/>
                  <a:pt x="150" y="48"/>
                  <a:pt x="148" y="48"/>
                </a:cubicBezTo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32" y="16"/>
                  <a:pt x="132" y="0"/>
                  <a:pt x="116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4" y="0"/>
                  <a:pt x="44" y="16"/>
                  <a:pt x="3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96"/>
                </a:moveTo>
                <a:cubicBezTo>
                  <a:pt x="133" y="96"/>
                  <a:pt x="133" y="96"/>
                  <a:pt x="133" y="96"/>
                </a:cubicBezTo>
                <a:cubicBezTo>
                  <a:pt x="132" y="99"/>
                  <a:pt x="131" y="101"/>
                  <a:pt x="130" y="104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104"/>
                  <a:pt x="8" y="104"/>
                  <a:pt x="8" y="104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5" y="101"/>
                  <a:pt x="44" y="99"/>
                  <a:pt x="43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48" y="24"/>
                  <a:pt x="48" y="8"/>
                  <a:pt x="6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28" y="8"/>
                  <a:pt x="128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91"/>
          <p:cNvSpPr>
            <a:spLocks noEditPoints="1"/>
          </p:cNvSpPr>
          <p:nvPr/>
        </p:nvSpPr>
        <p:spPr bwMode="auto">
          <a:xfrm>
            <a:off x="7434574" y="1729640"/>
            <a:ext cx="334275" cy="334275"/>
          </a:xfrm>
          <a:custGeom>
            <a:avLst/>
            <a:gdLst>
              <a:gd name="T0" fmla="*/ 56 w 176"/>
              <a:gd name="T1" fmla="*/ 120 h 176"/>
              <a:gd name="T2" fmla="*/ 88 w 176"/>
              <a:gd name="T3" fmla="*/ 120 h 176"/>
              <a:gd name="T4" fmla="*/ 72 w 176"/>
              <a:gd name="T5" fmla="*/ 128 h 176"/>
              <a:gd name="T6" fmla="*/ 72 w 176"/>
              <a:gd name="T7" fmla="*/ 112 h 176"/>
              <a:gd name="T8" fmla="*/ 72 w 176"/>
              <a:gd name="T9" fmla="*/ 128 h 176"/>
              <a:gd name="T10" fmla="*/ 40 w 176"/>
              <a:gd name="T11" fmla="*/ 120 h 176"/>
              <a:gd name="T12" fmla="*/ 104 w 176"/>
              <a:gd name="T13" fmla="*/ 120 h 176"/>
              <a:gd name="T14" fmla="*/ 72 w 176"/>
              <a:gd name="T15" fmla="*/ 144 h 176"/>
              <a:gd name="T16" fmla="*/ 72 w 176"/>
              <a:gd name="T17" fmla="*/ 96 h 176"/>
              <a:gd name="T18" fmla="*/ 72 w 176"/>
              <a:gd name="T19" fmla="*/ 144 h 176"/>
              <a:gd name="T20" fmla="*/ 112 w 176"/>
              <a:gd name="T21" fmla="*/ 72 h 176"/>
              <a:gd name="T22" fmla="*/ 60 w 176"/>
              <a:gd name="T23" fmla="*/ 56 h 176"/>
              <a:gd name="T24" fmla="*/ 16 w 176"/>
              <a:gd name="T25" fmla="*/ 72 h 176"/>
              <a:gd name="T26" fmla="*/ 0 w 176"/>
              <a:gd name="T27" fmla="*/ 160 h 176"/>
              <a:gd name="T28" fmla="*/ 128 w 176"/>
              <a:gd name="T29" fmla="*/ 176 h 176"/>
              <a:gd name="T30" fmla="*/ 144 w 176"/>
              <a:gd name="T31" fmla="*/ 88 h 176"/>
              <a:gd name="T32" fmla="*/ 136 w 176"/>
              <a:gd name="T33" fmla="*/ 160 h 176"/>
              <a:gd name="T34" fmla="*/ 16 w 176"/>
              <a:gd name="T35" fmla="*/ 168 h 176"/>
              <a:gd name="T36" fmla="*/ 8 w 176"/>
              <a:gd name="T37" fmla="*/ 88 h 176"/>
              <a:gd name="T38" fmla="*/ 32 w 176"/>
              <a:gd name="T39" fmla="*/ 80 h 176"/>
              <a:gd name="T40" fmla="*/ 72 w 176"/>
              <a:gd name="T41" fmla="*/ 64 h 176"/>
              <a:gd name="T42" fmla="*/ 112 w 176"/>
              <a:gd name="T43" fmla="*/ 80 h 176"/>
              <a:gd name="T44" fmla="*/ 136 w 176"/>
              <a:gd name="T45" fmla="*/ 88 h 176"/>
              <a:gd name="T46" fmla="*/ 120 w 176"/>
              <a:gd name="T47" fmla="*/ 112 h 176"/>
              <a:gd name="T48" fmla="*/ 120 w 176"/>
              <a:gd name="T49" fmla="*/ 120 h 176"/>
              <a:gd name="T50" fmla="*/ 120 w 176"/>
              <a:gd name="T51" fmla="*/ 112 h 176"/>
              <a:gd name="T52" fmla="*/ 40 w 176"/>
              <a:gd name="T53" fmla="*/ 0 h 176"/>
              <a:gd name="T54" fmla="*/ 32 w 176"/>
              <a:gd name="T55" fmla="*/ 48 h 176"/>
              <a:gd name="T56" fmla="*/ 40 w 176"/>
              <a:gd name="T57" fmla="*/ 48 h 176"/>
              <a:gd name="T58" fmla="*/ 168 w 176"/>
              <a:gd name="T59" fmla="*/ 8 h 176"/>
              <a:gd name="T60" fmla="*/ 156 w 176"/>
              <a:gd name="T61" fmla="*/ 104 h 176"/>
              <a:gd name="T62" fmla="*/ 156 w 176"/>
              <a:gd name="T63" fmla="*/ 112 h 176"/>
              <a:gd name="T64" fmla="*/ 168 w 176"/>
              <a:gd name="T65" fmla="*/ 136 h 176"/>
              <a:gd name="T66" fmla="*/ 152 w 176"/>
              <a:gd name="T67" fmla="*/ 140 h 176"/>
              <a:gd name="T68" fmla="*/ 168 w 176"/>
              <a:gd name="T69" fmla="*/ 144 h 176"/>
              <a:gd name="T70" fmla="*/ 176 w 176"/>
              <a:gd name="T71" fmla="*/ 8 h 176"/>
              <a:gd name="T72" fmla="*/ 120 w 176"/>
              <a:gd name="T73" fmla="*/ 88 h 176"/>
              <a:gd name="T74" fmla="*/ 120 w 176"/>
              <a:gd name="T75" fmla="*/ 104 h 176"/>
              <a:gd name="T76" fmla="*/ 120 w 176"/>
              <a:gd name="T77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72" y="104"/>
                </a:moveTo>
                <a:cubicBezTo>
                  <a:pt x="63" y="104"/>
                  <a:pt x="56" y="111"/>
                  <a:pt x="56" y="120"/>
                </a:cubicBezTo>
                <a:cubicBezTo>
                  <a:pt x="56" y="129"/>
                  <a:pt x="63" y="136"/>
                  <a:pt x="72" y="136"/>
                </a:cubicBezTo>
                <a:cubicBezTo>
                  <a:pt x="81" y="136"/>
                  <a:pt x="88" y="129"/>
                  <a:pt x="88" y="120"/>
                </a:cubicBezTo>
                <a:cubicBezTo>
                  <a:pt x="88" y="111"/>
                  <a:pt x="81" y="104"/>
                  <a:pt x="72" y="104"/>
                </a:cubicBezTo>
                <a:moveTo>
                  <a:pt x="72" y="128"/>
                </a:moveTo>
                <a:cubicBezTo>
                  <a:pt x="68" y="128"/>
                  <a:pt x="64" y="124"/>
                  <a:pt x="64" y="120"/>
                </a:cubicBezTo>
                <a:cubicBezTo>
                  <a:pt x="64" y="116"/>
                  <a:pt x="68" y="112"/>
                  <a:pt x="72" y="112"/>
                </a:cubicBezTo>
                <a:cubicBezTo>
                  <a:pt x="76" y="112"/>
                  <a:pt x="80" y="116"/>
                  <a:pt x="80" y="120"/>
                </a:cubicBezTo>
                <a:cubicBezTo>
                  <a:pt x="80" y="124"/>
                  <a:pt x="76" y="128"/>
                  <a:pt x="72" y="128"/>
                </a:cubicBezTo>
                <a:moveTo>
                  <a:pt x="72" y="88"/>
                </a:moveTo>
                <a:cubicBezTo>
                  <a:pt x="54" y="88"/>
                  <a:pt x="40" y="102"/>
                  <a:pt x="40" y="120"/>
                </a:cubicBezTo>
                <a:cubicBezTo>
                  <a:pt x="40" y="138"/>
                  <a:pt x="54" y="152"/>
                  <a:pt x="72" y="152"/>
                </a:cubicBezTo>
                <a:cubicBezTo>
                  <a:pt x="90" y="152"/>
                  <a:pt x="104" y="138"/>
                  <a:pt x="104" y="120"/>
                </a:cubicBezTo>
                <a:cubicBezTo>
                  <a:pt x="104" y="102"/>
                  <a:pt x="90" y="88"/>
                  <a:pt x="72" y="88"/>
                </a:cubicBezTo>
                <a:moveTo>
                  <a:pt x="72" y="144"/>
                </a:moveTo>
                <a:cubicBezTo>
                  <a:pt x="59" y="144"/>
                  <a:pt x="48" y="133"/>
                  <a:pt x="48" y="120"/>
                </a:cubicBezTo>
                <a:cubicBezTo>
                  <a:pt x="48" y="107"/>
                  <a:pt x="59" y="96"/>
                  <a:pt x="72" y="96"/>
                </a:cubicBezTo>
                <a:cubicBezTo>
                  <a:pt x="85" y="96"/>
                  <a:pt x="96" y="107"/>
                  <a:pt x="96" y="120"/>
                </a:cubicBezTo>
                <a:cubicBezTo>
                  <a:pt x="96" y="133"/>
                  <a:pt x="85" y="144"/>
                  <a:pt x="72" y="144"/>
                </a:cubicBezTo>
                <a:moveTo>
                  <a:pt x="128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56"/>
                  <a:pt x="84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44" y="56"/>
                  <a:pt x="44" y="72"/>
                  <a:pt x="32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79"/>
                  <a:pt x="137" y="72"/>
                  <a:pt x="128" y="7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64"/>
                  <a:pt x="60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96" y="64"/>
                  <a:pt x="96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32" y="80"/>
                  <a:pt x="136" y="84"/>
                  <a:pt x="136" y="88"/>
                </a:cubicBezTo>
                <a:lnTo>
                  <a:pt x="136" y="160"/>
                </a:lnTo>
                <a:close/>
                <a:moveTo>
                  <a:pt x="120" y="112"/>
                </a:moveTo>
                <a:cubicBezTo>
                  <a:pt x="118" y="112"/>
                  <a:pt x="116" y="114"/>
                  <a:pt x="116" y="116"/>
                </a:cubicBezTo>
                <a:cubicBezTo>
                  <a:pt x="116" y="118"/>
                  <a:pt x="118" y="120"/>
                  <a:pt x="120" y="120"/>
                </a:cubicBezTo>
                <a:cubicBezTo>
                  <a:pt x="122" y="120"/>
                  <a:pt x="124" y="118"/>
                  <a:pt x="124" y="116"/>
                </a:cubicBezTo>
                <a:cubicBezTo>
                  <a:pt x="124" y="114"/>
                  <a:pt x="122" y="112"/>
                  <a:pt x="120" y="112"/>
                </a:cubicBezTo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50"/>
                  <a:pt x="34" y="52"/>
                  <a:pt x="36" y="52"/>
                </a:cubicBezTo>
                <a:cubicBezTo>
                  <a:pt x="38" y="52"/>
                  <a:pt x="40" y="50"/>
                  <a:pt x="40" y="48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56" y="104"/>
                  <a:pt x="156" y="104"/>
                  <a:pt x="156" y="104"/>
                </a:cubicBezTo>
                <a:cubicBezTo>
                  <a:pt x="154" y="104"/>
                  <a:pt x="152" y="106"/>
                  <a:pt x="152" y="108"/>
                </a:cubicBezTo>
                <a:cubicBezTo>
                  <a:pt x="152" y="110"/>
                  <a:pt x="154" y="112"/>
                  <a:pt x="156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20" y="88"/>
                </a:moveTo>
                <a:cubicBezTo>
                  <a:pt x="116" y="88"/>
                  <a:pt x="112" y="92"/>
                  <a:pt x="112" y="96"/>
                </a:cubicBezTo>
                <a:cubicBezTo>
                  <a:pt x="112" y="100"/>
                  <a:pt x="116" y="104"/>
                  <a:pt x="120" y="104"/>
                </a:cubicBezTo>
                <a:cubicBezTo>
                  <a:pt x="124" y="104"/>
                  <a:pt x="128" y="100"/>
                  <a:pt x="128" y="96"/>
                </a:cubicBezTo>
                <a:cubicBezTo>
                  <a:pt x="128" y="92"/>
                  <a:pt x="124" y="88"/>
                  <a:pt x="120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192"/>
          <p:cNvSpPr>
            <a:spLocks noEditPoints="1"/>
          </p:cNvSpPr>
          <p:nvPr/>
        </p:nvSpPr>
        <p:spPr bwMode="auto">
          <a:xfrm>
            <a:off x="1682125" y="2368981"/>
            <a:ext cx="335898" cy="334275"/>
          </a:xfrm>
          <a:custGeom>
            <a:avLst/>
            <a:gdLst>
              <a:gd name="T0" fmla="*/ 120 w 176"/>
              <a:gd name="T1" fmla="*/ 120 h 176"/>
              <a:gd name="T2" fmla="*/ 120 w 176"/>
              <a:gd name="T3" fmla="*/ 88 h 176"/>
              <a:gd name="T4" fmla="*/ 128 w 176"/>
              <a:gd name="T5" fmla="*/ 96 h 176"/>
              <a:gd name="T6" fmla="*/ 112 w 176"/>
              <a:gd name="T7" fmla="*/ 72 h 176"/>
              <a:gd name="T8" fmla="*/ 32 w 176"/>
              <a:gd name="T9" fmla="*/ 72 h 176"/>
              <a:gd name="T10" fmla="*/ 0 w 176"/>
              <a:gd name="T11" fmla="*/ 160 h 176"/>
              <a:gd name="T12" fmla="*/ 144 w 176"/>
              <a:gd name="T13" fmla="*/ 160 h 176"/>
              <a:gd name="T14" fmla="*/ 136 w 176"/>
              <a:gd name="T15" fmla="*/ 160 h 176"/>
              <a:gd name="T16" fmla="*/ 8 w 176"/>
              <a:gd name="T17" fmla="*/ 160 h 176"/>
              <a:gd name="T18" fmla="*/ 32 w 176"/>
              <a:gd name="T19" fmla="*/ 80 h 176"/>
              <a:gd name="T20" fmla="*/ 84 w 176"/>
              <a:gd name="T21" fmla="*/ 64 h 176"/>
              <a:gd name="T22" fmla="*/ 136 w 176"/>
              <a:gd name="T23" fmla="*/ 88 h 176"/>
              <a:gd name="T24" fmla="*/ 56 w 176"/>
              <a:gd name="T25" fmla="*/ 120 h 176"/>
              <a:gd name="T26" fmla="*/ 72 w 176"/>
              <a:gd name="T27" fmla="*/ 104 h 176"/>
              <a:gd name="T28" fmla="*/ 72 w 176"/>
              <a:gd name="T29" fmla="*/ 112 h 176"/>
              <a:gd name="T30" fmla="*/ 72 w 176"/>
              <a:gd name="T31" fmla="*/ 88 h 176"/>
              <a:gd name="T32" fmla="*/ 104 w 176"/>
              <a:gd name="T33" fmla="*/ 120 h 176"/>
              <a:gd name="T34" fmla="*/ 48 w 176"/>
              <a:gd name="T35" fmla="*/ 120 h 176"/>
              <a:gd name="T36" fmla="*/ 72 w 176"/>
              <a:gd name="T37" fmla="*/ 144 h 176"/>
              <a:gd name="T38" fmla="*/ 160 w 176"/>
              <a:gd name="T39" fmla="*/ 32 h 176"/>
              <a:gd name="T40" fmla="*/ 160 w 176"/>
              <a:gd name="T41" fmla="*/ 16 h 176"/>
              <a:gd name="T42" fmla="*/ 160 w 176"/>
              <a:gd name="T43" fmla="*/ 24 h 176"/>
              <a:gd name="T44" fmla="*/ 160 w 176"/>
              <a:gd name="T45" fmla="*/ 128 h 176"/>
              <a:gd name="T46" fmla="*/ 152 w 176"/>
              <a:gd name="T47" fmla="*/ 128 h 176"/>
              <a:gd name="T48" fmla="*/ 160 w 176"/>
              <a:gd name="T49" fmla="*/ 48 h 176"/>
              <a:gd name="T50" fmla="*/ 160 w 176"/>
              <a:gd name="T51" fmla="*/ 88 h 176"/>
              <a:gd name="T52" fmla="*/ 160 w 176"/>
              <a:gd name="T53" fmla="*/ 96 h 176"/>
              <a:gd name="T54" fmla="*/ 40 w 176"/>
              <a:gd name="T55" fmla="*/ 0 h 176"/>
              <a:gd name="T56" fmla="*/ 36 w 176"/>
              <a:gd name="T57" fmla="*/ 52 h 176"/>
              <a:gd name="T58" fmla="*/ 48 w 176"/>
              <a:gd name="T59" fmla="*/ 8 h 176"/>
              <a:gd name="T60" fmla="*/ 68 w 176"/>
              <a:gd name="T61" fmla="*/ 48 h 176"/>
              <a:gd name="T62" fmla="*/ 136 w 176"/>
              <a:gd name="T63" fmla="*/ 8 h 176"/>
              <a:gd name="T64" fmla="*/ 144 w 176"/>
              <a:gd name="T65" fmla="*/ 60 h 176"/>
              <a:gd name="T66" fmla="*/ 168 w 176"/>
              <a:gd name="T67" fmla="*/ 16 h 176"/>
              <a:gd name="T68" fmla="*/ 152 w 176"/>
              <a:gd name="T69" fmla="*/ 72 h 176"/>
              <a:gd name="T70" fmla="*/ 168 w 176"/>
              <a:gd name="T71" fmla="*/ 128 h 176"/>
              <a:gd name="T72" fmla="*/ 152 w 176"/>
              <a:gd name="T73" fmla="*/ 140 h 176"/>
              <a:gd name="T74" fmla="*/ 160 w 176"/>
              <a:gd name="T75" fmla="*/ 144 h 176"/>
              <a:gd name="T76" fmla="*/ 176 w 176"/>
              <a:gd name="T77" fmla="*/ 136 h 176"/>
              <a:gd name="T78" fmla="*/ 56 w 176"/>
              <a:gd name="T79" fmla="*/ 16 h 176"/>
              <a:gd name="T80" fmla="*/ 56 w 176"/>
              <a:gd name="T81" fmla="*/ 24 h 176"/>
              <a:gd name="T82" fmla="*/ 160 w 176"/>
              <a:gd name="T83" fmla="*/ 112 h 176"/>
              <a:gd name="T84" fmla="*/ 152 w 176"/>
              <a:gd name="T85" fmla="*/ 112 h 176"/>
              <a:gd name="T86" fmla="*/ 56 w 176"/>
              <a:gd name="T87" fmla="*/ 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76">
                <a:moveTo>
                  <a:pt x="120" y="112"/>
                </a:moveTo>
                <a:cubicBezTo>
                  <a:pt x="118" y="112"/>
                  <a:pt x="116" y="114"/>
                  <a:pt x="116" y="116"/>
                </a:cubicBezTo>
                <a:cubicBezTo>
                  <a:pt x="116" y="118"/>
                  <a:pt x="118" y="120"/>
                  <a:pt x="120" y="120"/>
                </a:cubicBezTo>
                <a:cubicBezTo>
                  <a:pt x="122" y="120"/>
                  <a:pt x="124" y="118"/>
                  <a:pt x="124" y="116"/>
                </a:cubicBezTo>
                <a:cubicBezTo>
                  <a:pt x="124" y="114"/>
                  <a:pt x="122" y="112"/>
                  <a:pt x="120" y="112"/>
                </a:cubicBezTo>
                <a:moveTo>
                  <a:pt x="120" y="88"/>
                </a:moveTo>
                <a:cubicBezTo>
                  <a:pt x="116" y="88"/>
                  <a:pt x="112" y="92"/>
                  <a:pt x="112" y="96"/>
                </a:cubicBezTo>
                <a:cubicBezTo>
                  <a:pt x="112" y="100"/>
                  <a:pt x="116" y="104"/>
                  <a:pt x="120" y="104"/>
                </a:cubicBezTo>
                <a:cubicBezTo>
                  <a:pt x="124" y="104"/>
                  <a:pt x="128" y="100"/>
                  <a:pt x="128" y="96"/>
                </a:cubicBezTo>
                <a:cubicBezTo>
                  <a:pt x="128" y="92"/>
                  <a:pt x="124" y="88"/>
                  <a:pt x="120" y="88"/>
                </a:cubicBezTo>
                <a:moveTo>
                  <a:pt x="128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56"/>
                  <a:pt x="84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44" y="56"/>
                  <a:pt x="44" y="72"/>
                  <a:pt x="32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79"/>
                  <a:pt x="137" y="72"/>
                  <a:pt x="128" y="7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64"/>
                  <a:pt x="60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96" y="64"/>
                  <a:pt x="96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32" y="80"/>
                  <a:pt x="136" y="84"/>
                  <a:pt x="136" y="88"/>
                </a:cubicBezTo>
                <a:lnTo>
                  <a:pt x="136" y="160"/>
                </a:lnTo>
                <a:close/>
                <a:moveTo>
                  <a:pt x="72" y="104"/>
                </a:moveTo>
                <a:cubicBezTo>
                  <a:pt x="63" y="104"/>
                  <a:pt x="56" y="111"/>
                  <a:pt x="56" y="120"/>
                </a:cubicBezTo>
                <a:cubicBezTo>
                  <a:pt x="56" y="129"/>
                  <a:pt x="63" y="136"/>
                  <a:pt x="72" y="136"/>
                </a:cubicBezTo>
                <a:cubicBezTo>
                  <a:pt x="81" y="136"/>
                  <a:pt x="88" y="129"/>
                  <a:pt x="88" y="120"/>
                </a:cubicBezTo>
                <a:cubicBezTo>
                  <a:pt x="88" y="111"/>
                  <a:pt x="81" y="104"/>
                  <a:pt x="72" y="104"/>
                </a:cubicBezTo>
                <a:moveTo>
                  <a:pt x="72" y="128"/>
                </a:moveTo>
                <a:cubicBezTo>
                  <a:pt x="68" y="128"/>
                  <a:pt x="64" y="124"/>
                  <a:pt x="64" y="120"/>
                </a:cubicBezTo>
                <a:cubicBezTo>
                  <a:pt x="64" y="116"/>
                  <a:pt x="68" y="112"/>
                  <a:pt x="72" y="112"/>
                </a:cubicBezTo>
                <a:cubicBezTo>
                  <a:pt x="76" y="112"/>
                  <a:pt x="80" y="116"/>
                  <a:pt x="80" y="120"/>
                </a:cubicBezTo>
                <a:cubicBezTo>
                  <a:pt x="80" y="124"/>
                  <a:pt x="76" y="128"/>
                  <a:pt x="72" y="128"/>
                </a:cubicBezTo>
                <a:moveTo>
                  <a:pt x="72" y="88"/>
                </a:moveTo>
                <a:cubicBezTo>
                  <a:pt x="54" y="88"/>
                  <a:pt x="40" y="102"/>
                  <a:pt x="40" y="120"/>
                </a:cubicBezTo>
                <a:cubicBezTo>
                  <a:pt x="40" y="138"/>
                  <a:pt x="54" y="152"/>
                  <a:pt x="72" y="152"/>
                </a:cubicBezTo>
                <a:cubicBezTo>
                  <a:pt x="90" y="152"/>
                  <a:pt x="104" y="138"/>
                  <a:pt x="104" y="120"/>
                </a:cubicBezTo>
                <a:cubicBezTo>
                  <a:pt x="104" y="102"/>
                  <a:pt x="90" y="88"/>
                  <a:pt x="72" y="88"/>
                </a:cubicBezTo>
                <a:moveTo>
                  <a:pt x="72" y="144"/>
                </a:moveTo>
                <a:cubicBezTo>
                  <a:pt x="59" y="144"/>
                  <a:pt x="48" y="133"/>
                  <a:pt x="48" y="120"/>
                </a:cubicBezTo>
                <a:cubicBezTo>
                  <a:pt x="48" y="107"/>
                  <a:pt x="59" y="96"/>
                  <a:pt x="72" y="96"/>
                </a:cubicBezTo>
                <a:cubicBezTo>
                  <a:pt x="85" y="96"/>
                  <a:pt x="96" y="107"/>
                  <a:pt x="96" y="120"/>
                </a:cubicBezTo>
                <a:cubicBezTo>
                  <a:pt x="96" y="133"/>
                  <a:pt x="85" y="144"/>
                  <a:pt x="72" y="144"/>
                </a:cubicBezTo>
                <a:moveTo>
                  <a:pt x="152" y="40"/>
                </a:moveTo>
                <a:cubicBezTo>
                  <a:pt x="160" y="40"/>
                  <a:pt x="160" y="40"/>
                  <a:pt x="160" y="40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40"/>
                </a:lnTo>
                <a:close/>
                <a:moveTo>
                  <a:pt x="160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0" y="24"/>
                  <a:pt x="160" y="24"/>
                  <a:pt x="160" y="24"/>
                </a:cubicBezTo>
                <a:lnTo>
                  <a:pt x="160" y="16"/>
                </a:lnTo>
                <a:close/>
                <a:moveTo>
                  <a:pt x="152" y="128"/>
                </a:moveTo>
                <a:cubicBezTo>
                  <a:pt x="160" y="128"/>
                  <a:pt x="160" y="128"/>
                  <a:pt x="160" y="128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52" y="120"/>
                  <a:pt x="152" y="120"/>
                  <a:pt x="152" y="120"/>
                </a:cubicBezTo>
                <a:lnTo>
                  <a:pt x="152" y="128"/>
                </a:lnTo>
                <a:close/>
                <a:moveTo>
                  <a:pt x="152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152" y="56"/>
                </a:lnTo>
                <a:close/>
                <a:moveTo>
                  <a:pt x="160" y="88"/>
                </a:moveTo>
                <a:cubicBezTo>
                  <a:pt x="152" y="88"/>
                  <a:pt x="152" y="88"/>
                  <a:pt x="152" y="8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88"/>
                </a:lnTo>
                <a:close/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50"/>
                  <a:pt x="34" y="52"/>
                  <a:pt x="36" y="52"/>
                </a:cubicBezTo>
                <a:cubicBezTo>
                  <a:pt x="38" y="52"/>
                  <a:pt x="40" y="50"/>
                  <a:pt x="40" y="48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46"/>
                  <a:pt x="66" y="48"/>
                  <a:pt x="68" y="48"/>
                </a:cubicBezTo>
                <a:cubicBezTo>
                  <a:pt x="70" y="48"/>
                  <a:pt x="72" y="46"/>
                  <a:pt x="72" y="44"/>
                </a:cubicBezTo>
                <a:cubicBezTo>
                  <a:pt x="72" y="8"/>
                  <a:pt x="72" y="8"/>
                  <a:pt x="72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6" y="62"/>
                  <a:pt x="138" y="64"/>
                  <a:pt x="140" y="64"/>
                </a:cubicBezTo>
                <a:cubicBezTo>
                  <a:pt x="142" y="64"/>
                  <a:pt x="144" y="62"/>
                  <a:pt x="144" y="60"/>
                </a:cubicBezTo>
                <a:cubicBezTo>
                  <a:pt x="144" y="8"/>
                  <a:pt x="144" y="8"/>
                  <a:pt x="144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56" y="68"/>
                  <a:pt x="156" y="68"/>
                  <a:pt x="156" y="68"/>
                </a:cubicBezTo>
                <a:cubicBezTo>
                  <a:pt x="154" y="68"/>
                  <a:pt x="152" y="70"/>
                  <a:pt x="152" y="72"/>
                </a:cubicBezTo>
                <a:cubicBezTo>
                  <a:pt x="152" y="74"/>
                  <a:pt x="154" y="76"/>
                  <a:pt x="156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56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24"/>
                  <a:pt x="48" y="24"/>
                  <a:pt x="48" y="24"/>
                </a:cubicBezTo>
                <a:cubicBezTo>
                  <a:pt x="56" y="24"/>
                  <a:pt x="56" y="24"/>
                  <a:pt x="56" y="24"/>
                </a:cubicBezTo>
                <a:lnTo>
                  <a:pt x="56" y="16"/>
                </a:lnTo>
                <a:close/>
                <a:moveTo>
                  <a:pt x="152" y="112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52" y="104"/>
                  <a:pt x="152" y="104"/>
                  <a:pt x="152" y="104"/>
                </a:cubicBezTo>
                <a:lnTo>
                  <a:pt x="152" y="112"/>
                </a:lnTo>
                <a:close/>
                <a:moveTo>
                  <a:pt x="48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32"/>
                  <a:pt x="56" y="32"/>
                  <a:pt x="56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93"/>
          <p:cNvSpPr>
            <a:spLocks noEditPoints="1"/>
          </p:cNvSpPr>
          <p:nvPr/>
        </p:nvSpPr>
        <p:spPr bwMode="auto">
          <a:xfrm>
            <a:off x="2321466" y="2368981"/>
            <a:ext cx="334275" cy="334275"/>
          </a:xfrm>
          <a:custGeom>
            <a:avLst/>
            <a:gdLst>
              <a:gd name="T0" fmla="*/ 56 w 176"/>
              <a:gd name="T1" fmla="*/ 120 h 176"/>
              <a:gd name="T2" fmla="*/ 120 w 176"/>
              <a:gd name="T3" fmla="*/ 120 h 176"/>
              <a:gd name="T4" fmla="*/ 88 w 176"/>
              <a:gd name="T5" fmla="*/ 144 h 176"/>
              <a:gd name="T6" fmla="*/ 88 w 176"/>
              <a:gd name="T7" fmla="*/ 96 h 176"/>
              <a:gd name="T8" fmla="*/ 88 w 176"/>
              <a:gd name="T9" fmla="*/ 144 h 176"/>
              <a:gd name="T10" fmla="*/ 8 w 176"/>
              <a:gd name="T11" fmla="*/ 0 h 176"/>
              <a:gd name="T12" fmla="*/ 0 w 176"/>
              <a:gd name="T13" fmla="*/ 128 h 176"/>
              <a:gd name="T14" fmla="*/ 16 w 176"/>
              <a:gd name="T15" fmla="*/ 136 h 176"/>
              <a:gd name="T16" fmla="*/ 32 w 176"/>
              <a:gd name="T17" fmla="*/ 176 h 176"/>
              <a:gd name="T18" fmla="*/ 160 w 176"/>
              <a:gd name="T19" fmla="*/ 160 h 176"/>
              <a:gd name="T20" fmla="*/ 168 w 176"/>
              <a:gd name="T21" fmla="*/ 136 h 176"/>
              <a:gd name="T22" fmla="*/ 176 w 176"/>
              <a:gd name="T23" fmla="*/ 8 h 176"/>
              <a:gd name="T24" fmla="*/ 152 w 176"/>
              <a:gd name="T25" fmla="*/ 160 h 176"/>
              <a:gd name="T26" fmla="*/ 32 w 176"/>
              <a:gd name="T27" fmla="*/ 168 h 176"/>
              <a:gd name="T28" fmla="*/ 24 w 176"/>
              <a:gd name="T29" fmla="*/ 88 h 176"/>
              <a:gd name="T30" fmla="*/ 48 w 176"/>
              <a:gd name="T31" fmla="*/ 80 h 176"/>
              <a:gd name="T32" fmla="*/ 88 w 176"/>
              <a:gd name="T33" fmla="*/ 64 h 176"/>
              <a:gd name="T34" fmla="*/ 128 w 176"/>
              <a:gd name="T35" fmla="*/ 80 h 176"/>
              <a:gd name="T36" fmla="*/ 152 w 176"/>
              <a:gd name="T37" fmla="*/ 88 h 176"/>
              <a:gd name="T38" fmla="*/ 168 w 176"/>
              <a:gd name="T39" fmla="*/ 128 h 176"/>
              <a:gd name="T40" fmla="*/ 160 w 176"/>
              <a:gd name="T41" fmla="*/ 88 h 176"/>
              <a:gd name="T42" fmla="*/ 128 w 176"/>
              <a:gd name="T43" fmla="*/ 72 h 176"/>
              <a:gd name="T44" fmla="*/ 76 w 176"/>
              <a:gd name="T45" fmla="*/ 56 h 176"/>
              <a:gd name="T46" fmla="*/ 32 w 176"/>
              <a:gd name="T47" fmla="*/ 72 h 176"/>
              <a:gd name="T48" fmla="*/ 16 w 176"/>
              <a:gd name="T49" fmla="*/ 128 h 176"/>
              <a:gd name="T50" fmla="*/ 8 w 176"/>
              <a:gd name="T51" fmla="*/ 8 h 176"/>
              <a:gd name="T52" fmla="*/ 168 w 176"/>
              <a:gd name="T53" fmla="*/ 128 h 176"/>
              <a:gd name="T54" fmla="*/ 36 w 176"/>
              <a:gd name="T55" fmla="*/ 64 h 176"/>
              <a:gd name="T56" fmla="*/ 39 w 176"/>
              <a:gd name="T57" fmla="*/ 57 h 176"/>
              <a:gd name="T58" fmla="*/ 60 w 176"/>
              <a:gd name="T59" fmla="*/ 48 h 176"/>
              <a:gd name="T60" fmla="*/ 60 w 176"/>
              <a:gd name="T61" fmla="*/ 40 h 176"/>
              <a:gd name="T62" fmla="*/ 39 w 176"/>
              <a:gd name="T63" fmla="*/ 31 h 176"/>
              <a:gd name="T64" fmla="*/ 36 w 176"/>
              <a:gd name="T65" fmla="*/ 24 h 176"/>
              <a:gd name="T66" fmla="*/ 17 w 176"/>
              <a:gd name="T67" fmla="*/ 41 h 176"/>
              <a:gd name="T68" fmla="*/ 17 w 176"/>
              <a:gd name="T69" fmla="*/ 47 h 176"/>
              <a:gd name="T70" fmla="*/ 88 w 176"/>
              <a:gd name="T71" fmla="*/ 104 h 176"/>
              <a:gd name="T72" fmla="*/ 88 w 176"/>
              <a:gd name="T73" fmla="*/ 136 h 176"/>
              <a:gd name="T74" fmla="*/ 88 w 176"/>
              <a:gd name="T75" fmla="*/ 104 h 176"/>
              <a:gd name="T76" fmla="*/ 80 w 176"/>
              <a:gd name="T77" fmla="*/ 120 h 176"/>
              <a:gd name="T78" fmla="*/ 96 w 176"/>
              <a:gd name="T79" fmla="*/ 120 h 176"/>
              <a:gd name="T80" fmla="*/ 116 w 176"/>
              <a:gd name="T81" fmla="*/ 48 h 176"/>
              <a:gd name="T82" fmla="*/ 137 w 176"/>
              <a:gd name="T83" fmla="*/ 57 h 176"/>
              <a:gd name="T84" fmla="*/ 140 w 176"/>
              <a:gd name="T85" fmla="*/ 64 h 176"/>
              <a:gd name="T86" fmla="*/ 159 w 176"/>
              <a:gd name="T87" fmla="*/ 47 h 176"/>
              <a:gd name="T88" fmla="*/ 159 w 176"/>
              <a:gd name="T89" fmla="*/ 41 h 176"/>
              <a:gd name="T90" fmla="*/ 140 w 176"/>
              <a:gd name="T91" fmla="*/ 24 h 176"/>
              <a:gd name="T92" fmla="*/ 137 w 176"/>
              <a:gd name="T93" fmla="*/ 31 h 176"/>
              <a:gd name="T94" fmla="*/ 116 w 176"/>
              <a:gd name="T95" fmla="*/ 40 h 176"/>
              <a:gd name="T96" fmla="*/ 116 w 176"/>
              <a:gd name="T97" fmla="*/ 48 h 176"/>
              <a:gd name="T98" fmla="*/ 128 w 176"/>
              <a:gd name="T99" fmla="*/ 96 h 176"/>
              <a:gd name="T100" fmla="*/ 144 w 176"/>
              <a:gd name="T101" fmla="*/ 96 h 176"/>
              <a:gd name="T102" fmla="*/ 136 w 176"/>
              <a:gd name="T103" fmla="*/ 112 h 176"/>
              <a:gd name="T104" fmla="*/ 136 w 176"/>
              <a:gd name="T105" fmla="*/ 120 h 176"/>
              <a:gd name="T106" fmla="*/ 136 w 176"/>
              <a:gd name="T107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76">
                <a:moveTo>
                  <a:pt x="88" y="88"/>
                </a:moveTo>
                <a:cubicBezTo>
                  <a:pt x="70" y="88"/>
                  <a:pt x="56" y="102"/>
                  <a:pt x="56" y="120"/>
                </a:cubicBezTo>
                <a:cubicBezTo>
                  <a:pt x="56" y="138"/>
                  <a:pt x="70" y="152"/>
                  <a:pt x="88" y="152"/>
                </a:cubicBezTo>
                <a:cubicBezTo>
                  <a:pt x="106" y="152"/>
                  <a:pt x="120" y="138"/>
                  <a:pt x="120" y="120"/>
                </a:cubicBezTo>
                <a:cubicBezTo>
                  <a:pt x="120" y="102"/>
                  <a:pt x="106" y="88"/>
                  <a:pt x="88" y="88"/>
                </a:cubicBezTo>
                <a:moveTo>
                  <a:pt x="88" y="144"/>
                </a:moveTo>
                <a:cubicBezTo>
                  <a:pt x="75" y="144"/>
                  <a:pt x="64" y="133"/>
                  <a:pt x="64" y="120"/>
                </a:cubicBezTo>
                <a:cubicBezTo>
                  <a:pt x="64" y="107"/>
                  <a:pt x="75" y="96"/>
                  <a:pt x="88" y="96"/>
                </a:cubicBezTo>
                <a:cubicBezTo>
                  <a:pt x="101" y="96"/>
                  <a:pt x="112" y="107"/>
                  <a:pt x="112" y="120"/>
                </a:cubicBezTo>
                <a:cubicBezTo>
                  <a:pt x="112" y="133"/>
                  <a:pt x="101" y="144"/>
                  <a:pt x="88" y="144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2"/>
                  <a:pt x="4" y="136"/>
                  <a:pt x="8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69"/>
                  <a:pt x="23" y="176"/>
                  <a:pt x="32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72" y="136"/>
                  <a:pt x="176" y="132"/>
                  <a:pt x="176" y="12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60"/>
                </a:moveTo>
                <a:cubicBezTo>
                  <a:pt x="152" y="164"/>
                  <a:pt x="148" y="168"/>
                  <a:pt x="144" y="168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28" y="168"/>
                  <a:pt x="24" y="164"/>
                  <a:pt x="24" y="160"/>
                </a:cubicBezTo>
                <a:cubicBezTo>
                  <a:pt x="24" y="88"/>
                  <a:pt x="24" y="88"/>
                  <a:pt x="24" y="88"/>
                </a:cubicBezTo>
                <a:cubicBezTo>
                  <a:pt x="24" y="84"/>
                  <a:pt x="28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64" y="80"/>
                  <a:pt x="64" y="64"/>
                  <a:pt x="76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12" y="64"/>
                  <a:pt x="112" y="80"/>
                  <a:pt x="128" y="8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8" y="80"/>
                  <a:pt x="152" y="84"/>
                  <a:pt x="152" y="88"/>
                </a:cubicBezTo>
                <a:lnTo>
                  <a:pt x="152" y="160"/>
                </a:lnTo>
                <a:close/>
                <a:moveTo>
                  <a:pt x="168" y="128"/>
                </a:moveTo>
                <a:cubicBezTo>
                  <a:pt x="160" y="128"/>
                  <a:pt x="160" y="128"/>
                  <a:pt x="160" y="128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60" y="79"/>
                  <a:pt x="153" y="72"/>
                  <a:pt x="144" y="7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16" y="72"/>
                  <a:pt x="116" y="56"/>
                  <a:pt x="100" y="56"/>
                </a:cubicBezTo>
                <a:cubicBezTo>
                  <a:pt x="76" y="56"/>
                  <a:pt x="76" y="56"/>
                  <a:pt x="76" y="56"/>
                </a:cubicBezTo>
                <a:cubicBezTo>
                  <a:pt x="60" y="56"/>
                  <a:pt x="60" y="72"/>
                  <a:pt x="48" y="72"/>
                </a:cubicBezTo>
                <a:cubicBezTo>
                  <a:pt x="32" y="72"/>
                  <a:pt x="32" y="72"/>
                  <a:pt x="32" y="72"/>
                </a:cubicBezTo>
                <a:cubicBezTo>
                  <a:pt x="23" y="72"/>
                  <a:pt x="16" y="79"/>
                  <a:pt x="16" y="8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28"/>
                </a:lnTo>
                <a:close/>
                <a:moveTo>
                  <a:pt x="33" y="63"/>
                </a:moveTo>
                <a:cubicBezTo>
                  <a:pt x="34" y="64"/>
                  <a:pt x="35" y="64"/>
                  <a:pt x="36" y="64"/>
                </a:cubicBezTo>
                <a:cubicBezTo>
                  <a:pt x="38" y="64"/>
                  <a:pt x="40" y="62"/>
                  <a:pt x="40" y="60"/>
                </a:cubicBezTo>
                <a:cubicBezTo>
                  <a:pt x="40" y="59"/>
                  <a:pt x="40" y="58"/>
                  <a:pt x="39" y="57"/>
                </a:cubicBezTo>
                <a:cubicBezTo>
                  <a:pt x="30" y="48"/>
                  <a:pt x="30" y="48"/>
                  <a:pt x="3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2" y="48"/>
                  <a:pt x="64" y="46"/>
                  <a:pt x="64" y="44"/>
                </a:cubicBezTo>
                <a:cubicBezTo>
                  <a:pt x="64" y="42"/>
                  <a:pt x="62" y="40"/>
                  <a:pt x="60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9" y="31"/>
                  <a:pt x="39" y="31"/>
                  <a:pt x="39" y="31"/>
                </a:cubicBezTo>
                <a:cubicBezTo>
                  <a:pt x="40" y="30"/>
                  <a:pt x="40" y="29"/>
                  <a:pt x="40" y="28"/>
                </a:cubicBezTo>
                <a:cubicBezTo>
                  <a:pt x="40" y="26"/>
                  <a:pt x="38" y="24"/>
                  <a:pt x="36" y="24"/>
                </a:cubicBezTo>
                <a:cubicBezTo>
                  <a:pt x="35" y="24"/>
                  <a:pt x="34" y="24"/>
                  <a:pt x="33" y="25"/>
                </a:cubicBezTo>
                <a:cubicBezTo>
                  <a:pt x="17" y="41"/>
                  <a:pt x="17" y="41"/>
                  <a:pt x="17" y="41"/>
                </a:cubicBezTo>
                <a:cubicBezTo>
                  <a:pt x="16" y="42"/>
                  <a:pt x="16" y="43"/>
                  <a:pt x="16" y="44"/>
                </a:cubicBezTo>
                <a:cubicBezTo>
                  <a:pt x="16" y="45"/>
                  <a:pt x="16" y="46"/>
                  <a:pt x="17" y="47"/>
                </a:cubicBezTo>
                <a:lnTo>
                  <a:pt x="33" y="63"/>
                </a:lnTo>
                <a:close/>
                <a:moveTo>
                  <a:pt x="88" y="104"/>
                </a:moveTo>
                <a:cubicBezTo>
                  <a:pt x="79" y="104"/>
                  <a:pt x="72" y="111"/>
                  <a:pt x="72" y="120"/>
                </a:cubicBezTo>
                <a:cubicBezTo>
                  <a:pt x="72" y="129"/>
                  <a:pt x="79" y="136"/>
                  <a:pt x="88" y="136"/>
                </a:cubicBezTo>
                <a:cubicBezTo>
                  <a:pt x="97" y="136"/>
                  <a:pt x="104" y="129"/>
                  <a:pt x="104" y="120"/>
                </a:cubicBezTo>
                <a:cubicBezTo>
                  <a:pt x="104" y="111"/>
                  <a:pt x="97" y="104"/>
                  <a:pt x="88" y="104"/>
                </a:cubicBezTo>
                <a:moveTo>
                  <a:pt x="88" y="128"/>
                </a:moveTo>
                <a:cubicBezTo>
                  <a:pt x="84" y="128"/>
                  <a:pt x="80" y="124"/>
                  <a:pt x="80" y="120"/>
                </a:cubicBezTo>
                <a:cubicBezTo>
                  <a:pt x="80" y="116"/>
                  <a:pt x="84" y="112"/>
                  <a:pt x="88" y="112"/>
                </a:cubicBezTo>
                <a:cubicBezTo>
                  <a:pt x="92" y="112"/>
                  <a:pt x="96" y="116"/>
                  <a:pt x="96" y="120"/>
                </a:cubicBezTo>
                <a:cubicBezTo>
                  <a:pt x="96" y="124"/>
                  <a:pt x="92" y="128"/>
                  <a:pt x="88" y="128"/>
                </a:cubicBezTo>
                <a:moveTo>
                  <a:pt x="116" y="48"/>
                </a:moveTo>
                <a:cubicBezTo>
                  <a:pt x="146" y="48"/>
                  <a:pt x="146" y="48"/>
                  <a:pt x="146" y="48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6" y="58"/>
                  <a:pt x="136" y="59"/>
                  <a:pt x="136" y="60"/>
                </a:cubicBezTo>
                <a:cubicBezTo>
                  <a:pt x="136" y="62"/>
                  <a:pt x="138" y="64"/>
                  <a:pt x="140" y="64"/>
                </a:cubicBezTo>
                <a:cubicBezTo>
                  <a:pt x="141" y="64"/>
                  <a:pt x="142" y="64"/>
                  <a:pt x="143" y="63"/>
                </a:cubicBezTo>
                <a:cubicBezTo>
                  <a:pt x="159" y="47"/>
                  <a:pt x="159" y="47"/>
                  <a:pt x="159" y="47"/>
                </a:cubicBezTo>
                <a:cubicBezTo>
                  <a:pt x="160" y="46"/>
                  <a:pt x="160" y="45"/>
                  <a:pt x="160" y="44"/>
                </a:cubicBezTo>
                <a:cubicBezTo>
                  <a:pt x="160" y="43"/>
                  <a:pt x="160" y="42"/>
                  <a:pt x="159" y="41"/>
                </a:cubicBezTo>
                <a:cubicBezTo>
                  <a:pt x="143" y="25"/>
                  <a:pt x="143" y="25"/>
                  <a:pt x="143" y="25"/>
                </a:cubicBezTo>
                <a:cubicBezTo>
                  <a:pt x="142" y="24"/>
                  <a:pt x="141" y="24"/>
                  <a:pt x="140" y="24"/>
                </a:cubicBezTo>
                <a:cubicBezTo>
                  <a:pt x="138" y="24"/>
                  <a:pt x="136" y="26"/>
                  <a:pt x="136" y="28"/>
                </a:cubicBezTo>
                <a:cubicBezTo>
                  <a:pt x="136" y="29"/>
                  <a:pt x="136" y="30"/>
                  <a:pt x="137" y="31"/>
                </a:cubicBezTo>
                <a:cubicBezTo>
                  <a:pt x="146" y="40"/>
                  <a:pt x="146" y="40"/>
                  <a:pt x="146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4" y="40"/>
                  <a:pt x="112" y="42"/>
                  <a:pt x="112" y="44"/>
                </a:cubicBezTo>
                <a:cubicBezTo>
                  <a:pt x="112" y="46"/>
                  <a:pt x="114" y="48"/>
                  <a:pt x="116" y="48"/>
                </a:cubicBezTo>
                <a:moveTo>
                  <a:pt x="136" y="88"/>
                </a:moveTo>
                <a:cubicBezTo>
                  <a:pt x="132" y="88"/>
                  <a:pt x="128" y="92"/>
                  <a:pt x="128" y="96"/>
                </a:cubicBezTo>
                <a:cubicBezTo>
                  <a:pt x="128" y="100"/>
                  <a:pt x="132" y="104"/>
                  <a:pt x="136" y="104"/>
                </a:cubicBezTo>
                <a:cubicBezTo>
                  <a:pt x="140" y="104"/>
                  <a:pt x="144" y="100"/>
                  <a:pt x="144" y="96"/>
                </a:cubicBezTo>
                <a:cubicBezTo>
                  <a:pt x="144" y="92"/>
                  <a:pt x="140" y="88"/>
                  <a:pt x="136" y="88"/>
                </a:cubicBezTo>
                <a:moveTo>
                  <a:pt x="136" y="112"/>
                </a:moveTo>
                <a:cubicBezTo>
                  <a:pt x="134" y="112"/>
                  <a:pt x="132" y="114"/>
                  <a:pt x="132" y="116"/>
                </a:cubicBezTo>
                <a:cubicBezTo>
                  <a:pt x="132" y="118"/>
                  <a:pt x="134" y="120"/>
                  <a:pt x="136" y="120"/>
                </a:cubicBezTo>
                <a:cubicBezTo>
                  <a:pt x="138" y="120"/>
                  <a:pt x="140" y="118"/>
                  <a:pt x="140" y="116"/>
                </a:cubicBezTo>
                <a:cubicBezTo>
                  <a:pt x="140" y="114"/>
                  <a:pt x="138" y="112"/>
                  <a:pt x="136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94"/>
          <p:cNvSpPr>
            <a:spLocks noEditPoints="1"/>
          </p:cNvSpPr>
          <p:nvPr/>
        </p:nvSpPr>
        <p:spPr bwMode="auto">
          <a:xfrm>
            <a:off x="2960807" y="2368981"/>
            <a:ext cx="334275" cy="334275"/>
          </a:xfrm>
          <a:custGeom>
            <a:avLst/>
            <a:gdLst>
              <a:gd name="T0" fmla="*/ 40 w 176"/>
              <a:gd name="T1" fmla="*/ 120 h 176"/>
              <a:gd name="T2" fmla="*/ 104 w 176"/>
              <a:gd name="T3" fmla="*/ 120 h 176"/>
              <a:gd name="T4" fmla="*/ 72 w 176"/>
              <a:gd name="T5" fmla="*/ 144 h 176"/>
              <a:gd name="T6" fmla="*/ 72 w 176"/>
              <a:gd name="T7" fmla="*/ 96 h 176"/>
              <a:gd name="T8" fmla="*/ 72 w 176"/>
              <a:gd name="T9" fmla="*/ 144 h 176"/>
              <a:gd name="T10" fmla="*/ 116 w 176"/>
              <a:gd name="T11" fmla="*/ 116 h 176"/>
              <a:gd name="T12" fmla="*/ 124 w 176"/>
              <a:gd name="T13" fmla="*/ 116 h 176"/>
              <a:gd name="T14" fmla="*/ 120 w 176"/>
              <a:gd name="T15" fmla="*/ 88 h 176"/>
              <a:gd name="T16" fmla="*/ 120 w 176"/>
              <a:gd name="T17" fmla="*/ 104 h 176"/>
              <a:gd name="T18" fmla="*/ 120 w 176"/>
              <a:gd name="T19" fmla="*/ 88 h 176"/>
              <a:gd name="T20" fmla="*/ 56 w 176"/>
              <a:gd name="T21" fmla="*/ 120 h 176"/>
              <a:gd name="T22" fmla="*/ 88 w 176"/>
              <a:gd name="T23" fmla="*/ 120 h 176"/>
              <a:gd name="T24" fmla="*/ 72 w 176"/>
              <a:gd name="T25" fmla="*/ 128 h 176"/>
              <a:gd name="T26" fmla="*/ 72 w 176"/>
              <a:gd name="T27" fmla="*/ 112 h 176"/>
              <a:gd name="T28" fmla="*/ 72 w 176"/>
              <a:gd name="T29" fmla="*/ 128 h 176"/>
              <a:gd name="T30" fmla="*/ 152 w 176"/>
              <a:gd name="T31" fmla="*/ 56 h 176"/>
              <a:gd name="T32" fmla="*/ 152 w 176"/>
              <a:gd name="T33" fmla="*/ 64 h 176"/>
              <a:gd name="T34" fmla="*/ 160 w 176"/>
              <a:gd name="T35" fmla="*/ 40 h 176"/>
              <a:gd name="T36" fmla="*/ 144 w 176"/>
              <a:gd name="T37" fmla="*/ 40 h 176"/>
              <a:gd name="T38" fmla="*/ 160 w 176"/>
              <a:gd name="T39" fmla="*/ 40 h 176"/>
              <a:gd name="T40" fmla="*/ 112 w 176"/>
              <a:gd name="T41" fmla="*/ 72 h 176"/>
              <a:gd name="T42" fmla="*/ 60 w 176"/>
              <a:gd name="T43" fmla="*/ 56 h 176"/>
              <a:gd name="T44" fmla="*/ 16 w 176"/>
              <a:gd name="T45" fmla="*/ 72 h 176"/>
              <a:gd name="T46" fmla="*/ 0 w 176"/>
              <a:gd name="T47" fmla="*/ 160 h 176"/>
              <a:gd name="T48" fmla="*/ 128 w 176"/>
              <a:gd name="T49" fmla="*/ 176 h 176"/>
              <a:gd name="T50" fmla="*/ 144 w 176"/>
              <a:gd name="T51" fmla="*/ 88 h 176"/>
              <a:gd name="T52" fmla="*/ 136 w 176"/>
              <a:gd name="T53" fmla="*/ 160 h 176"/>
              <a:gd name="T54" fmla="*/ 16 w 176"/>
              <a:gd name="T55" fmla="*/ 168 h 176"/>
              <a:gd name="T56" fmla="*/ 8 w 176"/>
              <a:gd name="T57" fmla="*/ 88 h 176"/>
              <a:gd name="T58" fmla="*/ 32 w 176"/>
              <a:gd name="T59" fmla="*/ 80 h 176"/>
              <a:gd name="T60" fmla="*/ 72 w 176"/>
              <a:gd name="T61" fmla="*/ 64 h 176"/>
              <a:gd name="T62" fmla="*/ 112 w 176"/>
              <a:gd name="T63" fmla="*/ 80 h 176"/>
              <a:gd name="T64" fmla="*/ 136 w 176"/>
              <a:gd name="T65" fmla="*/ 88 h 176"/>
              <a:gd name="T66" fmla="*/ 160 w 176"/>
              <a:gd name="T67" fmla="*/ 16 h 176"/>
              <a:gd name="T68" fmla="*/ 116 w 176"/>
              <a:gd name="T69" fmla="*/ 0 h 176"/>
              <a:gd name="T70" fmla="*/ 64 w 176"/>
              <a:gd name="T71" fmla="*/ 16 h 176"/>
              <a:gd name="T72" fmla="*/ 32 w 176"/>
              <a:gd name="T73" fmla="*/ 32 h 176"/>
              <a:gd name="T74" fmla="*/ 38 w 176"/>
              <a:gd name="T75" fmla="*/ 60 h 176"/>
              <a:gd name="T76" fmla="*/ 40 w 176"/>
              <a:gd name="T77" fmla="*/ 32 h 176"/>
              <a:gd name="T78" fmla="*/ 64 w 176"/>
              <a:gd name="T79" fmla="*/ 24 h 176"/>
              <a:gd name="T80" fmla="*/ 104 w 176"/>
              <a:gd name="T81" fmla="*/ 8 h 176"/>
              <a:gd name="T82" fmla="*/ 144 w 176"/>
              <a:gd name="T83" fmla="*/ 24 h 176"/>
              <a:gd name="T84" fmla="*/ 168 w 176"/>
              <a:gd name="T85" fmla="*/ 32 h 176"/>
              <a:gd name="T86" fmla="*/ 160 w 176"/>
              <a:gd name="T87" fmla="*/ 112 h 176"/>
              <a:gd name="T88" fmla="*/ 152 w 176"/>
              <a:gd name="T89" fmla="*/ 120 h 176"/>
              <a:gd name="T90" fmla="*/ 176 w 176"/>
              <a:gd name="T91" fmla="*/ 104 h 176"/>
              <a:gd name="T92" fmla="*/ 160 w 176"/>
              <a:gd name="T93" fmla="*/ 16 h 176"/>
              <a:gd name="T94" fmla="*/ 103 w 176"/>
              <a:gd name="T95" fmla="*/ 56 h 176"/>
              <a:gd name="T96" fmla="*/ 112 w 176"/>
              <a:gd name="T97" fmla="*/ 64 h 176"/>
              <a:gd name="T98" fmla="*/ 104 w 176"/>
              <a:gd name="T99" fmla="*/ 48 h 176"/>
              <a:gd name="T100" fmla="*/ 128 w 176"/>
              <a:gd name="T101" fmla="*/ 64 h 176"/>
              <a:gd name="T102" fmla="*/ 136 w 176"/>
              <a:gd name="T103" fmla="*/ 64 h 176"/>
              <a:gd name="T104" fmla="*/ 76 w 176"/>
              <a:gd name="T105" fmla="*/ 48 h 176"/>
              <a:gd name="T106" fmla="*/ 86 w 176"/>
              <a:gd name="T107" fmla="*/ 48 h 176"/>
              <a:gd name="T108" fmla="*/ 128 w 176"/>
              <a:gd name="T109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72" y="88"/>
                </a:moveTo>
                <a:cubicBezTo>
                  <a:pt x="54" y="88"/>
                  <a:pt x="40" y="102"/>
                  <a:pt x="40" y="120"/>
                </a:cubicBezTo>
                <a:cubicBezTo>
                  <a:pt x="40" y="138"/>
                  <a:pt x="54" y="152"/>
                  <a:pt x="72" y="152"/>
                </a:cubicBezTo>
                <a:cubicBezTo>
                  <a:pt x="90" y="152"/>
                  <a:pt x="104" y="138"/>
                  <a:pt x="104" y="120"/>
                </a:cubicBezTo>
                <a:cubicBezTo>
                  <a:pt x="104" y="102"/>
                  <a:pt x="90" y="88"/>
                  <a:pt x="72" y="88"/>
                </a:cubicBezTo>
                <a:moveTo>
                  <a:pt x="72" y="144"/>
                </a:moveTo>
                <a:cubicBezTo>
                  <a:pt x="59" y="144"/>
                  <a:pt x="48" y="133"/>
                  <a:pt x="48" y="120"/>
                </a:cubicBezTo>
                <a:cubicBezTo>
                  <a:pt x="48" y="107"/>
                  <a:pt x="59" y="96"/>
                  <a:pt x="72" y="96"/>
                </a:cubicBezTo>
                <a:cubicBezTo>
                  <a:pt x="85" y="96"/>
                  <a:pt x="96" y="107"/>
                  <a:pt x="96" y="120"/>
                </a:cubicBezTo>
                <a:cubicBezTo>
                  <a:pt x="96" y="133"/>
                  <a:pt x="85" y="144"/>
                  <a:pt x="72" y="144"/>
                </a:cubicBezTo>
                <a:moveTo>
                  <a:pt x="120" y="112"/>
                </a:moveTo>
                <a:cubicBezTo>
                  <a:pt x="118" y="112"/>
                  <a:pt x="116" y="114"/>
                  <a:pt x="116" y="116"/>
                </a:cubicBezTo>
                <a:cubicBezTo>
                  <a:pt x="116" y="118"/>
                  <a:pt x="118" y="120"/>
                  <a:pt x="120" y="120"/>
                </a:cubicBezTo>
                <a:cubicBezTo>
                  <a:pt x="122" y="120"/>
                  <a:pt x="124" y="118"/>
                  <a:pt x="124" y="116"/>
                </a:cubicBezTo>
                <a:cubicBezTo>
                  <a:pt x="124" y="114"/>
                  <a:pt x="122" y="112"/>
                  <a:pt x="120" y="112"/>
                </a:cubicBezTo>
                <a:moveTo>
                  <a:pt x="120" y="88"/>
                </a:moveTo>
                <a:cubicBezTo>
                  <a:pt x="116" y="88"/>
                  <a:pt x="112" y="92"/>
                  <a:pt x="112" y="96"/>
                </a:cubicBezTo>
                <a:cubicBezTo>
                  <a:pt x="112" y="100"/>
                  <a:pt x="116" y="104"/>
                  <a:pt x="120" y="104"/>
                </a:cubicBezTo>
                <a:cubicBezTo>
                  <a:pt x="124" y="104"/>
                  <a:pt x="128" y="100"/>
                  <a:pt x="128" y="96"/>
                </a:cubicBezTo>
                <a:cubicBezTo>
                  <a:pt x="128" y="92"/>
                  <a:pt x="124" y="88"/>
                  <a:pt x="120" y="88"/>
                </a:cubicBezTo>
                <a:moveTo>
                  <a:pt x="72" y="104"/>
                </a:moveTo>
                <a:cubicBezTo>
                  <a:pt x="63" y="104"/>
                  <a:pt x="56" y="111"/>
                  <a:pt x="56" y="120"/>
                </a:cubicBezTo>
                <a:cubicBezTo>
                  <a:pt x="56" y="129"/>
                  <a:pt x="63" y="136"/>
                  <a:pt x="72" y="136"/>
                </a:cubicBezTo>
                <a:cubicBezTo>
                  <a:pt x="81" y="136"/>
                  <a:pt x="88" y="129"/>
                  <a:pt x="88" y="120"/>
                </a:cubicBezTo>
                <a:cubicBezTo>
                  <a:pt x="88" y="111"/>
                  <a:pt x="81" y="104"/>
                  <a:pt x="72" y="104"/>
                </a:cubicBezTo>
                <a:moveTo>
                  <a:pt x="72" y="128"/>
                </a:moveTo>
                <a:cubicBezTo>
                  <a:pt x="68" y="128"/>
                  <a:pt x="64" y="124"/>
                  <a:pt x="64" y="120"/>
                </a:cubicBezTo>
                <a:cubicBezTo>
                  <a:pt x="64" y="116"/>
                  <a:pt x="68" y="112"/>
                  <a:pt x="72" y="112"/>
                </a:cubicBezTo>
                <a:cubicBezTo>
                  <a:pt x="76" y="112"/>
                  <a:pt x="80" y="116"/>
                  <a:pt x="80" y="120"/>
                </a:cubicBezTo>
                <a:cubicBezTo>
                  <a:pt x="80" y="124"/>
                  <a:pt x="76" y="128"/>
                  <a:pt x="72" y="128"/>
                </a:cubicBezTo>
                <a:moveTo>
                  <a:pt x="156" y="60"/>
                </a:moveTo>
                <a:cubicBezTo>
                  <a:pt x="156" y="58"/>
                  <a:pt x="154" y="56"/>
                  <a:pt x="152" y="56"/>
                </a:cubicBezTo>
                <a:cubicBezTo>
                  <a:pt x="150" y="56"/>
                  <a:pt x="148" y="58"/>
                  <a:pt x="148" y="60"/>
                </a:cubicBezTo>
                <a:cubicBezTo>
                  <a:pt x="148" y="62"/>
                  <a:pt x="150" y="64"/>
                  <a:pt x="152" y="64"/>
                </a:cubicBezTo>
                <a:cubicBezTo>
                  <a:pt x="154" y="64"/>
                  <a:pt x="156" y="62"/>
                  <a:pt x="156" y="60"/>
                </a:cubicBezTo>
                <a:moveTo>
                  <a:pt x="160" y="40"/>
                </a:moveTo>
                <a:cubicBezTo>
                  <a:pt x="160" y="36"/>
                  <a:pt x="156" y="32"/>
                  <a:pt x="152" y="32"/>
                </a:cubicBezTo>
                <a:cubicBezTo>
                  <a:pt x="148" y="32"/>
                  <a:pt x="144" y="36"/>
                  <a:pt x="144" y="40"/>
                </a:cubicBezTo>
                <a:cubicBezTo>
                  <a:pt x="144" y="44"/>
                  <a:pt x="148" y="48"/>
                  <a:pt x="152" y="48"/>
                </a:cubicBezTo>
                <a:cubicBezTo>
                  <a:pt x="156" y="48"/>
                  <a:pt x="160" y="44"/>
                  <a:pt x="160" y="40"/>
                </a:cubicBezTo>
                <a:moveTo>
                  <a:pt x="128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56"/>
                  <a:pt x="84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44" y="56"/>
                  <a:pt x="44" y="72"/>
                  <a:pt x="32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7" y="72"/>
                  <a:pt x="0" y="79"/>
                  <a:pt x="0" y="8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44" y="79"/>
                  <a:pt x="137" y="72"/>
                  <a:pt x="128" y="7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64"/>
                  <a:pt x="60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96" y="64"/>
                  <a:pt x="96" y="80"/>
                  <a:pt x="112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32" y="80"/>
                  <a:pt x="136" y="84"/>
                  <a:pt x="136" y="88"/>
                </a:cubicBezTo>
                <a:lnTo>
                  <a:pt x="136" y="160"/>
                </a:lnTo>
                <a:close/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32" y="16"/>
                  <a:pt x="132" y="0"/>
                  <a:pt x="116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76" y="0"/>
                  <a:pt x="76" y="16"/>
                  <a:pt x="64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39" y="16"/>
                  <a:pt x="32" y="23"/>
                  <a:pt x="32" y="3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4"/>
                  <a:pt x="35" y="63"/>
                  <a:pt x="38" y="60"/>
                </a:cubicBezTo>
                <a:cubicBezTo>
                  <a:pt x="38" y="59"/>
                  <a:pt x="39" y="58"/>
                  <a:pt x="40" y="57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28"/>
                  <a:pt x="44" y="24"/>
                  <a:pt x="48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80" y="24"/>
                  <a:pt x="80" y="8"/>
                  <a:pt x="92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28" y="8"/>
                  <a:pt x="128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8" y="108"/>
                  <a:pt x="164" y="112"/>
                  <a:pt x="160" y="11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69" y="120"/>
                  <a:pt x="176" y="113"/>
                  <a:pt x="176" y="104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95" y="51"/>
                </a:moveTo>
                <a:cubicBezTo>
                  <a:pt x="99" y="52"/>
                  <a:pt x="101" y="54"/>
                  <a:pt x="103" y="56"/>
                </a:cubicBezTo>
                <a:cubicBezTo>
                  <a:pt x="103" y="56"/>
                  <a:pt x="104" y="56"/>
                  <a:pt x="104" y="56"/>
                </a:cubicBezTo>
                <a:cubicBezTo>
                  <a:pt x="108" y="56"/>
                  <a:pt x="112" y="60"/>
                  <a:pt x="112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55"/>
                  <a:pt x="113" y="48"/>
                  <a:pt x="104" y="48"/>
                </a:cubicBezTo>
                <a:cubicBezTo>
                  <a:pt x="101" y="48"/>
                  <a:pt x="98" y="49"/>
                  <a:pt x="95" y="51"/>
                </a:cubicBezTo>
                <a:moveTo>
                  <a:pt x="128" y="64"/>
                </a:moveTo>
                <a:cubicBezTo>
                  <a:pt x="131" y="64"/>
                  <a:pt x="133" y="65"/>
                  <a:pt x="136" y="65"/>
                </a:cubicBezTo>
                <a:cubicBezTo>
                  <a:pt x="136" y="65"/>
                  <a:pt x="136" y="64"/>
                  <a:pt x="136" y="64"/>
                </a:cubicBezTo>
                <a:cubicBezTo>
                  <a:pt x="136" y="46"/>
                  <a:pt x="122" y="32"/>
                  <a:pt x="104" y="32"/>
                </a:cubicBezTo>
                <a:cubicBezTo>
                  <a:pt x="92" y="32"/>
                  <a:pt x="82" y="38"/>
                  <a:pt x="76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5" y="48"/>
                  <a:pt x="85" y="48"/>
                  <a:pt x="86" y="48"/>
                </a:cubicBezTo>
                <a:cubicBezTo>
                  <a:pt x="91" y="43"/>
                  <a:pt x="97" y="40"/>
                  <a:pt x="104" y="40"/>
                </a:cubicBezTo>
                <a:cubicBezTo>
                  <a:pt x="117" y="40"/>
                  <a:pt x="128" y="51"/>
                  <a:pt x="128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195"/>
          <p:cNvSpPr>
            <a:spLocks noEditPoints="1"/>
          </p:cNvSpPr>
          <p:nvPr/>
        </p:nvSpPr>
        <p:spPr bwMode="auto">
          <a:xfrm>
            <a:off x="3600148" y="2368981"/>
            <a:ext cx="334275" cy="334275"/>
          </a:xfrm>
          <a:custGeom>
            <a:avLst/>
            <a:gdLst>
              <a:gd name="T0" fmla="*/ 160 w 176"/>
              <a:gd name="T1" fmla="*/ 32 h 176"/>
              <a:gd name="T2" fmla="*/ 102 w 176"/>
              <a:gd name="T3" fmla="*/ 32 h 176"/>
              <a:gd name="T4" fmla="*/ 118 w 176"/>
              <a:gd name="T5" fmla="*/ 16 h 176"/>
              <a:gd name="T6" fmla="*/ 120 w 176"/>
              <a:gd name="T7" fmla="*/ 16 h 176"/>
              <a:gd name="T8" fmla="*/ 128 w 176"/>
              <a:gd name="T9" fmla="*/ 8 h 176"/>
              <a:gd name="T10" fmla="*/ 120 w 176"/>
              <a:gd name="T11" fmla="*/ 0 h 176"/>
              <a:gd name="T12" fmla="*/ 112 w 176"/>
              <a:gd name="T13" fmla="*/ 8 h 176"/>
              <a:gd name="T14" fmla="*/ 112 w 176"/>
              <a:gd name="T15" fmla="*/ 10 h 176"/>
              <a:gd name="T16" fmla="*/ 90 w 176"/>
              <a:gd name="T17" fmla="*/ 32 h 176"/>
              <a:gd name="T18" fmla="*/ 86 w 176"/>
              <a:gd name="T19" fmla="*/ 32 h 176"/>
              <a:gd name="T20" fmla="*/ 64 w 176"/>
              <a:gd name="T21" fmla="*/ 10 h 176"/>
              <a:gd name="T22" fmla="*/ 64 w 176"/>
              <a:gd name="T23" fmla="*/ 8 h 176"/>
              <a:gd name="T24" fmla="*/ 56 w 176"/>
              <a:gd name="T25" fmla="*/ 0 h 176"/>
              <a:gd name="T26" fmla="*/ 48 w 176"/>
              <a:gd name="T27" fmla="*/ 8 h 176"/>
              <a:gd name="T28" fmla="*/ 56 w 176"/>
              <a:gd name="T29" fmla="*/ 16 h 176"/>
              <a:gd name="T30" fmla="*/ 58 w 176"/>
              <a:gd name="T31" fmla="*/ 16 h 176"/>
              <a:gd name="T32" fmla="*/ 74 w 176"/>
              <a:gd name="T33" fmla="*/ 32 h 176"/>
              <a:gd name="T34" fmla="*/ 16 w 176"/>
              <a:gd name="T35" fmla="*/ 32 h 176"/>
              <a:gd name="T36" fmla="*/ 0 w 176"/>
              <a:gd name="T37" fmla="*/ 48 h 176"/>
              <a:gd name="T38" fmla="*/ 0 w 176"/>
              <a:gd name="T39" fmla="*/ 144 h 176"/>
              <a:gd name="T40" fmla="*/ 16 w 176"/>
              <a:gd name="T41" fmla="*/ 160 h 176"/>
              <a:gd name="T42" fmla="*/ 32 w 176"/>
              <a:gd name="T43" fmla="*/ 160 h 176"/>
              <a:gd name="T44" fmla="*/ 32 w 176"/>
              <a:gd name="T45" fmla="*/ 172 h 176"/>
              <a:gd name="T46" fmla="*/ 36 w 176"/>
              <a:gd name="T47" fmla="*/ 176 h 176"/>
              <a:gd name="T48" fmla="*/ 40 w 176"/>
              <a:gd name="T49" fmla="*/ 172 h 176"/>
              <a:gd name="T50" fmla="*/ 40 w 176"/>
              <a:gd name="T51" fmla="*/ 168 h 176"/>
              <a:gd name="T52" fmla="*/ 136 w 176"/>
              <a:gd name="T53" fmla="*/ 168 h 176"/>
              <a:gd name="T54" fmla="*/ 136 w 176"/>
              <a:gd name="T55" fmla="*/ 172 h 176"/>
              <a:gd name="T56" fmla="*/ 140 w 176"/>
              <a:gd name="T57" fmla="*/ 176 h 176"/>
              <a:gd name="T58" fmla="*/ 144 w 176"/>
              <a:gd name="T59" fmla="*/ 172 h 176"/>
              <a:gd name="T60" fmla="*/ 144 w 176"/>
              <a:gd name="T61" fmla="*/ 160 h 176"/>
              <a:gd name="T62" fmla="*/ 160 w 176"/>
              <a:gd name="T63" fmla="*/ 160 h 176"/>
              <a:gd name="T64" fmla="*/ 176 w 176"/>
              <a:gd name="T65" fmla="*/ 144 h 176"/>
              <a:gd name="T66" fmla="*/ 176 w 176"/>
              <a:gd name="T67" fmla="*/ 48 h 176"/>
              <a:gd name="T68" fmla="*/ 160 w 176"/>
              <a:gd name="T69" fmla="*/ 32 h 176"/>
              <a:gd name="T70" fmla="*/ 168 w 176"/>
              <a:gd name="T71" fmla="*/ 144 h 176"/>
              <a:gd name="T72" fmla="*/ 160 w 176"/>
              <a:gd name="T73" fmla="*/ 152 h 176"/>
              <a:gd name="T74" fmla="*/ 16 w 176"/>
              <a:gd name="T75" fmla="*/ 152 h 176"/>
              <a:gd name="T76" fmla="*/ 8 w 176"/>
              <a:gd name="T77" fmla="*/ 144 h 176"/>
              <a:gd name="T78" fmla="*/ 8 w 176"/>
              <a:gd name="T79" fmla="*/ 48 h 176"/>
              <a:gd name="T80" fmla="*/ 16 w 176"/>
              <a:gd name="T81" fmla="*/ 40 h 176"/>
              <a:gd name="T82" fmla="*/ 160 w 176"/>
              <a:gd name="T83" fmla="*/ 40 h 176"/>
              <a:gd name="T84" fmla="*/ 168 w 176"/>
              <a:gd name="T85" fmla="*/ 48 h 176"/>
              <a:gd name="T86" fmla="*/ 168 w 176"/>
              <a:gd name="T87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76">
                <a:moveTo>
                  <a:pt x="160" y="32"/>
                </a:moveTo>
                <a:cubicBezTo>
                  <a:pt x="102" y="32"/>
                  <a:pt x="102" y="32"/>
                  <a:pt x="102" y="32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9" y="16"/>
                  <a:pt x="119" y="16"/>
                  <a:pt x="120" y="16"/>
                </a:cubicBezTo>
                <a:cubicBezTo>
                  <a:pt x="124" y="16"/>
                  <a:pt x="128" y="12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116" y="0"/>
                  <a:pt x="112" y="4"/>
                  <a:pt x="112" y="8"/>
                </a:cubicBezTo>
                <a:cubicBezTo>
                  <a:pt x="112" y="9"/>
                  <a:pt x="112" y="9"/>
                  <a:pt x="112" y="10"/>
                </a:cubicBezTo>
                <a:cubicBezTo>
                  <a:pt x="90" y="32"/>
                  <a:pt x="90" y="32"/>
                  <a:pt x="90" y="32"/>
                </a:cubicBezTo>
                <a:cubicBezTo>
                  <a:pt x="86" y="32"/>
                  <a:pt x="86" y="32"/>
                  <a:pt x="86" y="3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9"/>
                  <a:pt x="64" y="9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2"/>
                  <a:pt x="52" y="16"/>
                  <a:pt x="56" y="16"/>
                </a:cubicBezTo>
                <a:cubicBezTo>
                  <a:pt x="57" y="16"/>
                  <a:pt x="57" y="16"/>
                  <a:pt x="58" y="16"/>
                </a:cubicBezTo>
                <a:cubicBezTo>
                  <a:pt x="74" y="32"/>
                  <a:pt x="74" y="32"/>
                  <a:pt x="74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4"/>
                  <a:pt x="34" y="176"/>
                  <a:pt x="36" y="176"/>
                </a:cubicBezTo>
                <a:cubicBezTo>
                  <a:pt x="38" y="176"/>
                  <a:pt x="40" y="174"/>
                  <a:pt x="40" y="172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36" y="174"/>
                  <a:pt x="138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9"/>
                  <a:pt x="169" y="32"/>
                  <a:pt x="160" y="32"/>
                </a:cubicBezTo>
                <a:moveTo>
                  <a:pt x="168" y="144"/>
                </a:moveTo>
                <a:cubicBezTo>
                  <a:pt x="168" y="148"/>
                  <a:pt x="164" y="152"/>
                  <a:pt x="160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4" y="40"/>
                  <a:pt x="168" y="44"/>
                  <a:pt x="168" y="48"/>
                </a:cubicBezTo>
                <a:lnTo>
                  <a:pt x="168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96"/>
          <p:cNvSpPr>
            <a:spLocks noEditPoints="1"/>
          </p:cNvSpPr>
          <p:nvPr/>
        </p:nvSpPr>
        <p:spPr bwMode="auto">
          <a:xfrm>
            <a:off x="4239490" y="2368981"/>
            <a:ext cx="334275" cy="334275"/>
          </a:xfrm>
          <a:custGeom>
            <a:avLst/>
            <a:gdLst>
              <a:gd name="T0" fmla="*/ 112 w 176"/>
              <a:gd name="T1" fmla="*/ 64 h 176"/>
              <a:gd name="T2" fmla="*/ 160 w 176"/>
              <a:gd name="T3" fmla="*/ 112 h 176"/>
              <a:gd name="T4" fmla="*/ 160 w 176"/>
              <a:gd name="T5" fmla="*/ 128 h 176"/>
              <a:gd name="T6" fmla="*/ 144 w 176"/>
              <a:gd name="T7" fmla="*/ 80 h 176"/>
              <a:gd name="T8" fmla="*/ 160 w 176"/>
              <a:gd name="T9" fmla="*/ 80 h 176"/>
              <a:gd name="T10" fmla="*/ 80 w 176"/>
              <a:gd name="T11" fmla="*/ 96 h 176"/>
              <a:gd name="T12" fmla="*/ 128 w 176"/>
              <a:gd name="T13" fmla="*/ 144 h 176"/>
              <a:gd name="T14" fmla="*/ 128 w 176"/>
              <a:gd name="T15" fmla="*/ 128 h 176"/>
              <a:gd name="T16" fmla="*/ 112 w 176"/>
              <a:gd name="T17" fmla="*/ 144 h 176"/>
              <a:gd name="T18" fmla="*/ 96 w 176"/>
              <a:gd name="T19" fmla="*/ 144 h 176"/>
              <a:gd name="T20" fmla="*/ 80 w 176"/>
              <a:gd name="T21" fmla="*/ 128 h 176"/>
              <a:gd name="T22" fmla="*/ 16 w 176"/>
              <a:gd name="T23" fmla="*/ 96 h 176"/>
              <a:gd name="T24" fmla="*/ 16 w 176"/>
              <a:gd name="T25" fmla="*/ 80 h 176"/>
              <a:gd name="T26" fmla="*/ 32 w 176"/>
              <a:gd name="T27" fmla="*/ 128 h 176"/>
              <a:gd name="T28" fmla="*/ 16 w 176"/>
              <a:gd name="T29" fmla="*/ 128 h 176"/>
              <a:gd name="T30" fmla="*/ 48 w 176"/>
              <a:gd name="T31" fmla="*/ 64 h 176"/>
              <a:gd name="T32" fmla="*/ 96 w 176"/>
              <a:gd name="T33" fmla="*/ 48 h 176"/>
              <a:gd name="T34" fmla="*/ 96 w 176"/>
              <a:gd name="T35" fmla="*/ 64 h 176"/>
              <a:gd name="T36" fmla="*/ 48 w 176"/>
              <a:gd name="T37" fmla="*/ 144 h 176"/>
              <a:gd name="T38" fmla="*/ 32 w 176"/>
              <a:gd name="T39" fmla="*/ 144 h 176"/>
              <a:gd name="T40" fmla="*/ 32 w 176"/>
              <a:gd name="T41" fmla="*/ 48 h 176"/>
              <a:gd name="T42" fmla="*/ 128 w 176"/>
              <a:gd name="T43" fmla="*/ 112 h 176"/>
              <a:gd name="T44" fmla="*/ 128 w 176"/>
              <a:gd name="T45" fmla="*/ 96 h 176"/>
              <a:gd name="T46" fmla="*/ 48 w 176"/>
              <a:gd name="T47" fmla="*/ 80 h 176"/>
              <a:gd name="T48" fmla="*/ 64 w 176"/>
              <a:gd name="T49" fmla="*/ 80 h 176"/>
              <a:gd name="T50" fmla="*/ 96 w 176"/>
              <a:gd name="T51" fmla="*/ 112 h 176"/>
              <a:gd name="T52" fmla="*/ 48 w 176"/>
              <a:gd name="T53" fmla="*/ 128 h 176"/>
              <a:gd name="T54" fmla="*/ 48 w 176"/>
              <a:gd name="T55" fmla="*/ 112 h 176"/>
              <a:gd name="T56" fmla="*/ 102 w 176"/>
              <a:gd name="T57" fmla="*/ 32 h 176"/>
              <a:gd name="T58" fmla="*/ 128 w 176"/>
              <a:gd name="T59" fmla="*/ 8 h 176"/>
              <a:gd name="T60" fmla="*/ 112 w 176"/>
              <a:gd name="T61" fmla="*/ 10 h 176"/>
              <a:gd name="T62" fmla="*/ 64 w 176"/>
              <a:gd name="T63" fmla="*/ 10 h 176"/>
              <a:gd name="T64" fmla="*/ 48 w 176"/>
              <a:gd name="T65" fmla="*/ 8 h 176"/>
              <a:gd name="T66" fmla="*/ 74 w 176"/>
              <a:gd name="T67" fmla="*/ 32 h 176"/>
              <a:gd name="T68" fmla="*/ 0 w 176"/>
              <a:gd name="T69" fmla="*/ 144 h 176"/>
              <a:gd name="T70" fmla="*/ 32 w 176"/>
              <a:gd name="T71" fmla="*/ 172 h 176"/>
              <a:gd name="T72" fmla="*/ 40 w 176"/>
              <a:gd name="T73" fmla="*/ 168 h 176"/>
              <a:gd name="T74" fmla="*/ 140 w 176"/>
              <a:gd name="T75" fmla="*/ 176 h 176"/>
              <a:gd name="T76" fmla="*/ 160 w 176"/>
              <a:gd name="T77" fmla="*/ 160 h 176"/>
              <a:gd name="T78" fmla="*/ 160 w 176"/>
              <a:gd name="T79" fmla="*/ 32 h 176"/>
              <a:gd name="T80" fmla="*/ 16 w 176"/>
              <a:gd name="T81" fmla="*/ 152 h 176"/>
              <a:gd name="T82" fmla="*/ 16 w 176"/>
              <a:gd name="T83" fmla="*/ 40 h 176"/>
              <a:gd name="T84" fmla="*/ 168 w 176"/>
              <a:gd name="T85" fmla="*/ 144 h 176"/>
              <a:gd name="T86" fmla="*/ 144 w 176"/>
              <a:gd name="T87" fmla="*/ 64 h 176"/>
              <a:gd name="T88" fmla="*/ 144 w 176"/>
              <a:gd name="T89" fmla="*/ 64 h 176"/>
              <a:gd name="T90" fmla="*/ 144 w 176"/>
              <a:gd name="T91" fmla="*/ 48 h 176"/>
              <a:gd name="T92" fmla="*/ 128 w 176"/>
              <a:gd name="T93" fmla="*/ 128 h 176"/>
              <a:gd name="T94" fmla="*/ 112 w 176"/>
              <a:gd name="T95" fmla="*/ 128 h 176"/>
              <a:gd name="T96" fmla="*/ 112 w 176"/>
              <a:gd name="T97" fmla="*/ 96 h 176"/>
              <a:gd name="T98" fmla="*/ 48 w 176"/>
              <a:gd name="T99" fmla="*/ 96 h 176"/>
              <a:gd name="T100" fmla="*/ 48 w 176"/>
              <a:gd name="T101" fmla="*/ 112 h 176"/>
              <a:gd name="T102" fmla="*/ 128 w 176"/>
              <a:gd name="T103" fmla="*/ 96 h 176"/>
              <a:gd name="T104" fmla="*/ 112 w 176"/>
              <a:gd name="T105" fmla="*/ 96 h 176"/>
              <a:gd name="T106" fmla="*/ 80 w 176"/>
              <a:gd name="T107" fmla="*/ 96 h 176"/>
              <a:gd name="T108" fmla="*/ 112 w 176"/>
              <a:gd name="T109" fmla="*/ 64 h 176"/>
              <a:gd name="T110" fmla="*/ 112 w 176"/>
              <a:gd name="T111" fmla="*/ 80 h 176"/>
              <a:gd name="T112" fmla="*/ 32 w 176"/>
              <a:gd name="T113" fmla="*/ 64 h 176"/>
              <a:gd name="T114" fmla="*/ 48 w 176"/>
              <a:gd name="T115" fmla="*/ 64 h 176"/>
              <a:gd name="T116" fmla="*/ 64 w 176"/>
              <a:gd name="T117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76">
                <a:moveTo>
                  <a:pt x="128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48"/>
                </a:lnTo>
                <a:close/>
                <a:moveTo>
                  <a:pt x="160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112"/>
                </a:lnTo>
                <a:close/>
                <a:moveTo>
                  <a:pt x="160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80"/>
                </a:lnTo>
                <a:close/>
                <a:moveTo>
                  <a:pt x="96" y="80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96"/>
                  <a:pt x="80" y="96"/>
                  <a:pt x="80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0"/>
                </a:lnTo>
                <a:close/>
                <a:moveTo>
                  <a:pt x="128" y="14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44"/>
                </a:lnTo>
                <a:close/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44"/>
                </a:ln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44"/>
                </a:lnTo>
                <a:close/>
                <a:moveTo>
                  <a:pt x="16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80"/>
                  <a:pt x="32" y="80"/>
                  <a:pt x="32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96"/>
                </a:lnTo>
                <a:close/>
                <a:moveTo>
                  <a:pt x="16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lnTo>
                  <a:pt x="16" y="128"/>
                </a:lnTo>
                <a:close/>
                <a:moveTo>
                  <a:pt x="64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4"/>
                  <a:pt x="48" y="64"/>
                  <a:pt x="48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48"/>
                </a:lnTo>
                <a:close/>
                <a:moveTo>
                  <a:pt x="96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64"/>
                  <a:pt x="80" y="64"/>
                  <a:pt x="80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48"/>
                </a:lnTo>
                <a:close/>
                <a:moveTo>
                  <a:pt x="32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32" y="128"/>
                  <a:pt x="32" y="128"/>
                  <a:pt x="32" y="128"/>
                </a:cubicBezTo>
                <a:lnTo>
                  <a:pt x="32" y="144"/>
                </a:lnTo>
                <a:close/>
                <a:moveTo>
                  <a:pt x="16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48"/>
                  <a:pt x="32" y="48"/>
                  <a:pt x="32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64"/>
                </a:lnTo>
                <a:close/>
                <a:moveTo>
                  <a:pt x="128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64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96"/>
                  <a:pt x="48" y="96"/>
                  <a:pt x="48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80"/>
                </a:lnTo>
                <a:close/>
                <a:moveTo>
                  <a:pt x="80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80" y="112"/>
                  <a:pt x="80" y="112"/>
                  <a:pt x="80" y="112"/>
                </a:cubicBezTo>
                <a:lnTo>
                  <a:pt x="80" y="128"/>
                </a:lnTo>
                <a:close/>
                <a:moveTo>
                  <a:pt x="48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28"/>
                </a:lnTo>
                <a:close/>
                <a:moveTo>
                  <a:pt x="160" y="32"/>
                </a:moveTo>
                <a:cubicBezTo>
                  <a:pt x="102" y="32"/>
                  <a:pt x="102" y="32"/>
                  <a:pt x="102" y="32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9" y="16"/>
                  <a:pt x="119" y="16"/>
                  <a:pt x="120" y="16"/>
                </a:cubicBezTo>
                <a:cubicBezTo>
                  <a:pt x="124" y="16"/>
                  <a:pt x="128" y="12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116" y="0"/>
                  <a:pt x="112" y="4"/>
                  <a:pt x="112" y="8"/>
                </a:cubicBezTo>
                <a:cubicBezTo>
                  <a:pt x="112" y="9"/>
                  <a:pt x="112" y="9"/>
                  <a:pt x="112" y="10"/>
                </a:cubicBezTo>
                <a:cubicBezTo>
                  <a:pt x="90" y="32"/>
                  <a:pt x="90" y="32"/>
                  <a:pt x="90" y="32"/>
                </a:cubicBezTo>
                <a:cubicBezTo>
                  <a:pt x="86" y="32"/>
                  <a:pt x="86" y="32"/>
                  <a:pt x="86" y="3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9"/>
                  <a:pt x="64" y="9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2"/>
                  <a:pt x="52" y="16"/>
                  <a:pt x="56" y="16"/>
                </a:cubicBezTo>
                <a:cubicBezTo>
                  <a:pt x="57" y="16"/>
                  <a:pt x="57" y="16"/>
                  <a:pt x="58" y="16"/>
                </a:cubicBezTo>
                <a:cubicBezTo>
                  <a:pt x="74" y="32"/>
                  <a:pt x="74" y="32"/>
                  <a:pt x="74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72"/>
                  <a:pt x="32" y="172"/>
                  <a:pt x="32" y="172"/>
                </a:cubicBezTo>
                <a:cubicBezTo>
                  <a:pt x="32" y="174"/>
                  <a:pt x="34" y="176"/>
                  <a:pt x="36" y="176"/>
                </a:cubicBezTo>
                <a:cubicBezTo>
                  <a:pt x="38" y="176"/>
                  <a:pt x="40" y="174"/>
                  <a:pt x="40" y="172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36" y="174"/>
                  <a:pt x="138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9"/>
                  <a:pt x="169" y="32"/>
                  <a:pt x="160" y="32"/>
                </a:cubicBezTo>
                <a:moveTo>
                  <a:pt x="168" y="144"/>
                </a:moveTo>
                <a:cubicBezTo>
                  <a:pt x="168" y="148"/>
                  <a:pt x="164" y="152"/>
                  <a:pt x="160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4" y="40"/>
                  <a:pt x="168" y="44"/>
                  <a:pt x="168" y="48"/>
                </a:cubicBezTo>
                <a:lnTo>
                  <a:pt x="168" y="144"/>
                </a:lnTo>
                <a:close/>
                <a:moveTo>
                  <a:pt x="128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80"/>
                </a:lnTo>
                <a:close/>
                <a:moveTo>
                  <a:pt x="144" y="64"/>
                </a:moveTo>
                <a:cubicBezTo>
                  <a:pt x="160" y="64"/>
                  <a:pt x="160" y="64"/>
                  <a:pt x="160" y="64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44" y="48"/>
                  <a:pt x="144" y="48"/>
                  <a:pt x="144" y="48"/>
                </a:cubicBezTo>
                <a:lnTo>
                  <a:pt x="144" y="64"/>
                </a:lnTo>
                <a:close/>
                <a:moveTo>
                  <a:pt x="112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12" y="112"/>
                  <a:pt x="112" y="112"/>
                  <a:pt x="112" y="112"/>
                </a:cubicBezTo>
                <a:lnTo>
                  <a:pt x="112" y="128"/>
                </a:lnTo>
                <a:close/>
                <a:moveTo>
                  <a:pt x="96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112"/>
                </a:lnTo>
                <a:close/>
                <a:moveTo>
                  <a:pt x="48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96"/>
                </a:lnTo>
                <a:close/>
                <a:moveTo>
                  <a:pt x="112" y="96"/>
                </a:moveTo>
                <a:cubicBezTo>
                  <a:pt x="128" y="96"/>
                  <a:pt x="128" y="96"/>
                  <a:pt x="128" y="96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96"/>
                </a:lnTo>
                <a:close/>
                <a:moveTo>
                  <a:pt x="64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96"/>
                  <a:pt x="80" y="96"/>
                  <a:pt x="80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112"/>
                </a:lnTo>
                <a:close/>
                <a:moveTo>
                  <a:pt x="112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80"/>
                  <a:pt x="96" y="80"/>
                  <a:pt x="96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64"/>
                </a:lnTo>
                <a:close/>
                <a:moveTo>
                  <a:pt x="4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64"/>
                </a:lnTo>
                <a:close/>
                <a:moveTo>
                  <a:pt x="80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80"/>
                  <a:pt x="64" y="80"/>
                  <a:pt x="64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197"/>
          <p:cNvSpPr>
            <a:spLocks noEditPoints="1"/>
          </p:cNvSpPr>
          <p:nvPr/>
        </p:nvSpPr>
        <p:spPr bwMode="auto">
          <a:xfrm>
            <a:off x="4877209" y="2368981"/>
            <a:ext cx="335898" cy="334275"/>
          </a:xfrm>
          <a:custGeom>
            <a:avLst/>
            <a:gdLst>
              <a:gd name="T0" fmla="*/ 144 w 176"/>
              <a:gd name="T1" fmla="*/ 80 h 176"/>
              <a:gd name="T2" fmla="*/ 160 w 176"/>
              <a:gd name="T3" fmla="*/ 80 h 176"/>
              <a:gd name="T4" fmla="*/ 112 w 176"/>
              <a:gd name="T5" fmla="*/ 72 h 176"/>
              <a:gd name="T6" fmla="*/ 24 w 176"/>
              <a:gd name="T7" fmla="*/ 152 h 176"/>
              <a:gd name="T8" fmla="*/ 112 w 176"/>
              <a:gd name="T9" fmla="*/ 72 h 176"/>
              <a:gd name="T10" fmla="*/ 32 w 176"/>
              <a:gd name="T11" fmla="*/ 144 h 176"/>
              <a:gd name="T12" fmla="*/ 104 w 176"/>
              <a:gd name="T13" fmla="*/ 80 h 176"/>
              <a:gd name="T14" fmla="*/ 160 w 176"/>
              <a:gd name="T15" fmla="*/ 48 h 176"/>
              <a:gd name="T16" fmla="*/ 99 w 176"/>
              <a:gd name="T17" fmla="*/ 35 h 176"/>
              <a:gd name="T18" fmla="*/ 120 w 176"/>
              <a:gd name="T19" fmla="*/ 16 h 176"/>
              <a:gd name="T20" fmla="*/ 120 w 176"/>
              <a:gd name="T21" fmla="*/ 0 h 176"/>
              <a:gd name="T22" fmla="*/ 112 w 176"/>
              <a:gd name="T23" fmla="*/ 10 h 176"/>
              <a:gd name="T24" fmla="*/ 88 w 176"/>
              <a:gd name="T25" fmla="*/ 32 h 176"/>
              <a:gd name="T26" fmla="*/ 64 w 176"/>
              <a:gd name="T27" fmla="*/ 10 h 176"/>
              <a:gd name="T28" fmla="*/ 56 w 176"/>
              <a:gd name="T29" fmla="*/ 0 h 176"/>
              <a:gd name="T30" fmla="*/ 56 w 176"/>
              <a:gd name="T31" fmla="*/ 16 h 176"/>
              <a:gd name="T32" fmla="*/ 77 w 176"/>
              <a:gd name="T33" fmla="*/ 35 h 176"/>
              <a:gd name="T34" fmla="*/ 16 w 176"/>
              <a:gd name="T35" fmla="*/ 48 h 176"/>
              <a:gd name="T36" fmla="*/ 0 w 176"/>
              <a:gd name="T37" fmla="*/ 160 h 176"/>
              <a:gd name="T38" fmla="*/ 160 w 176"/>
              <a:gd name="T39" fmla="*/ 176 h 176"/>
              <a:gd name="T40" fmla="*/ 176 w 176"/>
              <a:gd name="T41" fmla="*/ 64 h 176"/>
              <a:gd name="T42" fmla="*/ 128 w 176"/>
              <a:gd name="T43" fmla="*/ 168 h 176"/>
              <a:gd name="T44" fmla="*/ 8 w 176"/>
              <a:gd name="T45" fmla="*/ 160 h 176"/>
              <a:gd name="T46" fmla="*/ 16 w 176"/>
              <a:gd name="T47" fmla="*/ 56 h 176"/>
              <a:gd name="T48" fmla="*/ 128 w 176"/>
              <a:gd name="T49" fmla="*/ 168 h 176"/>
              <a:gd name="T50" fmla="*/ 160 w 176"/>
              <a:gd name="T51" fmla="*/ 168 h 176"/>
              <a:gd name="T52" fmla="*/ 136 w 176"/>
              <a:gd name="T53" fmla="*/ 56 h 176"/>
              <a:gd name="T54" fmla="*/ 168 w 176"/>
              <a:gd name="T55" fmla="*/ 64 h 176"/>
              <a:gd name="T56" fmla="*/ 152 w 176"/>
              <a:gd name="T57" fmla="*/ 112 h 176"/>
              <a:gd name="T58" fmla="*/ 152 w 176"/>
              <a:gd name="T59" fmla="*/ 120 h 176"/>
              <a:gd name="T60" fmla="*/ 152 w 176"/>
              <a:gd name="T61" fmla="*/ 112 h 176"/>
              <a:gd name="T62" fmla="*/ 148 w 176"/>
              <a:gd name="T63" fmla="*/ 100 h 176"/>
              <a:gd name="T64" fmla="*/ 156 w 176"/>
              <a:gd name="T65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152" y="72"/>
                </a:moveTo>
                <a:cubicBezTo>
                  <a:pt x="148" y="72"/>
                  <a:pt x="144" y="76"/>
                  <a:pt x="144" y="80"/>
                </a:cubicBezTo>
                <a:cubicBezTo>
                  <a:pt x="144" y="84"/>
                  <a:pt x="148" y="88"/>
                  <a:pt x="152" y="88"/>
                </a:cubicBezTo>
                <a:cubicBezTo>
                  <a:pt x="156" y="88"/>
                  <a:pt x="160" y="84"/>
                  <a:pt x="160" y="80"/>
                </a:cubicBezTo>
                <a:cubicBezTo>
                  <a:pt x="160" y="76"/>
                  <a:pt x="156" y="72"/>
                  <a:pt x="152" y="72"/>
                </a:cubicBezTo>
                <a:moveTo>
                  <a:pt x="112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12" y="152"/>
                  <a:pt x="112" y="152"/>
                  <a:pt x="112" y="152"/>
                </a:cubicBezTo>
                <a:lnTo>
                  <a:pt x="112" y="72"/>
                </a:lnTo>
                <a:close/>
                <a:moveTo>
                  <a:pt x="104" y="144"/>
                </a:moveTo>
                <a:cubicBezTo>
                  <a:pt x="32" y="144"/>
                  <a:pt x="32" y="144"/>
                  <a:pt x="32" y="144"/>
                </a:cubicBezTo>
                <a:cubicBezTo>
                  <a:pt x="32" y="80"/>
                  <a:pt x="32" y="80"/>
                  <a:pt x="32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144"/>
                </a:lnTo>
                <a:close/>
                <a:moveTo>
                  <a:pt x="160" y="48"/>
                </a:moveTo>
                <a:cubicBezTo>
                  <a:pt x="108" y="48"/>
                  <a:pt x="108" y="48"/>
                  <a:pt x="108" y="48"/>
                </a:cubicBezTo>
                <a:cubicBezTo>
                  <a:pt x="106" y="43"/>
                  <a:pt x="103" y="38"/>
                  <a:pt x="99" y="35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9" y="16"/>
                  <a:pt x="119" y="16"/>
                  <a:pt x="120" y="16"/>
                </a:cubicBezTo>
                <a:cubicBezTo>
                  <a:pt x="124" y="16"/>
                  <a:pt x="128" y="12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116" y="0"/>
                  <a:pt x="112" y="4"/>
                  <a:pt x="112" y="8"/>
                </a:cubicBezTo>
                <a:cubicBezTo>
                  <a:pt x="112" y="9"/>
                  <a:pt x="112" y="9"/>
                  <a:pt x="112" y="10"/>
                </a:cubicBezTo>
                <a:cubicBezTo>
                  <a:pt x="90" y="32"/>
                  <a:pt x="90" y="32"/>
                  <a:pt x="90" y="32"/>
                </a:cubicBezTo>
                <a:cubicBezTo>
                  <a:pt x="89" y="32"/>
                  <a:pt x="89" y="32"/>
                  <a:pt x="88" y="32"/>
                </a:cubicBezTo>
                <a:cubicBezTo>
                  <a:pt x="87" y="32"/>
                  <a:pt x="87" y="32"/>
                  <a:pt x="86" y="3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9"/>
                  <a:pt x="64" y="9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2"/>
                  <a:pt x="52" y="16"/>
                  <a:pt x="56" y="16"/>
                </a:cubicBezTo>
                <a:cubicBezTo>
                  <a:pt x="57" y="16"/>
                  <a:pt x="57" y="16"/>
                  <a:pt x="58" y="16"/>
                </a:cubicBezTo>
                <a:cubicBezTo>
                  <a:pt x="77" y="35"/>
                  <a:pt x="77" y="35"/>
                  <a:pt x="77" y="35"/>
                </a:cubicBezTo>
                <a:cubicBezTo>
                  <a:pt x="73" y="38"/>
                  <a:pt x="70" y="43"/>
                  <a:pt x="68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5"/>
                  <a:pt x="169" y="48"/>
                  <a:pt x="160" y="48"/>
                </a:cubicBezTo>
                <a:moveTo>
                  <a:pt x="128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60"/>
                  <a:pt x="12" y="56"/>
                  <a:pt x="16" y="56"/>
                </a:cubicBezTo>
                <a:cubicBezTo>
                  <a:pt x="128" y="56"/>
                  <a:pt x="128" y="56"/>
                  <a:pt x="128" y="56"/>
                </a:cubicBezTo>
                <a:lnTo>
                  <a:pt x="128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6" y="56"/>
                  <a:pt x="136" y="56"/>
                  <a:pt x="136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4" y="56"/>
                  <a:pt x="168" y="60"/>
                  <a:pt x="168" y="64"/>
                </a:cubicBezTo>
                <a:lnTo>
                  <a:pt x="168" y="160"/>
                </a:lnTo>
                <a:close/>
                <a:moveTo>
                  <a:pt x="152" y="112"/>
                </a:moveTo>
                <a:cubicBezTo>
                  <a:pt x="150" y="112"/>
                  <a:pt x="148" y="114"/>
                  <a:pt x="148" y="116"/>
                </a:cubicBezTo>
                <a:cubicBezTo>
                  <a:pt x="148" y="118"/>
                  <a:pt x="150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moveTo>
                  <a:pt x="152" y="96"/>
                </a:moveTo>
                <a:cubicBezTo>
                  <a:pt x="150" y="96"/>
                  <a:pt x="148" y="98"/>
                  <a:pt x="148" y="100"/>
                </a:cubicBezTo>
                <a:cubicBezTo>
                  <a:pt x="148" y="102"/>
                  <a:pt x="150" y="104"/>
                  <a:pt x="152" y="104"/>
                </a:cubicBezTo>
                <a:cubicBezTo>
                  <a:pt x="154" y="104"/>
                  <a:pt x="156" y="102"/>
                  <a:pt x="156" y="100"/>
                </a:cubicBezTo>
                <a:cubicBezTo>
                  <a:pt x="156" y="98"/>
                  <a:pt x="154" y="96"/>
                  <a:pt x="152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98"/>
          <p:cNvSpPr>
            <a:spLocks noEditPoints="1"/>
          </p:cNvSpPr>
          <p:nvPr/>
        </p:nvSpPr>
        <p:spPr bwMode="auto">
          <a:xfrm>
            <a:off x="5516549" y="2445248"/>
            <a:ext cx="335898" cy="181742"/>
          </a:xfrm>
          <a:custGeom>
            <a:avLst/>
            <a:gdLst>
              <a:gd name="T0" fmla="*/ 88 w 176"/>
              <a:gd name="T1" fmla="*/ 24 h 96"/>
              <a:gd name="T2" fmla="*/ 32 w 176"/>
              <a:gd name="T3" fmla="*/ 48 h 96"/>
              <a:gd name="T4" fmla="*/ 72 w 176"/>
              <a:gd name="T5" fmla="*/ 48 h 96"/>
              <a:gd name="T6" fmla="*/ 80 w 176"/>
              <a:gd name="T7" fmla="*/ 72 h 96"/>
              <a:gd name="T8" fmla="*/ 136 w 176"/>
              <a:gd name="T9" fmla="*/ 48 h 96"/>
              <a:gd name="T10" fmla="*/ 96 w 176"/>
              <a:gd name="T11" fmla="*/ 48 h 96"/>
              <a:gd name="T12" fmla="*/ 88 w 176"/>
              <a:gd name="T13" fmla="*/ 24 h 96"/>
              <a:gd name="T14" fmla="*/ 168 w 176"/>
              <a:gd name="T15" fmla="*/ 32 h 96"/>
              <a:gd name="T16" fmla="*/ 168 w 176"/>
              <a:gd name="T17" fmla="*/ 16 h 96"/>
              <a:gd name="T18" fmla="*/ 152 w 176"/>
              <a:gd name="T19" fmla="*/ 0 h 96"/>
              <a:gd name="T20" fmla="*/ 16 w 176"/>
              <a:gd name="T21" fmla="*/ 0 h 96"/>
              <a:gd name="T22" fmla="*/ 0 w 176"/>
              <a:gd name="T23" fmla="*/ 16 h 96"/>
              <a:gd name="T24" fmla="*/ 0 w 176"/>
              <a:gd name="T25" fmla="*/ 80 h 96"/>
              <a:gd name="T26" fmla="*/ 16 w 176"/>
              <a:gd name="T27" fmla="*/ 96 h 96"/>
              <a:gd name="T28" fmla="*/ 152 w 176"/>
              <a:gd name="T29" fmla="*/ 96 h 96"/>
              <a:gd name="T30" fmla="*/ 168 w 176"/>
              <a:gd name="T31" fmla="*/ 80 h 96"/>
              <a:gd name="T32" fmla="*/ 168 w 176"/>
              <a:gd name="T33" fmla="*/ 64 h 96"/>
              <a:gd name="T34" fmla="*/ 176 w 176"/>
              <a:gd name="T35" fmla="*/ 56 h 96"/>
              <a:gd name="T36" fmla="*/ 176 w 176"/>
              <a:gd name="T37" fmla="*/ 40 h 96"/>
              <a:gd name="T38" fmla="*/ 168 w 176"/>
              <a:gd name="T39" fmla="*/ 32 h 96"/>
              <a:gd name="T40" fmla="*/ 160 w 176"/>
              <a:gd name="T41" fmla="*/ 80 h 96"/>
              <a:gd name="T42" fmla="*/ 152 w 176"/>
              <a:gd name="T43" fmla="*/ 88 h 96"/>
              <a:gd name="T44" fmla="*/ 16 w 176"/>
              <a:gd name="T45" fmla="*/ 88 h 96"/>
              <a:gd name="T46" fmla="*/ 8 w 176"/>
              <a:gd name="T47" fmla="*/ 80 h 96"/>
              <a:gd name="T48" fmla="*/ 8 w 176"/>
              <a:gd name="T49" fmla="*/ 16 h 96"/>
              <a:gd name="T50" fmla="*/ 16 w 176"/>
              <a:gd name="T51" fmla="*/ 8 h 96"/>
              <a:gd name="T52" fmla="*/ 152 w 176"/>
              <a:gd name="T53" fmla="*/ 8 h 96"/>
              <a:gd name="T54" fmla="*/ 160 w 176"/>
              <a:gd name="T55" fmla="*/ 16 h 96"/>
              <a:gd name="T56" fmla="*/ 160 w 176"/>
              <a:gd name="T57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96">
                <a:moveTo>
                  <a:pt x="88" y="24"/>
                </a:moveTo>
                <a:cubicBezTo>
                  <a:pt x="32" y="48"/>
                  <a:pt x="32" y="48"/>
                  <a:pt x="32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80" y="72"/>
                  <a:pt x="80" y="72"/>
                  <a:pt x="80" y="72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96" y="48"/>
                  <a:pt x="96" y="48"/>
                  <a:pt x="96" y="48"/>
                </a:cubicBezTo>
                <a:lnTo>
                  <a:pt x="88" y="24"/>
                </a:lnTo>
                <a:close/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80"/>
                </a:move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199"/>
          <p:cNvSpPr>
            <a:spLocks noEditPoints="1"/>
          </p:cNvSpPr>
          <p:nvPr/>
        </p:nvSpPr>
        <p:spPr bwMode="auto">
          <a:xfrm>
            <a:off x="6155891" y="2445248"/>
            <a:ext cx="334275" cy="181742"/>
          </a:xfrm>
          <a:custGeom>
            <a:avLst/>
            <a:gdLst>
              <a:gd name="T0" fmla="*/ 168 w 176"/>
              <a:gd name="T1" fmla="*/ 32 h 96"/>
              <a:gd name="T2" fmla="*/ 168 w 176"/>
              <a:gd name="T3" fmla="*/ 16 h 96"/>
              <a:gd name="T4" fmla="*/ 152 w 176"/>
              <a:gd name="T5" fmla="*/ 0 h 96"/>
              <a:gd name="T6" fmla="*/ 16 w 176"/>
              <a:gd name="T7" fmla="*/ 0 h 96"/>
              <a:gd name="T8" fmla="*/ 0 w 176"/>
              <a:gd name="T9" fmla="*/ 16 h 96"/>
              <a:gd name="T10" fmla="*/ 0 w 176"/>
              <a:gd name="T11" fmla="*/ 80 h 96"/>
              <a:gd name="T12" fmla="*/ 16 w 176"/>
              <a:gd name="T13" fmla="*/ 96 h 96"/>
              <a:gd name="T14" fmla="*/ 152 w 176"/>
              <a:gd name="T15" fmla="*/ 96 h 96"/>
              <a:gd name="T16" fmla="*/ 168 w 176"/>
              <a:gd name="T17" fmla="*/ 80 h 96"/>
              <a:gd name="T18" fmla="*/ 168 w 176"/>
              <a:gd name="T19" fmla="*/ 64 h 96"/>
              <a:gd name="T20" fmla="*/ 176 w 176"/>
              <a:gd name="T21" fmla="*/ 56 h 96"/>
              <a:gd name="T22" fmla="*/ 176 w 176"/>
              <a:gd name="T23" fmla="*/ 40 h 96"/>
              <a:gd name="T24" fmla="*/ 168 w 176"/>
              <a:gd name="T25" fmla="*/ 32 h 96"/>
              <a:gd name="T26" fmla="*/ 160 w 176"/>
              <a:gd name="T27" fmla="*/ 80 h 96"/>
              <a:gd name="T28" fmla="*/ 152 w 176"/>
              <a:gd name="T29" fmla="*/ 88 h 96"/>
              <a:gd name="T30" fmla="*/ 16 w 176"/>
              <a:gd name="T31" fmla="*/ 88 h 96"/>
              <a:gd name="T32" fmla="*/ 8 w 176"/>
              <a:gd name="T33" fmla="*/ 80 h 96"/>
              <a:gd name="T34" fmla="*/ 8 w 176"/>
              <a:gd name="T35" fmla="*/ 16 h 96"/>
              <a:gd name="T36" fmla="*/ 16 w 176"/>
              <a:gd name="T37" fmla="*/ 8 h 96"/>
              <a:gd name="T38" fmla="*/ 152 w 176"/>
              <a:gd name="T39" fmla="*/ 8 h 96"/>
              <a:gd name="T40" fmla="*/ 160 w 176"/>
              <a:gd name="T41" fmla="*/ 16 h 96"/>
              <a:gd name="T42" fmla="*/ 160 w 176"/>
              <a:gd name="T43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96"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80"/>
                </a:move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200"/>
          <p:cNvSpPr>
            <a:spLocks noEditPoints="1"/>
          </p:cNvSpPr>
          <p:nvPr/>
        </p:nvSpPr>
        <p:spPr bwMode="auto">
          <a:xfrm>
            <a:off x="6795233" y="2445248"/>
            <a:ext cx="334275" cy="181742"/>
          </a:xfrm>
          <a:custGeom>
            <a:avLst/>
            <a:gdLst>
              <a:gd name="T0" fmla="*/ 16 w 176"/>
              <a:gd name="T1" fmla="*/ 80 h 96"/>
              <a:gd name="T2" fmla="*/ 56 w 176"/>
              <a:gd name="T3" fmla="*/ 80 h 96"/>
              <a:gd name="T4" fmla="*/ 56 w 176"/>
              <a:gd name="T5" fmla="*/ 16 h 96"/>
              <a:gd name="T6" fmla="*/ 16 w 176"/>
              <a:gd name="T7" fmla="*/ 16 h 96"/>
              <a:gd name="T8" fmla="*/ 16 w 176"/>
              <a:gd name="T9" fmla="*/ 80 h 96"/>
              <a:gd name="T10" fmla="*/ 168 w 176"/>
              <a:gd name="T11" fmla="*/ 32 h 96"/>
              <a:gd name="T12" fmla="*/ 168 w 176"/>
              <a:gd name="T13" fmla="*/ 16 h 96"/>
              <a:gd name="T14" fmla="*/ 152 w 176"/>
              <a:gd name="T15" fmla="*/ 0 h 96"/>
              <a:gd name="T16" fmla="*/ 16 w 176"/>
              <a:gd name="T17" fmla="*/ 0 h 96"/>
              <a:gd name="T18" fmla="*/ 0 w 176"/>
              <a:gd name="T19" fmla="*/ 16 h 96"/>
              <a:gd name="T20" fmla="*/ 0 w 176"/>
              <a:gd name="T21" fmla="*/ 80 h 96"/>
              <a:gd name="T22" fmla="*/ 16 w 176"/>
              <a:gd name="T23" fmla="*/ 96 h 96"/>
              <a:gd name="T24" fmla="*/ 152 w 176"/>
              <a:gd name="T25" fmla="*/ 96 h 96"/>
              <a:gd name="T26" fmla="*/ 168 w 176"/>
              <a:gd name="T27" fmla="*/ 80 h 96"/>
              <a:gd name="T28" fmla="*/ 168 w 176"/>
              <a:gd name="T29" fmla="*/ 64 h 96"/>
              <a:gd name="T30" fmla="*/ 176 w 176"/>
              <a:gd name="T31" fmla="*/ 56 h 96"/>
              <a:gd name="T32" fmla="*/ 176 w 176"/>
              <a:gd name="T33" fmla="*/ 40 h 96"/>
              <a:gd name="T34" fmla="*/ 168 w 176"/>
              <a:gd name="T35" fmla="*/ 32 h 96"/>
              <a:gd name="T36" fmla="*/ 160 w 176"/>
              <a:gd name="T37" fmla="*/ 80 h 96"/>
              <a:gd name="T38" fmla="*/ 152 w 176"/>
              <a:gd name="T39" fmla="*/ 88 h 96"/>
              <a:gd name="T40" fmla="*/ 16 w 176"/>
              <a:gd name="T41" fmla="*/ 88 h 96"/>
              <a:gd name="T42" fmla="*/ 8 w 176"/>
              <a:gd name="T43" fmla="*/ 80 h 96"/>
              <a:gd name="T44" fmla="*/ 8 w 176"/>
              <a:gd name="T45" fmla="*/ 16 h 96"/>
              <a:gd name="T46" fmla="*/ 16 w 176"/>
              <a:gd name="T47" fmla="*/ 8 h 96"/>
              <a:gd name="T48" fmla="*/ 152 w 176"/>
              <a:gd name="T49" fmla="*/ 8 h 96"/>
              <a:gd name="T50" fmla="*/ 160 w 176"/>
              <a:gd name="T51" fmla="*/ 16 h 96"/>
              <a:gd name="T52" fmla="*/ 160 w 176"/>
              <a:gd name="T53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96">
                <a:moveTo>
                  <a:pt x="16" y="80"/>
                </a:moveTo>
                <a:cubicBezTo>
                  <a:pt x="56" y="80"/>
                  <a:pt x="56" y="80"/>
                  <a:pt x="56" y="80"/>
                </a:cubicBezTo>
                <a:cubicBezTo>
                  <a:pt x="56" y="16"/>
                  <a:pt x="56" y="16"/>
                  <a:pt x="56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0"/>
                </a:lnTo>
                <a:close/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80"/>
                </a:move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201"/>
          <p:cNvSpPr>
            <a:spLocks noEditPoints="1"/>
          </p:cNvSpPr>
          <p:nvPr/>
        </p:nvSpPr>
        <p:spPr bwMode="auto">
          <a:xfrm>
            <a:off x="7434574" y="2445248"/>
            <a:ext cx="334275" cy="181742"/>
          </a:xfrm>
          <a:custGeom>
            <a:avLst/>
            <a:gdLst>
              <a:gd name="T0" fmla="*/ 16 w 176"/>
              <a:gd name="T1" fmla="*/ 80 h 96"/>
              <a:gd name="T2" fmla="*/ 88 w 176"/>
              <a:gd name="T3" fmla="*/ 80 h 96"/>
              <a:gd name="T4" fmla="*/ 88 w 176"/>
              <a:gd name="T5" fmla="*/ 16 h 96"/>
              <a:gd name="T6" fmla="*/ 16 w 176"/>
              <a:gd name="T7" fmla="*/ 16 h 96"/>
              <a:gd name="T8" fmla="*/ 16 w 176"/>
              <a:gd name="T9" fmla="*/ 80 h 96"/>
              <a:gd name="T10" fmla="*/ 168 w 176"/>
              <a:gd name="T11" fmla="*/ 32 h 96"/>
              <a:gd name="T12" fmla="*/ 168 w 176"/>
              <a:gd name="T13" fmla="*/ 16 h 96"/>
              <a:gd name="T14" fmla="*/ 152 w 176"/>
              <a:gd name="T15" fmla="*/ 0 h 96"/>
              <a:gd name="T16" fmla="*/ 16 w 176"/>
              <a:gd name="T17" fmla="*/ 0 h 96"/>
              <a:gd name="T18" fmla="*/ 0 w 176"/>
              <a:gd name="T19" fmla="*/ 16 h 96"/>
              <a:gd name="T20" fmla="*/ 0 w 176"/>
              <a:gd name="T21" fmla="*/ 80 h 96"/>
              <a:gd name="T22" fmla="*/ 16 w 176"/>
              <a:gd name="T23" fmla="*/ 96 h 96"/>
              <a:gd name="T24" fmla="*/ 152 w 176"/>
              <a:gd name="T25" fmla="*/ 96 h 96"/>
              <a:gd name="T26" fmla="*/ 168 w 176"/>
              <a:gd name="T27" fmla="*/ 80 h 96"/>
              <a:gd name="T28" fmla="*/ 168 w 176"/>
              <a:gd name="T29" fmla="*/ 64 h 96"/>
              <a:gd name="T30" fmla="*/ 176 w 176"/>
              <a:gd name="T31" fmla="*/ 56 h 96"/>
              <a:gd name="T32" fmla="*/ 176 w 176"/>
              <a:gd name="T33" fmla="*/ 40 h 96"/>
              <a:gd name="T34" fmla="*/ 168 w 176"/>
              <a:gd name="T35" fmla="*/ 32 h 96"/>
              <a:gd name="T36" fmla="*/ 160 w 176"/>
              <a:gd name="T37" fmla="*/ 80 h 96"/>
              <a:gd name="T38" fmla="*/ 152 w 176"/>
              <a:gd name="T39" fmla="*/ 88 h 96"/>
              <a:gd name="T40" fmla="*/ 16 w 176"/>
              <a:gd name="T41" fmla="*/ 88 h 96"/>
              <a:gd name="T42" fmla="*/ 8 w 176"/>
              <a:gd name="T43" fmla="*/ 80 h 96"/>
              <a:gd name="T44" fmla="*/ 8 w 176"/>
              <a:gd name="T45" fmla="*/ 16 h 96"/>
              <a:gd name="T46" fmla="*/ 16 w 176"/>
              <a:gd name="T47" fmla="*/ 8 h 96"/>
              <a:gd name="T48" fmla="*/ 152 w 176"/>
              <a:gd name="T49" fmla="*/ 8 h 96"/>
              <a:gd name="T50" fmla="*/ 160 w 176"/>
              <a:gd name="T51" fmla="*/ 16 h 96"/>
              <a:gd name="T52" fmla="*/ 160 w 176"/>
              <a:gd name="T53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96">
                <a:moveTo>
                  <a:pt x="16" y="80"/>
                </a:moveTo>
                <a:cubicBezTo>
                  <a:pt x="88" y="80"/>
                  <a:pt x="88" y="80"/>
                  <a:pt x="88" y="80"/>
                </a:cubicBezTo>
                <a:cubicBezTo>
                  <a:pt x="88" y="16"/>
                  <a:pt x="88" y="16"/>
                  <a:pt x="88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0"/>
                </a:lnTo>
                <a:close/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80"/>
                </a:move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202"/>
          <p:cNvSpPr>
            <a:spLocks noEditPoints="1"/>
          </p:cNvSpPr>
          <p:nvPr/>
        </p:nvSpPr>
        <p:spPr bwMode="auto">
          <a:xfrm>
            <a:off x="1682125" y="3082966"/>
            <a:ext cx="335898" cy="183365"/>
          </a:xfrm>
          <a:custGeom>
            <a:avLst/>
            <a:gdLst>
              <a:gd name="T0" fmla="*/ 168 w 176"/>
              <a:gd name="T1" fmla="*/ 32 h 96"/>
              <a:gd name="T2" fmla="*/ 168 w 176"/>
              <a:gd name="T3" fmla="*/ 16 h 96"/>
              <a:gd name="T4" fmla="*/ 152 w 176"/>
              <a:gd name="T5" fmla="*/ 0 h 96"/>
              <a:gd name="T6" fmla="*/ 16 w 176"/>
              <a:gd name="T7" fmla="*/ 0 h 96"/>
              <a:gd name="T8" fmla="*/ 0 w 176"/>
              <a:gd name="T9" fmla="*/ 16 h 96"/>
              <a:gd name="T10" fmla="*/ 0 w 176"/>
              <a:gd name="T11" fmla="*/ 80 h 96"/>
              <a:gd name="T12" fmla="*/ 16 w 176"/>
              <a:gd name="T13" fmla="*/ 96 h 96"/>
              <a:gd name="T14" fmla="*/ 152 w 176"/>
              <a:gd name="T15" fmla="*/ 96 h 96"/>
              <a:gd name="T16" fmla="*/ 168 w 176"/>
              <a:gd name="T17" fmla="*/ 80 h 96"/>
              <a:gd name="T18" fmla="*/ 168 w 176"/>
              <a:gd name="T19" fmla="*/ 64 h 96"/>
              <a:gd name="T20" fmla="*/ 176 w 176"/>
              <a:gd name="T21" fmla="*/ 56 h 96"/>
              <a:gd name="T22" fmla="*/ 176 w 176"/>
              <a:gd name="T23" fmla="*/ 40 h 96"/>
              <a:gd name="T24" fmla="*/ 168 w 176"/>
              <a:gd name="T25" fmla="*/ 32 h 96"/>
              <a:gd name="T26" fmla="*/ 160 w 176"/>
              <a:gd name="T27" fmla="*/ 80 h 96"/>
              <a:gd name="T28" fmla="*/ 152 w 176"/>
              <a:gd name="T29" fmla="*/ 88 h 96"/>
              <a:gd name="T30" fmla="*/ 16 w 176"/>
              <a:gd name="T31" fmla="*/ 88 h 96"/>
              <a:gd name="T32" fmla="*/ 8 w 176"/>
              <a:gd name="T33" fmla="*/ 80 h 96"/>
              <a:gd name="T34" fmla="*/ 8 w 176"/>
              <a:gd name="T35" fmla="*/ 16 h 96"/>
              <a:gd name="T36" fmla="*/ 16 w 176"/>
              <a:gd name="T37" fmla="*/ 8 h 96"/>
              <a:gd name="T38" fmla="*/ 152 w 176"/>
              <a:gd name="T39" fmla="*/ 8 h 96"/>
              <a:gd name="T40" fmla="*/ 160 w 176"/>
              <a:gd name="T41" fmla="*/ 16 h 96"/>
              <a:gd name="T42" fmla="*/ 160 w 176"/>
              <a:gd name="T43" fmla="*/ 80 h 96"/>
              <a:gd name="T44" fmla="*/ 16 w 176"/>
              <a:gd name="T45" fmla="*/ 80 h 96"/>
              <a:gd name="T46" fmla="*/ 120 w 176"/>
              <a:gd name="T47" fmla="*/ 80 h 96"/>
              <a:gd name="T48" fmla="*/ 120 w 176"/>
              <a:gd name="T49" fmla="*/ 16 h 96"/>
              <a:gd name="T50" fmla="*/ 16 w 176"/>
              <a:gd name="T51" fmla="*/ 16 h 96"/>
              <a:gd name="T52" fmla="*/ 16 w 176"/>
              <a:gd name="T53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96"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80"/>
                </a:move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80"/>
                </a:lnTo>
                <a:close/>
                <a:moveTo>
                  <a:pt x="16" y="80"/>
                </a:moveTo>
                <a:cubicBezTo>
                  <a:pt x="120" y="80"/>
                  <a:pt x="120" y="80"/>
                  <a:pt x="120" y="80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203"/>
          <p:cNvSpPr>
            <a:spLocks noEditPoints="1"/>
          </p:cNvSpPr>
          <p:nvPr/>
        </p:nvSpPr>
        <p:spPr bwMode="auto">
          <a:xfrm>
            <a:off x="2321466" y="3082966"/>
            <a:ext cx="334275" cy="183365"/>
          </a:xfrm>
          <a:custGeom>
            <a:avLst/>
            <a:gdLst>
              <a:gd name="T0" fmla="*/ 168 w 176"/>
              <a:gd name="T1" fmla="*/ 32 h 96"/>
              <a:gd name="T2" fmla="*/ 168 w 176"/>
              <a:gd name="T3" fmla="*/ 16 h 96"/>
              <a:gd name="T4" fmla="*/ 152 w 176"/>
              <a:gd name="T5" fmla="*/ 0 h 96"/>
              <a:gd name="T6" fmla="*/ 16 w 176"/>
              <a:gd name="T7" fmla="*/ 0 h 96"/>
              <a:gd name="T8" fmla="*/ 0 w 176"/>
              <a:gd name="T9" fmla="*/ 16 h 96"/>
              <a:gd name="T10" fmla="*/ 0 w 176"/>
              <a:gd name="T11" fmla="*/ 80 h 96"/>
              <a:gd name="T12" fmla="*/ 16 w 176"/>
              <a:gd name="T13" fmla="*/ 96 h 96"/>
              <a:gd name="T14" fmla="*/ 152 w 176"/>
              <a:gd name="T15" fmla="*/ 96 h 96"/>
              <a:gd name="T16" fmla="*/ 168 w 176"/>
              <a:gd name="T17" fmla="*/ 80 h 96"/>
              <a:gd name="T18" fmla="*/ 168 w 176"/>
              <a:gd name="T19" fmla="*/ 64 h 96"/>
              <a:gd name="T20" fmla="*/ 176 w 176"/>
              <a:gd name="T21" fmla="*/ 56 h 96"/>
              <a:gd name="T22" fmla="*/ 176 w 176"/>
              <a:gd name="T23" fmla="*/ 40 h 96"/>
              <a:gd name="T24" fmla="*/ 168 w 176"/>
              <a:gd name="T25" fmla="*/ 32 h 96"/>
              <a:gd name="T26" fmla="*/ 160 w 176"/>
              <a:gd name="T27" fmla="*/ 80 h 96"/>
              <a:gd name="T28" fmla="*/ 152 w 176"/>
              <a:gd name="T29" fmla="*/ 88 h 96"/>
              <a:gd name="T30" fmla="*/ 16 w 176"/>
              <a:gd name="T31" fmla="*/ 88 h 96"/>
              <a:gd name="T32" fmla="*/ 8 w 176"/>
              <a:gd name="T33" fmla="*/ 80 h 96"/>
              <a:gd name="T34" fmla="*/ 8 w 176"/>
              <a:gd name="T35" fmla="*/ 16 h 96"/>
              <a:gd name="T36" fmla="*/ 16 w 176"/>
              <a:gd name="T37" fmla="*/ 8 h 96"/>
              <a:gd name="T38" fmla="*/ 152 w 176"/>
              <a:gd name="T39" fmla="*/ 8 h 96"/>
              <a:gd name="T40" fmla="*/ 160 w 176"/>
              <a:gd name="T41" fmla="*/ 16 h 96"/>
              <a:gd name="T42" fmla="*/ 160 w 176"/>
              <a:gd name="T43" fmla="*/ 80 h 96"/>
              <a:gd name="T44" fmla="*/ 16 w 176"/>
              <a:gd name="T45" fmla="*/ 80 h 96"/>
              <a:gd name="T46" fmla="*/ 152 w 176"/>
              <a:gd name="T47" fmla="*/ 80 h 96"/>
              <a:gd name="T48" fmla="*/ 152 w 176"/>
              <a:gd name="T49" fmla="*/ 16 h 96"/>
              <a:gd name="T50" fmla="*/ 16 w 176"/>
              <a:gd name="T51" fmla="*/ 16 h 96"/>
              <a:gd name="T52" fmla="*/ 16 w 176"/>
              <a:gd name="T53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96">
                <a:moveTo>
                  <a:pt x="168" y="32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1" y="0"/>
                  <a:pt x="15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61" y="96"/>
                  <a:pt x="168" y="89"/>
                  <a:pt x="168" y="80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72" y="64"/>
                  <a:pt x="176" y="60"/>
                  <a:pt x="176" y="5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0" y="80"/>
                </a:moveTo>
                <a:cubicBezTo>
                  <a:pt x="160" y="84"/>
                  <a:pt x="156" y="88"/>
                  <a:pt x="15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60" y="12"/>
                  <a:pt x="160" y="16"/>
                </a:cubicBezTo>
                <a:lnTo>
                  <a:pt x="160" y="80"/>
                </a:lnTo>
                <a:close/>
                <a:moveTo>
                  <a:pt x="16" y="80"/>
                </a:moveTo>
                <a:cubicBezTo>
                  <a:pt x="152" y="80"/>
                  <a:pt x="152" y="80"/>
                  <a:pt x="152" y="80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204"/>
          <p:cNvSpPr>
            <a:spLocks noEditPoints="1"/>
          </p:cNvSpPr>
          <p:nvPr/>
        </p:nvSpPr>
        <p:spPr bwMode="auto">
          <a:xfrm>
            <a:off x="2975411" y="3006699"/>
            <a:ext cx="305067" cy="334275"/>
          </a:xfrm>
          <a:custGeom>
            <a:avLst/>
            <a:gdLst>
              <a:gd name="T0" fmla="*/ 80 w 160"/>
              <a:gd name="T1" fmla="*/ 104 h 176"/>
              <a:gd name="T2" fmla="*/ 84 w 160"/>
              <a:gd name="T3" fmla="*/ 100 h 176"/>
              <a:gd name="T4" fmla="*/ 84 w 160"/>
              <a:gd name="T5" fmla="*/ 4 h 176"/>
              <a:gd name="T6" fmla="*/ 80 w 160"/>
              <a:gd name="T7" fmla="*/ 0 h 176"/>
              <a:gd name="T8" fmla="*/ 76 w 160"/>
              <a:gd name="T9" fmla="*/ 4 h 176"/>
              <a:gd name="T10" fmla="*/ 76 w 160"/>
              <a:gd name="T11" fmla="*/ 100 h 176"/>
              <a:gd name="T12" fmla="*/ 80 w 160"/>
              <a:gd name="T13" fmla="*/ 104 h 176"/>
              <a:gd name="T14" fmla="*/ 96 w 160"/>
              <a:gd name="T15" fmla="*/ 18 h 176"/>
              <a:gd name="T16" fmla="*/ 96 w 160"/>
              <a:gd name="T17" fmla="*/ 18 h 176"/>
              <a:gd name="T18" fmla="*/ 92 w 160"/>
              <a:gd name="T19" fmla="*/ 22 h 176"/>
              <a:gd name="T20" fmla="*/ 96 w 160"/>
              <a:gd name="T21" fmla="*/ 26 h 176"/>
              <a:gd name="T22" fmla="*/ 96 w 160"/>
              <a:gd name="T23" fmla="*/ 26 h 176"/>
              <a:gd name="T24" fmla="*/ 152 w 160"/>
              <a:gd name="T25" fmla="*/ 96 h 176"/>
              <a:gd name="T26" fmla="*/ 80 w 160"/>
              <a:gd name="T27" fmla="*/ 168 h 176"/>
              <a:gd name="T28" fmla="*/ 8 w 160"/>
              <a:gd name="T29" fmla="*/ 96 h 176"/>
              <a:gd name="T30" fmla="*/ 64 w 160"/>
              <a:gd name="T31" fmla="*/ 26 h 176"/>
              <a:gd name="T32" fmla="*/ 64 w 160"/>
              <a:gd name="T33" fmla="*/ 26 h 176"/>
              <a:gd name="T34" fmla="*/ 68 w 160"/>
              <a:gd name="T35" fmla="*/ 22 h 176"/>
              <a:gd name="T36" fmla="*/ 64 w 160"/>
              <a:gd name="T37" fmla="*/ 18 h 176"/>
              <a:gd name="T38" fmla="*/ 64 w 160"/>
              <a:gd name="T39" fmla="*/ 18 h 176"/>
              <a:gd name="T40" fmla="*/ 0 w 160"/>
              <a:gd name="T41" fmla="*/ 96 h 176"/>
              <a:gd name="T42" fmla="*/ 80 w 160"/>
              <a:gd name="T43" fmla="*/ 176 h 176"/>
              <a:gd name="T44" fmla="*/ 160 w 160"/>
              <a:gd name="T45" fmla="*/ 96 h 176"/>
              <a:gd name="T46" fmla="*/ 96 w 160"/>
              <a:gd name="T47" fmla="*/ 1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76">
                <a:moveTo>
                  <a:pt x="80" y="104"/>
                </a:moveTo>
                <a:cubicBezTo>
                  <a:pt x="82" y="104"/>
                  <a:pt x="84" y="102"/>
                  <a:pt x="84" y="100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78" y="0"/>
                  <a:pt x="76" y="2"/>
                  <a:pt x="76" y="4"/>
                </a:cubicBezTo>
                <a:cubicBezTo>
                  <a:pt x="76" y="100"/>
                  <a:pt x="76" y="100"/>
                  <a:pt x="76" y="100"/>
                </a:cubicBezTo>
                <a:cubicBezTo>
                  <a:pt x="76" y="102"/>
                  <a:pt x="78" y="104"/>
                  <a:pt x="80" y="104"/>
                </a:cubicBezTo>
                <a:moveTo>
                  <a:pt x="96" y="18"/>
                </a:moveTo>
                <a:cubicBezTo>
                  <a:pt x="96" y="18"/>
                  <a:pt x="96" y="18"/>
                  <a:pt x="96" y="18"/>
                </a:cubicBezTo>
                <a:cubicBezTo>
                  <a:pt x="94" y="18"/>
                  <a:pt x="92" y="20"/>
                  <a:pt x="92" y="22"/>
                </a:cubicBezTo>
                <a:cubicBezTo>
                  <a:pt x="92" y="24"/>
                  <a:pt x="94" y="26"/>
                  <a:pt x="96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128" y="33"/>
                  <a:pt x="152" y="62"/>
                  <a:pt x="152" y="96"/>
                </a:cubicBezTo>
                <a:cubicBezTo>
                  <a:pt x="152" y="136"/>
                  <a:pt x="120" y="168"/>
                  <a:pt x="80" y="168"/>
                </a:cubicBezTo>
                <a:cubicBezTo>
                  <a:pt x="40" y="168"/>
                  <a:pt x="8" y="136"/>
                  <a:pt x="8" y="96"/>
                </a:cubicBezTo>
                <a:cubicBezTo>
                  <a:pt x="8" y="62"/>
                  <a:pt x="32" y="33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66" y="26"/>
                  <a:pt x="68" y="24"/>
                  <a:pt x="68" y="22"/>
                </a:cubicBezTo>
                <a:cubicBezTo>
                  <a:pt x="68" y="20"/>
                  <a:pt x="66" y="18"/>
                  <a:pt x="64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27" y="25"/>
                  <a:pt x="0" y="57"/>
                  <a:pt x="0" y="96"/>
                </a:cubicBezTo>
                <a:cubicBezTo>
                  <a:pt x="0" y="140"/>
                  <a:pt x="36" y="176"/>
                  <a:pt x="80" y="176"/>
                </a:cubicBezTo>
                <a:cubicBezTo>
                  <a:pt x="124" y="176"/>
                  <a:pt x="160" y="140"/>
                  <a:pt x="160" y="96"/>
                </a:cubicBezTo>
                <a:cubicBezTo>
                  <a:pt x="160" y="57"/>
                  <a:pt x="133" y="25"/>
                  <a:pt x="96" y="1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206"/>
          <p:cNvSpPr>
            <a:spLocks noEditPoints="1"/>
          </p:cNvSpPr>
          <p:nvPr/>
        </p:nvSpPr>
        <p:spPr bwMode="auto">
          <a:xfrm>
            <a:off x="3600149" y="3052134"/>
            <a:ext cx="334275" cy="243404"/>
          </a:xfrm>
          <a:custGeom>
            <a:avLst/>
            <a:gdLst>
              <a:gd name="T0" fmla="*/ 84 w 176"/>
              <a:gd name="T1" fmla="*/ 128 h 128"/>
              <a:gd name="T2" fmla="*/ 92 w 176"/>
              <a:gd name="T3" fmla="*/ 128 h 128"/>
              <a:gd name="T4" fmla="*/ 92 w 176"/>
              <a:gd name="T5" fmla="*/ 0 h 128"/>
              <a:gd name="T6" fmla="*/ 84 w 176"/>
              <a:gd name="T7" fmla="*/ 0 h 128"/>
              <a:gd name="T8" fmla="*/ 84 w 176"/>
              <a:gd name="T9" fmla="*/ 128 h 128"/>
              <a:gd name="T10" fmla="*/ 56 w 176"/>
              <a:gd name="T11" fmla="*/ 128 h 128"/>
              <a:gd name="T12" fmla="*/ 76 w 176"/>
              <a:gd name="T13" fmla="*/ 128 h 128"/>
              <a:gd name="T14" fmla="*/ 76 w 176"/>
              <a:gd name="T15" fmla="*/ 0 h 128"/>
              <a:gd name="T16" fmla="*/ 56 w 176"/>
              <a:gd name="T17" fmla="*/ 0 h 128"/>
              <a:gd name="T18" fmla="*/ 56 w 176"/>
              <a:gd name="T19" fmla="*/ 128 h 128"/>
              <a:gd name="T20" fmla="*/ 16 w 176"/>
              <a:gd name="T21" fmla="*/ 128 h 128"/>
              <a:gd name="T22" fmla="*/ 32 w 176"/>
              <a:gd name="T23" fmla="*/ 128 h 128"/>
              <a:gd name="T24" fmla="*/ 32 w 176"/>
              <a:gd name="T25" fmla="*/ 0 h 128"/>
              <a:gd name="T26" fmla="*/ 16 w 176"/>
              <a:gd name="T27" fmla="*/ 0 h 128"/>
              <a:gd name="T28" fmla="*/ 16 w 176"/>
              <a:gd name="T29" fmla="*/ 128 h 128"/>
              <a:gd name="T30" fmla="*/ 0 w 176"/>
              <a:gd name="T31" fmla="*/ 8 h 128"/>
              <a:gd name="T32" fmla="*/ 0 w 176"/>
              <a:gd name="T33" fmla="*/ 120 h 128"/>
              <a:gd name="T34" fmla="*/ 8 w 176"/>
              <a:gd name="T35" fmla="*/ 128 h 128"/>
              <a:gd name="T36" fmla="*/ 8 w 176"/>
              <a:gd name="T37" fmla="*/ 0 h 128"/>
              <a:gd name="T38" fmla="*/ 0 w 176"/>
              <a:gd name="T39" fmla="*/ 8 h 128"/>
              <a:gd name="T40" fmla="*/ 40 w 176"/>
              <a:gd name="T41" fmla="*/ 128 h 128"/>
              <a:gd name="T42" fmla="*/ 48 w 176"/>
              <a:gd name="T43" fmla="*/ 128 h 128"/>
              <a:gd name="T44" fmla="*/ 48 w 176"/>
              <a:gd name="T45" fmla="*/ 0 h 128"/>
              <a:gd name="T46" fmla="*/ 40 w 176"/>
              <a:gd name="T47" fmla="*/ 0 h 128"/>
              <a:gd name="T48" fmla="*/ 40 w 176"/>
              <a:gd name="T49" fmla="*/ 128 h 128"/>
              <a:gd name="T50" fmla="*/ 168 w 176"/>
              <a:gd name="T51" fmla="*/ 0 h 128"/>
              <a:gd name="T52" fmla="*/ 160 w 176"/>
              <a:gd name="T53" fmla="*/ 0 h 128"/>
              <a:gd name="T54" fmla="*/ 160 w 176"/>
              <a:gd name="T55" fmla="*/ 128 h 128"/>
              <a:gd name="T56" fmla="*/ 168 w 176"/>
              <a:gd name="T57" fmla="*/ 128 h 128"/>
              <a:gd name="T58" fmla="*/ 176 w 176"/>
              <a:gd name="T59" fmla="*/ 120 h 128"/>
              <a:gd name="T60" fmla="*/ 176 w 176"/>
              <a:gd name="T61" fmla="*/ 8 h 128"/>
              <a:gd name="T62" fmla="*/ 168 w 176"/>
              <a:gd name="T63" fmla="*/ 0 h 128"/>
              <a:gd name="T64" fmla="*/ 144 w 176"/>
              <a:gd name="T65" fmla="*/ 128 h 128"/>
              <a:gd name="T66" fmla="*/ 152 w 176"/>
              <a:gd name="T67" fmla="*/ 128 h 128"/>
              <a:gd name="T68" fmla="*/ 152 w 176"/>
              <a:gd name="T69" fmla="*/ 0 h 128"/>
              <a:gd name="T70" fmla="*/ 144 w 176"/>
              <a:gd name="T71" fmla="*/ 0 h 128"/>
              <a:gd name="T72" fmla="*/ 144 w 176"/>
              <a:gd name="T73" fmla="*/ 128 h 128"/>
              <a:gd name="T74" fmla="*/ 116 w 176"/>
              <a:gd name="T75" fmla="*/ 128 h 128"/>
              <a:gd name="T76" fmla="*/ 136 w 176"/>
              <a:gd name="T77" fmla="*/ 128 h 128"/>
              <a:gd name="T78" fmla="*/ 136 w 176"/>
              <a:gd name="T79" fmla="*/ 0 h 128"/>
              <a:gd name="T80" fmla="*/ 116 w 176"/>
              <a:gd name="T81" fmla="*/ 0 h 128"/>
              <a:gd name="T82" fmla="*/ 116 w 176"/>
              <a:gd name="T83" fmla="*/ 128 h 128"/>
              <a:gd name="T84" fmla="*/ 100 w 176"/>
              <a:gd name="T85" fmla="*/ 128 h 128"/>
              <a:gd name="T86" fmla="*/ 108 w 176"/>
              <a:gd name="T87" fmla="*/ 128 h 128"/>
              <a:gd name="T88" fmla="*/ 108 w 176"/>
              <a:gd name="T89" fmla="*/ 0 h 128"/>
              <a:gd name="T90" fmla="*/ 100 w 176"/>
              <a:gd name="T91" fmla="*/ 0 h 128"/>
              <a:gd name="T92" fmla="*/ 100 w 176"/>
              <a:gd name="T9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28">
                <a:moveTo>
                  <a:pt x="84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0"/>
                  <a:pt x="92" y="0"/>
                  <a:pt x="92" y="0"/>
                </a:cubicBezTo>
                <a:cubicBezTo>
                  <a:pt x="84" y="0"/>
                  <a:pt x="84" y="0"/>
                  <a:pt x="84" y="0"/>
                </a:cubicBezTo>
                <a:lnTo>
                  <a:pt x="84" y="128"/>
                </a:lnTo>
                <a:close/>
                <a:moveTo>
                  <a:pt x="56" y="128"/>
                </a:moveTo>
                <a:cubicBezTo>
                  <a:pt x="76" y="128"/>
                  <a:pt x="76" y="128"/>
                  <a:pt x="76" y="128"/>
                </a:cubicBezTo>
                <a:cubicBezTo>
                  <a:pt x="76" y="0"/>
                  <a:pt x="76" y="0"/>
                  <a:pt x="76" y="0"/>
                </a:cubicBezTo>
                <a:cubicBezTo>
                  <a:pt x="56" y="0"/>
                  <a:pt x="56" y="0"/>
                  <a:pt x="56" y="0"/>
                </a:cubicBezTo>
                <a:lnTo>
                  <a:pt x="56" y="128"/>
                </a:lnTo>
                <a:close/>
                <a:moveTo>
                  <a:pt x="16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0"/>
                  <a:pt x="32" y="0"/>
                  <a:pt x="32" y="0"/>
                </a:cubicBezTo>
                <a:cubicBezTo>
                  <a:pt x="16" y="0"/>
                  <a:pt x="16" y="0"/>
                  <a:pt x="16" y="0"/>
                </a:cubicBezTo>
                <a:lnTo>
                  <a:pt x="16" y="128"/>
                </a:lnTo>
                <a:close/>
                <a:moveTo>
                  <a:pt x="0" y="8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moveTo>
                  <a:pt x="40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0"/>
                  <a:pt x="48" y="0"/>
                  <a:pt x="48" y="0"/>
                </a:cubicBezTo>
                <a:cubicBezTo>
                  <a:pt x="40" y="0"/>
                  <a:pt x="40" y="0"/>
                  <a:pt x="40" y="0"/>
                </a:cubicBezTo>
                <a:lnTo>
                  <a:pt x="40" y="128"/>
                </a:lnTo>
                <a:close/>
                <a:moveTo>
                  <a:pt x="168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44" y="128"/>
                </a:moveTo>
                <a:cubicBezTo>
                  <a:pt x="152" y="128"/>
                  <a:pt x="152" y="128"/>
                  <a:pt x="152" y="128"/>
                </a:cubicBezTo>
                <a:cubicBezTo>
                  <a:pt x="152" y="0"/>
                  <a:pt x="152" y="0"/>
                  <a:pt x="152" y="0"/>
                </a:cubicBezTo>
                <a:cubicBezTo>
                  <a:pt x="144" y="0"/>
                  <a:pt x="144" y="0"/>
                  <a:pt x="144" y="0"/>
                </a:cubicBezTo>
                <a:lnTo>
                  <a:pt x="144" y="128"/>
                </a:lnTo>
                <a:close/>
                <a:moveTo>
                  <a:pt x="116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6" y="0"/>
                  <a:pt x="136" y="0"/>
                  <a:pt x="136" y="0"/>
                </a:cubicBezTo>
                <a:cubicBezTo>
                  <a:pt x="116" y="0"/>
                  <a:pt x="116" y="0"/>
                  <a:pt x="116" y="0"/>
                </a:cubicBezTo>
                <a:lnTo>
                  <a:pt x="116" y="128"/>
                </a:lnTo>
                <a:close/>
                <a:moveTo>
                  <a:pt x="100" y="128"/>
                </a:moveTo>
                <a:cubicBezTo>
                  <a:pt x="108" y="128"/>
                  <a:pt x="108" y="128"/>
                  <a:pt x="108" y="128"/>
                </a:cubicBezTo>
                <a:cubicBezTo>
                  <a:pt x="108" y="0"/>
                  <a:pt x="108" y="0"/>
                  <a:pt x="108" y="0"/>
                </a:cubicBezTo>
                <a:cubicBezTo>
                  <a:pt x="100" y="0"/>
                  <a:pt x="100" y="0"/>
                  <a:pt x="100" y="0"/>
                </a:cubicBezTo>
                <a:lnTo>
                  <a:pt x="100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207"/>
          <p:cNvSpPr>
            <a:spLocks noEditPoints="1"/>
          </p:cNvSpPr>
          <p:nvPr/>
        </p:nvSpPr>
        <p:spPr bwMode="auto">
          <a:xfrm>
            <a:off x="4239490" y="3006699"/>
            <a:ext cx="334275" cy="334275"/>
          </a:xfrm>
          <a:custGeom>
            <a:avLst/>
            <a:gdLst>
              <a:gd name="T0" fmla="*/ 32 w 176"/>
              <a:gd name="T1" fmla="*/ 0 h 176"/>
              <a:gd name="T2" fmla="*/ 16 w 176"/>
              <a:gd name="T3" fmla="*/ 65 h 176"/>
              <a:gd name="T4" fmla="*/ 0 w 176"/>
              <a:gd name="T5" fmla="*/ 8 h 176"/>
              <a:gd name="T6" fmla="*/ 8 w 176"/>
              <a:gd name="T7" fmla="*/ 128 h 176"/>
              <a:gd name="T8" fmla="*/ 0 w 176"/>
              <a:gd name="T9" fmla="*/ 8 h 176"/>
              <a:gd name="T10" fmla="*/ 40 w 176"/>
              <a:gd name="T11" fmla="*/ 0 h 176"/>
              <a:gd name="T12" fmla="*/ 48 w 176"/>
              <a:gd name="T13" fmla="*/ 37 h 176"/>
              <a:gd name="T14" fmla="*/ 76 w 176"/>
              <a:gd name="T15" fmla="*/ 32 h 176"/>
              <a:gd name="T16" fmla="*/ 56 w 176"/>
              <a:gd name="T17" fmla="*/ 0 h 176"/>
              <a:gd name="T18" fmla="*/ 72 w 176"/>
              <a:gd name="T19" fmla="*/ 32 h 176"/>
              <a:gd name="T20" fmla="*/ 108 w 176"/>
              <a:gd name="T21" fmla="*/ 0 h 176"/>
              <a:gd name="T22" fmla="*/ 100 w 176"/>
              <a:gd name="T23" fmla="*/ 39 h 176"/>
              <a:gd name="T24" fmla="*/ 108 w 176"/>
              <a:gd name="T25" fmla="*/ 0 h 176"/>
              <a:gd name="T26" fmla="*/ 17 w 176"/>
              <a:gd name="T27" fmla="*/ 128 h 176"/>
              <a:gd name="T28" fmla="*/ 16 w 176"/>
              <a:gd name="T29" fmla="*/ 128 h 176"/>
              <a:gd name="T30" fmla="*/ 84 w 176"/>
              <a:gd name="T31" fmla="*/ 0 h 176"/>
              <a:gd name="T32" fmla="*/ 92 w 176"/>
              <a:gd name="T33" fmla="*/ 35 h 176"/>
              <a:gd name="T34" fmla="*/ 136 w 176"/>
              <a:gd name="T35" fmla="*/ 0 h 176"/>
              <a:gd name="T36" fmla="*/ 116 w 176"/>
              <a:gd name="T37" fmla="*/ 50 h 176"/>
              <a:gd name="T38" fmla="*/ 136 w 176"/>
              <a:gd name="T39" fmla="*/ 0 h 176"/>
              <a:gd name="T40" fmla="*/ 136 w 176"/>
              <a:gd name="T41" fmla="*/ 96 h 176"/>
              <a:gd name="T42" fmla="*/ 136 w 176"/>
              <a:gd name="T43" fmla="*/ 128 h 176"/>
              <a:gd name="T44" fmla="*/ 152 w 176"/>
              <a:gd name="T45" fmla="*/ 128 h 176"/>
              <a:gd name="T46" fmla="*/ 144 w 176"/>
              <a:gd name="T47" fmla="*/ 0 h 176"/>
              <a:gd name="T48" fmla="*/ 114 w 176"/>
              <a:gd name="T49" fmla="*/ 133 h 176"/>
              <a:gd name="T50" fmla="*/ 72 w 176"/>
              <a:gd name="T51" fmla="*/ 40 h 176"/>
              <a:gd name="T52" fmla="*/ 72 w 176"/>
              <a:gd name="T53" fmla="*/ 152 h 176"/>
              <a:gd name="T54" fmla="*/ 145 w 176"/>
              <a:gd name="T55" fmla="*/ 175 h 176"/>
              <a:gd name="T56" fmla="*/ 152 w 176"/>
              <a:gd name="T57" fmla="*/ 172 h 176"/>
              <a:gd name="T58" fmla="*/ 114 w 176"/>
              <a:gd name="T59" fmla="*/ 133 h 176"/>
              <a:gd name="T60" fmla="*/ 24 w 176"/>
              <a:gd name="T61" fmla="*/ 96 h 176"/>
              <a:gd name="T62" fmla="*/ 120 w 176"/>
              <a:gd name="T63" fmla="*/ 96 h 176"/>
              <a:gd name="T64" fmla="*/ 168 w 176"/>
              <a:gd name="T65" fmla="*/ 0 h 176"/>
              <a:gd name="T66" fmla="*/ 160 w 176"/>
              <a:gd name="T67" fmla="*/ 128 h 176"/>
              <a:gd name="T68" fmla="*/ 176 w 176"/>
              <a:gd name="T69" fmla="*/ 120 h 176"/>
              <a:gd name="T70" fmla="*/ 168 w 176"/>
              <a:gd name="T71" fmla="*/ 0 h 176"/>
              <a:gd name="T72" fmla="*/ 56 w 176"/>
              <a:gd name="T73" fmla="*/ 124 h 176"/>
              <a:gd name="T74" fmla="*/ 76 w 176"/>
              <a:gd name="T75" fmla="*/ 128 h 176"/>
              <a:gd name="T76" fmla="*/ 72 w 176"/>
              <a:gd name="T77" fmla="*/ 64 h 176"/>
              <a:gd name="T78" fmla="*/ 48 w 176"/>
              <a:gd name="T79" fmla="*/ 117 h 176"/>
              <a:gd name="T80" fmla="*/ 40 w 176"/>
              <a:gd name="T81" fmla="*/ 96 h 176"/>
              <a:gd name="T82" fmla="*/ 100 w 176"/>
              <a:gd name="T83" fmla="*/ 111 h 176"/>
              <a:gd name="T84" fmla="*/ 100 w 176"/>
              <a:gd name="T85" fmla="*/ 81 h 176"/>
              <a:gd name="T86" fmla="*/ 84 w 176"/>
              <a:gd name="T87" fmla="*/ 126 h 176"/>
              <a:gd name="T88" fmla="*/ 92 w 176"/>
              <a:gd name="T89" fmla="*/ 71 h 176"/>
              <a:gd name="T90" fmla="*/ 84 w 176"/>
              <a:gd name="T91" fmla="*/ 12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32" y="46"/>
                </a:moveTo>
                <a:cubicBezTo>
                  <a:pt x="32" y="0"/>
                  <a:pt x="32" y="0"/>
                  <a:pt x="3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65"/>
                  <a:pt x="16" y="65"/>
                  <a:pt x="16" y="65"/>
                </a:cubicBezTo>
                <a:cubicBezTo>
                  <a:pt x="20" y="58"/>
                  <a:pt x="26" y="51"/>
                  <a:pt x="32" y="46"/>
                </a:cubicBezTo>
                <a:moveTo>
                  <a:pt x="0" y="8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moveTo>
                  <a:pt x="48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41"/>
                  <a:pt x="40" y="41"/>
                  <a:pt x="40" y="41"/>
                </a:cubicBezTo>
                <a:cubicBezTo>
                  <a:pt x="43" y="39"/>
                  <a:pt x="45" y="38"/>
                  <a:pt x="48" y="37"/>
                </a:cubicBezTo>
                <a:lnTo>
                  <a:pt x="48" y="0"/>
                </a:lnTo>
                <a:close/>
                <a:moveTo>
                  <a:pt x="76" y="32"/>
                </a:moveTo>
                <a:cubicBezTo>
                  <a:pt x="76" y="0"/>
                  <a:pt x="76" y="0"/>
                  <a:pt x="7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34"/>
                  <a:pt x="56" y="34"/>
                  <a:pt x="56" y="34"/>
                </a:cubicBezTo>
                <a:cubicBezTo>
                  <a:pt x="61" y="33"/>
                  <a:pt x="66" y="32"/>
                  <a:pt x="72" y="32"/>
                </a:cubicBezTo>
                <a:cubicBezTo>
                  <a:pt x="73" y="32"/>
                  <a:pt x="75" y="32"/>
                  <a:pt x="76" y="32"/>
                </a:cubicBezTo>
                <a:moveTo>
                  <a:pt x="108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39"/>
                  <a:pt x="100" y="39"/>
                  <a:pt x="100" y="39"/>
                </a:cubicBezTo>
                <a:cubicBezTo>
                  <a:pt x="103" y="40"/>
                  <a:pt x="105" y="41"/>
                  <a:pt x="108" y="43"/>
                </a:cubicBezTo>
                <a:lnTo>
                  <a:pt x="108" y="0"/>
                </a:lnTo>
                <a:close/>
                <a:moveTo>
                  <a:pt x="16" y="128"/>
                </a:moveTo>
                <a:cubicBezTo>
                  <a:pt x="17" y="128"/>
                  <a:pt x="17" y="128"/>
                  <a:pt x="17" y="128"/>
                </a:cubicBezTo>
                <a:cubicBezTo>
                  <a:pt x="16" y="128"/>
                  <a:pt x="16" y="127"/>
                  <a:pt x="16" y="127"/>
                </a:cubicBezTo>
                <a:lnTo>
                  <a:pt x="16" y="128"/>
                </a:lnTo>
                <a:close/>
                <a:moveTo>
                  <a:pt x="92" y="0"/>
                </a:moveTo>
                <a:cubicBezTo>
                  <a:pt x="84" y="0"/>
                  <a:pt x="84" y="0"/>
                  <a:pt x="84" y="0"/>
                </a:cubicBezTo>
                <a:cubicBezTo>
                  <a:pt x="84" y="33"/>
                  <a:pt x="84" y="33"/>
                  <a:pt x="84" y="33"/>
                </a:cubicBezTo>
                <a:cubicBezTo>
                  <a:pt x="87" y="34"/>
                  <a:pt x="89" y="34"/>
                  <a:pt x="92" y="35"/>
                </a:cubicBezTo>
                <a:lnTo>
                  <a:pt x="92" y="0"/>
                </a:lnTo>
                <a:close/>
                <a:moveTo>
                  <a:pt x="136" y="0"/>
                </a:moveTo>
                <a:cubicBezTo>
                  <a:pt x="116" y="0"/>
                  <a:pt x="116" y="0"/>
                  <a:pt x="116" y="0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28" y="61"/>
                  <a:pt x="136" y="78"/>
                  <a:pt x="136" y="96"/>
                </a:cubicBezTo>
                <a:lnTo>
                  <a:pt x="136" y="0"/>
                </a:lnTo>
                <a:close/>
                <a:moveTo>
                  <a:pt x="136" y="128"/>
                </a:moveTo>
                <a:cubicBezTo>
                  <a:pt x="136" y="96"/>
                  <a:pt x="136" y="96"/>
                  <a:pt x="136" y="96"/>
                </a:cubicBezTo>
                <a:cubicBezTo>
                  <a:pt x="136" y="108"/>
                  <a:pt x="133" y="119"/>
                  <a:pt x="127" y="128"/>
                </a:cubicBezTo>
                <a:lnTo>
                  <a:pt x="136" y="128"/>
                </a:lnTo>
                <a:close/>
                <a:moveTo>
                  <a:pt x="144" y="128"/>
                </a:moveTo>
                <a:cubicBezTo>
                  <a:pt x="152" y="128"/>
                  <a:pt x="152" y="128"/>
                  <a:pt x="152" y="128"/>
                </a:cubicBezTo>
                <a:cubicBezTo>
                  <a:pt x="152" y="0"/>
                  <a:pt x="152" y="0"/>
                  <a:pt x="152" y="0"/>
                </a:cubicBezTo>
                <a:cubicBezTo>
                  <a:pt x="144" y="0"/>
                  <a:pt x="144" y="0"/>
                  <a:pt x="144" y="0"/>
                </a:cubicBezTo>
                <a:lnTo>
                  <a:pt x="144" y="128"/>
                </a:lnTo>
                <a:close/>
                <a:moveTo>
                  <a:pt x="114" y="133"/>
                </a:moveTo>
                <a:cubicBezTo>
                  <a:pt x="123" y="123"/>
                  <a:pt x="128" y="110"/>
                  <a:pt x="128" y="96"/>
                </a:cubicBezTo>
                <a:cubicBezTo>
                  <a:pt x="128" y="65"/>
                  <a:pt x="103" y="40"/>
                  <a:pt x="72" y="40"/>
                </a:cubicBezTo>
                <a:cubicBezTo>
                  <a:pt x="41" y="40"/>
                  <a:pt x="16" y="65"/>
                  <a:pt x="16" y="96"/>
                </a:cubicBezTo>
                <a:cubicBezTo>
                  <a:pt x="16" y="127"/>
                  <a:pt x="41" y="152"/>
                  <a:pt x="72" y="152"/>
                </a:cubicBezTo>
                <a:cubicBezTo>
                  <a:pt x="86" y="152"/>
                  <a:pt x="99" y="147"/>
                  <a:pt x="109" y="138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46" y="176"/>
                  <a:pt x="147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71"/>
                  <a:pt x="152" y="170"/>
                  <a:pt x="151" y="169"/>
                </a:cubicBezTo>
                <a:lnTo>
                  <a:pt x="114" y="133"/>
                </a:lnTo>
                <a:close/>
                <a:moveTo>
                  <a:pt x="72" y="144"/>
                </a:moveTo>
                <a:cubicBezTo>
                  <a:pt x="45" y="144"/>
                  <a:pt x="24" y="123"/>
                  <a:pt x="24" y="96"/>
                </a:cubicBezTo>
                <a:cubicBezTo>
                  <a:pt x="24" y="69"/>
                  <a:pt x="45" y="48"/>
                  <a:pt x="72" y="48"/>
                </a:cubicBezTo>
                <a:cubicBezTo>
                  <a:pt x="99" y="48"/>
                  <a:pt x="120" y="69"/>
                  <a:pt x="120" y="96"/>
                </a:cubicBezTo>
                <a:cubicBezTo>
                  <a:pt x="120" y="123"/>
                  <a:pt x="99" y="144"/>
                  <a:pt x="72" y="144"/>
                </a:cubicBezTo>
                <a:moveTo>
                  <a:pt x="168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56" y="68"/>
                </a:moveTo>
                <a:cubicBezTo>
                  <a:pt x="56" y="124"/>
                  <a:pt x="56" y="124"/>
                  <a:pt x="56" y="124"/>
                </a:cubicBezTo>
                <a:cubicBezTo>
                  <a:pt x="61" y="126"/>
                  <a:pt x="66" y="128"/>
                  <a:pt x="72" y="128"/>
                </a:cubicBezTo>
                <a:cubicBezTo>
                  <a:pt x="73" y="128"/>
                  <a:pt x="75" y="128"/>
                  <a:pt x="76" y="128"/>
                </a:cubicBezTo>
                <a:cubicBezTo>
                  <a:pt x="76" y="64"/>
                  <a:pt x="76" y="64"/>
                  <a:pt x="76" y="64"/>
                </a:cubicBezTo>
                <a:cubicBezTo>
                  <a:pt x="75" y="64"/>
                  <a:pt x="73" y="64"/>
                  <a:pt x="72" y="64"/>
                </a:cubicBezTo>
                <a:cubicBezTo>
                  <a:pt x="66" y="64"/>
                  <a:pt x="61" y="66"/>
                  <a:pt x="56" y="68"/>
                </a:cubicBezTo>
                <a:moveTo>
                  <a:pt x="48" y="117"/>
                </a:moveTo>
                <a:cubicBezTo>
                  <a:pt x="48" y="75"/>
                  <a:pt x="48" y="75"/>
                  <a:pt x="48" y="75"/>
                </a:cubicBezTo>
                <a:cubicBezTo>
                  <a:pt x="43" y="81"/>
                  <a:pt x="40" y="88"/>
                  <a:pt x="40" y="96"/>
                </a:cubicBezTo>
                <a:cubicBezTo>
                  <a:pt x="40" y="104"/>
                  <a:pt x="43" y="111"/>
                  <a:pt x="48" y="117"/>
                </a:cubicBezTo>
                <a:moveTo>
                  <a:pt x="100" y="111"/>
                </a:moveTo>
                <a:cubicBezTo>
                  <a:pt x="103" y="107"/>
                  <a:pt x="104" y="102"/>
                  <a:pt x="104" y="96"/>
                </a:cubicBezTo>
                <a:cubicBezTo>
                  <a:pt x="104" y="90"/>
                  <a:pt x="103" y="85"/>
                  <a:pt x="100" y="81"/>
                </a:cubicBezTo>
                <a:lnTo>
                  <a:pt x="100" y="111"/>
                </a:lnTo>
                <a:close/>
                <a:moveTo>
                  <a:pt x="84" y="126"/>
                </a:moveTo>
                <a:cubicBezTo>
                  <a:pt x="87" y="124"/>
                  <a:pt x="90" y="123"/>
                  <a:pt x="92" y="121"/>
                </a:cubicBezTo>
                <a:cubicBezTo>
                  <a:pt x="92" y="71"/>
                  <a:pt x="92" y="71"/>
                  <a:pt x="92" y="71"/>
                </a:cubicBezTo>
                <a:cubicBezTo>
                  <a:pt x="90" y="69"/>
                  <a:pt x="87" y="68"/>
                  <a:pt x="84" y="66"/>
                </a:cubicBezTo>
                <a:lnTo>
                  <a:pt x="84" y="1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208"/>
          <p:cNvSpPr>
            <a:spLocks noEditPoints="1"/>
          </p:cNvSpPr>
          <p:nvPr/>
        </p:nvSpPr>
        <p:spPr bwMode="auto">
          <a:xfrm>
            <a:off x="4877209" y="3052134"/>
            <a:ext cx="335898" cy="243404"/>
          </a:xfrm>
          <a:custGeom>
            <a:avLst/>
            <a:gdLst>
              <a:gd name="T0" fmla="*/ 80 w 176"/>
              <a:gd name="T1" fmla="*/ 0 h 128"/>
              <a:gd name="T2" fmla="*/ 96 w 176"/>
              <a:gd name="T3" fmla="*/ 64 h 128"/>
              <a:gd name="T4" fmla="*/ 72 w 176"/>
              <a:gd name="T5" fmla="*/ 0 h 128"/>
              <a:gd name="T6" fmla="*/ 64 w 176"/>
              <a:gd name="T7" fmla="*/ 64 h 128"/>
              <a:gd name="T8" fmla="*/ 72 w 176"/>
              <a:gd name="T9" fmla="*/ 0 h 128"/>
              <a:gd name="T10" fmla="*/ 40 w 176"/>
              <a:gd name="T11" fmla="*/ 0 h 128"/>
              <a:gd name="T12" fmla="*/ 56 w 176"/>
              <a:gd name="T13" fmla="*/ 64 h 128"/>
              <a:gd name="T14" fmla="*/ 32 w 176"/>
              <a:gd name="T15" fmla="*/ 0 h 128"/>
              <a:gd name="T16" fmla="*/ 24 w 176"/>
              <a:gd name="T17" fmla="*/ 64 h 128"/>
              <a:gd name="T18" fmla="*/ 32 w 176"/>
              <a:gd name="T19" fmla="*/ 0 h 128"/>
              <a:gd name="T20" fmla="*/ 8 w 176"/>
              <a:gd name="T21" fmla="*/ 8 h 128"/>
              <a:gd name="T22" fmla="*/ 16 w 176"/>
              <a:gd name="T23" fmla="*/ 64 h 128"/>
              <a:gd name="T24" fmla="*/ 144 w 176"/>
              <a:gd name="T25" fmla="*/ 0 h 128"/>
              <a:gd name="T26" fmla="*/ 136 w 176"/>
              <a:gd name="T27" fmla="*/ 64 h 128"/>
              <a:gd name="T28" fmla="*/ 144 w 176"/>
              <a:gd name="T29" fmla="*/ 0 h 128"/>
              <a:gd name="T30" fmla="*/ 104 w 176"/>
              <a:gd name="T31" fmla="*/ 0 h 128"/>
              <a:gd name="T32" fmla="*/ 112 w 176"/>
              <a:gd name="T33" fmla="*/ 64 h 128"/>
              <a:gd name="T34" fmla="*/ 168 w 176"/>
              <a:gd name="T35" fmla="*/ 8 h 128"/>
              <a:gd name="T36" fmla="*/ 152 w 176"/>
              <a:gd name="T37" fmla="*/ 0 h 128"/>
              <a:gd name="T38" fmla="*/ 168 w 176"/>
              <a:gd name="T39" fmla="*/ 64 h 128"/>
              <a:gd name="T40" fmla="*/ 128 w 176"/>
              <a:gd name="T41" fmla="*/ 0 h 128"/>
              <a:gd name="T42" fmla="*/ 120 w 176"/>
              <a:gd name="T43" fmla="*/ 64 h 128"/>
              <a:gd name="T44" fmla="*/ 128 w 176"/>
              <a:gd name="T45" fmla="*/ 0 h 128"/>
              <a:gd name="T46" fmla="*/ 160 w 176"/>
              <a:gd name="T47" fmla="*/ 128 h 128"/>
              <a:gd name="T48" fmla="*/ 168 w 176"/>
              <a:gd name="T49" fmla="*/ 104 h 128"/>
              <a:gd name="T50" fmla="*/ 152 w 176"/>
              <a:gd name="T51" fmla="*/ 128 h 128"/>
              <a:gd name="T52" fmla="*/ 128 w 176"/>
              <a:gd name="T53" fmla="*/ 128 h 128"/>
              <a:gd name="T54" fmla="*/ 120 w 176"/>
              <a:gd name="T55" fmla="*/ 104 h 128"/>
              <a:gd name="T56" fmla="*/ 136 w 176"/>
              <a:gd name="T57" fmla="*/ 128 h 128"/>
              <a:gd name="T58" fmla="*/ 144 w 176"/>
              <a:gd name="T59" fmla="*/ 104 h 128"/>
              <a:gd name="T60" fmla="*/ 136 w 176"/>
              <a:gd name="T61" fmla="*/ 128 h 128"/>
              <a:gd name="T62" fmla="*/ 16 w 176"/>
              <a:gd name="T63" fmla="*/ 128 h 128"/>
              <a:gd name="T64" fmla="*/ 8 w 176"/>
              <a:gd name="T65" fmla="*/ 104 h 128"/>
              <a:gd name="T66" fmla="*/ 168 w 176"/>
              <a:gd name="T67" fmla="*/ 72 h 128"/>
              <a:gd name="T68" fmla="*/ 0 w 176"/>
              <a:gd name="T69" fmla="*/ 80 h 128"/>
              <a:gd name="T70" fmla="*/ 8 w 176"/>
              <a:gd name="T71" fmla="*/ 96 h 128"/>
              <a:gd name="T72" fmla="*/ 176 w 176"/>
              <a:gd name="T73" fmla="*/ 88 h 128"/>
              <a:gd name="T74" fmla="*/ 168 w 176"/>
              <a:gd name="T75" fmla="*/ 72 h 128"/>
              <a:gd name="T76" fmla="*/ 8 w 176"/>
              <a:gd name="T77" fmla="*/ 88 h 128"/>
              <a:gd name="T78" fmla="*/ 168 w 176"/>
              <a:gd name="T79" fmla="*/ 80 h 128"/>
              <a:gd name="T80" fmla="*/ 104 w 176"/>
              <a:gd name="T81" fmla="*/ 128 h 128"/>
              <a:gd name="T82" fmla="*/ 112 w 176"/>
              <a:gd name="T83" fmla="*/ 104 h 128"/>
              <a:gd name="T84" fmla="*/ 104 w 176"/>
              <a:gd name="T85" fmla="*/ 128 h 128"/>
              <a:gd name="T86" fmla="*/ 56 w 176"/>
              <a:gd name="T87" fmla="*/ 128 h 128"/>
              <a:gd name="T88" fmla="*/ 40 w 176"/>
              <a:gd name="T89" fmla="*/ 104 h 128"/>
              <a:gd name="T90" fmla="*/ 24 w 176"/>
              <a:gd name="T91" fmla="*/ 128 h 128"/>
              <a:gd name="T92" fmla="*/ 32 w 176"/>
              <a:gd name="T93" fmla="*/ 104 h 128"/>
              <a:gd name="T94" fmla="*/ 24 w 176"/>
              <a:gd name="T95" fmla="*/ 128 h 128"/>
              <a:gd name="T96" fmla="*/ 72 w 176"/>
              <a:gd name="T97" fmla="*/ 128 h 128"/>
              <a:gd name="T98" fmla="*/ 64 w 176"/>
              <a:gd name="T99" fmla="*/ 104 h 128"/>
              <a:gd name="T100" fmla="*/ 80 w 176"/>
              <a:gd name="T101" fmla="*/ 128 h 128"/>
              <a:gd name="T102" fmla="*/ 96 w 176"/>
              <a:gd name="T103" fmla="*/ 104 h 128"/>
              <a:gd name="T104" fmla="*/ 80 w 176"/>
              <a:gd name="T105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28">
                <a:moveTo>
                  <a:pt x="96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64"/>
                  <a:pt x="80" y="64"/>
                  <a:pt x="80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0"/>
                </a:lnTo>
                <a:close/>
                <a:moveTo>
                  <a:pt x="72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64"/>
                  <a:pt x="64" y="64"/>
                  <a:pt x="64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0"/>
                </a:lnTo>
                <a:close/>
                <a:moveTo>
                  <a:pt x="56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64"/>
                  <a:pt x="40" y="64"/>
                  <a:pt x="40" y="64"/>
                </a:cubicBezTo>
                <a:cubicBezTo>
                  <a:pt x="56" y="64"/>
                  <a:pt x="56" y="64"/>
                  <a:pt x="56" y="64"/>
                </a:cubicBezTo>
                <a:lnTo>
                  <a:pt x="56" y="0"/>
                </a:lnTo>
                <a:close/>
                <a:moveTo>
                  <a:pt x="32" y="0"/>
                </a:moveTo>
                <a:cubicBezTo>
                  <a:pt x="24" y="0"/>
                  <a:pt x="24" y="0"/>
                  <a:pt x="24" y="0"/>
                </a:cubicBezTo>
                <a:cubicBezTo>
                  <a:pt x="24" y="64"/>
                  <a:pt x="24" y="64"/>
                  <a:pt x="24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0"/>
                </a:lnTo>
                <a:close/>
                <a:moveTo>
                  <a:pt x="16" y="0"/>
                </a:moveTo>
                <a:cubicBezTo>
                  <a:pt x="12" y="0"/>
                  <a:pt x="8" y="4"/>
                  <a:pt x="8" y="8"/>
                </a:cubicBezTo>
                <a:cubicBezTo>
                  <a:pt x="8" y="64"/>
                  <a:pt x="8" y="64"/>
                  <a:pt x="8" y="64"/>
                </a:cubicBezTo>
                <a:cubicBezTo>
                  <a:pt x="16" y="64"/>
                  <a:pt x="16" y="64"/>
                  <a:pt x="16" y="64"/>
                </a:cubicBezTo>
                <a:lnTo>
                  <a:pt x="16" y="0"/>
                </a:lnTo>
                <a:close/>
                <a:moveTo>
                  <a:pt x="144" y="0"/>
                </a:moveTo>
                <a:cubicBezTo>
                  <a:pt x="136" y="0"/>
                  <a:pt x="136" y="0"/>
                  <a:pt x="136" y="0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44" y="64"/>
                  <a:pt x="144" y="64"/>
                  <a:pt x="144" y="64"/>
                </a:cubicBezTo>
                <a:lnTo>
                  <a:pt x="144" y="0"/>
                </a:lnTo>
                <a:close/>
                <a:moveTo>
                  <a:pt x="112" y="0"/>
                </a:moveTo>
                <a:cubicBezTo>
                  <a:pt x="104" y="0"/>
                  <a:pt x="104" y="0"/>
                  <a:pt x="104" y="0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0"/>
                </a:lnTo>
                <a:close/>
                <a:moveTo>
                  <a:pt x="168" y="8"/>
                </a:moveTo>
                <a:cubicBezTo>
                  <a:pt x="168" y="4"/>
                  <a:pt x="164" y="0"/>
                  <a:pt x="160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"/>
                </a:lnTo>
                <a:close/>
                <a:moveTo>
                  <a:pt x="128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0"/>
                </a:lnTo>
                <a:close/>
                <a:moveTo>
                  <a:pt x="152" y="128"/>
                </a:moveTo>
                <a:cubicBezTo>
                  <a:pt x="160" y="128"/>
                  <a:pt x="160" y="128"/>
                  <a:pt x="160" y="128"/>
                </a:cubicBezTo>
                <a:cubicBezTo>
                  <a:pt x="164" y="128"/>
                  <a:pt x="168" y="124"/>
                  <a:pt x="168" y="120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52" y="104"/>
                  <a:pt x="152" y="104"/>
                  <a:pt x="152" y="104"/>
                </a:cubicBezTo>
                <a:lnTo>
                  <a:pt x="152" y="128"/>
                </a:lnTo>
                <a:close/>
                <a:moveTo>
                  <a:pt x="120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0" y="104"/>
                  <a:pt x="120" y="104"/>
                  <a:pt x="120" y="104"/>
                </a:cubicBezTo>
                <a:lnTo>
                  <a:pt x="120" y="128"/>
                </a:lnTo>
                <a:close/>
                <a:moveTo>
                  <a:pt x="136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36" y="104"/>
                  <a:pt x="136" y="104"/>
                  <a:pt x="136" y="104"/>
                </a:cubicBezTo>
                <a:lnTo>
                  <a:pt x="136" y="128"/>
                </a:lnTo>
                <a:close/>
                <a:moveTo>
                  <a:pt x="8" y="120"/>
                </a:moveTo>
                <a:cubicBezTo>
                  <a:pt x="8" y="124"/>
                  <a:pt x="12" y="128"/>
                  <a:pt x="16" y="128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8" y="104"/>
                  <a:pt x="8" y="104"/>
                  <a:pt x="8" y="104"/>
                </a:cubicBezTo>
                <a:lnTo>
                  <a:pt x="8" y="120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4" y="72"/>
                  <a:pt x="0" y="76"/>
                  <a:pt x="0" y="8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2" y="96"/>
                  <a:pt x="176" y="92"/>
                  <a:pt x="176" y="88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76"/>
                  <a:pt x="172" y="72"/>
                  <a:pt x="168" y="72"/>
                </a:cubicBezTo>
                <a:moveTo>
                  <a:pt x="168" y="88"/>
                </a:moveTo>
                <a:cubicBezTo>
                  <a:pt x="8" y="88"/>
                  <a:pt x="8" y="88"/>
                  <a:pt x="8" y="88"/>
                </a:cubicBezTo>
                <a:cubicBezTo>
                  <a:pt x="8" y="80"/>
                  <a:pt x="8" y="80"/>
                  <a:pt x="8" y="80"/>
                </a:cubicBezTo>
                <a:cubicBezTo>
                  <a:pt x="168" y="80"/>
                  <a:pt x="168" y="80"/>
                  <a:pt x="168" y="80"/>
                </a:cubicBezTo>
                <a:lnTo>
                  <a:pt x="168" y="88"/>
                </a:lnTo>
                <a:close/>
                <a:moveTo>
                  <a:pt x="104" y="128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28"/>
                </a:lnTo>
                <a:close/>
                <a:moveTo>
                  <a:pt x="40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0" y="128"/>
                </a:lnTo>
                <a:close/>
                <a:moveTo>
                  <a:pt x="24" y="128"/>
                </a:moveTo>
                <a:cubicBezTo>
                  <a:pt x="32" y="128"/>
                  <a:pt x="32" y="128"/>
                  <a:pt x="32" y="128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128"/>
                </a:lnTo>
                <a:close/>
                <a:moveTo>
                  <a:pt x="64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64" y="104"/>
                  <a:pt x="64" y="104"/>
                  <a:pt x="64" y="104"/>
                </a:cubicBezTo>
                <a:lnTo>
                  <a:pt x="64" y="128"/>
                </a:lnTo>
                <a:close/>
                <a:moveTo>
                  <a:pt x="80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0" y="104"/>
                  <a:pt x="80" y="104"/>
                  <a:pt x="80" y="104"/>
                </a:cubicBezTo>
                <a:lnTo>
                  <a:pt x="80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209"/>
          <p:cNvSpPr>
            <a:spLocks noEditPoints="1"/>
          </p:cNvSpPr>
          <p:nvPr/>
        </p:nvSpPr>
        <p:spPr bwMode="auto">
          <a:xfrm>
            <a:off x="5516550" y="3006699"/>
            <a:ext cx="335898" cy="334275"/>
          </a:xfrm>
          <a:custGeom>
            <a:avLst/>
            <a:gdLst>
              <a:gd name="T0" fmla="*/ 44 w 176"/>
              <a:gd name="T1" fmla="*/ 32 h 176"/>
              <a:gd name="T2" fmla="*/ 44 w 176"/>
              <a:gd name="T3" fmla="*/ 40 h 176"/>
              <a:gd name="T4" fmla="*/ 104 w 176"/>
              <a:gd name="T5" fmla="*/ 36 h 176"/>
              <a:gd name="T6" fmla="*/ 36 w 176"/>
              <a:gd name="T7" fmla="*/ 84 h 176"/>
              <a:gd name="T8" fmla="*/ 36 w 176"/>
              <a:gd name="T9" fmla="*/ 76 h 176"/>
              <a:gd name="T10" fmla="*/ 36 w 176"/>
              <a:gd name="T11" fmla="*/ 84 h 176"/>
              <a:gd name="T12" fmla="*/ 160 w 176"/>
              <a:gd name="T13" fmla="*/ 56 h 176"/>
              <a:gd name="T14" fmla="*/ 128 w 176"/>
              <a:gd name="T15" fmla="*/ 0 h 176"/>
              <a:gd name="T16" fmla="*/ 16 w 176"/>
              <a:gd name="T17" fmla="*/ 8 h 176"/>
              <a:gd name="T18" fmla="*/ 8 w 176"/>
              <a:gd name="T19" fmla="*/ 56 h 176"/>
              <a:gd name="T20" fmla="*/ 0 w 176"/>
              <a:gd name="T21" fmla="*/ 96 h 176"/>
              <a:gd name="T22" fmla="*/ 16 w 176"/>
              <a:gd name="T23" fmla="*/ 104 h 176"/>
              <a:gd name="T24" fmla="*/ 20 w 176"/>
              <a:gd name="T25" fmla="*/ 176 h 176"/>
              <a:gd name="T26" fmla="*/ 24 w 176"/>
              <a:gd name="T27" fmla="*/ 104 h 176"/>
              <a:gd name="T28" fmla="*/ 32 w 176"/>
              <a:gd name="T29" fmla="*/ 148 h 176"/>
              <a:gd name="T30" fmla="*/ 40 w 176"/>
              <a:gd name="T31" fmla="*/ 148 h 176"/>
              <a:gd name="T32" fmla="*/ 48 w 176"/>
              <a:gd name="T33" fmla="*/ 104 h 176"/>
              <a:gd name="T34" fmla="*/ 52 w 176"/>
              <a:gd name="T35" fmla="*/ 128 h 176"/>
              <a:gd name="T36" fmla="*/ 56 w 176"/>
              <a:gd name="T37" fmla="*/ 104 h 176"/>
              <a:gd name="T38" fmla="*/ 64 w 176"/>
              <a:gd name="T39" fmla="*/ 164 h 176"/>
              <a:gd name="T40" fmla="*/ 72 w 176"/>
              <a:gd name="T41" fmla="*/ 164 h 176"/>
              <a:gd name="T42" fmla="*/ 84 w 176"/>
              <a:gd name="T43" fmla="*/ 104 h 176"/>
              <a:gd name="T44" fmla="*/ 88 w 176"/>
              <a:gd name="T45" fmla="*/ 160 h 176"/>
              <a:gd name="T46" fmla="*/ 92 w 176"/>
              <a:gd name="T47" fmla="*/ 104 h 176"/>
              <a:gd name="T48" fmla="*/ 104 w 176"/>
              <a:gd name="T49" fmla="*/ 132 h 176"/>
              <a:gd name="T50" fmla="*/ 112 w 176"/>
              <a:gd name="T51" fmla="*/ 132 h 176"/>
              <a:gd name="T52" fmla="*/ 120 w 176"/>
              <a:gd name="T53" fmla="*/ 104 h 176"/>
              <a:gd name="T54" fmla="*/ 124 w 176"/>
              <a:gd name="T55" fmla="*/ 144 h 176"/>
              <a:gd name="T56" fmla="*/ 128 w 176"/>
              <a:gd name="T57" fmla="*/ 104 h 176"/>
              <a:gd name="T58" fmla="*/ 136 w 176"/>
              <a:gd name="T59" fmla="*/ 164 h 176"/>
              <a:gd name="T60" fmla="*/ 144 w 176"/>
              <a:gd name="T61" fmla="*/ 164 h 176"/>
              <a:gd name="T62" fmla="*/ 152 w 176"/>
              <a:gd name="T63" fmla="*/ 104 h 176"/>
              <a:gd name="T64" fmla="*/ 156 w 176"/>
              <a:gd name="T65" fmla="*/ 160 h 176"/>
              <a:gd name="T66" fmla="*/ 160 w 176"/>
              <a:gd name="T67" fmla="*/ 104 h 176"/>
              <a:gd name="T68" fmla="*/ 176 w 176"/>
              <a:gd name="T69" fmla="*/ 96 h 176"/>
              <a:gd name="T70" fmla="*/ 168 w 176"/>
              <a:gd name="T71" fmla="*/ 56 h 176"/>
              <a:gd name="T72" fmla="*/ 148 w 176"/>
              <a:gd name="T73" fmla="*/ 32 h 176"/>
              <a:gd name="T74" fmla="*/ 128 w 176"/>
              <a:gd name="T75" fmla="*/ 12 h 176"/>
              <a:gd name="T76" fmla="*/ 120 w 176"/>
              <a:gd name="T77" fmla="*/ 8 h 176"/>
              <a:gd name="T78" fmla="*/ 124 w 176"/>
              <a:gd name="T79" fmla="*/ 40 h 176"/>
              <a:gd name="T80" fmla="*/ 152 w 176"/>
              <a:gd name="T81" fmla="*/ 56 h 176"/>
              <a:gd name="T82" fmla="*/ 24 w 176"/>
              <a:gd name="T83" fmla="*/ 8 h 176"/>
              <a:gd name="T84" fmla="*/ 8 w 176"/>
              <a:gd name="T85" fmla="*/ 96 h 176"/>
              <a:gd name="T86" fmla="*/ 168 w 176"/>
              <a:gd name="T87" fmla="*/ 64 h 176"/>
              <a:gd name="T88" fmla="*/ 20 w 176"/>
              <a:gd name="T89" fmla="*/ 84 h 176"/>
              <a:gd name="T90" fmla="*/ 20 w 176"/>
              <a:gd name="T91" fmla="*/ 76 h 176"/>
              <a:gd name="T92" fmla="*/ 20 w 176"/>
              <a:gd name="T93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100" y="32"/>
                </a:move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2" y="40"/>
                  <a:pt x="104" y="38"/>
                  <a:pt x="104" y="36"/>
                </a:cubicBezTo>
                <a:cubicBezTo>
                  <a:pt x="104" y="34"/>
                  <a:pt x="102" y="32"/>
                  <a:pt x="100" y="32"/>
                </a:cubicBezTo>
                <a:moveTo>
                  <a:pt x="36" y="84"/>
                </a:moveTo>
                <a:cubicBezTo>
                  <a:pt x="38" y="84"/>
                  <a:pt x="40" y="82"/>
                  <a:pt x="40" y="80"/>
                </a:cubicBezTo>
                <a:cubicBezTo>
                  <a:pt x="40" y="78"/>
                  <a:pt x="38" y="76"/>
                  <a:pt x="36" y="76"/>
                </a:cubicBezTo>
                <a:cubicBezTo>
                  <a:pt x="34" y="76"/>
                  <a:pt x="32" y="78"/>
                  <a:pt x="32" y="80"/>
                </a:cubicBezTo>
                <a:cubicBezTo>
                  <a:pt x="32" y="82"/>
                  <a:pt x="34" y="84"/>
                  <a:pt x="36" y="84"/>
                </a:cubicBezTo>
                <a:moveTo>
                  <a:pt x="168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28" y="0"/>
                  <a:pt x="128" y="0"/>
                  <a:pt x="12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56"/>
                  <a:pt x="16" y="56"/>
                  <a:pt x="1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0"/>
                  <a:pt x="4" y="104"/>
                  <a:pt x="8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72"/>
                  <a:pt x="16" y="172"/>
                  <a:pt x="16" y="172"/>
                </a:cubicBezTo>
                <a:cubicBezTo>
                  <a:pt x="16" y="174"/>
                  <a:pt x="18" y="176"/>
                  <a:pt x="20" y="176"/>
                </a:cubicBezTo>
                <a:cubicBezTo>
                  <a:pt x="22" y="176"/>
                  <a:pt x="24" y="174"/>
                  <a:pt x="24" y="172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2" y="150"/>
                  <a:pt x="34" y="152"/>
                  <a:pt x="36" y="152"/>
                </a:cubicBezTo>
                <a:cubicBezTo>
                  <a:pt x="38" y="152"/>
                  <a:pt x="40" y="150"/>
                  <a:pt x="40" y="148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24"/>
                  <a:pt x="48" y="124"/>
                  <a:pt x="48" y="124"/>
                </a:cubicBezTo>
                <a:cubicBezTo>
                  <a:pt x="48" y="126"/>
                  <a:pt x="50" y="128"/>
                  <a:pt x="52" y="128"/>
                </a:cubicBezTo>
                <a:cubicBezTo>
                  <a:pt x="54" y="128"/>
                  <a:pt x="56" y="126"/>
                  <a:pt x="56" y="12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164"/>
                  <a:pt x="64" y="164"/>
                  <a:pt x="64" y="164"/>
                </a:cubicBezTo>
                <a:cubicBezTo>
                  <a:pt x="64" y="166"/>
                  <a:pt x="66" y="168"/>
                  <a:pt x="68" y="168"/>
                </a:cubicBezTo>
                <a:cubicBezTo>
                  <a:pt x="70" y="168"/>
                  <a:pt x="72" y="166"/>
                  <a:pt x="72" y="16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84" y="156"/>
                  <a:pt x="84" y="156"/>
                  <a:pt x="84" y="156"/>
                </a:cubicBezTo>
                <a:cubicBezTo>
                  <a:pt x="84" y="158"/>
                  <a:pt x="86" y="160"/>
                  <a:pt x="88" y="160"/>
                </a:cubicBezTo>
                <a:cubicBezTo>
                  <a:pt x="90" y="160"/>
                  <a:pt x="92" y="158"/>
                  <a:pt x="92" y="156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4" y="134"/>
                  <a:pt x="106" y="136"/>
                  <a:pt x="108" y="136"/>
                </a:cubicBezTo>
                <a:cubicBezTo>
                  <a:pt x="110" y="136"/>
                  <a:pt x="112" y="134"/>
                  <a:pt x="112" y="132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20" y="142"/>
                  <a:pt x="122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36" y="166"/>
                  <a:pt x="138" y="168"/>
                  <a:pt x="140" y="168"/>
                </a:cubicBezTo>
                <a:cubicBezTo>
                  <a:pt x="142" y="168"/>
                  <a:pt x="144" y="166"/>
                  <a:pt x="144" y="16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52" y="156"/>
                  <a:pt x="152" y="156"/>
                  <a:pt x="152" y="156"/>
                </a:cubicBezTo>
                <a:cubicBezTo>
                  <a:pt x="152" y="158"/>
                  <a:pt x="154" y="160"/>
                  <a:pt x="156" y="160"/>
                </a:cubicBezTo>
                <a:cubicBezTo>
                  <a:pt x="158" y="160"/>
                  <a:pt x="160" y="158"/>
                  <a:pt x="160" y="156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72" y="104"/>
                  <a:pt x="176" y="100"/>
                  <a:pt x="176" y="96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60"/>
                  <a:pt x="172" y="56"/>
                  <a:pt x="168" y="56"/>
                </a:cubicBezTo>
                <a:moveTo>
                  <a:pt x="128" y="12"/>
                </a:moveTo>
                <a:cubicBezTo>
                  <a:pt x="148" y="32"/>
                  <a:pt x="148" y="32"/>
                  <a:pt x="148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12"/>
                </a:lnTo>
                <a:close/>
                <a:moveTo>
                  <a:pt x="24" y="8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8"/>
                  <a:pt x="122" y="40"/>
                  <a:pt x="124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8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64"/>
                  <a:pt x="8" y="64"/>
                  <a:pt x="8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96"/>
                </a:lnTo>
                <a:close/>
                <a:moveTo>
                  <a:pt x="20" y="84"/>
                </a:moveTo>
                <a:cubicBezTo>
                  <a:pt x="22" y="84"/>
                  <a:pt x="24" y="82"/>
                  <a:pt x="24" y="80"/>
                </a:cubicBezTo>
                <a:cubicBezTo>
                  <a:pt x="24" y="78"/>
                  <a:pt x="22" y="76"/>
                  <a:pt x="20" y="76"/>
                </a:cubicBezTo>
                <a:cubicBezTo>
                  <a:pt x="18" y="76"/>
                  <a:pt x="16" y="78"/>
                  <a:pt x="16" y="80"/>
                </a:cubicBezTo>
                <a:cubicBezTo>
                  <a:pt x="16" y="82"/>
                  <a:pt x="18" y="84"/>
                  <a:pt x="20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10"/>
          <p:cNvSpPr>
            <a:spLocks noEditPoints="1"/>
          </p:cNvSpPr>
          <p:nvPr/>
        </p:nvSpPr>
        <p:spPr bwMode="auto">
          <a:xfrm>
            <a:off x="6170496" y="3006699"/>
            <a:ext cx="305066" cy="334275"/>
          </a:xfrm>
          <a:custGeom>
            <a:avLst/>
            <a:gdLst>
              <a:gd name="T0" fmla="*/ 142 w 160"/>
              <a:gd name="T1" fmla="*/ 88 h 176"/>
              <a:gd name="T2" fmla="*/ 159 w 160"/>
              <a:gd name="T3" fmla="*/ 71 h 176"/>
              <a:gd name="T4" fmla="*/ 160 w 160"/>
              <a:gd name="T5" fmla="*/ 68 h 176"/>
              <a:gd name="T6" fmla="*/ 156 w 160"/>
              <a:gd name="T7" fmla="*/ 64 h 176"/>
              <a:gd name="T8" fmla="*/ 153 w 160"/>
              <a:gd name="T9" fmla="*/ 65 h 176"/>
              <a:gd name="T10" fmla="*/ 136 w 160"/>
              <a:gd name="T11" fmla="*/ 82 h 176"/>
              <a:gd name="T12" fmla="*/ 119 w 160"/>
              <a:gd name="T13" fmla="*/ 65 h 176"/>
              <a:gd name="T14" fmla="*/ 116 w 160"/>
              <a:gd name="T15" fmla="*/ 64 h 176"/>
              <a:gd name="T16" fmla="*/ 112 w 160"/>
              <a:gd name="T17" fmla="*/ 68 h 176"/>
              <a:gd name="T18" fmla="*/ 113 w 160"/>
              <a:gd name="T19" fmla="*/ 71 h 176"/>
              <a:gd name="T20" fmla="*/ 130 w 160"/>
              <a:gd name="T21" fmla="*/ 88 h 176"/>
              <a:gd name="T22" fmla="*/ 113 w 160"/>
              <a:gd name="T23" fmla="*/ 105 h 176"/>
              <a:gd name="T24" fmla="*/ 112 w 160"/>
              <a:gd name="T25" fmla="*/ 108 h 176"/>
              <a:gd name="T26" fmla="*/ 116 w 160"/>
              <a:gd name="T27" fmla="*/ 112 h 176"/>
              <a:gd name="T28" fmla="*/ 119 w 160"/>
              <a:gd name="T29" fmla="*/ 111 h 176"/>
              <a:gd name="T30" fmla="*/ 136 w 160"/>
              <a:gd name="T31" fmla="*/ 94 h 176"/>
              <a:gd name="T32" fmla="*/ 153 w 160"/>
              <a:gd name="T33" fmla="*/ 111 h 176"/>
              <a:gd name="T34" fmla="*/ 156 w 160"/>
              <a:gd name="T35" fmla="*/ 112 h 176"/>
              <a:gd name="T36" fmla="*/ 160 w 160"/>
              <a:gd name="T37" fmla="*/ 108 h 176"/>
              <a:gd name="T38" fmla="*/ 159 w 160"/>
              <a:gd name="T39" fmla="*/ 105 h 176"/>
              <a:gd name="T40" fmla="*/ 142 w 160"/>
              <a:gd name="T41" fmla="*/ 88 h 176"/>
              <a:gd name="T42" fmla="*/ 96 w 160"/>
              <a:gd name="T43" fmla="*/ 12 h 176"/>
              <a:gd name="T44" fmla="*/ 84 w 160"/>
              <a:gd name="T45" fmla="*/ 0 h 176"/>
              <a:gd name="T46" fmla="*/ 75 w 160"/>
              <a:gd name="T47" fmla="*/ 4 h 176"/>
              <a:gd name="T48" fmla="*/ 26 w 160"/>
              <a:gd name="T49" fmla="*/ 48 h 176"/>
              <a:gd name="T50" fmla="*/ 0 w 160"/>
              <a:gd name="T51" fmla="*/ 88 h 176"/>
              <a:gd name="T52" fmla="*/ 27 w 160"/>
              <a:gd name="T53" fmla="*/ 128 h 176"/>
              <a:gd name="T54" fmla="*/ 75 w 160"/>
              <a:gd name="T55" fmla="*/ 172 h 176"/>
              <a:gd name="T56" fmla="*/ 84 w 160"/>
              <a:gd name="T57" fmla="*/ 176 h 176"/>
              <a:gd name="T58" fmla="*/ 96 w 160"/>
              <a:gd name="T59" fmla="*/ 164 h 176"/>
              <a:gd name="T60" fmla="*/ 96 w 160"/>
              <a:gd name="T61" fmla="*/ 164 h 176"/>
              <a:gd name="T62" fmla="*/ 96 w 160"/>
              <a:gd name="T63" fmla="*/ 12 h 176"/>
              <a:gd name="T64" fmla="*/ 96 w 160"/>
              <a:gd name="T65" fmla="*/ 12 h 176"/>
              <a:gd name="T66" fmla="*/ 24 w 160"/>
              <a:gd name="T67" fmla="*/ 119 h 176"/>
              <a:gd name="T68" fmla="*/ 8 w 160"/>
              <a:gd name="T69" fmla="*/ 88 h 176"/>
              <a:gd name="T70" fmla="*/ 24 w 160"/>
              <a:gd name="T71" fmla="*/ 57 h 176"/>
              <a:gd name="T72" fmla="*/ 24 w 160"/>
              <a:gd name="T73" fmla="*/ 119 h 176"/>
              <a:gd name="T74" fmla="*/ 72 w 160"/>
              <a:gd name="T75" fmla="*/ 158 h 176"/>
              <a:gd name="T76" fmla="*/ 32 w 160"/>
              <a:gd name="T77" fmla="*/ 122 h 176"/>
              <a:gd name="T78" fmla="*/ 32 w 160"/>
              <a:gd name="T79" fmla="*/ 54 h 176"/>
              <a:gd name="T80" fmla="*/ 34 w 160"/>
              <a:gd name="T81" fmla="*/ 52 h 176"/>
              <a:gd name="T82" fmla="*/ 34 w 160"/>
              <a:gd name="T83" fmla="*/ 52 h 176"/>
              <a:gd name="T84" fmla="*/ 72 w 160"/>
              <a:gd name="T85" fmla="*/ 17 h 176"/>
              <a:gd name="T86" fmla="*/ 72 w 160"/>
              <a:gd name="T87" fmla="*/ 158 h 176"/>
              <a:gd name="T88" fmla="*/ 88 w 160"/>
              <a:gd name="T89" fmla="*/ 164 h 176"/>
              <a:gd name="T90" fmla="*/ 84 w 160"/>
              <a:gd name="T91" fmla="*/ 168 h 176"/>
              <a:gd name="T92" fmla="*/ 81 w 160"/>
              <a:gd name="T93" fmla="*/ 167 h 176"/>
              <a:gd name="T94" fmla="*/ 81 w 160"/>
              <a:gd name="T95" fmla="*/ 167 h 176"/>
              <a:gd name="T96" fmla="*/ 80 w 160"/>
              <a:gd name="T97" fmla="*/ 166 h 176"/>
              <a:gd name="T98" fmla="*/ 80 w 160"/>
              <a:gd name="T99" fmla="*/ 10 h 176"/>
              <a:gd name="T100" fmla="*/ 81 w 160"/>
              <a:gd name="T101" fmla="*/ 9 h 176"/>
              <a:gd name="T102" fmla="*/ 81 w 160"/>
              <a:gd name="T103" fmla="*/ 9 h 176"/>
              <a:gd name="T104" fmla="*/ 84 w 160"/>
              <a:gd name="T105" fmla="*/ 8 h 176"/>
              <a:gd name="T106" fmla="*/ 88 w 160"/>
              <a:gd name="T107" fmla="*/ 12 h 176"/>
              <a:gd name="T108" fmla="*/ 88 w 160"/>
              <a:gd name="T109" fmla="*/ 1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0" h="176">
                <a:moveTo>
                  <a:pt x="142" y="88"/>
                </a:moveTo>
                <a:cubicBezTo>
                  <a:pt x="159" y="71"/>
                  <a:pt x="159" y="71"/>
                  <a:pt x="159" y="71"/>
                </a:cubicBezTo>
                <a:cubicBezTo>
                  <a:pt x="160" y="70"/>
                  <a:pt x="160" y="69"/>
                  <a:pt x="160" y="68"/>
                </a:cubicBezTo>
                <a:cubicBezTo>
                  <a:pt x="160" y="66"/>
                  <a:pt x="158" y="64"/>
                  <a:pt x="156" y="64"/>
                </a:cubicBezTo>
                <a:cubicBezTo>
                  <a:pt x="155" y="64"/>
                  <a:pt x="154" y="64"/>
                  <a:pt x="153" y="65"/>
                </a:cubicBezTo>
                <a:cubicBezTo>
                  <a:pt x="136" y="82"/>
                  <a:pt x="136" y="82"/>
                  <a:pt x="136" y="82"/>
                </a:cubicBezTo>
                <a:cubicBezTo>
                  <a:pt x="119" y="65"/>
                  <a:pt x="119" y="65"/>
                  <a:pt x="119" y="65"/>
                </a:cubicBezTo>
                <a:cubicBezTo>
                  <a:pt x="118" y="64"/>
                  <a:pt x="117" y="64"/>
                  <a:pt x="116" y="64"/>
                </a:cubicBezTo>
                <a:cubicBezTo>
                  <a:pt x="114" y="64"/>
                  <a:pt x="112" y="66"/>
                  <a:pt x="112" y="68"/>
                </a:cubicBezTo>
                <a:cubicBezTo>
                  <a:pt x="112" y="69"/>
                  <a:pt x="112" y="70"/>
                  <a:pt x="113" y="71"/>
                </a:cubicBezTo>
                <a:cubicBezTo>
                  <a:pt x="130" y="88"/>
                  <a:pt x="130" y="88"/>
                  <a:pt x="130" y="88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112" y="106"/>
                  <a:pt x="112" y="107"/>
                  <a:pt x="112" y="108"/>
                </a:cubicBezTo>
                <a:cubicBezTo>
                  <a:pt x="112" y="110"/>
                  <a:pt x="114" y="112"/>
                  <a:pt x="116" y="112"/>
                </a:cubicBezTo>
                <a:cubicBezTo>
                  <a:pt x="117" y="112"/>
                  <a:pt x="118" y="112"/>
                  <a:pt x="119" y="111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4" y="112"/>
                  <a:pt x="155" y="112"/>
                  <a:pt x="156" y="112"/>
                </a:cubicBezTo>
                <a:cubicBezTo>
                  <a:pt x="158" y="112"/>
                  <a:pt x="160" y="110"/>
                  <a:pt x="160" y="108"/>
                </a:cubicBezTo>
                <a:cubicBezTo>
                  <a:pt x="160" y="107"/>
                  <a:pt x="160" y="106"/>
                  <a:pt x="159" y="105"/>
                </a:cubicBezTo>
                <a:lnTo>
                  <a:pt x="142" y="88"/>
                </a:lnTo>
                <a:close/>
                <a:moveTo>
                  <a:pt x="96" y="12"/>
                </a:move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164"/>
                </a:move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1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1"/>
          <p:cNvSpPr>
            <a:spLocks noEditPoints="1"/>
          </p:cNvSpPr>
          <p:nvPr/>
        </p:nvSpPr>
        <p:spPr bwMode="auto">
          <a:xfrm>
            <a:off x="6871499" y="3006699"/>
            <a:ext cx="181742" cy="334275"/>
          </a:xfrm>
          <a:custGeom>
            <a:avLst/>
            <a:gdLst>
              <a:gd name="T0" fmla="*/ 96 w 96"/>
              <a:gd name="T1" fmla="*/ 12 h 176"/>
              <a:gd name="T2" fmla="*/ 96 w 96"/>
              <a:gd name="T3" fmla="*/ 12 h 176"/>
              <a:gd name="T4" fmla="*/ 84 w 96"/>
              <a:gd name="T5" fmla="*/ 0 h 176"/>
              <a:gd name="T6" fmla="*/ 75 w 96"/>
              <a:gd name="T7" fmla="*/ 4 h 176"/>
              <a:gd name="T8" fmla="*/ 26 w 96"/>
              <a:gd name="T9" fmla="*/ 48 h 176"/>
              <a:gd name="T10" fmla="*/ 0 w 96"/>
              <a:gd name="T11" fmla="*/ 88 h 176"/>
              <a:gd name="T12" fmla="*/ 27 w 96"/>
              <a:gd name="T13" fmla="*/ 128 h 176"/>
              <a:gd name="T14" fmla="*/ 75 w 96"/>
              <a:gd name="T15" fmla="*/ 172 h 176"/>
              <a:gd name="T16" fmla="*/ 84 w 96"/>
              <a:gd name="T17" fmla="*/ 176 h 176"/>
              <a:gd name="T18" fmla="*/ 96 w 96"/>
              <a:gd name="T19" fmla="*/ 164 h 176"/>
              <a:gd name="T20" fmla="*/ 96 w 96"/>
              <a:gd name="T21" fmla="*/ 164 h 176"/>
              <a:gd name="T22" fmla="*/ 96 w 96"/>
              <a:gd name="T23" fmla="*/ 12 h 176"/>
              <a:gd name="T24" fmla="*/ 24 w 96"/>
              <a:gd name="T25" fmla="*/ 119 h 176"/>
              <a:gd name="T26" fmla="*/ 8 w 96"/>
              <a:gd name="T27" fmla="*/ 88 h 176"/>
              <a:gd name="T28" fmla="*/ 24 w 96"/>
              <a:gd name="T29" fmla="*/ 57 h 176"/>
              <a:gd name="T30" fmla="*/ 24 w 96"/>
              <a:gd name="T31" fmla="*/ 119 h 176"/>
              <a:gd name="T32" fmla="*/ 72 w 96"/>
              <a:gd name="T33" fmla="*/ 158 h 176"/>
              <a:gd name="T34" fmla="*/ 32 w 96"/>
              <a:gd name="T35" fmla="*/ 122 h 176"/>
              <a:gd name="T36" fmla="*/ 32 w 96"/>
              <a:gd name="T37" fmla="*/ 54 h 176"/>
              <a:gd name="T38" fmla="*/ 34 w 96"/>
              <a:gd name="T39" fmla="*/ 52 h 176"/>
              <a:gd name="T40" fmla="*/ 34 w 96"/>
              <a:gd name="T41" fmla="*/ 52 h 176"/>
              <a:gd name="T42" fmla="*/ 72 w 96"/>
              <a:gd name="T43" fmla="*/ 17 h 176"/>
              <a:gd name="T44" fmla="*/ 72 w 96"/>
              <a:gd name="T45" fmla="*/ 158 h 176"/>
              <a:gd name="T46" fmla="*/ 88 w 96"/>
              <a:gd name="T47" fmla="*/ 164 h 176"/>
              <a:gd name="T48" fmla="*/ 84 w 96"/>
              <a:gd name="T49" fmla="*/ 168 h 176"/>
              <a:gd name="T50" fmla="*/ 81 w 96"/>
              <a:gd name="T51" fmla="*/ 167 h 176"/>
              <a:gd name="T52" fmla="*/ 81 w 96"/>
              <a:gd name="T53" fmla="*/ 167 h 176"/>
              <a:gd name="T54" fmla="*/ 80 w 96"/>
              <a:gd name="T55" fmla="*/ 166 h 176"/>
              <a:gd name="T56" fmla="*/ 80 w 96"/>
              <a:gd name="T57" fmla="*/ 10 h 176"/>
              <a:gd name="T58" fmla="*/ 81 w 96"/>
              <a:gd name="T59" fmla="*/ 9 h 176"/>
              <a:gd name="T60" fmla="*/ 81 w 96"/>
              <a:gd name="T61" fmla="*/ 9 h 176"/>
              <a:gd name="T62" fmla="*/ 84 w 96"/>
              <a:gd name="T63" fmla="*/ 8 h 176"/>
              <a:gd name="T64" fmla="*/ 88 w 96"/>
              <a:gd name="T65" fmla="*/ 12 h 176"/>
              <a:gd name="T66" fmla="*/ 88 w 96"/>
              <a:gd name="T67" fmla="*/ 1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76">
                <a:moveTo>
                  <a:pt x="96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lnTo>
                  <a:pt x="96" y="12"/>
                </a:lnTo>
                <a:close/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164"/>
                </a:move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1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12"/>
          <p:cNvSpPr>
            <a:spLocks noEditPoints="1"/>
          </p:cNvSpPr>
          <p:nvPr/>
        </p:nvSpPr>
        <p:spPr bwMode="auto">
          <a:xfrm>
            <a:off x="7480010" y="3006699"/>
            <a:ext cx="243404" cy="334275"/>
          </a:xfrm>
          <a:custGeom>
            <a:avLst/>
            <a:gdLst>
              <a:gd name="T0" fmla="*/ 108 w 128"/>
              <a:gd name="T1" fmla="*/ 64 h 176"/>
              <a:gd name="T2" fmla="*/ 104 w 128"/>
              <a:gd name="T3" fmla="*/ 68 h 176"/>
              <a:gd name="T4" fmla="*/ 108 w 128"/>
              <a:gd name="T5" fmla="*/ 72 h 176"/>
              <a:gd name="T6" fmla="*/ 120 w 128"/>
              <a:gd name="T7" fmla="*/ 88 h 176"/>
              <a:gd name="T8" fmla="*/ 108 w 128"/>
              <a:gd name="T9" fmla="*/ 104 h 176"/>
              <a:gd name="T10" fmla="*/ 104 w 128"/>
              <a:gd name="T11" fmla="*/ 108 h 176"/>
              <a:gd name="T12" fmla="*/ 108 w 128"/>
              <a:gd name="T13" fmla="*/ 112 h 176"/>
              <a:gd name="T14" fmla="*/ 128 w 128"/>
              <a:gd name="T15" fmla="*/ 88 h 176"/>
              <a:gd name="T16" fmla="*/ 108 w 128"/>
              <a:gd name="T17" fmla="*/ 64 h 176"/>
              <a:gd name="T18" fmla="*/ 96 w 128"/>
              <a:gd name="T19" fmla="*/ 12 h 176"/>
              <a:gd name="T20" fmla="*/ 84 w 128"/>
              <a:gd name="T21" fmla="*/ 0 h 176"/>
              <a:gd name="T22" fmla="*/ 75 w 128"/>
              <a:gd name="T23" fmla="*/ 4 h 176"/>
              <a:gd name="T24" fmla="*/ 26 w 128"/>
              <a:gd name="T25" fmla="*/ 48 h 176"/>
              <a:gd name="T26" fmla="*/ 0 w 128"/>
              <a:gd name="T27" fmla="*/ 88 h 176"/>
              <a:gd name="T28" fmla="*/ 27 w 128"/>
              <a:gd name="T29" fmla="*/ 128 h 176"/>
              <a:gd name="T30" fmla="*/ 75 w 128"/>
              <a:gd name="T31" fmla="*/ 172 h 176"/>
              <a:gd name="T32" fmla="*/ 84 w 128"/>
              <a:gd name="T33" fmla="*/ 176 h 176"/>
              <a:gd name="T34" fmla="*/ 96 w 128"/>
              <a:gd name="T35" fmla="*/ 164 h 176"/>
              <a:gd name="T36" fmla="*/ 96 w 128"/>
              <a:gd name="T37" fmla="*/ 164 h 176"/>
              <a:gd name="T38" fmla="*/ 96 w 128"/>
              <a:gd name="T39" fmla="*/ 12 h 176"/>
              <a:gd name="T40" fmla="*/ 96 w 128"/>
              <a:gd name="T41" fmla="*/ 12 h 176"/>
              <a:gd name="T42" fmla="*/ 24 w 128"/>
              <a:gd name="T43" fmla="*/ 119 h 176"/>
              <a:gd name="T44" fmla="*/ 8 w 128"/>
              <a:gd name="T45" fmla="*/ 88 h 176"/>
              <a:gd name="T46" fmla="*/ 24 w 128"/>
              <a:gd name="T47" fmla="*/ 57 h 176"/>
              <a:gd name="T48" fmla="*/ 24 w 128"/>
              <a:gd name="T49" fmla="*/ 119 h 176"/>
              <a:gd name="T50" fmla="*/ 72 w 128"/>
              <a:gd name="T51" fmla="*/ 158 h 176"/>
              <a:gd name="T52" fmla="*/ 32 w 128"/>
              <a:gd name="T53" fmla="*/ 122 h 176"/>
              <a:gd name="T54" fmla="*/ 32 w 128"/>
              <a:gd name="T55" fmla="*/ 54 h 176"/>
              <a:gd name="T56" fmla="*/ 34 w 128"/>
              <a:gd name="T57" fmla="*/ 52 h 176"/>
              <a:gd name="T58" fmla="*/ 34 w 128"/>
              <a:gd name="T59" fmla="*/ 52 h 176"/>
              <a:gd name="T60" fmla="*/ 72 w 128"/>
              <a:gd name="T61" fmla="*/ 17 h 176"/>
              <a:gd name="T62" fmla="*/ 72 w 128"/>
              <a:gd name="T63" fmla="*/ 158 h 176"/>
              <a:gd name="T64" fmla="*/ 88 w 128"/>
              <a:gd name="T65" fmla="*/ 164 h 176"/>
              <a:gd name="T66" fmla="*/ 84 w 128"/>
              <a:gd name="T67" fmla="*/ 168 h 176"/>
              <a:gd name="T68" fmla="*/ 81 w 128"/>
              <a:gd name="T69" fmla="*/ 167 h 176"/>
              <a:gd name="T70" fmla="*/ 81 w 128"/>
              <a:gd name="T71" fmla="*/ 167 h 176"/>
              <a:gd name="T72" fmla="*/ 80 w 128"/>
              <a:gd name="T73" fmla="*/ 166 h 176"/>
              <a:gd name="T74" fmla="*/ 80 w 128"/>
              <a:gd name="T75" fmla="*/ 10 h 176"/>
              <a:gd name="T76" fmla="*/ 81 w 128"/>
              <a:gd name="T77" fmla="*/ 9 h 176"/>
              <a:gd name="T78" fmla="*/ 81 w 128"/>
              <a:gd name="T79" fmla="*/ 9 h 176"/>
              <a:gd name="T80" fmla="*/ 84 w 128"/>
              <a:gd name="T81" fmla="*/ 8 h 176"/>
              <a:gd name="T82" fmla="*/ 88 w 128"/>
              <a:gd name="T83" fmla="*/ 12 h 176"/>
              <a:gd name="T84" fmla="*/ 88 w 128"/>
              <a:gd name="T85" fmla="*/ 1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76">
                <a:moveTo>
                  <a:pt x="108" y="64"/>
                </a:moveTo>
                <a:cubicBezTo>
                  <a:pt x="106" y="64"/>
                  <a:pt x="104" y="66"/>
                  <a:pt x="104" y="68"/>
                </a:cubicBezTo>
                <a:cubicBezTo>
                  <a:pt x="104" y="70"/>
                  <a:pt x="106" y="72"/>
                  <a:pt x="108" y="72"/>
                </a:cubicBezTo>
                <a:cubicBezTo>
                  <a:pt x="115" y="72"/>
                  <a:pt x="120" y="79"/>
                  <a:pt x="120" y="88"/>
                </a:cubicBezTo>
                <a:cubicBezTo>
                  <a:pt x="120" y="97"/>
                  <a:pt x="115" y="104"/>
                  <a:pt x="108" y="104"/>
                </a:cubicBezTo>
                <a:cubicBezTo>
                  <a:pt x="106" y="104"/>
                  <a:pt x="104" y="106"/>
                  <a:pt x="104" y="108"/>
                </a:cubicBezTo>
                <a:cubicBezTo>
                  <a:pt x="104" y="110"/>
                  <a:pt x="106" y="112"/>
                  <a:pt x="108" y="112"/>
                </a:cubicBezTo>
                <a:cubicBezTo>
                  <a:pt x="119" y="112"/>
                  <a:pt x="128" y="101"/>
                  <a:pt x="128" y="88"/>
                </a:cubicBezTo>
                <a:cubicBezTo>
                  <a:pt x="128" y="75"/>
                  <a:pt x="119" y="64"/>
                  <a:pt x="108" y="64"/>
                </a:cubicBezTo>
                <a:moveTo>
                  <a:pt x="96" y="12"/>
                </a:move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164"/>
                </a:move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1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213"/>
          <p:cNvSpPr>
            <a:spLocks noEditPoints="1"/>
          </p:cNvSpPr>
          <p:nvPr/>
        </p:nvSpPr>
        <p:spPr bwMode="auto">
          <a:xfrm>
            <a:off x="1698352" y="3646040"/>
            <a:ext cx="303444" cy="334275"/>
          </a:xfrm>
          <a:custGeom>
            <a:avLst/>
            <a:gdLst>
              <a:gd name="T0" fmla="*/ 96 w 160"/>
              <a:gd name="T1" fmla="*/ 12 h 176"/>
              <a:gd name="T2" fmla="*/ 84 w 160"/>
              <a:gd name="T3" fmla="*/ 0 h 176"/>
              <a:gd name="T4" fmla="*/ 75 w 160"/>
              <a:gd name="T5" fmla="*/ 4 h 176"/>
              <a:gd name="T6" fmla="*/ 26 w 160"/>
              <a:gd name="T7" fmla="*/ 48 h 176"/>
              <a:gd name="T8" fmla="*/ 0 w 160"/>
              <a:gd name="T9" fmla="*/ 88 h 176"/>
              <a:gd name="T10" fmla="*/ 27 w 160"/>
              <a:gd name="T11" fmla="*/ 128 h 176"/>
              <a:gd name="T12" fmla="*/ 75 w 160"/>
              <a:gd name="T13" fmla="*/ 172 h 176"/>
              <a:gd name="T14" fmla="*/ 84 w 160"/>
              <a:gd name="T15" fmla="*/ 176 h 176"/>
              <a:gd name="T16" fmla="*/ 96 w 160"/>
              <a:gd name="T17" fmla="*/ 164 h 176"/>
              <a:gd name="T18" fmla="*/ 96 w 160"/>
              <a:gd name="T19" fmla="*/ 164 h 176"/>
              <a:gd name="T20" fmla="*/ 96 w 160"/>
              <a:gd name="T21" fmla="*/ 12 h 176"/>
              <a:gd name="T22" fmla="*/ 96 w 160"/>
              <a:gd name="T23" fmla="*/ 12 h 176"/>
              <a:gd name="T24" fmla="*/ 24 w 160"/>
              <a:gd name="T25" fmla="*/ 119 h 176"/>
              <a:gd name="T26" fmla="*/ 8 w 160"/>
              <a:gd name="T27" fmla="*/ 88 h 176"/>
              <a:gd name="T28" fmla="*/ 24 w 160"/>
              <a:gd name="T29" fmla="*/ 57 h 176"/>
              <a:gd name="T30" fmla="*/ 24 w 160"/>
              <a:gd name="T31" fmla="*/ 119 h 176"/>
              <a:gd name="T32" fmla="*/ 72 w 160"/>
              <a:gd name="T33" fmla="*/ 158 h 176"/>
              <a:gd name="T34" fmla="*/ 32 w 160"/>
              <a:gd name="T35" fmla="*/ 122 h 176"/>
              <a:gd name="T36" fmla="*/ 32 w 160"/>
              <a:gd name="T37" fmla="*/ 54 h 176"/>
              <a:gd name="T38" fmla="*/ 34 w 160"/>
              <a:gd name="T39" fmla="*/ 52 h 176"/>
              <a:gd name="T40" fmla="*/ 34 w 160"/>
              <a:gd name="T41" fmla="*/ 52 h 176"/>
              <a:gd name="T42" fmla="*/ 72 w 160"/>
              <a:gd name="T43" fmla="*/ 17 h 176"/>
              <a:gd name="T44" fmla="*/ 72 w 160"/>
              <a:gd name="T45" fmla="*/ 158 h 176"/>
              <a:gd name="T46" fmla="*/ 88 w 160"/>
              <a:gd name="T47" fmla="*/ 164 h 176"/>
              <a:gd name="T48" fmla="*/ 84 w 160"/>
              <a:gd name="T49" fmla="*/ 168 h 176"/>
              <a:gd name="T50" fmla="*/ 81 w 160"/>
              <a:gd name="T51" fmla="*/ 167 h 176"/>
              <a:gd name="T52" fmla="*/ 81 w 160"/>
              <a:gd name="T53" fmla="*/ 167 h 176"/>
              <a:gd name="T54" fmla="*/ 80 w 160"/>
              <a:gd name="T55" fmla="*/ 166 h 176"/>
              <a:gd name="T56" fmla="*/ 80 w 160"/>
              <a:gd name="T57" fmla="*/ 10 h 176"/>
              <a:gd name="T58" fmla="*/ 81 w 160"/>
              <a:gd name="T59" fmla="*/ 9 h 176"/>
              <a:gd name="T60" fmla="*/ 81 w 160"/>
              <a:gd name="T61" fmla="*/ 9 h 176"/>
              <a:gd name="T62" fmla="*/ 84 w 160"/>
              <a:gd name="T63" fmla="*/ 8 h 176"/>
              <a:gd name="T64" fmla="*/ 88 w 160"/>
              <a:gd name="T65" fmla="*/ 12 h 176"/>
              <a:gd name="T66" fmla="*/ 88 w 160"/>
              <a:gd name="T67" fmla="*/ 164 h 176"/>
              <a:gd name="T68" fmla="*/ 137 w 160"/>
              <a:gd name="T69" fmla="*/ 46 h 176"/>
              <a:gd name="T70" fmla="*/ 137 w 160"/>
              <a:gd name="T71" fmla="*/ 46 h 176"/>
              <a:gd name="T72" fmla="*/ 135 w 160"/>
              <a:gd name="T73" fmla="*/ 45 h 176"/>
              <a:gd name="T74" fmla="*/ 131 w 160"/>
              <a:gd name="T75" fmla="*/ 49 h 176"/>
              <a:gd name="T76" fmla="*/ 133 w 160"/>
              <a:gd name="T77" fmla="*/ 53 h 176"/>
              <a:gd name="T78" fmla="*/ 133 w 160"/>
              <a:gd name="T79" fmla="*/ 53 h 176"/>
              <a:gd name="T80" fmla="*/ 152 w 160"/>
              <a:gd name="T81" fmla="*/ 88 h 176"/>
              <a:gd name="T82" fmla="*/ 133 w 160"/>
              <a:gd name="T83" fmla="*/ 123 h 176"/>
              <a:gd name="T84" fmla="*/ 133 w 160"/>
              <a:gd name="T85" fmla="*/ 123 h 176"/>
              <a:gd name="T86" fmla="*/ 131 w 160"/>
              <a:gd name="T87" fmla="*/ 127 h 176"/>
              <a:gd name="T88" fmla="*/ 135 w 160"/>
              <a:gd name="T89" fmla="*/ 131 h 176"/>
              <a:gd name="T90" fmla="*/ 137 w 160"/>
              <a:gd name="T91" fmla="*/ 130 h 176"/>
              <a:gd name="T92" fmla="*/ 137 w 160"/>
              <a:gd name="T93" fmla="*/ 130 h 176"/>
              <a:gd name="T94" fmla="*/ 160 w 160"/>
              <a:gd name="T95" fmla="*/ 88 h 176"/>
              <a:gd name="T96" fmla="*/ 137 w 160"/>
              <a:gd name="T97" fmla="*/ 46 h 176"/>
              <a:gd name="T98" fmla="*/ 116 w 160"/>
              <a:gd name="T99" fmla="*/ 64 h 176"/>
              <a:gd name="T100" fmla="*/ 112 w 160"/>
              <a:gd name="T101" fmla="*/ 68 h 176"/>
              <a:gd name="T102" fmla="*/ 116 w 160"/>
              <a:gd name="T103" fmla="*/ 72 h 176"/>
              <a:gd name="T104" fmla="*/ 128 w 160"/>
              <a:gd name="T105" fmla="*/ 88 h 176"/>
              <a:gd name="T106" fmla="*/ 116 w 160"/>
              <a:gd name="T107" fmla="*/ 104 h 176"/>
              <a:gd name="T108" fmla="*/ 112 w 160"/>
              <a:gd name="T109" fmla="*/ 108 h 176"/>
              <a:gd name="T110" fmla="*/ 116 w 160"/>
              <a:gd name="T111" fmla="*/ 112 h 176"/>
              <a:gd name="T112" fmla="*/ 136 w 160"/>
              <a:gd name="T113" fmla="*/ 88 h 176"/>
              <a:gd name="T114" fmla="*/ 116 w 160"/>
              <a:gd name="T115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" h="176">
                <a:moveTo>
                  <a:pt x="96" y="12"/>
                </a:move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164"/>
                </a:move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164"/>
                </a:lnTo>
                <a:close/>
                <a:moveTo>
                  <a:pt x="137" y="46"/>
                </a:moveTo>
                <a:cubicBezTo>
                  <a:pt x="137" y="46"/>
                  <a:pt x="137" y="46"/>
                  <a:pt x="137" y="46"/>
                </a:cubicBezTo>
                <a:cubicBezTo>
                  <a:pt x="136" y="45"/>
                  <a:pt x="136" y="45"/>
                  <a:pt x="135" y="45"/>
                </a:cubicBezTo>
                <a:cubicBezTo>
                  <a:pt x="133" y="45"/>
                  <a:pt x="131" y="47"/>
                  <a:pt x="131" y="49"/>
                </a:cubicBezTo>
                <a:cubicBezTo>
                  <a:pt x="131" y="51"/>
                  <a:pt x="132" y="52"/>
                  <a:pt x="133" y="53"/>
                </a:cubicBezTo>
                <a:cubicBezTo>
                  <a:pt x="133" y="53"/>
                  <a:pt x="133" y="53"/>
                  <a:pt x="133" y="53"/>
                </a:cubicBezTo>
                <a:cubicBezTo>
                  <a:pt x="144" y="59"/>
                  <a:pt x="152" y="73"/>
                  <a:pt x="152" y="88"/>
                </a:cubicBezTo>
                <a:cubicBezTo>
                  <a:pt x="152" y="103"/>
                  <a:pt x="144" y="117"/>
                  <a:pt x="133" y="123"/>
                </a:cubicBezTo>
                <a:cubicBezTo>
                  <a:pt x="133" y="123"/>
                  <a:pt x="133" y="123"/>
                  <a:pt x="133" y="123"/>
                </a:cubicBezTo>
                <a:cubicBezTo>
                  <a:pt x="132" y="124"/>
                  <a:pt x="131" y="125"/>
                  <a:pt x="131" y="127"/>
                </a:cubicBezTo>
                <a:cubicBezTo>
                  <a:pt x="131" y="129"/>
                  <a:pt x="133" y="131"/>
                  <a:pt x="135" y="131"/>
                </a:cubicBezTo>
                <a:cubicBezTo>
                  <a:pt x="136" y="131"/>
                  <a:pt x="136" y="131"/>
                  <a:pt x="137" y="130"/>
                </a:cubicBezTo>
                <a:cubicBezTo>
                  <a:pt x="137" y="130"/>
                  <a:pt x="137" y="130"/>
                  <a:pt x="137" y="130"/>
                </a:cubicBezTo>
                <a:cubicBezTo>
                  <a:pt x="151" y="122"/>
                  <a:pt x="160" y="106"/>
                  <a:pt x="160" y="88"/>
                </a:cubicBezTo>
                <a:cubicBezTo>
                  <a:pt x="160" y="70"/>
                  <a:pt x="151" y="54"/>
                  <a:pt x="137" y="46"/>
                </a:cubicBezTo>
                <a:moveTo>
                  <a:pt x="116" y="64"/>
                </a:moveTo>
                <a:cubicBezTo>
                  <a:pt x="114" y="64"/>
                  <a:pt x="112" y="66"/>
                  <a:pt x="112" y="68"/>
                </a:cubicBezTo>
                <a:cubicBezTo>
                  <a:pt x="112" y="70"/>
                  <a:pt x="114" y="72"/>
                  <a:pt x="116" y="72"/>
                </a:cubicBezTo>
                <a:cubicBezTo>
                  <a:pt x="123" y="72"/>
                  <a:pt x="128" y="79"/>
                  <a:pt x="128" y="88"/>
                </a:cubicBezTo>
                <a:cubicBezTo>
                  <a:pt x="128" y="97"/>
                  <a:pt x="123" y="104"/>
                  <a:pt x="116" y="104"/>
                </a:cubicBezTo>
                <a:cubicBezTo>
                  <a:pt x="114" y="104"/>
                  <a:pt x="112" y="106"/>
                  <a:pt x="112" y="108"/>
                </a:cubicBezTo>
                <a:cubicBezTo>
                  <a:pt x="112" y="110"/>
                  <a:pt x="114" y="112"/>
                  <a:pt x="116" y="112"/>
                </a:cubicBezTo>
                <a:cubicBezTo>
                  <a:pt x="127" y="112"/>
                  <a:pt x="136" y="101"/>
                  <a:pt x="136" y="88"/>
                </a:cubicBezTo>
                <a:cubicBezTo>
                  <a:pt x="136" y="75"/>
                  <a:pt x="127" y="64"/>
                  <a:pt x="116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214"/>
          <p:cNvSpPr>
            <a:spLocks noEditPoints="1"/>
          </p:cNvSpPr>
          <p:nvPr/>
        </p:nvSpPr>
        <p:spPr bwMode="auto">
          <a:xfrm>
            <a:off x="2321466" y="3646040"/>
            <a:ext cx="334275" cy="334275"/>
          </a:xfrm>
          <a:custGeom>
            <a:avLst/>
            <a:gdLst>
              <a:gd name="T0" fmla="*/ 129 w 176"/>
              <a:gd name="T1" fmla="*/ 46 h 176"/>
              <a:gd name="T2" fmla="*/ 123 w 176"/>
              <a:gd name="T3" fmla="*/ 49 h 176"/>
              <a:gd name="T4" fmla="*/ 125 w 176"/>
              <a:gd name="T5" fmla="*/ 53 h 176"/>
              <a:gd name="T6" fmla="*/ 125 w 176"/>
              <a:gd name="T7" fmla="*/ 123 h 176"/>
              <a:gd name="T8" fmla="*/ 123 w 176"/>
              <a:gd name="T9" fmla="*/ 127 h 176"/>
              <a:gd name="T10" fmla="*/ 129 w 176"/>
              <a:gd name="T11" fmla="*/ 130 h 176"/>
              <a:gd name="T12" fmla="*/ 152 w 176"/>
              <a:gd name="T13" fmla="*/ 88 h 176"/>
              <a:gd name="T14" fmla="*/ 146 w 176"/>
              <a:gd name="T15" fmla="*/ 28 h 176"/>
              <a:gd name="T16" fmla="*/ 144 w 176"/>
              <a:gd name="T17" fmla="*/ 28 h 176"/>
              <a:gd name="T18" fmla="*/ 142 w 176"/>
              <a:gd name="T19" fmla="*/ 35 h 176"/>
              <a:gd name="T20" fmla="*/ 142 w 176"/>
              <a:gd name="T21" fmla="*/ 141 h 176"/>
              <a:gd name="T22" fmla="*/ 140 w 176"/>
              <a:gd name="T23" fmla="*/ 144 h 176"/>
              <a:gd name="T24" fmla="*/ 146 w 176"/>
              <a:gd name="T25" fmla="*/ 147 h 176"/>
              <a:gd name="T26" fmla="*/ 147 w 176"/>
              <a:gd name="T27" fmla="*/ 147 h 176"/>
              <a:gd name="T28" fmla="*/ 176 w 176"/>
              <a:gd name="T29" fmla="*/ 88 h 176"/>
              <a:gd name="T30" fmla="*/ 108 w 176"/>
              <a:gd name="T31" fmla="*/ 64 h 176"/>
              <a:gd name="T32" fmla="*/ 108 w 176"/>
              <a:gd name="T33" fmla="*/ 72 h 176"/>
              <a:gd name="T34" fmla="*/ 108 w 176"/>
              <a:gd name="T35" fmla="*/ 104 h 176"/>
              <a:gd name="T36" fmla="*/ 108 w 176"/>
              <a:gd name="T37" fmla="*/ 112 h 176"/>
              <a:gd name="T38" fmla="*/ 108 w 176"/>
              <a:gd name="T39" fmla="*/ 64 h 176"/>
              <a:gd name="T40" fmla="*/ 84 w 176"/>
              <a:gd name="T41" fmla="*/ 0 h 176"/>
              <a:gd name="T42" fmla="*/ 26 w 176"/>
              <a:gd name="T43" fmla="*/ 48 h 176"/>
              <a:gd name="T44" fmla="*/ 27 w 176"/>
              <a:gd name="T45" fmla="*/ 128 h 176"/>
              <a:gd name="T46" fmla="*/ 84 w 176"/>
              <a:gd name="T47" fmla="*/ 176 h 176"/>
              <a:gd name="T48" fmla="*/ 96 w 176"/>
              <a:gd name="T49" fmla="*/ 164 h 176"/>
              <a:gd name="T50" fmla="*/ 96 w 176"/>
              <a:gd name="T51" fmla="*/ 12 h 176"/>
              <a:gd name="T52" fmla="*/ 8 w 176"/>
              <a:gd name="T53" fmla="*/ 88 h 176"/>
              <a:gd name="T54" fmla="*/ 24 w 176"/>
              <a:gd name="T55" fmla="*/ 119 h 176"/>
              <a:gd name="T56" fmla="*/ 32 w 176"/>
              <a:gd name="T57" fmla="*/ 122 h 176"/>
              <a:gd name="T58" fmla="*/ 34 w 176"/>
              <a:gd name="T59" fmla="*/ 52 h 176"/>
              <a:gd name="T60" fmla="*/ 72 w 176"/>
              <a:gd name="T61" fmla="*/ 17 h 176"/>
              <a:gd name="T62" fmla="*/ 88 w 176"/>
              <a:gd name="T63" fmla="*/ 164 h 176"/>
              <a:gd name="T64" fmla="*/ 81 w 176"/>
              <a:gd name="T65" fmla="*/ 167 h 176"/>
              <a:gd name="T66" fmla="*/ 80 w 176"/>
              <a:gd name="T67" fmla="*/ 166 h 176"/>
              <a:gd name="T68" fmla="*/ 81 w 176"/>
              <a:gd name="T69" fmla="*/ 9 h 176"/>
              <a:gd name="T70" fmla="*/ 84 w 176"/>
              <a:gd name="T71" fmla="*/ 8 h 176"/>
              <a:gd name="T72" fmla="*/ 88 w 176"/>
              <a:gd name="T73" fmla="*/ 1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29" y="46"/>
                </a:moveTo>
                <a:cubicBezTo>
                  <a:pt x="129" y="46"/>
                  <a:pt x="129" y="46"/>
                  <a:pt x="129" y="46"/>
                </a:cubicBezTo>
                <a:cubicBezTo>
                  <a:pt x="128" y="46"/>
                  <a:pt x="128" y="45"/>
                  <a:pt x="127" y="45"/>
                </a:cubicBezTo>
                <a:cubicBezTo>
                  <a:pt x="125" y="45"/>
                  <a:pt x="123" y="47"/>
                  <a:pt x="123" y="49"/>
                </a:cubicBezTo>
                <a:cubicBezTo>
                  <a:pt x="123" y="51"/>
                  <a:pt x="124" y="52"/>
                  <a:pt x="125" y="53"/>
                </a:cubicBezTo>
                <a:cubicBezTo>
                  <a:pt x="125" y="53"/>
                  <a:pt x="125" y="53"/>
                  <a:pt x="125" y="53"/>
                </a:cubicBezTo>
                <a:cubicBezTo>
                  <a:pt x="136" y="59"/>
                  <a:pt x="144" y="73"/>
                  <a:pt x="144" y="88"/>
                </a:cubicBezTo>
                <a:cubicBezTo>
                  <a:pt x="144" y="103"/>
                  <a:pt x="136" y="117"/>
                  <a:pt x="125" y="123"/>
                </a:cubicBezTo>
                <a:cubicBezTo>
                  <a:pt x="125" y="123"/>
                  <a:pt x="125" y="123"/>
                  <a:pt x="125" y="123"/>
                </a:cubicBezTo>
                <a:cubicBezTo>
                  <a:pt x="124" y="124"/>
                  <a:pt x="123" y="125"/>
                  <a:pt x="123" y="127"/>
                </a:cubicBezTo>
                <a:cubicBezTo>
                  <a:pt x="123" y="129"/>
                  <a:pt x="125" y="131"/>
                  <a:pt x="127" y="131"/>
                </a:cubicBezTo>
                <a:cubicBezTo>
                  <a:pt x="128" y="131"/>
                  <a:pt x="128" y="131"/>
                  <a:pt x="129" y="130"/>
                </a:cubicBezTo>
                <a:cubicBezTo>
                  <a:pt x="129" y="130"/>
                  <a:pt x="129" y="130"/>
                  <a:pt x="129" y="130"/>
                </a:cubicBezTo>
                <a:cubicBezTo>
                  <a:pt x="143" y="122"/>
                  <a:pt x="152" y="106"/>
                  <a:pt x="152" y="88"/>
                </a:cubicBezTo>
                <a:cubicBezTo>
                  <a:pt x="152" y="70"/>
                  <a:pt x="143" y="54"/>
                  <a:pt x="129" y="46"/>
                </a:cubicBezTo>
                <a:moveTo>
                  <a:pt x="146" y="28"/>
                </a:moveTo>
                <a:cubicBezTo>
                  <a:pt x="146" y="29"/>
                  <a:pt x="146" y="29"/>
                  <a:pt x="146" y="29"/>
                </a:cubicBezTo>
                <a:cubicBezTo>
                  <a:pt x="146" y="28"/>
                  <a:pt x="145" y="28"/>
                  <a:pt x="144" y="28"/>
                </a:cubicBezTo>
                <a:cubicBezTo>
                  <a:pt x="142" y="28"/>
                  <a:pt x="140" y="30"/>
                  <a:pt x="140" y="32"/>
                </a:cubicBezTo>
                <a:cubicBezTo>
                  <a:pt x="140" y="33"/>
                  <a:pt x="141" y="34"/>
                  <a:pt x="142" y="35"/>
                </a:cubicBezTo>
                <a:cubicBezTo>
                  <a:pt x="158" y="47"/>
                  <a:pt x="168" y="66"/>
                  <a:pt x="168" y="88"/>
                </a:cubicBezTo>
                <a:cubicBezTo>
                  <a:pt x="168" y="110"/>
                  <a:pt x="158" y="129"/>
                  <a:pt x="142" y="141"/>
                </a:cubicBezTo>
                <a:cubicBezTo>
                  <a:pt x="142" y="141"/>
                  <a:pt x="142" y="141"/>
                  <a:pt x="142" y="141"/>
                </a:cubicBezTo>
                <a:cubicBezTo>
                  <a:pt x="141" y="142"/>
                  <a:pt x="140" y="143"/>
                  <a:pt x="140" y="144"/>
                </a:cubicBezTo>
                <a:cubicBezTo>
                  <a:pt x="140" y="146"/>
                  <a:pt x="142" y="148"/>
                  <a:pt x="144" y="148"/>
                </a:cubicBezTo>
                <a:cubicBezTo>
                  <a:pt x="145" y="148"/>
                  <a:pt x="146" y="148"/>
                  <a:pt x="146" y="147"/>
                </a:cubicBezTo>
                <a:cubicBezTo>
                  <a:pt x="146" y="147"/>
                  <a:pt x="146" y="147"/>
                  <a:pt x="146" y="147"/>
                </a:cubicBezTo>
                <a:cubicBezTo>
                  <a:pt x="147" y="147"/>
                  <a:pt x="147" y="147"/>
                  <a:pt x="147" y="147"/>
                </a:cubicBezTo>
                <a:cubicBezTo>
                  <a:pt x="147" y="147"/>
                  <a:pt x="147" y="147"/>
                  <a:pt x="147" y="147"/>
                </a:cubicBezTo>
                <a:cubicBezTo>
                  <a:pt x="165" y="134"/>
                  <a:pt x="176" y="112"/>
                  <a:pt x="176" y="88"/>
                </a:cubicBezTo>
                <a:cubicBezTo>
                  <a:pt x="176" y="63"/>
                  <a:pt x="164" y="41"/>
                  <a:pt x="146" y="28"/>
                </a:cubicBezTo>
                <a:moveTo>
                  <a:pt x="108" y="64"/>
                </a:moveTo>
                <a:cubicBezTo>
                  <a:pt x="106" y="64"/>
                  <a:pt x="104" y="66"/>
                  <a:pt x="104" y="68"/>
                </a:cubicBezTo>
                <a:cubicBezTo>
                  <a:pt x="104" y="70"/>
                  <a:pt x="106" y="72"/>
                  <a:pt x="108" y="72"/>
                </a:cubicBezTo>
                <a:cubicBezTo>
                  <a:pt x="115" y="72"/>
                  <a:pt x="120" y="79"/>
                  <a:pt x="120" y="88"/>
                </a:cubicBezTo>
                <a:cubicBezTo>
                  <a:pt x="120" y="97"/>
                  <a:pt x="115" y="104"/>
                  <a:pt x="108" y="104"/>
                </a:cubicBezTo>
                <a:cubicBezTo>
                  <a:pt x="106" y="104"/>
                  <a:pt x="104" y="106"/>
                  <a:pt x="104" y="108"/>
                </a:cubicBezTo>
                <a:cubicBezTo>
                  <a:pt x="104" y="110"/>
                  <a:pt x="106" y="112"/>
                  <a:pt x="108" y="112"/>
                </a:cubicBezTo>
                <a:cubicBezTo>
                  <a:pt x="119" y="112"/>
                  <a:pt x="128" y="101"/>
                  <a:pt x="128" y="88"/>
                </a:cubicBezTo>
                <a:cubicBezTo>
                  <a:pt x="128" y="75"/>
                  <a:pt x="119" y="64"/>
                  <a:pt x="108" y="64"/>
                </a:cubicBezTo>
                <a:moveTo>
                  <a:pt x="96" y="12"/>
                </a:moveTo>
                <a:cubicBezTo>
                  <a:pt x="96" y="5"/>
                  <a:pt x="91" y="0"/>
                  <a:pt x="84" y="0"/>
                </a:cubicBezTo>
                <a:cubicBezTo>
                  <a:pt x="81" y="0"/>
                  <a:pt x="78" y="1"/>
                  <a:pt x="75" y="4"/>
                </a:cubicBezTo>
                <a:cubicBezTo>
                  <a:pt x="26" y="48"/>
                  <a:pt x="26" y="48"/>
                  <a:pt x="26" y="48"/>
                </a:cubicBezTo>
                <a:cubicBezTo>
                  <a:pt x="12" y="49"/>
                  <a:pt x="0" y="67"/>
                  <a:pt x="0" y="88"/>
                </a:cubicBezTo>
                <a:cubicBezTo>
                  <a:pt x="0" y="109"/>
                  <a:pt x="12" y="127"/>
                  <a:pt x="27" y="128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8" y="175"/>
                  <a:pt x="81" y="176"/>
                  <a:pt x="84" y="176"/>
                </a:cubicBezTo>
                <a:cubicBezTo>
                  <a:pt x="91" y="176"/>
                  <a:pt x="96" y="171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moveTo>
                  <a:pt x="24" y="119"/>
                </a:moveTo>
                <a:cubicBezTo>
                  <a:pt x="15" y="116"/>
                  <a:pt x="8" y="103"/>
                  <a:pt x="8" y="88"/>
                </a:cubicBezTo>
                <a:cubicBezTo>
                  <a:pt x="8" y="73"/>
                  <a:pt x="15" y="60"/>
                  <a:pt x="24" y="57"/>
                </a:cubicBezTo>
                <a:lnTo>
                  <a:pt x="24" y="119"/>
                </a:lnTo>
                <a:close/>
                <a:moveTo>
                  <a:pt x="72" y="158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54"/>
                  <a:pt x="32" y="54"/>
                  <a:pt x="32" y="54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72" y="17"/>
                  <a:pt x="72" y="17"/>
                  <a:pt x="72" y="17"/>
                </a:cubicBezTo>
                <a:lnTo>
                  <a:pt x="72" y="158"/>
                </a:lnTo>
                <a:close/>
                <a:moveTo>
                  <a:pt x="88" y="164"/>
                </a:moveTo>
                <a:cubicBezTo>
                  <a:pt x="88" y="166"/>
                  <a:pt x="86" y="168"/>
                  <a:pt x="84" y="168"/>
                </a:cubicBezTo>
                <a:cubicBezTo>
                  <a:pt x="83" y="168"/>
                  <a:pt x="82" y="167"/>
                  <a:pt x="81" y="167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2" y="8"/>
                  <a:pt x="83" y="8"/>
                  <a:pt x="84" y="8"/>
                </a:cubicBezTo>
                <a:cubicBezTo>
                  <a:pt x="86" y="8"/>
                  <a:pt x="88" y="10"/>
                  <a:pt x="88" y="12"/>
                </a:cubicBezTo>
                <a:lnTo>
                  <a:pt x="88" y="1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215"/>
          <p:cNvSpPr>
            <a:spLocks noEditPoints="1"/>
          </p:cNvSpPr>
          <p:nvPr/>
        </p:nvSpPr>
        <p:spPr bwMode="auto">
          <a:xfrm>
            <a:off x="2960808" y="3659022"/>
            <a:ext cx="334275" cy="306689"/>
          </a:xfrm>
          <a:custGeom>
            <a:avLst/>
            <a:gdLst>
              <a:gd name="T0" fmla="*/ 72 w 176"/>
              <a:gd name="T1" fmla="*/ 97 h 161"/>
              <a:gd name="T2" fmla="*/ 80 w 176"/>
              <a:gd name="T3" fmla="*/ 97 h 161"/>
              <a:gd name="T4" fmla="*/ 100 w 176"/>
              <a:gd name="T5" fmla="*/ 93 h 161"/>
              <a:gd name="T6" fmla="*/ 100 w 176"/>
              <a:gd name="T7" fmla="*/ 101 h 161"/>
              <a:gd name="T8" fmla="*/ 100 w 176"/>
              <a:gd name="T9" fmla="*/ 93 h 161"/>
              <a:gd name="T10" fmla="*/ 48 w 176"/>
              <a:gd name="T11" fmla="*/ 113 h 161"/>
              <a:gd name="T12" fmla="*/ 44 w 176"/>
              <a:gd name="T13" fmla="*/ 101 h 161"/>
              <a:gd name="T14" fmla="*/ 40 w 176"/>
              <a:gd name="T15" fmla="*/ 113 h 161"/>
              <a:gd name="T16" fmla="*/ 28 w 176"/>
              <a:gd name="T17" fmla="*/ 117 h 161"/>
              <a:gd name="T18" fmla="*/ 40 w 176"/>
              <a:gd name="T19" fmla="*/ 121 h 161"/>
              <a:gd name="T20" fmla="*/ 44 w 176"/>
              <a:gd name="T21" fmla="*/ 133 h 161"/>
              <a:gd name="T22" fmla="*/ 48 w 176"/>
              <a:gd name="T23" fmla="*/ 121 h 161"/>
              <a:gd name="T24" fmla="*/ 60 w 176"/>
              <a:gd name="T25" fmla="*/ 117 h 161"/>
              <a:gd name="T26" fmla="*/ 132 w 176"/>
              <a:gd name="T27" fmla="*/ 73 h 161"/>
              <a:gd name="T28" fmla="*/ 97 w 176"/>
              <a:gd name="T29" fmla="*/ 56 h 161"/>
              <a:gd name="T30" fmla="*/ 82 w 176"/>
              <a:gd name="T31" fmla="*/ 1 h 161"/>
              <a:gd name="T32" fmla="*/ 78 w 176"/>
              <a:gd name="T33" fmla="*/ 9 h 161"/>
              <a:gd name="T34" fmla="*/ 92 w 176"/>
              <a:gd name="T35" fmla="*/ 51 h 161"/>
              <a:gd name="T36" fmla="*/ 44 w 176"/>
              <a:gd name="T37" fmla="*/ 73 h 161"/>
              <a:gd name="T38" fmla="*/ 44 w 176"/>
              <a:gd name="T39" fmla="*/ 161 h 161"/>
              <a:gd name="T40" fmla="*/ 98 w 176"/>
              <a:gd name="T41" fmla="*/ 145 h 161"/>
              <a:gd name="T42" fmla="*/ 176 w 176"/>
              <a:gd name="T43" fmla="*/ 117 h 161"/>
              <a:gd name="T44" fmla="*/ 132 w 176"/>
              <a:gd name="T45" fmla="*/ 153 h 161"/>
              <a:gd name="T46" fmla="*/ 74 w 176"/>
              <a:gd name="T47" fmla="*/ 137 h 161"/>
              <a:gd name="T48" fmla="*/ 8 w 176"/>
              <a:gd name="T49" fmla="*/ 117 h 161"/>
              <a:gd name="T50" fmla="*/ 132 w 176"/>
              <a:gd name="T51" fmla="*/ 81 h 161"/>
              <a:gd name="T52" fmla="*/ 132 w 176"/>
              <a:gd name="T53" fmla="*/ 153 h 161"/>
              <a:gd name="T54" fmla="*/ 116 w 176"/>
              <a:gd name="T55" fmla="*/ 125 h 161"/>
              <a:gd name="T56" fmla="*/ 132 w 176"/>
              <a:gd name="T57" fmla="*/ 125 h 161"/>
              <a:gd name="T58" fmla="*/ 140 w 176"/>
              <a:gd name="T59" fmla="*/ 101 h 161"/>
              <a:gd name="T60" fmla="*/ 140 w 176"/>
              <a:gd name="T61" fmla="*/ 117 h 161"/>
              <a:gd name="T62" fmla="*/ 140 w 176"/>
              <a:gd name="T63" fmla="*/ 10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61">
                <a:moveTo>
                  <a:pt x="76" y="93"/>
                </a:moveTo>
                <a:cubicBezTo>
                  <a:pt x="74" y="93"/>
                  <a:pt x="72" y="95"/>
                  <a:pt x="72" y="97"/>
                </a:cubicBezTo>
                <a:cubicBezTo>
                  <a:pt x="72" y="99"/>
                  <a:pt x="74" y="101"/>
                  <a:pt x="76" y="101"/>
                </a:cubicBezTo>
                <a:cubicBezTo>
                  <a:pt x="78" y="101"/>
                  <a:pt x="80" y="99"/>
                  <a:pt x="80" y="97"/>
                </a:cubicBezTo>
                <a:cubicBezTo>
                  <a:pt x="80" y="95"/>
                  <a:pt x="78" y="93"/>
                  <a:pt x="76" y="93"/>
                </a:cubicBezTo>
                <a:moveTo>
                  <a:pt x="100" y="93"/>
                </a:moveTo>
                <a:cubicBezTo>
                  <a:pt x="98" y="93"/>
                  <a:pt x="96" y="95"/>
                  <a:pt x="96" y="97"/>
                </a:cubicBezTo>
                <a:cubicBezTo>
                  <a:pt x="96" y="99"/>
                  <a:pt x="98" y="101"/>
                  <a:pt x="100" y="101"/>
                </a:cubicBezTo>
                <a:cubicBezTo>
                  <a:pt x="102" y="101"/>
                  <a:pt x="104" y="99"/>
                  <a:pt x="104" y="97"/>
                </a:cubicBezTo>
                <a:cubicBezTo>
                  <a:pt x="104" y="95"/>
                  <a:pt x="102" y="93"/>
                  <a:pt x="100" y="93"/>
                </a:cubicBezTo>
                <a:moveTo>
                  <a:pt x="56" y="113"/>
                </a:moveTo>
                <a:cubicBezTo>
                  <a:pt x="48" y="113"/>
                  <a:pt x="48" y="113"/>
                  <a:pt x="48" y="113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3"/>
                  <a:pt x="46" y="101"/>
                  <a:pt x="44" y="101"/>
                </a:cubicBezTo>
                <a:cubicBezTo>
                  <a:pt x="42" y="101"/>
                  <a:pt x="40" y="103"/>
                  <a:pt x="40" y="105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30" y="113"/>
                  <a:pt x="28" y="115"/>
                  <a:pt x="28" y="117"/>
                </a:cubicBezTo>
                <a:cubicBezTo>
                  <a:pt x="28" y="119"/>
                  <a:pt x="30" y="121"/>
                  <a:pt x="32" y="121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0" y="129"/>
                  <a:pt x="40" y="129"/>
                  <a:pt x="40" y="129"/>
                </a:cubicBezTo>
                <a:cubicBezTo>
                  <a:pt x="40" y="131"/>
                  <a:pt x="42" y="133"/>
                  <a:pt x="44" y="133"/>
                </a:cubicBezTo>
                <a:cubicBezTo>
                  <a:pt x="46" y="133"/>
                  <a:pt x="48" y="131"/>
                  <a:pt x="48" y="129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58" y="121"/>
                  <a:pt x="60" y="119"/>
                  <a:pt x="60" y="117"/>
                </a:cubicBezTo>
                <a:cubicBezTo>
                  <a:pt x="60" y="115"/>
                  <a:pt x="58" y="113"/>
                  <a:pt x="56" y="113"/>
                </a:cubicBezTo>
                <a:moveTo>
                  <a:pt x="132" y="73"/>
                </a:moveTo>
                <a:cubicBezTo>
                  <a:pt x="92" y="73"/>
                  <a:pt x="92" y="73"/>
                  <a:pt x="92" y="73"/>
                </a:cubicBezTo>
                <a:cubicBezTo>
                  <a:pt x="88" y="66"/>
                  <a:pt x="91" y="62"/>
                  <a:pt x="97" y="56"/>
                </a:cubicBezTo>
                <a:cubicBezTo>
                  <a:pt x="102" y="52"/>
                  <a:pt x="108" y="46"/>
                  <a:pt x="108" y="37"/>
                </a:cubicBezTo>
                <a:cubicBezTo>
                  <a:pt x="108" y="15"/>
                  <a:pt x="83" y="2"/>
                  <a:pt x="82" y="1"/>
                </a:cubicBezTo>
                <a:cubicBezTo>
                  <a:pt x="80" y="0"/>
                  <a:pt x="77" y="1"/>
                  <a:pt x="76" y="3"/>
                </a:cubicBezTo>
                <a:cubicBezTo>
                  <a:pt x="75" y="5"/>
                  <a:pt x="76" y="8"/>
                  <a:pt x="78" y="9"/>
                </a:cubicBezTo>
                <a:cubicBezTo>
                  <a:pt x="78" y="9"/>
                  <a:pt x="100" y="20"/>
                  <a:pt x="100" y="37"/>
                </a:cubicBezTo>
                <a:cubicBezTo>
                  <a:pt x="100" y="43"/>
                  <a:pt x="96" y="46"/>
                  <a:pt x="92" y="51"/>
                </a:cubicBezTo>
                <a:cubicBezTo>
                  <a:pt x="86" y="56"/>
                  <a:pt x="80" y="63"/>
                  <a:pt x="84" y="73"/>
                </a:cubicBezTo>
                <a:cubicBezTo>
                  <a:pt x="44" y="73"/>
                  <a:pt x="44" y="73"/>
                  <a:pt x="44" y="73"/>
                </a:cubicBezTo>
                <a:cubicBezTo>
                  <a:pt x="20" y="73"/>
                  <a:pt x="0" y="93"/>
                  <a:pt x="0" y="117"/>
                </a:cubicBezTo>
                <a:cubicBezTo>
                  <a:pt x="0" y="141"/>
                  <a:pt x="20" y="161"/>
                  <a:pt x="44" y="161"/>
                </a:cubicBezTo>
                <a:cubicBezTo>
                  <a:pt x="58" y="161"/>
                  <a:pt x="70" y="155"/>
                  <a:pt x="78" y="145"/>
                </a:cubicBezTo>
                <a:cubicBezTo>
                  <a:pt x="98" y="145"/>
                  <a:pt x="98" y="145"/>
                  <a:pt x="98" y="145"/>
                </a:cubicBezTo>
                <a:cubicBezTo>
                  <a:pt x="106" y="155"/>
                  <a:pt x="118" y="161"/>
                  <a:pt x="132" y="161"/>
                </a:cubicBezTo>
                <a:cubicBezTo>
                  <a:pt x="156" y="161"/>
                  <a:pt x="176" y="141"/>
                  <a:pt x="176" y="117"/>
                </a:cubicBezTo>
                <a:cubicBezTo>
                  <a:pt x="176" y="93"/>
                  <a:pt x="156" y="73"/>
                  <a:pt x="132" y="73"/>
                </a:cubicBezTo>
                <a:moveTo>
                  <a:pt x="132" y="153"/>
                </a:moveTo>
                <a:cubicBezTo>
                  <a:pt x="120" y="153"/>
                  <a:pt x="109" y="147"/>
                  <a:pt x="102" y="137"/>
                </a:cubicBezTo>
                <a:cubicBezTo>
                  <a:pt x="74" y="137"/>
                  <a:pt x="74" y="137"/>
                  <a:pt x="74" y="137"/>
                </a:cubicBezTo>
                <a:cubicBezTo>
                  <a:pt x="67" y="147"/>
                  <a:pt x="56" y="153"/>
                  <a:pt x="44" y="153"/>
                </a:cubicBezTo>
                <a:cubicBezTo>
                  <a:pt x="24" y="153"/>
                  <a:pt x="8" y="137"/>
                  <a:pt x="8" y="117"/>
                </a:cubicBezTo>
                <a:cubicBezTo>
                  <a:pt x="8" y="97"/>
                  <a:pt x="24" y="81"/>
                  <a:pt x="44" y="81"/>
                </a:cubicBezTo>
                <a:cubicBezTo>
                  <a:pt x="132" y="81"/>
                  <a:pt x="132" y="81"/>
                  <a:pt x="132" y="81"/>
                </a:cubicBezTo>
                <a:cubicBezTo>
                  <a:pt x="152" y="81"/>
                  <a:pt x="168" y="97"/>
                  <a:pt x="168" y="117"/>
                </a:cubicBezTo>
                <a:cubicBezTo>
                  <a:pt x="168" y="137"/>
                  <a:pt x="152" y="153"/>
                  <a:pt x="132" y="153"/>
                </a:cubicBezTo>
                <a:moveTo>
                  <a:pt x="124" y="117"/>
                </a:moveTo>
                <a:cubicBezTo>
                  <a:pt x="120" y="117"/>
                  <a:pt x="116" y="121"/>
                  <a:pt x="116" y="125"/>
                </a:cubicBezTo>
                <a:cubicBezTo>
                  <a:pt x="116" y="129"/>
                  <a:pt x="120" y="133"/>
                  <a:pt x="124" y="133"/>
                </a:cubicBezTo>
                <a:cubicBezTo>
                  <a:pt x="128" y="133"/>
                  <a:pt x="132" y="129"/>
                  <a:pt x="132" y="125"/>
                </a:cubicBezTo>
                <a:cubicBezTo>
                  <a:pt x="132" y="121"/>
                  <a:pt x="128" y="117"/>
                  <a:pt x="124" y="117"/>
                </a:cubicBezTo>
                <a:moveTo>
                  <a:pt x="140" y="101"/>
                </a:moveTo>
                <a:cubicBezTo>
                  <a:pt x="136" y="101"/>
                  <a:pt x="132" y="105"/>
                  <a:pt x="132" y="109"/>
                </a:cubicBezTo>
                <a:cubicBezTo>
                  <a:pt x="132" y="113"/>
                  <a:pt x="136" y="117"/>
                  <a:pt x="140" y="117"/>
                </a:cubicBezTo>
                <a:cubicBezTo>
                  <a:pt x="144" y="117"/>
                  <a:pt x="148" y="113"/>
                  <a:pt x="148" y="109"/>
                </a:cubicBezTo>
                <a:cubicBezTo>
                  <a:pt x="148" y="105"/>
                  <a:pt x="144" y="101"/>
                  <a:pt x="140" y="10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216"/>
          <p:cNvSpPr>
            <a:spLocks noEditPoints="1"/>
          </p:cNvSpPr>
          <p:nvPr/>
        </p:nvSpPr>
        <p:spPr bwMode="auto">
          <a:xfrm>
            <a:off x="3600149" y="3646040"/>
            <a:ext cx="334275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80 w 176"/>
              <a:gd name="T37" fmla="*/ 100 h 176"/>
              <a:gd name="T38" fmla="*/ 78 w 176"/>
              <a:gd name="T39" fmla="*/ 97 h 176"/>
              <a:gd name="T40" fmla="*/ 78 w 176"/>
              <a:gd name="T41" fmla="*/ 97 h 176"/>
              <a:gd name="T42" fmla="*/ 46 w 176"/>
              <a:gd name="T43" fmla="*/ 73 h 176"/>
              <a:gd name="T44" fmla="*/ 46 w 176"/>
              <a:gd name="T45" fmla="*/ 73 h 176"/>
              <a:gd name="T46" fmla="*/ 44 w 176"/>
              <a:gd name="T47" fmla="*/ 72 h 176"/>
              <a:gd name="T48" fmla="*/ 40 w 176"/>
              <a:gd name="T49" fmla="*/ 76 h 176"/>
              <a:gd name="T50" fmla="*/ 42 w 176"/>
              <a:gd name="T51" fmla="*/ 79 h 176"/>
              <a:gd name="T52" fmla="*/ 42 w 176"/>
              <a:gd name="T53" fmla="*/ 79 h 176"/>
              <a:gd name="T54" fmla="*/ 69 w 176"/>
              <a:gd name="T55" fmla="*/ 100 h 176"/>
              <a:gd name="T56" fmla="*/ 42 w 176"/>
              <a:gd name="T57" fmla="*/ 121 h 176"/>
              <a:gd name="T58" fmla="*/ 42 w 176"/>
              <a:gd name="T59" fmla="*/ 121 h 176"/>
              <a:gd name="T60" fmla="*/ 40 w 176"/>
              <a:gd name="T61" fmla="*/ 124 h 176"/>
              <a:gd name="T62" fmla="*/ 44 w 176"/>
              <a:gd name="T63" fmla="*/ 128 h 176"/>
              <a:gd name="T64" fmla="*/ 46 w 176"/>
              <a:gd name="T65" fmla="*/ 127 h 176"/>
              <a:gd name="T66" fmla="*/ 46 w 176"/>
              <a:gd name="T67" fmla="*/ 127 h 176"/>
              <a:gd name="T68" fmla="*/ 78 w 176"/>
              <a:gd name="T69" fmla="*/ 103 h 176"/>
              <a:gd name="T70" fmla="*/ 78 w 176"/>
              <a:gd name="T71" fmla="*/ 103 h 176"/>
              <a:gd name="T72" fmla="*/ 80 w 176"/>
              <a:gd name="T73" fmla="*/ 100 h 176"/>
              <a:gd name="T74" fmla="*/ 108 w 176"/>
              <a:gd name="T75" fmla="*/ 128 h 176"/>
              <a:gd name="T76" fmla="*/ 84 w 176"/>
              <a:gd name="T77" fmla="*/ 128 h 176"/>
              <a:gd name="T78" fmla="*/ 80 w 176"/>
              <a:gd name="T79" fmla="*/ 132 h 176"/>
              <a:gd name="T80" fmla="*/ 84 w 176"/>
              <a:gd name="T81" fmla="*/ 136 h 176"/>
              <a:gd name="T82" fmla="*/ 108 w 176"/>
              <a:gd name="T83" fmla="*/ 136 h 176"/>
              <a:gd name="T84" fmla="*/ 112 w 176"/>
              <a:gd name="T85" fmla="*/ 132 h 176"/>
              <a:gd name="T86" fmla="*/ 108 w 176"/>
              <a:gd name="T87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80" y="100"/>
                </a:moveTo>
                <a:cubicBezTo>
                  <a:pt x="80" y="99"/>
                  <a:pt x="79" y="98"/>
                  <a:pt x="78" y="97"/>
                </a:cubicBezTo>
                <a:cubicBezTo>
                  <a:pt x="78" y="97"/>
                  <a:pt x="78" y="97"/>
                  <a:pt x="78" y="97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2"/>
                  <a:pt x="45" y="72"/>
                  <a:pt x="44" y="72"/>
                </a:cubicBezTo>
                <a:cubicBezTo>
                  <a:pt x="42" y="72"/>
                  <a:pt x="40" y="74"/>
                  <a:pt x="40" y="76"/>
                </a:cubicBezTo>
                <a:cubicBezTo>
                  <a:pt x="40" y="77"/>
                  <a:pt x="41" y="78"/>
                  <a:pt x="42" y="79"/>
                </a:cubicBezTo>
                <a:cubicBezTo>
                  <a:pt x="42" y="79"/>
                  <a:pt x="42" y="79"/>
                  <a:pt x="42" y="79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1" y="122"/>
                  <a:pt x="40" y="123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45" y="128"/>
                  <a:pt x="46" y="128"/>
                  <a:pt x="46" y="127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9" y="102"/>
                  <a:pt x="80" y="101"/>
                  <a:pt x="80" y="100"/>
                </a:cubicBezTo>
                <a:moveTo>
                  <a:pt x="108" y="128"/>
                </a:moveTo>
                <a:cubicBezTo>
                  <a:pt x="84" y="128"/>
                  <a:pt x="84" y="128"/>
                  <a:pt x="84" y="128"/>
                </a:cubicBezTo>
                <a:cubicBezTo>
                  <a:pt x="82" y="128"/>
                  <a:pt x="80" y="130"/>
                  <a:pt x="80" y="132"/>
                </a:cubicBezTo>
                <a:cubicBezTo>
                  <a:pt x="80" y="134"/>
                  <a:pt x="82" y="136"/>
                  <a:pt x="84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10" y="136"/>
                  <a:pt x="112" y="134"/>
                  <a:pt x="112" y="132"/>
                </a:cubicBezTo>
                <a:cubicBezTo>
                  <a:pt x="112" y="130"/>
                  <a:pt x="110" y="128"/>
                  <a:pt x="108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17"/>
          <p:cNvSpPr>
            <a:spLocks noEditPoints="1"/>
          </p:cNvSpPr>
          <p:nvPr/>
        </p:nvSpPr>
        <p:spPr bwMode="auto">
          <a:xfrm>
            <a:off x="4239490" y="3646040"/>
            <a:ext cx="334275" cy="334275"/>
          </a:xfrm>
          <a:custGeom>
            <a:avLst/>
            <a:gdLst>
              <a:gd name="T0" fmla="*/ 109 w 176"/>
              <a:gd name="T1" fmla="*/ 17 h 176"/>
              <a:gd name="T2" fmla="*/ 88 w 176"/>
              <a:gd name="T3" fmla="*/ 0 h 176"/>
              <a:gd name="T4" fmla="*/ 66 w 176"/>
              <a:gd name="T5" fmla="*/ 18 h 176"/>
              <a:gd name="T6" fmla="*/ 84 w 176"/>
              <a:gd name="T7" fmla="*/ 36 h 176"/>
              <a:gd name="T8" fmla="*/ 92 w 176"/>
              <a:gd name="T9" fmla="*/ 36 h 176"/>
              <a:gd name="T10" fmla="*/ 84 w 176"/>
              <a:gd name="T11" fmla="*/ 36 h 176"/>
              <a:gd name="T12" fmla="*/ 103 w 176"/>
              <a:gd name="T13" fmla="*/ 23 h 176"/>
              <a:gd name="T14" fmla="*/ 72 w 176"/>
              <a:gd name="T15" fmla="*/ 24 h 176"/>
              <a:gd name="T16" fmla="*/ 88 w 176"/>
              <a:gd name="T17" fmla="*/ 24 h 176"/>
              <a:gd name="T18" fmla="*/ 20 w 176"/>
              <a:gd name="T19" fmla="*/ 160 h 176"/>
              <a:gd name="T20" fmla="*/ 20 w 176"/>
              <a:gd name="T21" fmla="*/ 152 h 176"/>
              <a:gd name="T22" fmla="*/ 20 w 176"/>
              <a:gd name="T23" fmla="*/ 160 h 176"/>
              <a:gd name="T24" fmla="*/ 40 w 176"/>
              <a:gd name="T25" fmla="*/ 156 h 176"/>
              <a:gd name="T26" fmla="*/ 32 w 176"/>
              <a:gd name="T27" fmla="*/ 156 h 176"/>
              <a:gd name="T28" fmla="*/ 176 w 176"/>
              <a:gd name="T29" fmla="*/ 140 h 176"/>
              <a:gd name="T30" fmla="*/ 176 w 176"/>
              <a:gd name="T31" fmla="*/ 139 h 176"/>
              <a:gd name="T32" fmla="*/ 160 w 176"/>
              <a:gd name="T33" fmla="*/ 83 h 176"/>
              <a:gd name="T34" fmla="*/ 148 w 176"/>
              <a:gd name="T35" fmla="*/ 80 h 176"/>
              <a:gd name="T36" fmla="*/ 144 w 176"/>
              <a:gd name="T37" fmla="*/ 28 h 176"/>
              <a:gd name="T38" fmla="*/ 140 w 176"/>
              <a:gd name="T39" fmla="*/ 80 h 176"/>
              <a:gd name="T40" fmla="*/ 36 w 176"/>
              <a:gd name="T41" fmla="*/ 32 h 176"/>
              <a:gd name="T42" fmla="*/ 28 w 176"/>
              <a:gd name="T43" fmla="*/ 32 h 176"/>
              <a:gd name="T44" fmla="*/ 20 w 176"/>
              <a:gd name="T45" fmla="*/ 80 h 176"/>
              <a:gd name="T46" fmla="*/ 16 w 176"/>
              <a:gd name="T47" fmla="*/ 83 h 176"/>
              <a:gd name="T48" fmla="*/ 0 w 176"/>
              <a:gd name="T49" fmla="*/ 139 h 176"/>
              <a:gd name="T50" fmla="*/ 0 w 176"/>
              <a:gd name="T51" fmla="*/ 148 h 176"/>
              <a:gd name="T52" fmla="*/ 0 w 176"/>
              <a:gd name="T53" fmla="*/ 152 h 176"/>
              <a:gd name="T54" fmla="*/ 16 w 176"/>
              <a:gd name="T55" fmla="*/ 176 h 176"/>
              <a:gd name="T56" fmla="*/ 176 w 176"/>
              <a:gd name="T57" fmla="*/ 160 h 176"/>
              <a:gd name="T58" fmla="*/ 175 w 176"/>
              <a:gd name="T59" fmla="*/ 148 h 176"/>
              <a:gd name="T60" fmla="*/ 176 w 176"/>
              <a:gd name="T61" fmla="*/ 140 h 176"/>
              <a:gd name="T62" fmla="*/ 153 w 176"/>
              <a:gd name="T63" fmla="*/ 88 h 176"/>
              <a:gd name="T64" fmla="*/ 9 w 176"/>
              <a:gd name="T65" fmla="*/ 136 h 176"/>
              <a:gd name="T66" fmla="*/ 168 w 176"/>
              <a:gd name="T67" fmla="*/ 160 h 176"/>
              <a:gd name="T68" fmla="*/ 16 w 176"/>
              <a:gd name="T69" fmla="*/ 168 h 176"/>
              <a:gd name="T70" fmla="*/ 8 w 176"/>
              <a:gd name="T71" fmla="*/ 144 h 176"/>
              <a:gd name="T72" fmla="*/ 168 w 176"/>
              <a:gd name="T73" fmla="*/ 160 h 176"/>
              <a:gd name="T74" fmla="*/ 92 w 176"/>
              <a:gd name="T75" fmla="*/ 160 h 176"/>
              <a:gd name="T76" fmla="*/ 92 w 176"/>
              <a:gd name="T77" fmla="*/ 152 h 176"/>
              <a:gd name="T78" fmla="*/ 48 w 176"/>
              <a:gd name="T79" fmla="*/ 1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88" y="8"/>
                </a:moveTo>
                <a:cubicBezTo>
                  <a:pt x="96" y="8"/>
                  <a:pt x="103" y="12"/>
                  <a:pt x="109" y="17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07" y="4"/>
                  <a:pt x="98" y="0"/>
                  <a:pt x="88" y="0"/>
                </a:cubicBezTo>
                <a:cubicBezTo>
                  <a:pt x="77" y="0"/>
                  <a:pt x="67" y="5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71" y="12"/>
                  <a:pt x="79" y="8"/>
                  <a:pt x="88" y="8"/>
                </a:cubicBezTo>
                <a:moveTo>
                  <a:pt x="84" y="36"/>
                </a:moveTo>
                <a:cubicBezTo>
                  <a:pt x="84" y="38"/>
                  <a:pt x="86" y="40"/>
                  <a:pt x="88" y="40"/>
                </a:cubicBezTo>
                <a:cubicBezTo>
                  <a:pt x="90" y="40"/>
                  <a:pt x="92" y="38"/>
                  <a:pt x="92" y="36"/>
                </a:cubicBezTo>
                <a:cubicBezTo>
                  <a:pt x="92" y="34"/>
                  <a:pt x="90" y="32"/>
                  <a:pt x="88" y="32"/>
                </a:cubicBezTo>
                <a:cubicBezTo>
                  <a:pt x="86" y="32"/>
                  <a:pt x="84" y="34"/>
                  <a:pt x="84" y="36"/>
                </a:cubicBezTo>
                <a:moveTo>
                  <a:pt x="98" y="29"/>
                </a:moveTo>
                <a:cubicBezTo>
                  <a:pt x="103" y="23"/>
                  <a:pt x="103" y="23"/>
                  <a:pt x="103" y="23"/>
                </a:cubicBezTo>
                <a:cubicBezTo>
                  <a:pt x="100" y="19"/>
                  <a:pt x="94" y="16"/>
                  <a:pt x="88" y="16"/>
                </a:cubicBezTo>
                <a:cubicBezTo>
                  <a:pt x="81" y="16"/>
                  <a:pt x="76" y="19"/>
                  <a:pt x="72" y="24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26"/>
                  <a:pt x="84" y="24"/>
                  <a:pt x="88" y="24"/>
                </a:cubicBezTo>
                <a:cubicBezTo>
                  <a:pt x="92" y="24"/>
                  <a:pt x="96" y="26"/>
                  <a:pt x="98" y="29"/>
                </a:cubicBezTo>
                <a:moveTo>
                  <a:pt x="20" y="160"/>
                </a:moveTo>
                <a:cubicBezTo>
                  <a:pt x="22" y="160"/>
                  <a:pt x="24" y="158"/>
                  <a:pt x="24" y="156"/>
                </a:cubicBezTo>
                <a:cubicBezTo>
                  <a:pt x="24" y="154"/>
                  <a:pt x="22" y="152"/>
                  <a:pt x="20" y="152"/>
                </a:cubicBezTo>
                <a:cubicBezTo>
                  <a:pt x="18" y="152"/>
                  <a:pt x="16" y="154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moveTo>
                  <a:pt x="36" y="160"/>
                </a:moveTo>
                <a:cubicBezTo>
                  <a:pt x="38" y="160"/>
                  <a:pt x="40" y="158"/>
                  <a:pt x="40" y="156"/>
                </a:cubicBezTo>
                <a:cubicBezTo>
                  <a:pt x="40" y="154"/>
                  <a:pt x="38" y="152"/>
                  <a:pt x="36" y="152"/>
                </a:cubicBezTo>
                <a:cubicBezTo>
                  <a:pt x="34" y="152"/>
                  <a:pt x="32" y="154"/>
                  <a:pt x="32" y="156"/>
                </a:cubicBezTo>
                <a:cubicBezTo>
                  <a:pt x="32" y="158"/>
                  <a:pt x="34" y="160"/>
                  <a:pt x="36" y="160"/>
                </a:cubicBezTo>
                <a:moveTo>
                  <a:pt x="176" y="140"/>
                </a:moveTo>
                <a:cubicBezTo>
                  <a:pt x="176" y="139"/>
                  <a:pt x="176" y="139"/>
                  <a:pt x="176" y="139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60" y="83"/>
                  <a:pt x="160" y="83"/>
                  <a:pt x="160" y="83"/>
                </a:cubicBezTo>
                <a:cubicBezTo>
                  <a:pt x="160" y="83"/>
                  <a:pt x="160" y="83"/>
                  <a:pt x="160" y="83"/>
                </a:cubicBezTo>
                <a:cubicBezTo>
                  <a:pt x="159" y="81"/>
                  <a:pt x="158" y="80"/>
                  <a:pt x="156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48" y="30"/>
                  <a:pt x="146" y="28"/>
                  <a:pt x="144" y="28"/>
                </a:cubicBezTo>
                <a:cubicBezTo>
                  <a:pt x="142" y="28"/>
                  <a:pt x="140" y="30"/>
                  <a:pt x="140" y="32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0"/>
                  <a:pt x="34" y="28"/>
                  <a:pt x="32" y="28"/>
                </a:cubicBezTo>
                <a:cubicBezTo>
                  <a:pt x="30" y="28"/>
                  <a:pt x="28" y="30"/>
                  <a:pt x="28" y="32"/>
                </a:cubicBezTo>
                <a:cubicBezTo>
                  <a:pt x="28" y="80"/>
                  <a:pt x="28" y="80"/>
                  <a:pt x="28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18" y="80"/>
                  <a:pt x="17" y="81"/>
                  <a:pt x="16" y="83"/>
                </a:cubicBezTo>
                <a:cubicBezTo>
                  <a:pt x="16" y="83"/>
                  <a:pt x="16" y="83"/>
                  <a:pt x="16" y="83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40"/>
                </a:cubicBezTo>
                <a:cubicBezTo>
                  <a:pt x="0" y="148"/>
                  <a:pt x="0" y="148"/>
                  <a:pt x="0" y="148"/>
                </a:cubicBezTo>
                <a:cubicBezTo>
                  <a:pt x="1" y="148"/>
                  <a:pt x="1" y="148"/>
                  <a:pt x="1" y="148"/>
                </a:cubicBezTo>
                <a:cubicBezTo>
                  <a:pt x="0" y="149"/>
                  <a:pt x="0" y="151"/>
                  <a:pt x="0" y="15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52"/>
                  <a:pt x="176" y="152"/>
                  <a:pt x="176" y="152"/>
                </a:cubicBezTo>
                <a:cubicBezTo>
                  <a:pt x="176" y="151"/>
                  <a:pt x="176" y="149"/>
                  <a:pt x="175" y="148"/>
                </a:cubicBezTo>
                <a:cubicBezTo>
                  <a:pt x="176" y="148"/>
                  <a:pt x="176" y="148"/>
                  <a:pt x="176" y="148"/>
                </a:cubicBezTo>
                <a:lnTo>
                  <a:pt x="176" y="140"/>
                </a:lnTo>
                <a:close/>
                <a:moveTo>
                  <a:pt x="23" y="88"/>
                </a:moveTo>
                <a:cubicBezTo>
                  <a:pt x="153" y="88"/>
                  <a:pt x="153" y="88"/>
                  <a:pt x="153" y="88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9" y="136"/>
                  <a:pt x="9" y="136"/>
                  <a:pt x="9" y="136"/>
                </a:cubicBezTo>
                <a:lnTo>
                  <a:pt x="23" y="8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44"/>
                  <a:pt x="8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lnTo>
                  <a:pt x="168" y="160"/>
                </a:lnTo>
                <a:close/>
                <a:moveTo>
                  <a:pt x="52" y="160"/>
                </a:moveTo>
                <a:cubicBezTo>
                  <a:pt x="92" y="160"/>
                  <a:pt x="92" y="160"/>
                  <a:pt x="92" y="160"/>
                </a:cubicBezTo>
                <a:cubicBezTo>
                  <a:pt x="94" y="160"/>
                  <a:pt x="96" y="158"/>
                  <a:pt x="96" y="156"/>
                </a:cubicBezTo>
                <a:cubicBezTo>
                  <a:pt x="96" y="154"/>
                  <a:pt x="94" y="152"/>
                  <a:pt x="92" y="152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50" y="152"/>
                  <a:pt x="48" y="154"/>
                  <a:pt x="48" y="156"/>
                </a:cubicBezTo>
                <a:cubicBezTo>
                  <a:pt x="48" y="158"/>
                  <a:pt x="50" y="160"/>
                  <a:pt x="52" y="16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18"/>
          <p:cNvSpPr>
            <a:spLocks noEditPoints="1"/>
          </p:cNvSpPr>
          <p:nvPr/>
        </p:nvSpPr>
        <p:spPr bwMode="auto">
          <a:xfrm>
            <a:off x="4877209" y="3646040"/>
            <a:ext cx="335898" cy="334275"/>
          </a:xfrm>
          <a:custGeom>
            <a:avLst/>
            <a:gdLst>
              <a:gd name="T0" fmla="*/ 116 w 176"/>
              <a:gd name="T1" fmla="*/ 152 h 176"/>
              <a:gd name="T2" fmla="*/ 116 w 176"/>
              <a:gd name="T3" fmla="*/ 144 h 176"/>
              <a:gd name="T4" fmla="*/ 56 w 176"/>
              <a:gd name="T5" fmla="*/ 148 h 176"/>
              <a:gd name="T6" fmla="*/ 60 w 176"/>
              <a:gd name="T7" fmla="*/ 136 h 176"/>
              <a:gd name="T8" fmla="*/ 104 w 176"/>
              <a:gd name="T9" fmla="*/ 132 h 176"/>
              <a:gd name="T10" fmla="*/ 60 w 176"/>
              <a:gd name="T11" fmla="*/ 128 h 176"/>
              <a:gd name="T12" fmla="*/ 60 w 176"/>
              <a:gd name="T13" fmla="*/ 136 h 176"/>
              <a:gd name="T14" fmla="*/ 112 w 176"/>
              <a:gd name="T15" fmla="*/ 80 h 176"/>
              <a:gd name="T16" fmla="*/ 128 w 176"/>
              <a:gd name="T17" fmla="*/ 80 h 176"/>
              <a:gd name="T18" fmla="*/ 144 w 176"/>
              <a:gd name="T19" fmla="*/ 72 h 176"/>
              <a:gd name="T20" fmla="*/ 144 w 176"/>
              <a:gd name="T21" fmla="*/ 88 h 176"/>
              <a:gd name="T22" fmla="*/ 144 w 176"/>
              <a:gd name="T23" fmla="*/ 72 h 176"/>
              <a:gd name="T24" fmla="*/ 144 w 176"/>
              <a:gd name="T25" fmla="*/ 48 h 176"/>
              <a:gd name="T26" fmla="*/ 136 w 176"/>
              <a:gd name="T27" fmla="*/ 0 h 176"/>
              <a:gd name="T28" fmla="*/ 32 w 176"/>
              <a:gd name="T29" fmla="*/ 8 h 176"/>
              <a:gd name="T30" fmla="*/ 24 w 176"/>
              <a:gd name="T31" fmla="*/ 48 h 176"/>
              <a:gd name="T32" fmla="*/ 0 w 176"/>
              <a:gd name="T33" fmla="*/ 136 h 176"/>
              <a:gd name="T34" fmla="*/ 32 w 176"/>
              <a:gd name="T35" fmla="*/ 160 h 176"/>
              <a:gd name="T36" fmla="*/ 40 w 176"/>
              <a:gd name="T37" fmla="*/ 176 h 176"/>
              <a:gd name="T38" fmla="*/ 144 w 176"/>
              <a:gd name="T39" fmla="*/ 168 h 176"/>
              <a:gd name="T40" fmla="*/ 152 w 176"/>
              <a:gd name="T41" fmla="*/ 160 h 176"/>
              <a:gd name="T42" fmla="*/ 176 w 176"/>
              <a:gd name="T43" fmla="*/ 72 h 176"/>
              <a:gd name="T44" fmla="*/ 40 w 176"/>
              <a:gd name="T45" fmla="*/ 8 h 176"/>
              <a:gd name="T46" fmla="*/ 136 w 176"/>
              <a:gd name="T47" fmla="*/ 48 h 176"/>
              <a:gd name="T48" fmla="*/ 40 w 176"/>
              <a:gd name="T49" fmla="*/ 8 h 176"/>
              <a:gd name="T50" fmla="*/ 40 w 176"/>
              <a:gd name="T51" fmla="*/ 168 h 176"/>
              <a:gd name="T52" fmla="*/ 136 w 176"/>
              <a:gd name="T53" fmla="*/ 120 h 176"/>
              <a:gd name="T54" fmla="*/ 168 w 176"/>
              <a:gd name="T55" fmla="*/ 136 h 176"/>
              <a:gd name="T56" fmla="*/ 144 w 176"/>
              <a:gd name="T57" fmla="*/ 152 h 176"/>
              <a:gd name="T58" fmla="*/ 136 w 176"/>
              <a:gd name="T59" fmla="*/ 112 h 176"/>
              <a:gd name="T60" fmla="*/ 32 w 176"/>
              <a:gd name="T61" fmla="*/ 120 h 176"/>
              <a:gd name="T62" fmla="*/ 24 w 176"/>
              <a:gd name="T63" fmla="*/ 152 h 176"/>
              <a:gd name="T64" fmla="*/ 8 w 176"/>
              <a:gd name="T65" fmla="*/ 72 h 176"/>
              <a:gd name="T66" fmla="*/ 152 w 176"/>
              <a:gd name="T67" fmla="*/ 56 h 176"/>
              <a:gd name="T68" fmla="*/ 168 w 176"/>
              <a:gd name="T69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76">
                <a:moveTo>
                  <a:pt x="60" y="152"/>
                </a:moveTo>
                <a:cubicBezTo>
                  <a:pt x="116" y="152"/>
                  <a:pt x="116" y="152"/>
                  <a:pt x="116" y="152"/>
                </a:cubicBezTo>
                <a:cubicBezTo>
                  <a:pt x="118" y="152"/>
                  <a:pt x="120" y="150"/>
                  <a:pt x="120" y="148"/>
                </a:cubicBezTo>
                <a:cubicBezTo>
                  <a:pt x="120" y="146"/>
                  <a:pt x="118" y="144"/>
                  <a:pt x="116" y="144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58" y="144"/>
                  <a:pt x="56" y="146"/>
                  <a:pt x="56" y="148"/>
                </a:cubicBezTo>
                <a:cubicBezTo>
                  <a:pt x="56" y="150"/>
                  <a:pt x="58" y="152"/>
                  <a:pt x="60" y="152"/>
                </a:cubicBezTo>
                <a:moveTo>
                  <a:pt x="60" y="136"/>
                </a:moveTo>
                <a:cubicBezTo>
                  <a:pt x="100" y="136"/>
                  <a:pt x="100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0"/>
                  <a:pt x="102" y="128"/>
                  <a:pt x="100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58" y="128"/>
                  <a:pt x="56" y="130"/>
                  <a:pt x="56" y="132"/>
                </a:cubicBezTo>
                <a:cubicBezTo>
                  <a:pt x="56" y="134"/>
                  <a:pt x="58" y="136"/>
                  <a:pt x="60" y="136"/>
                </a:cubicBezTo>
                <a:moveTo>
                  <a:pt x="120" y="72"/>
                </a:moveTo>
                <a:cubicBezTo>
                  <a:pt x="116" y="72"/>
                  <a:pt x="112" y="76"/>
                  <a:pt x="112" y="80"/>
                </a:cubicBezTo>
                <a:cubicBezTo>
                  <a:pt x="112" y="84"/>
                  <a:pt x="116" y="88"/>
                  <a:pt x="120" y="88"/>
                </a:cubicBezTo>
                <a:cubicBezTo>
                  <a:pt x="124" y="88"/>
                  <a:pt x="128" y="84"/>
                  <a:pt x="128" y="80"/>
                </a:cubicBezTo>
                <a:cubicBezTo>
                  <a:pt x="128" y="76"/>
                  <a:pt x="124" y="72"/>
                  <a:pt x="120" y="72"/>
                </a:cubicBezTo>
                <a:moveTo>
                  <a:pt x="144" y="72"/>
                </a:moveTo>
                <a:cubicBezTo>
                  <a:pt x="140" y="72"/>
                  <a:pt x="136" y="76"/>
                  <a:pt x="136" y="80"/>
                </a:cubicBezTo>
                <a:cubicBezTo>
                  <a:pt x="136" y="84"/>
                  <a:pt x="140" y="88"/>
                  <a:pt x="144" y="88"/>
                </a:cubicBezTo>
                <a:cubicBezTo>
                  <a:pt x="148" y="88"/>
                  <a:pt x="152" y="84"/>
                  <a:pt x="152" y="80"/>
                </a:cubicBezTo>
                <a:cubicBezTo>
                  <a:pt x="152" y="76"/>
                  <a:pt x="148" y="72"/>
                  <a:pt x="144" y="72"/>
                </a:cubicBezTo>
                <a:moveTo>
                  <a:pt x="152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48"/>
                  <a:pt x="32" y="48"/>
                  <a:pt x="32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11" y="48"/>
                  <a:pt x="0" y="59"/>
                  <a:pt x="0" y="72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9"/>
                  <a:pt x="11" y="160"/>
                  <a:pt x="24" y="160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32" y="172"/>
                  <a:pt x="36" y="176"/>
                  <a:pt x="40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65" y="160"/>
                  <a:pt x="176" y="149"/>
                  <a:pt x="176" y="136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59"/>
                  <a:pt x="165" y="48"/>
                  <a:pt x="152" y="48"/>
                </a:cubicBezTo>
                <a:moveTo>
                  <a:pt x="40" y="8"/>
                </a:moveTo>
                <a:cubicBezTo>
                  <a:pt x="136" y="8"/>
                  <a:pt x="136" y="8"/>
                  <a:pt x="136" y="8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40" y="48"/>
                  <a:pt x="40" y="48"/>
                  <a:pt x="40" y="48"/>
                </a:cubicBezTo>
                <a:lnTo>
                  <a:pt x="40" y="8"/>
                </a:lnTo>
                <a:close/>
                <a:moveTo>
                  <a:pt x="136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136" y="120"/>
                  <a:pt x="136" y="120"/>
                  <a:pt x="136" y="120"/>
                </a:cubicBezTo>
                <a:lnTo>
                  <a:pt x="136" y="168"/>
                </a:lnTo>
                <a:close/>
                <a:moveTo>
                  <a:pt x="168" y="136"/>
                </a:moveTo>
                <a:cubicBezTo>
                  <a:pt x="168" y="145"/>
                  <a:pt x="161" y="152"/>
                  <a:pt x="152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6"/>
                  <a:pt x="140" y="112"/>
                  <a:pt x="136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6" y="112"/>
                  <a:pt x="32" y="116"/>
                  <a:pt x="32" y="120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5" y="152"/>
                  <a:pt x="8" y="145"/>
                  <a:pt x="8" y="136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63"/>
                  <a:pt x="15" y="56"/>
                  <a:pt x="24" y="56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61" y="56"/>
                  <a:pt x="168" y="63"/>
                  <a:pt x="168" y="72"/>
                </a:cubicBezTo>
                <a:lnTo>
                  <a:pt x="16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19"/>
          <p:cNvSpPr>
            <a:spLocks noEditPoints="1"/>
          </p:cNvSpPr>
          <p:nvPr/>
        </p:nvSpPr>
        <p:spPr bwMode="auto">
          <a:xfrm>
            <a:off x="5561986" y="3644418"/>
            <a:ext cx="246649" cy="335898"/>
          </a:xfrm>
          <a:custGeom>
            <a:avLst/>
            <a:gdLst>
              <a:gd name="T0" fmla="*/ 44 w 129"/>
              <a:gd name="T1" fmla="*/ 153 h 177"/>
              <a:gd name="T2" fmla="*/ 52 w 129"/>
              <a:gd name="T3" fmla="*/ 145 h 177"/>
              <a:gd name="T4" fmla="*/ 44 w 129"/>
              <a:gd name="T5" fmla="*/ 137 h 177"/>
              <a:gd name="T6" fmla="*/ 36 w 129"/>
              <a:gd name="T7" fmla="*/ 145 h 177"/>
              <a:gd name="T8" fmla="*/ 44 w 129"/>
              <a:gd name="T9" fmla="*/ 153 h 177"/>
              <a:gd name="T10" fmla="*/ 126 w 129"/>
              <a:gd name="T11" fmla="*/ 1 h 177"/>
              <a:gd name="T12" fmla="*/ 120 w 129"/>
              <a:gd name="T13" fmla="*/ 3 h 177"/>
              <a:gd name="T14" fmla="*/ 78 w 129"/>
              <a:gd name="T15" fmla="*/ 17 h 177"/>
              <a:gd name="T16" fmla="*/ 51 w 129"/>
              <a:gd name="T17" fmla="*/ 16 h 177"/>
              <a:gd name="T18" fmla="*/ 40 w 129"/>
              <a:gd name="T19" fmla="*/ 33 h 177"/>
              <a:gd name="T20" fmla="*/ 0 w 129"/>
              <a:gd name="T21" fmla="*/ 77 h 177"/>
              <a:gd name="T22" fmla="*/ 0 w 129"/>
              <a:gd name="T23" fmla="*/ 133 h 177"/>
              <a:gd name="T24" fmla="*/ 44 w 129"/>
              <a:gd name="T25" fmla="*/ 177 h 177"/>
              <a:gd name="T26" fmla="*/ 88 w 129"/>
              <a:gd name="T27" fmla="*/ 133 h 177"/>
              <a:gd name="T28" fmla="*/ 88 w 129"/>
              <a:gd name="T29" fmla="*/ 77 h 177"/>
              <a:gd name="T30" fmla="*/ 48 w 129"/>
              <a:gd name="T31" fmla="*/ 33 h 177"/>
              <a:gd name="T32" fmla="*/ 56 w 129"/>
              <a:gd name="T33" fmla="*/ 23 h 177"/>
              <a:gd name="T34" fmla="*/ 74 w 129"/>
              <a:gd name="T35" fmla="*/ 25 h 177"/>
              <a:gd name="T36" fmla="*/ 107 w 129"/>
              <a:gd name="T37" fmla="*/ 27 h 177"/>
              <a:gd name="T38" fmla="*/ 128 w 129"/>
              <a:gd name="T39" fmla="*/ 7 h 177"/>
              <a:gd name="T40" fmla="*/ 126 w 129"/>
              <a:gd name="T41" fmla="*/ 1 h 177"/>
              <a:gd name="T42" fmla="*/ 80 w 129"/>
              <a:gd name="T43" fmla="*/ 133 h 177"/>
              <a:gd name="T44" fmla="*/ 44 w 129"/>
              <a:gd name="T45" fmla="*/ 169 h 177"/>
              <a:gd name="T46" fmla="*/ 8 w 129"/>
              <a:gd name="T47" fmla="*/ 133 h 177"/>
              <a:gd name="T48" fmla="*/ 8 w 129"/>
              <a:gd name="T49" fmla="*/ 89 h 177"/>
              <a:gd name="T50" fmla="*/ 80 w 129"/>
              <a:gd name="T51" fmla="*/ 89 h 177"/>
              <a:gd name="T52" fmla="*/ 80 w 129"/>
              <a:gd name="T53" fmla="*/ 133 h 177"/>
              <a:gd name="T54" fmla="*/ 80 w 129"/>
              <a:gd name="T55" fmla="*/ 77 h 177"/>
              <a:gd name="T56" fmla="*/ 80 w 129"/>
              <a:gd name="T57" fmla="*/ 81 h 177"/>
              <a:gd name="T58" fmla="*/ 8 w 129"/>
              <a:gd name="T59" fmla="*/ 81 h 177"/>
              <a:gd name="T60" fmla="*/ 8 w 129"/>
              <a:gd name="T61" fmla="*/ 77 h 177"/>
              <a:gd name="T62" fmla="*/ 40 w 129"/>
              <a:gd name="T63" fmla="*/ 41 h 177"/>
              <a:gd name="T64" fmla="*/ 40 w 129"/>
              <a:gd name="T65" fmla="*/ 81 h 177"/>
              <a:gd name="T66" fmla="*/ 48 w 129"/>
              <a:gd name="T67" fmla="*/ 81 h 177"/>
              <a:gd name="T68" fmla="*/ 48 w 129"/>
              <a:gd name="T69" fmla="*/ 41 h 177"/>
              <a:gd name="T70" fmla="*/ 80 w 129"/>
              <a:gd name="T71" fmla="*/ 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77">
                <a:moveTo>
                  <a:pt x="44" y="153"/>
                </a:moveTo>
                <a:cubicBezTo>
                  <a:pt x="48" y="153"/>
                  <a:pt x="52" y="149"/>
                  <a:pt x="52" y="145"/>
                </a:cubicBezTo>
                <a:cubicBezTo>
                  <a:pt x="52" y="141"/>
                  <a:pt x="48" y="137"/>
                  <a:pt x="44" y="137"/>
                </a:cubicBezTo>
                <a:cubicBezTo>
                  <a:pt x="40" y="137"/>
                  <a:pt x="36" y="141"/>
                  <a:pt x="36" y="145"/>
                </a:cubicBezTo>
                <a:cubicBezTo>
                  <a:pt x="36" y="149"/>
                  <a:pt x="40" y="153"/>
                  <a:pt x="44" y="153"/>
                </a:cubicBezTo>
                <a:moveTo>
                  <a:pt x="126" y="1"/>
                </a:moveTo>
                <a:cubicBezTo>
                  <a:pt x="124" y="0"/>
                  <a:pt x="122" y="1"/>
                  <a:pt x="120" y="3"/>
                </a:cubicBezTo>
                <a:cubicBezTo>
                  <a:pt x="111" y="17"/>
                  <a:pt x="99" y="30"/>
                  <a:pt x="78" y="17"/>
                </a:cubicBezTo>
                <a:cubicBezTo>
                  <a:pt x="65" y="10"/>
                  <a:pt x="57" y="13"/>
                  <a:pt x="51" y="16"/>
                </a:cubicBezTo>
                <a:cubicBezTo>
                  <a:pt x="46" y="20"/>
                  <a:pt x="41" y="26"/>
                  <a:pt x="40" y="33"/>
                </a:cubicBezTo>
                <a:cubicBezTo>
                  <a:pt x="18" y="35"/>
                  <a:pt x="0" y="54"/>
                  <a:pt x="0" y="7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57"/>
                  <a:pt x="20" y="177"/>
                  <a:pt x="44" y="177"/>
                </a:cubicBezTo>
                <a:cubicBezTo>
                  <a:pt x="68" y="177"/>
                  <a:pt x="88" y="157"/>
                  <a:pt x="88" y="133"/>
                </a:cubicBezTo>
                <a:cubicBezTo>
                  <a:pt x="88" y="77"/>
                  <a:pt x="88" y="77"/>
                  <a:pt x="88" y="77"/>
                </a:cubicBezTo>
                <a:cubicBezTo>
                  <a:pt x="88" y="54"/>
                  <a:pt x="71" y="35"/>
                  <a:pt x="48" y="33"/>
                </a:cubicBezTo>
                <a:cubicBezTo>
                  <a:pt x="49" y="29"/>
                  <a:pt x="52" y="25"/>
                  <a:pt x="56" y="23"/>
                </a:cubicBezTo>
                <a:cubicBezTo>
                  <a:pt x="61" y="20"/>
                  <a:pt x="65" y="20"/>
                  <a:pt x="74" y="25"/>
                </a:cubicBezTo>
                <a:cubicBezTo>
                  <a:pt x="89" y="32"/>
                  <a:pt x="99" y="30"/>
                  <a:pt x="107" y="27"/>
                </a:cubicBezTo>
                <a:cubicBezTo>
                  <a:pt x="116" y="24"/>
                  <a:pt x="123" y="16"/>
                  <a:pt x="128" y="7"/>
                </a:cubicBezTo>
                <a:cubicBezTo>
                  <a:pt x="129" y="5"/>
                  <a:pt x="128" y="2"/>
                  <a:pt x="126" y="1"/>
                </a:cubicBezTo>
                <a:moveTo>
                  <a:pt x="80" y="133"/>
                </a:moveTo>
                <a:cubicBezTo>
                  <a:pt x="80" y="153"/>
                  <a:pt x="64" y="169"/>
                  <a:pt x="44" y="169"/>
                </a:cubicBezTo>
                <a:cubicBezTo>
                  <a:pt x="24" y="169"/>
                  <a:pt x="8" y="153"/>
                  <a:pt x="8" y="133"/>
                </a:cubicBezTo>
                <a:cubicBezTo>
                  <a:pt x="8" y="89"/>
                  <a:pt x="8" y="89"/>
                  <a:pt x="8" y="89"/>
                </a:cubicBezTo>
                <a:cubicBezTo>
                  <a:pt x="80" y="89"/>
                  <a:pt x="80" y="89"/>
                  <a:pt x="80" y="89"/>
                </a:cubicBezTo>
                <a:lnTo>
                  <a:pt x="80" y="133"/>
                </a:lnTo>
                <a:close/>
                <a:moveTo>
                  <a:pt x="80" y="77"/>
                </a:moveTo>
                <a:cubicBezTo>
                  <a:pt x="80" y="81"/>
                  <a:pt x="80" y="81"/>
                  <a:pt x="80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7"/>
                  <a:pt x="8" y="77"/>
                  <a:pt x="8" y="77"/>
                </a:cubicBezTo>
                <a:cubicBezTo>
                  <a:pt x="8" y="58"/>
                  <a:pt x="22" y="43"/>
                  <a:pt x="40" y="41"/>
                </a:cubicBezTo>
                <a:cubicBezTo>
                  <a:pt x="40" y="81"/>
                  <a:pt x="40" y="81"/>
                  <a:pt x="40" y="81"/>
                </a:cubicBezTo>
                <a:cubicBezTo>
                  <a:pt x="48" y="81"/>
                  <a:pt x="48" y="81"/>
                  <a:pt x="48" y="81"/>
                </a:cubicBezTo>
                <a:cubicBezTo>
                  <a:pt x="48" y="41"/>
                  <a:pt x="48" y="41"/>
                  <a:pt x="48" y="41"/>
                </a:cubicBezTo>
                <a:cubicBezTo>
                  <a:pt x="66" y="43"/>
                  <a:pt x="80" y="58"/>
                  <a:pt x="80" y="7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220"/>
          <p:cNvSpPr>
            <a:spLocks noEditPoints="1"/>
          </p:cNvSpPr>
          <p:nvPr/>
        </p:nvSpPr>
        <p:spPr bwMode="auto">
          <a:xfrm>
            <a:off x="6155891" y="3644418"/>
            <a:ext cx="334275" cy="335898"/>
          </a:xfrm>
          <a:custGeom>
            <a:avLst/>
            <a:gdLst>
              <a:gd name="T0" fmla="*/ 84 w 176"/>
              <a:gd name="T1" fmla="*/ 133 h 177"/>
              <a:gd name="T2" fmla="*/ 92 w 176"/>
              <a:gd name="T3" fmla="*/ 141 h 177"/>
              <a:gd name="T4" fmla="*/ 92 w 176"/>
              <a:gd name="T5" fmla="*/ 133 h 177"/>
              <a:gd name="T6" fmla="*/ 68 w 176"/>
              <a:gd name="T7" fmla="*/ 101 h 177"/>
              <a:gd name="T8" fmla="*/ 76 w 176"/>
              <a:gd name="T9" fmla="*/ 101 h 177"/>
              <a:gd name="T10" fmla="*/ 84 w 176"/>
              <a:gd name="T11" fmla="*/ 125 h 177"/>
              <a:gd name="T12" fmla="*/ 76 w 176"/>
              <a:gd name="T13" fmla="*/ 117 h 177"/>
              <a:gd name="T14" fmla="*/ 76 w 176"/>
              <a:gd name="T15" fmla="*/ 125 h 177"/>
              <a:gd name="T16" fmla="*/ 52 w 176"/>
              <a:gd name="T17" fmla="*/ 101 h 177"/>
              <a:gd name="T18" fmla="*/ 60 w 176"/>
              <a:gd name="T19" fmla="*/ 101 h 177"/>
              <a:gd name="T20" fmla="*/ 52 w 176"/>
              <a:gd name="T21" fmla="*/ 125 h 177"/>
              <a:gd name="T22" fmla="*/ 60 w 176"/>
              <a:gd name="T23" fmla="*/ 141 h 177"/>
              <a:gd name="T24" fmla="*/ 60 w 176"/>
              <a:gd name="T25" fmla="*/ 133 h 177"/>
              <a:gd name="T26" fmla="*/ 36 w 176"/>
              <a:gd name="T27" fmla="*/ 101 h 177"/>
              <a:gd name="T28" fmla="*/ 44 w 176"/>
              <a:gd name="T29" fmla="*/ 101 h 177"/>
              <a:gd name="T30" fmla="*/ 84 w 176"/>
              <a:gd name="T31" fmla="*/ 109 h 177"/>
              <a:gd name="T32" fmla="*/ 140 w 176"/>
              <a:gd name="T33" fmla="*/ 101 h 177"/>
              <a:gd name="T34" fmla="*/ 140 w 176"/>
              <a:gd name="T35" fmla="*/ 109 h 177"/>
              <a:gd name="T36" fmla="*/ 116 w 176"/>
              <a:gd name="T37" fmla="*/ 101 h 177"/>
              <a:gd name="T38" fmla="*/ 124 w 176"/>
              <a:gd name="T39" fmla="*/ 101 h 177"/>
              <a:gd name="T40" fmla="*/ 132 w 176"/>
              <a:gd name="T41" fmla="*/ 125 h 177"/>
              <a:gd name="T42" fmla="*/ 124 w 176"/>
              <a:gd name="T43" fmla="*/ 117 h 177"/>
              <a:gd name="T44" fmla="*/ 124 w 176"/>
              <a:gd name="T45" fmla="*/ 125 h 177"/>
              <a:gd name="T46" fmla="*/ 100 w 176"/>
              <a:gd name="T47" fmla="*/ 117 h 177"/>
              <a:gd name="T48" fmla="*/ 108 w 176"/>
              <a:gd name="T49" fmla="*/ 117 h 177"/>
              <a:gd name="T50" fmla="*/ 100 w 176"/>
              <a:gd name="T51" fmla="*/ 109 h 177"/>
              <a:gd name="T52" fmla="*/ 148 w 176"/>
              <a:gd name="T53" fmla="*/ 109 h 177"/>
              <a:gd name="T54" fmla="*/ 148 w 176"/>
              <a:gd name="T55" fmla="*/ 101 h 177"/>
              <a:gd name="T56" fmla="*/ 124 w 176"/>
              <a:gd name="T57" fmla="*/ 133 h 177"/>
              <a:gd name="T58" fmla="*/ 132 w 176"/>
              <a:gd name="T59" fmla="*/ 133 h 177"/>
              <a:gd name="T60" fmla="*/ 156 w 176"/>
              <a:gd name="T61" fmla="*/ 149 h 177"/>
              <a:gd name="T62" fmla="*/ 132 w 176"/>
              <a:gd name="T63" fmla="*/ 157 h 177"/>
              <a:gd name="T64" fmla="*/ 132 w 176"/>
              <a:gd name="T65" fmla="*/ 149 h 177"/>
              <a:gd name="T66" fmla="*/ 124 w 176"/>
              <a:gd name="T67" fmla="*/ 157 h 177"/>
              <a:gd name="T68" fmla="*/ 116 w 176"/>
              <a:gd name="T69" fmla="*/ 157 h 177"/>
              <a:gd name="T70" fmla="*/ 156 w 176"/>
              <a:gd name="T71" fmla="*/ 133 h 177"/>
              <a:gd name="T72" fmla="*/ 160 w 176"/>
              <a:gd name="T73" fmla="*/ 81 h 177"/>
              <a:gd name="T74" fmla="*/ 106 w 176"/>
              <a:gd name="T75" fmla="*/ 57 h 177"/>
              <a:gd name="T76" fmla="*/ 129 w 176"/>
              <a:gd name="T77" fmla="*/ 1 h 177"/>
              <a:gd name="T78" fmla="*/ 81 w 176"/>
              <a:gd name="T79" fmla="*/ 70 h 177"/>
              <a:gd name="T80" fmla="*/ 0 w 176"/>
              <a:gd name="T81" fmla="*/ 97 h 177"/>
              <a:gd name="T82" fmla="*/ 160 w 176"/>
              <a:gd name="T83" fmla="*/ 177 h 177"/>
              <a:gd name="T84" fmla="*/ 160 w 176"/>
              <a:gd name="T85" fmla="*/ 81 h 177"/>
              <a:gd name="T86" fmla="*/ 16 w 176"/>
              <a:gd name="T87" fmla="*/ 169 h 177"/>
              <a:gd name="T88" fmla="*/ 16 w 176"/>
              <a:gd name="T89" fmla="*/ 89 h 177"/>
              <a:gd name="T90" fmla="*/ 168 w 176"/>
              <a:gd name="T91" fmla="*/ 161 h 177"/>
              <a:gd name="T92" fmla="*/ 108 w 176"/>
              <a:gd name="T93" fmla="*/ 141 h 177"/>
              <a:gd name="T94" fmla="*/ 44 w 176"/>
              <a:gd name="T95" fmla="*/ 117 h 177"/>
              <a:gd name="T96" fmla="*/ 44 w 176"/>
              <a:gd name="T97" fmla="*/ 125 h 177"/>
              <a:gd name="T98" fmla="*/ 156 w 176"/>
              <a:gd name="T99" fmla="*/ 125 h 177"/>
              <a:gd name="T100" fmla="*/ 148 w 176"/>
              <a:gd name="T101" fmla="*/ 125 h 177"/>
              <a:gd name="T102" fmla="*/ 108 w 176"/>
              <a:gd name="T103" fmla="*/ 149 h 177"/>
              <a:gd name="T104" fmla="*/ 28 w 176"/>
              <a:gd name="T105" fmla="*/ 117 h 177"/>
              <a:gd name="T106" fmla="*/ 28 w 176"/>
              <a:gd name="T107" fmla="*/ 125 h 177"/>
              <a:gd name="T108" fmla="*/ 20 w 176"/>
              <a:gd name="T109" fmla="*/ 101 h 177"/>
              <a:gd name="T110" fmla="*/ 28 w 176"/>
              <a:gd name="T111" fmla="*/ 101 h 177"/>
              <a:gd name="T112" fmla="*/ 20 w 176"/>
              <a:gd name="T113" fmla="*/ 141 h 177"/>
              <a:gd name="T114" fmla="*/ 20 w 176"/>
              <a:gd name="T115" fmla="*/ 157 h 177"/>
              <a:gd name="T116" fmla="*/ 20 w 176"/>
              <a:gd name="T117" fmla="*/ 149 h 177"/>
              <a:gd name="T118" fmla="*/ 44 w 176"/>
              <a:gd name="T119" fmla="*/ 133 h 177"/>
              <a:gd name="T120" fmla="*/ 52 w 176"/>
              <a:gd name="T121" fmla="*/ 133 h 177"/>
              <a:gd name="T122" fmla="*/ 44 w 176"/>
              <a:gd name="T123" fmla="*/ 149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7">
                <a:moveTo>
                  <a:pt x="76" y="141"/>
                </a:moveTo>
                <a:cubicBezTo>
                  <a:pt x="84" y="141"/>
                  <a:pt x="84" y="141"/>
                  <a:pt x="84" y="141"/>
                </a:cubicBezTo>
                <a:cubicBezTo>
                  <a:pt x="84" y="133"/>
                  <a:pt x="84" y="133"/>
                  <a:pt x="84" y="133"/>
                </a:cubicBezTo>
                <a:cubicBezTo>
                  <a:pt x="76" y="133"/>
                  <a:pt x="76" y="133"/>
                  <a:pt x="76" y="133"/>
                </a:cubicBezTo>
                <a:lnTo>
                  <a:pt x="76" y="141"/>
                </a:lnTo>
                <a:close/>
                <a:moveTo>
                  <a:pt x="92" y="141"/>
                </a:moveTo>
                <a:cubicBezTo>
                  <a:pt x="100" y="141"/>
                  <a:pt x="100" y="141"/>
                  <a:pt x="100" y="141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92" y="133"/>
                  <a:pt x="92" y="133"/>
                  <a:pt x="92" y="133"/>
                </a:cubicBezTo>
                <a:lnTo>
                  <a:pt x="92" y="141"/>
                </a:lnTo>
                <a:close/>
                <a:moveTo>
                  <a:pt x="76" y="101"/>
                </a:moveTo>
                <a:cubicBezTo>
                  <a:pt x="68" y="101"/>
                  <a:pt x="68" y="101"/>
                  <a:pt x="68" y="101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76" y="109"/>
                  <a:pt x="76" y="109"/>
                  <a:pt x="76" y="109"/>
                </a:cubicBezTo>
                <a:lnTo>
                  <a:pt x="76" y="101"/>
                </a:lnTo>
                <a:close/>
                <a:moveTo>
                  <a:pt x="92" y="117"/>
                </a:moveTo>
                <a:cubicBezTo>
                  <a:pt x="84" y="117"/>
                  <a:pt x="84" y="117"/>
                  <a:pt x="84" y="117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92" y="125"/>
                  <a:pt x="92" y="125"/>
                  <a:pt x="92" y="125"/>
                </a:cubicBezTo>
                <a:lnTo>
                  <a:pt x="92" y="117"/>
                </a:lnTo>
                <a:close/>
                <a:moveTo>
                  <a:pt x="76" y="117"/>
                </a:moveTo>
                <a:cubicBezTo>
                  <a:pt x="68" y="117"/>
                  <a:pt x="68" y="117"/>
                  <a:pt x="68" y="117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76" y="125"/>
                  <a:pt x="76" y="125"/>
                  <a:pt x="76" y="125"/>
                </a:cubicBezTo>
                <a:lnTo>
                  <a:pt x="76" y="117"/>
                </a:lnTo>
                <a:close/>
                <a:moveTo>
                  <a:pt x="60" y="101"/>
                </a:moveTo>
                <a:cubicBezTo>
                  <a:pt x="52" y="101"/>
                  <a:pt x="52" y="101"/>
                  <a:pt x="52" y="101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60" y="109"/>
                  <a:pt x="60" y="109"/>
                  <a:pt x="60" y="109"/>
                </a:cubicBezTo>
                <a:lnTo>
                  <a:pt x="60" y="101"/>
                </a:lnTo>
                <a:close/>
                <a:moveTo>
                  <a:pt x="60" y="117"/>
                </a:moveTo>
                <a:cubicBezTo>
                  <a:pt x="52" y="117"/>
                  <a:pt x="52" y="117"/>
                  <a:pt x="52" y="117"/>
                </a:cubicBezTo>
                <a:cubicBezTo>
                  <a:pt x="52" y="125"/>
                  <a:pt x="52" y="125"/>
                  <a:pt x="52" y="125"/>
                </a:cubicBezTo>
                <a:cubicBezTo>
                  <a:pt x="60" y="125"/>
                  <a:pt x="60" y="125"/>
                  <a:pt x="60" y="125"/>
                </a:cubicBezTo>
                <a:lnTo>
                  <a:pt x="60" y="117"/>
                </a:lnTo>
                <a:close/>
                <a:moveTo>
                  <a:pt x="60" y="141"/>
                </a:moveTo>
                <a:cubicBezTo>
                  <a:pt x="68" y="141"/>
                  <a:pt x="68" y="141"/>
                  <a:pt x="68" y="141"/>
                </a:cubicBezTo>
                <a:cubicBezTo>
                  <a:pt x="68" y="133"/>
                  <a:pt x="68" y="133"/>
                  <a:pt x="68" y="133"/>
                </a:cubicBezTo>
                <a:cubicBezTo>
                  <a:pt x="60" y="133"/>
                  <a:pt x="60" y="133"/>
                  <a:pt x="60" y="133"/>
                </a:cubicBezTo>
                <a:lnTo>
                  <a:pt x="60" y="141"/>
                </a:lnTo>
                <a:close/>
                <a:moveTo>
                  <a:pt x="44" y="101"/>
                </a:moveTo>
                <a:cubicBezTo>
                  <a:pt x="36" y="101"/>
                  <a:pt x="36" y="101"/>
                  <a:pt x="36" y="101"/>
                </a:cubicBezTo>
                <a:cubicBezTo>
                  <a:pt x="36" y="109"/>
                  <a:pt x="36" y="109"/>
                  <a:pt x="36" y="109"/>
                </a:cubicBezTo>
                <a:cubicBezTo>
                  <a:pt x="44" y="109"/>
                  <a:pt x="44" y="109"/>
                  <a:pt x="44" y="109"/>
                </a:cubicBezTo>
                <a:lnTo>
                  <a:pt x="44" y="101"/>
                </a:lnTo>
                <a:close/>
                <a:moveTo>
                  <a:pt x="92" y="101"/>
                </a:moveTo>
                <a:cubicBezTo>
                  <a:pt x="84" y="101"/>
                  <a:pt x="84" y="101"/>
                  <a:pt x="84" y="101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92" y="109"/>
                  <a:pt x="92" y="109"/>
                  <a:pt x="92" y="109"/>
                </a:cubicBezTo>
                <a:lnTo>
                  <a:pt x="92" y="101"/>
                </a:lnTo>
                <a:close/>
                <a:moveTo>
                  <a:pt x="140" y="101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32" y="109"/>
                  <a:pt x="132" y="109"/>
                  <a:pt x="132" y="109"/>
                </a:cubicBezTo>
                <a:cubicBezTo>
                  <a:pt x="140" y="109"/>
                  <a:pt x="140" y="109"/>
                  <a:pt x="140" y="109"/>
                </a:cubicBezTo>
                <a:lnTo>
                  <a:pt x="140" y="101"/>
                </a:lnTo>
                <a:close/>
                <a:moveTo>
                  <a:pt x="124" y="101"/>
                </a:moveTo>
                <a:cubicBezTo>
                  <a:pt x="116" y="101"/>
                  <a:pt x="116" y="101"/>
                  <a:pt x="116" y="101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24" y="109"/>
                  <a:pt x="124" y="109"/>
                  <a:pt x="124" y="109"/>
                </a:cubicBezTo>
                <a:lnTo>
                  <a:pt x="124" y="101"/>
                </a:lnTo>
                <a:close/>
                <a:moveTo>
                  <a:pt x="140" y="117"/>
                </a:moveTo>
                <a:cubicBezTo>
                  <a:pt x="132" y="117"/>
                  <a:pt x="132" y="117"/>
                  <a:pt x="132" y="117"/>
                </a:cubicBezTo>
                <a:cubicBezTo>
                  <a:pt x="132" y="125"/>
                  <a:pt x="132" y="125"/>
                  <a:pt x="132" y="125"/>
                </a:cubicBezTo>
                <a:cubicBezTo>
                  <a:pt x="140" y="125"/>
                  <a:pt x="140" y="125"/>
                  <a:pt x="140" y="125"/>
                </a:cubicBezTo>
                <a:lnTo>
                  <a:pt x="140" y="117"/>
                </a:lnTo>
                <a:close/>
                <a:moveTo>
                  <a:pt x="124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25"/>
                  <a:pt x="116" y="125"/>
                  <a:pt x="116" y="125"/>
                </a:cubicBezTo>
                <a:cubicBezTo>
                  <a:pt x="124" y="125"/>
                  <a:pt x="124" y="125"/>
                  <a:pt x="124" y="125"/>
                </a:cubicBezTo>
                <a:lnTo>
                  <a:pt x="124" y="117"/>
                </a:lnTo>
                <a:close/>
                <a:moveTo>
                  <a:pt x="108" y="117"/>
                </a:moveTo>
                <a:cubicBezTo>
                  <a:pt x="100" y="117"/>
                  <a:pt x="100" y="117"/>
                  <a:pt x="100" y="117"/>
                </a:cubicBezTo>
                <a:cubicBezTo>
                  <a:pt x="100" y="125"/>
                  <a:pt x="100" y="125"/>
                  <a:pt x="100" y="125"/>
                </a:cubicBezTo>
                <a:cubicBezTo>
                  <a:pt x="108" y="125"/>
                  <a:pt x="108" y="125"/>
                  <a:pt x="108" y="125"/>
                </a:cubicBezTo>
                <a:lnTo>
                  <a:pt x="108" y="117"/>
                </a:lnTo>
                <a:close/>
                <a:moveTo>
                  <a:pt x="108" y="101"/>
                </a:moveTo>
                <a:cubicBezTo>
                  <a:pt x="100" y="101"/>
                  <a:pt x="100" y="101"/>
                  <a:pt x="100" y="101"/>
                </a:cubicBezTo>
                <a:cubicBezTo>
                  <a:pt x="100" y="109"/>
                  <a:pt x="100" y="109"/>
                  <a:pt x="100" y="109"/>
                </a:cubicBezTo>
                <a:cubicBezTo>
                  <a:pt x="108" y="109"/>
                  <a:pt x="108" y="109"/>
                  <a:pt x="108" y="109"/>
                </a:cubicBezTo>
                <a:lnTo>
                  <a:pt x="108" y="101"/>
                </a:lnTo>
                <a:close/>
                <a:moveTo>
                  <a:pt x="148" y="109"/>
                </a:moveTo>
                <a:cubicBezTo>
                  <a:pt x="156" y="109"/>
                  <a:pt x="156" y="109"/>
                  <a:pt x="156" y="109"/>
                </a:cubicBezTo>
                <a:cubicBezTo>
                  <a:pt x="156" y="101"/>
                  <a:pt x="156" y="101"/>
                  <a:pt x="156" y="101"/>
                </a:cubicBezTo>
                <a:cubicBezTo>
                  <a:pt x="148" y="101"/>
                  <a:pt x="148" y="101"/>
                  <a:pt x="148" y="101"/>
                </a:cubicBezTo>
                <a:lnTo>
                  <a:pt x="148" y="109"/>
                </a:lnTo>
                <a:close/>
                <a:moveTo>
                  <a:pt x="132" y="133"/>
                </a:moveTo>
                <a:cubicBezTo>
                  <a:pt x="124" y="133"/>
                  <a:pt x="124" y="133"/>
                  <a:pt x="124" y="133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32" y="141"/>
                  <a:pt x="132" y="141"/>
                  <a:pt x="132" y="141"/>
                </a:cubicBezTo>
                <a:lnTo>
                  <a:pt x="132" y="133"/>
                </a:lnTo>
                <a:close/>
                <a:moveTo>
                  <a:pt x="148" y="157"/>
                </a:moveTo>
                <a:cubicBezTo>
                  <a:pt x="156" y="157"/>
                  <a:pt x="156" y="157"/>
                  <a:pt x="156" y="157"/>
                </a:cubicBezTo>
                <a:cubicBezTo>
                  <a:pt x="156" y="149"/>
                  <a:pt x="156" y="149"/>
                  <a:pt x="156" y="149"/>
                </a:cubicBezTo>
                <a:cubicBezTo>
                  <a:pt x="148" y="149"/>
                  <a:pt x="148" y="149"/>
                  <a:pt x="148" y="149"/>
                </a:cubicBezTo>
                <a:lnTo>
                  <a:pt x="148" y="157"/>
                </a:lnTo>
                <a:close/>
                <a:moveTo>
                  <a:pt x="132" y="157"/>
                </a:moveTo>
                <a:cubicBezTo>
                  <a:pt x="140" y="157"/>
                  <a:pt x="140" y="157"/>
                  <a:pt x="140" y="157"/>
                </a:cubicBezTo>
                <a:cubicBezTo>
                  <a:pt x="140" y="149"/>
                  <a:pt x="140" y="149"/>
                  <a:pt x="140" y="149"/>
                </a:cubicBezTo>
                <a:cubicBezTo>
                  <a:pt x="132" y="149"/>
                  <a:pt x="132" y="149"/>
                  <a:pt x="132" y="149"/>
                </a:cubicBezTo>
                <a:lnTo>
                  <a:pt x="132" y="157"/>
                </a:lnTo>
                <a:close/>
                <a:moveTo>
                  <a:pt x="116" y="157"/>
                </a:moveTo>
                <a:cubicBezTo>
                  <a:pt x="124" y="157"/>
                  <a:pt x="124" y="157"/>
                  <a:pt x="124" y="157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116" y="149"/>
                  <a:pt x="116" y="149"/>
                  <a:pt x="116" y="149"/>
                </a:cubicBezTo>
                <a:lnTo>
                  <a:pt x="116" y="157"/>
                </a:lnTo>
                <a:close/>
                <a:moveTo>
                  <a:pt x="140" y="141"/>
                </a:moveTo>
                <a:cubicBezTo>
                  <a:pt x="156" y="141"/>
                  <a:pt x="156" y="141"/>
                  <a:pt x="156" y="141"/>
                </a:cubicBezTo>
                <a:cubicBezTo>
                  <a:pt x="156" y="133"/>
                  <a:pt x="156" y="133"/>
                  <a:pt x="156" y="133"/>
                </a:cubicBezTo>
                <a:cubicBezTo>
                  <a:pt x="140" y="133"/>
                  <a:pt x="140" y="133"/>
                  <a:pt x="140" y="133"/>
                </a:cubicBezTo>
                <a:lnTo>
                  <a:pt x="140" y="141"/>
                </a:lnTo>
                <a:close/>
                <a:moveTo>
                  <a:pt x="160" y="81"/>
                </a:moveTo>
                <a:cubicBezTo>
                  <a:pt x="89" y="81"/>
                  <a:pt x="89" y="81"/>
                  <a:pt x="89" y="81"/>
                </a:cubicBezTo>
                <a:cubicBezTo>
                  <a:pt x="88" y="78"/>
                  <a:pt x="88" y="75"/>
                  <a:pt x="89" y="72"/>
                </a:cubicBezTo>
                <a:cubicBezTo>
                  <a:pt x="90" y="65"/>
                  <a:pt x="96" y="60"/>
                  <a:pt x="106" y="57"/>
                </a:cubicBezTo>
                <a:cubicBezTo>
                  <a:pt x="122" y="51"/>
                  <a:pt x="129" y="41"/>
                  <a:pt x="132" y="34"/>
                </a:cubicBezTo>
                <a:cubicBezTo>
                  <a:pt x="136" y="24"/>
                  <a:pt x="137" y="13"/>
                  <a:pt x="134" y="4"/>
                </a:cubicBezTo>
                <a:cubicBezTo>
                  <a:pt x="133" y="1"/>
                  <a:pt x="131" y="0"/>
                  <a:pt x="129" y="1"/>
                </a:cubicBezTo>
                <a:cubicBezTo>
                  <a:pt x="126" y="2"/>
                  <a:pt x="125" y="4"/>
                  <a:pt x="126" y="6"/>
                </a:cubicBezTo>
                <a:cubicBezTo>
                  <a:pt x="131" y="21"/>
                  <a:pt x="126" y="41"/>
                  <a:pt x="103" y="49"/>
                </a:cubicBezTo>
                <a:cubicBezTo>
                  <a:pt x="87" y="54"/>
                  <a:pt x="82" y="63"/>
                  <a:pt x="81" y="70"/>
                </a:cubicBezTo>
                <a:cubicBezTo>
                  <a:pt x="80" y="73"/>
                  <a:pt x="80" y="77"/>
                  <a:pt x="81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7" y="81"/>
                  <a:pt x="0" y="88"/>
                  <a:pt x="0" y="97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7" y="177"/>
                  <a:pt x="16" y="177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69" y="177"/>
                  <a:pt x="176" y="170"/>
                  <a:pt x="176" y="161"/>
                </a:cubicBezTo>
                <a:cubicBezTo>
                  <a:pt x="176" y="97"/>
                  <a:pt x="176" y="97"/>
                  <a:pt x="176" y="97"/>
                </a:cubicBezTo>
                <a:cubicBezTo>
                  <a:pt x="176" y="88"/>
                  <a:pt x="169" y="81"/>
                  <a:pt x="160" y="81"/>
                </a:cubicBezTo>
                <a:moveTo>
                  <a:pt x="168" y="161"/>
                </a:moveTo>
                <a:cubicBezTo>
                  <a:pt x="168" y="165"/>
                  <a:pt x="164" y="169"/>
                  <a:pt x="160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2" y="169"/>
                  <a:pt x="8" y="165"/>
                  <a:pt x="8" y="161"/>
                </a:cubicBezTo>
                <a:cubicBezTo>
                  <a:pt x="8" y="97"/>
                  <a:pt x="8" y="97"/>
                  <a:pt x="8" y="97"/>
                </a:cubicBezTo>
                <a:cubicBezTo>
                  <a:pt x="8" y="93"/>
                  <a:pt x="12" y="89"/>
                  <a:pt x="16" y="89"/>
                </a:cubicBezTo>
                <a:cubicBezTo>
                  <a:pt x="160" y="89"/>
                  <a:pt x="160" y="89"/>
                  <a:pt x="160" y="89"/>
                </a:cubicBezTo>
                <a:cubicBezTo>
                  <a:pt x="164" y="89"/>
                  <a:pt x="168" y="93"/>
                  <a:pt x="168" y="97"/>
                </a:cubicBezTo>
                <a:lnTo>
                  <a:pt x="168" y="161"/>
                </a:lnTo>
                <a:close/>
                <a:moveTo>
                  <a:pt x="116" y="133"/>
                </a:moveTo>
                <a:cubicBezTo>
                  <a:pt x="108" y="133"/>
                  <a:pt x="108" y="133"/>
                  <a:pt x="108" y="133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16" y="141"/>
                  <a:pt x="116" y="141"/>
                  <a:pt x="116" y="141"/>
                </a:cubicBezTo>
                <a:lnTo>
                  <a:pt x="116" y="133"/>
                </a:lnTo>
                <a:close/>
                <a:moveTo>
                  <a:pt x="44" y="117"/>
                </a:moveTo>
                <a:cubicBezTo>
                  <a:pt x="36" y="117"/>
                  <a:pt x="36" y="117"/>
                  <a:pt x="36" y="117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44" y="125"/>
                  <a:pt x="44" y="125"/>
                  <a:pt x="44" y="125"/>
                </a:cubicBezTo>
                <a:lnTo>
                  <a:pt x="44" y="117"/>
                </a:lnTo>
                <a:close/>
                <a:moveTo>
                  <a:pt x="148" y="125"/>
                </a:moveTo>
                <a:cubicBezTo>
                  <a:pt x="156" y="125"/>
                  <a:pt x="156" y="125"/>
                  <a:pt x="156" y="125"/>
                </a:cubicBezTo>
                <a:cubicBezTo>
                  <a:pt x="156" y="117"/>
                  <a:pt x="156" y="117"/>
                  <a:pt x="156" y="117"/>
                </a:cubicBezTo>
                <a:cubicBezTo>
                  <a:pt x="148" y="117"/>
                  <a:pt x="148" y="117"/>
                  <a:pt x="148" y="117"/>
                </a:cubicBezTo>
                <a:lnTo>
                  <a:pt x="148" y="125"/>
                </a:lnTo>
                <a:close/>
                <a:moveTo>
                  <a:pt x="52" y="157"/>
                </a:moveTo>
                <a:cubicBezTo>
                  <a:pt x="108" y="157"/>
                  <a:pt x="108" y="157"/>
                  <a:pt x="108" y="157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52" y="149"/>
                  <a:pt x="52" y="149"/>
                  <a:pt x="52" y="149"/>
                </a:cubicBezTo>
                <a:lnTo>
                  <a:pt x="52" y="157"/>
                </a:lnTo>
                <a:close/>
                <a:moveTo>
                  <a:pt x="28" y="117"/>
                </a:moveTo>
                <a:cubicBezTo>
                  <a:pt x="20" y="117"/>
                  <a:pt x="20" y="117"/>
                  <a:pt x="20" y="117"/>
                </a:cubicBezTo>
                <a:cubicBezTo>
                  <a:pt x="20" y="125"/>
                  <a:pt x="20" y="125"/>
                  <a:pt x="20" y="125"/>
                </a:cubicBezTo>
                <a:cubicBezTo>
                  <a:pt x="28" y="125"/>
                  <a:pt x="28" y="125"/>
                  <a:pt x="28" y="125"/>
                </a:cubicBezTo>
                <a:lnTo>
                  <a:pt x="28" y="117"/>
                </a:lnTo>
                <a:close/>
                <a:moveTo>
                  <a:pt x="28" y="101"/>
                </a:moveTo>
                <a:cubicBezTo>
                  <a:pt x="20" y="101"/>
                  <a:pt x="20" y="101"/>
                  <a:pt x="20" y="101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8" y="109"/>
                  <a:pt x="28" y="109"/>
                  <a:pt x="28" y="109"/>
                </a:cubicBezTo>
                <a:lnTo>
                  <a:pt x="28" y="101"/>
                </a:lnTo>
                <a:close/>
                <a:moveTo>
                  <a:pt x="36" y="133"/>
                </a:moveTo>
                <a:cubicBezTo>
                  <a:pt x="20" y="133"/>
                  <a:pt x="20" y="133"/>
                  <a:pt x="20" y="133"/>
                </a:cubicBezTo>
                <a:cubicBezTo>
                  <a:pt x="20" y="141"/>
                  <a:pt x="20" y="141"/>
                  <a:pt x="20" y="141"/>
                </a:cubicBezTo>
                <a:cubicBezTo>
                  <a:pt x="36" y="141"/>
                  <a:pt x="36" y="141"/>
                  <a:pt x="36" y="141"/>
                </a:cubicBezTo>
                <a:lnTo>
                  <a:pt x="36" y="133"/>
                </a:lnTo>
                <a:close/>
                <a:moveTo>
                  <a:pt x="20" y="157"/>
                </a:moveTo>
                <a:cubicBezTo>
                  <a:pt x="28" y="157"/>
                  <a:pt x="28" y="157"/>
                  <a:pt x="28" y="157"/>
                </a:cubicBezTo>
                <a:cubicBezTo>
                  <a:pt x="28" y="149"/>
                  <a:pt x="28" y="149"/>
                  <a:pt x="28" y="149"/>
                </a:cubicBezTo>
                <a:cubicBezTo>
                  <a:pt x="20" y="149"/>
                  <a:pt x="20" y="149"/>
                  <a:pt x="20" y="149"/>
                </a:cubicBezTo>
                <a:lnTo>
                  <a:pt x="20" y="157"/>
                </a:lnTo>
                <a:close/>
                <a:moveTo>
                  <a:pt x="52" y="133"/>
                </a:moveTo>
                <a:cubicBezTo>
                  <a:pt x="44" y="133"/>
                  <a:pt x="44" y="133"/>
                  <a:pt x="44" y="133"/>
                </a:cubicBezTo>
                <a:cubicBezTo>
                  <a:pt x="44" y="141"/>
                  <a:pt x="44" y="141"/>
                  <a:pt x="44" y="141"/>
                </a:cubicBezTo>
                <a:cubicBezTo>
                  <a:pt x="52" y="141"/>
                  <a:pt x="52" y="141"/>
                  <a:pt x="52" y="141"/>
                </a:cubicBezTo>
                <a:lnTo>
                  <a:pt x="52" y="133"/>
                </a:lnTo>
                <a:close/>
                <a:moveTo>
                  <a:pt x="36" y="157"/>
                </a:moveTo>
                <a:cubicBezTo>
                  <a:pt x="44" y="157"/>
                  <a:pt x="44" y="157"/>
                  <a:pt x="44" y="157"/>
                </a:cubicBezTo>
                <a:cubicBezTo>
                  <a:pt x="44" y="149"/>
                  <a:pt x="44" y="149"/>
                  <a:pt x="44" y="149"/>
                </a:cubicBezTo>
                <a:cubicBezTo>
                  <a:pt x="36" y="149"/>
                  <a:pt x="36" y="149"/>
                  <a:pt x="36" y="149"/>
                </a:cubicBezTo>
                <a:lnTo>
                  <a:pt x="36" y="1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221"/>
          <p:cNvSpPr>
            <a:spLocks noEditPoints="1"/>
          </p:cNvSpPr>
          <p:nvPr/>
        </p:nvSpPr>
        <p:spPr bwMode="auto">
          <a:xfrm>
            <a:off x="6795233" y="3646040"/>
            <a:ext cx="334275" cy="334275"/>
          </a:xfrm>
          <a:custGeom>
            <a:avLst/>
            <a:gdLst>
              <a:gd name="T0" fmla="*/ 160 w 176"/>
              <a:gd name="T1" fmla="*/ 96 h 176"/>
              <a:gd name="T2" fmla="*/ 160 w 176"/>
              <a:gd name="T3" fmla="*/ 48 h 176"/>
              <a:gd name="T4" fmla="*/ 112 w 176"/>
              <a:gd name="T5" fmla="*/ 0 h 176"/>
              <a:gd name="T6" fmla="*/ 64 w 176"/>
              <a:gd name="T7" fmla="*/ 0 h 176"/>
              <a:gd name="T8" fmla="*/ 16 w 176"/>
              <a:gd name="T9" fmla="*/ 48 h 176"/>
              <a:gd name="T10" fmla="*/ 16 w 176"/>
              <a:gd name="T11" fmla="*/ 96 h 176"/>
              <a:gd name="T12" fmla="*/ 0 w 176"/>
              <a:gd name="T13" fmla="*/ 116 h 176"/>
              <a:gd name="T14" fmla="*/ 0 w 176"/>
              <a:gd name="T15" fmla="*/ 156 h 176"/>
              <a:gd name="T16" fmla="*/ 20 w 176"/>
              <a:gd name="T17" fmla="*/ 176 h 176"/>
              <a:gd name="T18" fmla="*/ 40 w 176"/>
              <a:gd name="T19" fmla="*/ 156 h 176"/>
              <a:gd name="T20" fmla="*/ 40 w 176"/>
              <a:gd name="T21" fmla="*/ 116 h 176"/>
              <a:gd name="T22" fmla="*/ 24 w 176"/>
              <a:gd name="T23" fmla="*/ 96 h 176"/>
              <a:gd name="T24" fmla="*/ 24 w 176"/>
              <a:gd name="T25" fmla="*/ 48 h 176"/>
              <a:gd name="T26" fmla="*/ 64 w 176"/>
              <a:gd name="T27" fmla="*/ 8 h 176"/>
              <a:gd name="T28" fmla="*/ 112 w 176"/>
              <a:gd name="T29" fmla="*/ 8 h 176"/>
              <a:gd name="T30" fmla="*/ 152 w 176"/>
              <a:gd name="T31" fmla="*/ 48 h 176"/>
              <a:gd name="T32" fmla="*/ 152 w 176"/>
              <a:gd name="T33" fmla="*/ 96 h 176"/>
              <a:gd name="T34" fmla="*/ 136 w 176"/>
              <a:gd name="T35" fmla="*/ 116 h 176"/>
              <a:gd name="T36" fmla="*/ 136 w 176"/>
              <a:gd name="T37" fmla="*/ 156 h 176"/>
              <a:gd name="T38" fmla="*/ 156 w 176"/>
              <a:gd name="T39" fmla="*/ 176 h 176"/>
              <a:gd name="T40" fmla="*/ 176 w 176"/>
              <a:gd name="T41" fmla="*/ 156 h 176"/>
              <a:gd name="T42" fmla="*/ 176 w 176"/>
              <a:gd name="T43" fmla="*/ 116 h 176"/>
              <a:gd name="T44" fmla="*/ 160 w 176"/>
              <a:gd name="T45" fmla="*/ 96 h 176"/>
              <a:gd name="T46" fmla="*/ 32 w 176"/>
              <a:gd name="T47" fmla="*/ 116 h 176"/>
              <a:gd name="T48" fmla="*/ 32 w 176"/>
              <a:gd name="T49" fmla="*/ 156 h 176"/>
              <a:gd name="T50" fmla="*/ 20 w 176"/>
              <a:gd name="T51" fmla="*/ 168 h 176"/>
              <a:gd name="T52" fmla="*/ 8 w 176"/>
              <a:gd name="T53" fmla="*/ 156 h 176"/>
              <a:gd name="T54" fmla="*/ 8 w 176"/>
              <a:gd name="T55" fmla="*/ 116 h 176"/>
              <a:gd name="T56" fmla="*/ 20 w 176"/>
              <a:gd name="T57" fmla="*/ 104 h 176"/>
              <a:gd name="T58" fmla="*/ 32 w 176"/>
              <a:gd name="T59" fmla="*/ 116 h 176"/>
              <a:gd name="T60" fmla="*/ 168 w 176"/>
              <a:gd name="T61" fmla="*/ 156 h 176"/>
              <a:gd name="T62" fmla="*/ 156 w 176"/>
              <a:gd name="T63" fmla="*/ 168 h 176"/>
              <a:gd name="T64" fmla="*/ 144 w 176"/>
              <a:gd name="T65" fmla="*/ 156 h 176"/>
              <a:gd name="T66" fmla="*/ 144 w 176"/>
              <a:gd name="T67" fmla="*/ 116 h 176"/>
              <a:gd name="T68" fmla="*/ 156 w 176"/>
              <a:gd name="T69" fmla="*/ 104 h 176"/>
              <a:gd name="T70" fmla="*/ 168 w 176"/>
              <a:gd name="T71" fmla="*/ 116 h 176"/>
              <a:gd name="T72" fmla="*/ 168 w 176"/>
              <a:gd name="T73" fmla="*/ 1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60" y="96"/>
                </a:moveTo>
                <a:cubicBezTo>
                  <a:pt x="160" y="48"/>
                  <a:pt x="160" y="48"/>
                  <a:pt x="160" y="48"/>
                </a:cubicBezTo>
                <a:cubicBezTo>
                  <a:pt x="160" y="21"/>
                  <a:pt x="139" y="0"/>
                  <a:pt x="11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37" y="0"/>
                  <a:pt x="16" y="21"/>
                  <a:pt x="16" y="48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8"/>
                  <a:pt x="0" y="106"/>
                  <a:pt x="0" y="11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31" y="176"/>
                  <a:pt x="40" y="167"/>
                  <a:pt x="40" y="156"/>
                </a:cubicBezTo>
                <a:cubicBezTo>
                  <a:pt x="40" y="116"/>
                  <a:pt x="40" y="116"/>
                  <a:pt x="40" y="116"/>
                </a:cubicBezTo>
                <a:cubicBezTo>
                  <a:pt x="40" y="106"/>
                  <a:pt x="33" y="98"/>
                  <a:pt x="24" y="96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26"/>
                  <a:pt x="42" y="8"/>
                  <a:pt x="6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34" y="8"/>
                  <a:pt x="152" y="26"/>
                  <a:pt x="152" y="4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43" y="98"/>
                  <a:pt x="136" y="106"/>
                  <a:pt x="136" y="116"/>
                </a:cubicBezTo>
                <a:cubicBezTo>
                  <a:pt x="136" y="156"/>
                  <a:pt x="136" y="156"/>
                  <a:pt x="136" y="156"/>
                </a:cubicBezTo>
                <a:cubicBezTo>
                  <a:pt x="136" y="167"/>
                  <a:pt x="145" y="176"/>
                  <a:pt x="156" y="176"/>
                </a:cubicBezTo>
                <a:cubicBezTo>
                  <a:pt x="167" y="176"/>
                  <a:pt x="176" y="167"/>
                  <a:pt x="176" y="156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76" y="106"/>
                  <a:pt x="169" y="98"/>
                  <a:pt x="160" y="96"/>
                </a:cubicBezTo>
                <a:moveTo>
                  <a:pt x="32" y="116"/>
                </a:moveTo>
                <a:cubicBezTo>
                  <a:pt x="32" y="156"/>
                  <a:pt x="32" y="156"/>
                  <a:pt x="32" y="156"/>
                </a:cubicBezTo>
                <a:cubicBezTo>
                  <a:pt x="32" y="163"/>
                  <a:pt x="27" y="168"/>
                  <a:pt x="20" y="168"/>
                </a:cubicBezTo>
                <a:cubicBezTo>
                  <a:pt x="13" y="168"/>
                  <a:pt x="8" y="163"/>
                  <a:pt x="8" y="15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09"/>
                  <a:pt x="13" y="104"/>
                  <a:pt x="20" y="104"/>
                </a:cubicBezTo>
                <a:cubicBezTo>
                  <a:pt x="27" y="104"/>
                  <a:pt x="32" y="109"/>
                  <a:pt x="32" y="116"/>
                </a:cubicBezTo>
                <a:moveTo>
                  <a:pt x="168" y="156"/>
                </a:moveTo>
                <a:cubicBezTo>
                  <a:pt x="168" y="163"/>
                  <a:pt x="163" y="168"/>
                  <a:pt x="156" y="168"/>
                </a:cubicBezTo>
                <a:cubicBezTo>
                  <a:pt x="149" y="168"/>
                  <a:pt x="144" y="163"/>
                  <a:pt x="144" y="156"/>
                </a:cubicBezTo>
                <a:cubicBezTo>
                  <a:pt x="144" y="116"/>
                  <a:pt x="144" y="116"/>
                  <a:pt x="144" y="116"/>
                </a:cubicBezTo>
                <a:cubicBezTo>
                  <a:pt x="144" y="109"/>
                  <a:pt x="149" y="104"/>
                  <a:pt x="156" y="104"/>
                </a:cubicBezTo>
                <a:cubicBezTo>
                  <a:pt x="163" y="104"/>
                  <a:pt x="168" y="109"/>
                  <a:pt x="168" y="116"/>
                </a:cubicBezTo>
                <a:lnTo>
                  <a:pt x="168" y="1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222"/>
          <p:cNvSpPr>
            <a:spLocks noEditPoints="1"/>
          </p:cNvSpPr>
          <p:nvPr/>
        </p:nvSpPr>
        <p:spPr bwMode="auto">
          <a:xfrm>
            <a:off x="7434574" y="3646040"/>
            <a:ext cx="334275" cy="334275"/>
          </a:xfrm>
          <a:custGeom>
            <a:avLst/>
            <a:gdLst>
              <a:gd name="T0" fmla="*/ 160 w 176"/>
              <a:gd name="T1" fmla="*/ 112 h 176"/>
              <a:gd name="T2" fmla="*/ 160 w 176"/>
              <a:gd name="T3" fmla="*/ 48 h 176"/>
              <a:gd name="T4" fmla="*/ 112 w 176"/>
              <a:gd name="T5" fmla="*/ 0 h 176"/>
              <a:gd name="T6" fmla="*/ 64 w 176"/>
              <a:gd name="T7" fmla="*/ 0 h 176"/>
              <a:gd name="T8" fmla="*/ 16 w 176"/>
              <a:gd name="T9" fmla="*/ 48 h 176"/>
              <a:gd name="T10" fmla="*/ 16 w 176"/>
              <a:gd name="T11" fmla="*/ 112 h 176"/>
              <a:gd name="T12" fmla="*/ 0 w 176"/>
              <a:gd name="T13" fmla="*/ 128 h 176"/>
              <a:gd name="T14" fmla="*/ 0 w 176"/>
              <a:gd name="T15" fmla="*/ 144 h 176"/>
              <a:gd name="T16" fmla="*/ 16 w 176"/>
              <a:gd name="T17" fmla="*/ 160 h 176"/>
              <a:gd name="T18" fmla="*/ 16 w 176"/>
              <a:gd name="T19" fmla="*/ 160 h 176"/>
              <a:gd name="T20" fmla="*/ 36 w 176"/>
              <a:gd name="T21" fmla="*/ 176 h 176"/>
              <a:gd name="T22" fmla="*/ 56 w 176"/>
              <a:gd name="T23" fmla="*/ 156 h 176"/>
              <a:gd name="T24" fmla="*/ 56 w 176"/>
              <a:gd name="T25" fmla="*/ 116 h 176"/>
              <a:gd name="T26" fmla="*/ 36 w 176"/>
              <a:gd name="T27" fmla="*/ 96 h 176"/>
              <a:gd name="T28" fmla="*/ 24 w 176"/>
              <a:gd name="T29" fmla="*/ 100 h 176"/>
              <a:gd name="T30" fmla="*/ 24 w 176"/>
              <a:gd name="T31" fmla="*/ 48 h 176"/>
              <a:gd name="T32" fmla="*/ 64 w 176"/>
              <a:gd name="T33" fmla="*/ 8 h 176"/>
              <a:gd name="T34" fmla="*/ 112 w 176"/>
              <a:gd name="T35" fmla="*/ 8 h 176"/>
              <a:gd name="T36" fmla="*/ 152 w 176"/>
              <a:gd name="T37" fmla="*/ 48 h 176"/>
              <a:gd name="T38" fmla="*/ 152 w 176"/>
              <a:gd name="T39" fmla="*/ 100 h 176"/>
              <a:gd name="T40" fmla="*/ 140 w 176"/>
              <a:gd name="T41" fmla="*/ 96 h 176"/>
              <a:gd name="T42" fmla="*/ 120 w 176"/>
              <a:gd name="T43" fmla="*/ 116 h 176"/>
              <a:gd name="T44" fmla="*/ 120 w 176"/>
              <a:gd name="T45" fmla="*/ 156 h 176"/>
              <a:gd name="T46" fmla="*/ 140 w 176"/>
              <a:gd name="T47" fmla="*/ 176 h 176"/>
              <a:gd name="T48" fmla="*/ 160 w 176"/>
              <a:gd name="T49" fmla="*/ 160 h 176"/>
              <a:gd name="T50" fmla="*/ 160 w 176"/>
              <a:gd name="T51" fmla="*/ 160 h 176"/>
              <a:gd name="T52" fmla="*/ 176 w 176"/>
              <a:gd name="T53" fmla="*/ 144 h 176"/>
              <a:gd name="T54" fmla="*/ 176 w 176"/>
              <a:gd name="T55" fmla="*/ 128 h 176"/>
              <a:gd name="T56" fmla="*/ 160 w 176"/>
              <a:gd name="T57" fmla="*/ 112 h 176"/>
              <a:gd name="T58" fmla="*/ 16 w 176"/>
              <a:gd name="T59" fmla="*/ 152 h 176"/>
              <a:gd name="T60" fmla="*/ 8 w 176"/>
              <a:gd name="T61" fmla="*/ 144 h 176"/>
              <a:gd name="T62" fmla="*/ 8 w 176"/>
              <a:gd name="T63" fmla="*/ 128 h 176"/>
              <a:gd name="T64" fmla="*/ 16 w 176"/>
              <a:gd name="T65" fmla="*/ 120 h 176"/>
              <a:gd name="T66" fmla="*/ 16 w 176"/>
              <a:gd name="T67" fmla="*/ 152 h 176"/>
              <a:gd name="T68" fmla="*/ 36 w 176"/>
              <a:gd name="T69" fmla="*/ 104 h 176"/>
              <a:gd name="T70" fmla="*/ 48 w 176"/>
              <a:gd name="T71" fmla="*/ 116 h 176"/>
              <a:gd name="T72" fmla="*/ 48 w 176"/>
              <a:gd name="T73" fmla="*/ 156 h 176"/>
              <a:gd name="T74" fmla="*/ 36 w 176"/>
              <a:gd name="T75" fmla="*/ 168 h 176"/>
              <a:gd name="T76" fmla="*/ 24 w 176"/>
              <a:gd name="T77" fmla="*/ 156 h 176"/>
              <a:gd name="T78" fmla="*/ 24 w 176"/>
              <a:gd name="T79" fmla="*/ 116 h 176"/>
              <a:gd name="T80" fmla="*/ 36 w 176"/>
              <a:gd name="T81" fmla="*/ 104 h 176"/>
              <a:gd name="T82" fmla="*/ 152 w 176"/>
              <a:gd name="T83" fmla="*/ 156 h 176"/>
              <a:gd name="T84" fmla="*/ 140 w 176"/>
              <a:gd name="T85" fmla="*/ 168 h 176"/>
              <a:gd name="T86" fmla="*/ 128 w 176"/>
              <a:gd name="T87" fmla="*/ 156 h 176"/>
              <a:gd name="T88" fmla="*/ 128 w 176"/>
              <a:gd name="T89" fmla="*/ 116 h 176"/>
              <a:gd name="T90" fmla="*/ 140 w 176"/>
              <a:gd name="T91" fmla="*/ 104 h 176"/>
              <a:gd name="T92" fmla="*/ 152 w 176"/>
              <a:gd name="T93" fmla="*/ 116 h 176"/>
              <a:gd name="T94" fmla="*/ 152 w 176"/>
              <a:gd name="T95" fmla="*/ 156 h 176"/>
              <a:gd name="T96" fmla="*/ 168 w 176"/>
              <a:gd name="T97" fmla="*/ 144 h 176"/>
              <a:gd name="T98" fmla="*/ 160 w 176"/>
              <a:gd name="T99" fmla="*/ 152 h 176"/>
              <a:gd name="T100" fmla="*/ 160 w 176"/>
              <a:gd name="T101" fmla="*/ 120 h 176"/>
              <a:gd name="T102" fmla="*/ 168 w 176"/>
              <a:gd name="T103" fmla="*/ 128 h 176"/>
              <a:gd name="T104" fmla="*/ 168 w 176"/>
              <a:gd name="T10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60" y="112"/>
                </a:moveTo>
                <a:cubicBezTo>
                  <a:pt x="160" y="48"/>
                  <a:pt x="160" y="48"/>
                  <a:pt x="160" y="48"/>
                </a:cubicBezTo>
                <a:cubicBezTo>
                  <a:pt x="160" y="21"/>
                  <a:pt x="139" y="0"/>
                  <a:pt x="112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37" y="0"/>
                  <a:pt x="16" y="21"/>
                  <a:pt x="16" y="48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19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8" y="169"/>
                  <a:pt x="26" y="176"/>
                  <a:pt x="36" y="176"/>
                </a:cubicBezTo>
                <a:cubicBezTo>
                  <a:pt x="47" y="176"/>
                  <a:pt x="56" y="167"/>
                  <a:pt x="56" y="156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05"/>
                  <a:pt x="47" y="96"/>
                  <a:pt x="36" y="96"/>
                </a:cubicBezTo>
                <a:cubicBezTo>
                  <a:pt x="31" y="96"/>
                  <a:pt x="27" y="98"/>
                  <a:pt x="24" y="100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26"/>
                  <a:pt x="42" y="8"/>
                  <a:pt x="6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34" y="8"/>
                  <a:pt x="152" y="26"/>
                  <a:pt x="152" y="48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49" y="98"/>
                  <a:pt x="145" y="96"/>
                  <a:pt x="140" y="96"/>
                </a:cubicBezTo>
                <a:cubicBezTo>
                  <a:pt x="129" y="96"/>
                  <a:pt x="120" y="105"/>
                  <a:pt x="120" y="116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20" y="167"/>
                  <a:pt x="129" y="176"/>
                  <a:pt x="140" y="176"/>
                </a:cubicBezTo>
                <a:cubicBezTo>
                  <a:pt x="150" y="176"/>
                  <a:pt x="158" y="169"/>
                  <a:pt x="160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19"/>
                  <a:pt x="169" y="112"/>
                  <a:pt x="160" y="112"/>
                </a:cubicBezTo>
                <a:moveTo>
                  <a:pt x="16" y="152"/>
                </a:moveTo>
                <a:cubicBezTo>
                  <a:pt x="12" y="152"/>
                  <a:pt x="8" y="148"/>
                  <a:pt x="8" y="144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124"/>
                  <a:pt x="12" y="120"/>
                  <a:pt x="16" y="120"/>
                </a:cubicBezTo>
                <a:lnTo>
                  <a:pt x="16" y="152"/>
                </a:lnTo>
                <a:close/>
                <a:moveTo>
                  <a:pt x="36" y="104"/>
                </a:moveTo>
                <a:cubicBezTo>
                  <a:pt x="43" y="104"/>
                  <a:pt x="48" y="109"/>
                  <a:pt x="48" y="116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63"/>
                  <a:pt x="43" y="168"/>
                  <a:pt x="36" y="168"/>
                </a:cubicBezTo>
                <a:cubicBezTo>
                  <a:pt x="29" y="168"/>
                  <a:pt x="24" y="163"/>
                  <a:pt x="24" y="156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09"/>
                  <a:pt x="29" y="104"/>
                  <a:pt x="36" y="104"/>
                </a:cubicBezTo>
                <a:moveTo>
                  <a:pt x="152" y="156"/>
                </a:moveTo>
                <a:cubicBezTo>
                  <a:pt x="152" y="163"/>
                  <a:pt x="147" y="168"/>
                  <a:pt x="140" y="168"/>
                </a:cubicBezTo>
                <a:cubicBezTo>
                  <a:pt x="133" y="168"/>
                  <a:pt x="128" y="163"/>
                  <a:pt x="128" y="15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09"/>
                  <a:pt x="133" y="104"/>
                  <a:pt x="140" y="104"/>
                </a:cubicBezTo>
                <a:cubicBezTo>
                  <a:pt x="147" y="104"/>
                  <a:pt x="152" y="109"/>
                  <a:pt x="152" y="116"/>
                </a:cubicBezTo>
                <a:lnTo>
                  <a:pt x="152" y="156"/>
                </a:lnTo>
                <a:close/>
                <a:moveTo>
                  <a:pt x="168" y="144"/>
                </a:moveTo>
                <a:cubicBezTo>
                  <a:pt x="168" y="148"/>
                  <a:pt x="164" y="152"/>
                  <a:pt x="160" y="152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64" y="120"/>
                  <a:pt x="168" y="124"/>
                  <a:pt x="168" y="128"/>
                </a:cubicBezTo>
                <a:lnTo>
                  <a:pt x="168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69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3802465" y="411510"/>
            <a:ext cx="1539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Electronics</a:t>
            </a:r>
            <a:endParaRPr lang="uk-UA" sz="2400" dirty="0"/>
          </a:p>
        </p:txBody>
      </p:sp>
      <p:sp>
        <p:nvSpPr>
          <p:cNvPr id="163" name="Freeform 223"/>
          <p:cNvSpPr>
            <a:spLocks noEditPoints="1"/>
          </p:cNvSpPr>
          <p:nvPr/>
        </p:nvSpPr>
        <p:spPr bwMode="auto">
          <a:xfrm>
            <a:off x="1682125" y="1095375"/>
            <a:ext cx="335898" cy="334275"/>
          </a:xfrm>
          <a:custGeom>
            <a:avLst/>
            <a:gdLst>
              <a:gd name="T0" fmla="*/ 160 w 176"/>
              <a:gd name="T1" fmla="*/ 112 h 176"/>
              <a:gd name="T2" fmla="*/ 160 w 176"/>
              <a:gd name="T3" fmla="*/ 72 h 176"/>
              <a:gd name="T4" fmla="*/ 88 w 176"/>
              <a:gd name="T5" fmla="*/ 0 h 176"/>
              <a:gd name="T6" fmla="*/ 16 w 176"/>
              <a:gd name="T7" fmla="*/ 72 h 176"/>
              <a:gd name="T8" fmla="*/ 16 w 176"/>
              <a:gd name="T9" fmla="*/ 112 h 176"/>
              <a:gd name="T10" fmla="*/ 0 w 176"/>
              <a:gd name="T11" fmla="*/ 128 h 176"/>
              <a:gd name="T12" fmla="*/ 0 w 176"/>
              <a:gd name="T13" fmla="*/ 144 h 176"/>
              <a:gd name="T14" fmla="*/ 16 w 176"/>
              <a:gd name="T15" fmla="*/ 160 h 176"/>
              <a:gd name="T16" fmla="*/ 16 w 176"/>
              <a:gd name="T17" fmla="*/ 160 h 176"/>
              <a:gd name="T18" fmla="*/ 36 w 176"/>
              <a:gd name="T19" fmla="*/ 176 h 176"/>
              <a:gd name="T20" fmla="*/ 56 w 176"/>
              <a:gd name="T21" fmla="*/ 156 h 176"/>
              <a:gd name="T22" fmla="*/ 56 w 176"/>
              <a:gd name="T23" fmla="*/ 116 h 176"/>
              <a:gd name="T24" fmla="*/ 36 w 176"/>
              <a:gd name="T25" fmla="*/ 96 h 176"/>
              <a:gd name="T26" fmla="*/ 24 w 176"/>
              <a:gd name="T27" fmla="*/ 100 h 176"/>
              <a:gd name="T28" fmla="*/ 24 w 176"/>
              <a:gd name="T29" fmla="*/ 72 h 176"/>
              <a:gd name="T30" fmla="*/ 88 w 176"/>
              <a:gd name="T31" fmla="*/ 8 h 176"/>
              <a:gd name="T32" fmla="*/ 152 w 176"/>
              <a:gd name="T33" fmla="*/ 72 h 176"/>
              <a:gd name="T34" fmla="*/ 152 w 176"/>
              <a:gd name="T35" fmla="*/ 100 h 176"/>
              <a:gd name="T36" fmla="*/ 140 w 176"/>
              <a:gd name="T37" fmla="*/ 96 h 176"/>
              <a:gd name="T38" fmla="*/ 120 w 176"/>
              <a:gd name="T39" fmla="*/ 116 h 176"/>
              <a:gd name="T40" fmla="*/ 120 w 176"/>
              <a:gd name="T41" fmla="*/ 156 h 176"/>
              <a:gd name="T42" fmla="*/ 140 w 176"/>
              <a:gd name="T43" fmla="*/ 176 h 176"/>
              <a:gd name="T44" fmla="*/ 160 w 176"/>
              <a:gd name="T45" fmla="*/ 160 h 176"/>
              <a:gd name="T46" fmla="*/ 160 w 176"/>
              <a:gd name="T47" fmla="*/ 160 h 176"/>
              <a:gd name="T48" fmla="*/ 176 w 176"/>
              <a:gd name="T49" fmla="*/ 144 h 176"/>
              <a:gd name="T50" fmla="*/ 176 w 176"/>
              <a:gd name="T51" fmla="*/ 128 h 176"/>
              <a:gd name="T52" fmla="*/ 160 w 176"/>
              <a:gd name="T53" fmla="*/ 112 h 176"/>
              <a:gd name="T54" fmla="*/ 36 w 176"/>
              <a:gd name="T55" fmla="*/ 168 h 176"/>
              <a:gd name="T56" fmla="*/ 25 w 176"/>
              <a:gd name="T57" fmla="*/ 160 h 176"/>
              <a:gd name="T58" fmla="*/ 47 w 176"/>
              <a:gd name="T59" fmla="*/ 160 h 176"/>
              <a:gd name="T60" fmla="*/ 36 w 176"/>
              <a:gd name="T61" fmla="*/ 168 h 176"/>
              <a:gd name="T62" fmla="*/ 48 w 176"/>
              <a:gd name="T63" fmla="*/ 152 h 176"/>
              <a:gd name="T64" fmla="*/ 24 w 176"/>
              <a:gd name="T65" fmla="*/ 152 h 176"/>
              <a:gd name="T66" fmla="*/ 24 w 176"/>
              <a:gd name="T67" fmla="*/ 140 h 176"/>
              <a:gd name="T68" fmla="*/ 48 w 176"/>
              <a:gd name="T69" fmla="*/ 140 h 176"/>
              <a:gd name="T70" fmla="*/ 48 w 176"/>
              <a:gd name="T71" fmla="*/ 152 h 176"/>
              <a:gd name="T72" fmla="*/ 36 w 176"/>
              <a:gd name="T73" fmla="*/ 104 h 176"/>
              <a:gd name="T74" fmla="*/ 47 w 176"/>
              <a:gd name="T75" fmla="*/ 112 h 176"/>
              <a:gd name="T76" fmla="*/ 25 w 176"/>
              <a:gd name="T77" fmla="*/ 112 h 176"/>
              <a:gd name="T78" fmla="*/ 36 w 176"/>
              <a:gd name="T79" fmla="*/ 104 h 176"/>
              <a:gd name="T80" fmla="*/ 48 w 176"/>
              <a:gd name="T81" fmla="*/ 132 h 176"/>
              <a:gd name="T82" fmla="*/ 24 w 176"/>
              <a:gd name="T83" fmla="*/ 132 h 176"/>
              <a:gd name="T84" fmla="*/ 24 w 176"/>
              <a:gd name="T85" fmla="*/ 120 h 176"/>
              <a:gd name="T86" fmla="*/ 48 w 176"/>
              <a:gd name="T87" fmla="*/ 120 h 176"/>
              <a:gd name="T88" fmla="*/ 48 w 176"/>
              <a:gd name="T89" fmla="*/ 132 h 176"/>
              <a:gd name="T90" fmla="*/ 140 w 176"/>
              <a:gd name="T91" fmla="*/ 104 h 176"/>
              <a:gd name="T92" fmla="*/ 151 w 176"/>
              <a:gd name="T93" fmla="*/ 112 h 176"/>
              <a:gd name="T94" fmla="*/ 129 w 176"/>
              <a:gd name="T95" fmla="*/ 112 h 176"/>
              <a:gd name="T96" fmla="*/ 140 w 176"/>
              <a:gd name="T97" fmla="*/ 104 h 176"/>
              <a:gd name="T98" fmla="*/ 140 w 176"/>
              <a:gd name="T99" fmla="*/ 168 h 176"/>
              <a:gd name="T100" fmla="*/ 129 w 176"/>
              <a:gd name="T101" fmla="*/ 160 h 176"/>
              <a:gd name="T102" fmla="*/ 151 w 176"/>
              <a:gd name="T103" fmla="*/ 160 h 176"/>
              <a:gd name="T104" fmla="*/ 140 w 176"/>
              <a:gd name="T105" fmla="*/ 168 h 176"/>
              <a:gd name="T106" fmla="*/ 152 w 176"/>
              <a:gd name="T107" fmla="*/ 152 h 176"/>
              <a:gd name="T108" fmla="*/ 128 w 176"/>
              <a:gd name="T109" fmla="*/ 152 h 176"/>
              <a:gd name="T110" fmla="*/ 128 w 176"/>
              <a:gd name="T111" fmla="*/ 140 h 176"/>
              <a:gd name="T112" fmla="*/ 152 w 176"/>
              <a:gd name="T113" fmla="*/ 140 h 176"/>
              <a:gd name="T114" fmla="*/ 152 w 176"/>
              <a:gd name="T115" fmla="*/ 152 h 176"/>
              <a:gd name="T116" fmla="*/ 152 w 176"/>
              <a:gd name="T117" fmla="*/ 132 h 176"/>
              <a:gd name="T118" fmla="*/ 128 w 176"/>
              <a:gd name="T119" fmla="*/ 132 h 176"/>
              <a:gd name="T120" fmla="*/ 128 w 176"/>
              <a:gd name="T121" fmla="*/ 120 h 176"/>
              <a:gd name="T122" fmla="*/ 152 w 176"/>
              <a:gd name="T123" fmla="*/ 120 h 176"/>
              <a:gd name="T124" fmla="*/ 152 w 176"/>
              <a:gd name="T125" fmla="*/ 1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76">
                <a:moveTo>
                  <a:pt x="160" y="112"/>
                </a:moveTo>
                <a:cubicBezTo>
                  <a:pt x="160" y="72"/>
                  <a:pt x="160" y="72"/>
                  <a:pt x="160" y="72"/>
                </a:cubicBezTo>
                <a:cubicBezTo>
                  <a:pt x="160" y="32"/>
                  <a:pt x="128" y="0"/>
                  <a:pt x="88" y="0"/>
                </a:cubicBezTo>
                <a:cubicBezTo>
                  <a:pt x="48" y="0"/>
                  <a:pt x="16" y="32"/>
                  <a:pt x="16" y="7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19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8" y="169"/>
                  <a:pt x="26" y="176"/>
                  <a:pt x="36" y="176"/>
                </a:cubicBezTo>
                <a:cubicBezTo>
                  <a:pt x="47" y="176"/>
                  <a:pt x="56" y="167"/>
                  <a:pt x="56" y="156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05"/>
                  <a:pt x="47" y="96"/>
                  <a:pt x="36" y="96"/>
                </a:cubicBezTo>
                <a:cubicBezTo>
                  <a:pt x="31" y="96"/>
                  <a:pt x="27" y="98"/>
                  <a:pt x="24" y="100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37"/>
                  <a:pt x="53" y="8"/>
                  <a:pt x="88" y="8"/>
                </a:cubicBezTo>
                <a:cubicBezTo>
                  <a:pt x="123" y="8"/>
                  <a:pt x="152" y="37"/>
                  <a:pt x="152" y="72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49" y="98"/>
                  <a:pt x="145" y="96"/>
                  <a:pt x="140" y="96"/>
                </a:cubicBezTo>
                <a:cubicBezTo>
                  <a:pt x="129" y="96"/>
                  <a:pt x="120" y="105"/>
                  <a:pt x="120" y="116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20" y="167"/>
                  <a:pt x="129" y="176"/>
                  <a:pt x="140" y="176"/>
                </a:cubicBezTo>
                <a:cubicBezTo>
                  <a:pt x="150" y="176"/>
                  <a:pt x="158" y="169"/>
                  <a:pt x="160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9" y="160"/>
                  <a:pt x="176" y="153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119"/>
                  <a:pt x="169" y="112"/>
                  <a:pt x="160" y="112"/>
                </a:cubicBezTo>
                <a:moveTo>
                  <a:pt x="36" y="168"/>
                </a:moveTo>
                <a:cubicBezTo>
                  <a:pt x="31" y="168"/>
                  <a:pt x="26" y="165"/>
                  <a:pt x="25" y="160"/>
                </a:cubicBezTo>
                <a:cubicBezTo>
                  <a:pt x="47" y="160"/>
                  <a:pt x="47" y="160"/>
                  <a:pt x="47" y="160"/>
                </a:cubicBezTo>
                <a:cubicBezTo>
                  <a:pt x="46" y="165"/>
                  <a:pt x="41" y="168"/>
                  <a:pt x="36" y="168"/>
                </a:cubicBezTo>
                <a:moveTo>
                  <a:pt x="48" y="152"/>
                </a:moveTo>
                <a:cubicBezTo>
                  <a:pt x="24" y="152"/>
                  <a:pt x="24" y="152"/>
                  <a:pt x="24" y="152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48" y="140"/>
                  <a:pt x="48" y="140"/>
                  <a:pt x="48" y="140"/>
                </a:cubicBezTo>
                <a:lnTo>
                  <a:pt x="48" y="152"/>
                </a:lnTo>
                <a:close/>
                <a:moveTo>
                  <a:pt x="36" y="104"/>
                </a:moveTo>
                <a:cubicBezTo>
                  <a:pt x="41" y="104"/>
                  <a:pt x="46" y="107"/>
                  <a:pt x="47" y="112"/>
                </a:cubicBezTo>
                <a:cubicBezTo>
                  <a:pt x="25" y="112"/>
                  <a:pt x="25" y="112"/>
                  <a:pt x="25" y="112"/>
                </a:cubicBezTo>
                <a:cubicBezTo>
                  <a:pt x="26" y="107"/>
                  <a:pt x="31" y="104"/>
                  <a:pt x="36" y="104"/>
                </a:cubicBezTo>
                <a:moveTo>
                  <a:pt x="48" y="132"/>
                </a:moveTo>
                <a:cubicBezTo>
                  <a:pt x="24" y="132"/>
                  <a:pt x="24" y="132"/>
                  <a:pt x="24" y="13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48" y="120"/>
                  <a:pt x="48" y="120"/>
                  <a:pt x="48" y="120"/>
                </a:cubicBezTo>
                <a:lnTo>
                  <a:pt x="48" y="132"/>
                </a:lnTo>
                <a:close/>
                <a:moveTo>
                  <a:pt x="140" y="104"/>
                </a:moveTo>
                <a:cubicBezTo>
                  <a:pt x="145" y="104"/>
                  <a:pt x="150" y="107"/>
                  <a:pt x="151" y="112"/>
                </a:cubicBezTo>
                <a:cubicBezTo>
                  <a:pt x="129" y="112"/>
                  <a:pt x="129" y="112"/>
                  <a:pt x="129" y="112"/>
                </a:cubicBezTo>
                <a:cubicBezTo>
                  <a:pt x="130" y="107"/>
                  <a:pt x="135" y="104"/>
                  <a:pt x="140" y="104"/>
                </a:cubicBezTo>
                <a:moveTo>
                  <a:pt x="140" y="168"/>
                </a:moveTo>
                <a:cubicBezTo>
                  <a:pt x="135" y="168"/>
                  <a:pt x="130" y="165"/>
                  <a:pt x="129" y="160"/>
                </a:cubicBezTo>
                <a:cubicBezTo>
                  <a:pt x="151" y="160"/>
                  <a:pt x="151" y="160"/>
                  <a:pt x="151" y="160"/>
                </a:cubicBezTo>
                <a:cubicBezTo>
                  <a:pt x="150" y="165"/>
                  <a:pt x="145" y="168"/>
                  <a:pt x="140" y="168"/>
                </a:cubicBezTo>
                <a:moveTo>
                  <a:pt x="152" y="152"/>
                </a:moveTo>
                <a:cubicBezTo>
                  <a:pt x="128" y="152"/>
                  <a:pt x="128" y="152"/>
                  <a:pt x="128" y="152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52" y="140"/>
                  <a:pt x="152" y="140"/>
                  <a:pt x="152" y="140"/>
                </a:cubicBezTo>
                <a:lnTo>
                  <a:pt x="152" y="152"/>
                </a:lnTo>
                <a:close/>
                <a:moveTo>
                  <a:pt x="152" y="132"/>
                </a:moveTo>
                <a:cubicBezTo>
                  <a:pt x="128" y="132"/>
                  <a:pt x="128" y="132"/>
                  <a:pt x="128" y="132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52" y="120"/>
                  <a:pt x="152" y="120"/>
                  <a:pt x="152" y="120"/>
                </a:cubicBezTo>
                <a:lnTo>
                  <a:pt x="152" y="1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224"/>
          <p:cNvSpPr>
            <a:spLocks noEditPoints="1"/>
          </p:cNvSpPr>
          <p:nvPr/>
        </p:nvSpPr>
        <p:spPr bwMode="auto">
          <a:xfrm>
            <a:off x="2321466" y="1095375"/>
            <a:ext cx="334275" cy="334275"/>
          </a:xfrm>
          <a:custGeom>
            <a:avLst/>
            <a:gdLst>
              <a:gd name="T0" fmla="*/ 160 w 176"/>
              <a:gd name="T1" fmla="*/ 52 h 176"/>
              <a:gd name="T2" fmla="*/ 160 w 176"/>
              <a:gd name="T3" fmla="*/ 12 h 176"/>
              <a:gd name="T4" fmla="*/ 148 w 176"/>
              <a:gd name="T5" fmla="*/ 0 h 176"/>
              <a:gd name="T6" fmla="*/ 136 w 176"/>
              <a:gd name="T7" fmla="*/ 12 h 176"/>
              <a:gd name="T8" fmla="*/ 136 w 176"/>
              <a:gd name="T9" fmla="*/ 15 h 176"/>
              <a:gd name="T10" fmla="*/ 20 w 176"/>
              <a:gd name="T11" fmla="*/ 49 h 176"/>
              <a:gd name="T12" fmla="*/ 16 w 176"/>
              <a:gd name="T13" fmla="*/ 48 h 176"/>
              <a:gd name="T14" fmla="*/ 8 w 176"/>
              <a:gd name="T15" fmla="*/ 48 h 176"/>
              <a:gd name="T16" fmla="*/ 0 w 176"/>
              <a:gd name="T17" fmla="*/ 56 h 176"/>
              <a:gd name="T18" fmla="*/ 0 w 176"/>
              <a:gd name="T19" fmla="*/ 96 h 176"/>
              <a:gd name="T20" fmla="*/ 8 w 176"/>
              <a:gd name="T21" fmla="*/ 104 h 176"/>
              <a:gd name="T22" fmla="*/ 16 w 176"/>
              <a:gd name="T23" fmla="*/ 104 h 176"/>
              <a:gd name="T24" fmla="*/ 20 w 176"/>
              <a:gd name="T25" fmla="*/ 103 h 176"/>
              <a:gd name="T26" fmla="*/ 25 w 176"/>
              <a:gd name="T27" fmla="*/ 104 h 176"/>
              <a:gd name="T28" fmla="*/ 40 w 176"/>
              <a:gd name="T29" fmla="*/ 173 h 176"/>
              <a:gd name="T30" fmla="*/ 40 w 176"/>
              <a:gd name="T31" fmla="*/ 173 h 176"/>
              <a:gd name="T32" fmla="*/ 44 w 176"/>
              <a:gd name="T33" fmla="*/ 176 h 176"/>
              <a:gd name="T34" fmla="*/ 76 w 176"/>
              <a:gd name="T35" fmla="*/ 176 h 176"/>
              <a:gd name="T36" fmla="*/ 80 w 176"/>
              <a:gd name="T37" fmla="*/ 172 h 176"/>
              <a:gd name="T38" fmla="*/ 80 w 176"/>
              <a:gd name="T39" fmla="*/ 171 h 176"/>
              <a:gd name="T40" fmla="*/ 80 w 176"/>
              <a:gd name="T41" fmla="*/ 171 h 176"/>
              <a:gd name="T42" fmla="*/ 67 w 176"/>
              <a:gd name="T43" fmla="*/ 117 h 176"/>
              <a:gd name="T44" fmla="*/ 136 w 176"/>
              <a:gd name="T45" fmla="*/ 137 h 176"/>
              <a:gd name="T46" fmla="*/ 136 w 176"/>
              <a:gd name="T47" fmla="*/ 140 h 176"/>
              <a:gd name="T48" fmla="*/ 148 w 176"/>
              <a:gd name="T49" fmla="*/ 152 h 176"/>
              <a:gd name="T50" fmla="*/ 160 w 176"/>
              <a:gd name="T51" fmla="*/ 140 h 176"/>
              <a:gd name="T52" fmla="*/ 160 w 176"/>
              <a:gd name="T53" fmla="*/ 100 h 176"/>
              <a:gd name="T54" fmla="*/ 176 w 176"/>
              <a:gd name="T55" fmla="*/ 84 h 176"/>
              <a:gd name="T56" fmla="*/ 176 w 176"/>
              <a:gd name="T57" fmla="*/ 68 h 176"/>
              <a:gd name="T58" fmla="*/ 160 w 176"/>
              <a:gd name="T59" fmla="*/ 52 h 176"/>
              <a:gd name="T60" fmla="*/ 16 w 176"/>
              <a:gd name="T61" fmla="*/ 96 h 176"/>
              <a:gd name="T62" fmla="*/ 8 w 176"/>
              <a:gd name="T63" fmla="*/ 96 h 176"/>
              <a:gd name="T64" fmla="*/ 8 w 176"/>
              <a:gd name="T65" fmla="*/ 56 h 176"/>
              <a:gd name="T66" fmla="*/ 16 w 176"/>
              <a:gd name="T67" fmla="*/ 56 h 176"/>
              <a:gd name="T68" fmla="*/ 16 w 176"/>
              <a:gd name="T69" fmla="*/ 96 h 176"/>
              <a:gd name="T70" fmla="*/ 71 w 176"/>
              <a:gd name="T71" fmla="*/ 168 h 176"/>
              <a:gd name="T72" fmla="*/ 47 w 176"/>
              <a:gd name="T73" fmla="*/ 168 h 176"/>
              <a:gd name="T74" fmla="*/ 45 w 176"/>
              <a:gd name="T75" fmla="*/ 160 h 176"/>
              <a:gd name="T76" fmla="*/ 69 w 176"/>
              <a:gd name="T77" fmla="*/ 160 h 176"/>
              <a:gd name="T78" fmla="*/ 71 w 176"/>
              <a:gd name="T79" fmla="*/ 168 h 176"/>
              <a:gd name="T80" fmla="*/ 67 w 176"/>
              <a:gd name="T81" fmla="*/ 152 h 176"/>
              <a:gd name="T82" fmla="*/ 44 w 176"/>
              <a:gd name="T83" fmla="*/ 152 h 176"/>
              <a:gd name="T84" fmla="*/ 34 w 176"/>
              <a:gd name="T85" fmla="*/ 107 h 176"/>
              <a:gd name="T86" fmla="*/ 58 w 176"/>
              <a:gd name="T87" fmla="*/ 114 h 176"/>
              <a:gd name="T88" fmla="*/ 67 w 176"/>
              <a:gd name="T89" fmla="*/ 152 h 176"/>
              <a:gd name="T90" fmla="*/ 136 w 176"/>
              <a:gd name="T91" fmla="*/ 129 h 176"/>
              <a:gd name="T92" fmla="*/ 24 w 176"/>
              <a:gd name="T93" fmla="*/ 96 h 176"/>
              <a:gd name="T94" fmla="*/ 24 w 176"/>
              <a:gd name="T95" fmla="*/ 56 h 176"/>
              <a:gd name="T96" fmla="*/ 136 w 176"/>
              <a:gd name="T97" fmla="*/ 23 h 176"/>
              <a:gd name="T98" fmla="*/ 136 w 176"/>
              <a:gd name="T99" fmla="*/ 129 h 176"/>
              <a:gd name="T100" fmla="*/ 152 w 176"/>
              <a:gd name="T101" fmla="*/ 140 h 176"/>
              <a:gd name="T102" fmla="*/ 148 w 176"/>
              <a:gd name="T103" fmla="*/ 144 h 176"/>
              <a:gd name="T104" fmla="*/ 144 w 176"/>
              <a:gd name="T105" fmla="*/ 140 h 176"/>
              <a:gd name="T106" fmla="*/ 144 w 176"/>
              <a:gd name="T107" fmla="*/ 12 h 176"/>
              <a:gd name="T108" fmla="*/ 148 w 176"/>
              <a:gd name="T109" fmla="*/ 8 h 176"/>
              <a:gd name="T110" fmla="*/ 152 w 176"/>
              <a:gd name="T111" fmla="*/ 12 h 176"/>
              <a:gd name="T112" fmla="*/ 152 w 176"/>
              <a:gd name="T113" fmla="*/ 140 h 176"/>
              <a:gd name="T114" fmla="*/ 168 w 176"/>
              <a:gd name="T115" fmla="*/ 84 h 176"/>
              <a:gd name="T116" fmla="*/ 160 w 176"/>
              <a:gd name="T117" fmla="*/ 92 h 176"/>
              <a:gd name="T118" fmla="*/ 160 w 176"/>
              <a:gd name="T119" fmla="*/ 60 h 176"/>
              <a:gd name="T120" fmla="*/ 168 w 176"/>
              <a:gd name="T121" fmla="*/ 68 h 176"/>
              <a:gd name="T122" fmla="*/ 168 w 176"/>
              <a:gd name="T123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60" y="52"/>
                </a:moveTo>
                <a:cubicBezTo>
                  <a:pt x="160" y="12"/>
                  <a:pt x="160" y="12"/>
                  <a:pt x="160" y="12"/>
                </a:cubicBezTo>
                <a:cubicBezTo>
                  <a:pt x="160" y="5"/>
                  <a:pt x="155" y="0"/>
                  <a:pt x="148" y="0"/>
                </a:cubicBezTo>
                <a:cubicBezTo>
                  <a:pt x="141" y="0"/>
                  <a:pt x="136" y="5"/>
                  <a:pt x="136" y="12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20" y="49"/>
                  <a:pt x="20" y="49"/>
                  <a:pt x="20" y="49"/>
                </a:cubicBezTo>
                <a:cubicBezTo>
                  <a:pt x="19" y="48"/>
                  <a:pt x="17" y="48"/>
                  <a:pt x="16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0"/>
                  <a:pt x="4" y="104"/>
                  <a:pt x="8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7" y="104"/>
                  <a:pt x="19" y="104"/>
                  <a:pt x="20" y="103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1" y="175"/>
                  <a:pt x="42" y="176"/>
                  <a:pt x="44" y="176"/>
                </a:cubicBezTo>
                <a:cubicBezTo>
                  <a:pt x="76" y="176"/>
                  <a:pt x="76" y="176"/>
                  <a:pt x="76" y="176"/>
                </a:cubicBezTo>
                <a:cubicBezTo>
                  <a:pt x="78" y="176"/>
                  <a:pt x="80" y="174"/>
                  <a:pt x="80" y="172"/>
                </a:cubicBezTo>
                <a:cubicBezTo>
                  <a:pt x="80" y="172"/>
                  <a:pt x="80" y="171"/>
                  <a:pt x="80" y="171"/>
                </a:cubicBezTo>
                <a:cubicBezTo>
                  <a:pt x="80" y="171"/>
                  <a:pt x="80" y="171"/>
                  <a:pt x="80" y="171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136" y="137"/>
                  <a:pt x="136" y="137"/>
                  <a:pt x="136" y="137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36" y="147"/>
                  <a:pt x="141" y="152"/>
                  <a:pt x="148" y="152"/>
                </a:cubicBezTo>
                <a:cubicBezTo>
                  <a:pt x="155" y="152"/>
                  <a:pt x="160" y="147"/>
                  <a:pt x="160" y="140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9" y="100"/>
                  <a:pt x="176" y="93"/>
                  <a:pt x="176" y="84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76" y="59"/>
                  <a:pt x="169" y="52"/>
                  <a:pt x="160" y="52"/>
                </a:cubicBezTo>
                <a:moveTo>
                  <a:pt x="16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56"/>
                  <a:pt x="8" y="56"/>
                  <a:pt x="8" y="56"/>
                </a:cubicBezTo>
                <a:cubicBezTo>
                  <a:pt x="16" y="56"/>
                  <a:pt x="16" y="56"/>
                  <a:pt x="16" y="56"/>
                </a:cubicBezTo>
                <a:lnTo>
                  <a:pt x="16" y="96"/>
                </a:lnTo>
                <a:close/>
                <a:moveTo>
                  <a:pt x="71" y="168"/>
                </a:moveTo>
                <a:cubicBezTo>
                  <a:pt x="47" y="168"/>
                  <a:pt x="47" y="168"/>
                  <a:pt x="47" y="168"/>
                </a:cubicBezTo>
                <a:cubicBezTo>
                  <a:pt x="45" y="160"/>
                  <a:pt x="45" y="160"/>
                  <a:pt x="45" y="160"/>
                </a:cubicBezTo>
                <a:cubicBezTo>
                  <a:pt x="69" y="160"/>
                  <a:pt x="69" y="160"/>
                  <a:pt x="69" y="160"/>
                </a:cubicBezTo>
                <a:lnTo>
                  <a:pt x="71" y="168"/>
                </a:lnTo>
                <a:close/>
                <a:moveTo>
                  <a:pt x="67" y="152"/>
                </a:moveTo>
                <a:cubicBezTo>
                  <a:pt x="44" y="152"/>
                  <a:pt x="44" y="152"/>
                  <a:pt x="44" y="152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58" y="114"/>
                  <a:pt x="58" y="114"/>
                  <a:pt x="58" y="114"/>
                </a:cubicBezTo>
                <a:lnTo>
                  <a:pt x="67" y="152"/>
                </a:lnTo>
                <a:close/>
                <a:moveTo>
                  <a:pt x="136" y="129"/>
                </a:moveTo>
                <a:cubicBezTo>
                  <a:pt x="24" y="96"/>
                  <a:pt x="24" y="96"/>
                  <a:pt x="24" y="96"/>
                </a:cubicBezTo>
                <a:cubicBezTo>
                  <a:pt x="24" y="56"/>
                  <a:pt x="24" y="56"/>
                  <a:pt x="24" y="56"/>
                </a:cubicBezTo>
                <a:cubicBezTo>
                  <a:pt x="136" y="23"/>
                  <a:pt x="136" y="23"/>
                  <a:pt x="136" y="23"/>
                </a:cubicBezTo>
                <a:lnTo>
                  <a:pt x="136" y="129"/>
                </a:lnTo>
                <a:close/>
                <a:moveTo>
                  <a:pt x="152" y="140"/>
                </a:moveTo>
                <a:cubicBezTo>
                  <a:pt x="152" y="142"/>
                  <a:pt x="150" y="144"/>
                  <a:pt x="148" y="144"/>
                </a:cubicBezTo>
                <a:cubicBezTo>
                  <a:pt x="146" y="144"/>
                  <a:pt x="144" y="142"/>
                  <a:pt x="144" y="14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6" y="8"/>
                  <a:pt x="148" y="8"/>
                </a:cubicBezTo>
                <a:cubicBezTo>
                  <a:pt x="150" y="8"/>
                  <a:pt x="152" y="10"/>
                  <a:pt x="152" y="12"/>
                </a:cubicBezTo>
                <a:lnTo>
                  <a:pt x="152" y="140"/>
                </a:lnTo>
                <a:close/>
                <a:moveTo>
                  <a:pt x="168" y="84"/>
                </a:moveTo>
                <a:cubicBezTo>
                  <a:pt x="168" y="88"/>
                  <a:pt x="164" y="92"/>
                  <a:pt x="160" y="92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4" y="60"/>
                  <a:pt x="168" y="64"/>
                  <a:pt x="168" y="68"/>
                </a:cubicBezTo>
                <a:lnTo>
                  <a:pt x="168" y="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225"/>
          <p:cNvSpPr>
            <a:spLocks noEditPoints="1"/>
          </p:cNvSpPr>
          <p:nvPr/>
        </p:nvSpPr>
        <p:spPr bwMode="auto">
          <a:xfrm>
            <a:off x="2960808" y="1095375"/>
            <a:ext cx="334275" cy="334275"/>
          </a:xfrm>
          <a:custGeom>
            <a:avLst/>
            <a:gdLst>
              <a:gd name="T0" fmla="*/ 152 w 176"/>
              <a:gd name="T1" fmla="*/ 12 h 176"/>
              <a:gd name="T2" fmla="*/ 128 w 176"/>
              <a:gd name="T3" fmla="*/ 12 h 176"/>
              <a:gd name="T4" fmla="*/ 67 w 176"/>
              <a:gd name="T5" fmla="*/ 33 h 176"/>
              <a:gd name="T6" fmla="*/ 0 w 176"/>
              <a:gd name="T7" fmla="*/ 48 h 176"/>
              <a:gd name="T8" fmla="*/ 8 w 176"/>
              <a:gd name="T9" fmla="*/ 112 h 176"/>
              <a:gd name="T10" fmla="*/ 48 w 176"/>
              <a:gd name="T11" fmla="*/ 173 h 176"/>
              <a:gd name="T12" fmla="*/ 52 w 176"/>
              <a:gd name="T13" fmla="*/ 176 h 176"/>
              <a:gd name="T14" fmla="*/ 88 w 176"/>
              <a:gd name="T15" fmla="*/ 172 h 176"/>
              <a:gd name="T16" fmla="*/ 88 w 176"/>
              <a:gd name="T17" fmla="*/ 171 h 176"/>
              <a:gd name="T18" fmla="*/ 128 w 176"/>
              <a:gd name="T19" fmla="*/ 137 h 176"/>
              <a:gd name="T20" fmla="*/ 140 w 176"/>
              <a:gd name="T21" fmla="*/ 152 h 176"/>
              <a:gd name="T22" fmla="*/ 152 w 176"/>
              <a:gd name="T23" fmla="*/ 100 h 176"/>
              <a:gd name="T24" fmla="*/ 152 w 176"/>
              <a:gd name="T25" fmla="*/ 52 h 176"/>
              <a:gd name="T26" fmla="*/ 8 w 176"/>
              <a:gd name="T27" fmla="*/ 88 h 176"/>
              <a:gd name="T28" fmla="*/ 32 w 176"/>
              <a:gd name="T29" fmla="*/ 84 h 176"/>
              <a:gd name="T30" fmla="*/ 8 w 176"/>
              <a:gd name="T31" fmla="*/ 80 h 176"/>
              <a:gd name="T32" fmla="*/ 20 w 176"/>
              <a:gd name="T33" fmla="*/ 72 h 176"/>
              <a:gd name="T34" fmla="*/ 20 w 176"/>
              <a:gd name="T35" fmla="*/ 64 h 176"/>
              <a:gd name="T36" fmla="*/ 8 w 176"/>
              <a:gd name="T37" fmla="*/ 48 h 176"/>
              <a:gd name="T38" fmla="*/ 64 w 176"/>
              <a:gd name="T39" fmla="*/ 110 h 176"/>
              <a:gd name="T40" fmla="*/ 52 w 176"/>
              <a:gd name="T41" fmla="*/ 152 h 176"/>
              <a:gd name="T42" fmla="*/ 67 w 176"/>
              <a:gd name="T43" fmla="*/ 119 h 176"/>
              <a:gd name="T44" fmla="*/ 75 w 176"/>
              <a:gd name="T45" fmla="*/ 152 h 176"/>
              <a:gd name="T46" fmla="*/ 77 w 176"/>
              <a:gd name="T47" fmla="*/ 160 h 176"/>
              <a:gd name="T48" fmla="*/ 55 w 176"/>
              <a:gd name="T49" fmla="*/ 168 h 176"/>
              <a:gd name="T50" fmla="*/ 77 w 176"/>
              <a:gd name="T51" fmla="*/ 160 h 176"/>
              <a:gd name="T52" fmla="*/ 72 w 176"/>
              <a:gd name="T53" fmla="*/ 112 h 176"/>
              <a:gd name="T54" fmla="*/ 128 w 176"/>
              <a:gd name="T55" fmla="*/ 23 h 176"/>
              <a:gd name="T56" fmla="*/ 144 w 176"/>
              <a:gd name="T57" fmla="*/ 140 h 176"/>
              <a:gd name="T58" fmla="*/ 136 w 176"/>
              <a:gd name="T59" fmla="*/ 140 h 176"/>
              <a:gd name="T60" fmla="*/ 140 w 176"/>
              <a:gd name="T61" fmla="*/ 8 h 176"/>
              <a:gd name="T62" fmla="*/ 144 w 176"/>
              <a:gd name="T63" fmla="*/ 140 h 176"/>
              <a:gd name="T64" fmla="*/ 152 w 176"/>
              <a:gd name="T65" fmla="*/ 60 h 176"/>
              <a:gd name="T66" fmla="*/ 152 w 176"/>
              <a:gd name="T67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76">
                <a:moveTo>
                  <a:pt x="152" y="52"/>
                </a:moveTo>
                <a:cubicBezTo>
                  <a:pt x="152" y="12"/>
                  <a:pt x="152" y="12"/>
                  <a:pt x="152" y="12"/>
                </a:cubicBezTo>
                <a:cubicBezTo>
                  <a:pt x="152" y="5"/>
                  <a:pt x="147" y="0"/>
                  <a:pt x="140" y="0"/>
                </a:cubicBezTo>
                <a:cubicBezTo>
                  <a:pt x="133" y="0"/>
                  <a:pt x="128" y="5"/>
                  <a:pt x="128" y="12"/>
                </a:cubicBezTo>
                <a:cubicBezTo>
                  <a:pt x="128" y="15"/>
                  <a:pt x="128" y="15"/>
                  <a:pt x="128" y="15"/>
                </a:cubicBezTo>
                <a:cubicBezTo>
                  <a:pt x="67" y="33"/>
                  <a:pt x="67" y="33"/>
                  <a:pt x="67" y="33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48" y="173"/>
                  <a:pt x="48" y="173"/>
                  <a:pt x="48" y="173"/>
                </a:cubicBezTo>
                <a:cubicBezTo>
                  <a:pt x="48" y="173"/>
                  <a:pt x="48" y="173"/>
                  <a:pt x="48" y="173"/>
                </a:cubicBezTo>
                <a:cubicBezTo>
                  <a:pt x="49" y="175"/>
                  <a:pt x="50" y="176"/>
                  <a:pt x="52" y="176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86" y="176"/>
                  <a:pt x="88" y="174"/>
                  <a:pt x="88" y="172"/>
                </a:cubicBezTo>
                <a:cubicBezTo>
                  <a:pt x="88" y="172"/>
                  <a:pt x="88" y="171"/>
                  <a:pt x="88" y="171"/>
                </a:cubicBezTo>
                <a:cubicBezTo>
                  <a:pt x="88" y="171"/>
                  <a:pt x="88" y="171"/>
                  <a:pt x="88" y="171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128" y="137"/>
                  <a:pt x="128" y="137"/>
                  <a:pt x="128" y="137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28" y="147"/>
                  <a:pt x="133" y="152"/>
                  <a:pt x="140" y="152"/>
                </a:cubicBezTo>
                <a:cubicBezTo>
                  <a:pt x="147" y="152"/>
                  <a:pt x="152" y="147"/>
                  <a:pt x="152" y="140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65" y="100"/>
                  <a:pt x="176" y="89"/>
                  <a:pt x="176" y="76"/>
                </a:cubicBezTo>
                <a:cubicBezTo>
                  <a:pt x="176" y="63"/>
                  <a:pt x="165" y="52"/>
                  <a:pt x="152" y="52"/>
                </a:cubicBezTo>
                <a:moveTo>
                  <a:pt x="8" y="104"/>
                </a:moveTo>
                <a:cubicBezTo>
                  <a:pt x="8" y="88"/>
                  <a:pt x="8" y="88"/>
                  <a:pt x="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30" y="88"/>
                  <a:pt x="32" y="86"/>
                  <a:pt x="32" y="84"/>
                </a:cubicBezTo>
                <a:cubicBezTo>
                  <a:pt x="32" y="82"/>
                  <a:pt x="30" y="80"/>
                  <a:pt x="28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2" y="72"/>
                  <a:pt x="24" y="70"/>
                  <a:pt x="24" y="68"/>
                </a:cubicBezTo>
                <a:cubicBezTo>
                  <a:pt x="24" y="66"/>
                  <a:pt x="22" y="64"/>
                  <a:pt x="20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64" y="42"/>
                  <a:pt x="64" y="42"/>
                  <a:pt x="64" y="42"/>
                </a:cubicBezTo>
                <a:cubicBezTo>
                  <a:pt x="64" y="110"/>
                  <a:pt x="64" y="110"/>
                  <a:pt x="64" y="110"/>
                </a:cubicBezTo>
                <a:lnTo>
                  <a:pt x="8" y="104"/>
                </a:lnTo>
                <a:close/>
                <a:moveTo>
                  <a:pt x="52" y="152"/>
                </a:moveTo>
                <a:cubicBezTo>
                  <a:pt x="44" y="116"/>
                  <a:pt x="44" y="116"/>
                  <a:pt x="44" y="116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75" y="152"/>
                  <a:pt x="75" y="152"/>
                  <a:pt x="75" y="152"/>
                </a:cubicBezTo>
                <a:lnTo>
                  <a:pt x="52" y="152"/>
                </a:lnTo>
                <a:close/>
                <a:moveTo>
                  <a:pt x="77" y="160"/>
                </a:moveTo>
                <a:cubicBezTo>
                  <a:pt x="79" y="168"/>
                  <a:pt x="79" y="168"/>
                  <a:pt x="79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3" y="160"/>
                  <a:pt x="53" y="160"/>
                  <a:pt x="53" y="160"/>
                </a:cubicBezTo>
                <a:lnTo>
                  <a:pt x="77" y="160"/>
                </a:lnTo>
                <a:close/>
                <a:moveTo>
                  <a:pt x="128" y="129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40"/>
                  <a:pt x="72" y="40"/>
                  <a:pt x="72" y="40"/>
                </a:cubicBezTo>
                <a:cubicBezTo>
                  <a:pt x="128" y="23"/>
                  <a:pt x="128" y="23"/>
                  <a:pt x="128" y="23"/>
                </a:cubicBezTo>
                <a:lnTo>
                  <a:pt x="128" y="129"/>
                </a:lnTo>
                <a:close/>
                <a:moveTo>
                  <a:pt x="144" y="140"/>
                </a:moveTo>
                <a:cubicBezTo>
                  <a:pt x="144" y="142"/>
                  <a:pt x="142" y="144"/>
                  <a:pt x="140" y="144"/>
                </a:cubicBezTo>
                <a:cubicBezTo>
                  <a:pt x="138" y="144"/>
                  <a:pt x="136" y="142"/>
                  <a:pt x="136" y="140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6" y="10"/>
                  <a:pt x="138" y="8"/>
                  <a:pt x="140" y="8"/>
                </a:cubicBezTo>
                <a:cubicBezTo>
                  <a:pt x="142" y="8"/>
                  <a:pt x="144" y="10"/>
                  <a:pt x="144" y="12"/>
                </a:cubicBezTo>
                <a:lnTo>
                  <a:pt x="144" y="140"/>
                </a:lnTo>
                <a:close/>
                <a:moveTo>
                  <a:pt x="152" y="92"/>
                </a:moveTo>
                <a:cubicBezTo>
                  <a:pt x="152" y="60"/>
                  <a:pt x="152" y="60"/>
                  <a:pt x="152" y="60"/>
                </a:cubicBezTo>
                <a:cubicBezTo>
                  <a:pt x="161" y="60"/>
                  <a:pt x="168" y="67"/>
                  <a:pt x="168" y="76"/>
                </a:cubicBezTo>
                <a:cubicBezTo>
                  <a:pt x="168" y="85"/>
                  <a:pt x="161" y="92"/>
                  <a:pt x="152" y="9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226"/>
          <p:cNvSpPr>
            <a:spLocks noEditPoints="1"/>
          </p:cNvSpPr>
          <p:nvPr/>
        </p:nvSpPr>
        <p:spPr bwMode="auto">
          <a:xfrm>
            <a:off x="3600149" y="1109979"/>
            <a:ext cx="334275" cy="303444"/>
          </a:xfrm>
          <a:custGeom>
            <a:avLst/>
            <a:gdLst>
              <a:gd name="T0" fmla="*/ 160 w 176"/>
              <a:gd name="T1" fmla="*/ 56 h 160"/>
              <a:gd name="T2" fmla="*/ 160 w 176"/>
              <a:gd name="T3" fmla="*/ 12 h 160"/>
              <a:gd name="T4" fmla="*/ 148 w 176"/>
              <a:gd name="T5" fmla="*/ 0 h 160"/>
              <a:gd name="T6" fmla="*/ 136 w 176"/>
              <a:gd name="T7" fmla="*/ 12 h 160"/>
              <a:gd name="T8" fmla="*/ 136 w 176"/>
              <a:gd name="T9" fmla="*/ 15 h 160"/>
              <a:gd name="T10" fmla="*/ 20 w 176"/>
              <a:gd name="T11" fmla="*/ 53 h 160"/>
              <a:gd name="T12" fmla="*/ 16 w 176"/>
              <a:gd name="T13" fmla="*/ 52 h 160"/>
              <a:gd name="T14" fmla="*/ 8 w 176"/>
              <a:gd name="T15" fmla="*/ 52 h 160"/>
              <a:gd name="T16" fmla="*/ 0 w 176"/>
              <a:gd name="T17" fmla="*/ 60 h 160"/>
              <a:gd name="T18" fmla="*/ 0 w 176"/>
              <a:gd name="T19" fmla="*/ 100 h 160"/>
              <a:gd name="T20" fmla="*/ 8 w 176"/>
              <a:gd name="T21" fmla="*/ 108 h 160"/>
              <a:gd name="T22" fmla="*/ 16 w 176"/>
              <a:gd name="T23" fmla="*/ 108 h 160"/>
              <a:gd name="T24" fmla="*/ 20 w 176"/>
              <a:gd name="T25" fmla="*/ 107 h 160"/>
              <a:gd name="T26" fmla="*/ 38 w 176"/>
              <a:gd name="T27" fmla="*/ 113 h 160"/>
              <a:gd name="T28" fmla="*/ 37 w 176"/>
              <a:gd name="T29" fmla="*/ 118 h 160"/>
              <a:gd name="T30" fmla="*/ 47 w 176"/>
              <a:gd name="T31" fmla="*/ 138 h 160"/>
              <a:gd name="T32" fmla="*/ 89 w 176"/>
              <a:gd name="T33" fmla="*/ 152 h 160"/>
              <a:gd name="T34" fmla="*/ 109 w 176"/>
              <a:gd name="T35" fmla="*/ 141 h 160"/>
              <a:gd name="T36" fmla="*/ 111 w 176"/>
              <a:gd name="T37" fmla="*/ 137 h 160"/>
              <a:gd name="T38" fmla="*/ 136 w 176"/>
              <a:gd name="T39" fmla="*/ 145 h 160"/>
              <a:gd name="T40" fmla="*/ 136 w 176"/>
              <a:gd name="T41" fmla="*/ 148 h 160"/>
              <a:gd name="T42" fmla="*/ 148 w 176"/>
              <a:gd name="T43" fmla="*/ 160 h 160"/>
              <a:gd name="T44" fmla="*/ 160 w 176"/>
              <a:gd name="T45" fmla="*/ 148 h 160"/>
              <a:gd name="T46" fmla="*/ 160 w 176"/>
              <a:gd name="T47" fmla="*/ 104 h 160"/>
              <a:gd name="T48" fmla="*/ 176 w 176"/>
              <a:gd name="T49" fmla="*/ 88 h 160"/>
              <a:gd name="T50" fmla="*/ 176 w 176"/>
              <a:gd name="T51" fmla="*/ 72 h 160"/>
              <a:gd name="T52" fmla="*/ 160 w 176"/>
              <a:gd name="T53" fmla="*/ 56 h 160"/>
              <a:gd name="T54" fmla="*/ 16 w 176"/>
              <a:gd name="T55" fmla="*/ 100 h 160"/>
              <a:gd name="T56" fmla="*/ 8 w 176"/>
              <a:gd name="T57" fmla="*/ 100 h 160"/>
              <a:gd name="T58" fmla="*/ 8 w 176"/>
              <a:gd name="T59" fmla="*/ 60 h 160"/>
              <a:gd name="T60" fmla="*/ 16 w 176"/>
              <a:gd name="T61" fmla="*/ 60 h 160"/>
              <a:gd name="T62" fmla="*/ 16 w 176"/>
              <a:gd name="T63" fmla="*/ 100 h 160"/>
              <a:gd name="T64" fmla="*/ 102 w 176"/>
              <a:gd name="T65" fmla="*/ 139 h 160"/>
              <a:gd name="T66" fmla="*/ 92 w 176"/>
              <a:gd name="T67" fmla="*/ 144 h 160"/>
              <a:gd name="T68" fmla="*/ 50 w 176"/>
              <a:gd name="T69" fmla="*/ 131 h 160"/>
              <a:gd name="T70" fmla="*/ 45 w 176"/>
              <a:gd name="T71" fmla="*/ 121 h 160"/>
              <a:gd name="T72" fmla="*/ 46 w 176"/>
              <a:gd name="T73" fmla="*/ 116 h 160"/>
              <a:gd name="T74" fmla="*/ 103 w 176"/>
              <a:gd name="T75" fmla="*/ 134 h 160"/>
              <a:gd name="T76" fmla="*/ 102 w 176"/>
              <a:gd name="T77" fmla="*/ 139 h 160"/>
              <a:gd name="T78" fmla="*/ 136 w 176"/>
              <a:gd name="T79" fmla="*/ 136 h 160"/>
              <a:gd name="T80" fmla="*/ 24 w 176"/>
              <a:gd name="T81" fmla="*/ 100 h 160"/>
              <a:gd name="T82" fmla="*/ 24 w 176"/>
              <a:gd name="T83" fmla="*/ 100 h 160"/>
              <a:gd name="T84" fmla="*/ 24 w 176"/>
              <a:gd name="T85" fmla="*/ 60 h 160"/>
              <a:gd name="T86" fmla="*/ 24 w 176"/>
              <a:gd name="T87" fmla="*/ 60 h 160"/>
              <a:gd name="T88" fmla="*/ 136 w 176"/>
              <a:gd name="T89" fmla="*/ 24 h 160"/>
              <a:gd name="T90" fmla="*/ 136 w 176"/>
              <a:gd name="T91" fmla="*/ 136 h 160"/>
              <a:gd name="T92" fmla="*/ 152 w 176"/>
              <a:gd name="T93" fmla="*/ 148 h 160"/>
              <a:gd name="T94" fmla="*/ 148 w 176"/>
              <a:gd name="T95" fmla="*/ 152 h 160"/>
              <a:gd name="T96" fmla="*/ 144 w 176"/>
              <a:gd name="T97" fmla="*/ 148 h 160"/>
              <a:gd name="T98" fmla="*/ 144 w 176"/>
              <a:gd name="T99" fmla="*/ 12 h 160"/>
              <a:gd name="T100" fmla="*/ 148 w 176"/>
              <a:gd name="T101" fmla="*/ 8 h 160"/>
              <a:gd name="T102" fmla="*/ 152 w 176"/>
              <a:gd name="T103" fmla="*/ 12 h 160"/>
              <a:gd name="T104" fmla="*/ 152 w 176"/>
              <a:gd name="T105" fmla="*/ 148 h 160"/>
              <a:gd name="T106" fmla="*/ 168 w 176"/>
              <a:gd name="T107" fmla="*/ 88 h 160"/>
              <a:gd name="T108" fmla="*/ 160 w 176"/>
              <a:gd name="T109" fmla="*/ 96 h 160"/>
              <a:gd name="T110" fmla="*/ 160 w 176"/>
              <a:gd name="T111" fmla="*/ 64 h 160"/>
              <a:gd name="T112" fmla="*/ 168 w 176"/>
              <a:gd name="T113" fmla="*/ 72 h 160"/>
              <a:gd name="T114" fmla="*/ 168 w 176"/>
              <a:gd name="T115" fmla="*/ 8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60">
                <a:moveTo>
                  <a:pt x="160" y="56"/>
                </a:moveTo>
                <a:cubicBezTo>
                  <a:pt x="160" y="12"/>
                  <a:pt x="160" y="12"/>
                  <a:pt x="160" y="12"/>
                </a:cubicBezTo>
                <a:cubicBezTo>
                  <a:pt x="160" y="5"/>
                  <a:pt x="155" y="0"/>
                  <a:pt x="148" y="0"/>
                </a:cubicBezTo>
                <a:cubicBezTo>
                  <a:pt x="141" y="0"/>
                  <a:pt x="136" y="5"/>
                  <a:pt x="136" y="12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7" y="52"/>
                  <a:pt x="16" y="52"/>
                </a:cubicBezTo>
                <a:cubicBezTo>
                  <a:pt x="8" y="52"/>
                  <a:pt x="8" y="52"/>
                  <a:pt x="8" y="52"/>
                </a:cubicBezTo>
                <a:cubicBezTo>
                  <a:pt x="4" y="52"/>
                  <a:pt x="0" y="56"/>
                  <a:pt x="0" y="6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4"/>
                  <a:pt x="4" y="108"/>
                  <a:pt x="8" y="10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7" y="108"/>
                  <a:pt x="19" y="108"/>
                  <a:pt x="20" y="107"/>
                </a:cubicBezTo>
                <a:cubicBezTo>
                  <a:pt x="38" y="113"/>
                  <a:pt x="38" y="113"/>
                  <a:pt x="38" y="113"/>
                </a:cubicBezTo>
                <a:cubicBezTo>
                  <a:pt x="37" y="118"/>
                  <a:pt x="37" y="118"/>
                  <a:pt x="37" y="118"/>
                </a:cubicBezTo>
                <a:cubicBezTo>
                  <a:pt x="34" y="126"/>
                  <a:pt x="39" y="135"/>
                  <a:pt x="47" y="138"/>
                </a:cubicBezTo>
                <a:cubicBezTo>
                  <a:pt x="89" y="152"/>
                  <a:pt x="89" y="152"/>
                  <a:pt x="89" y="152"/>
                </a:cubicBezTo>
                <a:cubicBezTo>
                  <a:pt x="98" y="154"/>
                  <a:pt x="107" y="150"/>
                  <a:pt x="109" y="141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5"/>
                  <a:pt x="141" y="160"/>
                  <a:pt x="148" y="160"/>
                </a:cubicBezTo>
                <a:cubicBezTo>
                  <a:pt x="155" y="160"/>
                  <a:pt x="160" y="155"/>
                  <a:pt x="160" y="148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9" y="104"/>
                  <a:pt x="176" y="97"/>
                  <a:pt x="176" y="88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3"/>
                  <a:pt x="169" y="56"/>
                  <a:pt x="160" y="56"/>
                </a:cubicBezTo>
                <a:moveTo>
                  <a:pt x="16" y="100"/>
                </a:moveTo>
                <a:cubicBezTo>
                  <a:pt x="8" y="100"/>
                  <a:pt x="8" y="100"/>
                  <a:pt x="8" y="100"/>
                </a:cubicBezTo>
                <a:cubicBezTo>
                  <a:pt x="8" y="60"/>
                  <a:pt x="8" y="60"/>
                  <a:pt x="8" y="60"/>
                </a:cubicBezTo>
                <a:cubicBezTo>
                  <a:pt x="16" y="60"/>
                  <a:pt x="16" y="60"/>
                  <a:pt x="16" y="60"/>
                </a:cubicBezTo>
                <a:lnTo>
                  <a:pt x="16" y="100"/>
                </a:lnTo>
                <a:close/>
                <a:moveTo>
                  <a:pt x="102" y="139"/>
                </a:moveTo>
                <a:cubicBezTo>
                  <a:pt x="100" y="143"/>
                  <a:pt x="96" y="145"/>
                  <a:pt x="92" y="144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46" y="129"/>
                  <a:pt x="43" y="125"/>
                  <a:pt x="45" y="121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103" y="134"/>
                  <a:pt x="103" y="134"/>
                  <a:pt x="103" y="134"/>
                </a:cubicBezTo>
                <a:lnTo>
                  <a:pt x="102" y="139"/>
                </a:lnTo>
                <a:close/>
                <a:moveTo>
                  <a:pt x="136" y="136"/>
                </a:moveTo>
                <a:cubicBezTo>
                  <a:pt x="24" y="100"/>
                  <a:pt x="24" y="100"/>
                  <a:pt x="24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136"/>
                </a:lnTo>
                <a:close/>
                <a:moveTo>
                  <a:pt x="152" y="148"/>
                </a:moveTo>
                <a:cubicBezTo>
                  <a:pt x="152" y="150"/>
                  <a:pt x="150" y="152"/>
                  <a:pt x="148" y="152"/>
                </a:cubicBezTo>
                <a:cubicBezTo>
                  <a:pt x="146" y="152"/>
                  <a:pt x="144" y="150"/>
                  <a:pt x="144" y="14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6" y="8"/>
                  <a:pt x="148" y="8"/>
                </a:cubicBezTo>
                <a:cubicBezTo>
                  <a:pt x="150" y="8"/>
                  <a:pt x="152" y="10"/>
                  <a:pt x="152" y="12"/>
                </a:cubicBezTo>
                <a:lnTo>
                  <a:pt x="152" y="148"/>
                </a:lnTo>
                <a:close/>
                <a:moveTo>
                  <a:pt x="168" y="88"/>
                </a:moveTo>
                <a:cubicBezTo>
                  <a:pt x="168" y="92"/>
                  <a:pt x="164" y="96"/>
                  <a:pt x="160" y="96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4" y="64"/>
                  <a:pt x="168" y="68"/>
                  <a:pt x="168" y="72"/>
                </a:cubicBezTo>
                <a:lnTo>
                  <a:pt x="168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227"/>
          <p:cNvSpPr>
            <a:spLocks noEditPoints="1"/>
          </p:cNvSpPr>
          <p:nvPr/>
        </p:nvSpPr>
        <p:spPr bwMode="auto">
          <a:xfrm>
            <a:off x="4314134" y="1095375"/>
            <a:ext cx="183364" cy="334275"/>
          </a:xfrm>
          <a:custGeom>
            <a:avLst/>
            <a:gdLst>
              <a:gd name="T0" fmla="*/ 95 w 96"/>
              <a:gd name="T1" fmla="*/ 129 h 176"/>
              <a:gd name="T2" fmla="*/ 95 w 96"/>
              <a:gd name="T3" fmla="*/ 129 h 176"/>
              <a:gd name="T4" fmla="*/ 95 w 96"/>
              <a:gd name="T5" fmla="*/ 129 h 176"/>
              <a:gd name="T6" fmla="*/ 56 w 96"/>
              <a:gd name="T7" fmla="*/ 90 h 176"/>
              <a:gd name="T8" fmla="*/ 56 w 96"/>
              <a:gd name="T9" fmla="*/ 86 h 176"/>
              <a:gd name="T10" fmla="*/ 95 w 96"/>
              <a:gd name="T11" fmla="*/ 47 h 176"/>
              <a:gd name="T12" fmla="*/ 95 w 96"/>
              <a:gd name="T13" fmla="*/ 47 h 176"/>
              <a:gd name="T14" fmla="*/ 95 w 96"/>
              <a:gd name="T15" fmla="*/ 47 h 176"/>
              <a:gd name="T16" fmla="*/ 95 w 96"/>
              <a:gd name="T17" fmla="*/ 47 h 176"/>
              <a:gd name="T18" fmla="*/ 96 w 96"/>
              <a:gd name="T19" fmla="*/ 44 h 176"/>
              <a:gd name="T20" fmla="*/ 95 w 96"/>
              <a:gd name="T21" fmla="*/ 41 h 176"/>
              <a:gd name="T22" fmla="*/ 55 w 96"/>
              <a:gd name="T23" fmla="*/ 1 h 176"/>
              <a:gd name="T24" fmla="*/ 52 w 96"/>
              <a:gd name="T25" fmla="*/ 0 h 176"/>
              <a:gd name="T26" fmla="*/ 48 w 96"/>
              <a:gd name="T27" fmla="*/ 4 h 176"/>
              <a:gd name="T28" fmla="*/ 48 w 96"/>
              <a:gd name="T29" fmla="*/ 82 h 176"/>
              <a:gd name="T30" fmla="*/ 7 w 96"/>
              <a:gd name="T31" fmla="*/ 41 h 176"/>
              <a:gd name="T32" fmla="*/ 7 w 96"/>
              <a:gd name="T33" fmla="*/ 41 h 176"/>
              <a:gd name="T34" fmla="*/ 4 w 96"/>
              <a:gd name="T35" fmla="*/ 40 h 176"/>
              <a:gd name="T36" fmla="*/ 0 w 96"/>
              <a:gd name="T37" fmla="*/ 44 h 176"/>
              <a:gd name="T38" fmla="*/ 1 w 96"/>
              <a:gd name="T39" fmla="*/ 47 h 176"/>
              <a:gd name="T40" fmla="*/ 1 w 96"/>
              <a:gd name="T41" fmla="*/ 47 h 176"/>
              <a:gd name="T42" fmla="*/ 1 w 96"/>
              <a:gd name="T43" fmla="*/ 47 h 176"/>
              <a:gd name="T44" fmla="*/ 1 w 96"/>
              <a:gd name="T45" fmla="*/ 47 h 176"/>
              <a:gd name="T46" fmla="*/ 42 w 96"/>
              <a:gd name="T47" fmla="*/ 88 h 176"/>
              <a:gd name="T48" fmla="*/ 1 w 96"/>
              <a:gd name="T49" fmla="*/ 129 h 176"/>
              <a:gd name="T50" fmla="*/ 1 w 96"/>
              <a:gd name="T51" fmla="*/ 129 h 176"/>
              <a:gd name="T52" fmla="*/ 1 w 96"/>
              <a:gd name="T53" fmla="*/ 129 h 176"/>
              <a:gd name="T54" fmla="*/ 1 w 96"/>
              <a:gd name="T55" fmla="*/ 129 h 176"/>
              <a:gd name="T56" fmla="*/ 0 w 96"/>
              <a:gd name="T57" fmla="*/ 132 h 176"/>
              <a:gd name="T58" fmla="*/ 4 w 96"/>
              <a:gd name="T59" fmla="*/ 136 h 176"/>
              <a:gd name="T60" fmla="*/ 7 w 96"/>
              <a:gd name="T61" fmla="*/ 135 h 176"/>
              <a:gd name="T62" fmla="*/ 7 w 96"/>
              <a:gd name="T63" fmla="*/ 135 h 176"/>
              <a:gd name="T64" fmla="*/ 48 w 96"/>
              <a:gd name="T65" fmla="*/ 94 h 176"/>
              <a:gd name="T66" fmla="*/ 48 w 96"/>
              <a:gd name="T67" fmla="*/ 172 h 176"/>
              <a:gd name="T68" fmla="*/ 52 w 96"/>
              <a:gd name="T69" fmla="*/ 176 h 176"/>
              <a:gd name="T70" fmla="*/ 55 w 96"/>
              <a:gd name="T71" fmla="*/ 175 h 176"/>
              <a:gd name="T72" fmla="*/ 95 w 96"/>
              <a:gd name="T73" fmla="*/ 135 h 176"/>
              <a:gd name="T74" fmla="*/ 96 w 96"/>
              <a:gd name="T75" fmla="*/ 132 h 176"/>
              <a:gd name="T76" fmla="*/ 95 w 96"/>
              <a:gd name="T77" fmla="*/ 129 h 176"/>
              <a:gd name="T78" fmla="*/ 56 w 96"/>
              <a:gd name="T79" fmla="*/ 14 h 176"/>
              <a:gd name="T80" fmla="*/ 86 w 96"/>
              <a:gd name="T81" fmla="*/ 44 h 176"/>
              <a:gd name="T82" fmla="*/ 56 w 96"/>
              <a:gd name="T83" fmla="*/ 74 h 176"/>
              <a:gd name="T84" fmla="*/ 56 w 96"/>
              <a:gd name="T85" fmla="*/ 14 h 176"/>
              <a:gd name="T86" fmla="*/ 56 w 96"/>
              <a:gd name="T87" fmla="*/ 162 h 176"/>
              <a:gd name="T88" fmla="*/ 56 w 96"/>
              <a:gd name="T89" fmla="*/ 102 h 176"/>
              <a:gd name="T90" fmla="*/ 86 w 96"/>
              <a:gd name="T91" fmla="*/ 132 h 176"/>
              <a:gd name="T92" fmla="*/ 56 w 96"/>
              <a:gd name="T9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" h="176">
                <a:moveTo>
                  <a:pt x="95" y="129"/>
                </a:moveTo>
                <a:cubicBezTo>
                  <a:pt x="95" y="129"/>
                  <a:pt x="95" y="129"/>
                  <a:pt x="95" y="129"/>
                </a:cubicBezTo>
                <a:cubicBezTo>
                  <a:pt x="95" y="129"/>
                  <a:pt x="95" y="129"/>
                  <a:pt x="95" y="129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86"/>
                  <a:pt x="56" y="86"/>
                  <a:pt x="56" y="86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6" y="46"/>
                  <a:pt x="96" y="45"/>
                  <a:pt x="96" y="44"/>
                </a:cubicBezTo>
                <a:cubicBezTo>
                  <a:pt x="96" y="43"/>
                  <a:pt x="96" y="42"/>
                  <a:pt x="95" y="41"/>
                </a:cubicBezTo>
                <a:cubicBezTo>
                  <a:pt x="55" y="1"/>
                  <a:pt x="55" y="1"/>
                  <a:pt x="55" y="1"/>
                </a:cubicBezTo>
                <a:cubicBezTo>
                  <a:pt x="54" y="0"/>
                  <a:pt x="53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82"/>
                  <a:pt x="48" y="82"/>
                  <a:pt x="48" y="82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6" y="40"/>
                  <a:pt x="5" y="40"/>
                  <a:pt x="4" y="40"/>
                </a:cubicBezTo>
                <a:cubicBezTo>
                  <a:pt x="2" y="40"/>
                  <a:pt x="0" y="42"/>
                  <a:pt x="0" y="44"/>
                </a:cubicBezTo>
                <a:cubicBezTo>
                  <a:pt x="0" y="45"/>
                  <a:pt x="0" y="46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42" y="88"/>
                  <a:pt x="42" y="88"/>
                  <a:pt x="42" y="88"/>
                </a:cubicBezTo>
                <a:cubicBezTo>
                  <a:pt x="1" y="129"/>
                  <a:pt x="1" y="129"/>
                  <a:pt x="1" y="129"/>
                </a:cubicBezTo>
                <a:cubicBezTo>
                  <a:pt x="1" y="129"/>
                  <a:pt x="1" y="129"/>
                  <a:pt x="1" y="129"/>
                </a:cubicBezTo>
                <a:cubicBezTo>
                  <a:pt x="1" y="129"/>
                  <a:pt x="1" y="129"/>
                  <a:pt x="1" y="129"/>
                </a:cubicBezTo>
                <a:cubicBezTo>
                  <a:pt x="1" y="129"/>
                  <a:pt x="1" y="129"/>
                  <a:pt x="1" y="129"/>
                </a:cubicBezTo>
                <a:cubicBezTo>
                  <a:pt x="0" y="130"/>
                  <a:pt x="0" y="131"/>
                  <a:pt x="0" y="132"/>
                </a:cubicBezTo>
                <a:cubicBezTo>
                  <a:pt x="0" y="134"/>
                  <a:pt x="2" y="136"/>
                  <a:pt x="4" y="136"/>
                </a:cubicBezTo>
                <a:cubicBezTo>
                  <a:pt x="5" y="136"/>
                  <a:pt x="6" y="136"/>
                  <a:pt x="7" y="135"/>
                </a:cubicBezTo>
                <a:cubicBezTo>
                  <a:pt x="7" y="135"/>
                  <a:pt x="7" y="135"/>
                  <a:pt x="7" y="135"/>
                </a:cubicBezTo>
                <a:cubicBezTo>
                  <a:pt x="48" y="94"/>
                  <a:pt x="48" y="94"/>
                  <a:pt x="48" y="94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48" y="174"/>
                  <a:pt x="50" y="176"/>
                  <a:pt x="52" y="176"/>
                </a:cubicBezTo>
                <a:cubicBezTo>
                  <a:pt x="53" y="176"/>
                  <a:pt x="54" y="176"/>
                  <a:pt x="55" y="175"/>
                </a:cubicBezTo>
                <a:cubicBezTo>
                  <a:pt x="95" y="135"/>
                  <a:pt x="95" y="135"/>
                  <a:pt x="95" y="135"/>
                </a:cubicBezTo>
                <a:cubicBezTo>
                  <a:pt x="96" y="134"/>
                  <a:pt x="96" y="133"/>
                  <a:pt x="96" y="132"/>
                </a:cubicBezTo>
                <a:cubicBezTo>
                  <a:pt x="96" y="131"/>
                  <a:pt x="96" y="130"/>
                  <a:pt x="95" y="129"/>
                </a:cubicBezTo>
                <a:close/>
                <a:moveTo>
                  <a:pt x="56" y="14"/>
                </a:moveTo>
                <a:cubicBezTo>
                  <a:pt x="86" y="44"/>
                  <a:pt x="86" y="44"/>
                  <a:pt x="86" y="44"/>
                </a:cubicBezTo>
                <a:cubicBezTo>
                  <a:pt x="56" y="74"/>
                  <a:pt x="56" y="74"/>
                  <a:pt x="56" y="74"/>
                </a:cubicBezTo>
                <a:lnTo>
                  <a:pt x="56" y="14"/>
                </a:lnTo>
                <a:close/>
                <a:moveTo>
                  <a:pt x="56" y="162"/>
                </a:moveTo>
                <a:cubicBezTo>
                  <a:pt x="56" y="102"/>
                  <a:pt x="56" y="102"/>
                  <a:pt x="56" y="102"/>
                </a:cubicBezTo>
                <a:cubicBezTo>
                  <a:pt x="86" y="132"/>
                  <a:pt x="86" y="132"/>
                  <a:pt x="86" y="132"/>
                </a:cubicBezTo>
                <a:lnTo>
                  <a:pt x="56" y="1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228"/>
          <p:cNvSpPr>
            <a:spLocks noEditPoints="1"/>
          </p:cNvSpPr>
          <p:nvPr/>
        </p:nvSpPr>
        <p:spPr bwMode="auto">
          <a:xfrm>
            <a:off x="4908040" y="1095375"/>
            <a:ext cx="274235" cy="334275"/>
          </a:xfrm>
          <a:custGeom>
            <a:avLst/>
            <a:gdLst>
              <a:gd name="T0" fmla="*/ 56 w 144"/>
              <a:gd name="T1" fmla="*/ 88 h 176"/>
              <a:gd name="T2" fmla="*/ 40 w 144"/>
              <a:gd name="T3" fmla="*/ 72 h 176"/>
              <a:gd name="T4" fmla="*/ 40 w 144"/>
              <a:gd name="T5" fmla="*/ 112 h 176"/>
              <a:gd name="T6" fmla="*/ 56 w 144"/>
              <a:gd name="T7" fmla="*/ 96 h 176"/>
              <a:gd name="T8" fmla="*/ 40 w 144"/>
              <a:gd name="T9" fmla="*/ 112 h 176"/>
              <a:gd name="T10" fmla="*/ 56 w 144"/>
              <a:gd name="T11" fmla="*/ 136 h 176"/>
              <a:gd name="T12" fmla="*/ 40 w 144"/>
              <a:gd name="T13" fmla="*/ 120 h 176"/>
              <a:gd name="T14" fmla="*/ 64 w 144"/>
              <a:gd name="T15" fmla="*/ 160 h 176"/>
              <a:gd name="T16" fmla="*/ 80 w 144"/>
              <a:gd name="T17" fmla="*/ 144 h 176"/>
              <a:gd name="T18" fmla="*/ 64 w 144"/>
              <a:gd name="T19" fmla="*/ 160 h 176"/>
              <a:gd name="T20" fmla="*/ 56 w 144"/>
              <a:gd name="T21" fmla="*/ 160 h 176"/>
              <a:gd name="T22" fmla="*/ 40 w 144"/>
              <a:gd name="T23" fmla="*/ 144 h 176"/>
              <a:gd name="T24" fmla="*/ 64 w 144"/>
              <a:gd name="T25" fmla="*/ 136 h 176"/>
              <a:gd name="T26" fmla="*/ 80 w 144"/>
              <a:gd name="T27" fmla="*/ 120 h 176"/>
              <a:gd name="T28" fmla="*/ 64 w 144"/>
              <a:gd name="T29" fmla="*/ 136 h 176"/>
              <a:gd name="T30" fmla="*/ 32 w 144"/>
              <a:gd name="T31" fmla="*/ 112 h 176"/>
              <a:gd name="T32" fmla="*/ 16 w 144"/>
              <a:gd name="T33" fmla="*/ 96 h 176"/>
              <a:gd name="T34" fmla="*/ 16 w 144"/>
              <a:gd name="T35" fmla="*/ 160 h 176"/>
              <a:gd name="T36" fmla="*/ 32 w 144"/>
              <a:gd name="T37" fmla="*/ 144 h 176"/>
              <a:gd name="T38" fmla="*/ 16 w 144"/>
              <a:gd name="T39" fmla="*/ 160 h 176"/>
              <a:gd name="T40" fmla="*/ 32 w 144"/>
              <a:gd name="T41" fmla="*/ 88 h 176"/>
              <a:gd name="T42" fmla="*/ 16 w 144"/>
              <a:gd name="T43" fmla="*/ 72 h 176"/>
              <a:gd name="T44" fmla="*/ 16 w 144"/>
              <a:gd name="T45" fmla="*/ 136 h 176"/>
              <a:gd name="T46" fmla="*/ 32 w 144"/>
              <a:gd name="T47" fmla="*/ 120 h 176"/>
              <a:gd name="T48" fmla="*/ 16 w 144"/>
              <a:gd name="T49" fmla="*/ 136 h 176"/>
              <a:gd name="T50" fmla="*/ 128 w 144"/>
              <a:gd name="T51" fmla="*/ 160 h 176"/>
              <a:gd name="T52" fmla="*/ 112 w 144"/>
              <a:gd name="T53" fmla="*/ 96 h 176"/>
              <a:gd name="T54" fmla="*/ 64 w 144"/>
              <a:gd name="T55" fmla="*/ 112 h 176"/>
              <a:gd name="T56" fmla="*/ 80 w 144"/>
              <a:gd name="T57" fmla="*/ 96 h 176"/>
              <a:gd name="T58" fmla="*/ 64 w 144"/>
              <a:gd name="T59" fmla="*/ 112 h 176"/>
              <a:gd name="T60" fmla="*/ 128 w 144"/>
              <a:gd name="T61" fmla="*/ 64 h 176"/>
              <a:gd name="T62" fmla="*/ 16 w 144"/>
              <a:gd name="T63" fmla="*/ 16 h 176"/>
              <a:gd name="T64" fmla="*/ 24 w 144"/>
              <a:gd name="T65" fmla="*/ 24 h 176"/>
              <a:gd name="T66" fmla="*/ 120 w 144"/>
              <a:gd name="T67" fmla="*/ 56 h 176"/>
              <a:gd name="T68" fmla="*/ 24 w 144"/>
              <a:gd name="T69" fmla="*/ 24 h 176"/>
              <a:gd name="T70" fmla="*/ 104 w 144"/>
              <a:gd name="T71" fmla="*/ 88 h 176"/>
              <a:gd name="T72" fmla="*/ 88 w 144"/>
              <a:gd name="T73" fmla="*/ 72 h 176"/>
              <a:gd name="T74" fmla="*/ 128 w 144"/>
              <a:gd name="T75" fmla="*/ 0 h 176"/>
              <a:gd name="T76" fmla="*/ 0 w 144"/>
              <a:gd name="T77" fmla="*/ 16 h 176"/>
              <a:gd name="T78" fmla="*/ 16 w 144"/>
              <a:gd name="T79" fmla="*/ 176 h 176"/>
              <a:gd name="T80" fmla="*/ 144 w 144"/>
              <a:gd name="T81" fmla="*/ 160 h 176"/>
              <a:gd name="T82" fmla="*/ 128 w 144"/>
              <a:gd name="T83" fmla="*/ 0 h 176"/>
              <a:gd name="T84" fmla="*/ 128 w 144"/>
              <a:gd name="T85" fmla="*/ 168 h 176"/>
              <a:gd name="T86" fmla="*/ 8 w 144"/>
              <a:gd name="T87" fmla="*/ 160 h 176"/>
              <a:gd name="T88" fmla="*/ 16 w 144"/>
              <a:gd name="T89" fmla="*/ 8 h 176"/>
              <a:gd name="T90" fmla="*/ 136 w 144"/>
              <a:gd name="T91" fmla="*/ 16 h 176"/>
              <a:gd name="T92" fmla="*/ 112 w 144"/>
              <a:gd name="T93" fmla="*/ 88 h 176"/>
              <a:gd name="T94" fmla="*/ 128 w 144"/>
              <a:gd name="T95" fmla="*/ 72 h 176"/>
              <a:gd name="T96" fmla="*/ 112 w 144"/>
              <a:gd name="T97" fmla="*/ 88 h 176"/>
              <a:gd name="T98" fmla="*/ 104 w 144"/>
              <a:gd name="T99" fmla="*/ 112 h 176"/>
              <a:gd name="T100" fmla="*/ 88 w 144"/>
              <a:gd name="T101" fmla="*/ 96 h 176"/>
              <a:gd name="T102" fmla="*/ 88 w 144"/>
              <a:gd name="T103" fmla="*/ 160 h 176"/>
              <a:gd name="T104" fmla="*/ 104 w 144"/>
              <a:gd name="T105" fmla="*/ 144 h 176"/>
              <a:gd name="T106" fmla="*/ 88 w 144"/>
              <a:gd name="T107" fmla="*/ 160 h 176"/>
              <a:gd name="T108" fmla="*/ 80 w 144"/>
              <a:gd name="T109" fmla="*/ 88 h 176"/>
              <a:gd name="T110" fmla="*/ 64 w 144"/>
              <a:gd name="T111" fmla="*/ 72 h 176"/>
              <a:gd name="T112" fmla="*/ 88 w 144"/>
              <a:gd name="T113" fmla="*/ 136 h 176"/>
              <a:gd name="T114" fmla="*/ 104 w 144"/>
              <a:gd name="T115" fmla="*/ 120 h 176"/>
              <a:gd name="T116" fmla="*/ 88 w 144"/>
              <a:gd name="T117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40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72"/>
                  <a:pt x="56" y="72"/>
                  <a:pt x="56" y="72"/>
                </a:cubicBezTo>
                <a:cubicBezTo>
                  <a:pt x="40" y="72"/>
                  <a:pt x="40" y="72"/>
                  <a:pt x="40" y="72"/>
                </a:cubicBezTo>
                <a:lnTo>
                  <a:pt x="40" y="88"/>
                </a:lnTo>
                <a:close/>
                <a:moveTo>
                  <a:pt x="40" y="112"/>
                </a:moveTo>
                <a:cubicBezTo>
                  <a:pt x="56" y="112"/>
                  <a:pt x="56" y="112"/>
                  <a:pt x="56" y="112"/>
                </a:cubicBezTo>
                <a:cubicBezTo>
                  <a:pt x="56" y="96"/>
                  <a:pt x="56" y="96"/>
                  <a:pt x="56" y="96"/>
                </a:cubicBezTo>
                <a:cubicBezTo>
                  <a:pt x="40" y="96"/>
                  <a:pt x="40" y="96"/>
                  <a:pt x="40" y="96"/>
                </a:cubicBezTo>
                <a:lnTo>
                  <a:pt x="40" y="112"/>
                </a:lnTo>
                <a:close/>
                <a:moveTo>
                  <a:pt x="40" y="136"/>
                </a:moveTo>
                <a:cubicBezTo>
                  <a:pt x="56" y="136"/>
                  <a:pt x="56" y="136"/>
                  <a:pt x="56" y="136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36"/>
                </a:lnTo>
                <a:close/>
                <a:moveTo>
                  <a:pt x="64" y="160"/>
                </a:moveTo>
                <a:cubicBezTo>
                  <a:pt x="80" y="160"/>
                  <a:pt x="80" y="160"/>
                  <a:pt x="80" y="160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64" y="144"/>
                  <a:pt x="64" y="144"/>
                  <a:pt x="64" y="144"/>
                </a:cubicBezTo>
                <a:lnTo>
                  <a:pt x="64" y="160"/>
                </a:lnTo>
                <a:close/>
                <a:moveTo>
                  <a:pt x="40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40" y="144"/>
                  <a:pt x="40" y="144"/>
                  <a:pt x="40" y="144"/>
                </a:cubicBezTo>
                <a:lnTo>
                  <a:pt x="40" y="160"/>
                </a:lnTo>
                <a:close/>
                <a:moveTo>
                  <a:pt x="64" y="136"/>
                </a:moveTo>
                <a:cubicBezTo>
                  <a:pt x="80" y="136"/>
                  <a:pt x="80" y="136"/>
                  <a:pt x="80" y="13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64" y="120"/>
                  <a:pt x="64" y="120"/>
                  <a:pt x="64" y="120"/>
                </a:cubicBezTo>
                <a:lnTo>
                  <a:pt x="64" y="136"/>
                </a:lnTo>
                <a:close/>
                <a:moveTo>
                  <a:pt x="16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96"/>
                  <a:pt x="32" y="96"/>
                  <a:pt x="32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12"/>
                </a:lnTo>
                <a:close/>
                <a:moveTo>
                  <a:pt x="16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160"/>
                </a:lnTo>
                <a:close/>
                <a:moveTo>
                  <a:pt x="16" y="88"/>
                </a:moveTo>
                <a:cubicBezTo>
                  <a:pt x="32" y="88"/>
                  <a:pt x="32" y="88"/>
                  <a:pt x="32" y="88"/>
                </a:cubicBezTo>
                <a:cubicBezTo>
                  <a:pt x="32" y="72"/>
                  <a:pt x="32" y="72"/>
                  <a:pt x="32" y="72"/>
                </a:cubicBezTo>
                <a:cubicBezTo>
                  <a:pt x="16" y="72"/>
                  <a:pt x="16" y="72"/>
                  <a:pt x="16" y="72"/>
                </a:cubicBezTo>
                <a:lnTo>
                  <a:pt x="16" y="88"/>
                </a:lnTo>
                <a:close/>
                <a:moveTo>
                  <a:pt x="16" y="136"/>
                </a:move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16" y="136"/>
                </a:lnTo>
                <a:close/>
                <a:moveTo>
                  <a:pt x="112" y="160"/>
                </a:moveTo>
                <a:cubicBezTo>
                  <a:pt x="128" y="160"/>
                  <a:pt x="128" y="160"/>
                  <a:pt x="128" y="160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12" y="96"/>
                  <a:pt x="112" y="96"/>
                  <a:pt x="112" y="96"/>
                </a:cubicBezTo>
                <a:lnTo>
                  <a:pt x="112" y="160"/>
                </a:lnTo>
                <a:close/>
                <a:moveTo>
                  <a:pt x="64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96"/>
                  <a:pt x="80" y="96"/>
                  <a:pt x="80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112"/>
                </a:lnTo>
                <a:close/>
                <a:moveTo>
                  <a:pt x="16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64"/>
                </a:lnTo>
                <a:close/>
                <a:moveTo>
                  <a:pt x="24" y="24"/>
                </a:moveTo>
                <a:cubicBezTo>
                  <a:pt x="120" y="24"/>
                  <a:pt x="120" y="24"/>
                  <a:pt x="120" y="2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24"/>
                </a:lnTo>
                <a:close/>
                <a:moveTo>
                  <a:pt x="88" y="88"/>
                </a:moveTo>
                <a:cubicBezTo>
                  <a:pt x="104" y="88"/>
                  <a:pt x="104" y="88"/>
                  <a:pt x="104" y="88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88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160"/>
                </a:lnTo>
                <a:close/>
                <a:moveTo>
                  <a:pt x="112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88"/>
                </a:lnTo>
                <a:close/>
                <a:moveTo>
                  <a:pt x="88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88" y="96"/>
                  <a:pt x="88" y="96"/>
                  <a:pt x="88" y="96"/>
                </a:cubicBezTo>
                <a:lnTo>
                  <a:pt x="88" y="112"/>
                </a:lnTo>
                <a:close/>
                <a:moveTo>
                  <a:pt x="88" y="160"/>
                </a:moveTo>
                <a:cubicBezTo>
                  <a:pt x="104" y="160"/>
                  <a:pt x="104" y="160"/>
                  <a:pt x="104" y="160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88" y="144"/>
                  <a:pt x="88" y="144"/>
                  <a:pt x="88" y="144"/>
                </a:cubicBezTo>
                <a:lnTo>
                  <a:pt x="88" y="160"/>
                </a:lnTo>
                <a:close/>
                <a:moveTo>
                  <a:pt x="64" y="88"/>
                </a:moveTo>
                <a:cubicBezTo>
                  <a:pt x="80" y="88"/>
                  <a:pt x="80" y="88"/>
                  <a:pt x="80" y="88"/>
                </a:cubicBezTo>
                <a:cubicBezTo>
                  <a:pt x="80" y="72"/>
                  <a:pt x="80" y="72"/>
                  <a:pt x="80" y="72"/>
                </a:cubicBezTo>
                <a:cubicBezTo>
                  <a:pt x="64" y="72"/>
                  <a:pt x="64" y="72"/>
                  <a:pt x="64" y="72"/>
                </a:cubicBezTo>
                <a:lnTo>
                  <a:pt x="64" y="88"/>
                </a:lnTo>
                <a:close/>
                <a:moveTo>
                  <a:pt x="88" y="136"/>
                </a:moveTo>
                <a:cubicBezTo>
                  <a:pt x="104" y="136"/>
                  <a:pt x="104" y="136"/>
                  <a:pt x="104" y="136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229"/>
          <p:cNvSpPr>
            <a:spLocks noEditPoints="1"/>
          </p:cNvSpPr>
          <p:nvPr/>
        </p:nvSpPr>
        <p:spPr bwMode="auto">
          <a:xfrm>
            <a:off x="5516550" y="1095375"/>
            <a:ext cx="335898" cy="334275"/>
          </a:xfrm>
          <a:custGeom>
            <a:avLst/>
            <a:gdLst>
              <a:gd name="T0" fmla="*/ 72 w 176"/>
              <a:gd name="T1" fmla="*/ 72 h 176"/>
              <a:gd name="T2" fmla="*/ 72 w 176"/>
              <a:gd name="T3" fmla="*/ 80 h 176"/>
              <a:gd name="T4" fmla="*/ 88 w 176"/>
              <a:gd name="T5" fmla="*/ 80 h 176"/>
              <a:gd name="T6" fmla="*/ 88 w 176"/>
              <a:gd name="T7" fmla="*/ 72 h 176"/>
              <a:gd name="T8" fmla="*/ 88 w 176"/>
              <a:gd name="T9" fmla="*/ 80 h 176"/>
              <a:gd name="T10" fmla="*/ 160 w 176"/>
              <a:gd name="T11" fmla="*/ 23 h 176"/>
              <a:gd name="T12" fmla="*/ 156 w 176"/>
              <a:gd name="T13" fmla="*/ 0 h 176"/>
              <a:gd name="T14" fmla="*/ 152 w 176"/>
              <a:gd name="T15" fmla="*/ 23 h 176"/>
              <a:gd name="T16" fmla="*/ 136 w 176"/>
              <a:gd name="T17" fmla="*/ 48 h 176"/>
              <a:gd name="T18" fmla="*/ 128 w 176"/>
              <a:gd name="T19" fmla="*/ 32 h 176"/>
              <a:gd name="T20" fmla="*/ 40 w 176"/>
              <a:gd name="T21" fmla="*/ 40 h 176"/>
              <a:gd name="T22" fmla="*/ 16 w 176"/>
              <a:gd name="T23" fmla="*/ 48 h 176"/>
              <a:gd name="T24" fmla="*/ 0 w 176"/>
              <a:gd name="T25" fmla="*/ 160 h 176"/>
              <a:gd name="T26" fmla="*/ 160 w 176"/>
              <a:gd name="T27" fmla="*/ 176 h 176"/>
              <a:gd name="T28" fmla="*/ 176 w 176"/>
              <a:gd name="T29" fmla="*/ 64 h 176"/>
              <a:gd name="T30" fmla="*/ 48 w 176"/>
              <a:gd name="T31" fmla="*/ 40 h 176"/>
              <a:gd name="T32" fmla="*/ 128 w 176"/>
              <a:gd name="T33" fmla="*/ 48 h 176"/>
              <a:gd name="T34" fmla="*/ 48 w 176"/>
              <a:gd name="T35" fmla="*/ 40 h 176"/>
              <a:gd name="T36" fmla="*/ 16 w 176"/>
              <a:gd name="T37" fmla="*/ 168 h 176"/>
              <a:gd name="T38" fmla="*/ 168 w 176"/>
              <a:gd name="T39" fmla="*/ 160 h 176"/>
              <a:gd name="T40" fmla="*/ 168 w 176"/>
              <a:gd name="T41" fmla="*/ 72 h 176"/>
              <a:gd name="T42" fmla="*/ 152 w 176"/>
              <a:gd name="T43" fmla="*/ 76 h 176"/>
              <a:gd name="T44" fmla="*/ 168 w 176"/>
              <a:gd name="T45" fmla="*/ 80 h 176"/>
              <a:gd name="T46" fmla="*/ 152 w 176"/>
              <a:gd name="T47" fmla="*/ 100 h 176"/>
              <a:gd name="T48" fmla="*/ 104 w 176"/>
              <a:gd name="T49" fmla="*/ 104 h 176"/>
              <a:gd name="T50" fmla="*/ 152 w 176"/>
              <a:gd name="T51" fmla="*/ 108 h 176"/>
              <a:gd name="T52" fmla="*/ 168 w 176"/>
              <a:gd name="T53" fmla="*/ 152 h 176"/>
              <a:gd name="T54" fmla="*/ 8 w 176"/>
              <a:gd name="T55" fmla="*/ 108 h 176"/>
              <a:gd name="T56" fmla="*/ 48 w 176"/>
              <a:gd name="T57" fmla="*/ 128 h 176"/>
              <a:gd name="T58" fmla="*/ 48 w 176"/>
              <a:gd name="T59" fmla="*/ 80 h 176"/>
              <a:gd name="T60" fmla="*/ 8 w 176"/>
              <a:gd name="T61" fmla="*/ 100 h 176"/>
              <a:gd name="T62" fmla="*/ 20 w 176"/>
              <a:gd name="T63" fmla="*/ 80 h 176"/>
              <a:gd name="T64" fmla="*/ 20 w 176"/>
              <a:gd name="T65" fmla="*/ 72 h 176"/>
              <a:gd name="T66" fmla="*/ 8 w 176"/>
              <a:gd name="T67" fmla="*/ 64 h 176"/>
              <a:gd name="T68" fmla="*/ 160 w 176"/>
              <a:gd name="T69" fmla="*/ 56 h 176"/>
              <a:gd name="T70" fmla="*/ 168 w 176"/>
              <a:gd name="T71" fmla="*/ 72 h 176"/>
              <a:gd name="T72" fmla="*/ 128 w 176"/>
              <a:gd name="T73" fmla="*/ 120 h 176"/>
              <a:gd name="T74" fmla="*/ 128 w 176"/>
              <a:gd name="T75" fmla="*/ 88 h 176"/>
              <a:gd name="T76" fmla="*/ 32 w 176"/>
              <a:gd name="T77" fmla="*/ 104 h 176"/>
              <a:gd name="T78" fmla="*/ 64 w 176"/>
              <a:gd name="T79" fmla="*/ 104 h 176"/>
              <a:gd name="T80" fmla="*/ 32 w 176"/>
              <a:gd name="T81" fmla="*/ 104 h 176"/>
              <a:gd name="T82" fmla="*/ 100 w 176"/>
              <a:gd name="T83" fmla="*/ 76 h 176"/>
              <a:gd name="T84" fmla="*/ 108 w 176"/>
              <a:gd name="T85" fmla="*/ 76 h 176"/>
              <a:gd name="T86" fmla="*/ 96 w 176"/>
              <a:gd name="T87" fmla="*/ 144 h 176"/>
              <a:gd name="T88" fmla="*/ 112 w 176"/>
              <a:gd name="T89" fmla="*/ 136 h 176"/>
              <a:gd name="T90" fmla="*/ 96 w 176"/>
              <a:gd name="T91" fmla="*/ 144 h 176"/>
              <a:gd name="T92" fmla="*/ 80 w 176"/>
              <a:gd name="T93" fmla="*/ 144 h 176"/>
              <a:gd name="T94" fmla="*/ 64 w 176"/>
              <a:gd name="T95" fmla="*/ 136 h 176"/>
              <a:gd name="T96" fmla="*/ 96 w 176"/>
              <a:gd name="T97" fmla="*/ 96 h 176"/>
              <a:gd name="T98" fmla="*/ 80 w 176"/>
              <a:gd name="T99" fmla="*/ 112 h 176"/>
              <a:gd name="T100" fmla="*/ 96 w 176"/>
              <a:gd name="T101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76">
                <a:moveTo>
                  <a:pt x="76" y="76"/>
                </a:moveTo>
                <a:cubicBezTo>
                  <a:pt x="76" y="74"/>
                  <a:pt x="74" y="72"/>
                  <a:pt x="72" y="72"/>
                </a:cubicBezTo>
                <a:cubicBezTo>
                  <a:pt x="70" y="72"/>
                  <a:pt x="68" y="74"/>
                  <a:pt x="68" y="76"/>
                </a:cubicBezTo>
                <a:cubicBezTo>
                  <a:pt x="68" y="78"/>
                  <a:pt x="70" y="80"/>
                  <a:pt x="72" y="80"/>
                </a:cubicBezTo>
                <a:cubicBezTo>
                  <a:pt x="74" y="80"/>
                  <a:pt x="76" y="78"/>
                  <a:pt x="76" y="76"/>
                </a:cubicBezTo>
                <a:moveTo>
                  <a:pt x="88" y="80"/>
                </a:moveTo>
                <a:cubicBezTo>
                  <a:pt x="90" y="80"/>
                  <a:pt x="92" y="78"/>
                  <a:pt x="92" y="76"/>
                </a:cubicBezTo>
                <a:cubicBezTo>
                  <a:pt x="92" y="74"/>
                  <a:pt x="90" y="72"/>
                  <a:pt x="88" y="72"/>
                </a:cubicBezTo>
                <a:cubicBezTo>
                  <a:pt x="86" y="72"/>
                  <a:pt x="84" y="74"/>
                  <a:pt x="84" y="76"/>
                </a:cubicBezTo>
                <a:cubicBezTo>
                  <a:pt x="84" y="78"/>
                  <a:pt x="86" y="80"/>
                  <a:pt x="88" y="80"/>
                </a:cubicBezTo>
                <a:moveTo>
                  <a:pt x="160" y="48"/>
                </a:moveTo>
                <a:cubicBezTo>
                  <a:pt x="160" y="23"/>
                  <a:pt x="160" y="23"/>
                  <a:pt x="160" y="23"/>
                </a:cubicBezTo>
                <a:cubicBezTo>
                  <a:pt x="165" y="22"/>
                  <a:pt x="168" y="17"/>
                  <a:pt x="168" y="12"/>
                </a:cubicBezTo>
                <a:cubicBezTo>
                  <a:pt x="168" y="5"/>
                  <a:pt x="163" y="0"/>
                  <a:pt x="156" y="0"/>
                </a:cubicBezTo>
                <a:cubicBezTo>
                  <a:pt x="149" y="0"/>
                  <a:pt x="144" y="5"/>
                  <a:pt x="144" y="12"/>
                </a:cubicBezTo>
                <a:cubicBezTo>
                  <a:pt x="144" y="17"/>
                  <a:pt x="147" y="22"/>
                  <a:pt x="152" y="23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36"/>
                  <a:pt x="132" y="32"/>
                  <a:pt x="12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4" y="32"/>
                  <a:pt x="40" y="36"/>
                  <a:pt x="40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5"/>
                  <a:pt x="169" y="48"/>
                  <a:pt x="160" y="48"/>
                </a:cubicBezTo>
                <a:moveTo>
                  <a:pt x="48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40"/>
                </a:lnTo>
                <a:close/>
                <a:moveTo>
                  <a:pt x="160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68" y="164"/>
                  <a:pt x="164" y="168"/>
                  <a:pt x="160" y="168"/>
                </a:cubicBezTo>
                <a:moveTo>
                  <a:pt x="168" y="72"/>
                </a:moveTo>
                <a:cubicBezTo>
                  <a:pt x="156" y="72"/>
                  <a:pt x="156" y="72"/>
                  <a:pt x="156" y="72"/>
                </a:cubicBezTo>
                <a:cubicBezTo>
                  <a:pt x="154" y="72"/>
                  <a:pt x="152" y="74"/>
                  <a:pt x="152" y="76"/>
                </a:cubicBezTo>
                <a:cubicBezTo>
                  <a:pt x="152" y="78"/>
                  <a:pt x="154" y="80"/>
                  <a:pt x="156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100"/>
                  <a:pt x="168" y="100"/>
                  <a:pt x="168" y="100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50" y="89"/>
                  <a:pt x="140" y="80"/>
                  <a:pt x="128" y="80"/>
                </a:cubicBezTo>
                <a:cubicBezTo>
                  <a:pt x="115" y="80"/>
                  <a:pt x="104" y="91"/>
                  <a:pt x="104" y="104"/>
                </a:cubicBezTo>
                <a:cubicBezTo>
                  <a:pt x="104" y="117"/>
                  <a:pt x="115" y="128"/>
                  <a:pt x="128" y="128"/>
                </a:cubicBezTo>
                <a:cubicBezTo>
                  <a:pt x="140" y="128"/>
                  <a:pt x="150" y="119"/>
                  <a:pt x="152" y="108"/>
                </a:cubicBezTo>
                <a:cubicBezTo>
                  <a:pt x="168" y="108"/>
                  <a:pt x="168" y="108"/>
                  <a:pt x="168" y="108"/>
                </a:cubicBezTo>
                <a:cubicBezTo>
                  <a:pt x="168" y="152"/>
                  <a:pt x="168" y="152"/>
                  <a:pt x="168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8" y="108"/>
                  <a:pt x="8" y="108"/>
                  <a:pt x="8" y="10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26" y="119"/>
                  <a:pt x="36" y="128"/>
                  <a:pt x="48" y="128"/>
                </a:cubicBezTo>
                <a:cubicBezTo>
                  <a:pt x="61" y="128"/>
                  <a:pt x="72" y="117"/>
                  <a:pt x="72" y="104"/>
                </a:cubicBezTo>
                <a:cubicBezTo>
                  <a:pt x="72" y="91"/>
                  <a:pt x="61" y="80"/>
                  <a:pt x="48" y="80"/>
                </a:cubicBezTo>
                <a:cubicBezTo>
                  <a:pt x="36" y="80"/>
                  <a:pt x="26" y="89"/>
                  <a:pt x="24" y="100"/>
                </a:cubicBezTo>
                <a:cubicBezTo>
                  <a:pt x="8" y="100"/>
                  <a:pt x="8" y="100"/>
                  <a:pt x="8" y="100"/>
                </a:cubicBezTo>
                <a:cubicBezTo>
                  <a:pt x="8" y="80"/>
                  <a:pt x="8" y="80"/>
                  <a:pt x="8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22" y="80"/>
                  <a:pt x="24" y="78"/>
                  <a:pt x="24" y="76"/>
                </a:cubicBezTo>
                <a:cubicBezTo>
                  <a:pt x="24" y="74"/>
                  <a:pt x="22" y="72"/>
                  <a:pt x="20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60"/>
                  <a:pt x="12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4" y="56"/>
                  <a:pt x="168" y="60"/>
                  <a:pt x="168" y="64"/>
                </a:cubicBezTo>
                <a:lnTo>
                  <a:pt x="168" y="72"/>
                </a:lnTo>
                <a:close/>
                <a:moveTo>
                  <a:pt x="144" y="104"/>
                </a:moveTo>
                <a:cubicBezTo>
                  <a:pt x="144" y="113"/>
                  <a:pt x="137" y="120"/>
                  <a:pt x="128" y="120"/>
                </a:cubicBezTo>
                <a:cubicBezTo>
                  <a:pt x="119" y="120"/>
                  <a:pt x="112" y="113"/>
                  <a:pt x="112" y="104"/>
                </a:cubicBezTo>
                <a:cubicBezTo>
                  <a:pt x="112" y="95"/>
                  <a:pt x="119" y="88"/>
                  <a:pt x="128" y="88"/>
                </a:cubicBezTo>
                <a:cubicBezTo>
                  <a:pt x="137" y="88"/>
                  <a:pt x="144" y="95"/>
                  <a:pt x="144" y="104"/>
                </a:cubicBezTo>
                <a:moveTo>
                  <a:pt x="32" y="104"/>
                </a:moveTo>
                <a:cubicBezTo>
                  <a:pt x="32" y="95"/>
                  <a:pt x="39" y="88"/>
                  <a:pt x="48" y="88"/>
                </a:cubicBezTo>
                <a:cubicBezTo>
                  <a:pt x="57" y="88"/>
                  <a:pt x="64" y="95"/>
                  <a:pt x="64" y="104"/>
                </a:cubicBezTo>
                <a:cubicBezTo>
                  <a:pt x="64" y="113"/>
                  <a:pt x="57" y="120"/>
                  <a:pt x="48" y="120"/>
                </a:cubicBezTo>
                <a:cubicBezTo>
                  <a:pt x="39" y="120"/>
                  <a:pt x="32" y="113"/>
                  <a:pt x="32" y="104"/>
                </a:cubicBezTo>
                <a:moveTo>
                  <a:pt x="104" y="72"/>
                </a:moveTo>
                <a:cubicBezTo>
                  <a:pt x="102" y="72"/>
                  <a:pt x="100" y="74"/>
                  <a:pt x="100" y="76"/>
                </a:cubicBezTo>
                <a:cubicBezTo>
                  <a:pt x="100" y="78"/>
                  <a:pt x="102" y="80"/>
                  <a:pt x="104" y="80"/>
                </a:cubicBezTo>
                <a:cubicBezTo>
                  <a:pt x="106" y="80"/>
                  <a:pt x="108" y="78"/>
                  <a:pt x="108" y="76"/>
                </a:cubicBezTo>
                <a:cubicBezTo>
                  <a:pt x="108" y="74"/>
                  <a:pt x="106" y="72"/>
                  <a:pt x="104" y="72"/>
                </a:cubicBezTo>
                <a:moveTo>
                  <a:pt x="96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96" y="136"/>
                  <a:pt x="96" y="136"/>
                  <a:pt x="96" y="136"/>
                </a:cubicBezTo>
                <a:lnTo>
                  <a:pt x="96" y="144"/>
                </a:lnTo>
                <a:close/>
                <a:moveTo>
                  <a:pt x="64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64" y="136"/>
                  <a:pt x="64" y="136"/>
                  <a:pt x="64" y="136"/>
                </a:cubicBezTo>
                <a:lnTo>
                  <a:pt x="64" y="144"/>
                </a:lnTo>
                <a:close/>
                <a:moveTo>
                  <a:pt x="96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96" y="112"/>
                  <a:pt x="96" y="112"/>
                  <a:pt x="96" y="112"/>
                </a:cubicBezTo>
                <a:lnTo>
                  <a:pt x="9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Freeform 230"/>
          <p:cNvSpPr>
            <a:spLocks noEditPoints="1"/>
          </p:cNvSpPr>
          <p:nvPr/>
        </p:nvSpPr>
        <p:spPr bwMode="auto">
          <a:xfrm>
            <a:off x="6155891" y="1095375"/>
            <a:ext cx="334275" cy="334275"/>
          </a:xfrm>
          <a:custGeom>
            <a:avLst/>
            <a:gdLst>
              <a:gd name="T0" fmla="*/ 26 w 176"/>
              <a:gd name="T1" fmla="*/ 96 h 176"/>
              <a:gd name="T2" fmla="*/ 112 w 176"/>
              <a:gd name="T3" fmla="*/ 104 h 176"/>
              <a:gd name="T4" fmla="*/ 102 w 176"/>
              <a:gd name="T5" fmla="*/ 80 h 176"/>
              <a:gd name="T6" fmla="*/ 29 w 176"/>
              <a:gd name="T7" fmla="*/ 88 h 176"/>
              <a:gd name="T8" fmla="*/ 102 w 176"/>
              <a:gd name="T9" fmla="*/ 80 h 176"/>
              <a:gd name="T10" fmla="*/ 93 w 176"/>
              <a:gd name="T11" fmla="*/ 144 h 176"/>
              <a:gd name="T12" fmla="*/ 68 w 176"/>
              <a:gd name="T13" fmla="*/ 152 h 176"/>
              <a:gd name="T14" fmla="*/ 43 w 176"/>
              <a:gd name="T15" fmla="*/ 72 h 176"/>
              <a:gd name="T16" fmla="*/ 68 w 176"/>
              <a:gd name="T17" fmla="*/ 64 h 176"/>
              <a:gd name="T18" fmla="*/ 102 w 176"/>
              <a:gd name="T19" fmla="*/ 136 h 176"/>
              <a:gd name="T20" fmla="*/ 29 w 176"/>
              <a:gd name="T21" fmla="*/ 128 h 176"/>
              <a:gd name="T22" fmla="*/ 152 w 176"/>
              <a:gd name="T23" fmla="*/ 128 h 176"/>
              <a:gd name="T24" fmla="*/ 152 w 176"/>
              <a:gd name="T25" fmla="*/ 136 h 176"/>
              <a:gd name="T26" fmla="*/ 152 w 176"/>
              <a:gd name="T27" fmla="*/ 128 h 176"/>
              <a:gd name="T28" fmla="*/ 40 w 176"/>
              <a:gd name="T29" fmla="*/ 40 h 176"/>
              <a:gd name="T30" fmla="*/ 48 w 176"/>
              <a:gd name="T31" fmla="*/ 12 h 176"/>
              <a:gd name="T32" fmla="*/ 24 w 176"/>
              <a:gd name="T33" fmla="*/ 12 h 176"/>
              <a:gd name="T34" fmla="*/ 32 w 176"/>
              <a:gd name="T35" fmla="*/ 40 h 176"/>
              <a:gd name="T36" fmla="*/ 0 w 176"/>
              <a:gd name="T37" fmla="*/ 56 h 176"/>
              <a:gd name="T38" fmla="*/ 16 w 176"/>
              <a:gd name="T39" fmla="*/ 176 h 176"/>
              <a:gd name="T40" fmla="*/ 176 w 176"/>
              <a:gd name="T41" fmla="*/ 160 h 176"/>
              <a:gd name="T42" fmla="*/ 160 w 176"/>
              <a:gd name="T43" fmla="*/ 40 h 176"/>
              <a:gd name="T44" fmla="*/ 16 w 176"/>
              <a:gd name="T45" fmla="*/ 168 h 176"/>
              <a:gd name="T46" fmla="*/ 8 w 176"/>
              <a:gd name="T47" fmla="*/ 56 h 176"/>
              <a:gd name="T48" fmla="*/ 128 w 176"/>
              <a:gd name="T49" fmla="*/ 48 h 176"/>
              <a:gd name="T50" fmla="*/ 168 w 176"/>
              <a:gd name="T51" fmla="*/ 160 h 176"/>
              <a:gd name="T52" fmla="*/ 136 w 176"/>
              <a:gd name="T53" fmla="*/ 168 h 176"/>
              <a:gd name="T54" fmla="*/ 160 w 176"/>
              <a:gd name="T55" fmla="*/ 48 h 176"/>
              <a:gd name="T56" fmla="*/ 168 w 176"/>
              <a:gd name="T57" fmla="*/ 160 h 176"/>
              <a:gd name="T58" fmla="*/ 144 w 176"/>
              <a:gd name="T59" fmla="*/ 80 h 176"/>
              <a:gd name="T60" fmla="*/ 160 w 176"/>
              <a:gd name="T61" fmla="*/ 80 h 176"/>
              <a:gd name="T62" fmla="*/ 152 w 176"/>
              <a:gd name="T63" fmla="*/ 104 h 176"/>
              <a:gd name="T64" fmla="*/ 152 w 176"/>
              <a:gd name="T65" fmla="*/ 112 h 176"/>
              <a:gd name="T66" fmla="*/ 152 w 176"/>
              <a:gd name="T67" fmla="*/ 104 h 176"/>
              <a:gd name="T68" fmla="*/ 112 w 176"/>
              <a:gd name="T69" fmla="*/ 112 h 176"/>
              <a:gd name="T70" fmla="*/ 26 w 176"/>
              <a:gd name="T71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10" y="96"/>
                </a:moveTo>
                <a:cubicBezTo>
                  <a:pt x="26" y="96"/>
                  <a:pt x="26" y="96"/>
                  <a:pt x="26" y="96"/>
                </a:cubicBezTo>
                <a:cubicBezTo>
                  <a:pt x="25" y="99"/>
                  <a:pt x="24" y="101"/>
                  <a:pt x="24" y="104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12" y="101"/>
                  <a:pt x="111" y="99"/>
                  <a:pt x="110" y="96"/>
                </a:cubicBezTo>
                <a:moveTo>
                  <a:pt x="102" y="80"/>
                </a:moveTo>
                <a:cubicBezTo>
                  <a:pt x="34" y="80"/>
                  <a:pt x="34" y="80"/>
                  <a:pt x="34" y="80"/>
                </a:cubicBezTo>
                <a:cubicBezTo>
                  <a:pt x="32" y="82"/>
                  <a:pt x="30" y="85"/>
                  <a:pt x="29" y="88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6" y="85"/>
                  <a:pt x="104" y="82"/>
                  <a:pt x="102" y="80"/>
                </a:cubicBezTo>
                <a:moveTo>
                  <a:pt x="68" y="152"/>
                </a:moveTo>
                <a:cubicBezTo>
                  <a:pt x="77" y="152"/>
                  <a:pt x="86" y="149"/>
                  <a:pt x="93" y="144"/>
                </a:cubicBezTo>
                <a:cubicBezTo>
                  <a:pt x="43" y="144"/>
                  <a:pt x="43" y="144"/>
                  <a:pt x="43" y="144"/>
                </a:cubicBezTo>
                <a:cubicBezTo>
                  <a:pt x="50" y="149"/>
                  <a:pt x="59" y="152"/>
                  <a:pt x="68" y="152"/>
                </a:cubicBezTo>
                <a:moveTo>
                  <a:pt x="68" y="64"/>
                </a:moveTo>
                <a:cubicBezTo>
                  <a:pt x="59" y="64"/>
                  <a:pt x="50" y="67"/>
                  <a:pt x="43" y="72"/>
                </a:cubicBezTo>
                <a:cubicBezTo>
                  <a:pt x="93" y="72"/>
                  <a:pt x="93" y="72"/>
                  <a:pt x="93" y="72"/>
                </a:cubicBezTo>
                <a:cubicBezTo>
                  <a:pt x="86" y="67"/>
                  <a:pt x="77" y="64"/>
                  <a:pt x="68" y="64"/>
                </a:cubicBezTo>
                <a:moveTo>
                  <a:pt x="34" y="136"/>
                </a:moveTo>
                <a:cubicBezTo>
                  <a:pt x="102" y="136"/>
                  <a:pt x="102" y="136"/>
                  <a:pt x="102" y="136"/>
                </a:cubicBezTo>
                <a:cubicBezTo>
                  <a:pt x="104" y="134"/>
                  <a:pt x="106" y="131"/>
                  <a:pt x="107" y="128"/>
                </a:cubicBezTo>
                <a:cubicBezTo>
                  <a:pt x="29" y="128"/>
                  <a:pt x="29" y="128"/>
                  <a:pt x="29" y="128"/>
                </a:cubicBezTo>
                <a:cubicBezTo>
                  <a:pt x="30" y="131"/>
                  <a:pt x="32" y="134"/>
                  <a:pt x="34" y="136"/>
                </a:cubicBezTo>
                <a:moveTo>
                  <a:pt x="152" y="128"/>
                </a:moveTo>
                <a:cubicBezTo>
                  <a:pt x="150" y="128"/>
                  <a:pt x="148" y="130"/>
                  <a:pt x="148" y="132"/>
                </a:cubicBezTo>
                <a:cubicBezTo>
                  <a:pt x="148" y="134"/>
                  <a:pt x="150" y="136"/>
                  <a:pt x="152" y="136"/>
                </a:cubicBezTo>
                <a:cubicBezTo>
                  <a:pt x="154" y="136"/>
                  <a:pt x="156" y="134"/>
                  <a:pt x="156" y="132"/>
                </a:cubicBezTo>
                <a:cubicBezTo>
                  <a:pt x="156" y="130"/>
                  <a:pt x="154" y="128"/>
                  <a:pt x="152" y="128"/>
                </a:cubicBezTo>
                <a:moveTo>
                  <a:pt x="160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23"/>
                  <a:pt x="40" y="23"/>
                  <a:pt x="40" y="23"/>
                </a:cubicBezTo>
                <a:cubicBezTo>
                  <a:pt x="45" y="22"/>
                  <a:pt x="48" y="17"/>
                  <a:pt x="48" y="12"/>
                </a:cubicBezTo>
                <a:cubicBezTo>
                  <a:pt x="48" y="5"/>
                  <a:pt x="43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7"/>
                  <a:pt x="27" y="22"/>
                  <a:pt x="32" y="23"/>
                </a:cubicBezTo>
                <a:cubicBezTo>
                  <a:pt x="32" y="40"/>
                  <a:pt x="32" y="40"/>
                  <a:pt x="3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47"/>
                  <a:pt x="169" y="40"/>
                  <a:pt x="160" y="40"/>
                </a:cubicBezTo>
                <a:moveTo>
                  <a:pt x="128" y="168"/>
                </a:move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128" y="48"/>
                  <a:pt x="128" y="48"/>
                  <a:pt x="128" y="48"/>
                </a:cubicBezTo>
                <a:lnTo>
                  <a:pt x="128" y="168"/>
                </a:lnTo>
                <a:close/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4" y="48"/>
                  <a:pt x="168" y="52"/>
                  <a:pt x="168" y="56"/>
                </a:cubicBezTo>
                <a:lnTo>
                  <a:pt x="168" y="160"/>
                </a:lnTo>
                <a:close/>
                <a:moveTo>
                  <a:pt x="152" y="72"/>
                </a:moveTo>
                <a:cubicBezTo>
                  <a:pt x="148" y="72"/>
                  <a:pt x="144" y="76"/>
                  <a:pt x="144" y="80"/>
                </a:cubicBezTo>
                <a:cubicBezTo>
                  <a:pt x="144" y="84"/>
                  <a:pt x="148" y="88"/>
                  <a:pt x="152" y="88"/>
                </a:cubicBezTo>
                <a:cubicBezTo>
                  <a:pt x="156" y="88"/>
                  <a:pt x="160" y="84"/>
                  <a:pt x="160" y="80"/>
                </a:cubicBezTo>
                <a:cubicBezTo>
                  <a:pt x="160" y="76"/>
                  <a:pt x="156" y="72"/>
                  <a:pt x="152" y="72"/>
                </a:cubicBezTo>
                <a:moveTo>
                  <a:pt x="152" y="104"/>
                </a:moveTo>
                <a:cubicBezTo>
                  <a:pt x="150" y="104"/>
                  <a:pt x="148" y="106"/>
                  <a:pt x="148" y="108"/>
                </a:cubicBezTo>
                <a:cubicBezTo>
                  <a:pt x="148" y="110"/>
                  <a:pt x="150" y="112"/>
                  <a:pt x="152" y="112"/>
                </a:cubicBezTo>
                <a:cubicBezTo>
                  <a:pt x="154" y="112"/>
                  <a:pt x="156" y="110"/>
                  <a:pt x="156" y="108"/>
                </a:cubicBezTo>
                <a:cubicBezTo>
                  <a:pt x="156" y="106"/>
                  <a:pt x="154" y="104"/>
                  <a:pt x="152" y="104"/>
                </a:cubicBezTo>
                <a:moveTo>
                  <a:pt x="110" y="120"/>
                </a:moveTo>
                <a:cubicBezTo>
                  <a:pt x="111" y="117"/>
                  <a:pt x="112" y="115"/>
                  <a:pt x="112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4" y="115"/>
                  <a:pt x="25" y="117"/>
                  <a:pt x="26" y="120"/>
                </a:cubicBezTo>
                <a:lnTo>
                  <a:pt x="110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231"/>
          <p:cNvSpPr>
            <a:spLocks noEditPoints="1"/>
          </p:cNvSpPr>
          <p:nvPr/>
        </p:nvSpPr>
        <p:spPr bwMode="auto">
          <a:xfrm>
            <a:off x="6795233" y="1095375"/>
            <a:ext cx="334275" cy="334275"/>
          </a:xfrm>
          <a:custGeom>
            <a:avLst/>
            <a:gdLst>
              <a:gd name="T0" fmla="*/ 16 w 176"/>
              <a:gd name="T1" fmla="*/ 0 h 176"/>
              <a:gd name="T2" fmla="*/ 0 w 176"/>
              <a:gd name="T3" fmla="*/ 160 h 176"/>
              <a:gd name="T4" fmla="*/ 160 w 176"/>
              <a:gd name="T5" fmla="*/ 176 h 176"/>
              <a:gd name="T6" fmla="*/ 176 w 176"/>
              <a:gd name="T7" fmla="*/ 16 h 176"/>
              <a:gd name="T8" fmla="*/ 168 w 176"/>
              <a:gd name="T9" fmla="*/ 160 h 176"/>
              <a:gd name="T10" fmla="*/ 16 w 176"/>
              <a:gd name="T11" fmla="*/ 168 h 176"/>
              <a:gd name="T12" fmla="*/ 8 w 176"/>
              <a:gd name="T13" fmla="*/ 112 h 176"/>
              <a:gd name="T14" fmla="*/ 72 w 176"/>
              <a:gd name="T15" fmla="*/ 152 h 176"/>
              <a:gd name="T16" fmla="*/ 144 w 176"/>
              <a:gd name="T17" fmla="*/ 144 h 176"/>
              <a:gd name="T18" fmla="*/ 168 w 176"/>
              <a:gd name="T19" fmla="*/ 112 h 176"/>
              <a:gd name="T20" fmla="*/ 120 w 176"/>
              <a:gd name="T21" fmla="*/ 48 h 176"/>
              <a:gd name="T22" fmla="*/ 113 w 176"/>
              <a:gd name="T23" fmla="*/ 60 h 176"/>
              <a:gd name="T24" fmla="*/ 72 w 176"/>
              <a:gd name="T25" fmla="*/ 56 h 176"/>
              <a:gd name="T26" fmla="*/ 40 w 176"/>
              <a:gd name="T27" fmla="*/ 40 h 176"/>
              <a:gd name="T28" fmla="*/ 136 w 176"/>
              <a:gd name="T29" fmla="*/ 136 h 176"/>
              <a:gd name="T30" fmla="*/ 120 w 176"/>
              <a:gd name="T31" fmla="*/ 104 h 176"/>
              <a:gd name="T32" fmla="*/ 120 w 176"/>
              <a:gd name="T33" fmla="*/ 64 h 176"/>
              <a:gd name="T34" fmla="*/ 120 w 176"/>
              <a:gd name="T35" fmla="*/ 48 h 176"/>
              <a:gd name="T36" fmla="*/ 102 w 176"/>
              <a:gd name="T37" fmla="*/ 77 h 176"/>
              <a:gd name="T38" fmla="*/ 84 w 176"/>
              <a:gd name="T39" fmla="*/ 104 h 176"/>
              <a:gd name="T40" fmla="*/ 60 w 176"/>
              <a:gd name="T41" fmla="*/ 104 h 176"/>
              <a:gd name="T42" fmla="*/ 77 w 176"/>
              <a:gd name="T43" fmla="*/ 115 h 176"/>
              <a:gd name="T44" fmla="*/ 70 w 176"/>
              <a:gd name="T45" fmla="*/ 120 h 176"/>
              <a:gd name="T46" fmla="*/ 69 w 176"/>
              <a:gd name="T47" fmla="*/ 139 h 176"/>
              <a:gd name="T48" fmla="*/ 82 w 176"/>
              <a:gd name="T49" fmla="*/ 138 h 176"/>
              <a:gd name="T50" fmla="*/ 82 w 176"/>
              <a:gd name="T51" fmla="*/ 128 h 176"/>
              <a:gd name="T52" fmla="*/ 79 w 176"/>
              <a:gd name="T53" fmla="*/ 126 h 176"/>
              <a:gd name="T54" fmla="*/ 112 w 176"/>
              <a:gd name="T55" fmla="*/ 104 h 176"/>
              <a:gd name="T56" fmla="*/ 32 w 176"/>
              <a:gd name="T57" fmla="*/ 104 h 176"/>
              <a:gd name="T58" fmla="*/ 76 w 176"/>
              <a:gd name="T59" fmla="*/ 104 h 176"/>
              <a:gd name="T60" fmla="*/ 68 w 176"/>
              <a:gd name="T61" fmla="*/ 104 h 176"/>
              <a:gd name="T62" fmla="*/ 76 w 176"/>
              <a:gd name="T63" fmla="*/ 104 h 176"/>
              <a:gd name="T64" fmla="*/ 144 w 176"/>
              <a:gd name="T65" fmla="*/ 104 h 176"/>
              <a:gd name="T66" fmla="*/ 32 w 176"/>
              <a:gd name="T67" fmla="*/ 32 h 176"/>
              <a:gd name="T68" fmla="*/ 24 w 176"/>
              <a:gd name="T69" fmla="*/ 104 h 176"/>
              <a:gd name="T70" fmla="*/ 8 w 176"/>
              <a:gd name="T71" fmla="*/ 16 h 176"/>
              <a:gd name="T72" fmla="*/ 160 w 176"/>
              <a:gd name="T73" fmla="*/ 8 h 176"/>
              <a:gd name="T74" fmla="*/ 168 w 176"/>
              <a:gd name="T75" fmla="*/ 104 h 176"/>
              <a:gd name="T76" fmla="*/ 124 w 176"/>
              <a:gd name="T77" fmla="*/ 128 h 176"/>
              <a:gd name="T78" fmla="*/ 124 w 176"/>
              <a:gd name="T7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12"/>
                  <a:pt x="8" y="112"/>
                  <a:pt x="8" y="112"/>
                </a:cubicBezTo>
                <a:cubicBezTo>
                  <a:pt x="25" y="112"/>
                  <a:pt x="25" y="112"/>
                  <a:pt x="25" y="112"/>
                </a:cubicBezTo>
                <a:cubicBezTo>
                  <a:pt x="29" y="135"/>
                  <a:pt x="48" y="152"/>
                  <a:pt x="72" y="152"/>
                </a:cubicBezTo>
                <a:cubicBezTo>
                  <a:pt x="82" y="152"/>
                  <a:pt x="91" y="149"/>
                  <a:pt x="99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68" y="112"/>
                  <a:pt x="168" y="112"/>
                  <a:pt x="168" y="112"/>
                </a:cubicBezTo>
                <a:lnTo>
                  <a:pt x="168" y="160"/>
                </a:lnTo>
                <a:close/>
                <a:moveTo>
                  <a:pt x="120" y="48"/>
                </a:moveTo>
                <a:cubicBezTo>
                  <a:pt x="116" y="48"/>
                  <a:pt x="112" y="52"/>
                  <a:pt x="112" y="56"/>
                </a:cubicBezTo>
                <a:cubicBezTo>
                  <a:pt x="112" y="58"/>
                  <a:pt x="112" y="59"/>
                  <a:pt x="113" y="60"/>
                </a:cubicBezTo>
                <a:cubicBezTo>
                  <a:pt x="106" y="71"/>
                  <a:pt x="106" y="71"/>
                  <a:pt x="106" y="71"/>
                </a:cubicBezTo>
                <a:cubicBezTo>
                  <a:pt x="98" y="62"/>
                  <a:pt x="85" y="56"/>
                  <a:pt x="72" y="56"/>
                </a:cubicBezTo>
                <a:cubicBezTo>
                  <a:pt x="60" y="56"/>
                  <a:pt x="48" y="61"/>
                  <a:pt x="40" y="68"/>
                </a:cubicBezTo>
                <a:cubicBezTo>
                  <a:pt x="40" y="40"/>
                  <a:pt x="40" y="40"/>
                  <a:pt x="40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36"/>
                  <a:pt x="136" y="136"/>
                  <a:pt x="136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15" y="128"/>
                  <a:pt x="120" y="116"/>
                  <a:pt x="120" y="104"/>
                </a:cubicBezTo>
                <a:cubicBezTo>
                  <a:pt x="120" y="94"/>
                  <a:pt x="117" y="85"/>
                  <a:pt x="112" y="77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5" y="64"/>
                  <a:pt x="128" y="60"/>
                  <a:pt x="128" y="56"/>
                </a:cubicBezTo>
                <a:cubicBezTo>
                  <a:pt x="128" y="52"/>
                  <a:pt x="124" y="48"/>
                  <a:pt x="120" y="48"/>
                </a:cubicBezTo>
                <a:moveTo>
                  <a:pt x="72" y="64"/>
                </a:moveTo>
                <a:cubicBezTo>
                  <a:pt x="84" y="64"/>
                  <a:pt x="95" y="69"/>
                  <a:pt x="102" y="77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84" y="97"/>
                  <a:pt x="79" y="92"/>
                  <a:pt x="72" y="92"/>
                </a:cubicBezTo>
                <a:cubicBezTo>
                  <a:pt x="65" y="92"/>
                  <a:pt x="60" y="97"/>
                  <a:pt x="60" y="104"/>
                </a:cubicBezTo>
                <a:cubicBezTo>
                  <a:pt x="60" y="111"/>
                  <a:pt x="65" y="116"/>
                  <a:pt x="72" y="116"/>
                </a:cubicBezTo>
                <a:cubicBezTo>
                  <a:pt x="74" y="116"/>
                  <a:pt x="76" y="116"/>
                  <a:pt x="77" y="115"/>
                </a:cubicBezTo>
                <a:cubicBezTo>
                  <a:pt x="73" y="122"/>
                  <a:pt x="73" y="122"/>
                  <a:pt x="73" y="122"/>
                </a:cubicBezTo>
                <a:cubicBezTo>
                  <a:pt x="70" y="120"/>
                  <a:pt x="70" y="120"/>
                  <a:pt x="70" y="120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9" y="139"/>
                  <a:pt x="69" y="139"/>
                  <a:pt x="69" y="139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82" y="138"/>
                  <a:pt x="82" y="138"/>
                  <a:pt x="82" y="138"/>
                </a:cubicBezTo>
                <a:cubicBezTo>
                  <a:pt x="78" y="131"/>
                  <a:pt x="78" y="131"/>
                  <a:pt x="78" y="131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9" y="126"/>
                  <a:pt x="79" y="126"/>
                  <a:pt x="79" y="126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10" y="90"/>
                  <a:pt x="112" y="97"/>
                  <a:pt x="112" y="104"/>
                </a:cubicBezTo>
                <a:cubicBezTo>
                  <a:pt x="112" y="126"/>
                  <a:pt x="94" y="144"/>
                  <a:pt x="72" y="144"/>
                </a:cubicBezTo>
                <a:cubicBezTo>
                  <a:pt x="50" y="144"/>
                  <a:pt x="32" y="126"/>
                  <a:pt x="32" y="104"/>
                </a:cubicBezTo>
                <a:cubicBezTo>
                  <a:pt x="32" y="82"/>
                  <a:pt x="50" y="64"/>
                  <a:pt x="72" y="64"/>
                </a:cubicBezTo>
                <a:moveTo>
                  <a:pt x="76" y="104"/>
                </a:moveTo>
                <a:cubicBezTo>
                  <a:pt x="76" y="106"/>
                  <a:pt x="74" y="108"/>
                  <a:pt x="72" y="108"/>
                </a:cubicBezTo>
                <a:cubicBezTo>
                  <a:pt x="70" y="108"/>
                  <a:pt x="68" y="106"/>
                  <a:pt x="68" y="104"/>
                </a:cubicBezTo>
                <a:cubicBezTo>
                  <a:pt x="68" y="102"/>
                  <a:pt x="70" y="100"/>
                  <a:pt x="72" y="100"/>
                </a:cubicBezTo>
                <a:cubicBezTo>
                  <a:pt x="74" y="100"/>
                  <a:pt x="76" y="102"/>
                  <a:pt x="76" y="104"/>
                </a:cubicBezTo>
                <a:moveTo>
                  <a:pt x="168" y="104"/>
                </a:moveTo>
                <a:cubicBezTo>
                  <a:pt x="144" y="104"/>
                  <a:pt x="144" y="104"/>
                  <a:pt x="144" y="10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77"/>
                  <a:pt x="32" y="77"/>
                  <a:pt x="32" y="77"/>
                </a:cubicBezTo>
                <a:cubicBezTo>
                  <a:pt x="27" y="85"/>
                  <a:pt x="24" y="94"/>
                  <a:pt x="24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04"/>
                </a:lnTo>
                <a:close/>
                <a:moveTo>
                  <a:pt x="120" y="124"/>
                </a:moveTo>
                <a:cubicBezTo>
                  <a:pt x="120" y="126"/>
                  <a:pt x="122" y="128"/>
                  <a:pt x="124" y="128"/>
                </a:cubicBezTo>
                <a:cubicBezTo>
                  <a:pt x="126" y="128"/>
                  <a:pt x="128" y="126"/>
                  <a:pt x="128" y="124"/>
                </a:cubicBezTo>
                <a:cubicBezTo>
                  <a:pt x="128" y="122"/>
                  <a:pt x="126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232"/>
          <p:cNvSpPr>
            <a:spLocks noEditPoints="1"/>
          </p:cNvSpPr>
          <p:nvPr/>
        </p:nvSpPr>
        <p:spPr bwMode="auto">
          <a:xfrm>
            <a:off x="7434574" y="1095375"/>
            <a:ext cx="334275" cy="334275"/>
          </a:xfrm>
          <a:custGeom>
            <a:avLst/>
            <a:gdLst>
              <a:gd name="T0" fmla="*/ 96 w 176"/>
              <a:gd name="T1" fmla="*/ 48 h 176"/>
              <a:gd name="T2" fmla="*/ 112 w 176"/>
              <a:gd name="T3" fmla="*/ 16 h 176"/>
              <a:gd name="T4" fmla="*/ 80 w 176"/>
              <a:gd name="T5" fmla="*/ 0 h 176"/>
              <a:gd name="T6" fmla="*/ 64 w 176"/>
              <a:gd name="T7" fmla="*/ 32 h 176"/>
              <a:gd name="T8" fmla="*/ 72 w 176"/>
              <a:gd name="T9" fmla="*/ 16 h 176"/>
              <a:gd name="T10" fmla="*/ 96 w 176"/>
              <a:gd name="T11" fmla="*/ 8 h 176"/>
              <a:gd name="T12" fmla="*/ 104 w 176"/>
              <a:gd name="T13" fmla="*/ 32 h 176"/>
              <a:gd name="T14" fmla="*/ 80 w 176"/>
              <a:gd name="T15" fmla="*/ 40 h 176"/>
              <a:gd name="T16" fmla="*/ 72 w 176"/>
              <a:gd name="T17" fmla="*/ 16 h 176"/>
              <a:gd name="T18" fmla="*/ 28 w 176"/>
              <a:gd name="T19" fmla="*/ 116 h 176"/>
              <a:gd name="T20" fmla="*/ 84 w 176"/>
              <a:gd name="T21" fmla="*/ 88 h 176"/>
              <a:gd name="T22" fmla="*/ 88 w 176"/>
              <a:gd name="T23" fmla="*/ 120 h 176"/>
              <a:gd name="T24" fmla="*/ 92 w 176"/>
              <a:gd name="T25" fmla="*/ 88 h 176"/>
              <a:gd name="T26" fmla="*/ 148 w 176"/>
              <a:gd name="T27" fmla="*/ 116 h 176"/>
              <a:gd name="T28" fmla="*/ 156 w 176"/>
              <a:gd name="T29" fmla="*/ 116 h 176"/>
              <a:gd name="T30" fmla="*/ 152 w 176"/>
              <a:gd name="T31" fmla="*/ 80 h 176"/>
              <a:gd name="T32" fmla="*/ 92 w 176"/>
              <a:gd name="T33" fmla="*/ 60 h 176"/>
              <a:gd name="T34" fmla="*/ 84 w 176"/>
              <a:gd name="T35" fmla="*/ 60 h 176"/>
              <a:gd name="T36" fmla="*/ 24 w 176"/>
              <a:gd name="T37" fmla="*/ 80 h 176"/>
              <a:gd name="T38" fmla="*/ 20 w 176"/>
              <a:gd name="T39" fmla="*/ 116 h 176"/>
              <a:gd name="T40" fmla="*/ 32 w 176"/>
              <a:gd name="T41" fmla="*/ 128 h 176"/>
              <a:gd name="T42" fmla="*/ 0 w 176"/>
              <a:gd name="T43" fmla="*/ 144 h 176"/>
              <a:gd name="T44" fmla="*/ 16 w 176"/>
              <a:gd name="T45" fmla="*/ 176 h 176"/>
              <a:gd name="T46" fmla="*/ 48 w 176"/>
              <a:gd name="T47" fmla="*/ 160 h 176"/>
              <a:gd name="T48" fmla="*/ 32 w 176"/>
              <a:gd name="T49" fmla="*/ 128 h 176"/>
              <a:gd name="T50" fmla="*/ 32 w 176"/>
              <a:gd name="T51" fmla="*/ 168 h 176"/>
              <a:gd name="T52" fmla="*/ 8 w 176"/>
              <a:gd name="T53" fmla="*/ 160 h 176"/>
              <a:gd name="T54" fmla="*/ 16 w 176"/>
              <a:gd name="T55" fmla="*/ 136 h 176"/>
              <a:gd name="T56" fmla="*/ 40 w 176"/>
              <a:gd name="T57" fmla="*/ 144 h 176"/>
              <a:gd name="T58" fmla="*/ 160 w 176"/>
              <a:gd name="T59" fmla="*/ 128 h 176"/>
              <a:gd name="T60" fmla="*/ 128 w 176"/>
              <a:gd name="T61" fmla="*/ 144 h 176"/>
              <a:gd name="T62" fmla="*/ 144 w 176"/>
              <a:gd name="T63" fmla="*/ 176 h 176"/>
              <a:gd name="T64" fmla="*/ 176 w 176"/>
              <a:gd name="T65" fmla="*/ 160 h 176"/>
              <a:gd name="T66" fmla="*/ 160 w 176"/>
              <a:gd name="T67" fmla="*/ 128 h 176"/>
              <a:gd name="T68" fmla="*/ 160 w 176"/>
              <a:gd name="T69" fmla="*/ 168 h 176"/>
              <a:gd name="T70" fmla="*/ 136 w 176"/>
              <a:gd name="T71" fmla="*/ 160 h 176"/>
              <a:gd name="T72" fmla="*/ 144 w 176"/>
              <a:gd name="T73" fmla="*/ 136 h 176"/>
              <a:gd name="T74" fmla="*/ 168 w 176"/>
              <a:gd name="T75" fmla="*/ 144 h 176"/>
              <a:gd name="T76" fmla="*/ 96 w 176"/>
              <a:gd name="T77" fmla="*/ 128 h 176"/>
              <a:gd name="T78" fmla="*/ 64 w 176"/>
              <a:gd name="T79" fmla="*/ 144 h 176"/>
              <a:gd name="T80" fmla="*/ 80 w 176"/>
              <a:gd name="T81" fmla="*/ 176 h 176"/>
              <a:gd name="T82" fmla="*/ 112 w 176"/>
              <a:gd name="T83" fmla="*/ 160 h 176"/>
              <a:gd name="T84" fmla="*/ 96 w 176"/>
              <a:gd name="T85" fmla="*/ 128 h 176"/>
              <a:gd name="T86" fmla="*/ 96 w 176"/>
              <a:gd name="T87" fmla="*/ 168 h 176"/>
              <a:gd name="T88" fmla="*/ 72 w 176"/>
              <a:gd name="T89" fmla="*/ 160 h 176"/>
              <a:gd name="T90" fmla="*/ 80 w 176"/>
              <a:gd name="T91" fmla="*/ 136 h 176"/>
              <a:gd name="T92" fmla="*/ 104 w 176"/>
              <a:gd name="T93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80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105" y="48"/>
                  <a:pt x="112" y="41"/>
                  <a:pt x="112" y="32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7"/>
                  <a:pt x="64" y="1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1"/>
                  <a:pt x="71" y="48"/>
                  <a:pt x="80" y="48"/>
                </a:cubicBezTo>
                <a:moveTo>
                  <a:pt x="72" y="16"/>
                </a:moveTo>
                <a:cubicBezTo>
                  <a:pt x="72" y="12"/>
                  <a:pt x="76" y="8"/>
                  <a:pt x="80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4" y="12"/>
                  <a:pt x="104" y="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0" y="40"/>
                  <a:pt x="96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76" y="40"/>
                  <a:pt x="72" y="36"/>
                  <a:pt x="72" y="32"/>
                </a:cubicBezTo>
                <a:lnTo>
                  <a:pt x="72" y="16"/>
                </a:lnTo>
                <a:close/>
                <a:moveTo>
                  <a:pt x="24" y="120"/>
                </a:moveTo>
                <a:cubicBezTo>
                  <a:pt x="26" y="120"/>
                  <a:pt x="28" y="118"/>
                  <a:pt x="28" y="116"/>
                </a:cubicBezTo>
                <a:cubicBezTo>
                  <a:pt x="28" y="88"/>
                  <a:pt x="28" y="88"/>
                  <a:pt x="28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84" y="118"/>
                  <a:pt x="86" y="120"/>
                  <a:pt x="88" y="120"/>
                </a:cubicBezTo>
                <a:cubicBezTo>
                  <a:pt x="90" y="120"/>
                  <a:pt x="92" y="118"/>
                  <a:pt x="92" y="116"/>
                </a:cubicBezTo>
                <a:cubicBezTo>
                  <a:pt x="92" y="88"/>
                  <a:pt x="92" y="88"/>
                  <a:pt x="92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48" y="116"/>
                  <a:pt x="148" y="116"/>
                  <a:pt x="148" y="116"/>
                </a:cubicBezTo>
                <a:cubicBezTo>
                  <a:pt x="148" y="118"/>
                  <a:pt x="150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82"/>
                  <a:pt x="154" y="80"/>
                  <a:pt x="152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2" y="60"/>
                  <a:pt x="92" y="60"/>
                  <a:pt x="92" y="60"/>
                </a:cubicBezTo>
                <a:cubicBezTo>
                  <a:pt x="92" y="58"/>
                  <a:pt x="90" y="56"/>
                  <a:pt x="88" y="56"/>
                </a:cubicBezTo>
                <a:cubicBezTo>
                  <a:pt x="86" y="56"/>
                  <a:pt x="84" y="58"/>
                  <a:pt x="84" y="60"/>
                </a:cubicBezTo>
                <a:cubicBezTo>
                  <a:pt x="84" y="80"/>
                  <a:pt x="84" y="80"/>
                  <a:pt x="8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2" y="80"/>
                  <a:pt x="20" y="82"/>
                  <a:pt x="20" y="84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moveTo>
                  <a:pt x="32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41" y="176"/>
                  <a:pt x="48" y="169"/>
                  <a:pt x="48" y="160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135"/>
                  <a:pt x="41" y="128"/>
                  <a:pt x="32" y="128"/>
                </a:cubicBezTo>
                <a:moveTo>
                  <a:pt x="40" y="160"/>
                </a:moveTo>
                <a:cubicBezTo>
                  <a:pt x="40" y="164"/>
                  <a:pt x="36" y="168"/>
                  <a:pt x="3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44"/>
                  <a:pt x="8" y="144"/>
                  <a:pt x="8" y="144"/>
                </a:cubicBezTo>
                <a:cubicBezTo>
                  <a:pt x="8" y="140"/>
                  <a:pt x="12" y="136"/>
                  <a:pt x="16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6" y="136"/>
                  <a:pt x="40" y="140"/>
                  <a:pt x="40" y="144"/>
                </a:cubicBezTo>
                <a:lnTo>
                  <a:pt x="40" y="160"/>
                </a:lnTo>
                <a:close/>
                <a:moveTo>
                  <a:pt x="160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35" y="128"/>
                  <a:pt x="128" y="135"/>
                  <a:pt x="128" y="144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69"/>
                  <a:pt x="135" y="176"/>
                  <a:pt x="144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176" y="135"/>
                  <a:pt x="169" y="128"/>
                  <a:pt x="160" y="128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40" y="168"/>
                  <a:pt x="136" y="164"/>
                  <a:pt x="136" y="160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36" y="140"/>
                  <a:pt x="140" y="136"/>
                  <a:pt x="144" y="13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4" y="136"/>
                  <a:pt x="168" y="140"/>
                  <a:pt x="168" y="144"/>
                </a:cubicBezTo>
                <a:lnTo>
                  <a:pt x="168" y="160"/>
                </a:lnTo>
                <a:close/>
                <a:moveTo>
                  <a:pt x="96" y="128"/>
                </a:moveTo>
                <a:cubicBezTo>
                  <a:pt x="80" y="128"/>
                  <a:pt x="80" y="128"/>
                  <a:pt x="80" y="128"/>
                </a:cubicBezTo>
                <a:cubicBezTo>
                  <a:pt x="71" y="128"/>
                  <a:pt x="64" y="135"/>
                  <a:pt x="64" y="144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69"/>
                  <a:pt x="71" y="176"/>
                  <a:pt x="80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05" y="176"/>
                  <a:pt x="112" y="169"/>
                  <a:pt x="112" y="160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135"/>
                  <a:pt x="105" y="128"/>
                  <a:pt x="96" y="128"/>
                </a:cubicBezTo>
                <a:moveTo>
                  <a:pt x="104" y="160"/>
                </a:moveTo>
                <a:cubicBezTo>
                  <a:pt x="104" y="164"/>
                  <a:pt x="100" y="168"/>
                  <a:pt x="96" y="168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76" y="168"/>
                  <a:pt x="72" y="164"/>
                  <a:pt x="72" y="160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40"/>
                  <a:pt x="76" y="136"/>
                  <a:pt x="80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100" y="136"/>
                  <a:pt x="104" y="140"/>
                  <a:pt x="104" y="144"/>
                </a:cubicBezTo>
                <a:lnTo>
                  <a:pt x="104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233"/>
          <p:cNvSpPr>
            <a:spLocks noEditPoints="1"/>
          </p:cNvSpPr>
          <p:nvPr/>
        </p:nvSpPr>
        <p:spPr bwMode="auto">
          <a:xfrm>
            <a:off x="1698352" y="1733093"/>
            <a:ext cx="303444" cy="334275"/>
          </a:xfrm>
          <a:custGeom>
            <a:avLst/>
            <a:gdLst>
              <a:gd name="T0" fmla="*/ 76 w 160"/>
              <a:gd name="T1" fmla="*/ 128 h 176"/>
              <a:gd name="T2" fmla="*/ 60 w 160"/>
              <a:gd name="T3" fmla="*/ 112 h 176"/>
              <a:gd name="T4" fmla="*/ 88 w 160"/>
              <a:gd name="T5" fmla="*/ 88 h 176"/>
              <a:gd name="T6" fmla="*/ 72 w 160"/>
              <a:gd name="T7" fmla="*/ 104 h 176"/>
              <a:gd name="T8" fmla="*/ 88 w 160"/>
              <a:gd name="T9" fmla="*/ 88 h 176"/>
              <a:gd name="T10" fmla="*/ 96 w 160"/>
              <a:gd name="T11" fmla="*/ 88 h 176"/>
              <a:gd name="T12" fmla="*/ 112 w 160"/>
              <a:gd name="T13" fmla="*/ 104 h 176"/>
              <a:gd name="T14" fmla="*/ 84 w 160"/>
              <a:gd name="T15" fmla="*/ 128 h 176"/>
              <a:gd name="T16" fmla="*/ 100 w 160"/>
              <a:gd name="T17" fmla="*/ 112 h 176"/>
              <a:gd name="T18" fmla="*/ 84 w 160"/>
              <a:gd name="T19" fmla="*/ 128 h 176"/>
              <a:gd name="T20" fmla="*/ 48 w 160"/>
              <a:gd name="T21" fmla="*/ 88 h 176"/>
              <a:gd name="T22" fmla="*/ 64 w 160"/>
              <a:gd name="T23" fmla="*/ 104 h 176"/>
              <a:gd name="T24" fmla="*/ 80 w 160"/>
              <a:gd name="T25" fmla="*/ 0 h 176"/>
              <a:gd name="T26" fmla="*/ 112 w 160"/>
              <a:gd name="T27" fmla="*/ 32 h 176"/>
              <a:gd name="T28" fmla="*/ 108 w 160"/>
              <a:gd name="T29" fmla="*/ 128 h 176"/>
              <a:gd name="T30" fmla="*/ 124 w 160"/>
              <a:gd name="T31" fmla="*/ 112 h 176"/>
              <a:gd name="T32" fmla="*/ 108 w 160"/>
              <a:gd name="T33" fmla="*/ 128 h 176"/>
              <a:gd name="T34" fmla="*/ 136 w 160"/>
              <a:gd name="T35" fmla="*/ 104 h 176"/>
              <a:gd name="T36" fmla="*/ 120 w 160"/>
              <a:gd name="T37" fmla="*/ 88 h 176"/>
              <a:gd name="T38" fmla="*/ 144 w 160"/>
              <a:gd name="T39" fmla="*/ 64 h 176"/>
              <a:gd name="T40" fmla="*/ 0 w 160"/>
              <a:gd name="T41" fmla="*/ 80 h 176"/>
              <a:gd name="T42" fmla="*/ 16 w 160"/>
              <a:gd name="T43" fmla="*/ 176 h 176"/>
              <a:gd name="T44" fmla="*/ 160 w 160"/>
              <a:gd name="T45" fmla="*/ 160 h 176"/>
              <a:gd name="T46" fmla="*/ 144 w 160"/>
              <a:gd name="T47" fmla="*/ 64 h 176"/>
              <a:gd name="T48" fmla="*/ 144 w 160"/>
              <a:gd name="T49" fmla="*/ 168 h 176"/>
              <a:gd name="T50" fmla="*/ 8 w 160"/>
              <a:gd name="T51" fmla="*/ 160 h 176"/>
              <a:gd name="T52" fmla="*/ 16 w 160"/>
              <a:gd name="T53" fmla="*/ 72 h 176"/>
              <a:gd name="T54" fmla="*/ 152 w 160"/>
              <a:gd name="T55" fmla="*/ 80 h 176"/>
              <a:gd name="T56" fmla="*/ 44 w 160"/>
              <a:gd name="T57" fmla="*/ 152 h 176"/>
              <a:gd name="T58" fmla="*/ 116 w 160"/>
              <a:gd name="T59" fmla="*/ 136 h 176"/>
              <a:gd name="T60" fmla="*/ 44 w 160"/>
              <a:gd name="T61" fmla="*/ 152 h 176"/>
              <a:gd name="T62" fmla="*/ 24 w 160"/>
              <a:gd name="T63" fmla="*/ 88 h 176"/>
              <a:gd name="T64" fmla="*/ 40 w 160"/>
              <a:gd name="T65" fmla="*/ 104 h 176"/>
              <a:gd name="T66" fmla="*/ 52 w 160"/>
              <a:gd name="T67" fmla="*/ 112 h 176"/>
              <a:gd name="T68" fmla="*/ 36 w 160"/>
              <a:gd name="T69" fmla="*/ 128 h 176"/>
              <a:gd name="T70" fmla="*/ 52 w 160"/>
              <a:gd name="T71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76">
                <a:moveTo>
                  <a:pt x="60" y="128"/>
                </a:moveTo>
                <a:cubicBezTo>
                  <a:pt x="76" y="128"/>
                  <a:pt x="76" y="128"/>
                  <a:pt x="76" y="128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60" y="112"/>
                  <a:pt x="60" y="112"/>
                  <a:pt x="60" y="112"/>
                </a:cubicBezTo>
                <a:lnTo>
                  <a:pt x="60" y="128"/>
                </a:lnTo>
                <a:close/>
                <a:moveTo>
                  <a:pt x="88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88"/>
                </a:lnTo>
                <a:close/>
                <a:moveTo>
                  <a:pt x="112" y="88"/>
                </a:moveTo>
                <a:cubicBezTo>
                  <a:pt x="96" y="88"/>
                  <a:pt x="96" y="88"/>
                  <a:pt x="96" y="88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112" y="104"/>
                  <a:pt x="112" y="104"/>
                  <a:pt x="112" y="104"/>
                </a:cubicBezTo>
                <a:lnTo>
                  <a:pt x="112" y="88"/>
                </a:lnTo>
                <a:close/>
                <a:moveTo>
                  <a:pt x="8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64" y="88"/>
                </a:moveTo>
                <a:cubicBezTo>
                  <a:pt x="48" y="88"/>
                  <a:pt x="48" y="88"/>
                  <a:pt x="48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64" y="104"/>
                  <a:pt x="64" y="104"/>
                  <a:pt x="64" y="104"/>
                </a:cubicBezTo>
                <a:lnTo>
                  <a:pt x="64" y="88"/>
                </a:lnTo>
                <a:close/>
                <a:moveTo>
                  <a:pt x="80" y="0"/>
                </a:moveTo>
                <a:cubicBezTo>
                  <a:pt x="48" y="32"/>
                  <a:pt x="48" y="32"/>
                  <a:pt x="48" y="32"/>
                </a:cubicBezTo>
                <a:cubicBezTo>
                  <a:pt x="112" y="32"/>
                  <a:pt x="112" y="32"/>
                  <a:pt x="112" y="32"/>
                </a:cubicBezTo>
                <a:lnTo>
                  <a:pt x="80" y="0"/>
                </a:lnTo>
                <a:close/>
                <a:moveTo>
                  <a:pt x="108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08" y="112"/>
                  <a:pt x="108" y="112"/>
                  <a:pt x="108" y="112"/>
                </a:cubicBezTo>
                <a:lnTo>
                  <a:pt x="108" y="128"/>
                </a:lnTo>
                <a:close/>
                <a:moveTo>
                  <a:pt x="120" y="104"/>
                </a:moveTo>
                <a:cubicBezTo>
                  <a:pt x="136" y="104"/>
                  <a:pt x="136" y="104"/>
                  <a:pt x="136" y="104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20" y="88"/>
                  <a:pt x="120" y="88"/>
                  <a:pt x="120" y="88"/>
                </a:cubicBezTo>
                <a:lnTo>
                  <a:pt x="120" y="104"/>
                </a:lnTo>
                <a:close/>
                <a:moveTo>
                  <a:pt x="144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1"/>
                  <a:pt x="0" y="8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71"/>
                  <a:pt x="153" y="64"/>
                  <a:pt x="144" y="64"/>
                </a:cubicBezTo>
                <a:moveTo>
                  <a:pt x="152" y="160"/>
                </a:moveTo>
                <a:cubicBezTo>
                  <a:pt x="152" y="164"/>
                  <a:pt x="148" y="168"/>
                  <a:pt x="14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76"/>
                  <a:pt x="12" y="72"/>
                  <a:pt x="16" y="72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8" y="72"/>
                  <a:pt x="152" y="76"/>
                  <a:pt x="152" y="80"/>
                </a:cubicBezTo>
                <a:lnTo>
                  <a:pt x="152" y="160"/>
                </a:lnTo>
                <a:close/>
                <a:moveTo>
                  <a:pt x="44" y="152"/>
                </a:moveTo>
                <a:cubicBezTo>
                  <a:pt x="116" y="152"/>
                  <a:pt x="116" y="152"/>
                  <a:pt x="116" y="152"/>
                </a:cubicBezTo>
                <a:cubicBezTo>
                  <a:pt x="116" y="136"/>
                  <a:pt x="116" y="136"/>
                  <a:pt x="116" y="136"/>
                </a:cubicBezTo>
                <a:cubicBezTo>
                  <a:pt x="44" y="136"/>
                  <a:pt x="44" y="136"/>
                  <a:pt x="44" y="136"/>
                </a:cubicBezTo>
                <a:lnTo>
                  <a:pt x="44" y="152"/>
                </a:lnTo>
                <a:close/>
                <a:moveTo>
                  <a:pt x="40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0" y="88"/>
                </a:lnTo>
                <a:close/>
                <a:moveTo>
                  <a:pt x="52" y="112"/>
                </a:moveTo>
                <a:cubicBezTo>
                  <a:pt x="36" y="112"/>
                  <a:pt x="36" y="112"/>
                  <a:pt x="36" y="112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52" y="128"/>
                  <a:pt x="52" y="128"/>
                  <a:pt x="52" y="128"/>
                </a:cubicBezTo>
                <a:lnTo>
                  <a:pt x="52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234"/>
          <p:cNvSpPr>
            <a:spLocks noEditPoints="1"/>
          </p:cNvSpPr>
          <p:nvPr/>
        </p:nvSpPr>
        <p:spPr bwMode="auto">
          <a:xfrm>
            <a:off x="2336071" y="1733093"/>
            <a:ext cx="305066" cy="334275"/>
          </a:xfrm>
          <a:custGeom>
            <a:avLst/>
            <a:gdLst>
              <a:gd name="T0" fmla="*/ 72 w 160"/>
              <a:gd name="T1" fmla="*/ 24 h 176"/>
              <a:gd name="T2" fmla="*/ 88 w 160"/>
              <a:gd name="T3" fmla="*/ 40 h 176"/>
              <a:gd name="T4" fmla="*/ 60 w 160"/>
              <a:gd name="T5" fmla="*/ 64 h 176"/>
              <a:gd name="T6" fmla="*/ 76 w 160"/>
              <a:gd name="T7" fmla="*/ 48 h 176"/>
              <a:gd name="T8" fmla="*/ 60 w 160"/>
              <a:gd name="T9" fmla="*/ 64 h 176"/>
              <a:gd name="T10" fmla="*/ 96 w 160"/>
              <a:gd name="T11" fmla="*/ 24 h 176"/>
              <a:gd name="T12" fmla="*/ 112 w 160"/>
              <a:gd name="T13" fmla="*/ 40 h 176"/>
              <a:gd name="T14" fmla="*/ 80 w 160"/>
              <a:gd name="T15" fmla="*/ 176 h 176"/>
              <a:gd name="T16" fmla="*/ 48 w 160"/>
              <a:gd name="T17" fmla="*/ 144 h 176"/>
              <a:gd name="T18" fmla="*/ 84 w 160"/>
              <a:gd name="T19" fmla="*/ 64 h 176"/>
              <a:gd name="T20" fmla="*/ 100 w 160"/>
              <a:gd name="T21" fmla="*/ 48 h 176"/>
              <a:gd name="T22" fmla="*/ 84 w 160"/>
              <a:gd name="T23" fmla="*/ 64 h 176"/>
              <a:gd name="T24" fmla="*/ 48 w 160"/>
              <a:gd name="T25" fmla="*/ 24 h 176"/>
              <a:gd name="T26" fmla="*/ 64 w 160"/>
              <a:gd name="T27" fmla="*/ 40 h 176"/>
              <a:gd name="T28" fmla="*/ 120 w 160"/>
              <a:gd name="T29" fmla="*/ 40 h 176"/>
              <a:gd name="T30" fmla="*/ 136 w 160"/>
              <a:gd name="T31" fmla="*/ 24 h 176"/>
              <a:gd name="T32" fmla="*/ 120 w 160"/>
              <a:gd name="T33" fmla="*/ 40 h 176"/>
              <a:gd name="T34" fmla="*/ 16 w 160"/>
              <a:gd name="T35" fmla="*/ 0 h 176"/>
              <a:gd name="T36" fmla="*/ 0 w 160"/>
              <a:gd name="T37" fmla="*/ 96 h 176"/>
              <a:gd name="T38" fmla="*/ 144 w 160"/>
              <a:gd name="T39" fmla="*/ 112 h 176"/>
              <a:gd name="T40" fmla="*/ 160 w 160"/>
              <a:gd name="T41" fmla="*/ 16 h 176"/>
              <a:gd name="T42" fmla="*/ 152 w 160"/>
              <a:gd name="T43" fmla="*/ 96 h 176"/>
              <a:gd name="T44" fmla="*/ 16 w 160"/>
              <a:gd name="T45" fmla="*/ 104 h 176"/>
              <a:gd name="T46" fmla="*/ 8 w 160"/>
              <a:gd name="T47" fmla="*/ 16 h 176"/>
              <a:gd name="T48" fmla="*/ 144 w 160"/>
              <a:gd name="T49" fmla="*/ 8 h 176"/>
              <a:gd name="T50" fmla="*/ 152 w 160"/>
              <a:gd name="T51" fmla="*/ 96 h 176"/>
              <a:gd name="T52" fmla="*/ 124 w 160"/>
              <a:gd name="T53" fmla="*/ 64 h 176"/>
              <a:gd name="T54" fmla="*/ 108 w 160"/>
              <a:gd name="T55" fmla="*/ 48 h 176"/>
              <a:gd name="T56" fmla="*/ 52 w 160"/>
              <a:gd name="T57" fmla="*/ 48 h 176"/>
              <a:gd name="T58" fmla="*/ 36 w 160"/>
              <a:gd name="T59" fmla="*/ 64 h 176"/>
              <a:gd name="T60" fmla="*/ 52 w 160"/>
              <a:gd name="T61" fmla="*/ 48 h 176"/>
              <a:gd name="T62" fmla="*/ 24 w 160"/>
              <a:gd name="T63" fmla="*/ 24 h 176"/>
              <a:gd name="T64" fmla="*/ 40 w 160"/>
              <a:gd name="T65" fmla="*/ 40 h 176"/>
              <a:gd name="T66" fmla="*/ 44 w 160"/>
              <a:gd name="T67" fmla="*/ 88 h 176"/>
              <a:gd name="T68" fmla="*/ 116 w 160"/>
              <a:gd name="T69" fmla="*/ 72 h 176"/>
              <a:gd name="T70" fmla="*/ 44 w 160"/>
              <a:gd name="T71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76">
                <a:moveTo>
                  <a:pt x="88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72" y="40"/>
                  <a:pt x="72" y="40"/>
                  <a:pt x="72" y="40"/>
                </a:cubicBezTo>
                <a:cubicBezTo>
                  <a:pt x="88" y="40"/>
                  <a:pt x="88" y="40"/>
                  <a:pt x="88" y="40"/>
                </a:cubicBezTo>
                <a:lnTo>
                  <a:pt x="88" y="24"/>
                </a:lnTo>
                <a:close/>
                <a:moveTo>
                  <a:pt x="60" y="64"/>
                </a:moveTo>
                <a:cubicBezTo>
                  <a:pt x="76" y="64"/>
                  <a:pt x="76" y="64"/>
                  <a:pt x="76" y="64"/>
                </a:cubicBezTo>
                <a:cubicBezTo>
                  <a:pt x="76" y="48"/>
                  <a:pt x="76" y="48"/>
                  <a:pt x="76" y="48"/>
                </a:cubicBezTo>
                <a:cubicBezTo>
                  <a:pt x="60" y="48"/>
                  <a:pt x="60" y="48"/>
                  <a:pt x="60" y="48"/>
                </a:cubicBezTo>
                <a:lnTo>
                  <a:pt x="60" y="64"/>
                </a:lnTo>
                <a:close/>
                <a:moveTo>
                  <a:pt x="112" y="24"/>
                </a:moveTo>
                <a:cubicBezTo>
                  <a:pt x="96" y="24"/>
                  <a:pt x="96" y="24"/>
                  <a:pt x="96" y="24"/>
                </a:cubicBezTo>
                <a:cubicBezTo>
                  <a:pt x="96" y="40"/>
                  <a:pt x="96" y="40"/>
                  <a:pt x="96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24"/>
                </a:lnTo>
                <a:close/>
                <a:moveTo>
                  <a:pt x="80" y="176"/>
                </a:moveTo>
                <a:cubicBezTo>
                  <a:pt x="112" y="144"/>
                  <a:pt x="112" y="144"/>
                  <a:pt x="112" y="144"/>
                </a:cubicBezTo>
                <a:cubicBezTo>
                  <a:pt x="48" y="144"/>
                  <a:pt x="48" y="144"/>
                  <a:pt x="48" y="144"/>
                </a:cubicBezTo>
                <a:lnTo>
                  <a:pt x="80" y="176"/>
                </a:lnTo>
                <a:close/>
                <a:moveTo>
                  <a:pt x="84" y="64"/>
                </a:moveTo>
                <a:cubicBezTo>
                  <a:pt x="100" y="64"/>
                  <a:pt x="100" y="64"/>
                  <a:pt x="100" y="64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84" y="48"/>
                  <a:pt x="84" y="48"/>
                  <a:pt x="84" y="48"/>
                </a:cubicBezTo>
                <a:lnTo>
                  <a:pt x="84" y="64"/>
                </a:lnTo>
                <a:close/>
                <a:moveTo>
                  <a:pt x="6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40"/>
                  <a:pt x="48" y="40"/>
                  <a:pt x="48" y="40"/>
                </a:cubicBezTo>
                <a:cubicBezTo>
                  <a:pt x="64" y="40"/>
                  <a:pt x="64" y="40"/>
                  <a:pt x="64" y="40"/>
                </a:cubicBezTo>
                <a:lnTo>
                  <a:pt x="64" y="24"/>
                </a:lnTo>
                <a:close/>
                <a:moveTo>
                  <a:pt x="120" y="40"/>
                </a:moveTo>
                <a:cubicBezTo>
                  <a:pt x="136" y="40"/>
                  <a:pt x="136" y="40"/>
                  <a:pt x="136" y="40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20" y="24"/>
                  <a:pt x="120" y="24"/>
                  <a:pt x="120" y="24"/>
                </a:cubicBezTo>
                <a:lnTo>
                  <a:pt x="120" y="40"/>
                </a:lnTo>
                <a:close/>
                <a:moveTo>
                  <a:pt x="14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53" y="112"/>
                  <a:pt x="160" y="105"/>
                  <a:pt x="160" y="9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moveTo>
                  <a:pt x="152" y="96"/>
                </a:moveTo>
                <a:cubicBezTo>
                  <a:pt x="152" y="100"/>
                  <a:pt x="148" y="104"/>
                  <a:pt x="144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8" y="8"/>
                  <a:pt x="152" y="12"/>
                  <a:pt x="152" y="16"/>
                </a:cubicBezTo>
                <a:lnTo>
                  <a:pt x="152" y="96"/>
                </a:lnTo>
                <a:close/>
                <a:moveTo>
                  <a:pt x="108" y="64"/>
                </a:moveTo>
                <a:cubicBezTo>
                  <a:pt x="124" y="64"/>
                  <a:pt x="124" y="64"/>
                  <a:pt x="124" y="64"/>
                </a:cubicBezTo>
                <a:cubicBezTo>
                  <a:pt x="124" y="48"/>
                  <a:pt x="124" y="48"/>
                  <a:pt x="124" y="48"/>
                </a:cubicBezTo>
                <a:cubicBezTo>
                  <a:pt x="108" y="48"/>
                  <a:pt x="108" y="48"/>
                  <a:pt x="108" y="48"/>
                </a:cubicBezTo>
                <a:lnTo>
                  <a:pt x="108" y="64"/>
                </a:lnTo>
                <a:close/>
                <a:moveTo>
                  <a:pt x="52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6" y="64"/>
                  <a:pt x="36" y="64"/>
                  <a:pt x="36" y="64"/>
                </a:cubicBezTo>
                <a:cubicBezTo>
                  <a:pt x="52" y="64"/>
                  <a:pt x="52" y="64"/>
                  <a:pt x="52" y="64"/>
                </a:cubicBezTo>
                <a:lnTo>
                  <a:pt x="52" y="48"/>
                </a:lnTo>
                <a:close/>
                <a:moveTo>
                  <a:pt x="40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4" y="40"/>
                  <a:pt x="24" y="40"/>
                  <a:pt x="24" y="40"/>
                </a:cubicBezTo>
                <a:cubicBezTo>
                  <a:pt x="40" y="40"/>
                  <a:pt x="40" y="40"/>
                  <a:pt x="40" y="40"/>
                </a:cubicBezTo>
                <a:lnTo>
                  <a:pt x="40" y="24"/>
                </a:lnTo>
                <a:close/>
                <a:moveTo>
                  <a:pt x="44" y="88"/>
                </a:moveTo>
                <a:cubicBezTo>
                  <a:pt x="116" y="88"/>
                  <a:pt x="116" y="88"/>
                  <a:pt x="116" y="88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44" y="72"/>
                  <a:pt x="44" y="72"/>
                  <a:pt x="44" y="72"/>
                </a:cubicBezTo>
                <a:lnTo>
                  <a:pt x="44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235"/>
          <p:cNvSpPr>
            <a:spLocks noEditPoints="1"/>
          </p:cNvSpPr>
          <p:nvPr/>
        </p:nvSpPr>
        <p:spPr bwMode="auto">
          <a:xfrm>
            <a:off x="2960808" y="1763925"/>
            <a:ext cx="334275" cy="274235"/>
          </a:xfrm>
          <a:custGeom>
            <a:avLst/>
            <a:gdLst>
              <a:gd name="T0" fmla="*/ 172 w 176"/>
              <a:gd name="T1" fmla="*/ 0 h 144"/>
              <a:gd name="T2" fmla="*/ 4 w 176"/>
              <a:gd name="T3" fmla="*/ 0 h 144"/>
              <a:gd name="T4" fmla="*/ 0 w 176"/>
              <a:gd name="T5" fmla="*/ 4 h 144"/>
              <a:gd name="T6" fmla="*/ 0 w 176"/>
              <a:gd name="T7" fmla="*/ 116 h 144"/>
              <a:gd name="T8" fmla="*/ 4 w 176"/>
              <a:gd name="T9" fmla="*/ 120 h 144"/>
              <a:gd name="T10" fmla="*/ 36 w 176"/>
              <a:gd name="T11" fmla="*/ 120 h 144"/>
              <a:gd name="T12" fmla="*/ 40 w 176"/>
              <a:gd name="T13" fmla="*/ 116 h 144"/>
              <a:gd name="T14" fmla="*/ 36 w 176"/>
              <a:gd name="T15" fmla="*/ 112 h 144"/>
              <a:gd name="T16" fmla="*/ 8 w 176"/>
              <a:gd name="T17" fmla="*/ 112 h 144"/>
              <a:gd name="T18" fmla="*/ 8 w 176"/>
              <a:gd name="T19" fmla="*/ 8 h 144"/>
              <a:gd name="T20" fmla="*/ 168 w 176"/>
              <a:gd name="T21" fmla="*/ 8 h 144"/>
              <a:gd name="T22" fmla="*/ 168 w 176"/>
              <a:gd name="T23" fmla="*/ 112 h 144"/>
              <a:gd name="T24" fmla="*/ 140 w 176"/>
              <a:gd name="T25" fmla="*/ 112 h 144"/>
              <a:gd name="T26" fmla="*/ 136 w 176"/>
              <a:gd name="T27" fmla="*/ 116 h 144"/>
              <a:gd name="T28" fmla="*/ 140 w 176"/>
              <a:gd name="T29" fmla="*/ 120 h 144"/>
              <a:gd name="T30" fmla="*/ 172 w 176"/>
              <a:gd name="T31" fmla="*/ 120 h 144"/>
              <a:gd name="T32" fmla="*/ 176 w 176"/>
              <a:gd name="T33" fmla="*/ 116 h 144"/>
              <a:gd name="T34" fmla="*/ 176 w 176"/>
              <a:gd name="T35" fmla="*/ 4 h 144"/>
              <a:gd name="T36" fmla="*/ 172 w 176"/>
              <a:gd name="T37" fmla="*/ 0 h 144"/>
              <a:gd name="T38" fmla="*/ 139 w 176"/>
              <a:gd name="T39" fmla="*/ 137 h 144"/>
              <a:gd name="T40" fmla="*/ 91 w 176"/>
              <a:gd name="T41" fmla="*/ 81 h 144"/>
              <a:gd name="T42" fmla="*/ 91 w 176"/>
              <a:gd name="T43" fmla="*/ 81 h 144"/>
              <a:gd name="T44" fmla="*/ 88 w 176"/>
              <a:gd name="T45" fmla="*/ 80 h 144"/>
              <a:gd name="T46" fmla="*/ 85 w 176"/>
              <a:gd name="T47" fmla="*/ 81 h 144"/>
              <a:gd name="T48" fmla="*/ 85 w 176"/>
              <a:gd name="T49" fmla="*/ 81 h 144"/>
              <a:gd name="T50" fmla="*/ 37 w 176"/>
              <a:gd name="T51" fmla="*/ 137 h 144"/>
              <a:gd name="T52" fmla="*/ 37 w 176"/>
              <a:gd name="T53" fmla="*/ 137 h 144"/>
              <a:gd name="T54" fmla="*/ 36 w 176"/>
              <a:gd name="T55" fmla="*/ 140 h 144"/>
              <a:gd name="T56" fmla="*/ 40 w 176"/>
              <a:gd name="T57" fmla="*/ 144 h 144"/>
              <a:gd name="T58" fmla="*/ 136 w 176"/>
              <a:gd name="T59" fmla="*/ 144 h 144"/>
              <a:gd name="T60" fmla="*/ 140 w 176"/>
              <a:gd name="T61" fmla="*/ 140 h 144"/>
              <a:gd name="T62" fmla="*/ 139 w 176"/>
              <a:gd name="T63" fmla="*/ 137 h 144"/>
              <a:gd name="T64" fmla="*/ 49 w 176"/>
              <a:gd name="T65" fmla="*/ 136 h 144"/>
              <a:gd name="T66" fmla="*/ 88 w 176"/>
              <a:gd name="T67" fmla="*/ 90 h 144"/>
              <a:gd name="T68" fmla="*/ 127 w 176"/>
              <a:gd name="T69" fmla="*/ 136 h 144"/>
              <a:gd name="T70" fmla="*/ 49 w 176"/>
              <a:gd name="T71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44">
                <a:moveTo>
                  <a:pt x="17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8"/>
                  <a:pt x="2" y="120"/>
                  <a:pt x="4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8" y="120"/>
                  <a:pt x="40" y="118"/>
                  <a:pt x="40" y="116"/>
                </a:cubicBezTo>
                <a:cubicBezTo>
                  <a:pt x="40" y="114"/>
                  <a:pt x="38" y="112"/>
                  <a:pt x="36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38" y="112"/>
                  <a:pt x="136" y="114"/>
                  <a:pt x="136" y="116"/>
                </a:cubicBezTo>
                <a:cubicBezTo>
                  <a:pt x="136" y="118"/>
                  <a:pt x="138" y="120"/>
                  <a:pt x="140" y="120"/>
                </a:cubicBezTo>
                <a:cubicBezTo>
                  <a:pt x="172" y="120"/>
                  <a:pt x="172" y="120"/>
                  <a:pt x="172" y="120"/>
                </a:cubicBezTo>
                <a:cubicBezTo>
                  <a:pt x="174" y="120"/>
                  <a:pt x="176" y="118"/>
                  <a:pt x="176" y="116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  <a:moveTo>
                  <a:pt x="139" y="137"/>
                </a:moveTo>
                <a:cubicBezTo>
                  <a:pt x="91" y="81"/>
                  <a:pt x="91" y="81"/>
                  <a:pt x="91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90" y="81"/>
                  <a:pt x="89" y="80"/>
                  <a:pt x="88" y="80"/>
                </a:cubicBezTo>
                <a:cubicBezTo>
                  <a:pt x="87" y="80"/>
                  <a:pt x="86" y="81"/>
                  <a:pt x="85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6" y="138"/>
                  <a:pt x="36" y="139"/>
                  <a:pt x="36" y="140"/>
                </a:cubicBezTo>
                <a:cubicBezTo>
                  <a:pt x="36" y="142"/>
                  <a:pt x="38" y="144"/>
                  <a:pt x="40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38" y="144"/>
                  <a:pt x="140" y="142"/>
                  <a:pt x="140" y="140"/>
                </a:cubicBezTo>
                <a:cubicBezTo>
                  <a:pt x="140" y="139"/>
                  <a:pt x="140" y="138"/>
                  <a:pt x="139" y="137"/>
                </a:cubicBezTo>
                <a:close/>
                <a:moveTo>
                  <a:pt x="49" y="136"/>
                </a:moveTo>
                <a:cubicBezTo>
                  <a:pt x="88" y="90"/>
                  <a:pt x="88" y="90"/>
                  <a:pt x="88" y="90"/>
                </a:cubicBezTo>
                <a:cubicBezTo>
                  <a:pt x="127" y="136"/>
                  <a:pt x="127" y="136"/>
                  <a:pt x="127" y="136"/>
                </a:cubicBezTo>
                <a:lnTo>
                  <a:pt x="49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236"/>
          <p:cNvSpPr>
            <a:spLocks noEditPoints="1"/>
          </p:cNvSpPr>
          <p:nvPr/>
        </p:nvSpPr>
        <p:spPr bwMode="auto">
          <a:xfrm>
            <a:off x="3600149" y="1733093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8 h 176"/>
              <a:gd name="T12" fmla="*/ 157 w 176"/>
              <a:gd name="T13" fmla="*/ 48 h 176"/>
              <a:gd name="T14" fmla="*/ 88 w 176"/>
              <a:gd name="T15" fmla="*/ 48 h 176"/>
              <a:gd name="T16" fmla="*/ 48 w 176"/>
              <a:gd name="T17" fmla="*/ 83 h 176"/>
              <a:gd name="T18" fmla="*/ 24 w 176"/>
              <a:gd name="T19" fmla="*/ 41 h 176"/>
              <a:gd name="T20" fmla="*/ 88 w 176"/>
              <a:gd name="T21" fmla="*/ 8 h 176"/>
              <a:gd name="T22" fmla="*/ 60 w 176"/>
              <a:gd name="T23" fmla="*/ 103 h 176"/>
              <a:gd name="T24" fmla="*/ 56 w 176"/>
              <a:gd name="T25" fmla="*/ 88 h 176"/>
              <a:gd name="T26" fmla="*/ 88 w 176"/>
              <a:gd name="T27" fmla="*/ 56 h 176"/>
              <a:gd name="T28" fmla="*/ 120 w 176"/>
              <a:gd name="T29" fmla="*/ 88 h 176"/>
              <a:gd name="T30" fmla="*/ 88 w 176"/>
              <a:gd name="T31" fmla="*/ 120 h 176"/>
              <a:gd name="T32" fmla="*/ 60 w 176"/>
              <a:gd name="T33" fmla="*/ 103 h 176"/>
              <a:gd name="T34" fmla="*/ 60 w 176"/>
              <a:gd name="T35" fmla="*/ 103 h 176"/>
              <a:gd name="T36" fmla="*/ 79 w 176"/>
              <a:gd name="T37" fmla="*/ 167 h 176"/>
              <a:gd name="T38" fmla="*/ 8 w 176"/>
              <a:gd name="T39" fmla="*/ 88 h 176"/>
              <a:gd name="T40" fmla="*/ 19 w 176"/>
              <a:gd name="T41" fmla="*/ 48 h 176"/>
              <a:gd name="T42" fmla="*/ 53 w 176"/>
              <a:gd name="T43" fmla="*/ 107 h 176"/>
              <a:gd name="T44" fmla="*/ 88 w 176"/>
              <a:gd name="T45" fmla="*/ 128 h 176"/>
              <a:gd name="T46" fmla="*/ 104 w 176"/>
              <a:gd name="T47" fmla="*/ 125 h 176"/>
              <a:gd name="T48" fmla="*/ 79 w 176"/>
              <a:gd name="T49" fmla="*/ 167 h 176"/>
              <a:gd name="T50" fmla="*/ 88 w 176"/>
              <a:gd name="T51" fmla="*/ 168 h 176"/>
              <a:gd name="T52" fmla="*/ 123 w 176"/>
              <a:gd name="T53" fmla="*/ 108 h 176"/>
              <a:gd name="T54" fmla="*/ 123 w 176"/>
              <a:gd name="T55" fmla="*/ 108 h 176"/>
              <a:gd name="T56" fmla="*/ 128 w 176"/>
              <a:gd name="T57" fmla="*/ 88 h 176"/>
              <a:gd name="T58" fmla="*/ 112 w 176"/>
              <a:gd name="T59" fmla="*/ 56 h 176"/>
              <a:gd name="T60" fmla="*/ 161 w 176"/>
              <a:gd name="T61" fmla="*/ 56 h 176"/>
              <a:gd name="T62" fmla="*/ 168 w 176"/>
              <a:gd name="T63" fmla="*/ 88 h 176"/>
              <a:gd name="T64" fmla="*/ 88 w 176"/>
              <a:gd name="T6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8"/>
                </a:moveTo>
                <a:cubicBezTo>
                  <a:pt x="118" y="8"/>
                  <a:pt x="143" y="24"/>
                  <a:pt x="157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68" y="48"/>
                  <a:pt x="51" y="63"/>
                  <a:pt x="48" y="83"/>
                </a:cubicBezTo>
                <a:cubicBezTo>
                  <a:pt x="24" y="41"/>
                  <a:pt x="24" y="41"/>
                  <a:pt x="24" y="41"/>
                </a:cubicBezTo>
                <a:cubicBezTo>
                  <a:pt x="38" y="21"/>
                  <a:pt x="62" y="8"/>
                  <a:pt x="88" y="8"/>
                </a:cubicBezTo>
                <a:moveTo>
                  <a:pt x="60" y="103"/>
                </a:moveTo>
                <a:cubicBezTo>
                  <a:pt x="57" y="98"/>
                  <a:pt x="56" y="93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  <a:cubicBezTo>
                  <a:pt x="76" y="120"/>
                  <a:pt x="65" y="11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lose/>
                <a:moveTo>
                  <a:pt x="79" y="167"/>
                </a:moveTo>
                <a:cubicBezTo>
                  <a:pt x="39" y="163"/>
                  <a:pt x="8" y="129"/>
                  <a:pt x="8" y="88"/>
                </a:cubicBezTo>
                <a:cubicBezTo>
                  <a:pt x="8" y="73"/>
                  <a:pt x="12" y="60"/>
                  <a:pt x="19" y="48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9" y="119"/>
                  <a:pt x="73" y="128"/>
                  <a:pt x="88" y="128"/>
                </a:cubicBezTo>
                <a:cubicBezTo>
                  <a:pt x="94" y="128"/>
                  <a:pt x="99" y="127"/>
                  <a:pt x="104" y="125"/>
                </a:cubicBezTo>
                <a:lnTo>
                  <a:pt x="79" y="167"/>
                </a:lnTo>
                <a:close/>
                <a:moveTo>
                  <a:pt x="88" y="16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6" y="102"/>
                  <a:pt x="128" y="95"/>
                  <a:pt x="128" y="88"/>
                </a:cubicBezTo>
                <a:cubicBezTo>
                  <a:pt x="128" y="75"/>
                  <a:pt x="122" y="63"/>
                  <a:pt x="112" y="56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6" y="66"/>
                  <a:pt x="168" y="77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237"/>
          <p:cNvSpPr>
            <a:spLocks noEditPoints="1"/>
          </p:cNvSpPr>
          <p:nvPr/>
        </p:nvSpPr>
        <p:spPr bwMode="auto">
          <a:xfrm>
            <a:off x="4239490" y="1817473"/>
            <a:ext cx="334275" cy="150911"/>
          </a:xfrm>
          <a:custGeom>
            <a:avLst/>
            <a:gdLst>
              <a:gd name="T0" fmla="*/ 136 w 176"/>
              <a:gd name="T1" fmla="*/ 26 h 80"/>
              <a:gd name="T2" fmla="*/ 143 w 176"/>
              <a:gd name="T3" fmla="*/ 26 h 80"/>
              <a:gd name="T4" fmla="*/ 144 w 176"/>
              <a:gd name="T5" fmla="*/ 0 h 80"/>
              <a:gd name="T6" fmla="*/ 0 w 176"/>
              <a:gd name="T7" fmla="*/ 32 h 80"/>
              <a:gd name="T8" fmla="*/ 32 w 176"/>
              <a:gd name="T9" fmla="*/ 80 h 80"/>
              <a:gd name="T10" fmla="*/ 176 w 176"/>
              <a:gd name="T11" fmla="*/ 48 h 80"/>
              <a:gd name="T12" fmla="*/ 144 w 176"/>
              <a:gd name="T13" fmla="*/ 0 h 80"/>
              <a:gd name="T14" fmla="*/ 73 w 176"/>
              <a:gd name="T15" fmla="*/ 26 h 80"/>
              <a:gd name="T16" fmla="*/ 66 w 176"/>
              <a:gd name="T17" fmla="*/ 26 h 80"/>
              <a:gd name="T18" fmla="*/ 73 w 176"/>
              <a:gd name="T19" fmla="*/ 56 h 80"/>
              <a:gd name="T20" fmla="*/ 66 w 176"/>
              <a:gd name="T21" fmla="*/ 33 h 80"/>
              <a:gd name="T22" fmla="*/ 73 w 176"/>
              <a:gd name="T23" fmla="*/ 56 h 80"/>
              <a:gd name="T24" fmla="*/ 46 w 176"/>
              <a:gd name="T25" fmla="*/ 56 h 80"/>
              <a:gd name="T26" fmla="*/ 42 w 176"/>
              <a:gd name="T27" fmla="*/ 32 h 80"/>
              <a:gd name="T28" fmla="*/ 40 w 176"/>
              <a:gd name="T29" fmla="*/ 42 h 80"/>
              <a:gd name="T30" fmla="*/ 30 w 176"/>
              <a:gd name="T31" fmla="*/ 56 h 80"/>
              <a:gd name="T32" fmla="*/ 30 w 176"/>
              <a:gd name="T33" fmla="*/ 24 h 80"/>
              <a:gd name="T34" fmla="*/ 34 w 176"/>
              <a:gd name="T35" fmla="*/ 48 h 80"/>
              <a:gd name="T36" fmla="*/ 36 w 176"/>
              <a:gd name="T37" fmla="*/ 37 h 80"/>
              <a:gd name="T38" fmla="*/ 46 w 176"/>
              <a:gd name="T39" fmla="*/ 24 h 80"/>
              <a:gd name="T40" fmla="*/ 50 w 176"/>
              <a:gd name="T41" fmla="*/ 48 h 80"/>
              <a:gd name="T42" fmla="*/ 52 w 176"/>
              <a:gd name="T43" fmla="*/ 37 h 80"/>
              <a:gd name="T44" fmla="*/ 62 w 176"/>
              <a:gd name="T45" fmla="*/ 24 h 80"/>
              <a:gd name="T46" fmla="*/ 168 w 176"/>
              <a:gd name="T47" fmla="*/ 48 h 80"/>
              <a:gd name="T48" fmla="*/ 64 w 176"/>
              <a:gd name="T49" fmla="*/ 72 h 80"/>
              <a:gd name="T50" fmla="*/ 88 w 176"/>
              <a:gd name="T51" fmla="*/ 32 h 80"/>
              <a:gd name="T52" fmla="*/ 144 w 176"/>
              <a:gd name="T53" fmla="*/ 8 h 80"/>
              <a:gd name="T54" fmla="*/ 168 w 176"/>
              <a:gd name="T55" fmla="*/ 48 h 80"/>
              <a:gd name="T56" fmla="*/ 116 w 176"/>
              <a:gd name="T57" fmla="*/ 56 h 80"/>
              <a:gd name="T58" fmla="*/ 127 w 176"/>
              <a:gd name="T59" fmla="*/ 43 h 80"/>
              <a:gd name="T60" fmla="*/ 116 w 176"/>
              <a:gd name="T61" fmla="*/ 37 h 80"/>
              <a:gd name="T62" fmla="*/ 128 w 176"/>
              <a:gd name="T63" fmla="*/ 30 h 80"/>
              <a:gd name="T64" fmla="*/ 109 w 176"/>
              <a:gd name="T65" fmla="*/ 24 h 80"/>
              <a:gd name="T66" fmla="*/ 136 w 176"/>
              <a:gd name="T67" fmla="*/ 56 h 80"/>
              <a:gd name="T68" fmla="*/ 143 w 176"/>
              <a:gd name="T69" fmla="*/ 33 h 80"/>
              <a:gd name="T70" fmla="*/ 136 w 176"/>
              <a:gd name="T71" fmla="*/ 5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80">
                <a:moveTo>
                  <a:pt x="140" y="23"/>
                </a:moveTo>
                <a:cubicBezTo>
                  <a:pt x="138" y="23"/>
                  <a:pt x="136" y="24"/>
                  <a:pt x="136" y="26"/>
                </a:cubicBezTo>
                <a:cubicBezTo>
                  <a:pt x="136" y="28"/>
                  <a:pt x="138" y="30"/>
                  <a:pt x="140" y="30"/>
                </a:cubicBezTo>
                <a:cubicBezTo>
                  <a:pt x="142" y="30"/>
                  <a:pt x="143" y="28"/>
                  <a:pt x="143" y="26"/>
                </a:cubicBezTo>
                <a:cubicBezTo>
                  <a:pt x="143" y="24"/>
                  <a:pt x="142" y="23"/>
                  <a:pt x="140" y="23"/>
                </a:cubicBezTo>
                <a:moveTo>
                  <a:pt x="144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6"/>
                  <a:pt x="14" y="80"/>
                  <a:pt x="32" y="8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62" y="80"/>
                  <a:pt x="176" y="66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14"/>
                  <a:pt x="162" y="0"/>
                  <a:pt x="144" y="0"/>
                </a:cubicBezTo>
                <a:moveTo>
                  <a:pt x="69" y="23"/>
                </a:moveTo>
                <a:cubicBezTo>
                  <a:pt x="72" y="23"/>
                  <a:pt x="73" y="24"/>
                  <a:pt x="73" y="26"/>
                </a:cubicBezTo>
                <a:cubicBezTo>
                  <a:pt x="73" y="28"/>
                  <a:pt x="72" y="30"/>
                  <a:pt x="69" y="30"/>
                </a:cubicBezTo>
                <a:cubicBezTo>
                  <a:pt x="67" y="30"/>
                  <a:pt x="66" y="28"/>
                  <a:pt x="66" y="26"/>
                </a:cubicBezTo>
                <a:cubicBezTo>
                  <a:pt x="66" y="24"/>
                  <a:pt x="67" y="23"/>
                  <a:pt x="69" y="23"/>
                </a:cubicBezTo>
                <a:moveTo>
                  <a:pt x="73" y="56"/>
                </a:moveTo>
                <a:cubicBezTo>
                  <a:pt x="66" y="56"/>
                  <a:pt x="66" y="56"/>
                  <a:pt x="66" y="56"/>
                </a:cubicBezTo>
                <a:cubicBezTo>
                  <a:pt x="66" y="33"/>
                  <a:pt x="66" y="33"/>
                  <a:pt x="66" y="33"/>
                </a:cubicBezTo>
                <a:cubicBezTo>
                  <a:pt x="73" y="33"/>
                  <a:pt x="73" y="33"/>
                  <a:pt x="73" y="33"/>
                </a:cubicBezTo>
                <a:lnTo>
                  <a:pt x="73" y="56"/>
                </a:lnTo>
                <a:close/>
                <a:moveTo>
                  <a:pt x="54" y="56"/>
                </a:moveTo>
                <a:cubicBezTo>
                  <a:pt x="46" y="56"/>
                  <a:pt x="46" y="56"/>
                  <a:pt x="46" y="56"/>
                </a:cubicBezTo>
                <a:cubicBezTo>
                  <a:pt x="44" y="42"/>
                  <a:pt x="44" y="42"/>
                  <a:pt x="44" y="42"/>
                </a:cubicBezTo>
                <a:cubicBezTo>
                  <a:pt x="43" y="39"/>
                  <a:pt x="42" y="36"/>
                  <a:pt x="42" y="32"/>
                </a:cubicBezTo>
                <a:cubicBezTo>
                  <a:pt x="42" y="32"/>
                  <a:pt x="42" y="32"/>
                  <a:pt x="42" y="32"/>
                </a:cubicBezTo>
                <a:cubicBezTo>
                  <a:pt x="41" y="36"/>
                  <a:pt x="41" y="39"/>
                  <a:pt x="40" y="42"/>
                </a:cubicBezTo>
                <a:cubicBezTo>
                  <a:pt x="37" y="56"/>
                  <a:pt x="37" y="56"/>
                  <a:pt x="37" y="56"/>
                </a:cubicBezTo>
                <a:cubicBezTo>
                  <a:pt x="30" y="56"/>
                  <a:pt x="30" y="56"/>
                  <a:pt x="30" y="56"/>
                </a:cubicBezTo>
                <a:cubicBezTo>
                  <a:pt x="22" y="24"/>
                  <a:pt x="22" y="24"/>
                  <a:pt x="2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2" y="37"/>
                  <a:pt x="32" y="37"/>
                  <a:pt x="32" y="37"/>
                </a:cubicBezTo>
                <a:cubicBezTo>
                  <a:pt x="33" y="41"/>
                  <a:pt x="33" y="45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5"/>
                  <a:pt x="35" y="41"/>
                  <a:pt x="36" y="37"/>
                </a:cubicBezTo>
                <a:cubicBezTo>
                  <a:pt x="39" y="24"/>
                  <a:pt x="39" y="24"/>
                  <a:pt x="39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41"/>
                  <a:pt x="50" y="45"/>
                  <a:pt x="50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5"/>
                  <a:pt x="52" y="41"/>
                  <a:pt x="52" y="37"/>
                </a:cubicBezTo>
                <a:cubicBezTo>
                  <a:pt x="55" y="24"/>
                  <a:pt x="55" y="24"/>
                  <a:pt x="55" y="24"/>
                </a:cubicBezTo>
                <a:cubicBezTo>
                  <a:pt x="62" y="24"/>
                  <a:pt x="62" y="24"/>
                  <a:pt x="62" y="24"/>
                </a:cubicBezTo>
                <a:lnTo>
                  <a:pt x="54" y="56"/>
                </a:lnTo>
                <a:close/>
                <a:moveTo>
                  <a:pt x="168" y="48"/>
                </a:moveTo>
                <a:cubicBezTo>
                  <a:pt x="168" y="61"/>
                  <a:pt x="157" y="72"/>
                  <a:pt x="14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77" y="72"/>
                  <a:pt x="88" y="61"/>
                  <a:pt x="88" y="48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19"/>
                  <a:pt x="99" y="8"/>
                  <a:pt x="112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57" y="8"/>
                  <a:pt x="168" y="19"/>
                  <a:pt x="168" y="32"/>
                </a:cubicBezTo>
                <a:lnTo>
                  <a:pt x="168" y="48"/>
                </a:lnTo>
                <a:close/>
                <a:moveTo>
                  <a:pt x="109" y="56"/>
                </a:moveTo>
                <a:cubicBezTo>
                  <a:pt x="116" y="56"/>
                  <a:pt x="116" y="56"/>
                  <a:pt x="116" y="56"/>
                </a:cubicBezTo>
                <a:cubicBezTo>
                  <a:pt x="116" y="43"/>
                  <a:pt x="116" y="43"/>
                  <a:pt x="116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37"/>
                  <a:pt x="127" y="37"/>
                  <a:pt x="127" y="37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28" y="30"/>
                  <a:pt x="128" y="30"/>
                  <a:pt x="128" y="30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09" y="24"/>
                  <a:pt x="109" y="24"/>
                  <a:pt x="109" y="24"/>
                </a:cubicBezTo>
                <a:lnTo>
                  <a:pt x="109" y="56"/>
                </a:lnTo>
                <a:close/>
                <a:moveTo>
                  <a:pt x="136" y="56"/>
                </a:moveTo>
                <a:cubicBezTo>
                  <a:pt x="143" y="56"/>
                  <a:pt x="143" y="56"/>
                  <a:pt x="143" y="56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36" y="33"/>
                  <a:pt x="136" y="33"/>
                  <a:pt x="136" y="33"/>
                </a:cubicBezTo>
                <a:lnTo>
                  <a:pt x="136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6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3696921" y="411510"/>
            <a:ext cx="1750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E-commerce</a:t>
            </a:r>
            <a:endParaRPr lang="uk-UA" sz="2400" dirty="0"/>
          </a:p>
        </p:txBody>
      </p:sp>
      <p:sp>
        <p:nvSpPr>
          <p:cNvPr id="61" name="Freeform 243"/>
          <p:cNvSpPr>
            <a:spLocks noEditPoints="1"/>
          </p:cNvSpPr>
          <p:nvPr/>
        </p:nvSpPr>
        <p:spPr bwMode="auto">
          <a:xfrm>
            <a:off x="1548312" y="1151961"/>
            <a:ext cx="335898" cy="243404"/>
          </a:xfrm>
          <a:custGeom>
            <a:avLst/>
            <a:gdLst>
              <a:gd name="T0" fmla="*/ 132 w 176"/>
              <a:gd name="T1" fmla="*/ 104 h 128"/>
              <a:gd name="T2" fmla="*/ 148 w 176"/>
              <a:gd name="T3" fmla="*/ 104 h 128"/>
              <a:gd name="T4" fmla="*/ 152 w 176"/>
              <a:gd name="T5" fmla="*/ 100 h 128"/>
              <a:gd name="T6" fmla="*/ 152 w 176"/>
              <a:gd name="T7" fmla="*/ 84 h 128"/>
              <a:gd name="T8" fmla="*/ 148 w 176"/>
              <a:gd name="T9" fmla="*/ 80 h 128"/>
              <a:gd name="T10" fmla="*/ 132 w 176"/>
              <a:gd name="T11" fmla="*/ 80 h 128"/>
              <a:gd name="T12" fmla="*/ 128 w 176"/>
              <a:gd name="T13" fmla="*/ 84 h 128"/>
              <a:gd name="T14" fmla="*/ 128 w 176"/>
              <a:gd name="T15" fmla="*/ 100 h 128"/>
              <a:gd name="T16" fmla="*/ 132 w 176"/>
              <a:gd name="T17" fmla="*/ 104 h 128"/>
              <a:gd name="T18" fmla="*/ 168 w 176"/>
              <a:gd name="T19" fmla="*/ 0 h 128"/>
              <a:gd name="T20" fmla="*/ 8 w 176"/>
              <a:gd name="T21" fmla="*/ 0 h 128"/>
              <a:gd name="T22" fmla="*/ 0 w 176"/>
              <a:gd name="T23" fmla="*/ 8 h 128"/>
              <a:gd name="T24" fmla="*/ 0 w 176"/>
              <a:gd name="T25" fmla="*/ 120 h 128"/>
              <a:gd name="T26" fmla="*/ 8 w 176"/>
              <a:gd name="T27" fmla="*/ 128 h 128"/>
              <a:gd name="T28" fmla="*/ 168 w 176"/>
              <a:gd name="T29" fmla="*/ 128 h 128"/>
              <a:gd name="T30" fmla="*/ 176 w 176"/>
              <a:gd name="T31" fmla="*/ 120 h 128"/>
              <a:gd name="T32" fmla="*/ 176 w 176"/>
              <a:gd name="T33" fmla="*/ 8 h 128"/>
              <a:gd name="T34" fmla="*/ 168 w 176"/>
              <a:gd name="T35" fmla="*/ 0 h 128"/>
              <a:gd name="T36" fmla="*/ 168 w 176"/>
              <a:gd name="T37" fmla="*/ 120 h 128"/>
              <a:gd name="T38" fmla="*/ 8 w 176"/>
              <a:gd name="T39" fmla="*/ 120 h 128"/>
              <a:gd name="T40" fmla="*/ 8 w 176"/>
              <a:gd name="T41" fmla="*/ 56 h 128"/>
              <a:gd name="T42" fmla="*/ 168 w 176"/>
              <a:gd name="T43" fmla="*/ 56 h 128"/>
              <a:gd name="T44" fmla="*/ 168 w 176"/>
              <a:gd name="T45" fmla="*/ 120 h 128"/>
              <a:gd name="T46" fmla="*/ 168 w 176"/>
              <a:gd name="T47" fmla="*/ 24 h 128"/>
              <a:gd name="T48" fmla="*/ 8 w 176"/>
              <a:gd name="T49" fmla="*/ 24 h 128"/>
              <a:gd name="T50" fmla="*/ 8 w 176"/>
              <a:gd name="T51" fmla="*/ 8 h 128"/>
              <a:gd name="T52" fmla="*/ 168 w 176"/>
              <a:gd name="T53" fmla="*/ 8 h 128"/>
              <a:gd name="T54" fmla="*/ 168 w 176"/>
              <a:gd name="T55" fmla="*/ 24 h 128"/>
              <a:gd name="T56" fmla="*/ 28 w 176"/>
              <a:gd name="T57" fmla="*/ 88 h 128"/>
              <a:gd name="T58" fmla="*/ 100 w 176"/>
              <a:gd name="T59" fmla="*/ 88 h 128"/>
              <a:gd name="T60" fmla="*/ 104 w 176"/>
              <a:gd name="T61" fmla="*/ 84 h 128"/>
              <a:gd name="T62" fmla="*/ 100 w 176"/>
              <a:gd name="T63" fmla="*/ 80 h 128"/>
              <a:gd name="T64" fmla="*/ 28 w 176"/>
              <a:gd name="T65" fmla="*/ 80 h 128"/>
              <a:gd name="T66" fmla="*/ 24 w 176"/>
              <a:gd name="T67" fmla="*/ 84 h 128"/>
              <a:gd name="T68" fmla="*/ 28 w 176"/>
              <a:gd name="T69" fmla="*/ 88 h 128"/>
              <a:gd name="T70" fmla="*/ 28 w 176"/>
              <a:gd name="T71" fmla="*/ 104 h 128"/>
              <a:gd name="T72" fmla="*/ 84 w 176"/>
              <a:gd name="T73" fmla="*/ 104 h 128"/>
              <a:gd name="T74" fmla="*/ 88 w 176"/>
              <a:gd name="T75" fmla="*/ 100 h 128"/>
              <a:gd name="T76" fmla="*/ 84 w 176"/>
              <a:gd name="T77" fmla="*/ 96 h 128"/>
              <a:gd name="T78" fmla="*/ 28 w 176"/>
              <a:gd name="T79" fmla="*/ 96 h 128"/>
              <a:gd name="T80" fmla="*/ 24 w 176"/>
              <a:gd name="T81" fmla="*/ 100 h 128"/>
              <a:gd name="T82" fmla="*/ 28 w 176"/>
              <a:gd name="T8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28">
                <a:moveTo>
                  <a:pt x="132" y="104"/>
                </a:move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0" y="80"/>
                  <a:pt x="128" y="82"/>
                  <a:pt x="128" y="8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28" y="102"/>
                  <a:pt x="130" y="104"/>
                  <a:pt x="132" y="104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120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28" y="88"/>
                </a:moveTo>
                <a:cubicBezTo>
                  <a:pt x="100" y="88"/>
                  <a:pt x="100" y="88"/>
                  <a:pt x="100" y="88"/>
                </a:cubicBezTo>
                <a:cubicBezTo>
                  <a:pt x="102" y="88"/>
                  <a:pt x="104" y="86"/>
                  <a:pt x="104" y="84"/>
                </a:cubicBezTo>
                <a:cubicBezTo>
                  <a:pt x="104" y="82"/>
                  <a:pt x="102" y="80"/>
                  <a:pt x="100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6" y="80"/>
                  <a:pt x="24" y="82"/>
                  <a:pt x="24" y="84"/>
                </a:cubicBezTo>
                <a:cubicBezTo>
                  <a:pt x="24" y="86"/>
                  <a:pt x="26" y="88"/>
                  <a:pt x="28" y="88"/>
                </a:cubicBezTo>
                <a:moveTo>
                  <a:pt x="28" y="104"/>
                </a:moveTo>
                <a:cubicBezTo>
                  <a:pt x="84" y="104"/>
                  <a:pt x="84" y="104"/>
                  <a:pt x="84" y="104"/>
                </a:cubicBezTo>
                <a:cubicBezTo>
                  <a:pt x="86" y="104"/>
                  <a:pt x="88" y="102"/>
                  <a:pt x="88" y="100"/>
                </a:cubicBezTo>
                <a:cubicBezTo>
                  <a:pt x="88" y="98"/>
                  <a:pt x="86" y="96"/>
                  <a:pt x="84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44"/>
          <p:cNvSpPr>
            <a:spLocks noEditPoints="1"/>
          </p:cNvSpPr>
          <p:nvPr/>
        </p:nvSpPr>
        <p:spPr bwMode="auto">
          <a:xfrm>
            <a:off x="2187653" y="1137357"/>
            <a:ext cx="334275" cy="272613"/>
          </a:xfrm>
          <a:custGeom>
            <a:avLst/>
            <a:gdLst>
              <a:gd name="T0" fmla="*/ 100 w 176"/>
              <a:gd name="T1" fmla="*/ 120 h 144"/>
              <a:gd name="T2" fmla="*/ 116 w 176"/>
              <a:gd name="T3" fmla="*/ 120 h 144"/>
              <a:gd name="T4" fmla="*/ 120 w 176"/>
              <a:gd name="T5" fmla="*/ 116 h 144"/>
              <a:gd name="T6" fmla="*/ 120 w 176"/>
              <a:gd name="T7" fmla="*/ 100 h 144"/>
              <a:gd name="T8" fmla="*/ 116 w 176"/>
              <a:gd name="T9" fmla="*/ 96 h 144"/>
              <a:gd name="T10" fmla="*/ 100 w 176"/>
              <a:gd name="T11" fmla="*/ 96 h 144"/>
              <a:gd name="T12" fmla="*/ 96 w 176"/>
              <a:gd name="T13" fmla="*/ 100 h 144"/>
              <a:gd name="T14" fmla="*/ 96 w 176"/>
              <a:gd name="T15" fmla="*/ 116 h 144"/>
              <a:gd name="T16" fmla="*/ 100 w 176"/>
              <a:gd name="T17" fmla="*/ 120 h 144"/>
              <a:gd name="T18" fmla="*/ 28 w 176"/>
              <a:gd name="T19" fmla="*/ 104 h 144"/>
              <a:gd name="T20" fmla="*/ 76 w 176"/>
              <a:gd name="T21" fmla="*/ 104 h 144"/>
              <a:gd name="T22" fmla="*/ 80 w 176"/>
              <a:gd name="T23" fmla="*/ 100 h 144"/>
              <a:gd name="T24" fmla="*/ 76 w 176"/>
              <a:gd name="T25" fmla="*/ 96 h 144"/>
              <a:gd name="T26" fmla="*/ 28 w 176"/>
              <a:gd name="T27" fmla="*/ 96 h 144"/>
              <a:gd name="T28" fmla="*/ 24 w 176"/>
              <a:gd name="T29" fmla="*/ 100 h 144"/>
              <a:gd name="T30" fmla="*/ 28 w 176"/>
              <a:gd name="T31" fmla="*/ 104 h 144"/>
              <a:gd name="T32" fmla="*/ 28 w 176"/>
              <a:gd name="T33" fmla="*/ 120 h 144"/>
              <a:gd name="T34" fmla="*/ 60 w 176"/>
              <a:gd name="T35" fmla="*/ 120 h 144"/>
              <a:gd name="T36" fmla="*/ 64 w 176"/>
              <a:gd name="T37" fmla="*/ 116 h 144"/>
              <a:gd name="T38" fmla="*/ 60 w 176"/>
              <a:gd name="T39" fmla="*/ 112 h 144"/>
              <a:gd name="T40" fmla="*/ 28 w 176"/>
              <a:gd name="T41" fmla="*/ 112 h 144"/>
              <a:gd name="T42" fmla="*/ 24 w 176"/>
              <a:gd name="T43" fmla="*/ 116 h 144"/>
              <a:gd name="T44" fmla="*/ 28 w 176"/>
              <a:gd name="T45" fmla="*/ 120 h 144"/>
              <a:gd name="T46" fmla="*/ 136 w 176"/>
              <a:gd name="T47" fmla="*/ 32 h 144"/>
              <a:gd name="T48" fmla="*/ 8 w 176"/>
              <a:gd name="T49" fmla="*/ 32 h 144"/>
              <a:gd name="T50" fmla="*/ 0 w 176"/>
              <a:gd name="T51" fmla="*/ 40 h 144"/>
              <a:gd name="T52" fmla="*/ 0 w 176"/>
              <a:gd name="T53" fmla="*/ 136 h 144"/>
              <a:gd name="T54" fmla="*/ 8 w 176"/>
              <a:gd name="T55" fmla="*/ 144 h 144"/>
              <a:gd name="T56" fmla="*/ 136 w 176"/>
              <a:gd name="T57" fmla="*/ 144 h 144"/>
              <a:gd name="T58" fmla="*/ 144 w 176"/>
              <a:gd name="T59" fmla="*/ 136 h 144"/>
              <a:gd name="T60" fmla="*/ 144 w 176"/>
              <a:gd name="T61" fmla="*/ 40 h 144"/>
              <a:gd name="T62" fmla="*/ 136 w 176"/>
              <a:gd name="T63" fmla="*/ 32 h 144"/>
              <a:gd name="T64" fmla="*/ 136 w 176"/>
              <a:gd name="T65" fmla="*/ 136 h 144"/>
              <a:gd name="T66" fmla="*/ 8 w 176"/>
              <a:gd name="T67" fmla="*/ 136 h 144"/>
              <a:gd name="T68" fmla="*/ 8 w 176"/>
              <a:gd name="T69" fmla="*/ 80 h 144"/>
              <a:gd name="T70" fmla="*/ 136 w 176"/>
              <a:gd name="T71" fmla="*/ 80 h 144"/>
              <a:gd name="T72" fmla="*/ 136 w 176"/>
              <a:gd name="T73" fmla="*/ 136 h 144"/>
              <a:gd name="T74" fmla="*/ 136 w 176"/>
              <a:gd name="T75" fmla="*/ 56 h 144"/>
              <a:gd name="T76" fmla="*/ 8 w 176"/>
              <a:gd name="T77" fmla="*/ 56 h 144"/>
              <a:gd name="T78" fmla="*/ 8 w 176"/>
              <a:gd name="T79" fmla="*/ 40 h 144"/>
              <a:gd name="T80" fmla="*/ 136 w 176"/>
              <a:gd name="T81" fmla="*/ 40 h 144"/>
              <a:gd name="T82" fmla="*/ 136 w 176"/>
              <a:gd name="T83" fmla="*/ 56 h 144"/>
              <a:gd name="T84" fmla="*/ 168 w 176"/>
              <a:gd name="T85" fmla="*/ 0 h 144"/>
              <a:gd name="T86" fmla="*/ 40 w 176"/>
              <a:gd name="T87" fmla="*/ 0 h 144"/>
              <a:gd name="T88" fmla="*/ 32 w 176"/>
              <a:gd name="T89" fmla="*/ 8 h 144"/>
              <a:gd name="T90" fmla="*/ 32 w 176"/>
              <a:gd name="T91" fmla="*/ 20 h 144"/>
              <a:gd name="T92" fmla="*/ 36 w 176"/>
              <a:gd name="T93" fmla="*/ 24 h 144"/>
              <a:gd name="T94" fmla="*/ 40 w 176"/>
              <a:gd name="T95" fmla="*/ 20 h 144"/>
              <a:gd name="T96" fmla="*/ 40 w 176"/>
              <a:gd name="T97" fmla="*/ 8 h 144"/>
              <a:gd name="T98" fmla="*/ 168 w 176"/>
              <a:gd name="T99" fmla="*/ 8 h 144"/>
              <a:gd name="T100" fmla="*/ 168 w 176"/>
              <a:gd name="T101" fmla="*/ 104 h 144"/>
              <a:gd name="T102" fmla="*/ 156 w 176"/>
              <a:gd name="T103" fmla="*/ 104 h 144"/>
              <a:gd name="T104" fmla="*/ 152 w 176"/>
              <a:gd name="T105" fmla="*/ 108 h 144"/>
              <a:gd name="T106" fmla="*/ 156 w 176"/>
              <a:gd name="T107" fmla="*/ 112 h 144"/>
              <a:gd name="T108" fmla="*/ 168 w 176"/>
              <a:gd name="T109" fmla="*/ 112 h 144"/>
              <a:gd name="T110" fmla="*/ 176 w 176"/>
              <a:gd name="T111" fmla="*/ 104 h 144"/>
              <a:gd name="T112" fmla="*/ 176 w 176"/>
              <a:gd name="T113" fmla="*/ 8 h 144"/>
              <a:gd name="T114" fmla="*/ 168 w 176"/>
              <a:gd name="T11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44">
                <a:moveTo>
                  <a:pt x="100" y="120"/>
                </a:moveTo>
                <a:cubicBezTo>
                  <a:pt x="116" y="120"/>
                  <a:pt x="116" y="120"/>
                  <a:pt x="116" y="120"/>
                </a:cubicBezTo>
                <a:cubicBezTo>
                  <a:pt x="118" y="120"/>
                  <a:pt x="120" y="118"/>
                  <a:pt x="120" y="116"/>
                </a:cubicBezTo>
                <a:cubicBezTo>
                  <a:pt x="120" y="100"/>
                  <a:pt x="120" y="100"/>
                  <a:pt x="120" y="100"/>
                </a:cubicBezTo>
                <a:cubicBezTo>
                  <a:pt x="120" y="98"/>
                  <a:pt x="118" y="96"/>
                  <a:pt x="116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98" y="96"/>
                  <a:pt x="96" y="98"/>
                  <a:pt x="96" y="100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18"/>
                  <a:pt x="98" y="120"/>
                  <a:pt x="100" y="120"/>
                </a:cubicBezTo>
                <a:moveTo>
                  <a:pt x="28" y="104"/>
                </a:move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2"/>
                  <a:pt x="26" y="104"/>
                  <a:pt x="28" y="104"/>
                </a:cubicBezTo>
                <a:moveTo>
                  <a:pt x="28" y="120"/>
                </a:moveTo>
                <a:cubicBezTo>
                  <a:pt x="60" y="120"/>
                  <a:pt x="60" y="120"/>
                  <a:pt x="60" y="120"/>
                </a:cubicBezTo>
                <a:cubicBezTo>
                  <a:pt x="62" y="120"/>
                  <a:pt x="64" y="118"/>
                  <a:pt x="64" y="116"/>
                </a:cubicBezTo>
                <a:cubicBezTo>
                  <a:pt x="64" y="114"/>
                  <a:pt x="62" y="112"/>
                  <a:pt x="60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6" y="112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moveTo>
                  <a:pt x="136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36" y="144"/>
                  <a:pt x="136" y="144"/>
                  <a:pt x="136" y="144"/>
                </a:cubicBezTo>
                <a:cubicBezTo>
                  <a:pt x="140" y="144"/>
                  <a:pt x="144" y="140"/>
                  <a:pt x="144" y="136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4" y="36"/>
                  <a:pt x="140" y="32"/>
                  <a:pt x="136" y="32"/>
                </a:cubicBezTo>
                <a:moveTo>
                  <a:pt x="136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80"/>
                  <a:pt x="8" y="80"/>
                  <a:pt x="8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6" y="136"/>
                </a:lnTo>
                <a:close/>
                <a:moveTo>
                  <a:pt x="136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40"/>
                  <a:pt x="8" y="40"/>
                  <a:pt x="8" y="40"/>
                </a:cubicBezTo>
                <a:cubicBezTo>
                  <a:pt x="136" y="40"/>
                  <a:pt x="136" y="40"/>
                  <a:pt x="136" y="40"/>
                </a:cubicBezTo>
                <a:lnTo>
                  <a:pt x="136" y="56"/>
                </a:lnTo>
                <a:close/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56" y="104"/>
                  <a:pt x="156" y="104"/>
                  <a:pt x="156" y="104"/>
                </a:cubicBezTo>
                <a:cubicBezTo>
                  <a:pt x="154" y="104"/>
                  <a:pt x="152" y="106"/>
                  <a:pt x="152" y="108"/>
                </a:cubicBezTo>
                <a:cubicBezTo>
                  <a:pt x="152" y="110"/>
                  <a:pt x="154" y="112"/>
                  <a:pt x="156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72" y="112"/>
                  <a:pt x="176" y="108"/>
                  <a:pt x="176" y="10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245"/>
          <p:cNvSpPr>
            <a:spLocks noEditPoints="1"/>
          </p:cNvSpPr>
          <p:nvPr/>
        </p:nvSpPr>
        <p:spPr bwMode="auto">
          <a:xfrm>
            <a:off x="2826995" y="1106526"/>
            <a:ext cx="334275" cy="334275"/>
          </a:xfrm>
          <a:custGeom>
            <a:avLst/>
            <a:gdLst>
              <a:gd name="T0" fmla="*/ 97 w 176"/>
              <a:gd name="T1" fmla="*/ 84 h 176"/>
              <a:gd name="T2" fmla="*/ 90 w 176"/>
              <a:gd name="T3" fmla="*/ 62 h 176"/>
              <a:gd name="T4" fmla="*/ 99 w 176"/>
              <a:gd name="T5" fmla="*/ 72 h 176"/>
              <a:gd name="T6" fmla="*/ 107 w 176"/>
              <a:gd name="T7" fmla="*/ 64 h 176"/>
              <a:gd name="T8" fmla="*/ 97 w 176"/>
              <a:gd name="T9" fmla="*/ 55 h 176"/>
              <a:gd name="T10" fmla="*/ 90 w 176"/>
              <a:gd name="T11" fmla="*/ 48 h 176"/>
              <a:gd name="T12" fmla="*/ 85 w 176"/>
              <a:gd name="T13" fmla="*/ 54 h 176"/>
              <a:gd name="T14" fmla="*/ 72 w 176"/>
              <a:gd name="T15" fmla="*/ 58 h 176"/>
              <a:gd name="T16" fmla="*/ 66 w 176"/>
              <a:gd name="T17" fmla="*/ 72 h 176"/>
              <a:gd name="T18" fmla="*/ 72 w 176"/>
              <a:gd name="T19" fmla="*/ 86 h 176"/>
              <a:gd name="T20" fmla="*/ 85 w 176"/>
              <a:gd name="T21" fmla="*/ 92 h 176"/>
              <a:gd name="T22" fmla="*/ 77 w 176"/>
              <a:gd name="T23" fmla="*/ 110 h 176"/>
              <a:gd name="T24" fmla="*/ 64 w 176"/>
              <a:gd name="T25" fmla="*/ 100 h 176"/>
              <a:gd name="T26" fmla="*/ 70 w 176"/>
              <a:gd name="T27" fmla="*/ 116 h 176"/>
              <a:gd name="T28" fmla="*/ 85 w 176"/>
              <a:gd name="T29" fmla="*/ 122 h 176"/>
              <a:gd name="T30" fmla="*/ 90 w 176"/>
              <a:gd name="T31" fmla="*/ 128 h 176"/>
              <a:gd name="T32" fmla="*/ 98 w 176"/>
              <a:gd name="T33" fmla="*/ 120 h 176"/>
              <a:gd name="T34" fmla="*/ 109 w 176"/>
              <a:gd name="T35" fmla="*/ 110 h 176"/>
              <a:gd name="T36" fmla="*/ 109 w 176"/>
              <a:gd name="T37" fmla="*/ 93 h 176"/>
              <a:gd name="T38" fmla="*/ 85 w 176"/>
              <a:gd name="T39" fmla="*/ 80 h 176"/>
              <a:gd name="T40" fmla="*/ 79 w 176"/>
              <a:gd name="T41" fmla="*/ 77 h 176"/>
              <a:gd name="T42" fmla="*/ 76 w 176"/>
              <a:gd name="T43" fmla="*/ 71 h 176"/>
              <a:gd name="T44" fmla="*/ 85 w 176"/>
              <a:gd name="T45" fmla="*/ 62 h 176"/>
              <a:gd name="T46" fmla="*/ 97 w 176"/>
              <a:gd name="T47" fmla="*/ 111 h 176"/>
              <a:gd name="T48" fmla="*/ 90 w 176"/>
              <a:gd name="T49" fmla="*/ 92 h 176"/>
              <a:gd name="T50" fmla="*/ 97 w 176"/>
              <a:gd name="T51" fmla="*/ 96 h 176"/>
              <a:gd name="T52" fmla="*/ 100 w 176"/>
              <a:gd name="T53" fmla="*/ 103 h 176"/>
              <a:gd name="T54" fmla="*/ 88 w 176"/>
              <a:gd name="T55" fmla="*/ 0 h 176"/>
              <a:gd name="T56" fmla="*/ 88 w 176"/>
              <a:gd name="T57" fmla="*/ 176 h 176"/>
              <a:gd name="T58" fmla="*/ 88 w 176"/>
              <a:gd name="T59" fmla="*/ 0 h 176"/>
              <a:gd name="T60" fmla="*/ 8 w 176"/>
              <a:gd name="T61" fmla="*/ 88 h 176"/>
              <a:gd name="T62" fmla="*/ 168 w 176"/>
              <a:gd name="T63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04" y="87"/>
                </a:moveTo>
                <a:cubicBezTo>
                  <a:pt x="102" y="86"/>
                  <a:pt x="100" y="85"/>
                  <a:pt x="97" y="84"/>
                </a:cubicBezTo>
                <a:cubicBezTo>
                  <a:pt x="95" y="83"/>
                  <a:pt x="93" y="82"/>
                  <a:pt x="90" y="81"/>
                </a:cubicBezTo>
                <a:cubicBezTo>
                  <a:pt x="90" y="62"/>
                  <a:pt x="90" y="62"/>
                  <a:pt x="90" y="62"/>
                </a:cubicBezTo>
                <a:cubicBezTo>
                  <a:pt x="93" y="62"/>
                  <a:pt x="95" y="63"/>
                  <a:pt x="96" y="64"/>
                </a:cubicBezTo>
                <a:cubicBezTo>
                  <a:pt x="98" y="66"/>
                  <a:pt x="99" y="68"/>
                  <a:pt x="99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9" y="69"/>
                  <a:pt x="108" y="66"/>
                  <a:pt x="107" y="64"/>
                </a:cubicBezTo>
                <a:cubicBezTo>
                  <a:pt x="106" y="62"/>
                  <a:pt x="105" y="60"/>
                  <a:pt x="103" y="58"/>
                </a:cubicBezTo>
                <a:cubicBezTo>
                  <a:pt x="101" y="57"/>
                  <a:pt x="99" y="56"/>
                  <a:pt x="97" y="55"/>
                </a:cubicBezTo>
                <a:cubicBezTo>
                  <a:pt x="95" y="54"/>
                  <a:pt x="93" y="54"/>
                  <a:pt x="90" y="54"/>
                </a:cubicBezTo>
                <a:cubicBezTo>
                  <a:pt x="90" y="48"/>
                  <a:pt x="90" y="48"/>
                  <a:pt x="90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54"/>
                  <a:pt x="81" y="54"/>
                  <a:pt x="78" y="55"/>
                </a:cubicBezTo>
                <a:cubicBezTo>
                  <a:pt x="76" y="56"/>
                  <a:pt x="74" y="57"/>
                  <a:pt x="72" y="58"/>
                </a:cubicBezTo>
                <a:cubicBezTo>
                  <a:pt x="70" y="60"/>
                  <a:pt x="69" y="62"/>
                  <a:pt x="67" y="64"/>
                </a:cubicBezTo>
                <a:cubicBezTo>
                  <a:pt x="66" y="66"/>
                  <a:pt x="66" y="69"/>
                  <a:pt x="66" y="72"/>
                </a:cubicBezTo>
                <a:cubicBezTo>
                  <a:pt x="66" y="75"/>
                  <a:pt x="66" y="78"/>
                  <a:pt x="68" y="80"/>
                </a:cubicBezTo>
                <a:cubicBezTo>
                  <a:pt x="69" y="82"/>
                  <a:pt x="70" y="84"/>
                  <a:pt x="72" y="86"/>
                </a:cubicBezTo>
                <a:cubicBezTo>
                  <a:pt x="74" y="87"/>
                  <a:pt x="76" y="88"/>
                  <a:pt x="79" y="89"/>
                </a:cubicBezTo>
                <a:cubicBezTo>
                  <a:pt x="81" y="90"/>
                  <a:pt x="83" y="91"/>
                  <a:pt x="85" y="92"/>
                </a:cubicBezTo>
                <a:cubicBezTo>
                  <a:pt x="85" y="114"/>
                  <a:pt x="85" y="114"/>
                  <a:pt x="85" y="114"/>
                </a:cubicBezTo>
                <a:cubicBezTo>
                  <a:pt x="81" y="113"/>
                  <a:pt x="79" y="112"/>
                  <a:pt x="77" y="110"/>
                </a:cubicBezTo>
                <a:cubicBezTo>
                  <a:pt x="75" y="108"/>
                  <a:pt x="74" y="104"/>
                  <a:pt x="75" y="100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4"/>
                  <a:pt x="65" y="107"/>
                  <a:pt x="66" y="109"/>
                </a:cubicBezTo>
                <a:cubicBezTo>
                  <a:pt x="67" y="112"/>
                  <a:pt x="68" y="114"/>
                  <a:pt x="70" y="116"/>
                </a:cubicBezTo>
                <a:cubicBezTo>
                  <a:pt x="72" y="118"/>
                  <a:pt x="74" y="119"/>
                  <a:pt x="77" y="120"/>
                </a:cubicBezTo>
                <a:cubicBezTo>
                  <a:pt x="80" y="121"/>
                  <a:pt x="82" y="122"/>
                  <a:pt x="85" y="122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0" y="122"/>
                  <a:pt x="90" y="122"/>
                  <a:pt x="90" y="122"/>
                </a:cubicBezTo>
                <a:cubicBezTo>
                  <a:pt x="93" y="122"/>
                  <a:pt x="95" y="121"/>
                  <a:pt x="98" y="120"/>
                </a:cubicBezTo>
                <a:cubicBezTo>
                  <a:pt x="100" y="119"/>
                  <a:pt x="102" y="118"/>
                  <a:pt x="104" y="116"/>
                </a:cubicBezTo>
                <a:cubicBezTo>
                  <a:pt x="106" y="115"/>
                  <a:pt x="108" y="113"/>
                  <a:pt x="109" y="110"/>
                </a:cubicBezTo>
                <a:cubicBezTo>
                  <a:pt x="110" y="108"/>
                  <a:pt x="110" y="105"/>
                  <a:pt x="110" y="101"/>
                </a:cubicBezTo>
                <a:cubicBezTo>
                  <a:pt x="110" y="98"/>
                  <a:pt x="110" y="95"/>
                  <a:pt x="109" y="93"/>
                </a:cubicBezTo>
                <a:cubicBezTo>
                  <a:pt x="108" y="91"/>
                  <a:pt x="106" y="89"/>
                  <a:pt x="104" y="87"/>
                </a:cubicBezTo>
                <a:moveTo>
                  <a:pt x="85" y="80"/>
                </a:moveTo>
                <a:cubicBezTo>
                  <a:pt x="84" y="80"/>
                  <a:pt x="83" y="79"/>
                  <a:pt x="82" y="79"/>
                </a:cubicBezTo>
                <a:cubicBezTo>
                  <a:pt x="81" y="79"/>
                  <a:pt x="80" y="78"/>
                  <a:pt x="79" y="77"/>
                </a:cubicBezTo>
                <a:cubicBezTo>
                  <a:pt x="78" y="77"/>
                  <a:pt x="77" y="76"/>
                  <a:pt x="77" y="75"/>
                </a:cubicBezTo>
                <a:cubicBezTo>
                  <a:pt x="76" y="74"/>
                  <a:pt x="76" y="72"/>
                  <a:pt x="76" y="71"/>
                </a:cubicBezTo>
                <a:cubicBezTo>
                  <a:pt x="76" y="68"/>
                  <a:pt x="77" y="65"/>
                  <a:pt x="78" y="64"/>
                </a:cubicBezTo>
                <a:cubicBezTo>
                  <a:pt x="80" y="63"/>
                  <a:pt x="82" y="62"/>
                  <a:pt x="85" y="62"/>
                </a:cubicBezTo>
                <a:lnTo>
                  <a:pt x="85" y="80"/>
                </a:lnTo>
                <a:close/>
                <a:moveTo>
                  <a:pt x="97" y="111"/>
                </a:moveTo>
                <a:cubicBezTo>
                  <a:pt x="95" y="112"/>
                  <a:pt x="93" y="113"/>
                  <a:pt x="90" y="114"/>
                </a:cubicBezTo>
                <a:cubicBezTo>
                  <a:pt x="90" y="92"/>
                  <a:pt x="90" y="92"/>
                  <a:pt x="90" y="92"/>
                </a:cubicBezTo>
                <a:cubicBezTo>
                  <a:pt x="92" y="93"/>
                  <a:pt x="92" y="93"/>
                  <a:pt x="94" y="94"/>
                </a:cubicBezTo>
                <a:cubicBezTo>
                  <a:pt x="95" y="94"/>
                  <a:pt x="96" y="95"/>
                  <a:pt x="97" y="96"/>
                </a:cubicBezTo>
                <a:cubicBezTo>
                  <a:pt x="98" y="96"/>
                  <a:pt x="99" y="97"/>
                  <a:pt x="99" y="98"/>
                </a:cubicBezTo>
                <a:cubicBezTo>
                  <a:pt x="100" y="100"/>
                  <a:pt x="100" y="101"/>
                  <a:pt x="100" y="103"/>
                </a:cubicBezTo>
                <a:cubicBezTo>
                  <a:pt x="100" y="106"/>
                  <a:pt x="99" y="109"/>
                  <a:pt x="97" y="111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246"/>
          <p:cNvSpPr>
            <a:spLocks noEditPoints="1"/>
          </p:cNvSpPr>
          <p:nvPr/>
        </p:nvSpPr>
        <p:spPr bwMode="auto">
          <a:xfrm>
            <a:off x="3466336" y="1106526"/>
            <a:ext cx="334275" cy="334275"/>
          </a:xfrm>
          <a:custGeom>
            <a:avLst/>
            <a:gdLst>
              <a:gd name="T0" fmla="*/ 0 w 176"/>
              <a:gd name="T1" fmla="*/ 104 h 176"/>
              <a:gd name="T2" fmla="*/ 144 w 176"/>
              <a:gd name="T3" fmla="*/ 104 h 176"/>
              <a:gd name="T4" fmla="*/ 72 w 176"/>
              <a:gd name="T5" fmla="*/ 168 h 176"/>
              <a:gd name="T6" fmla="*/ 72 w 176"/>
              <a:gd name="T7" fmla="*/ 40 h 176"/>
              <a:gd name="T8" fmla="*/ 72 w 176"/>
              <a:gd name="T9" fmla="*/ 168 h 176"/>
              <a:gd name="T10" fmla="*/ 47 w 176"/>
              <a:gd name="T11" fmla="*/ 28 h 176"/>
              <a:gd name="T12" fmla="*/ 104 w 176"/>
              <a:gd name="T13" fmla="*/ 8 h 176"/>
              <a:gd name="T14" fmla="*/ 151 w 176"/>
              <a:gd name="T15" fmla="*/ 115 h 176"/>
              <a:gd name="T16" fmla="*/ 176 w 176"/>
              <a:gd name="T17" fmla="*/ 72 h 176"/>
              <a:gd name="T18" fmla="*/ 84 w 176"/>
              <a:gd name="T19" fmla="*/ 104 h 176"/>
              <a:gd name="T20" fmla="*/ 74 w 176"/>
              <a:gd name="T21" fmla="*/ 99 h 176"/>
              <a:gd name="T22" fmla="*/ 78 w 176"/>
              <a:gd name="T23" fmla="*/ 88 h 176"/>
              <a:gd name="T24" fmla="*/ 87 w 176"/>
              <a:gd name="T25" fmla="*/ 93 h 176"/>
              <a:gd name="T26" fmla="*/ 83 w 176"/>
              <a:gd name="T27" fmla="*/ 83 h 176"/>
              <a:gd name="T28" fmla="*/ 74 w 176"/>
              <a:gd name="T29" fmla="*/ 80 h 176"/>
              <a:gd name="T30" fmla="*/ 70 w 176"/>
              <a:gd name="T31" fmla="*/ 76 h 176"/>
              <a:gd name="T32" fmla="*/ 66 w 176"/>
              <a:gd name="T33" fmla="*/ 81 h 176"/>
              <a:gd name="T34" fmla="*/ 58 w 176"/>
              <a:gd name="T35" fmla="*/ 87 h 176"/>
              <a:gd name="T36" fmla="*/ 58 w 176"/>
              <a:gd name="T37" fmla="*/ 98 h 176"/>
              <a:gd name="T38" fmla="*/ 66 w 176"/>
              <a:gd name="T39" fmla="*/ 105 h 176"/>
              <a:gd name="T40" fmla="*/ 70 w 176"/>
              <a:gd name="T41" fmla="*/ 122 h 176"/>
              <a:gd name="T42" fmla="*/ 63 w 176"/>
              <a:gd name="T43" fmla="*/ 113 h 176"/>
              <a:gd name="T44" fmla="*/ 57 w 176"/>
              <a:gd name="T45" fmla="*/ 119 h 176"/>
              <a:gd name="T46" fmla="*/ 65 w 176"/>
              <a:gd name="T47" fmla="*/ 127 h 176"/>
              <a:gd name="T48" fmla="*/ 70 w 176"/>
              <a:gd name="T49" fmla="*/ 132 h 176"/>
              <a:gd name="T50" fmla="*/ 74 w 176"/>
              <a:gd name="T51" fmla="*/ 128 h 176"/>
              <a:gd name="T52" fmla="*/ 84 w 176"/>
              <a:gd name="T53" fmla="*/ 124 h 176"/>
              <a:gd name="T54" fmla="*/ 88 w 176"/>
              <a:gd name="T55" fmla="*/ 113 h 176"/>
              <a:gd name="T56" fmla="*/ 84 w 176"/>
              <a:gd name="T57" fmla="*/ 104 h 176"/>
              <a:gd name="T58" fmla="*/ 68 w 176"/>
              <a:gd name="T59" fmla="*/ 98 h 176"/>
              <a:gd name="T60" fmla="*/ 65 w 176"/>
              <a:gd name="T61" fmla="*/ 95 h 176"/>
              <a:gd name="T62" fmla="*/ 66 w 176"/>
              <a:gd name="T63" fmla="*/ 87 h 176"/>
              <a:gd name="T64" fmla="*/ 70 w 176"/>
              <a:gd name="T65" fmla="*/ 99 h 176"/>
              <a:gd name="T66" fmla="*/ 74 w 176"/>
              <a:gd name="T67" fmla="*/ 122 h 176"/>
              <a:gd name="T68" fmla="*/ 76 w 176"/>
              <a:gd name="T69" fmla="*/ 108 h 176"/>
              <a:gd name="T70" fmla="*/ 80 w 176"/>
              <a:gd name="T71" fmla="*/ 111 h 176"/>
              <a:gd name="T72" fmla="*/ 79 w 176"/>
              <a:gd name="T7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72" y="32"/>
                </a:move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64"/>
                  <a:pt x="112" y="32"/>
                  <a:pt x="72" y="32"/>
                </a:cubicBezTo>
                <a:moveTo>
                  <a:pt x="72" y="168"/>
                </a:move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107" y="40"/>
                  <a:pt x="136" y="69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  <a:moveTo>
                  <a:pt x="104" y="0"/>
                </a:moveTo>
                <a:cubicBezTo>
                  <a:pt x="81" y="0"/>
                  <a:pt x="60" y="11"/>
                  <a:pt x="47" y="28"/>
                </a:cubicBezTo>
                <a:cubicBezTo>
                  <a:pt x="52" y="27"/>
                  <a:pt x="56" y="26"/>
                  <a:pt x="61" y="25"/>
                </a:cubicBezTo>
                <a:cubicBezTo>
                  <a:pt x="72" y="14"/>
                  <a:pt x="87" y="8"/>
                  <a:pt x="104" y="8"/>
                </a:cubicBezTo>
                <a:cubicBezTo>
                  <a:pt x="139" y="8"/>
                  <a:pt x="168" y="37"/>
                  <a:pt x="168" y="72"/>
                </a:cubicBezTo>
                <a:cubicBezTo>
                  <a:pt x="168" y="89"/>
                  <a:pt x="162" y="104"/>
                  <a:pt x="151" y="115"/>
                </a:cubicBezTo>
                <a:cubicBezTo>
                  <a:pt x="150" y="120"/>
                  <a:pt x="149" y="124"/>
                  <a:pt x="148" y="129"/>
                </a:cubicBezTo>
                <a:cubicBezTo>
                  <a:pt x="165" y="116"/>
                  <a:pt x="176" y="95"/>
                  <a:pt x="176" y="72"/>
                </a:cubicBezTo>
                <a:cubicBezTo>
                  <a:pt x="176" y="32"/>
                  <a:pt x="144" y="0"/>
                  <a:pt x="104" y="0"/>
                </a:cubicBezTo>
                <a:moveTo>
                  <a:pt x="84" y="104"/>
                </a:moveTo>
                <a:cubicBezTo>
                  <a:pt x="82" y="103"/>
                  <a:pt x="81" y="102"/>
                  <a:pt x="79" y="101"/>
                </a:cubicBezTo>
                <a:cubicBezTo>
                  <a:pt x="77" y="100"/>
                  <a:pt x="76" y="100"/>
                  <a:pt x="74" y="99"/>
                </a:cubicBezTo>
                <a:cubicBezTo>
                  <a:pt x="74" y="86"/>
                  <a:pt x="74" y="86"/>
                  <a:pt x="74" y="86"/>
                </a:cubicBezTo>
                <a:cubicBezTo>
                  <a:pt x="76" y="86"/>
                  <a:pt x="77" y="86"/>
                  <a:pt x="78" y="88"/>
                </a:cubicBezTo>
                <a:cubicBezTo>
                  <a:pt x="79" y="89"/>
                  <a:pt x="80" y="90"/>
                  <a:pt x="80" y="93"/>
                </a:cubicBezTo>
                <a:cubicBezTo>
                  <a:pt x="87" y="93"/>
                  <a:pt x="87" y="93"/>
                  <a:pt x="87" y="93"/>
                </a:cubicBezTo>
                <a:cubicBezTo>
                  <a:pt x="87" y="90"/>
                  <a:pt x="87" y="89"/>
                  <a:pt x="86" y="87"/>
                </a:cubicBezTo>
                <a:cubicBezTo>
                  <a:pt x="85" y="86"/>
                  <a:pt x="84" y="84"/>
                  <a:pt x="83" y="83"/>
                </a:cubicBezTo>
                <a:cubicBezTo>
                  <a:pt x="82" y="82"/>
                  <a:pt x="80" y="81"/>
                  <a:pt x="79" y="81"/>
                </a:cubicBezTo>
                <a:cubicBezTo>
                  <a:pt x="77" y="80"/>
                  <a:pt x="76" y="80"/>
                  <a:pt x="74" y="80"/>
                </a:cubicBezTo>
                <a:cubicBezTo>
                  <a:pt x="74" y="76"/>
                  <a:pt x="74" y="76"/>
                  <a:pt x="74" y="76"/>
                </a:cubicBezTo>
                <a:cubicBezTo>
                  <a:pt x="70" y="76"/>
                  <a:pt x="70" y="76"/>
                  <a:pt x="70" y="76"/>
                </a:cubicBezTo>
                <a:cubicBezTo>
                  <a:pt x="70" y="80"/>
                  <a:pt x="70" y="80"/>
                  <a:pt x="70" y="80"/>
                </a:cubicBezTo>
                <a:cubicBezTo>
                  <a:pt x="68" y="80"/>
                  <a:pt x="67" y="80"/>
                  <a:pt x="66" y="81"/>
                </a:cubicBezTo>
                <a:cubicBezTo>
                  <a:pt x="64" y="82"/>
                  <a:pt x="62" y="82"/>
                  <a:pt x="61" y="83"/>
                </a:cubicBezTo>
                <a:cubicBezTo>
                  <a:pt x="60" y="84"/>
                  <a:pt x="59" y="86"/>
                  <a:pt x="58" y="87"/>
                </a:cubicBezTo>
                <a:cubicBezTo>
                  <a:pt x="57" y="89"/>
                  <a:pt x="57" y="91"/>
                  <a:pt x="57" y="93"/>
                </a:cubicBezTo>
                <a:cubicBezTo>
                  <a:pt x="57" y="95"/>
                  <a:pt x="57" y="97"/>
                  <a:pt x="58" y="98"/>
                </a:cubicBezTo>
                <a:cubicBezTo>
                  <a:pt x="59" y="100"/>
                  <a:pt x="60" y="101"/>
                  <a:pt x="61" y="102"/>
                </a:cubicBezTo>
                <a:cubicBezTo>
                  <a:pt x="63" y="103"/>
                  <a:pt x="64" y="104"/>
                  <a:pt x="66" y="105"/>
                </a:cubicBezTo>
                <a:cubicBezTo>
                  <a:pt x="68" y="106"/>
                  <a:pt x="69" y="106"/>
                  <a:pt x="70" y="107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68" y="122"/>
                  <a:pt x="66" y="121"/>
                  <a:pt x="65" y="119"/>
                </a:cubicBezTo>
                <a:cubicBezTo>
                  <a:pt x="64" y="118"/>
                  <a:pt x="63" y="116"/>
                  <a:pt x="63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5"/>
                  <a:pt x="56" y="117"/>
                  <a:pt x="57" y="119"/>
                </a:cubicBezTo>
                <a:cubicBezTo>
                  <a:pt x="58" y="121"/>
                  <a:pt x="59" y="122"/>
                  <a:pt x="60" y="124"/>
                </a:cubicBezTo>
                <a:cubicBezTo>
                  <a:pt x="61" y="125"/>
                  <a:pt x="63" y="126"/>
                  <a:pt x="65" y="127"/>
                </a:cubicBezTo>
                <a:cubicBezTo>
                  <a:pt x="67" y="127"/>
                  <a:pt x="68" y="128"/>
                  <a:pt x="70" y="128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76" y="128"/>
                  <a:pt x="77" y="127"/>
                  <a:pt x="79" y="127"/>
                </a:cubicBezTo>
                <a:cubicBezTo>
                  <a:pt x="81" y="126"/>
                  <a:pt x="82" y="125"/>
                  <a:pt x="84" y="124"/>
                </a:cubicBezTo>
                <a:cubicBezTo>
                  <a:pt x="85" y="123"/>
                  <a:pt x="86" y="121"/>
                  <a:pt x="87" y="120"/>
                </a:cubicBezTo>
                <a:cubicBezTo>
                  <a:pt x="88" y="118"/>
                  <a:pt x="88" y="116"/>
                  <a:pt x="88" y="113"/>
                </a:cubicBezTo>
                <a:cubicBezTo>
                  <a:pt x="88" y="111"/>
                  <a:pt x="88" y="109"/>
                  <a:pt x="87" y="108"/>
                </a:cubicBezTo>
                <a:cubicBezTo>
                  <a:pt x="86" y="106"/>
                  <a:pt x="85" y="105"/>
                  <a:pt x="84" y="104"/>
                </a:cubicBezTo>
                <a:moveTo>
                  <a:pt x="70" y="99"/>
                </a:moveTo>
                <a:cubicBezTo>
                  <a:pt x="69" y="98"/>
                  <a:pt x="69" y="98"/>
                  <a:pt x="68" y="98"/>
                </a:cubicBezTo>
                <a:cubicBezTo>
                  <a:pt x="67" y="97"/>
                  <a:pt x="67" y="97"/>
                  <a:pt x="66" y="97"/>
                </a:cubicBezTo>
                <a:cubicBezTo>
                  <a:pt x="65" y="96"/>
                  <a:pt x="65" y="95"/>
                  <a:pt x="65" y="95"/>
                </a:cubicBezTo>
                <a:cubicBezTo>
                  <a:pt x="64" y="94"/>
                  <a:pt x="64" y="93"/>
                  <a:pt x="64" y="92"/>
                </a:cubicBezTo>
                <a:cubicBezTo>
                  <a:pt x="64" y="90"/>
                  <a:pt x="65" y="88"/>
                  <a:pt x="66" y="87"/>
                </a:cubicBezTo>
                <a:cubicBezTo>
                  <a:pt x="67" y="86"/>
                  <a:pt x="68" y="86"/>
                  <a:pt x="70" y="86"/>
                </a:cubicBezTo>
                <a:lnTo>
                  <a:pt x="70" y="99"/>
                </a:lnTo>
                <a:close/>
                <a:moveTo>
                  <a:pt x="79" y="120"/>
                </a:moveTo>
                <a:cubicBezTo>
                  <a:pt x="78" y="121"/>
                  <a:pt x="76" y="122"/>
                  <a:pt x="74" y="122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5" y="107"/>
                  <a:pt x="75" y="108"/>
                  <a:pt x="76" y="108"/>
                </a:cubicBezTo>
                <a:cubicBezTo>
                  <a:pt x="77" y="108"/>
                  <a:pt x="78" y="109"/>
                  <a:pt x="79" y="109"/>
                </a:cubicBezTo>
                <a:cubicBezTo>
                  <a:pt x="79" y="110"/>
                  <a:pt x="80" y="111"/>
                  <a:pt x="80" y="111"/>
                </a:cubicBezTo>
                <a:cubicBezTo>
                  <a:pt x="81" y="112"/>
                  <a:pt x="81" y="113"/>
                  <a:pt x="81" y="114"/>
                </a:cubicBezTo>
                <a:cubicBezTo>
                  <a:pt x="81" y="117"/>
                  <a:pt x="80" y="119"/>
                  <a:pt x="79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247"/>
          <p:cNvSpPr>
            <a:spLocks noEditPoints="1"/>
          </p:cNvSpPr>
          <p:nvPr/>
        </p:nvSpPr>
        <p:spPr bwMode="auto">
          <a:xfrm>
            <a:off x="4105677" y="1106526"/>
            <a:ext cx="334275" cy="334275"/>
          </a:xfrm>
          <a:custGeom>
            <a:avLst/>
            <a:gdLst>
              <a:gd name="T0" fmla="*/ 94 w 176"/>
              <a:gd name="T1" fmla="*/ 63 h 176"/>
              <a:gd name="T2" fmla="*/ 106 w 176"/>
              <a:gd name="T3" fmla="*/ 69 h 176"/>
              <a:gd name="T4" fmla="*/ 110 w 176"/>
              <a:gd name="T5" fmla="*/ 60 h 176"/>
              <a:gd name="T6" fmla="*/ 95 w 176"/>
              <a:gd name="T7" fmla="*/ 55 h 176"/>
              <a:gd name="T8" fmla="*/ 77 w 176"/>
              <a:gd name="T9" fmla="*/ 62 h 176"/>
              <a:gd name="T10" fmla="*/ 69 w 176"/>
              <a:gd name="T11" fmla="*/ 78 h 176"/>
              <a:gd name="T12" fmla="*/ 65 w 176"/>
              <a:gd name="T13" fmla="*/ 78 h 176"/>
              <a:gd name="T14" fmla="*/ 62 w 176"/>
              <a:gd name="T15" fmla="*/ 84 h 176"/>
              <a:gd name="T16" fmla="*/ 69 w 176"/>
              <a:gd name="T17" fmla="*/ 84 h 176"/>
              <a:gd name="T18" fmla="*/ 69 w 176"/>
              <a:gd name="T19" fmla="*/ 86 h 176"/>
              <a:gd name="T20" fmla="*/ 69 w 176"/>
              <a:gd name="T21" fmla="*/ 87 h 176"/>
              <a:gd name="T22" fmla="*/ 69 w 176"/>
              <a:gd name="T23" fmla="*/ 89 h 176"/>
              <a:gd name="T24" fmla="*/ 69 w 176"/>
              <a:gd name="T25" fmla="*/ 90 h 176"/>
              <a:gd name="T26" fmla="*/ 65 w 176"/>
              <a:gd name="T27" fmla="*/ 90 h 176"/>
              <a:gd name="T28" fmla="*/ 62 w 176"/>
              <a:gd name="T29" fmla="*/ 96 h 176"/>
              <a:gd name="T30" fmla="*/ 69 w 176"/>
              <a:gd name="T31" fmla="*/ 96 h 176"/>
              <a:gd name="T32" fmla="*/ 76 w 176"/>
              <a:gd name="T33" fmla="*/ 113 h 176"/>
              <a:gd name="T34" fmla="*/ 95 w 176"/>
              <a:gd name="T35" fmla="*/ 121 h 176"/>
              <a:gd name="T36" fmla="*/ 108 w 176"/>
              <a:gd name="T37" fmla="*/ 117 h 176"/>
              <a:gd name="T38" fmla="*/ 108 w 176"/>
              <a:gd name="T39" fmla="*/ 107 h 176"/>
              <a:gd name="T40" fmla="*/ 102 w 176"/>
              <a:gd name="T41" fmla="*/ 111 h 176"/>
              <a:gd name="T42" fmla="*/ 95 w 176"/>
              <a:gd name="T43" fmla="*/ 113 h 176"/>
              <a:gd name="T44" fmla="*/ 84 w 176"/>
              <a:gd name="T45" fmla="*/ 108 h 176"/>
              <a:gd name="T46" fmla="*/ 79 w 176"/>
              <a:gd name="T47" fmla="*/ 96 h 176"/>
              <a:gd name="T48" fmla="*/ 97 w 176"/>
              <a:gd name="T49" fmla="*/ 96 h 176"/>
              <a:gd name="T50" fmla="*/ 99 w 176"/>
              <a:gd name="T51" fmla="*/ 90 h 176"/>
              <a:gd name="T52" fmla="*/ 79 w 176"/>
              <a:gd name="T53" fmla="*/ 90 h 176"/>
              <a:gd name="T54" fmla="*/ 79 w 176"/>
              <a:gd name="T55" fmla="*/ 87 h 176"/>
              <a:gd name="T56" fmla="*/ 79 w 176"/>
              <a:gd name="T57" fmla="*/ 85 h 176"/>
              <a:gd name="T58" fmla="*/ 79 w 176"/>
              <a:gd name="T59" fmla="*/ 84 h 176"/>
              <a:gd name="T60" fmla="*/ 101 w 176"/>
              <a:gd name="T61" fmla="*/ 84 h 176"/>
              <a:gd name="T62" fmla="*/ 103 w 176"/>
              <a:gd name="T63" fmla="*/ 78 h 176"/>
              <a:gd name="T64" fmla="*/ 80 w 176"/>
              <a:gd name="T65" fmla="*/ 78 h 176"/>
              <a:gd name="T66" fmla="*/ 84 w 176"/>
              <a:gd name="T67" fmla="*/ 68 h 176"/>
              <a:gd name="T68" fmla="*/ 94 w 176"/>
              <a:gd name="T69" fmla="*/ 63 h 176"/>
              <a:gd name="T70" fmla="*/ 88 w 176"/>
              <a:gd name="T71" fmla="*/ 0 h 176"/>
              <a:gd name="T72" fmla="*/ 0 w 176"/>
              <a:gd name="T73" fmla="*/ 88 h 176"/>
              <a:gd name="T74" fmla="*/ 88 w 176"/>
              <a:gd name="T75" fmla="*/ 176 h 176"/>
              <a:gd name="T76" fmla="*/ 176 w 176"/>
              <a:gd name="T77" fmla="*/ 88 h 176"/>
              <a:gd name="T78" fmla="*/ 88 w 176"/>
              <a:gd name="T79" fmla="*/ 0 h 176"/>
              <a:gd name="T80" fmla="*/ 88 w 176"/>
              <a:gd name="T81" fmla="*/ 168 h 176"/>
              <a:gd name="T82" fmla="*/ 8 w 176"/>
              <a:gd name="T83" fmla="*/ 88 h 176"/>
              <a:gd name="T84" fmla="*/ 88 w 176"/>
              <a:gd name="T85" fmla="*/ 8 h 176"/>
              <a:gd name="T86" fmla="*/ 168 w 176"/>
              <a:gd name="T87" fmla="*/ 88 h 176"/>
              <a:gd name="T88" fmla="*/ 88 w 176"/>
              <a:gd name="T8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94" y="63"/>
                </a:moveTo>
                <a:cubicBezTo>
                  <a:pt x="98" y="63"/>
                  <a:pt x="103" y="65"/>
                  <a:pt x="106" y="69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05" y="57"/>
                  <a:pt x="100" y="55"/>
                  <a:pt x="95" y="55"/>
                </a:cubicBezTo>
                <a:cubicBezTo>
                  <a:pt x="88" y="55"/>
                  <a:pt x="82" y="57"/>
                  <a:pt x="77" y="62"/>
                </a:cubicBezTo>
                <a:cubicBezTo>
                  <a:pt x="73" y="66"/>
                  <a:pt x="71" y="71"/>
                  <a:pt x="69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62" y="84"/>
                  <a:pt x="62" y="84"/>
                  <a:pt x="62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5"/>
                  <a:pt x="69" y="85"/>
                  <a:pt x="69" y="86"/>
                </a:cubicBezTo>
                <a:cubicBezTo>
                  <a:pt x="69" y="86"/>
                  <a:pt x="69" y="87"/>
                  <a:pt x="69" y="87"/>
                </a:cubicBezTo>
                <a:cubicBezTo>
                  <a:pt x="69" y="88"/>
                  <a:pt x="69" y="88"/>
                  <a:pt x="69" y="89"/>
                </a:cubicBezTo>
                <a:cubicBezTo>
                  <a:pt x="69" y="89"/>
                  <a:pt x="69" y="90"/>
                  <a:pt x="69" y="90"/>
                </a:cubicBezTo>
                <a:cubicBezTo>
                  <a:pt x="65" y="90"/>
                  <a:pt x="65" y="90"/>
                  <a:pt x="65" y="90"/>
                </a:cubicBezTo>
                <a:cubicBezTo>
                  <a:pt x="62" y="96"/>
                  <a:pt x="62" y="96"/>
                  <a:pt x="62" y="96"/>
                </a:cubicBezTo>
                <a:cubicBezTo>
                  <a:pt x="69" y="96"/>
                  <a:pt x="69" y="96"/>
                  <a:pt x="69" y="96"/>
                </a:cubicBezTo>
                <a:cubicBezTo>
                  <a:pt x="70" y="103"/>
                  <a:pt x="72" y="109"/>
                  <a:pt x="76" y="113"/>
                </a:cubicBezTo>
                <a:cubicBezTo>
                  <a:pt x="81" y="118"/>
                  <a:pt x="87" y="121"/>
                  <a:pt x="95" y="121"/>
                </a:cubicBezTo>
                <a:cubicBezTo>
                  <a:pt x="100" y="121"/>
                  <a:pt x="104" y="119"/>
                  <a:pt x="108" y="117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06" y="109"/>
                  <a:pt x="104" y="110"/>
                  <a:pt x="102" y="111"/>
                </a:cubicBezTo>
                <a:cubicBezTo>
                  <a:pt x="100" y="112"/>
                  <a:pt x="98" y="113"/>
                  <a:pt x="95" y="113"/>
                </a:cubicBezTo>
                <a:cubicBezTo>
                  <a:pt x="90" y="113"/>
                  <a:pt x="87" y="111"/>
                  <a:pt x="84" y="108"/>
                </a:cubicBezTo>
                <a:cubicBezTo>
                  <a:pt x="82" y="105"/>
                  <a:pt x="80" y="101"/>
                  <a:pt x="79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99" y="90"/>
                  <a:pt x="99" y="90"/>
                  <a:pt x="9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89"/>
                  <a:pt x="79" y="87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85"/>
                  <a:pt x="79" y="84"/>
                  <a:pt x="79" y="84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103" y="78"/>
                  <a:pt x="103" y="78"/>
                  <a:pt x="103" y="78"/>
                </a:cubicBezTo>
                <a:cubicBezTo>
                  <a:pt x="80" y="78"/>
                  <a:pt x="80" y="78"/>
                  <a:pt x="80" y="78"/>
                </a:cubicBezTo>
                <a:cubicBezTo>
                  <a:pt x="80" y="74"/>
                  <a:pt x="82" y="71"/>
                  <a:pt x="84" y="68"/>
                </a:cubicBezTo>
                <a:cubicBezTo>
                  <a:pt x="87" y="65"/>
                  <a:pt x="90" y="63"/>
                  <a:pt x="94" y="63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248"/>
          <p:cNvSpPr>
            <a:spLocks noEditPoints="1"/>
          </p:cNvSpPr>
          <p:nvPr/>
        </p:nvSpPr>
        <p:spPr bwMode="auto">
          <a:xfrm>
            <a:off x="4743396" y="1106526"/>
            <a:ext cx="335898" cy="334275"/>
          </a:xfrm>
          <a:custGeom>
            <a:avLst/>
            <a:gdLst>
              <a:gd name="T0" fmla="*/ 76 w 176"/>
              <a:gd name="T1" fmla="*/ 86 h 176"/>
              <a:gd name="T2" fmla="*/ 85 w 176"/>
              <a:gd name="T3" fmla="*/ 90 h 176"/>
              <a:gd name="T4" fmla="*/ 88 w 176"/>
              <a:gd name="T5" fmla="*/ 84 h 176"/>
              <a:gd name="T6" fmla="*/ 76 w 176"/>
              <a:gd name="T7" fmla="*/ 80 h 176"/>
              <a:gd name="T8" fmla="*/ 63 w 176"/>
              <a:gd name="T9" fmla="*/ 85 h 176"/>
              <a:gd name="T10" fmla="*/ 57 w 176"/>
              <a:gd name="T11" fmla="*/ 97 h 176"/>
              <a:gd name="T12" fmla="*/ 54 w 176"/>
              <a:gd name="T13" fmla="*/ 97 h 176"/>
              <a:gd name="T14" fmla="*/ 52 w 176"/>
              <a:gd name="T15" fmla="*/ 101 h 176"/>
              <a:gd name="T16" fmla="*/ 57 w 176"/>
              <a:gd name="T17" fmla="*/ 101 h 176"/>
              <a:gd name="T18" fmla="*/ 57 w 176"/>
              <a:gd name="T19" fmla="*/ 103 h 176"/>
              <a:gd name="T20" fmla="*/ 57 w 176"/>
              <a:gd name="T21" fmla="*/ 104 h 176"/>
              <a:gd name="T22" fmla="*/ 57 w 176"/>
              <a:gd name="T23" fmla="*/ 105 h 176"/>
              <a:gd name="T24" fmla="*/ 57 w 176"/>
              <a:gd name="T25" fmla="*/ 106 h 176"/>
              <a:gd name="T26" fmla="*/ 54 w 176"/>
              <a:gd name="T27" fmla="*/ 106 h 176"/>
              <a:gd name="T28" fmla="*/ 52 w 176"/>
              <a:gd name="T29" fmla="*/ 110 h 176"/>
              <a:gd name="T30" fmla="*/ 57 w 176"/>
              <a:gd name="T31" fmla="*/ 110 h 176"/>
              <a:gd name="T32" fmla="*/ 62 w 176"/>
              <a:gd name="T33" fmla="*/ 123 h 176"/>
              <a:gd name="T34" fmla="*/ 76 w 176"/>
              <a:gd name="T35" fmla="*/ 128 h 176"/>
              <a:gd name="T36" fmla="*/ 86 w 176"/>
              <a:gd name="T37" fmla="*/ 125 h 176"/>
              <a:gd name="T38" fmla="*/ 86 w 176"/>
              <a:gd name="T39" fmla="*/ 118 h 176"/>
              <a:gd name="T40" fmla="*/ 82 w 176"/>
              <a:gd name="T41" fmla="*/ 121 h 176"/>
              <a:gd name="T42" fmla="*/ 76 w 176"/>
              <a:gd name="T43" fmla="*/ 122 h 176"/>
              <a:gd name="T44" fmla="*/ 68 w 176"/>
              <a:gd name="T45" fmla="*/ 118 h 176"/>
              <a:gd name="T46" fmla="*/ 65 w 176"/>
              <a:gd name="T47" fmla="*/ 110 h 176"/>
              <a:gd name="T48" fmla="*/ 78 w 176"/>
              <a:gd name="T49" fmla="*/ 110 h 176"/>
              <a:gd name="T50" fmla="*/ 80 w 176"/>
              <a:gd name="T51" fmla="*/ 106 h 176"/>
              <a:gd name="T52" fmla="*/ 64 w 176"/>
              <a:gd name="T53" fmla="*/ 106 h 176"/>
              <a:gd name="T54" fmla="*/ 64 w 176"/>
              <a:gd name="T55" fmla="*/ 104 h 176"/>
              <a:gd name="T56" fmla="*/ 64 w 176"/>
              <a:gd name="T57" fmla="*/ 102 h 176"/>
              <a:gd name="T58" fmla="*/ 64 w 176"/>
              <a:gd name="T59" fmla="*/ 101 h 176"/>
              <a:gd name="T60" fmla="*/ 81 w 176"/>
              <a:gd name="T61" fmla="*/ 101 h 176"/>
              <a:gd name="T62" fmla="*/ 82 w 176"/>
              <a:gd name="T63" fmla="*/ 97 h 176"/>
              <a:gd name="T64" fmla="*/ 65 w 176"/>
              <a:gd name="T65" fmla="*/ 97 h 176"/>
              <a:gd name="T66" fmla="*/ 68 w 176"/>
              <a:gd name="T67" fmla="*/ 89 h 176"/>
              <a:gd name="T68" fmla="*/ 76 w 176"/>
              <a:gd name="T69" fmla="*/ 86 h 176"/>
              <a:gd name="T70" fmla="*/ 104 w 176"/>
              <a:gd name="T71" fmla="*/ 0 h 176"/>
              <a:gd name="T72" fmla="*/ 47 w 176"/>
              <a:gd name="T73" fmla="*/ 28 h 176"/>
              <a:gd name="T74" fmla="*/ 61 w 176"/>
              <a:gd name="T75" fmla="*/ 25 h 176"/>
              <a:gd name="T76" fmla="*/ 104 w 176"/>
              <a:gd name="T77" fmla="*/ 8 h 176"/>
              <a:gd name="T78" fmla="*/ 168 w 176"/>
              <a:gd name="T79" fmla="*/ 72 h 176"/>
              <a:gd name="T80" fmla="*/ 151 w 176"/>
              <a:gd name="T81" fmla="*/ 115 h 176"/>
              <a:gd name="T82" fmla="*/ 148 w 176"/>
              <a:gd name="T83" fmla="*/ 129 h 176"/>
              <a:gd name="T84" fmla="*/ 176 w 176"/>
              <a:gd name="T85" fmla="*/ 72 h 176"/>
              <a:gd name="T86" fmla="*/ 104 w 176"/>
              <a:gd name="T87" fmla="*/ 0 h 176"/>
              <a:gd name="T88" fmla="*/ 72 w 176"/>
              <a:gd name="T89" fmla="*/ 32 h 176"/>
              <a:gd name="T90" fmla="*/ 0 w 176"/>
              <a:gd name="T91" fmla="*/ 104 h 176"/>
              <a:gd name="T92" fmla="*/ 72 w 176"/>
              <a:gd name="T93" fmla="*/ 176 h 176"/>
              <a:gd name="T94" fmla="*/ 144 w 176"/>
              <a:gd name="T95" fmla="*/ 104 h 176"/>
              <a:gd name="T96" fmla="*/ 72 w 176"/>
              <a:gd name="T97" fmla="*/ 32 h 176"/>
              <a:gd name="T98" fmla="*/ 72 w 176"/>
              <a:gd name="T99" fmla="*/ 168 h 176"/>
              <a:gd name="T100" fmla="*/ 8 w 176"/>
              <a:gd name="T101" fmla="*/ 104 h 176"/>
              <a:gd name="T102" fmla="*/ 72 w 176"/>
              <a:gd name="T103" fmla="*/ 40 h 176"/>
              <a:gd name="T104" fmla="*/ 136 w 176"/>
              <a:gd name="T105" fmla="*/ 104 h 176"/>
              <a:gd name="T106" fmla="*/ 72 w 176"/>
              <a:gd name="T107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76">
                <a:moveTo>
                  <a:pt x="76" y="86"/>
                </a:moveTo>
                <a:cubicBezTo>
                  <a:pt x="79" y="86"/>
                  <a:pt x="82" y="87"/>
                  <a:pt x="85" y="90"/>
                </a:cubicBezTo>
                <a:cubicBezTo>
                  <a:pt x="88" y="84"/>
                  <a:pt x="88" y="84"/>
                  <a:pt x="88" y="84"/>
                </a:cubicBezTo>
                <a:cubicBezTo>
                  <a:pt x="84" y="81"/>
                  <a:pt x="80" y="80"/>
                  <a:pt x="76" y="80"/>
                </a:cubicBezTo>
                <a:cubicBezTo>
                  <a:pt x="71" y="80"/>
                  <a:pt x="67" y="82"/>
                  <a:pt x="63" y="85"/>
                </a:cubicBezTo>
                <a:cubicBezTo>
                  <a:pt x="60" y="88"/>
                  <a:pt x="58" y="92"/>
                  <a:pt x="57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57" y="102"/>
                  <a:pt x="57" y="102"/>
                  <a:pt x="57" y="103"/>
                </a:cubicBezTo>
                <a:cubicBezTo>
                  <a:pt x="57" y="103"/>
                  <a:pt x="57" y="103"/>
                  <a:pt x="57" y="104"/>
                </a:cubicBezTo>
                <a:cubicBezTo>
                  <a:pt x="57" y="104"/>
                  <a:pt x="57" y="104"/>
                  <a:pt x="57" y="105"/>
                </a:cubicBezTo>
                <a:cubicBezTo>
                  <a:pt x="57" y="105"/>
                  <a:pt x="57" y="106"/>
                  <a:pt x="57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8" y="115"/>
                  <a:pt x="60" y="119"/>
                  <a:pt x="62" y="123"/>
                </a:cubicBezTo>
                <a:cubicBezTo>
                  <a:pt x="66" y="126"/>
                  <a:pt x="70" y="128"/>
                  <a:pt x="76" y="128"/>
                </a:cubicBezTo>
                <a:cubicBezTo>
                  <a:pt x="80" y="128"/>
                  <a:pt x="83" y="127"/>
                  <a:pt x="86" y="125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5" y="119"/>
                  <a:pt x="83" y="120"/>
                  <a:pt x="82" y="121"/>
                </a:cubicBezTo>
                <a:cubicBezTo>
                  <a:pt x="80" y="122"/>
                  <a:pt x="78" y="122"/>
                  <a:pt x="76" y="122"/>
                </a:cubicBezTo>
                <a:cubicBezTo>
                  <a:pt x="73" y="122"/>
                  <a:pt x="70" y="121"/>
                  <a:pt x="68" y="118"/>
                </a:cubicBezTo>
                <a:cubicBezTo>
                  <a:pt x="66" y="116"/>
                  <a:pt x="65" y="114"/>
                  <a:pt x="65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6"/>
                  <a:pt x="64" y="105"/>
                  <a:pt x="64" y="104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64" y="102"/>
                  <a:pt x="64" y="102"/>
                  <a:pt x="64" y="101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2" y="97"/>
                  <a:pt x="82" y="97"/>
                  <a:pt x="82" y="97"/>
                </a:cubicBezTo>
                <a:cubicBezTo>
                  <a:pt x="65" y="97"/>
                  <a:pt x="65" y="97"/>
                  <a:pt x="65" y="97"/>
                </a:cubicBezTo>
                <a:cubicBezTo>
                  <a:pt x="66" y="94"/>
                  <a:pt x="67" y="91"/>
                  <a:pt x="68" y="89"/>
                </a:cubicBezTo>
                <a:cubicBezTo>
                  <a:pt x="70" y="87"/>
                  <a:pt x="73" y="86"/>
                  <a:pt x="76" y="86"/>
                </a:cubicBezTo>
                <a:moveTo>
                  <a:pt x="104" y="0"/>
                </a:moveTo>
                <a:cubicBezTo>
                  <a:pt x="81" y="0"/>
                  <a:pt x="60" y="11"/>
                  <a:pt x="47" y="28"/>
                </a:cubicBezTo>
                <a:cubicBezTo>
                  <a:pt x="52" y="27"/>
                  <a:pt x="56" y="26"/>
                  <a:pt x="61" y="25"/>
                </a:cubicBezTo>
                <a:cubicBezTo>
                  <a:pt x="72" y="14"/>
                  <a:pt x="87" y="8"/>
                  <a:pt x="104" y="8"/>
                </a:cubicBezTo>
                <a:cubicBezTo>
                  <a:pt x="139" y="8"/>
                  <a:pt x="168" y="37"/>
                  <a:pt x="168" y="72"/>
                </a:cubicBezTo>
                <a:cubicBezTo>
                  <a:pt x="168" y="89"/>
                  <a:pt x="162" y="104"/>
                  <a:pt x="151" y="115"/>
                </a:cubicBezTo>
                <a:cubicBezTo>
                  <a:pt x="150" y="120"/>
                  <a:pt x="149" y="124"/>
                  <a:pt x="148" y="129"/>
                </a:cubicBezTo>
                <a:cubicBezTo>
                  <a:pt x="165" y="116"/>
                  <a:pt x="176" y="95"/>
                  <a:pt x="176" y="72"/>
                </a:cubicBezTo>
                <a:cubicBezTo>
                  <a:pt x="176" y="32"/>
                  <a:pt x="144" y="0"/>
                  <a:pt x="104" y="0"/>
                </a:cubicBezTo>
                <a:moveTo>
                  <a:pt x="72" y="32"/>
                </a:move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64"/>
                  <a:pt x="112" y="32"/>
                  <a:pt x="72" y="32"/>
                </a:cubicBezTo>
                <a:moveTo>
                  <a:pt x="72" y="168"/>
                </a:move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107" y="40"/>
                  <a:pt x="136" y="69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249"/>
          <p:cNvSpPr>
            <a:spLocks noEditPoints="1"/>
          </p:cNvSpPr>
          <p:nvPr/>
        </p:nvSpPr>
        <p:spPr bwMode="auto">
          <a:xfrm>
            <a:off x="5382737" y="1106526"/>
            <a:ext cx="335898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03 w 176"/>
              <a:gd name="T21" fmla="*/ 67 h 176"/>
              <a:gd name="T22" fmla="*/ 106 w 176"/>
              <a:gd name="T23" fmla="*/ 56 h 176"/>
              <a:gd name="T24" fmla="*/ 99 w 176"/>
              <a:gd name="T25" fmla="*/ 55 h 176"/>
              <a:gd name="T26" fmla="*/ 97 w 176"/>
              <a:gd name="T27" fmla="*/ 65 h 176"/>
              <a:gd name="T28" fmla="*/ 91 w 176"/>
              <a:gd name="T29" fmla="*/ 64 h 176"/>
              <a:gd name="T30" fmla="*/ 94 w 176"/>
              <a:gd name="T31" fmla="*/ 54 h 176"/>
              <a:gd name="T32" fmla="*/ 88 w 176"/>
              <a:gd name="T33" fmla="*/ 52 h 176"/>
              <a:gd name="T34" fmla="*/ 85 w 176"/>
              <a:gd name="T35" fmla="*/ 62 h 176"/>
              <a:gd name="T36" fmla="*/ 81 w 176"/>
              <a:gd name="T37" fmla="*/ 61 h 176"/>
              <a:gd name="T38" fmla="*/ 81 w 176"/>
              <a:gd name="T39" fmla="*/ 61 h 176"/>
              <a:gd name="T40" fmla="*/ 72 w 176"/>
              <a:gd name="T41" fmla="*/ 59 h 176"/>
              <a:gd name="T42" fmla="*/ 70 w 176"/>
              <a:gd name="T43" fmla="*/ 66 h 176"/>
              <a:gd name="T44" fmla="*/ 75 w 176"/>
              <a:gd name="T45" fmla="*/ 67 h 176"/>
              <a:gd name="T46" fmla="*/ 78 w 176"/>
              <a:gd name="T47" fmla="*/ 71 h 176"/>
              <a:gd name="T48" fmla="*/ 75 w 176"/>
              <a:gd name="T49" fmla="*/ 82 h 176"/>
              <a:gd name="T50" fmla="*/ 76 w 176"/>
              <a:gd name="T51" fmla="*/ 82 h 176"/>
              <a:gd name="T52" fmla="*/ 75 w 176"/>
              <a:gd name="T53" fmla="*/ 82 h 176"/>
              <a:gd name="T54" fmla="*/ 71 w 176"/>
              <a:gd name="T55" fmla="*/ 99 h 176"/>
              <a:gd name="T56" fmla="*/ 68 w 176"/>
              <a:gd name="T57" fmla="*/ 100 h 176"/>
              <a:gd name="T58" fmla="*/ 63 w 176"/>
              <a:gd name="T59" fmla="*/ 99 h 176"/>
              <a:gd name="T60" fmla="*/ 60 w 176"/>
              <a:gd name="T61" fmla="*/ 106 h 176"/>
              <a:gd name="T62" fmla="*/ 68 w 176"/>
              <a:gd name="T63" fmla="*/ 108 h 176"/>
              <a:gd name="T64" fmla="*/ 73 w 176"/>
              <a:gd name="T65" fmla="*/ 109 h 176"/>
              <a:gd name="T66" fmla="*/ 70 w 176"/>
              <a:gd name="T67" fmla="*/ 120 h 176"/>
              <a:gd name="T68" fmla="*/ 77 w 176"/>
              <a:gd name="T69" fmla="*/ 121 h 176"/>
              <a:gd name="T70" fmla="*/ 79 w 176"/>
              <a:gd name="T71" fmla="*/ 111 h 176"/>
              <a:gd name="T72" fmla="*/ 84 w 176"/>
              <a:gd name="T73" fmla="*/ 112 h 176"/>
              <a:gd name="T74" fmla="*/ 82 w 176"/>
              <a:gd name="T75" fmla="*/ 122 h 176"/>
              <a:gd name="T76" fmla="*/ 88 w 176"/>
              <a:gd name="T77" fmla="*/ 124 h 176"/>
              <a:gd name="T78" fmla="*/ 91 w 176"/>
              <a:gd name="T79" fmla="*/ 114 h 176"/>
              <a:gd name="T80" fmla="*/ 114 w 176"/>
              <a:gd name="T81" fmla="*/ 105 h 176"/>
              <a:gd name="T82" fmla="*/ 108 w 176"/>
              <a:gd name="T83" fmla="*/ 90 h 176"/>
              <a:gd name="T84" fmla="*/ 116 w 176"/>
              <a:gd name="T85" fmla="*/ 81 h 176"/>
              <a:gd name="T86" fmla="*/ 103 w 176"/>
              <a:gd name="T87" fmla="*/ 67 h 176"/>
              <a:gd name="T88" fmla="*/ 101 w 176"/>
              <a:gd name="T89" fmla="*/ 101 h 176"/>
              <a:gd name="T90" fmla="*/ 81 w 176"/>
              <a:gd name="T91" fmla="*/ 103 h 176"/>
              <a:gd name="T92" fmla="*/ 85 w 176"/>
              <a:gd name="T93" fmla="*/ 90 h 176"/>
              <a:gd name="T94" fmla="*/ 101 w 176"/>
              <a:gd name="T95" fmla="*/ 101 h 176"/>
              <a:gd name="T96" fmla="*/ 103 w 176"/>
              <a:gd name="T97" fmla="*/ 81 h 176"/>
              <a:gd name="T98" fmla="*/ 87 w 176"/>
              <a:gd name="T99" fmla="*/ 83 h 176"/>
              <a:gd name="T100" fmla="*/ 90 w 176"/>
              <a:gd name="T101" fmla="*/ 71 h 176"/>
              <a:gd name="T102" fmla="*/ 103 w 176"/>
              <a:gd name="T103" fmla="*/ 8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03" y="67"/>
                </a:moveTo>
                <a:cubicBezTo>
                  <a:pt x="106" y="56"/>
                  <a:pt x="106" y="56"/>
                  <a:pt x="106" y="56"/>
                </a:cubicBezTo>
                <a:cubicBezTo>
                  <a:pt x="99" y="55"/>
                  <a:pt x="99" y="55"/>
                  <a:pt x="99" y="55"/>
                </a:cubicBezTo>
                <a:cubicBezTo>
                  <a:pt x="97" y="65"/>
                  <a:pt x="97" y="65"/>
                  <a:pt x="97" y="65"/>
                </a:cubicBezTo>
                <a:cubicBezTo>
                  <a:pt x="95" y="64"/>
                  <a:pt x="93" y="64"/>
                  <a:pt x="91" y="64"/>
                </a:cubicBezTo>
                <a:cubicBezTo>
                  <a:pt x="94" y="54"/>
                  <a:pt x="94" y="54"/>
                  <a:pt x="94" y="54"/>
                </a:cubicBezTo>
                <a:cubicBezTo>
                  <a:pt x="88" y="52"/>
                  <a:pt x="88" y="52"/>
                  <a:pt x="88" y="52"/>
                </a:cubicBezTo>
                <a:cubicBezTo>
                  <a:pt x="85" y="62"/>
                  <a:pt x="85" y="62"/>
                  <a:pt x="85" y="62"/>
                </a:cubicBezTo>
                <a:cubicBezTo>
                  <a:pt x="84" y="62"/>
                  <a:pt x="82" y="62"/>
                  <a:pt x="81" y="61"/>
                </a:cubicBezTo>
                <a:cubicBezTo>
                  <a:pt x="81" y="61"/>
                  <a:pt x="81" y="61"/>
                  <a:pt x="81" y="61"/>
                </a:cubicBezTo>
                <a:cubicBezTo>
                  <a:pt x="72" y="59"/>
                  <a:pt x="72" y="59"/>
                  <a:pt x="72" y="59"/>
                </a:cubicBezTo>
                <a:cubicBezTo>
                  <a:pt x="70" y="66"/>
                  <a:pt x="70" y="66"/>
                  <a:pt x="70" y="66"/>
                </a:cubicBezTo>
                <a:cubicBezTo>
                  <a:pt x="70" y="66"/>
                  <a:pt x="75" y="67"/>
                  <a:pt x="75" y="67"/>
                </a:cubicBezTo>
                <a:cubicBezTo>
                  <a:pt x="78" y="68"/>
                  <a:pt x="78" y="69"/>
                  <a:pt x="78" y="71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2"/>
                  <a:pt x="75" y="82"/>
                  <a:pt x="76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1" y="99"/>
                  <a:pt x="71" y="99"/>
                  <a:pt x="71" y="99"/>
                </a:cubicBezTo>
                <a:cubicBezTo>
                  <a:pt x="70" y="99"/>
                  <a:pt x="70" y="101"/>
                  <a:pt x="68" y="100"/>
                </a:cubicBezTo>
                <a:cubicBezTo>
                  <a:pt x="68" y="100"/>
                  <a:pt x="63" y="99"/>
                  <a:pt x="63" y="99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70" y="109"/>
                  <a:pt x="71" y="109"/>
                  <a:pt x="73" y="109"/>
                </a:cubicBezTo>
                <a:cubicBezTo>
                  <a:pt x="70" y="120"/>
                  <a:pt x="70" y="120"/>
                  <a:pt x="70" y="120"/>
                </a:cubicBezTo>
                <a:cubicBezTo>
                  <a:pt x="77" y="121"/>
                  <a:pt x="77" y="121"/>
                  <a:pt x="77" y="12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1" y="111"/>
                  <a:pt x="83" y="112"/>
                  <a:pt x="84" y="112"/>
                </a:cubicBezTo>
                <a:cubicBezTo>
                  <a:pt x="82" y="122"/>
                  <a:pt x="82" y="122"/>
                  <a:pt x="82" y="122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102" y="116"/>
                  <a:pt x="110" y="115"/>
                  <a:pt x="114" y="105"/>
                </a:cubicBezTo>
                <a:cubicBezTo>
                  <a:pt x="116" y="97"/>
                  <a:pt x="113" y="93"/>
                  <a:pt x="108" y="90"/>
                </a:cubicBezTo>
                <a:cubicBezTo>
                  <a:pt x="112" y="89"/>
                  <a:pt x="115" y="86"/>
                  <a:pt x="116" y="81"/>
                </a:cubicBezTo>
                <a:cubicBezTo>
                  <a:pt x="117" y="73"/>
                  <a:pt x="111" y="69"/>
                  <a:pt x="103" y="67"/>
                </a:cubicBezTo>
                <a:moveTo>
                  <a:pt x="101" y="101"/>
                </a:moveTo>
                <a:cubicBezTo>
                  <a:pt x="99" y="109"/>
                  <a:pt x="86" y="104"/>
                  <a:pt x="81" y="103"/>
                </a:cubicBezTo>
                <a:cubicBezTo>
                  <a:pt x="85" y="90"/>
                  <a:pt x="85" y="90"/>
                  <a:pt x="85" y="90"/>
                </a:cubicBezTo>
                <a:cubicBezTo>
                  <a:pt x="89" y="91"/>
                  <a:pt x="103" y="93"/>
                  <a:pt x="101" y="101"/>
                </a:cubicBezTo>
                <a:moveTo>
                  <a:pt x="103" y="81"/>
                </a:moveTo>
                <a:cubicBezTo>
                  <a:pt x="101" y="88"/>
                  <a:pt x="90" y="84"/>
                  <a:pt x="87" y="83"/>
                </a:cubicBezTo>
                <a:cubicBezTo>
                  <a:pt x="90" y="71"/>
                  <a:pt x="90" y="71"/>
                  <a:pt x="90" y="71"/>
                </a:cubicBezTo>
                <a:cubicBezTo>
                  <a:pt x="93" y="72"/>
                  <a:pt x="105" y="73"/>
                  <a:pt x="103" y="8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250"/>
          <p:cNvSpPr>
            <a:spLocks noEditPoints="1"/>
          </p:cNvSpPr>
          <p:nvPr/>
        </p:nvSpPr>
        <p:spPr bwMode="auto">
          <a:xfrm>
            <a:off x="6022078" y="1106526"/>
            <a:ext cx="334275" cy="334275"/>
          </a:xfrm>
          <a:custGeom>
            <a:avLst/>
            <a:gdLst>
              <a:gd name="T0" fmla="*/ 104 w 176"/>
              <a:gd name="T1" fmla="*/ 0 h 176"/>
              <a:gd name="T2" fmla="*/ 47 w 176"/>
              <a:gd name="T3" fmla="*/ 28 h 176"/>
              <a:gd name="T4" fmla="*/ 61 w 176"/>
              <a:gd name="T5" fmla="*/ 25 h 176"/>
              <a:gd name="T6" fmla="*/ 104 w 176"/>
              <a:gd name="T7" fmla="*/ 8 h 176"/>
              <a:gd name="T8" fmla="*/ 168 w 176"/>
              <a:gd name="T9" fmla="*/ 72 h 176"/>
              <a:gd name="T10" fmla="*/ 151 w 176"/>
              <a:gd name="T11" fmla="*/ 115 h 176"/>
              <a:gd name="T12" fmla="*/ 148 w 176"/>
              <a:gd name="T13" fmla="*/ 129 h 176"/>
              <a:gd name="T14" fmla="*/ 176 w 176"/>
              <a:gd name="T15" fmla="*/ 72 h 176"/>
              <a:gd name="T16" fmla="*/ 104 w 176"/>
              <a:gd name="T17" fmla="*/ 0 h 176"/>
              <a:gd name="T18" fmla="*/ 72 w 176"/>
              <a:gd name="T19" fmla="*/ 32 h 176"/>
              <a:gd name="T20" fmla="*/ 0 w 176"/>
              <a:gd name="T21" fmla="*/ 104 h 176"/>
              <a:gd name="T22" fmla="*/ 72 w 176"/>
              <a:gd name="T23" fmla="*/ 176 h 176"/>
              <a:gd name="T24" fmla="*/ 144 w 176"/>
              <a:gd name="T25" fmla="*/ 104 h 176"/>
              <a:gd name="T26" fmla="*/ 72 w 176"/>
              <a:gd name="T27" fmla="*/ 32 h 176"/>
              <a:gd name="T28" fmla="*/ 72 w 176"/>
              <a:gd name="T29" fmla="*/ 168 h 176"/>
              <a:gd name="T30" fmla="*/ 8 w 176"/>
              <a:gd name="T31" fmla="*/ 104 h 176"/>
              <a:gd name="T32" fmla="*/ 72 w 176"/>
              <a:gd name="T33" fmla="*/ 40 h 176"/>
              <a:gd name="T34" fmla="*/ 136 w 176"/>
              <a:gd name="T35" fmla="*/ 104 h 176"/>
              <a:gd name="T36" fmla="*/ 72 w 176"/>
              <a:gd name="T37" fmla="*/ 168 h 176"/>
              <a:gd name="T38" fmla="*/ 82 w 176"/>
              <a:gd name="T39" fmla="*/ 87 h 176"/>
              <a:gd name="T40" fmla="*/ 84 w 176"/>
              <a:gd name="T41" fmla="*/ 79 h 176"/>
              <a:gd name="T42" fmla="*/ 79 w 176"/>
              <a:gd name="T43" fmla="*/ 78 h 176"/>
              <a:gd name="T44" fmla="*/ 77 w 176"/>
              <a:gd name="T45" fmla="*/ 86 h 176"/>
              <a:gd name="T46" fmla="*/ 73 w 176"/>
              <a:gd name="T47" fmla="*/ 85 h 176"/>
              <a:gd name="T48" fmla="*/ 75 w 176"/>
              <a:gd name="T49" fmla="*/ 77 h 176"/>
              <a:gd name="T50" fmla="*/ 70 w 176"/>
              <a:gd name="T51" fmla="*/ 76 h 176"/>
              <a:gd name="T52" fmla="*/ 68 w 176"/>
              <a:gd name="T53" fmla="*/ 84 h 176"/>
              <a:gd name="T54" fmla="*/ 64 w 176"/>
              <a:gd name="T55" fmla="*/ 83 h 176"/>
              <a:gd name="T56" fmla="*/ 64 w 176"/>
              <a:gd name="T57" fmla="*/ 83 h 176"/>
              <a:gd name="T58" fmla="*/ 57 w 176"/>
              <a:gd name="T59" fmla="*/ 82 h 176"/>
              <a:gd name="T60" fmla="*/ 56 w 176"/>
              <a:gd name="T61" fmla="*/ 87 h 176"/>
              <a:gd name="T62" fmla="*/ 60 w 176"/>
              <a:gd name="T63" fmla="*/ 88 h 176"/>
              <a:gd name="T64" fmla="*/ 62 w 176"/>
              <a:gd name="T65" fmla="*/ 90 h 176"/>
              <a:gd name="T66" fmla="*/ 60 w 176"/>
              <a:gd name="T67" fmla="*/ 100 h 176"/>
              <a:gd name="T68" fmla="*/ 60 w 176"/>
              <a:gd name="T69" fmla="*/ 100 h 176"/>
              <a:gd name="T70" fmla="*/ 60 w 176"/>
              <a:gd name="T71" fmla="*/ 100 h 176"/>
              <a:gd name="T72" fmla="*/ 56 w 176"/>
              <a:gd name="T73" fmla="*/ 112 h 176"/>
              <a:gd name="T74" fmla="*/ 54 w 176"/>
              <a:gd name="T75" fmla="*/ 113 h 176"/>
              <a:gd name="T76" fmla="*/ 50 w 176"/>
              <a:gd name="T77" fmla="*/ 113 h 176"/>
              <a:gd name="T78" fmla="*/ 48 w 176"/>
              <a:gd name="T79" fmla="*/ 118 h 176"/>
              <a:gd name="T80" fmla="*/ 55 w 176"/>
              <a:gd name="T81" fmla="*/ 120 h 176"/>
              <a:gd name="T82" fmla="*/ 58 w 176"/>
              <a:gd name="T83" fmla="*/ 121 h 176"/>
              <a:gd name="T84" fmla="*/ 56 w 176"/>
              <a:gd name="T85" fmla="*/ 129 h 176"/>
              <a:gd name="T86" fmla="*/ 61 w 176"/>
              <a:gd name="T87" fmla="*/ 130 h 176"/>
              <a:gd name="T88" fmla="*/ 63 w 176"/>
              <a:gd name="T89" fmla="*/ 122 h 176"/>
              <a:gd name="T90" fmla="*/ 67 w 176"/>
              <a:gd name="T91" fmla="*/ 123 h 176"/>
              <a:gd name="T92" fmla="*/ 65 w 176"/>
              <a:gd name="T93" fmla="*/ 131 h 176"/>
              <a:gd name="T94" fmla="*/ 70 w 176"/>
              <a:gd name="T95" fmla="*/ 132 h 176"/>
              <a:gd name="T96" fmla="*/ 72 w 176"/>
              <a:gd name="T97" fmla="*/ 124 h 176"/>
              <a:gd name="T98" fmla="*/ 90 w 176"/>
              <a:gd name="T99" fmla="*/ 117 h 176"/>
              <a:gd name="T100" fmla="*/ 85 w 176"/>
              <a:gd name="T101" fmla="*/ 106 h 176"/>
              <a:gd name="T102" fmla="*/ 92 w 176"/>
              <a:gd name="T103" fmla="*/ 99 h 176"/>
              <a:gd name="T104" fmla="*/ 82 w 176"/>
              <a:gd name="T105" fmla="*/ 87 h 176"/>
              <a:gd name="T106" fmla="*/ 80 w 176"/>
              <a:gd name="T107" fmla="*/ 114 h 176"/>
              <a:gd name="T108" fmla="*/ 65 w 176"/>
              <a:gd name="T109" fmla="*/ 116 h 176"/>
              <a:gd name="T110" fmla="*/ 68 w 176"/>
              <a:gd name="T111" fmla="*/ 105 h 176"/>
              <a:gd name="T112" fmla="*/ 80 w 176"/>
              <a:gd name="T113" fmla="*/ 114 h 176"/>
              <a:gd name="T114" fmla="*/ 82 w 176"/>
              <a:gd name="T115" fmla="*/ 98 h 176"/>
              <a:gd name="T116" fmla="*/ 69 w 176"/>
              <a:gd name="T117" fmla="*/ 100 h 176"/>
              <a:gd name="T118" fmla="*/ 71 w 176"/>
              <a:gd name="T119" fmla="*/ 91 h 176"/>
              <a:gd name="T120" fmla="*/ 82 w 176"/>
              <a:gd name="T121" fmla="*/ 9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04" y="0"/>
                </a:moveTo>
                <a:cubicBezTo>
                  <a:pt x="81" y="0"/>
                  <a:pt x="60" y="11"/>
                  <a:pt x="47" y="28"/>
                </a:cubicBezTo>
                <a:cubicBezTo>
                  <a:pt x="52" y="27"/>
                  <a:pt x="56" y="26"/>
                  <a:pt x="61" y="25"/>
                </a:cubicBezTo>
                <a:cubicBezTo>
                  <a:pt x="72" y="14"/>
                  <a:pt x="87" y="8"/>
                  <a:pt x="104" y="8"/>
                </a:cubicBezTo>
                <a:cubicBezTo>
                  <a:pt x="139" y="8"/>
                  <a:pt x="168" y="37"/>
                  <a:pt x="168" y="72"/>
                </a:cubicBezTo>
                <a:cubicBezTo>
                  <a:pt x="168" y="89"/>
                  <a:pt x="162" y="104"/>
                  <a:pt x="151" y="115"/>
                </a:cubicBezTo>
                <a:cubicBezTo>
                  <a:pt x="150" y="120"/>
                  <a:pt x="149" y="124"/>
                  <a:pt x="148" y="129"/>
                </a:cubicBezTo>
                <a:cubicBezTo>
                  <a:pt x="165" y="116"/>
                  <a:pt x="176" y="95"/>
                  <a:pt x="176" y="72"/>
                </a:cubicBezTo>
                <a:cubicBezTo>
                  <a:pt x="176" y="32"/>
                  <a:pt x="144" y="0"/>
                  <a:pt x="104" y="0"/>
                </a:cubicBezTo>
                <a:moveTo>
                  <a:pt x="72" y="32"/>
                </a:move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64"/>
                  <a:pt x="112" y="32"/>
                  <a:pt x="72" y="32"/>
                </a:cubicBezTo>
                <a:moveTo>
                  <a:pt x="72" y="168"/>
                </a:move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107" y="40"/>
                  <a:pt x="136" y="69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  <a:moveTo>
                  <a:pt x="82" y="87"/>
                </a:moveTo>
                <a:cubicBezTo>
                  <a:pt x="84" y="79"/>
                  <a:pt x="84" y="79"/>
                  <a:pt x="84" y="79"/>
                </a:cubicBezTo>
                <a:cubicBezTo>
                  <a:pt x="79" y="78"/>
                  <a:pt x="79" y="78"/>
                  <a:pt x="79" y="78"/>
                </a:cubicBezTo>
                <a:cubicBezTo>
                  <a:pt x="77" y="86"/>
                  <a:pt x="77" y="86"/>
                  <a:pt x="77" y="86"/>
                </a:cubicBezTo>
                <a:cubicBezTo>
                  <a:pt x="75" y="86"/>
                  <a:pt x="74" y="85"/>
                  <a:pt x="73" y="85"/>
                </a:cubicBezTo>
                <a:cubicBezTo>
                  <a:pt x="75" y="77"/>
                  <a:pt x="75" y="77"/>
                  <a:pt x="75" y="77"/>
                </a:cubicBezTo>
                <a:cubicBezTo>
                  <a:pt x="70" y="76"/>
                  <a:pt x="70" y="76"/>
                  <a:pt x="70" y="76"/>
                </a:cubicBezTo>
                <a:cubicBezTo>
                  <a:pt x="68" y="84"/>
                  <a:pt x="68" y="84"/>
                  <a:pt x="68" y="84"/>
                </a:cubicBezTo>
                <a:cubicBezTo>
                  <a:pt x="67" y="84"/>
                  <a:pt x="65" y="83"/>
                  <a:pt x="64" y="83"/>
                </a:cubicBezTo>
                <a:cubicBezTo>
                  <a:pt x="64" y="83"/>
                  <a:pt x="64" y="83"/>
                  <a:pt x="64" y="83"/>
                </a:cubicBezTo>
                <a:cubicBezTo>
                  <a:pt x="57" y="82"/>
                  <a:pt x="57" y="82"/>
                  <a:pt x="57" y="82"/>
                </a:cubicBezTo>
                <a:cubicBezTo>
                  <a:pt x="56" y="87"/>
                  <a:pt x="56" y="87"/>
                  <a:pt x="56" y="87"/>
                </a:cubicBezTo>
                <a:cubicBezTo>
                  <a:pt x="56" y="87"/>
                  <a:pt x="60" y="88"/>
                  <a:pt x="60" y="88"/>
                </a:cubicBezTo>
                <a:cubicBezTo>
                  <a:pt x="62" y="88"/>
                  <a:pt x="62" y="89"/>
                  <a:pt x="62" y="9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3"/>
                  <a:pt x="56" y="114"/>
                  <a:pt x="54" y="113"/>
                </a:cubicBezTo>
                <a:cubicBezTo>
                  <a:pt x="54" y="113"/>
                  <a:pt x="50" y="113"/>
                  <a:pt x="50" y="113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7" y="120"/>
                  <a:pt x="58" y="121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5" y="122"/>
                  <a:pt x="66" y="123"/>
                  <a:pt x="67" y="123"/>
                </a:cubicBezTo>
                <a:cubicBezTo>
                  <a:pt x="65" y="131"/>
                  <a:pt x="65" y="131"/>
                  <a:pt x="65" y="131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81" y="126"/>
                  <a:pt x="87" y="125"/>
                  <a:pt x="90" y="117"/>
                </a:cubicBezTo>
                <a:cubicBezTo>
                  <a:pt x="92" y="111"/>
                  <a:pt x="90" y="108"/>
                  <a:pt x="85" y="106"/>
                </a:cubicBezTo>
                <a:cubicBezTo>
                  <a:pt x="89" y="105"/>
                  <a:pt x="91" y="103"/>
                  <a:pt x="92" y="99"/>
                </a:cubicBezTo>
                <a:cubicBezTo>
                  <a:pt x="93" y="93"/>
                  <a:pt x="88" y="89"/>
                  <a:pt x="82" y="87"/>
                </a:cubicBezTo>
                <a:moveTo>
                  <a:pt x="80" y="114"/>
                </a:moveTo>
                <a:cubicBezTo>
                  <a:pt x="79" y="120"/>
                  <a:pt x="68" y="117"/>
                  <a:pt x="65" y="116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71" y="106"/>
                  <a:pt x="82" y="108"/>
                  <a:pt x="80" y="114"/>
                </a:cubicBezTo>
                <a:moveTo>
                  <a:pt x="82" y="98"/>
                </a:moveTo>
                <a:cubicBezTo>
                  <a:pt x="80" y="104"/>
                  <a:pt x="72" y="101"/>
                  <a:pt x="69" y="100"/>
                </a:cubicBezTo>
                <a:cubicBezTo>
                  <a:pt x="71" y="91"/>
                  <a:pt x="71" y="91"/>
                  <a:pt x="71" y="91"/>
                </a:cubicBezTo>
                <a:cubicBezTo>
                  <a:pt x="74" y="91"/>
                  <a:pt x="83" y="93"/>
                  <a:pt x="82" y="9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251"/>
          <p:cNvSpPr>
            <a:spLocks noEditPoints="1"/>
          </p:cNvSpPr>
          <p:nvPr/>
        </p:nvSpPr>
        <p:spPr bwMode="auto">
          <a:xfrm>
            <a:off x="6661420" y="1182792"/>
            <a:ext cx="334275" cy="181742"/>
          </a:xfrm>
          <a:custGeom>
            <a:avLst/>
            <a:gdLst>
              <a:gd name="T0" fmla="*/ 36 w 176"/>
              <a:gd name="T1" fmla="*/ 16 h 96"/>
              <a:gd name="T2" fmla="*/ 36 w 176"/>
              <a:gd name="T3" fmla="*/ 24 h 96"/>
              <a:gd name="T4" fmla="*/ 48 w 176"/>
              <a:gd name="T5" fmla="*/ 20 h 96"/>
              <a:gd name="T6" fmla="*/ 88 w 176"/>
              <a:gd name="T7" fmla="*/ 16 h 96"/>
              <a:gd name="T8" fmla="*/ 88 w 176"/>
              <a:gd name="T9" fmla="*/ 80 h 96"/>
              <a:gd name="T10" fmla="*/ 88 w 176"/>
              <a:gd name="T11" fmla="*/ 16 h 96"/>
              <a:gd name="T12" fmla="*/ 98 w 176"/>
              <a:gd name="T13" fmla="*/ 65 h 96"/>
              <a:gd name="T14" fmla="*/ 90 w 176"/>
              <a:gd name="T15" fmla="*/ 68 h 96"/>
              <a:gd name="T16" fmla="*/ 86 w 176"/>
              <a:gd name="T17" fmla="*/ 72 h 96"/>
              <a:gd name="T18" fmla="*/ 82 w 176"/>
              <a:gd name="T19" fmla="*/ 67 h 96"/>
              <a:gd name="T20" fmla="*/ 75 w 176"/>
              <a:gd name="T21" fmla="*/ 61 h 96"/>
              <a:gd name="T22" fmla="*/ 80 w 176"/>
              <a:gd name="T23" fmla="*/ 56 h 96"/>
              <a:gd name="T24" fmla="*/ 86 w 176"/>
              <a:gd name="T25" fmla="*/ 63 h 96"/>
              <a:gd name="T26" fmla="*/ 82 w 176"/>
              <a:gd name="T27" fmla="*/ 49 h 96"/>
              <a:gd name="T28" fmla="*/ 76 w 176"/>
              <a:gd name="T29" fmla="*/ 43 h 96"/>
              <a:gd name="T30" fmla="*/ 76 w 176"/>
              <a:gd name="T31" fmla="*/ 34 h 96"/>
              <a:gd name="T32" fmla="*/ 82 w 176"/>
              <a:gd name="T33" fmla="*/ 28 h 96"/>
              <a:gd name="T34" fmla="*/ 86 w 176"/>
              <a:gd name="T35" fmla="*/ 24 h 96"/>
              <a:gd name="T36" fmla="*/ 90 w 176"/>
              <a:gd name="T37" fmla="*/ 28 h 96"/>
              <a:gd name="T38" fmla="*/ 97 w 176"/>
              <a:gd name="T39" fmla="*/ 30 h 96"/>
              <a:gd name="T40" fmla="*/ 101 w 176"/>
              <a:gd name="T41" fmla="*/ 38 h 96"/>
              <a:gd name="T42" fmla="*/ 93 w 176"/>
              <a:gd name="T43" fmla="*/ 34 h 96"/>
              <a:gd name="T44" fmla="*/ 90 w 176"/>
              <a:gd name="T45" fmla="*/ 44 h 96"/>
              <a:gd name="T46" fmla="*/ 98 w 176"/>
              <a:gd name="T47" fmla="*/ 48 h 96"/>
              <a:gd name="T48" fmla="*/ 102 w 176"/>
              <a:gd name="T49" fmla="*/ 56 h 96"/>
              <a:gd name="T50" fmla="*/ 168 w 176"/>
              <a:gd name="T51" fmla="*/ 0 h 96"/>
              <a:gd name="T52" fmla="*/ 0 w 176"/>
              <a:gd name="T53" fmla="*/ 8 h 96"/>
              <a:gd name="T54" fmla="*/ 8 w 176"/>
              <a:gd name="T55" fmla="*/ 96 h 96"/>
              <a:gd name="T56" fmla="*/ 176 w 176"/>
              <a:gd name="T57" fmla="*/ 88 h 96"/>
              <a:gd name="T58" fmla="*/ 168 w 176"/>
              <a:gd name="T59" fmla="*/ 0 h 96"/>
              <a:gd name="T60" fmla="*/ 16 w 176"/>
              <a:gd name="T61" fmla="*/ 12 h 96"/>
              <a:gd name="T62" fmla="*/ 8 w 176"/>
              <a:gd name="T63" fmla="*/ 12 h 96"/>
              <a:gd name="T64" fmla="*/ 12 w 176"/>
              <a:gd name="T65" fmla="*/ 88 h 96"/>
              <a:gd name="T66" fmla="*/ 12 w 176"/>
              <a:gd name="T67" fmla="*/ 80 h 96"/>
              <a:gd name="T68" fmla="*/ 12 w 176"/>
              <a:gd name="T69" fmla="*/ 88 h 96"/>
              <a:gd name="T70" fmla="*/ 160 w 176"/>
              <a:gd name="T71" fmla="*/ 84 h 96"/>
              <a:gd name="T72" fmla="*/ 168 w 176"/>
              <a:gd name="T73" fmla="*/ 84 h 96"/>
              <a:gd name="T74" fmla="*/ 168 w 176"/>
              <a:gd name="T75" fmla="*/ 73 h 96"/>
              <a:gd name="T76" fmla="*/ 152 w 176"/>
              <a:gd name="T77" fmla="*/ 84 h 96"/>
              <a:gd name="T78" fmla="*/ 23 w 176"/>
              <a:gd name="T79" fmla="*/ 88 h 96"/>
              <a:gd name="T80" fmla="*/ 12 w 176"/>
              <a:gd name="T81" fmla="*/ 72 h 96"/>
              <a:gd name="T82" fmla="*/ 8 w 176"/>
              <a:gd name="T83" fmla="*/ 23 h 96"/>
              <a:gd name="T84" fmla="*/ 24 w 176"/>
              <a:gd name="T85" fmla="*/ 12 h 96"/>
              <a:gd name="T86" fmla="*/ 153 w 176"/>
              <a:gd name="T87" fmla="*/ 8 h 96"/>
              <a:gd name="T88" fmla="*/ 164 w 176"/>
              <a:gd name="T89" fmla="*/ 24 h 96"/>
              <a:gd name="T90" fmla="*/ 168 w 176"/>
              <a:gd name="T91" fmla="*/ 73 h 96"/>
              <a:gd name="T92" fmla="*/ 160 w 176"/>
              <a:gd name="T93" fmla="*/ 12 h 96"/>
              <a:gd name="T94" fmla="*/ 168 w 176"/>
              <a:gd name="T95" fmla="*/ 12 h 96"/>
              <a:gd name="T96" fmla="*/ 81 w 176"/>
              <a:gd name="T97" fmla="*/ 38 h 96"/>
              <a:gd name="T98" fmla="*/ 83 w 176"/>
              <a:gd name="T99" fmla="*/ 42 h 96"/>
              <a:gd name="T100" fmla="*/ 86 w 176"/>
              <a:gd name="T101" fmla="*/ 43 h 96"/>
              <a:gd name="T102" fmla="*/ 82 w 176"/>
              <a:gd name="T103" fmla="*/ 34 h 96"/>
              <a:gd name="T104" fmla="*/ 140 w 176"/>
              <a:gd name="T105" fmla="*/ 72 h 96"/>
              <a:gd name="T106" fmla="*/ 128 w 176"/>
              <a:gd name="T107" fmla="*/ 76 h 96"/>
              <a:gd name="T108" fmla="*/ 140 w 176"/>
              <a:gd name="T109" fmla="*/ 80 h 96"/>
              <a:gd name="T110" fmla="*/ 140 w 176"/>
              <a:gd name="T111" fmla="*/ 72 h 96"/>
              <a:gd name="T112" fmla="*/ 92 w 176"/>
              <a:gd name="T113" fmla="*/ 51 h 96"/>
              <a:gd name="T114" fmla="*/ 90 w 176"/>
              <a:gd name="T115" fmla="*/ 63 h 96"/>
              <a:gd name="T116" fmla="*/ 96 w 176"/>
              <a:gd name="T117" fmla="*/ 57 h 96"/>
              <a:gd name="T118" fmla="*/ 94 w 176"/>
              <a:gd name="T119" fmla="*/ 5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96">
                <a:moveTo>
                  <a:pt x="44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6" y="24"/>
                  <a:pt x="48" y="22"/>
                  <a:pt x="48" y="20"/>
                </a:cubicBezTo>
                <a:cubicBezTo>
                  <a:pt x="48" y="18"/>
                  <a:pt x="46" y="16"/>
                  <a:pt x="44" y="16"/>
                </a:cubicBezTo>
                <a:moveTo>
                  <a:pt x="88" y="16"/>
                </a:moveTo>
                <a:cubicBezTo>
                  <a:pt x="70" y="16"/>
                  <a:pt x="56" y="30"/>
                  <a:pt x="56" y="48"/>
                </a:cubicBezTo>
                <a:cubicBezTo>
                  <a:pt x="56" y="66"/>
                  <a:pt x="70" y="80"/>
                  <a:pt x="88" y="80"/>
                </a:cubicBezTo>
                <a:cubicBezTo>
                  <a:pt x="106" y="80"/>
                  <a:pt x="120" y="66"/>
                  <a:pt x="120" y="48"/>
                </a:cubicBezTo>
                <a:cubicBezTo>
                  <a:pt x="120" y="30"/>
                  <a:pt x="106" y="16"/>
                  <a:pt x="88" y="16"/>
                </a:cubicBezTo>
                <a:moveTo>
                  <a:pt x="101" y="61"/>
                </a:moveTo>
                <a:cubicBezTo>
                  <a:pt x="100" y="63"/>
                  <a:pt x="99" y="64"/>
                  <a:pt x="98" y="65"/>
                </a:cubicBezTo>
                <a:cubicBezTo>
                  <a:pt x="97" y="66"/>
                  <a:pt x="96" y="67"/>
                  <a:pt x="94" y="67"/>
                </a:cubicBezTo>
                <a:cubicBezTo>
                  <a:pt x="93" y="68"/>
                  <a:pt x="91" y="68"/>
                  <a:pt x="90" y="68"/>
                </a:cubicBezTo>
                <a:cubicBezTo>
                  <a:pt x="90" y="72"/>
                  <a:pt x="90" y="72"/>
                  <a:pt x="90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68"/>
                  <a:pt x="86" y="68"/>
                  <a:pt x="86" y="68"/>
                </a:cubicBezTo>
                <a:cubicBezTo>
                  <a:pt x="84" y="68"/>
                  <a:pt x="83" y="68"/>
                  <a:pt x="82" y="67"/>
                </a:cubicBezTo>
                <a:cubicBezTo>
                  <a:pt x="80" y="67"/>
                  <a:pt x="79" y="66"/>
                  <a:pt x="77" y="65"/>
                </a:cubicBezTo>
                <a:cubicBezTo>
                  <a:pt x="76" y="64"/>
                  <a:pt x="75" y="62"/>
                  <a:pt x="75" y="61"/>
                </a:cubicBezTo>
                <a:cubicBezTo>
                  <a:pt x="74" y="59"/>
                  <a:pt x="74" y="58"/>
                  <a:pt x="74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8"/>
                  <a:pt x="80" y="60"/>
                  <a:pt x="82" y="61"/>
                </a:cubicBezTo>
                <a:cubicBezTo>
                  <a:pt x="83" y="63"/>
                  <a:pt x="84" y="63"/>
                  <a:pt x="86" y="63"/>
                </a:cubicBezTo>
                <a:cubicBezTo>
                  <a:pt x="86" y="50"/>
                  <a:pt x="86" y="50"/>
                  <a:pt x="86" y="50"/>
                </a:cubicBezTo>
                <a:cubicBezTo>
                  <a:pt x="85" y="50"/>
                  <a:pt x="84" y="49"/>
                  <a:pt x="82" y="49"/>
                </a:cubicBezTo>
                <a:cubicBezTo>
                  <a:pt x="81" y="48"/>
                  <a:pt x="80" y="47"/>
                  <a:pt x="79" y="47"/>
                </a:cubicBezTo>
                <a:cubicBezTo>
                  <a:pt x="77" y="46"/>
                  <a:pt x="76" y="45"/>
                  <a:pt x="76" y="43"/>
                </a:cubicBezTo>
                <a:cubicBezTo>
                  <a:pt x="75" y="42"/>
                  <a:pt x="75" y="40"/>
                  <a:pt x="75" y="38"/>
                </a:cubicBezTo>
                <a:cubicBezTo>
                  <a:pt x="75" y="37"/>
                  <a:pt x="75" y="35"/>
                  <a:pt x="76" y="34"/>
                </a:cubicBezTo>
                <a:cubicBezTo>
                  <a:pt x="76" y="32"/>
                  <a:pt x="77" y="31"/>
                  <a:pt x="78" y="30"/>
                </a:cubicBezTo>
                <a:cubicBezTo>
                  <a:pt x="79" y="29"/>
                  <a:pt x="81" y="29"/>
                  <a:pt x="82" y="28"/>
                </a:cubicBezTo>
                <a:cubicBezTo>
                  <a:pt x="84" y="28"/>
                  <a:pt x="85" y="28"/>
                  <a:pt x="86" y="28"/>
                </a:cubicBezTo>
                <a:cubicBezTo>
                  <a:pt x="86" y="24"/>
                  <a:pt x="86" y="24"/>
                  <a:pt x="86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28"/>
                  <a:pt x="90" y="28"/>
                  <a:pt x="90" y="28"/>
                </a:cubicBezTo>
                <a:cubicBezTo>
                  <a:pt x="91" y="28"/>
                  <a:pt x="92" y="28"/>
                  <a:pt x="94" y="28"/>
                </a:cubicBezTo>
                <a:cubicBezTo>
                  <a:pt x="95" y="29"/>
                  <a:pt x="96" y="29"/>
                  <a:pt x="97" y="30"/>
                </a:cubicBezTo>
                <a:cubicBezTo>
                  <a:pt x="99" y="31"/>
                  <a:pt x="99" y="32"/>
                  <a:pt x="100" y="34"/>
                </a:cubicBezTo>
                <a:cubicBezTo>
                  <a:pt x="101" y="35"/>
                  <a:pt x="101" y="36"/>
                  <a:pt x="101" y="3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6"/>
                  <a:pt x="94" y="35"/>
                  <a:pt x="93" y="34"/>
                </a:cubicBezTo>
                <a:cubicBezTo>
                  <a:pt x="93" y="33"/>
                  <a:pt x="92" y="32"/>
                  <a:pt x="90" y="32"/>
                </a:cubicBezTo>
                <a:cubicBezTo>
                  <a:pt x="90" y="44"/>
                  <a:pt x="90" y="44"/>
                  <a:pt x="90" y="44"/>
                </a:cubicBezTo>
                <a:cubicBezTo>
                  <a:pt x="91" y="44"/>
                  <a:pt x="92" y="45"/>
                  <a:pt x="94" y="45"/>
                </a:cubicBezTo>
                <a:cubicBezTo>
                  <a:pt x="95" y="46"/>
                  <a:pt x="97" y="47"/>
                  <a:pt x="98" y="48"/>
                </a:cubicBezTo>
                <a:cubicBezTo>
                  <a:pt x="99" y="49"/>
                  <a:pt x="100" y="50"/>
                  <a:pt x="101" y="51"/>
                </a:cubicBezTo>
                <a:cubicBezTo>
                  <a:pt x="102" y="52"/>
                  <a:pt x="102" y="54"/>
                  <a:pt x="102" y="56"/>
                </a:cubicBezTo>
                <a:cubicBezTo>
                  <a:pt x="102" y="58"/>
                  <a:pt x="102" y="60"/>
                  <a:pt x="101" y="61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2" y="96"/>
                  <a:pt x="176" y="92"/>
                  <a:pt x="176" y="8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2" y="8"/>
                </a:moveTo>
                <a:cubicBezTo>
                  <a:pt x="14" y="8"/>
                  <a:pt x="16" y="10"/>
                  <a:pt x="16" y="12"/>
                </a:cubicBezTo>
                <a:cubicBezTo>
                  <a:pt x="16" y="14"/>
                  <a:pt x="14" y="16"/>
                  <a:pt x="12" y="16"/>
                </a:cubicBezTo>
                <a:cubicBezTo>
                  <a:pt x="10" y="16"/>
                  <a:pt x="8" y="14"/>
                  <a:pt x="8" y="12"/>
                </a:cubicBezTo>
                <a:cubicBezTo>
                  <a:pt x="8" y="10"/>
                  <a:pt x="10" y="8"/>
                  <a:pt x="12" y="8"/>
                </a:cubicBezTo>
                <a:moveTo>
                  <a:pt x="12" y="88"/>
                </a:moveTo>
                <a:cubicBezTo>
                  <a:pt x="10" y="88"/>
                  <a:pt x="8" y="86"/>
                  <a:pt x="8" y="84"/>
                </a:cubicBezTo>
                <a:cubicBezTo>
                  <a:pt x="8" y="82"/>
                  <a:pt x="10" y="80"/>
                  <a:pt x="12" y="80"/>
                </a:cubicBezTo>
                <a:cubicBezTo>
                  <a:pt x="14" y="80"/>
                  <a:pt x="16" y="82"/>
                  <a:pt x="16" y="84"/>
                </a:cubicBezTo>
                <a:cubicBezTo>
                  <a:pt x="16" y="86"/>
                  <a:pt x="14" y="88"/>
                  <a:pt x="12" y="88"/>
                </a:cubicBezTo>
                <a:moveTo>
                  <a:pt x="164" y="88"/>
                </a:moveTo>
                <a:cubicBezTo>
                  <a:pt x="162" y="88"/>
                  <a:pt x="160" y="86"/>
                  <a:pt x="160" y="84"/>
                </a:cubicBezTo>
                <a:cubicBezTo>
                  <a:pt x="160" y="82"/>
                  <a:pt x="162" y="80"/>
                  <a:pt x="164" y="80"/>
                </a:cubicBezTo>
                <a:cubicBezTo>
                  <a:pt x="166" y="80"/>
                  <a:pt x="168" y="82"/>
                  <a:pt x="168" y="84"/>
                </a:cubicBezTo>
                <a:cubicBezTo>
                  <a:pt x="168" y="86"/>
                  <a:pt x="166" y="88"/>
                  <a:pt x="164" y="88"/>
                </a:cubicBezTo>
                <a:moveTo>
                  <a:pt x="168" y="73"/>
                </a:moveTo>
                <a:cubicBezTo>
                  <a:pt x="167" y="72"/>
                  <a:pt x="165" y="72"/>
                  <a:pt x="164" y="72"/>
                </a:cubicBezTo>
                <a:cubicBezTo>
                  <a:pt x="157" y="72"/>
                  <a:pt x="152" y="77"/>
                  <a:pt x="152" y="84"/>
                </a:cubicBezTo>
                <a:cubicBezTo>
                  <a:pt x="152" y="85"/>
                  <a:pt x="152" y="87"/>
                  <a:pt x="153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4" y="87"/>
                  <a:pt x="24" y="85"/>
                  <a:pt x="24" y="84"/>
                </a:cubicBezTo>
                <a:cubicBezTo>
                  <a:pt x="24" y="77"/>
                  <a:pt x="19" y="72"/>
                  <a:pt x="12" y="72"/>
                </a:cubicBezTo>
                <a:cubicBezTo>
                  <a:pt x="11" y="72"/>
                  <a:pt x="9" y="72"/>
                  <a:pt x="8" y="73"/>
                </a:cubicBezTo>
                <a:cubicBezTo>
                  <a:pt x="8" y="23"/>
                  <a:pt x="8" y="23"/>
                  <a:pt x="8" y="23"/>
                </a:cubicBezTo>
                <a:cubicBezTo>
                  <a:pt x="9" y="24"/>
                  <a:pt x="11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11"/>
                  <a:pt x="24" y="9"/>
                  <a:pt x="23" y="8"/>
                </a:cubicBezTo>
                <a:cubicBezTo>
                  <a:pt x="153" y="8"/>
                  <a:pt x="153" y="8"/>
                  <a:pt x="153" y="8"/>
                </a:cubicBezTo>
                <a:cubicBezTo>
                  <a:pt x="152" y="9"/>
                  <a:pt x="152" y="11"/>
                  <a:pt x="152" y="12"/>
                </a:cubicBezTo>
                <a:cubicBezTo>
                  <a:pt x="152" y="19"/>
                  <a:pt x="157" y="24"/>
                  <a:pt x="164" y="24"/>
                </a:cubicBezTo>
                <a:cubicBezTo>
                  <a:pt x="165" y="24"/>
                  <a:pt x="167" y="24"/>
                  <a:pt x="168" y="23"/>
                </a:cubicBezTo>
                <a:lnTo>
                  <a:pt x="168" y="73"/>
                </a:lnTo>
                <a:close/>
                <a:moveTo>
                  <a:pt x="164" y="16"/>
                </a:moveTo>
                <a:cubicBezTo>
                  <a:pt x="162" y="16"/>
                  <a:pt x="160" y="14"/>
                  <a:pt x="160" y="12"/>
                </a:cubicBezTo>
                <a:cubicBezTo>
                  <a:pt x="160" y="10"/>
                  <a:pt x="162" y="8"/>
                  <a:pt x="164" y="8"/>
                </a:cubicBezTo>
                <a:cubicBezTo>
                  <a:pt x="166" y="8"/>
                  <a:pt x="168" y="10"/>
                  <a:pt x="168" y="12"/>
                </a:cubicBezTo>
                <a:cubicBezTo>
                  <a:pt x="168" y="14"/>
                  <a:pt x="166" y="16"/>
                  <a:pt x="164" y="16"/>
                </a:cubicBezTo>
                <a:moveTo>
                  <a:pt x="81" y="38"/>
                </a:moveTo>
                <a:cubicBezTo>
                  <a:pt x="81" y="39"/>
                  <a:pt x="81" y="39"/>
                  <a:pt x="81" y="40"/>
                </a:cubicBezTo>
                <a:cubicBezTo>
                  <a:pt x="82" y="41"/>
                  <a:pt x="82" y="41"/>
                  <a:pt x="83" y="42"/>
                </a:cubicBezTo>
                <a:cubicBezTo>
                  <a:pt x="83" y="42"/>
                  <a:pt x="84" y="42"/>
                  <a:pt x="85" y="43"/>
                </a:cubicBezTo>
                <a:cubicBezTo>
                  <a:pt x="85" y="43"/>
                  <a:pt x="86" y="43"/>
                  <a:pt x="86" y="43"/>
                </a:cubicBezTo>
                <a:cubicBezTo>
                  <a:pt x="86" y="32"/>
                  <a:pt x="86" y="32"/>
                  <a:pt x="86" y="32"/>
                </a:cubicBezTo>
                <a:cubicBezTo>
                  <a:pt x="84" y="32"/>
                  <a:pt x="83" y="33"/>
                  <a:pt x="82" y="34"/>
                </a:cubicBezTo>
                <a:cubicBezTo>
                  <a:pt x="81" y="35"/>
                  <a:pt x="81" y="36"/>
                  <a:pt x="81" y="38"/>
                </a:cubicBezTo>
                <a:moveTo>
                  <a:pt x="140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0" y="72"/>
                  <a:pt x="128" y="74"/>
                  <a:pt x="128" y="76"/>
                </a:cubicBezTo>
                <a:cubicBezTo>
                  <a:pt x="128" y="78"/>
                  <a:pt x="130" y="80"/>
                  <a:pt x="132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2" y="80"/>
                  <a:pt x="144" y="78"/>
                  <a:pt x="144" y="76"/>
                </a:cubicBezTo>
                <a:cubicBezTo>
                  <a:pt x="144" y="74"/>
                  <a:pt x="142" y="72"/>
                  <a:pt x="140" y="72"/>
                </a:cubicBezTo>
                <a:moveTo>
                  <a:pt x="94" y="53"/>
                </a:moveTo>
                <a:cubicBezTo>
                  <a:pt x="93" y="52"/>
                  <a:pt x="92" y="52"/>
                  <a:pt x="92" y="51"/>
                </a:cubicBezTo>
                <a:cubicBezTo>
                  <a:pt x="91" y="51"/>
                  <a:pt x="90" y="51"/>
                  <a:pt x="90" y="51"/>
                </a:cubicBezTo>
                <a:cubicBezTo>
                  <a:pt x="90" y="63"/>
                  <a:pt x="90" y="63"/>
                  <a:pt x="90" y="63"/>
                </a:cubicBezTo>
                <a:cubicBezTo>
                  <a:pt x="92" y="63"/>
                  <a:pt x="93" y="63"/>
                  <a:pt x="94" y="62"/>
                </a:cubicBezTo>
                <a:cubicBezTo>
                  <a:pt x="95" y="61"/>
                  <a:pt x="96" y="59"/>
                  <a:pt x="96" y="57"/>
                </a:cubicBezTo>
                <a:cubicBezTo>
                  <a:pt x="96" y="56"/>
                  <a:pt x="96" y="55"/>
                  <a:pt x="95" y="54"/>
                </a:cubicBezTo>
                <a:cubicBezTo>
                  <a:pt x="95" y="54"/>
                  <a:pt x="94" y="53"/>
                  <a:pt x="94" y="5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252"/>
          <p:cNvSpPr>
            <a:spLocks noEditPoints="1"/>
          </p:cNvSpPr>
          <p:nvPr/>
        </p:nvSpPr>
        <p:spPr bwMode="auto">
          <a:xfrm>
            <a:off x="7300761" y="1151961"/>
            <a:ext cx="334275" cy="243404"/>
          </a:xfrm>
          <a:custGeom>
            <a:avLst/>
            <a:gdLst>
              <a:gd name="T0" fmla="*/ 32 w 176"/>
              <a:gd name="T1" fmla="*/ 52 h 128"/>
              <a:gd name="T2" fmla="*/ 48 w 176"/>
              <a:gd name="T3" fmla="*/ 52 h 128"/>
              <a:gd name="T4" fmla="*/ 140 w 176"/>
              <a:gd name="T5" fmla="*/ 8 h 128"/>
              <a:gd name="T6" fmla="*/ 36 w 176"/>
              <a:gd name="T7" fmla="*/ 0 h 128"/>
              <a:gd name="T8" fmla="*/ 20 w 176"/>
              <a:gd name="T9" fmla="*/ 24 h 128"/>
              <a:gd name="T10" fmla="*/ 156 w 176"/>
              <a:gd name="T11" fmla="*/ 16 h 128"/>
              <a:gd name="T12" fmla="*/ 20 w 176"/>
              <a:gd name="T13" fmla="*/ 24 h 128"/>
              <a:gd name="T14" fmla="*/ 0 w 176"/>
              <a:gd name="T15" fmla="*/ 40 h 128"/>
              <a:gd name="T16" fmla="*/ 168 w 176"/>
              <a:gd name="T17" fmla="*/ 128 h 128"/>
              <a:gd name="T18" fmla="*/ 168 w 176"/>
              <a:gd name="T19" fmla="*/ 32 h 128"/>
              <a:gd name="T20" fmla="*/ 12 w 176"/>
              <a:gd name="T21" fmla="*/ 48 h 128"/>
              <a:gd name="T22" fmla="*/ 12 w 176"/>
              <a:gd name="T23" fmla="*/ 120 h 128"/>
              <a:gd name="T24" fmla="*/ 16 w 176"/>
              <a:gd name="T25" fmla="*/ 116 h 128"/>
              <a:gd name="T26" fmla="*/ 160 w 176"/>
              <a:gd name="T27" fmla="*/ 116 h 128"/>
              <a:gd name="T28" fmla="*/ 164 w 176"/>
              <a:gd name="T29" fmla="*/ 120 h 128"/>
              <a:gd name="T30" fmla="*/ 152 w 176"/>
              <a:gd name="T31" fmla="*/ 116 h 128"/>
              <a:gd name="T32" fmla="*/ 24 w 176"/>
              <a:gd name="T33" fmla="*/ 116 h 128"/>
              <a:gd name="T34" fmla="*/ 8 w 176"/>
              <a:gd name="T35" fmla="*/ 55 h 128"/>
              <a:gd name="T36" fmla="*/ 23 w 176"/>
              <a:gd name="T37" fmla="*/ 40 h 128"/>
              <a:gd name="T38" fmla="*/ 164 w 176"/>
              <a:gd name="T39" fmla="*/ 56 h 128"/>
              <a:gd name="T40" fmla="*/ 164 w 176"/>
              <a:gd name="T41" fmla="*/ 48 h 128"/>
              <a:gd name="T42" fmla="*/ 168 w 176"/>
              <a:gd name="T43" fmla="*/ 44 h 128"/>
              <a:gd name="T44" fmla="*/ 132 w 176"/>
              <a:gd name="T45" fmla="*/ 104 h 128"/>
              <a:gd name="T46" fmla="*/ 140 w 176"/>
              <a:gd name="T47" fmla="*/ 112 h 128"/>
              <a:gd name="T48" fmla="*/ 88 w 176"/>
              <a:gd name="T49" fmla="*/ 48 h 128"/>
              <a:gd name="T50" fmla="*/ 120 w 176"/>
              <a:gd name="T51" fmla="*/ 80 h 128"/>
              <a:gd name="T52" fmla="*/ 98 w 176"/>
              <a:gd name="T53" fmla="*/ 97 h 128"/>
              <a:gd name="T54" fmla="*/ 90 w 176"/>
              <a:gd name="T55" fmla="*/ 104 h 128"/>
              <a:gd name="T56" fmla="*/ 82 w 176"/>
              <a:gd name="T57" fmla="*/ 99 h 128"/>
              <a:gd name="T58" fmla="*/ 74 w 176"/>
              <a:gd name="T59" fmla="*/ 88 h 128"/>
              <a:gd name="T60" fmla="*/ 86 w 176"/>
              <a:gd name="T61" fmla="*/ 95 h 128"/>
              <a:gd name="T62" fmla="*/ 79 w 176"/>
              <a:gd name="T63" fmla="*/ 79 h 128"/>
              <a:gd name="T64" fmla="*/ 76 w 176"/>
              <a:gd name="T65" fmla="*/ 66 h 128"/>
              <a:gd name="T66" fmla="*/ 86 w 176"/>
              <a:gd name="T67" fmla="*/ 60 h 128"/>
              <a:gd name="T68" fmla="*/ 90 w 176"/>
              <a:gd name="T69" fmla="*/ 60 h 128"/>
              <a:gd name="T70" fmla="*/ 100 w 176"/>
              <a:gd name="T71" fmla="*/ 66 h 128"/>
              <a:gd name="T72" fmla="*/ 93 w 176"/>
              <a:gd name="T73" fmla="*/ 66 h 128"/>
              <a:gd name="T74" fmla="*/ 94 w 176"/>
              <a:gd name="T75" fmla="*/ 77 h 128"/>
              <a:gd name="T76" fmla="*/ 102 w 176"/>
              <a:gd name="T77" fmla="*/ 88 h 128"/>
              <a:gd name="T78" fmla="*/ 92 w 176"/>
              <a:gd name="T79" fmla="*/ 83 h 128"/>
              <a:gd name="T80" fmla="*/ 94 w 176"/>
              <a:gd name="T81" fmla="*/ 94 h 128"/>
              <a:gd name="T82" fmla="*/ 94 w 176"/>
              <a:gd name="T83" fmla="*/ 85 h 128"/>
              <a:gd name="T84" fmla="*/ 83 w 176"/>
              <a:gd name="T85" fmla="*/ 74 h 128"/>
              <a:gd name="T86" fmla="*/ 86 w 176"/>
              <a:gd name="T87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28">
                <a:moveTo>
                  <a:pt x="44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6" y="56"/>
                  <a:pt x="48" y="54"/>
                  <a:pt x="48" y="52"/>
                </a:cubicBezTo>
                <a:cubicBezTo>
                  <a:pt x="48" y="50"/>
                  <a:pt x="46" y="48"/>
                  <a:pt x="44" y="48"/>
                </a:cubicBezTo>
                <a:moveTo>
                  <a:pt x="36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42" y="8"/>
                  <a:pt x="144" y="6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6"/>
                  <a:pt x="34" y="8"/>
                  <a:pt x="36" y="8"/>
                </a:cubicBezTo>
                <a:moveTo>
                  <a:pt x="20" y="24"/>
                </a:move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2" y="40"/>
                </a:moveTo>
                <a:cubicBezTo>
                  <a:pt x="14" y="40"/>
                  <a:pt x="16" y="42"/>
                  <a:pt x="16" y="44"/>
                </a:cubicBezTo>
                <a:cubicBezTo>
                  <a:pt x="16" y="46"/>
                  <a:pt x="14" y="48"/>
                  <a:pt x="12" y="48"/>
                </a:cubicBezTo>
                <a:cubicBezTo>
                  <a:pt x="10" y="48"/>
                  <a:pt x="8" y="46"/>
                  <a:pt x="8" y="44"/>
                </a:cubicBezTo>
                <a:cubicBezTo>
                  <a:pt x="8" y="42"/>
                  <a:pt x="10" y="40"/>
                  <a:pt x="12" y="40"/>
                </a:cubicBezTo>
                <a:moveTo>
                  <a:pt x="12" y="120"/>
                </a:moveTo>
                <a:cubicBezTo>
                  <a:pt x="10" y="120"/>
                  <a:pt x="8" y="118"/>
                  <a:pt x="8" y="116"/>
                </a:cubicBezTo>
                <a:cubicBezTo>
                  <a:pt x="8" y="114"/>
                  <a:pt x="10" y="112"/>
                  <a:pt x="12" y="112"/>
                </a:cubicBezTo>
                <a:cubicBezTo>
                  <a:pt x="14" y="112"/>
                  <a:pt x="16" y="114"/>
                  <a:pt x="16" y="116"/>
                </a:cubicBezTo>
                <a:cubicBezTo>
                  <a:pt x="16" y="118"/>
                  <a:pt x="14" y="120"/>
                  <a:pt x="12" y="120"/>
                </a:cubicBezTo>
                <a:moveTo>
                  <a:pt x="164" y="120"/>
                </a:moveTo>
                <a:cubicBezTo>
                  <a:pt x="162" y="120"/>
                  <a:pt x="160" y="118"/>
                  <a:pt x="160" y="116"/>
                </a:cubicBezTo>
                <a:cubicBezTo>
                  <a:pt x="160" y="114"/>
                  <a:pt x="162" y="112"/>
                  <a:pt x="164" y="112"/>
                </a:cubicBezTo>
                <a:cubicBezTo>
                  <a:pt x="166" y="112"/>
                  <a:pt x="168" y="114"/>
                  <a:pt x="168" y="116"/>
                </a:cubicBezTo>
                <a:cubicBezTo>
                  <a:pt x="168" y="118"/>
                  <a:pt x="166" y="120"/>
                  <a:pt x="164" y="120"/>
                </a:cubicBezTo>
                <a:moveTo>
                  <a:pt x="168" y="105"/>
                </a:moveTo>
                <a:cubicBezTo>
                  <a:pt x="167" y="104"/>
                  <a:pt x="165" y="104"/>
                  <a:pt x="164" y="104"/>
                </a:cubicBezTo>
                <a:cubicBezTo>
                  <a:pt x="157" y="104"/>
                  <a:pt x="152" y="109"/>
                  <a:pt x="152" y="116"/>
                </a:cubicBezTo>
                <a:cubicBezTo>
                  <a:pt x="152" y="117"/>
                  <a:pt x="152" y="119"/>
                  <a:pt x="153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4" y="119"/>
                  <a:pt x="24" y="117"/>
                  <a:pt x="24" y="116"/>
                </a:cubicBezTo>
                <a:cubicBezTo>
                  <a:pt x="24" y="109"/>
                  <a:pt x="19" y="104"/>
                  <a:pt x="12" y="104"/>
                </a:cubicBezTo>
                <a:cubicBezTo>
                  <a:pt x="11" y="104"/>
                  <a:pt x="9" y="104"/>
                  <a:pt x="8" y="105"/>
                </a:cubicBezTo>
                <a:cubicBezTo>
                  <a:pt x="8" y="55"/>
                  <a:pt x="8" y="55"/>
                  <a:pt x="8" y="55"/>
                </a:cubicBezTo>
                <a:cubicBezTo>
                  <a:pt x="9" y="56"/>
                  <a:pt x="11" y="56"/>
                  <a:pt x="12" y="56"/>
                </a:cubicBezTo>
                <a:cubicBezTo>
                  <a:pt x="19" y="56"/>
                  <a:pt x="24" y="51"/>
                  <a:pt x="24" y="44"/>
                </a:cubicBezTo>
                <a:cubicBezTo>
                  <a:pt x="24" y="43"/>
                  <a:pt x="24" y="41"/>
                  <a:pt x="2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2" y="41"/>
                  <a:pt x="152" y="43"/>
                  <a:pt x="152" y="44"/>
                </a:cubicBezTo>
                <a:cubicBezTo>
                  <a:pt x="152" y="51"/>
                  <a:pt x="157" y="56"/>
                  <a:pt x="164" y="56"/>
                </a:cubicBezTo>
                <a:cubicBezTo>
                  <a:pt x="165" y="56"/>
                  <a:pt x="167" y="56"/>
                  <a:pt x="168" y="55"/>
                </a:cubicBezTo>
                <a:lnTo>
                  <a:pt x="168" y="105"/>
                </a:lnTo>
                <a:close/>
                <a:moveTo>
                  <a:pt x="164" y="48"/>
                </a:moveTo>
                <a:cubicBezTo>
                  <a:pt x="162" y="48"/>
                  <a:pt x="160" y="46"/>
                  <a:pt x="160" y="44"/>
                </a:cubicBezTo>
                <a:cubicBezTo>
                  <a:pt x="160" y="42"/>
                  <a:pt x="162" y="40"/>
                  <a:pt x="164" y="40"/>
                </a:cubicBezTo>
                <a:cubicBezTo>
                  <a:pt x="166" y="40"/>
                  <a:pt x="168" y="42"/>
                  <a:pt x="168" y="44"/>
                </a:cubicBezTo>
                <a:cubicBezTo>
                  <a:pt x="168" y="46"/>
                  <a:pt x="166" y="48"/>
                  <a:pt x="164" y="48"/>
                </a:cubicBezTo>
                <a:moveTo>
                  <a:pt x="140" y="104"/>
                </a:moveTo>
                <a:cubicBezTo>
                  <a:pt x="132" y="104"/>
                  <a:pt x="132" y="104"/>
                  <a:pt x="132" y="104"/>
                </a:cubicBezTo>
                <a:cubicBezTo>
                  <a:pt x="130" y="104"/>
                  <a:pt x="128" y="106"/>
                  <a:pt x="128" y="108"/>
                </a:cubicBezTo>
                <a:cubicBezTo>
                  <a:pt x="128" y="110"/>
                  <a:pt x="130" y="112"/>
                  <a:pt x="132" y="112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106"/>
                  <a:pt x="142" y="104"/>
                  <a:pt x="140" y="104"/>
                </a:cubicBezTo>
                <a:moveTo>
                  <a:pt x="88" y="48"/>
                </a:moveTo>
                <a:cubicBezTo>
                  <a:pt x="70" y="48"/>
                  <a:pt x="56" y="62"/>
                  <a:pt x="56" y="80"/>
                </a:cubicBezTo>
                <a:cubicBezTo>
                  <a:pt x="56" y="98"/>
                  <a:pt x="70" y="112"/>
                  <a:pt x="88" y="112"/>
                </a:cubicBezTo>
                <a:cubicBezTo>
                  <a:pt x="106" y="112"/>
                  <a:pt x="120" y="98"/>
                  <a:pt x="120" y="80"/>
                </a:cubicBezTo>
                <a:cubicBezTo>
                  <a:pt x="120" y="62"/>
                  <a:pt x="106" y="48"/>
                  <a:pt x="88" y="48"/>
                </a:cubicBezTo>
                <a:moveTo>
                  <a:pt x="101" y="93"/>
                </a:moveTo>
                <a:cubicBezTo>
                  <a:pt x="100" y="95"/>
                  <a:pt x="99" y="96"/>
                  <a:pt x="98" y="97"/>
                </a:cubicBezTo>
                <a:cubicBezTo>
                  <a:pt x="97" y="98"/>
                  <a:pt x="96" y="99"/>
                  <a:pt x="94" y="99"/>
                </a:cubicBezTo>
                <a:cubicBezTo>
                  <a:pt x="93" y="100"/>
                  <a:pt x="91" y="100"/>
                  <a:pt x="90" y="100"/>
                </a:cubicBezTo>
                <a:cubicBezTo>
                  <a:pt x="90" y="104"/>
                  <a:pt x="90" y="104"/>
                  <a:pt x="90" y="104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4" y="100"/>
                  <a:pt x="83" y="100"/>
                  <a:pt x="82" y="99"/>
                </a:cubicBezTo>
                <a:cubicBezTo>
                  <a:pt x="80" y="99"/>
                  <a:pt x="79" y="98"/>
                  <a:pt x="77" y="97"/>
                </a:cubicBezTo>
                <a:cubicBezTo>
                  <a:pt x="76" y="96"/>
                  <a:pt x="75" y="94"/>
                  <a:pt x="75" y="93"/>
                </a:cubicBezTo>
                <a:cubicBezTo>
                  <a:pt x="74" y="91"/>
                  <a:pt x="74" y="90"/>
                  <a:pt x="74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90"/>
                  <a:pt x="80" y="92"/>
                  <a:pt x="82" y="93"/>
                </a:cubicBezTo>
                <a:cubicBezTo>
                  <a:pt x="83" y="95"/>
                  <a:pt x="84" y="95"/>
                  <a:pt x="86" y="95"/>
                </a:cubicBezTo>
                <a:cubicBezTo>
                  <a:pt x="86" y="82"/>
                  <a:pt x="86" y="82"/>
                  <a:pt x="86" y="82"/>
                </a:cubicBezTo>
                <a:cubicBezTo>
                  <a:pt x="85" y="82"/>
                  <a:pt x="84" y="81"/>
                  <a:pt x="82" y="81"/>
                </a:cubicBezTo>
                <a:cubicBezTo>
                  <a:pt x="81" y="80"/>
                  <a:pt x="80" y="79"/>
                  <a:pt x="79" y="79"/>
                </a:cubicBezTo>
                <a:cubicBezTo>
                  <a:pt x="77" y="78"/>
                  <a:pt x="76" y="77"/>
                  <a:pt x="76" y="75"/>
                </a:cubicBezTo>
                <a:cubicBezTo>
                  <a:pt x="75" y="74"/>
                  <a:pt x="75" y="72"/>
                  <a:pt x="75" y="70"/>
                </a:cubicBezTo>
                <a:cubicBezTo>
                  <a:pt x="75" y="69"/>
                  <a:pt x="75" y="67"/>
                  <a:pt x="76" y="66"/>
                </a:cubicBezTo>
                <a:cubicBezTo>
                  <a:pt x="76" y="64"/>
                  <a:pt x="77" y="63"/>
                  <a:pt x="78" y="62"/>
                </a:cubicBezTo>
                <a:cubicBezTo>
                  <a:pt x="79" y="61"/>
                  <a:pt x="81" y="61"/>
                  <a:pt x="82" y="60"/>
                </a:cubicBezTo>
                <a:cubicBezTo>
                  <a:pt x="84" y="60"/>
                  <a:pt x="85" y="60"/>
                  <a:pt x="86" y="60"/>
                </a:cubicBezTo>
                <a:cubicBezTo>
                  <a:pt x="86" y="56"/>
                  <a:pt x="86" y="56"/>
                  <a:pt x="86" y="56"/>
                </a:cubicBezTo>
                <a:cubicBezTo>
                  <a:pt x="90" y="56"/>
                  <a:pt x="90" y="56"/>
                  <a:pt x="90" y="56"/>
                </a:cubicBezTo>
                <a:cubicBezTo>
                  <a:pt x="90" y="60"/>
                  <a:pt x="90" y="60"/>
                  <a:pt x="90" y="60"/>
                </a:cubicBezTo>
                <a:cubicBezTo>
                  <a:pt x="91" y="60"/>
                  <a:pt x="92" y="60"/>
                  <a:pt x="94" y="60"/>
                </a:cubicBezTo>
                <a:cubicBezTo>
                  <a:pt x="95" y="61"/>
                  <a:pt x="96" y="61"/>
                  <a:pt x="97" y="62"/>
                </a:cubicBezTo>
                <a:cubicBezTo>
                  <a:pt x="99" y="63"/>
                  <a:pt x="99" y="64"/>
                  <a:pt x="100" y="66"/>
                </a:cubicBezTo>
                <a:cubicBezTo>
                  <a:pt x="101" y="67"/>
                  <a:pt x="101" y="68"/>
                  <a:pt x="101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95" y="68"/>
                  <a:pt x="94" y="67"/>
                  <a:pt x="93" y="66"/>
                </a:cubicBezTo>
                <a:cubicBezTo>
                  <a:pt x="93" y="65"/>
                  <a:pt x="92" y="64"/>
                  <a:pt x="90" y="64"/>
                </a:cubicBezTo>
                <a:cubicBezTo>
                  <a:pt x="90" y="76"/>
                  <a:pt x="90" y="76"/>
                  <a:pt x="90" y="76"/>
                </a:cubicBezTo>
                <a:cubicBezTo>
                  <a:pt x="91" y="76"/>
                  <a:pt x="92" y="77"/>
                  <a:pt x="94" y="77"/>
                </a:cubicBezTo>
                <a:cubicBezTo>
                  <a:pt x="95" y="78"/>
                  <a:pt x="97" y="79"/>
                  <a:pt x="98" y="80"/>
                </a:cubicBezTo>
                <a:cubicBezTo>
                  <a:pt x="99" y="81"/>
                  <a:pt x="100" y="82"/>
                  <a:pt x="101" y="83"/>
                </a:cubicBezTo>
                <a:cubicBezTo>
                  <a:pt x="102" y="84"/>
                  <a:pt x="102" y="86"/>
                  <a:pt x="102" y="88"/>
                </a:cubicBezTo>
                <a:cubicBezTo>
                  <a:pt x="102" y="90"/>
                  <a:pt x="102" y="92"/>
                  <a:pt x="101" y="93"/>
                </a:cubicBezTo>
                <a:moveTo>
                  <a:pt x="94" y="85"/>
                </a:moveTo>
                <a:cubicBezTo>
                  <a:pt x="93" y="84"/>
                  <a:pt x="92" y="84"/>
                  <a:pt x="92" y="83"/>
                </a:cubicBezTo>
                <a:cubicBezTo>
                  <a:pt x="91" y="83"/>
                  <a:pt x="90" y="83"/>
                  <a:pt x="90" y="83"/>
                </a:cubicBezTo>
                <a:cubicBezTo>
                  <a:pt x="90" y="95"/>
                  <a:pt x="90" y="95"/>
                  <a:pt x="90" y="95"/>
                </a:cubicBezTo>
                <a:cubicBezTo>
                  <a:pt x="92" y="95"/>
                  <a:pt x="93" y="95"/>
                  <a:pt x="94" y="94"/>
                </a:cubicBezTo>
                <a:cubicBezTo>
                  <a:pt x="95" y="93"/>
                  <a:pt x="96" y="91"/>
                  <a:pt x="96" y="89"/>
                </a:cubicBezTo>
                <a:cubicBezTo>
                  <a:pt x="96" y="88"/>
                  <a:pt x="96" y="87"/>
                  <a:pt x="95" y="86"/>
                </a:cubicBezTo>
                <a:cubicBezTo>
                  <a:pt x="95" y="86"/>
                  <a:pt x="94" y="85"/>
                  <a:pt x="94" y="85"/>
                </a:cubicBezTo>
                <a:moveTo>
                  <a:pt x="81" y="70"/>
                </a:moveTo>
                <a:cubicBezTo>
                  <a:pt x="81" y="71"/>
                  <a:pt x="81" y="71"/>
                  <a:pt x="81" y="72"/>
                </a:cubicBezTo>
                <a:cubicBezTo>
                  <a:pt x="82" y="73"/>
                  <a:pt x="82" y="73"/>
                  <a:pt x="83" y="74"/>
                </a:cubicBezTo>
                <a:cubicBezTo>
                  <a:pt x="83" y="74"/>
                  <a:pt x="84" y="74"/>
                  <a:pt x="85" y="75"/>
                </a:cubicBezTo>
                <a:cubicBezTo>
                  <a:pt x="85" y="75"/>
                  <a:pt x="86" y="75"/>
                  <a:pt x="86" y="75"/>
                </a:cubicBezTo>
                <a:cubicBezTo>
                  <a:pt x="86" y="64"/>
                  <a:pt x="86" y="64"/>
                  <a:pt x="86" y="64"/>
                </a:cubicBezTo>
                <a:cubicBezTo>
                  <a:pt x="84" y="64"/>
                  <a:pt x="83" y="65"/>
                  <a:pt x="82" y="66"/>
                </a:cubicBezTo>
                <a:cubicBezTo>
                  <a:pt x="81" y="67"/>
                  <a:pt x="81" y="68"/>
                  <a:pt x="81" y="7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253"/>
          <p:cNvSpPr>
            <a:spLocks noEditPoints="1"/>
          </p:cNvSpPr>
          <p:nvPr/>
        </p:nvSpPr>
        <p:spPr bwMode="auto">
          <a:xfrm>
            <a:off x="1548312" y="1805907"/>
            <a:ext cx="335898" cy="212573"/>
          </a:xfrm>
          <a:custGeom>
            <a:avLst/>
            <a:gdLst>
              <a:gd name="T0" fmla="*/ 36 w 176"/>
              <a:gd name="T1" fmla="*/ 48 h 112"/>
              <a:gd name="T2" fmla="*/ 66 w 176"/>
              <a:gd name="T3" fmla="*/ 60 h 112"/>
              <a:gd name="T4" fmla="*/ 69 w 176"/>
              <a:gd name="T5" fmla="*/ 64 h 112"/>
              <a:gd name="T6" fmla="*/ 67 w 176"/>
              <a:gd name="T7" fmla="*/ 56 h 112"/>
              <a:gd name="T8" fmla="*/ 8 w 176"/>
              <a:gd name="T9" fmla="*/ 24 h 112"/>
              <a:gd name="T10" fmla="*/ 8 w 176"/>
              <a:gd name="T11" fmla="*/ 112 h 112"/>
              <a:gd name="T12" fmla="*/ 144 w 176"/>
              <a:gd name="T13" fmla="*/ 32 h 112"/>
              <a:gd name="T14" fmla="*/ 16 w 176"/>
              <a:gd name="T15" fmla="*/ 36 h 112"/>
              <a:gd name="T16" fmla="*/ 12 w 176"/>
              <a:gd name="T17" fmla="*/ 32 h 112"/>
              <a:gd name="T18" fmla="*/ 12 w 176"/>
              <a:gd name="T19" fmla="*/ 96 h 112"/>
              <a:gd name="T20" fmla="*/ 132 w 176"/>
              <a:gd name="T21" fmla="*/ 104 h 112"/>
              <a:gd name="T22" fmla="*/ 136 w 176"/>
              <a:gd name="T23" fmla="*/ 100 h 112"/>
              <a:gd name="T24" fmla="*/ 132 w 176"/>
              <a:gd name="T25" fmla="*/ 88 h 112"/>
              <a:gd name="T26" fmla="*/ 23 w 176"/>
              <a:gd name="T27" fmla="*/ 104 h 112"/>
              <a:gd name="T28" fmla="*/ 8 w 176"/>
              <a:gd name="T29" fmla="*/ 89 h 112"/>
              <a:gd name="T30" fmla="*/ 24 w 176"/>
              <a:gd name="T31" fmla="*/ 36 h 112"/>
              <a:gd name="T32" fmla="*/ 120 w 176"/>
              <a:gd name="T33" fmla="*/ 36 h 112"/>
              <a:gd name="T34" fmla="*/ 136 w 176"/>
              <a:gd name="T35" fmla="*/ 89 h 112"/>
              <a:gd name="T36" fmla="*/ 132 w 176"/>
              <a:gd name="T37" fmla="*/ 32 h 112"/>
              <a:gd name="T38" fmla="*/ 108 w 176"/>
              <a:gd name="T39" fmla="*/ 88 h 112"/>
              <a:gd name="T40" fmla="*/ 112 w 176"/>
              <a:gd name="T41" fmla="*/ 92 h 112"/>
              <a:gd name="T42" fmla="*/ 75 w 176"/>
              <a:gd name="T43" fmla="*/ 71 h 112"/>
              <a:gd name="T44" fmla="*/ 77 w 176"/>
              <a:gd name="T45" fmla="*/ 79 h 112"/>
              <a:gd name="T46" fmla="*/ 77 w 176"/>
              <a:gd name="T47" fmla="*/ 72 h 112"/>
              <a:gd name="T48" fmla="*/ 32 w 176"/>
              <a:gd name="T49" fmla="*/ 8 h 112"/>
              <a:gd name="T50" fmla="*/ 40 w 176"/>
              <a:gd name="T51" fmla="*/ 12 h 112"/>
              <a:gd name="T52" fmla="*/ 168 w 176"/>
              <a:gd name="T53" fmla="*/ 80 h 112"/>
              <a:gd name="T54" fmla="*/ 156 w 176"/>
              <a:gd name="T55" fmla="*/ 88 h 112"/>
              <a:gd name="T56" fmla="*/ 176 w 176"/>
              <a:gd name="T57" fmla="*/ 8 h 112"/>
              <a:gd name="T58" fmla="*/ 44 w 176"/>
              <a:gd name="T59" fmla="*/ 68 h 112"/>
              <a:gd name="T60" fmla="*/ 72 w 176"/>
              <a:gd name="T61" fmla="*/ 40 h 112"/>
              <a:gd name="T62" fmla="*/ 77 w 176"/>
              <a:gd name="T63" fmla="*/ 84 h 112"/>
              <a:gd name="T64" fmla="*/ 70 w 176"/>
              <a:gd name="T65" fmla="*/ 88 h 112"/>
              <a:gd name="T66" fmla="*/ 63 w 176"/>
              <a:gd name="T67" fmla="*/ 82 h 112"/>
              <a:gd name="T68" fmla="*/ 65 w 176"/>
              <a:gd name="T69" fmla="*/ 74 h 112"/>
              <a:gd name="T70" fmla="*/ 70 w 176"/>
              <a:gd name="T71" fmla="*/ 70 h 112"/>
              <a:gd name="T72" fmla="*/ 62 w 176"/>
              <a:gd name="T73" fmla="*/ 64 h 112"/>
              <a:gd name="T74" fmla="*/ 64 w 176"/>
              <a:gd name="T75" fmla="*/ 53 h 112"/>
              <a:gd name="T76" fmla="*/ 70 w 176"/>
              <a:gd name="T77" fmla="*/ 48 h 112"/>
              <a:gd name="T78" fmla="*/ 77 w 176"/>
              <a:gd name="T79" fmla="*/ 52 h 112"/>
              <a:gd name="T80" fmla="*/ 83 w 176"/>
              <a:gd name="T81" fmla="*/ 60 h 112"/>
              <a:gd name="T82" fmla="*/ 74 w 176"/>
              <a:gd name="T83" fmla="*/ 55 h 112"/>
              <a:gd name="T84" fmla="*/ 81 w 176"/>
              <a:gd name="T85" fmla="*/ 68 h 112"/>
              <a:gd name="T86" fmla="*/ 83 w 176"/>
              <a:gd name="T87" fmla="*/ 7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12">
                <a:moveTo>
                  <a:pt x="36" y="40"/>
                </a:moveTo>
                <a:cubicBezTo>
                  <a:pt x="34" y="40"/>
                  <a:pt x="32" y="42"/>
                  <a:pt x="32" y="44"/>
                </a:cubicBezTo>
                <a:cubicBezTo>
                  <a:pt x="32" y="46"/>
                  <a:pt x="34" y="48"/>
                  <a:pt x="36" y="48"/>
                </a:cubicBezTo>
                <a:cubicBezTo>
                  <a:pt x="38" y="48"/>
                  <a:pt x="40" y="46"/>
                  <a:pt x="40" y="44"/>
                </a:cubicBezTo>
                <a:cubicBezTo>
                  <a:pt x="40" y="42"/>
                  <a:pt x="38" y="40"/>
                  <a:pt x="36" y="40"/>
                </a:cubicBezTo>
                <a:moveTo>
                  <a:pt x="66" y="60"/>
                </a:moveTo>
                <a:cubicBezTo>
                  <a:pt x="66" y="60"/>
                  <a:pt x="66" y="61"/>
                  <a:pt x="66" y="61"/>
                </a:cubicBezTo>
                <a:cubicBezTo>
                  <a:pt x="67" y="62"/>
                  <a:pt x="67" y="62"/>
                  <a:pt x="68" y="63"/>
                </a:cubicBezTo>
                <a:cubicBezTo>
                  <a:pt x="68" y="63"/>
                  <a:pt x="69" y="63"/>
                  <a:pt x="69" y="64"/>
                </a:cubicBezTo>
                <a:cubicBezTo>
                  <a:pt x="70" y="64"/>
                  <a:pt x="70" y="64"/>
                  <a:pt x="70" y="64"/>
                </a:cubicBezTo>
                <a:cubicBezTo>
                  <a:pt x="70" y="55"/>
                  <a:pt x="70" y="55"/>
                  <a:pt x="70" y="55"/>
                </a:cubicBezTo>
                <a:cubicBezTo>
                  <a:pt x="69" y="55"/>
                  <a:pt x="68" y="56"/>
                  <a:pt x="67" y="56"/>
                </a:cubicBezTo>
                <a:cubicBezTo>
                  <a:pt x="66" y="57"/>
                  <a:pt x="66" y="58"/>
                  <a:pt x="66" y="60"/>
                </a:cubicBezTo>
                <a:moveTo>
                  <a:pt x="136" y="24"/>
                </a:move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0" y="112"/>
                  <a:pt x="144" y="108"/>
                  <a:pt x="144" y="10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12" y="32"/>
                </a:moveTo>
                <a:cubicBezTo>
                  <a:pt x="14" y="32"/>
                  <a:pt x="16" y="34"/>
                  <a:pt x="16" y="36"/>
                </a:cubicBezTo>
                <a:cubicBezTo>
                  <a:pt x="16" y="38"/>
                  <a:pt x="14" y="40"/>
                  <a:pt x="12" y="40"/>
                </a:cubicBezTo>
                <a:cubicBezTo>
                  <a:pt x="10" y="40"/>
                  <a:pt x="8" y="38"/>
                  <a:pt x="8" y="36"/>
                </a:cubicBezTo>
                <a:cubicBezTo>
                  <a:pt x="8" y="34"/>
                  <a:pt x="10" y="32"/>
                  <a:pt x="12" y="32"/>
                </a:cubicBezTo>
                <a:moveTo>
                  <a:pt x="12" y="104"/>
                </a:moveTo>
                <a:cubicBezTo>
                  <a:pt x="10" y="104"/>
                  <a:pt x="8" y="102"/>
                  <a:pt x="8" y="100"/>
                </a:cubicBezTo>
                <a:cubicBezTo>
                  <a:pt x="8" y="98"/>
                  <a:pt x="10" y="96"/>
                  <a:pt x="12" y="96"/>
                </a:cubicBezTo>
                <a:cubicBezTo>
                  <a:pt x="14" y="96"/>
                  <a:pt x="16" y="98"/>
                  <a:pt x="16" y="100"/>
                </a:cubicBezTo>
                <a:cubicBezTo>
                  <a:pt x="16" y="102"/>
                  <a:pt x="14" y="104"/>
                  <a:pt x="12" y="104"/>
                </a:cubicBezTo>
                <a:moveTo>
                  <a:pt x="132" y="104"/>
                </a:moveTo>
                <a:cubicBezTo>
                  <a:pt x="130" y="104"/>
                  <a:pt x="128" y="102"/>
                  <a:pt x="128" y="100"/>
                </a:cubicBezTo>
                <a:cubicBezTo>
                  <a:pt x="128" y="98"/>
                  <a:pt x="130" y="96"/>
                  <a:pt x="132" y="96"/>
                </a:cubicBezTo>
                <a:cubicBezTo>
                  <a:pt x="134" y="96"/>
                  <a:pt x="136" y="98"/>
                  <a:pt x="136" y="100"/>
                </a:cubicBezTo>
                <a:cubicBezTo>
                  <a:pt x="136" y="102"/>
                  <a:pt x="134" y="104"/>
                  <a:pt x="132" y="104"/>
                </a:cubicBezTo>
                <a:moveTo>
                  <a:pt x="136" y="89"/>
                </a:moveTo>
                <a:cubicBezTo>
                  <a:pt x="135" y="88"/>
                  <a:pt x="133" y="88"/>
                  <a:pt x="132" y="88"/>
                </a:cubicBezTo>
                <a:cubicBezTo>
                  <a:pt x="125" y="88"/>
                  <a:pt x="120" y="93"/>
                  <a:pt x="120" y="100"/>
                </a:cubicBezTo>
                <a:cubicBezTo>
                  <a:pt x="120" y="101"/>
                  <a:pt x="120" y="103"/>
                  <a:pt x="121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4" y="103"/>
                  <a:pt x="24" y="101"/>
                  <a:pt x="24" y="100"/>
                </a:cubicBezTo>
                <a:cubicBezTo>
                  <a:pt x="24" y="93"/>
                  <a:pt x="19" y="88"/>
                  <a:pt x="12" y="88"/>
                </a:cubicBezTo>
                <a:cubicBezTo>
                  <a:pt x="11" y="88"/>
                  <a:pt x="9" y="88"/>
                  <a:pt x="8" y="89"/>
                </a:cubicBezTo>
                <a:cubicBezTo>
                  <a:pt x="8" y="47"/>
                  <a:pt x="8" y="47"/>
                  <a:pt x="8" y="47"/>
                </a:cubicBezTo>
                <a:cubicBezTo>
                  <a:pt x="9" y="48"/>
                  <a:pt x="11" y="48"/>
                  <a:pt x="12" y="48"/>
                </a:cubicBezTo>
                <a:cubicBezTo>
                  <a:pt x="19" y="48"/>
                  <a:pt x="24" y="43"/>
                  <a:pt x="24" y="36"/>
                </a:cubicBezTo>
                <a:cubicBezTo>
                  <a:pt x="24" y="35"/>
                  <a:pt x="24" y="33"/>
                  <a:pt x="23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0" y="33"/>
                  <a:pt x="120" y="35"/>
                  <a:pt x="120" y="36"/>
                </a:cubicBezTo>
                <a:cubicBezTo>
                  <a:pt x="120" y="43"/>
                  <a:pt x="125" y="48"/>
                  <a:pt x="132" y="48"/>
                </a:cubicBezTo>
                <a:cubicBezTo>
                  <a:pt x="133" y="48"/>
                  <a:pt x="135" y="48"/>
                  <a:pt x="136" y="47"/>
                </a:cubicBezTo>
                <a:lnTo>
                  <a:pt x="136" y="89"/>
                </a:lnTo>
                <a:close/>
                <a:moveTo>
                  <a:pt x="132" y="40"/>
                </a:moveTo>
                <a:cubicBezTo>
                  <a:pt x="130" y="40"/>
                  <a:pt x="128" y="38"/>
                  <a:pt x="128" y="36"/>
                </a:cubicBezTo>
                <a:cubicBezTo>
                  <a:pt x="128" y="34"/>
                  <a:pt x="130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moveTo>
                  <a:pt x="108" y="88"/>
                </a:move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moveTo>
                  <a:pt x="77" y="72"/>
                </a:moveTo>
                <a:cubicBezTo>
                  <a:pt x="76" y="71"/>
                  <a:pt x="76" y="71"/>
                  <a:pt x="75" y="71"/>
                </a:cubicBezTo>
                <a:cubicBezTo>
                  <a:pt x="75" y="71"/>
                  <a:pt x="74" y="71"/>
                  <a:pt x="74" y="70"/>
                </a:cubicBezTo>
                <a:cubicBezTo>
                  <a:pt x="74" y="81"/>
                  <a:pt x="74" y="81"/>
                  <a:pt x="74" y="81"/>
                </a:cubicBezTo>
                <a:cubicBezTo>
                  <a:pt x="75" y="80"/>
                  <a:pt x="76" y="80"/>
                  <a:pt x="77" y="79"/>
                </a:cubicBezTo>
                <a:cubicBezTo>
                  <a:pt x="78" y="79"/>
                  <a:pt x="79" y="77"/>
                  <a:pt x="79" y="75"/>
                </a:cubicBezTo>
                <a:cubicBezTo>
                  <a:pt x="79" y="75"/>
                  <a:pt x="79" y="74"/>
                  <a:pt x="78" y="73"/>
                </a:cubicBezTo>
                <a:cubicBezTo>
                  <a:pt x="78" y="73"/>
                  <a:pt x="78" y="72"/>
                  <a:pt x="77" y="72"/>
                </a:cubicBezTo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4"/>
                  <a:pt x="34" y="16"/>
                  <a:pt x="36" y="16"/>
                </a:cubicBezTo>
                <a:cubicBezTo>
                  <a:pt x="38" y="16"/>
                  <a:pt x="40" y="14"/>
                  <a:pt x="40" y="12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4" y="80"/>
                  <a:pt x="152" y="82"/>
                  <a:pt x="152" y="84"/>
                </a:cubicBezTo>
                <a:cubicBezTo>
                  <a:pt x="152" y="86"/>
                  <a:pt x="154" y="88"/>
                  <a:pt x="15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72" y="40"/>
                </a:moveTo>
                <a:cubicBezTo>
                  <a:pt x="57" y="40"/>
                  <a:pt x="44" y="53"/>
                  <a:pt x="44" y="68"/>
                </a:cubicBezTo>
                <a:cubicBezTo>
                  <a:pt x="44" y="83"/>
                  <a:pt x="57" y="96"/>
                  <a:pt x="72" y="96"/>
                </a:cubicBezTo>
                <a:cubicBezTo>
                  <a:pt x="87" y="96"/>
                  <a:pt x="100" y="83"/>
                  <a:pt x="100" y="68"/>
                </a:cubicBezTo>
                <a:cubicBezTo>
                  <a:pt x="100" y="53"/>
                  <a:pt x="87" y="40"/>
                  <a:pt x="72" y="40"/>
                </a:cubicBezTo>
                <a:moveTo>
                  <a:pt x="83" y="79"/>
                </a:moveTo>
                <a:cubicBezTo>
                  <a:pt x="83" y="80"/>
                  <a:pt x="82" y="81"/>
                  <a:pt x="81" y="82"/>
                </a:cubicBezTo>
                <a:cubicBezTo>
                  <a:pt x="80" y="83"/>
                  <a:pt x="79" y="84"/>
                  <a:pt x="77" y="84"/>
                </a:cubicBezTo>
                <a:cubicBezTo>
                  <a:pt x="76" y="85"/>
                  <a:pt x="75" y="85"/>
                  <a:pt x="74" y="85"/>
                </a:cubicBezTo>
                <a:cubicBezTo>
                  <a:pt x="74" y="88"/>
                  <a:pt x="74" y="88"/>
                  <a:pt x="74" y="88"/>
                </a:cubicBezTo>
                <a:cubicBezTo>
                  <a:pt x="70" y="88"/>
                  <a:pt x="70" y="88"/>
                  <a:pt x="70" y="88"/>
                </a:cubicBezTo>
                <a:cubicBezTo>
                  <a:pt x="70" y="85"/>
                  <a:pt x="70" y="85"/>
                  <a:pt x="70" y="85"/>
                </a:cubicBezTo>
                <a:cubicBezTo>
                  <a:pt x="69" y="85"/>
                  <a:pt x="68" y="85"/>
                  <a:pt x="67" y="84"/>
                </a:cubicBezTo>
                <a:cubicBezTo>
                  <a:pt x="65" y="84"/>
                  <a:pt x="64" y="83"/>
                  <a:pt x="63" y="82"/>
                </a:cubicBezTo>
                <a:cubicBezTo>
                  <a:pt x="62" y="81"/>
                  <a:pt x="61" y="80"/>
                  <a:pt x="61" y="79"/>
                </a:cubicBezTo>
                <a:cubicBezTo>
                  <a:pt x="60" y="77"/>
                  <a:pt x="60" y="76"/>
                  <a:pt x="60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6"/>
                  <a:pt x="66" y="78"/>
                  <a:pt x="67" y="79"/>
                </a:cubicBezTo>
                <a:cubicBezTo>
                  <a:pt x="67" y="80"/>
                  <a:pt x="68" y="81"/>
                  <a:pt x="70" y="81"/>
                </a:cubicBezTo>
                <a:cubicBezTo>
                  <a:pt x="70" y="70"/>
                  <a:pt x="70" y="70"/>
                  <a:pt x="70" y="70"/>
                </a:cubicBezTo>
                <a:cubicBezTo>
                  <a:pt x="69" y="69"/>
                  <a:pt x="68" y="69"/>
                  <a:pt x="67" y="69"/>
                </a:cubicBezTo>
                <a:cubicBezTo>
                  <a:pt x="66" y="68"/>
                  <a:pt x="65" y="68"/>
                  <a:pt x="64" y="67"/>
                </a:cubicBezTo>
                <a:cubicBezTo>
                  <a:pt x="63" y="66"/>
                  <a:pt x="62" y="65"/>
                  <a:pt x="62" y="64"/>
                </a:cubicBezTo>
                <a:cubicBezTo>
                  <a:pt x="61" y="63"/>
                  <a:pt x="61" y="62"/>
                  <a:pt x="61" y="60"/>
                </a:cubicBezTo>
                <a:cubicBezTo>
                  <a:pt x="61" y="58"/>
                  <a:pt x="61" y="57"/>
                  <a:pt x="62" y="56"/>
                </a:cubicBezTo>
                <a:cubicBezTo>
                  <a:pt x="62" y="55"/>
                  <a:pt x="63" y="54"/>
                  <a:pt x="64" y="53"/>
                </a:cubicBezTo>
                <a:cubicBezTo>
                  <a:pt x="65" y="53"/>
                  <a:pt x="66" y="52"/>
                  <a:pt x="67" y="52"/>
                </a:cubicBezTo>
                <a:cubicBezTo>
                  <a:pt x="68" y="51"/>
                  <a:pt x="69" y="51"/>
                  <a:pt x="70" y="51"/>
                </a:cubicBezTo>
                <a:cubicBezTo>
                  <a:pt x="70" y="48"/>
                  <a:pt x="70" y="48"/>
                  <a:pt x="70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6" y="51"/>
                  <a:pt x="77" y="52"/>
                </a:cubicBezTo>
                <a:cubicBezTo>
                  <a:pt x="78" y="52"/>
                  <a:pt x="79" y="52"/>
                  <a:pt x="80" y="53"/>
                </a:cubicBezTo>
                <a:cubicBezTo>
                  <a:pt x="81" y="54"/>
                  <a:pt x="82" y="55"/>
                  <a:pt x="82" y="56"/>
                </a:cubicBezTo>
                <a:cubicBezTo>
                  <a:pt x="83" y="57"/>
                  <a:pt x="83" y="58"/>
                  <a:pt x="83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58"/>
                  <a:pt x="77" y="57"/>
                  <a:pt x="77" y="56"/>
                </a:cubicBezTo>
                <a:cubicBezTo>
                  <a:pt x="76" y="56"/>
                  <a:pt x="75" y="55"/>
                  <a:pt x="74" y="55"/>
                </a:cubicBezTo>
                <a:cubicBezTo>
                  <a:pt x="74" y="65"/>
                  <a:pt x="74" y="65"/>
                  <a:pt x="74" y="65"/>
                </a:cubicBezTo>
                <a:cubicBezTo>
                  <a:pt x="75" y="65"/>
                  <a:pt x="76" y="66"/>
                  <a:pt x="77" y="66"/>
                </a:cubicBezTo>
                <a:cubicBezTo>
                  <a:pt x="78" y="66"/>
                  <a:pt x="80" y="67"/>
                  <a:pt x="81" y="68"/>
                </a:cubicBezTo>
                <a:cubicBezTo>
                  <a:pt x="82" y="69"/>
                  <a:pt x="82" y="69"/>
                  <a:pt x="83" y="71"/>
                </a:cubicBezTo>
                <a:cubicBezTo>
                  <a:pt x="84" y="72"/>
                  <a:pt x="84" y="73"/>
                  <a:pt x="84" y="75"/>
                </a:cubicBezTo>
                <a:cubicBezTo>
                  <a:pt x="84" y="76"/>
                  <a:pt x="84" y="78"/>
                  <a:pt x="83" y="7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254"/>
          <p:cNvSpPr>
            <a:spLocks noEditPoints="1"/>
          </p:cNvSpPr>
          <p:nvPr/>
        </p:nvSpPr>
        <p:spPr bwMode="auto">
          <a:xfrm>
            <a:off x="2187653" y="1820511"/>
            <a:ext cx="334275" cy="183364"/>
          </a:xfrm>
          <a:custGeom>
            <a:avLst/>
            <a:gdLst>
              <a:gd name="T0" fmla="*/ 8 w 176"/>
              <a:gd name="T1" fmla="*/ 0 h 96"/>
              <a:gd name="T2" fmla="*/ 0 w 176"/>
              <a:gd name="T3" fmla="*/ 88 h 96"/>
              <a:gd name="T4" fmla="*/ 168 w 176"/>
              <a:gd name="T5" fmla="*/ 96 h 96"/>
              <a:gd name="T6" fmla="*/ 176 w 176"/>
              <a:gd name="T7" fmla="*/ 8 h 96"/>
              <a:gd name="T8" fmla="*/ 12 w 176"/>
              <a:gd name="T9" fmla="*/ 8 h 96"/>
              <a:gd name="T10" fmla="*/ 12 w 176"/>
              <a:gd name="T11" fmla="*/ 16 h 96"/>
              <a:gd name="T12" fmla="*/ 12 w 176"/>
              <a:gd name="T13" fmla="*/ 8 h 96"/>
              <a:gd name="T14" fmla="*/ 8 w 176"/>
              <a:gd name="T15" fmla="*/ 84 h 96"/>
              <a:gd name="T16" fmla="*/ 16 w 176"/>
              <a:gd name="T17" fmla="*/ 84 h 96"/>
              <a:gd name="T18" fmla="*/ 164 w 176"/>
              <a:gd name="T19" fmla="*/ 88 h 96"/>
              <a:gd name="T20" fmla="*/ 164 w 176"/>
              <a:gd name="T21" fmla="*/ 80 h 96"/>
              <a:gd name="T22" fmla="*/ 164 w 176"/>
              <a:gd name="T23" fmla="*/ 88 h 96"/>
              <a:gd name="T24" fmla="*/ 164 w 176"/>
              <a:gd name="T25" fmla="*/ 72 h 96"/>
              <a:gd name="T26" fmla="*/ 153 w 176"/>
              <a:gd name="T27" fmla="*/ 88 h 96"/>
              <a:gd name="T28" fmla="*/ 24 w 176"/>
              <a:gd name="T29" fmla="*/ 84 h 96"/>
              <a:gd name="T30" fmla="*/ 8 w 176"/>
              <a:gd name="T31" fmla="*/ 73 h 96"/>
              <a:gd name="T32" fmla="*/ 12 w 176"/>
              <a:gd name="T33" fmla="*/ 24 h 96"/>
              <a:gd name="T34" fmla="*/ 23 w 176"/>
              <a:gd name="T35" fmla="*/ 8 h 96"/>
              <a:gd name="T36" fmla="*/ 152 w 176"/>
              <a:gd name="T37" fmla="*/ 12 h 96"/>
              <a:gd name="T38" fmla="*/ 168 w 176"/>
              <a:gd name="T39" fmla="*/ 23 h 96"/>
              <a:gd name="T40" fmla="*/ 164 w 176"/>
              <a:gd name="T41" fmla="*/ 16 h 96"/>
              <a:gd name="T42" fmla="*/ 164 w 176"/>
              <a:gd name="T43" fmla="*/ 8 h 96"/>
              <a:gd name="T44" fmla="*/ 164 w 176"/>
              <a:gd name="T45" fmla="*/ 16 h 96"/>
              <a:gd name="T46" fmla="*/ 132 w 176"/>
              <a:gd name="T47" fmla="*/ 72 h 96"/>
              <a:gd name="T48" fmla="*/ 132 w 176"/>
              <a:gd name="T49" fmla="*/ 80 h 96"/>
              <a:gd name="T50" fmla="*/ 144 w 176"/>
              <a:gd name="T51" fmla="*/ 76 h 96"/>
              <a:gd name="T52" fmla="*/ 44 w 176"/>
              <a:gd name="T53" fmla="*/ 16 h 96"/>
              <a:gd name="T54" fmla="*/ 32 w 176"/>
              <a:gd name="T55" fmla="*/ 20 h 96"/>
              <a:gd name="T56" fmla="*/ 44 w 176"/>
              <a:gd name="T57" fmla="*/ 24 h 96"/>
              <a:gd name="T58" fmla="*/ 44 w 176"/>
              <a:gd name="T59" fmla="*/ 16 h 96"/>
              <a:gd name="T60" fmla="*/ 56 w 176"/>
              <a:gd name="T61" fmla="*/ 48 h 96"/>
              <a:gd name="T62" fmla="*/ 120 w 176"/>
              <a:gd name="T63" fmla="*/ 48 h 96"/>
              <a:gd name="T64" fmla="*/ 97 w 176"/>
              <a:gd name="T65" fmla="*/ 42 h 96"/>
              <a:gd name="T66" fmla="*/ 81 w 176"/>
              <a:gd name="T67" fmla="*/ 46 h 96"/>
              <a:gd name="T68" fmla="*/ 81 w 176"/>
              <a:gd name="T69" fmla="*/ 48 h 96"/>
              <a:gd name="T70" fmla="*/ 94 w 176"/>
              <a:gd name="T71" fmla="*/ 50 h 96"/>
              <a:gd name="T72" fmla="*/ 81 w 176"/>
              <a:gd name="T73" fmla="*/ 53 h 96"/>
              <a:gd name="T74" fmla="*/ 91 w 176"/>
              <a:gd name="T75" fmla="*/ 63 h 96"/>
              <a:gd name="T76" fmla="*/ 100 w 176"/>
              <a:gd name="T77" fmla="*/ 59 h 96"/>
              <a:gd name="T78" fmla="*/ 91 w 176"/>
              <a:gd name="T79" fmla="*/ 68 h 96"/>
              <a:gd name="T80" fmla="*/ 74 w 176"/>
              <a:gd name="T81" fmla="*/ 53 h 96"/>
              <a:gd name="T82" fmla="*/ 71 w 176"/>
              <a:gd name="T83" fmla="*/ 50 h 96"/>
              <a:gd name="T84" fmla="*/ 74 w 176"/>
              <a:gd name="T85" fmla="*/ 49 h 96"/>
              <a:gd name="T86" fmla="*/ 74 w 176"/>
              <a:gd name="T87" fmla="*/ 47 h 96"/>
              <a:gd name="T88" fmla="*/ 70 w 176"/>
              <a:gd name="T89" fmla="*/ 46 h 96"/>
              <a:gd name="T90" fmla="*/ 74 w 176"/>
              <a:gd name="T91" fmla="*/ 42 h 96"/>
              <a:gd name="T92" fmla="*/ 91 w 176"/>
              <a:gd name="T93" fmla="*/ 28 h 96"/>
              <a:gd name="T94" fmla="*/ 99 w 176"/>
              <a:gd name="T95" fmla="*/ 36 h 96"/>
              <a:gd name="T96" fmla="*/ 84 w 176"/>
              <a:gd name="T97" fmla="*/ 36 h 96"/>
              <a:gd name="T98" fmla="*/ 97 w 176"/>
              <a:gd name="T99" fmla="*/ 4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96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2" y="96"/>
                  <a:pt x="176" y="92"/>
                  <a:pt x="176" y="8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2" y="8"/>
                </a:moveTo>
                <a:cubicBezTo>
                  <a:pt x="14" y="8"/>
                  <a:pt x="16" y="10"/>
                  <a:pt x="16" y="12"/>
                </a:cubicBezTo>
                <a:cubicBezTo>
                  <a:pt x="16" y="14"/>
                  <a:pt x="14" y="16"/>
                  <a:pt x="12" y="16"/>
                </a:cubicBezTo>
                <a:cubicBezTo>
                  <a:pt x="10" y="16"/>
                  <a:pt x="8" y="14"/>
                  <a:pt x="8" y="12"/>
                </a:cubicBezTo>
                <a:cubicBezTo>
                  <a:pt x="8" y="10"/>
                  <a:pt x="10" y="8"/>
                  <a:pt x="12" y="8"/>
                </a:cubicBezTo>
                <a:moveTo>
                  <a:pt x="12" y="88"/>
                </a:moveTo>
                <a:cubicBezTo>
                  <a:pt x="10" y="88"/>
                  <a:pt x="8" y="86"/>
                  <a:pt x="8" y="84"/>
                </a:cubicBezTo>
                <a:cubicBezTo>
                  <a:pt x="8" y="82"/>
                  <a:pt x="10" y="80"/>
                  <a:pt x="12" y="80"/>
                </a:cubicBezTo>
                <a:cubicBezTo>
                  <a:pt x="14" y="80"/>
                  <a:pt x="16" y="82"/>
                  <a:pt x="16" y="84"/>
                </a:cubicBezTo>
                <a:cubicBezTo>
                  <a:pt x="16" y="86"/>
                  <a:pt x="14" y="88"/>
                  <a:pt x="12" y="88"/>
                </a:cubicBezTo>
                <a:moveTo>
                  <a:pt x="164" y="88"/>
                </a:moveTo>
                <a:cubicBezTo>
                  <a:pt x="162" y="88"/>
                  <a:pt x="160" y="86"/>
                  <a:pt x="160" y="84"/>
                </a:cubicBezTo>
                <a:cubicBezTo>
                  <a:pt x="160" y="82"/>
                  <a:pt x="162" y="80"/>
                  <a:pt x="164" y="80"/>
                </a:cubicBezTo>
                <a:cubicBezTo>
                  <a:pt x="166" y="80"/>
                  <a:pt x="168" y="82"/>
                  <a:pt x="168" y="84"/>
                </a:cubicBezTo>
                <a:cubicBezTo>
                  <a:pt x="168" y="86"/>
                  <a:pt x="166" y="88"/>
                  <a:pt x="164" y="88"/>
                </a:cubicBezTo>
                <a:moveTo>
                  <a:pt x="168" y="73"/>
                </a:moveTo>
                <a:cubicBezTo>
                  <a:pt x="167" y="72"/>
                  <a:pt x="165" y="72"/>
                  <a:pt x="164" y="72"/>
                </a:cubicBezTo>
                <a:cubicBezTo>
                  <a:pt x="157" y="72"/>
                  <a:pt x="152" y="77"/>
                  <a:pt x="152" y="84"/>
                </a:cubicBezTo>
                <a:cubicBezTo>
                  <a:pt x="152" y="85"/>
                  <a:pt x="152" y="87"/>
                  <a:pt x="153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4" y="87"/>
                  <a:pt x="24" y="85"/>
                  <a:pt x="24" y="84"/>
                </a:cubicBezTo>
                <a:cubicBezTo>
                  <a:pt x="24" y="77"/>
                  <a:pt x="19" y="72"/>
                  <a:pt x="12" y="72"/>
                </a:cubicBezTo>
                <a:cubicBezTo>
                  <a:pt x="11" y="72"/>
                  <a:pt x="9" y="72"/>
                  <a:pt x="8" y="73"/>
                </a:cubicBezTo>
                <a:cubicBezTo>
                  <a:pt x="8" y="23"/>
                  <a:pt x="8" y="23"/>
                  <a:pt x="8" y="23"/>
                </a:cubicBezTo>
                <a:cubicBezTo>
                  <a:pt x="9" y="24"/>
                  <a:pt x="11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11"/>
                  <a:pt x="24" y="9"/>
                  <a:pt x="23" y="8"/>
                </a:cubicBezTo>
                <a:cubicBezTo>
                  <a:pt x="153" y="8"/>
                  <a:pt x="153" y="8"/>
                  <a:pt x="153" y="8"/>
                </a:cubicBezTo>
                <a:cubicBezTo>
                  <a:pt x="152" y="9"/>
                  <a:pt x="152" y="11"/>
                  <a:pt x="152" y="12"/>
                </a:cubicBezTo>
                <a:cubicBezTo>
                  <a:pt x="152" y="19"/>
                  <a:pt x="157" y="24"/>
                  <a:pt x="164" y="24"/>
                </a:cubicBezTo>
                <a:cubicBezTo>
                  <a:pt x="165" y="24"/>
                  <a:pt x="167" y="24"/>
                  <a:pt x="168" y="23"/>
                </a:cubicBezTo>
                <a:lnTo>
                  <a:pt x="168" y="73"/>
                </a:lnTo>
                <a:close/>
                <a:moveTo>
                  <a:pt x="164" y="16"/>
                </a:moveTo>
                <a:cubicBezTo>
                  <a:pt x="162" y="16"/>
                  <a:pt x="160" y="14"/>
                  <a:pt x="160" y="12"/>
                </a:cubicBezTo>
                <a:cubicBezTo>
                  <a:pt x="160" y="10"/>
                  <a:pt x="162" y="8"/>
                  <a:pt x="164" y="8"/>
                </a:cubicBezTo>
                <a:cubicBezTo>
                  <a:pt x="166" y="8"/>
                  <a:pt x="168" y="10"/>
                  <a:pt x="168" y="12"/>
                </a:cubicBezTo>
                <a:cubicBezTo>
                  <a:pt x="168" y="14"/>
                  <a:pt x="166" y="16"/>
                  <a:pt x="164" y="16"/>
                </a:cubicBezTo>
                <a:moveTo>
                  <a:pt x="140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0" y="72"/>
                  <a:pt x="128" y="74"/>
                  <a:pt x="128" y="76"/>
                </a:cubicBezTo>
                <a:cubicBezTo>
                  <a:pt x="128" y="78"/>
                  <a:pt x="130" y="80"/>
                  <a:pt x="132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2" y="80"/>
                  <a:pt x="144" y="78"/>
                  <a:pt x="144" y="76"/>
                </a:cubicBezTo>
                <a:cubicBezTo>
                  <a:pt x="144" y="74"/>
                  <a:pt x="142" y="72"/>
                  <a:pt x="140" y="72"/>
                </a:cubicBezTo>
                <a:moveTo>
                  <a:pt x="44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6" y="24"/>
                  <a:pt x="48" y="22"/>
                  <a:pt x="48" y="20"/>
                </a:cubicBezTo>
                <a:cubicBezTo>
                  <a:pt x="48" y="18"/>
                  <a:pt x="46" y="16"/>
                  <a:pt x="44" y="16"/>
                </a:cubicBezTo>
                <a:moveTo>
                  <a:pt x="88" y="16"/>
                </a:moveTo>
                <a:cubicBezTo>
                  <a:pt x="70" y="16"/>
                  <a:pt x="56" y="30"/>
                  <a:pt x="56" y="48"/>
                </a:cubicBezTo>
                <a:cubicBezTo>
                  <a:pt x="56" y="66"/>
                  <a:pt x="70" y="80"/>
                  <a:pt x="88" y="80"/>
                </a:cubicBezTo>
                <a:cubicBezTo>
                  <a:pt x="106" y="80"/>
                  <a:pt x="120" y="66"/>
                  <a:pt x="120" y="48"/>
                </a:cubicBezTo>
                <a:cubicBezTo>
                  <a:pt x="120" y="30"/>
                  <a:pt x="106" y="16"/>
                  <a:pt x="88" y="16"/>
                </a:cubicBezTo>
                <a:moveTo>
                  <a:pt x="97" y="42"/>
                </a:moveTo>
                <a:cubicBezTo>
                  <a:pt x="95" y="46"/>
                  <a:pt x="95" y="46"/>
                  <a:pt x="95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7"/>
                </a:cubicBezTo>
                <a:cubicBezTo>
                  <a:pt x="81" y="48"/>
                  <a:pt x="81" y="48"/>
                  <a:pt x="81" y="48"/>
                </a:cubicBezTo>
                <a:cubicBezTo>
                  <a:pt x="81" y="49"/>
                  <a:pt x="81" y="49"/>
                  <a:pt x="81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93" y="53"/>
                  <a:pt x="93" y="53"/>
                  <a:pt x="93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6"/>
                  <a:pt x="82" y="58"/>
                  <a:pt x="84" y="60"/>
                </a:cubicBezTo>
                <a:cubicBezTo>
                  <a:pt x="86" y="62"/>
                  <a:pt x="88" y="63"/>
                  <a:pt x="91" y="63"/>
                </a:cubicBezTo>
                <a:cubicBezTo>
                  <a:pt x="93" y="63"/>
                  <a:pt x="95" y="63"/>
                  <a:pt x="96" y="62"/>
                </a:cubicBezTo>
                <a:cubicBezTo>
                  <a:pt x="97" y="62"/>
                  <a:pt x="99" y="61"/>
                  <a:pt x="100" y="59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97" y="67"/>
                  <a:pt x="94" y="68"/>
                  <a:pt x="91" y="68"/>
                </a:cubicBezTo>
                <a:cubicBezTo>
                  <a:pt x="86" y="68"/>
                  <a:pt x="82" y="67"/>
                  <a:pt x="79" y="63"/>
                </a:cubicBezTo>
                <a:cubicBezTo>
                  <a:pt x="76" y="61"/>
                  <a:pt x="75" y="57"/>
                  <a:pt x="74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71" y="50"/>
                  <a:pt x="71" y="50"/>
                  <a:pt x="71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49"/>
                  <a:pt x="74" y="49"/>
                  <a:pt x="74" y="49"/>
                </a:cubicBezTo>
                <a:cubicBezTo>
                  <a:pt x="74" y="48"/>
                  <a:pt x="74" y="48"/>
                  <a:pt x="74" y="48"/>
                </a:cubicBezTo>
                <a:cubicBezTo>
                  <a:pt x="74" y="47"/>
                  <a:pt x="74" y="47"/>
                  <a:pt x="74" y="47"/>
                </a:cubicBezTo>
                <a:cubicBezTo>
                  <a:pt x="74" y="47"/>
                  <a:pt x="74" y="46"/>
                  <a:pt x="74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71" y="42"/>
                  <a:pt x="71" y="42"/>
                  <a:pt x="71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5" y="38"/>
                  <a:pt x="77" y="35"/>
                  <a:pt x="80" y="32"/>
                </a:cubicBezTo>
                <a:cubicBezTo>
                  <a:pt x="83" y="29"/>
                  <a:pt x="86" y="28"/>
                  <a:pt x="91" y="28"/>
                </a:cubicBezTo>
                <a:cubicBezTo>
                  <a:pt x="95" y="28"/>
                  <a:pt x="98" y="29"/>
                  <a:pt x="102" y="31"/>
                </a:cubicBezTo>
                <a:cubicBezTo>
                  <a:pt x="99" y="36"/>
                  <a:pt x="99" y="36"/>
                  <a:pt x="99" y="36"/>
                </a:cubicBezTo>
                <a:cubicBezTo>
                  <a:pt x="96" y="34"/>
                  <a:pt x="94" y="33"/>
                  <a:pt x="91" y="33"/>
                </a:cubicBezTo>
                <a:cubicBezTo>
                  <a:pt x="88" y="33"/>
                  <a:pt x="86" y="34"/>
                  <a:pt x="84" y="36"/>
                </a:cubicBezTo>
                <a:cubicBezTo>
                  <a:pt x="83" y="38"/>
                  <a:pt x="82" y="40"/>
                  <a:pt x="81" y="42"/>
                </a:cubicBezTo>
                <a:lnTo>
                  <a:pt x="97" y="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255"/>
          <p:cNvSpPr>
            <a:spLocks noEditPoints="1"/>
          </p:cNvSpPr>
          <p:nvPr/>
        </p:nvSpPr>
        <p:spPr bwMode="auto">
          <a:xfrm>
            <a:off x="2826995" y="1791302"/>
            <a:ext cx="334275" cy="243404"/>
          </a:xfrm>
          <a:custGeom>
            <a:avLst/>
            <a:gdLst>
              <a:gd name="T0" fmla="*/ 156 w 176"/>
              <a:gd name="T1" fmla="*/ 24 h 128"/>
              <a:gd name="T2" fmla="*/ 156 w 176"/>
              <a:gd name="T3" fmla="*/ 16 h 128"/>
              <a:gd name="T4" fmla="*/ 16 w 176"/>
              <a:gd name="T5" fmla="*/ 20 h 128"/>
              <a:gd name="T6" fmla="*/ 36 w 176"/>
              <a:gd name="T7" fmla="*/ 8 h 128"/>
              <a:gd name="T8" fmla="*/ 144 w 176"/>
              <a:gd name="T9" fmla="*/ 4 h 128"/>
              <a:gd name="T10" fmla="*/ 36 w 176"/>
              <a:gd name="T11" fmla="*/ 0 h 128"/>
              <a:gd name="T12" fmla="*/ 36 w 176"/>
              <a:gd name="T13" fmla="*/ 8 h 128"/>
              <a:gd name="T14" fmla="*/ 132 w 176"/>
              <a:gd name="T15" fmla="*/ 104 h 128"/>
              <a:gd name="T16" fmla="*/ 132 w 176"/>
              <a:gd name="T17" fmla="*/ 112 h 128"/>
              <a:gd name="T18" fmla="*/ 144 w 176"/>
              <a:gd name="T19" fmla="*/ 108 h 128"/>
              <a:gd name="T20" fmla="*/ 168 w 176"/>
              <a:gd name="T21" fmla="*/ 32 h 128"/>
              <a:gd name="T22" fmla="*/ 0 w 176"/>
              <a:gd name="T23" fmla="*/ 40 h 128"/>
              <a:gd name="T24" fmla="*/ 8 w 176"/>
              <a:gd name="T25" fmla="*/ 128 h 128"/>
              <a:gd name="T26" fmla="*/ 176 w 176"/>
              <a:gd name="T27" fmla="*/ 120 h 128"/>
              <a:gd name="T28" fmla="*/ 168 w 176"/>
              <a:gd name="T29" fmla="*/ 32 h 128"/>
              <a:gd name="T30" fmla="*/ 16 w 176"/>
              <a:gd name="T31" fmla="*/ 44 h 128"/>
              <a:gd name="T32" fmla="*/ 8 w 176"/>
              <a:gd name="T33" fmla="*/ 44 h 128"/>
              <a:gd name="T34" fmla="*/ 12 w 176"/>
              <a:gd name="T35" fmla="*/ 120 h 128"/>
              <a:gd name="T36" fmla="*/ 12 w 176"/>
              <a:gd name="T37" fmla="*/ 112 h 128"/>
              <a:gd name="T38" fmla="*/ 12 w 176"/>
              <a:gd name="T39" fmla="*/ 120 h 128"/>
              <a:gd name="T40" fmla="*/ 160 w 176"/>
              <a:gd name="T41" fmla="*/ 116 h 128"/>
              <a:gd name="T42" fmla="*/ 168 w 176"/>
              <a:gd name="T43" fmla="*/ 116 h 128"/>
              <a:gd name="T44" fmla="*/ 168 w 176"/>
              <a:gd name="T45" fmla="*/ 105 h 128"/>
              <a:gd name="T46" fmla="*/ 152 w 176"/>
              <a:gd name="T47" fmla="*/ 116 h 128"/>
              <a:gd name="T48" fmla="*/ 23 w 176"/>
              <a:gd name="T49" fmla="*/ 120 h 128"/>
              <a:gd name="T50" fmla="*/ 12 w 176"/>
              <a:gd name="T51" fmla="*/ 104 h 128"/>
              <a:gd name="T52" fmla="*/ 8 w 176"/>
              <a:gd name="T53" fmla="*/ 55 h 128"/>
              <a:gd name="T54" fmla="*/ 24 w 176"/>
              <a:gd name="T55" fmla="*/ 44 h 128"/>
              <a:gd name="T56" fmla="*/ 153 w 176"/>
              <a:gd name="T57" fmla="*/ 40 h 128"/>
              <a:gd name="T58" fmla="*/ 164 w 176"/>
              <a:gd name="T59" fmla="*/ 56 h 128"/>
              <a:gd name="T60" fmla="*/ 168 w 176"/>
              <a:gd name="T61" fmla="*/ 105 h 128"/>
              <a:gd name="T62" fmla="*/ 160 w 176"/>
              <a:gd name="T63" fmla="*/ 44 h 128"/>
              <a:gd name="T64" fmla="*/ 168 w 176"/>
              <a:gd name="T65" fmla="*/ 44 h 128"/>
              <a:gd name="T66" fmla="*/ 88 w 176"/>
              <a:gd name="T67" fmla="*/ 48 h 128"/>
              <a:gd name="T68" fmla="*/ 88 w 176"/>
              <a:gd name="T69" fmla="*/ 112 h 128"/>
              <a:gd name="T70" fmla="*/ 88 w 176"/>
              <a:gd name="T71" fmla="*/ 48 h 128"/>
              <a:gd name="T72" fmla="*/ 95 w 176"/>
              <a:gd name="T73" fmla="*/ 78 h 128"/>
              <a:gd name="T74" fmla="*/ 81 w 176"/>
              <a:gd name="T75" fmla="*/ 79 h 128"/>
              <a:gd name="T76" fmla="*/ 81 w 176"/>
              <a:gd name="T77" fmla="*/ 82 h 128"/>
              <a:gd name="T78" fmla="*/ 93 w 176"/>
              <a:gd name="T79" fmla="*/ 85 h 128"/>
              <a:gd name="T80" fmla="*/ 84 w 176"/>
              <a:gd name="T81" fmla="*/ 92 h 128"/>
              <a:gd name="T82" fmla="*/ 96 w 176"/>
              <a:gd name="T83" fmla="*/ 94 h 128"/>
              <a:gd name="T84" fmla="*/ 100 w 176"/>
              <a:gd name="T85" fmla="*/ 98 h 128"/>
              <a:gd name="T86" fmla="*/ 79 w 176"/>
              <a:gd name="T87" fmla="*/ 95 h 128"/>
              <a:gd name="T88" fmla="*/ 70 w 176"/>
              <a:gd name="T89" fmla="*/ 85 h 128"/>
              <a:gd name="T90" fmla="*/ 74 w 176"/>
              <a:gd name="T91" fmla="*/ 82 h 128"/>
              <a:gd name="T92" fmla="*/ 74 w 176"/>
              <a:gd name="T93" fmla="*/ 80 h 128"/>
              <a:gd name="T94" fmla="*/ 74 w 176"/>
              <a:gd name="T95" fmla="*/ 78 h 128"/>
              <a:gd name="T96" fmla="*/ 71 w 176"/>
              <a:gd name="T97" fmla="*/ 74 h 128"/>
              <a:gd name="T98" fmla="*/ 80 w 176"/>
              <a:gd name="T99" fmla="*/ 64 h 128"/>
              <a:gd name="T100" fmla="*/ 102 w 176"/>
              <a:gd name="T101" fmla="*/ 63 h 128"/>
              <a:gd name="T102" fmla="*/ 91 w 176"/>
              <a:gd name="T103" fmla="*/ 65 h 128"/>
              <a:gd name="T104" fmla="*/ 81 w 176"/>
              <a:gd name="T105" fmla="*/ 74 h 128"/>
              <a:gd name="T106" fmla="*/ 44 w 176"/>
              <a:gd name="T107" fmla="*/ 48 h 128"/>
              <a:gd name="T108" fmla="*/ 32 w 176"/>
              <a:gd name="T109" fmla="*/ 52 h 128"/>
              <a:gd name="T110" fmla="*/ 44 w 176"/>
              <a:gd name="T111" fmla="*/ 56 h 128"/>
              <a:gd name="T112" fmla="*/ 44 w 176"/>
              <a:gd name="T113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28">
                <a:moveTo>
                  <a:pt x="20" y="24"/>
                </a:move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36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42" y="8"/>
                  <a:pt x="144" y="6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6"/>
                  <a:pt x="34" y="8"/>
                  <a:pt x="36" y="8"/>
                </a:cubicBezTo>
                <a:moveTo>
                  <a:pt x="140" y="104"/>
                </a:moveTo>
                <a:cubicBezTo>
                  <a:pt x="132" y="104"/>
                  <a:pt x="132" y="104"/>
                  <a:pt x="132" y="104"/>
                </a:cubicBezTo>
                <a:cubicBezTo>
                  <a:pt x="130" y="104"/>
                  <a:pt x="128" y="106"/>
                  <a:pt x="128" y="108"/>
                </a:cubicBezTo>
                <a:cubicBezTo>
                  <a:pt x="128" y="110"/>
                  <a:pt x="130" y="112"/>
                  <a:pt x="132" y="112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106"/>
                  <a:pt x="142" y="104"/>
                  <a:pt x="140" y="104"/>
                </a:cubicBezTo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2" y="40"/>
                </a:moveTo>
                <a:cubicBezTo>
                  <a:pt x="14" y="40"/>
                  <a:pt x="16" y="42"/>
                  <a:pt x="16" y="44"/>
                </a:cubicBezTo>
                <a:cubicBezTo>
                  <a:pt x="16" y="46"/>
                  <a:pt x="14" y="48"/>
                  <a:pt x="12" y="48"/>
                </a:cubicBezTo>
                <a:cubicBezTo>
                  <a:pt x="10" y="48"/>
                  <a:pt x="8" y="46"/>
                  <a:pt x="8" y="44"/>
                </a:cubicBezTo>
                <a:cubicBezTo>
                  <a:pt x="8" y="42"/>
                  <a:pt x="10" y="40"/>
                  <a:pt x="12" y="40"/>
                </a:cubicBezTo>
                <a:moveTo>
                  <a:pt x="12" y="120"/>
                </a:moveTo>
                <a:cubicBezTo>
                  <a:pt x="10" y="120"/>
                  <a:pt x="8" y="118"/>
                  <a:pt x="8" y="116"/>
                </a:cubicBezTo>
                <a:cubicBezTo>
                  <a:pt x="8" y="114"/>
                  <a:pt x="10" y="112"/>
                  <a:pt x="12" y="112"/>
                </a:cubicBezTo>
                <a:cubicBezTo>
                  <a:pt x="14" y="112"/>
                  <a:pt x="16" y="114"/>
                  <a:pt x="16" y="116"/>
                </a:cubicBezTo>
                <a:cubicBezTo>
                  <a:pt x="16" y="118"/>
                  <a:pt x="14" y="120"/>
                  <a:pt x="12" y="120"/>
                </a:cubicBezTo>
                <a:moveTo>
                  <a:pt x="164" y="120"/>
                </a:moveTo>
                <a:cubicBezTo>
                  <a:pt x="162" y="120"/>
                  <a:pt x="160" y="118"/>
                  <a:pt x="160" y="116"/>
                </a:cubicBezTo>
                <a:cubicBezTo>
                  <a:pt x="160" y="114"/>
                  <a:pt x="162" y="112"/>
                  <a:pt x="164" y="112"/>
                </a:cubicBezTo>
                <a:cubicBezTo>
                  <a:pt x="166" y="112"/>
                  <a:pt x="168" y="114"/>
                  <a:pt x="168" y="116"/>
                </a:cubicBezTo>
                <a:cubicBezTo>
                  <a:pt x="168" y="118"/>
                  <a:pt x="166" y="120"/>
                  <a:pt x="164" y="120"/>
                </a:cubicBezTo>
                <a:moveTo>
                  <a:pt x="168" y="105"/>
                </a:moveTo>
                <a:cubicBezTo>
                  <a:pt x="167" y="104"/>
                  <a:pt x="165" y="104"/>
                  <a:pt x="164" y="104"/>
                </a:cubicBezTo>
                <a:cubicBezTo>
                  <a:pt x="157" y="104"/>
                  <a:pt x="152" y="109"/>
                  <a:pt x="152" y="116"/>
                </a:cubicBezTo>
                <a:cubicBezTo>
                  <a:pt x="152" y="117"/>
                  <a:pt x="152" y="119"/>
                  <a:pt x="153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4" y="119"/>
                  <a:pt x="24" y="117"/>
                  <a:pt x="24" y="116"/>
                </a:cubicBezTo>
                <a:cubicBezTo>
                  <a:pt x="24" y="109"/>
                  <a:pt x="19" y="104"/>
                  <a:pt x="12" y="104"/>
                </a:cubicBezTo>
                <a:cubicBezTo>
                  <a:pt x="11" y="104"/>
                  <a:pt x="9" y="104"/>
                  <a:pt x="8" y="105"/>
                </a:cubicBezTo>
                <a:cubicBezTo>
                  <a:pt x="8" y="55"/>
                  <a:pt x="8" y="55"/>
                  <a:pt x="8" y="55"/>
                </a:cubicBezTo>
                <a:cubicBezTo>
                  <a:pt x="9" y="56"/>
                  <a:pt x="11" y="56"/>
                  <a:pt x="12" y="56"/>
                </a:cubicBezTo>
                <a:cubicBezTo>
                  <a:pt x="19" y="56"/>
                  <a:pt x="24" y="51"/>
                  <a:pt x="24" y="44"/>
                </a:cubicBezTo>
                <a:cubicBezTo>
                  <a:pt x="24" y="43"/>
                  <a:pt x="24" y="41"/>
                  <a:pt x="2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2" y="41"/>
                  <a:pt x="152" y="43"/>
                  <a:pt x="152" y="44"/>
                </a:cubicBezTo>
                <a:cubicBezTo>
                  <a:pt x="152" y="51"/>
                  <a:pt x="157" y="56"/>
                  <a:pt x="164" y="56"/>
                </a:cubicBezTo>
                <a:cubicBezTo>
                  <a:pt x="165" y="56"/>
                  <a:pt x="167" y="56"/>
                  <a:pt x="168" y="55"/>
                </a:cubicBezTo>
                <a:lnTo>
                  <a:pt x="168" y="105"/>
                </a:lnTo>
                <a:close/>
                <a:moveTo>
                  <a:pt x="164" y="48"/>
                </a:moveTo>
                <a:cubicBezTo>
                  <a:pt x="162" y="48"/>
                  <a:pt x="160" y="46"/>
                  <a:pt x="160" y="44"/>
                </a:cubicBezTo>
                <a:cubicBezTo>
                  <a:pt x="160" y="42"/>
                  <a:pt x="162" y="40"/>
                  <a:pt x="164" y="40"/>
                </a:cubicBezTo>
                <a:cubicBezTo>
                  <a:pt x="166" y="40"/>
                  <a:pt x="168" y="42"/>
                  <a:pt x="168" y="44"/>
                </a:cubicBezTo>
                <a:cubicBezTo>
                  <a:pt x="168" y="46"/>
                  <a:pt x="166" y="48"/>
                  <a:pt x="164" y="48"/>
                </a:cubicBezTo>
                <a:moveTo>
                  <a:pt x="88" y="48"/>
                </a:moveTo>
                <a:cubicBezTo>
                  <a:pt x="70" y="48"/>
                  <a:pt x="56" y="62"/>
                  <a:pt x="56" y="80"/>
                </a:cubicBezTo>
                <a:cubicBezTo>
                  <a:pt x="56" y="98"/>
                  <a:pt x="70" y="112"/>
                  <a:pt x="88" y="112"/>
                </a:cubicBezTo>
                <a:cubicBezTo>
                  <a:pt x="106" y="112"/>
                  <a:pt x="120" y="98"/>
                  <a:pt x="120" y="80"/>
                </a:cubicBezTo>
                <a:cubicBezTo>
                  <a:pt x="120" y="62"/>
                  <a:pt x="106" y="48"/>
                  <a:pt x="88" y="48"/>
                </a:cubicBezTo>
                <a:moveTo>
                  <a:pt x="97" y="74"/>
                </a:moveTo>
                <a:cubicBezTo>
                  <a:pt x="95" y="78"/>
                  <a:pt x="95" y="78"/>
                  <a:pt x="95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81" y="78"/>
                  <a:pt x="81" y="78"/>
                  <a:pt x="81" y="79"/>
                </a:cubicBezTo>
                <a:cubicBezTo>
                  <a:pt x="81" y="80"/>
                  <a:pt x="81" y="80"/>
                  <a:pt x="81" y="80"/>
                </a:cubicBezTo>
                <a:cubicBezTo>
                  <a:pt x="81" y="81"/>
                  <a:pt x="81" y="81"/>
                  <a:pt x="81" y="82"/>
                </a:cubicBezTo>
                <a:cubicBezTo>
                  <a:pt x="94" y="82"/>
                  <a:pt x="94" y="82"/>
                  <a:pt x="94" y="82"/>
                </a:cubicBezTo>
                <a:cubicBezTo>
                  <a:pt x="93" y="85"/>
                  <a:pt x="93" y="85"/>
                  <a:pt x="93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1" y="88"/>
                  <a:pt x="82" y="90"/>
                  <a:pt x="84" y="92"/>
                </a:cubicBezTo>
                <a:cubicBezTo>
                  <a:pt x="86" y="94"/>
                  <a:pt x="88" y="95"/>
                  <a:pt x="91" y="95"/>
                </a:cubicBezTo>
                <a:cubicBezTo>
                  <a:pt x="93" y="95"/>
                  <a:pt x="95" y="95"/>
                  <a:pt x="96" y="94"/>
                </a:cubicBezTo>
                <a:cubicBezTo>
                  <a:pt x="97" y="94"/>
                  <a:pt x="99" y="93"/>
                  <a:pt x="100" y="91"/>
                </a:cubicBezTo>
                <a:cubicBezTo>
                  <a:pt x="100" y="98"/>
                  <a:pt x="100" y="98"/>
                  <a:pt x="100" y="98"/>
                </a:cubicBezTo>
                <a:cubicBezTo>
                  <a:pt x="97" y="99"/>
                  <a:pt x="94" y="100"/>
                  <a:pt x="91" y="100"/>
                </a:cubicBezTo>
                <a:cubicBezTo>
                  <a:pt x="86" y="100"/>
                  <a:pt x="82" y="99"/>
                  <a:pt x="79" y="95"/>
                </a:cubicBezTo>
                <a:cubicBezTo>
                  <a:pt x="76" y="93"/>
                  <a:pt x="75" y="89"/>
                  <a:pt x="74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2"/>
                  <a:pt x="71" y="82"/>
                  <a:pt x="71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4" y="81"/>
                  <a:pt x="74" y="81"/>
                  <a:pt x="74" y="81"/>
                </a:cubicBezTo>
                <a:cubicBezTo>
                  <a:pt x="74" y="80"/>
                  <a:pt x="74" y="80"/>
                  <a:pt x="74" y="80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9"/>
                  <a:pt x="74" y="78"/>
                  <a:pt x="74" y="78"/>
                </a:cubicBezTo>
                <a:cubicBezTo>
                  <a:pt x="70" y="78"/>
                  <a:pt x="70" y="78"/>
                  <a:pt x="70" y="78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75" y="70"/>
                  <a:pt x="77" y="67"/>
                  <a:pt x="80" y="64"/>
                </a:cubicBezTo>
                <a:cubicBezTo>
                  <a:pt x="83" y="61"/>
                  <a:pt x="86" y="60"/>
                  <a:pt x="91" y="60"/>
                </a:cubicBezTo>
                <a:cubicBezTo>
                  <a:pt x="95" y="60"/>
                  <a:pt x="98" y="61"/>
                  <a:pt x="102" y="63"/>
                </a:cubicBezTo>
                <a:cubicBezTo>
                  <a:pt x="99" y="68"/>
                  <a:pt x="99" y="68"/>
                  <a:pt x="99" y="68"/>
                </a:cubicBezTo>
                <a:cubicBezTo>
                  <a:pt x="96" y="66"/>
                  <a:pt x="94" y="65"/>
                  <a:pt x="91" y="65"/>
                </a:cubicBezTo>
                <a:cubicBezTo>
                  <a:pt x="88" y="65"/>
                  <a:pt x="86" y="66"/>
                  <a:pt x="84" y="68"/>
                </a:cubicBezTo>
                <a:cubicBezTo>
                  <a:pt x="83" y="70"/>
                  <a:pt x="82" y="72"/>
                  <a:pt x="81" y="74"/>
                </a:cubicBezTo>
                <a:lnTo>
                  <a:pt x="97" y="74"/>
                </a:lnTo>
                <a:close/>
                <a:moveTo>
                  <a:pt x="44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6" y="56"/>
                  <a:pt x="48" y="54"/>
                  <a:pt x="48" y="52"/>
                </a:cubicBezTo>
                <a:cubicBezTo>
                  <a:pt x="48" y="50"/>
                  <a:pt x="46" y="48"/>
                  <a:pt x="44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256"/>
          <p:cNvSpPr>
            <a:spLocks noEditPoints="1"/>
          </p:cNvSpPr>
          <p:nvPr/>
        </p:nvSpPr>
        <p:spPr bwMode="auto">
          <a:xfrm>
            <a:off x="3466336" y="1805907"/>
            <a:ext cx="334275" cy="212573"/>
          </a:xfrm>
          <a:custGeom>
            <a:avLst/>
            <a:gdLst>
              <a:gd name="T0" fmla="*/ 104 w 176"/>
              <a:gd name="T1" fmla="*/ 92 h 112"/>
              <a:gd name="T2" fmla="*/ 112 w 176"/>
              <a:gd name="T3" fmla="*/ 92 h 112"/>
              <a:gd name="T4" fmla="*/ 168 w 176"/>
              <a:gd name="T5" fmla="*/ 0 h 112"/>
              <a:gd name="T6" fmla="*/ 32 w 176"/>
              <a:gd name="T7" fmla="*/ 8 h 112"/>
              <a:gd name="T8" fmla="*/ 36 w 176"/>
              <a:gd name="T9" fmla="*/ 16 h 112"/>
              <a:gd name="T10" fmla="*/ 40 w 176"/>
              <a:gd name="T11" fmla="*/ 8 h 112"/>
              <a:gd name="T12" fmla="*/ 168 w 176"/>
              <a:gd name="T13" fmla="*/ 80 h 112"/>
              <a:gd name="T14" fmla="*/ 152 w 176"/>
              <a:gd name="T15" fmla="*/ 84 h 112"/>
              <a:gd name="T16" fmla="*/ 168 w 176"/>
              <a:gd name="T17" fmla="*/ 88 h 112"/>
              <a:gd name="T18" fmla="*/ 176 w 176"/>
              <a:gd name="T19" fmla="*/ 8 h 112"/>
              <a:gd name="T20" fmla="*/ 136 w 176"/>
              <a:gd name="T21" fmla="*/ 24 h 112"/>
              <a:gd name="T22" fmla="*/ 0 w 176"/>
              <a:gd name="T23" fmla="*/ 32 h 112"/>
              <a:gd name="T24" fmla="*/ 8 w 176"/>
              <a:gd name="T25" fmla="*/ 112 h 112"/>
              <a:gd name="T26" fmla="*/ 144 w 176"/>
              <a:gd name="T27" fmla="*/ 104 h 112"/>
              <a:gd name="T28" fmla="*/ 136 w 176"/>
              <a:gd name="T29" fmla="*/ 24 h 112"/>
              <a:gd name="T30" fmla="*/ 16 w 176"/>
              <a:gd name="T31" fmla="*/ 36 h 112"/>
              <a:gd name="T32" fmla="*/ 8 w 176"/>
              <a:gd name="T33" fmla="*/ 36 h 112"/>
              <a:gd name="T34" fmla="*/ 12 w 176"/>
              <a:gd name="T35" fmla="*/ 104 h 112"/>
              <a:gd name="T36" fmla="*/ 12 w 176"/>
              <a:gd name="T37" fmla="*/ 96 h 112"/>
              <a:gd name="T38" fmla="*/ 12 w 176"/>
              <a:gd name="T39" fmla="*/ 104 h 112"/>
              <a:gd name="T40" fmla="*/ 128 w 176"/>
              <a:gd name="T41" fmla="*/ 100 h 112"/>
              <a:gd name="T42" fmla="*/ 136 w 176"/>
              <a:gd name="T43" fmla="*/ 100 h 112"/>
              <a:gd name="T44" fmla="*/ 136 w 176"/>
              <a:gd name="T45" fmla="*/ 89 h 112"/>
              <a:gd name="T46" fmla="*/ 120 w 176"/>
              <a:gd name="T47" fmla="*/ 100 h 112"/>
              <a:gd name="T48" fmla="*/ 23 w 176"/>
              <a:gd name="T49" fmla="*/ 104 h 112"/>
              <a:gd name="T50" fmla="*/ 12 w 176"/>
              <a:gd name="T51" fmla="*/ 88 h 112"/>
              <a:gd name="T52" fmla="*/ 8 w 176"/>
              <a:gd name="T53" fmla="*/ 47 h 112"/>
              <a:gd name="T54" fmla="*/ 24 w 176"/>
              <a:gd name="T55" fmla="*/ 36 h 112"/>
              <a:gd name="T56" fmla="*/ 121 w 176"/>
              <a:gd name="T57" fmla="*/ 32 h 112"/>
              <a:gd name="T58" fmla="*/ 132 w 176"/>
              <a:gd name="T59" fmla="*/ 48 h 112"/>
              <a:gd name="T60" fmla="*/ 136 w 176"/>
              <a:gd name="T61" fmla="*/ 89 h 112"/>
              <a:gd name="T62" fmla="*/ 128 w 176"/>
              <a:gd name="T63" fmla="*/ 36 h 112"/>
              <a:gd name="T64" fmla="*/ 136 w 176"/>
              <a:gd name="T65" fmla="*/ 36 h 112"/>
              <a:gd name="T66" fmla="*/ 36 w 176"/>
              <a:gd name="T67" fmla="*/ 40 h 112"/>
              <a:gd name="T68" fmla="*/ 36 w 176"/>
              <a:gd name="T69" fmla="*/ 48 h 112"/>
              <a:gd name="T70" fmla="*/ 36 w 176"/>
              <a:gd name="T71" fmla="*/ 40 h 112"/>
              <a:gd name="T72" fmla="*/ 44 w 176"/>
              <a:gd name="T73" fmla="*/ 68 h 112"/>
              <a:gd name="T74" fmla="*/ 100 w 176"/>
              <a:gd name="T75" fmla="*/ 68 h 112"/>
              <a:gd name="T76" fmla="*/ 79 w 176"/>
              <a:gd name="T77" fmla="*/ 63 h 112"/>
              <a:gd name="T78" fmla="*/ 67 w 176"/>
              <a:gd name="T79" fmla="*/ 66 h 112"/>
              <a:gd name="T80" fmla="*/ 67 w 176"/>
              <a:gd name="T81" fmla="*/ 68 h 112"/>
              <a:gd name="T82" fmla="*/ 77 w 176"/>
              <a:gd name="T83" fmla="*/ 69 h 112"/>
              <a:gd name="T84" fmla="*/ 67 w 176"/>
              <a:gd name="T85" fmla="*/ 72 h 112"/>
              <a:gd name="T86" fmla="*/ 74 w 176"/>
              <a:gd name="T87" fmla="*/ 80 h 112"/>
              <a:gd name="T88" fmla="*/ 81 w 176"/>
              <a:gd name="T89" fmla="*/ 77 h 112"/>
              <a:gd name="T90" fmla="*/ 74 w 176"/>
              <a:gd name="T91" fmla="*/ 84 h 112"/>
              <a:gd name="T92" fmla="*/ 62 w 176"/>
              <a:gd name="T93" fmla="*/ 72 h 112"/>
              <a:gd name="T94" fmla="*/ 59 w 176"/>
              <a:gd name="T95" fmla="*/ 69 h 112"/>
              <a:gd name="T96" fmla="*/ 61 w 176"/>
              <a:gd name="T97" fmla="*/ 69 h 112"/>
              <a:gd name="T98" fmla="*/ 61 w 176"/>
              <a:gd name="T99" fmla="*/ 67 h 112"/>
              <a:gd name="T100" fmla="*/ 58 w 176"/>
              <a:gd name="T101" fmla="*/ 66 h 112"/>
              <a:gd name="T102" fmla="*/ 62 w 176"/>
              <a:gd name="T103" fmla="*/ 63 h 112"/>
              <a:gd name="T104" fmla="*/ 74 w 176"/>
              <a:gd name="T105" fmla="*/ 52 h 112"/>
              <a:gd name="T106" fmla="*/ 80 w 176"/>
              <a:gd name="T107" fmla="*/ 59 h 112"/>
              <a:gd name="T108" fmla="*/ 69 w 176"/>
              <a:gd name="T109" fmla="*/ 58 h 112"/>
              <a:gd name="T110" fmla="*/ 79 w 176"/>
              <a:gd name="T111" fmla="*/ 6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12">
                <a:moveTo>
                  <a:pt x="108" y="88"/>
                </a:move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4"/>
                  <a:pt x="34" y="16"/>
                  <a:pt x="36" y="16"/>
                </a:cubicBezTo>
                <a:cubicBezTo>
                  <a:pt x="38" y="16"/>
                  <a:pt x="40" y="14"/>
                  <a:pt x="40" y="12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4" y="80"/>
                  <a:pt x="152" y="82"/>
                  <a:pt x="152" y="84"/>
                </a:cubicBezTo>
                <a:cubicBezTo>
                  <a:pt x="152" y="86"/>
                  <a:pt x="154" y="88"/>
                  <a:pt x="15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36" y="24"/>
                </a:move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0" y="112"/>
                  <a:pt x="144" y="108"/>
                  <a:pt x="144" y="10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12" y="32"/>
                </a:moveTo>
                <a:cubicBezTo>
                  <a:pt x="14" y="32"/>
                  <a:pt x="16" y="34"/>
                  <a:pt x="16" y="36"/>
                </a:cubicBezTo>
                <a:cubicBezTo>
                  <a:pt x="16" y="38"/>
                  <a:pt x="14" y="40"/>
                  <a:pt x="12" y="40"/>
                </a:cubicBezTo>
                <a:cubicBezTo>
                  <a:pt x="10" y="40"/>
                  <a:pt x="8" y="38"/>
                  <a:pt x="8" y="36"/>
                </a:cubicBezTo>
                <a:cubicBezTo>
                  <a:pt x="8" y="34"/>
                  <a:pt x="10" y="32"/>
                  <a:pt x="12" y="32"/>
                </a:cubicBezTo>
                <a:moveTo>
                  <a:pt x="12" y="104"/>
                </a:moveTo>
                <a:cubicBezTo>
                  <a:pt x="10" y="104"/>
                  <a:pt x="8" y="102"/>
                  <a:pt x="8" y="100"/>
                </a:cubicBezTo>
                <a:cubicBezTo>
                  <a:pt x="8" y="98"/>
                  <a:pt x="10" y="96"/>
                  <a:pt x="12" y="96"/>
                </a:cubicBezTo>
                <a:cubicBezTo>
                  <a:pt x="14" y="96"/>
                  <a:pt x="16" y="98"/>
                  <a:pt x="16" y="100"/>
                </a:cubicBezTo>
                <a:cubicBezTo>
                  <a:pt x="16" y="102"/>
                  <a:pt x="14" y="104"/>
                  <a:pt x="12" y="104"/>
                </a:cubicBezTo>
                <a:moveTo>
                  <a:pt x="132" y="104"/>
                </a:moveTo>
                <a:cubicBezTo>
                  <a:pt x="130" y="104"/>
                  <a:pt x="128" y="102"/>
                  <a:pt x="128" y="100"/>
                </a:cubicBezTo>
                <a:cubicBezTo>
                  <a:pt x="128" y="98"/>
                  <a:pt x="130" y="96"/>
                  <a:pt x="132" y="96"/>
                </a:cubicBezTo>
                <a:cubicBezTo>
                  <a:pt x="134" y="96"/>
                  <a:pt x="136" y="98"/>
                  <a:pt x="136" y="100"/>
                </a:cubicBezTo>
                <a:cubicBezTo>
                  <a:pt x="136" y="102"/>
                  <a:pt x="134" y="104"/>
                  <a:pt x="132" y="104"/>
                </a:cubicBezTo>
                <a:moveTo>
                  <a:pt x="136" y="89"/>
                </a:moveTo>
                <a:cubicBezTo>
                  <a:pt x="135" y="88"/>
                  <a:pt x="133" y="88"/>
                  <a:pt x="132" y="88"/>
                </a:cubicBezTo>
                <a:cubicBezTo>
                  <a:pt x="125" y="88"/>
                  <a:pt x="120" y="93"/>
                  <a:pt x="120" y="100"/>
                </a:cubicBezTo>
                <a:cubicBezTo>
                  <a:pt x="120" y="101"/>
                  <a:pt x="120" y="103"/>
                  <a:pt x="121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4" y="103"/>
                  <a:pt x="24" y="101"/>
                  <a:pt x="24" y="100"/>
                </a:cubicBezTo>
                <a:cubicBezTo>
                  <a:pt x="24" y="93"/>
                  <a:pt x="19" y="88"/>
                  <a:pt x="12" y="88"/>
                </a:cubicBezTo>
                <a:cubicBezTo>
                  <a:pt x="11" y="88"/>
                  <a:pt x="9" y="88"/>
                  <a:pt x="8" y="89"/>
                </a:cubicBezTo>
                <a:cubicBezTo>
                  <a:pt x="8" y="47"/>
                  <a:pt x="8" y="47"/>
                  <a:pt x="8" y="47"/>
                </a:cubicBezTo>
                <a:cubicBezTo>
                  <a:pt x="9" y="48"/>
                  <a:pt x="11" y="48"/>
                  <a:pt x="12" y="48"/>
                </a:cubicBezTo>
                <a:cubicBezTo>
                  <a:pt x="19" y="48"/>
                  <a:pt x="24" y="43"/>
                  <a:pt x="24" y="36"/>
                </a:cubicBezTo>
                <a:cubicBezTo>
                  <a:pt x="24" y="35"/>
                  <a:pt x="24" y="33"/>
                  <a:pt x="23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0" y="33"/>
                  <a:pt x="120" y="35"/>
                  <a:pt x="120" y="36"/>
                </a:cubicBezTo>
                <a:cubicBezTo>
                  <a:pt x="120" y="43"/>
                  <a:pt x="125" y="48"/>
                  <a:pt x="132" y="48"/>
                </a:cubicBezTo>
                <a:cubicBezTo>
                  <a:pt x="133" y="48"/>
                  <a:pt x="135" y="48"/>
                  <a:pt x="136" y="47"/>
                </a:cubicBezTo>
                <a:lnTo>
                  <a:pt x="136" y="89"/>
                </a:lnTo>
                <a:close/>
                <a:moveTo>
                  <a:pt x="132" y="40"/>
                </a:moveTo>
                <a:cubicBezTo>
                  <a:pt x="130" y="40"/>
                  <a:pt x="128" y="38"/>
                  <a:pt x="128" y="36"/>
                </a:cubicBezTo>
                <a:cubicBezTo>
                  <a:pt x="128" y="34"/>
                  <a:pt x="130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moveTo>
                  <a:pt x="36" y="40"/>
                </a:moveTo>
                <a:cubicBezTo>
                  <a:pt x="34" y="40"/>
                  <a:pt x="32" y="42"/>
                  <a:pt x="32" y="44"/>
                </a:cubicBezTo>
                <a:cubicBezTo>
                  <a:pt x="32" y="46"/>
                  <a:pt x="34" y="48"/>
                  <a:pt x="36" y="48"/>
                </a:cubicBezTo>
                <a:cubicBezTo>
                  <a:pt x="38" y="48"/>
                  <a:pt x="40" y="46"/>
                  <a:pt x="40" y="44"/>
                </a:cubicBezTo>
                <a:cubicBezTo>
                  <a:pt x="40" y="42"/>
                  <a:pt x="38" y="40"/>
                  <a:pt x="36" y="40"/>
                </a:cubicBezTo>
                <a:moveTo>
                  <a:pt x="72" y="40"/>
                </a:moveTo>
                <a:cubicBezTo>
                  <a:pt x="57" y="40"/>
                  <a:pt x="44" y="53"/>
                  <a:pt x="44" y="68"/>
                </a:cubicBezTo>
                <a:cubicBezTo>
                  <a:pt x="44" y="83"/>
                  <a:pt x="57" y="96"/>
                  <a:pt x="72" y="96"/>
                </a:cubicBezTo>
                <a:cubicBezTo>
                  <a:pt x="87" y="96"/>
                  <a:pt x="100" y="83"/>
                  <a:pt x="100" y="68"/>
                </a:cubicBezTo>
                <a:cubicBezTo>
                  <a:pt x="100" y="53"/>
                  <a:pt x="87" y="40"/>
                  <a:pt x="72" y="40"/>
                </a:cubicBezTo>
                <a:moveTo>
                  <a:pt x="79" y="63"/>
                </a:moveTo>
                <a:cubicBezTo>
                  <a:pt x="77" y="66"/>
                  <a:pt x="77" y="66"/>
                  <a:pt x="77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66"/>
                  <a:pt x="67" y="67"/>
                  <a:pt x="67" y="67"/>
                </a:cubicBezTo>
                <a:cubicBezTo>
                  <a:pt x="67" y="68"/>
                  <a:pt x="67" y="68"/>
                  <a:pt x="67" y="68"/>
                </a:cubicBezTo>
                <a:cubicBezTo>
                  <a:pt x="67" y="69"/>
                  <a:pt x="67" y="69"/>
                  <a:pt x="67" y="69"/>
                </a:cubicBezTo>
                <a:cubicBezTo>
                  <a:pt x="77" y="69"/>
                  <a:pt x="77" y="69"/>
                  <a:pt x="77" y="69"/>
                </a:cubicBezTo>
                <a:cubicBezTo>
                  <a:pt x="76" y="72"/>
                  <a:pt x="76" y="72"/>
                  <a:pt x="76" y="72"/>
                </a:cubicBezTo>
                <a:cubicBezTo>
                  <a:pt x="67" y="72"/>
                  <a:pt x="67" y="72"/>
                  <a:pt x="67" y="72"/>
                </a:cubicBezTo>
                <a:cubicBezTo>
                  <a:pt x="67" y="74"/>
                  <a:pt x="68" y="76"/>
                  <a:pt x="69" y="78"/>
                </a:cubicBezTo>
                <a:cubicBezTo>
                  <a:pt x="70" y="79"/>
                  <a:pt x="72" y="80"/>
                  <a:pt x="74" y="80"/>
                </a:cubicBezTo>
                <a:cubicBezTo>
                  <a:pt x="76" y="80"/>
                  <a:pt x="77" y="80"/>
                  <a:pt x="78" y="79"/>
                </a:cubicBezTo>
                <a:cubicBezTo>
                  <a:pt x="79" y="79"/>
                  <a:pt x="80" y="78"/>
                  <a:pt x="81" y="77"/>
                </a:cubicBezTo>
                <a:cubicBezTo>
                  <a:pt x="81" y="82"/>
                  <a:pt x="81" y="82"/>
                  <a:pt x="81" y="82"/>
                </a:cubicBezTo>
                <a:cubicBezTo>
                  <a:pt x="79" y="83"/>
                  <a:pt x="77" y="84"/>
                  <a:pt x="74" y="84"/>
                </a:cubicBezTo>
                <a:cubicBezTo>
                  <a:pt x="70" y="84"/>
                  <a:pt x="67" y="83"/>
                  <a:pt x="65" y="80"/>
                </a:cubicBezTo>
                <a:cubicBezTo>
                  <a:pt x="63" y="78"/>
                  <a:pt x="62" y="76"/>
                  <a:pt x="62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8"/>
                  <a:pt x="61" y="68"/>
                  <a:pt x="61" y="68"/>
                </a:cubicBezTo>
                <a:cubicBezTo>
                  <a:pt x="61" y="68"/>
                  <a:pt x="61" y="67"/>
                  <a:pt x="61" y="67"/>
                </a:cubicBezTo>
                <a:cubicBezTo>
                  <a:pt x="61" y="67"/>
                  <a:pt x="61" y="67"/>
                  <a:pt x="61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9" y="63"/>
                  <a:pt x="59" y="63"/>
                  <a:pt x="59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2" y="60"/>
                  <a:pt x="64" y="57"/>
                  <a:pt x="66" y="55"/>
                </a:cubicBezTo>
                <a:cubicBezTo>
                  <a:pt x="68" y="53"/>
                  <a:pt x="71" y="52"/>
                  <a:pt x="74" y="52"/>
                </a:cubicBezTo>
                <a:cubicBezTo>
                  <a:pt x="77" y="52"/>
                  <a:pt x="80" y="53"/>
                  <a:pt x="82" y="55"/>
                </a:cubicBezTo>
                <a:cubicBezTo>
                  <a:pt x="80" y="59"/>
                  <a:pt x="80" y="59"/>
                  <a:pt x="80" y="59"/>
                </a:cubicBezTo>
                <a:cubicBezTo>
                  <a:pt x="78" y="57"/>
                  <a:pt x="76" y="56"/>
                  <a:pt x="74" y="56"/>
                </a:cubicBezTo>
                <a:cubicBezTo>
                  <a:pt x="72" y="56"/>
                  <a:pt x="70" y="57"/>
                  <a:pt x="69" y="58"/>
                </a:cubicBezTo>
                <a:cubicBezTo>
                  <a:pt x="68" y="60"/>
                  <a:pt x="67" y="61"/>
                  <a:pt x="67" y="63"/>
                </a:cubicBezTo>
                <a:lnTo>
                  <a:pt x="79" y="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257"/>
          <p:cNvSpPr>
            <a:spLocks noEditPoints="1"/>
          </p:cNvSpPr>
          <p:nvPr/>
        </p:nvSpPr>
        <p:spPr bwMode="auto">
          <a:xfrm>
            <a:off x="4105677" y="1820511"/>
            <a:ext cx="334275" cy="183364"/>
          </a:xfrm>
          <a:custGeom>
            <a:avLst/>
            <a:gdLst>
              <a:gd name="T0" fmla="*/ 8 w 176"/>
              <a:gd name="T1" fmla="*/ 0 h 96"/>
              <a:gd name="T2" fmla="*/ 0 w 176"/>
              <a:gd name="T3" fmla="*/ 88 h 96"/>
              <a:gd name="T4" fmla="*/ 168 w 176"/>
              <a:gd name="T5" fmla="*/ 96 h 96"/>
              <a:gd name="T6" fmla="*/ 176 w 176"/>
              <a:gd name="T7" fmla="*/ 8 h 96"/>
              <a:gd name="T8" fmla="*/ 12 w 176"/>
              <a:gd name="T9" fmla="*/ 8 h 96"/>
              <a:gd name="T10" fmla="*/ 12 w 176"/>
              <a:gd name="T11" fmla="*/ 16 h 96"/>
              <a:gd name="T12" fmla="*/ 12 w 176"/>
              <a:gd name="T13" fmla="*/ 8 h 96"/>
              <a:gd name="T14" fmla="*/ 8 w 176"/>
              <a:gd name="T15" fmla="*/ 84 h 96"/>
              <a:gd name="T16" fmla="*/ 16 w 176"/>
              <a:gd name="T17" fmla="*/ 84 h 96"/>
              <a:gd name="T18" fmla="*/ 164 w 176"/>
              <a:gd name="T19" fmla="*/ 88 h 96"/>
              <a:gd name="T20" fmla="*/ 164 w 176"/>
              <a:gd name="T21" fmla="*/ 80 h 96"/>
              <a:gd name="T22" fmla="*/ 164 w 176"/>
              <a:gd name="T23" fmla="*/ 88 h 96"/>
              <a:gd name="T24" fmla="*/ 164 w 176"/>
              <a:gd name="T25" fmla="*/ 72 h 96"/>
              <a:gd name="T26" fmla="*/ 153 w 176"/>
              <a:gd name="T27" fmla="*/ 88 h 96"/>
              <a:gd name="T28" fmla="*/ 24 w 176"/>
              <a:gd name="T29" fmla="*/ 84 h 96"/>
              <a:gd name="T30" fmla="*/ 8 w 176"/>
              <a:gd name="T31" fmla="*/ 73 h 96"/>
              <a:gd name="T32" fmla="*/ 12 w 176"/>
              <a:gd name="T33" fmla="*/ 24 h 96"/>
              <a:gd name="T34" fmla="*/ 23 w 176"/>
              <a:gd name="T35" fmla="*/ 8 h 96"/>
              <a:gd name="T36" fmla="*/ 152 w 176"/>
              <a:gd name="T37" fmla="*/ 12 h 96"/>
              <a:gd name="T38" fmla="*/ 168 w 176"/>
              <a:gd name="T39" fmla="*/ 23 h 96"/>
              <a:gd name="T40" fmla="*/ 164 w 176"/>
              <a:gd name="T41" fmla="*/ 16 h 96"/>
              <a:gd name="T42" fmla="*/ 164 w 176"/>
              <a:gd name="T43" fmla="*/ 8 h 96"/>
              <a:gd name="T44" fmla="*/ 164 w 176"/>
              <a:gd name="T45" fmla="*/ 16 h 96"/>
              <a:gd name="T46" fmla="*/ 36 w 176"/>
              <a:gd name="T47" fmla="*/ 16 h 96"/>
              <a:gd name="T48" fmla="*/ 36 w 176"/>
              <a:gd name="T49" fmla="*/ 24 h 96"/>
              <a:gd name="T50" fmla="*/ 48 w 176"/>
              <a:gd name="T51" fmla="*/ 20 h 96"/>
              <a:gd name="T52" fmla="*/ 140 w 176"/>
              <a:gd name="T53" fmla="*/ 72 h 96"/>
              <a:gd name="T54" fmla="*/ 128 w 176"/>
              <a:gd name="T55" fmla="*/ 76 h 96"/>
              <a:gd name="T56" fmla="*/ 140 w 176"/>
              <a:gd name="T57" fmla="*/ 80 h 96"/>
              <a:gd name="T58" fmla="*/ 140 w 176"/>
              <a:gd name="T59" fmla="*/ 72 h 96"/>
              <a:gd name="T60" fmla="*/ 56 w 176"/>
              <a:gd name="T61" fmla="*/ 48 h 96"/>
              <a:gd name="T62" fmla="*/ 120 w 176"/>
              <a:gd name="T63" fmla="*/ 48 h 96"/>
              <a:gd name="T64" fmla="*/ 105 w 176"/>
              <a:gd name="T65" fmla="*/ 43 h 96"/>
              <a:gd name="T66" fmla="*/ 103 w 176"/>
              <a:gd name="T67" fmla="*/ 59 h 96"/>
              <a:gd name="T68" fmla="*/ 87 w 176"/>
              <a:gd name="T69" fmla="*/ 72 h 96"/>
              <a:gd name="T70" fmla="*/ 84 w 176"/>
              <a:gd name="T71" fmla="*/ 64 h 96"/>
              <a:gd name="T72" fmla="*/ 79 w 176"/>
              <a:gd name="T73" fmla="*/ 70 h 96"/>
              <a:gd name="T74" fmla="*/ 77 w 176"/>
              <a:gd name="T75" fmla="*/ 62 h 96"/>
              <a:gd name="T76" fmla="*/ 69 w 176"/>
              <a:gd name="T77" fmla="*/ 60 h 96"/>
              <a:gd name="T78" fmla="*/ 74 w 176"/>
              <a:gd name="T79" fmla="*/ 56 h 96"/>
              <a:gd name="T80" fmla="*/ 78 w 176"/>
              <a:gd name="T81" fmla="*/ 44 h 96"/>
              <a:gd name="T82" fmla="*/ 78 w 176"/>
              <a:gd name="T83" fmla="*/ 44 h 96"/>
              <a:gd name="T84" fmla="*/ 78 w 176"/>
              <a:gd name="T85" fmla="*/ 34 h 96"/>
              <a:gd name="T86" fmla="*/ 76 w 176"/>
              <a:gd name="T87" fmla="*/ 29 h 96"/>
              <a:gd name="T88" fmla="*/ 82 w 176"/>
              <a:gd name="T89" fmla="*/ 30 h 96"/>
              <a:gd name="T90" fmla="*/ 86 w 176"/>
              <a:gd name="T91" fmla="*/ 24 h 96"/>
              <a:gd name="T92" fmla="*/ 89 w 176"/>
              <a:gd name="T93" fmla="*/ 32 h 96"/>
              <a:gd name="T94" fmla="*/ 94 w 176"/>
              <a:gd name="T95" fmla="*/ 26 h 96"/>
              <a:gd name="T96" fmla="*/ 96 w 176"/>
              <a:gd name="T97" fmla="*/ 34 h 96"/>
              <a:gd name="T98" fmla="*/ 88 w 176"/>
              <a:gd name="T99" fmla="*/ 37 h 96"/>
              <a:gd name="T100" fmla="*/ 96 w 176"/>
              <a:gd name="T101" fmla="*/ 43 h 96"/>
              <a:gd name="T102" fmla="*/ 85 w 176"/>
              <a:gd name="T103" fmla="*/ 49 h 96"/>
              <a:gd name="T104" fmla="*/ 95 w 176"/>
              <a:gd name="T105" fmla="*/ 5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96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2" y="96"/>
                  <a:pt x="176" y="92"/>
                  <a:pt x="176" y="8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2" y="8"/>
                </a:moveTo>
                <a:cubicBezTo>
                  <a:pt x="14" y="8"/>
                  <a:pt x="16" y="10"/>
                  <a:pt x="16" y="12"/>
                </a:cubicBezTo>
                <a:cubicBezTo>
                  <a:pt x="16" y="14"/>
                  <a:pt x="14" y="16"/>
                  <a:pt x="12" y="16"/>
                </a:cubicBezTo>
                <a:cubicBezTo>
                  <a:pt x="10" y="16"/>
                  <a:pt x="8" y="14"/>
                  <a:pt x="8" y="12"/>
                </a:cubicBezTo>
                <a:cubicBezTo>
                  <a:pt x="8" y="10"/>
                  <a:pt x="10" y="8"/>
                  <a:pt x="12" y="8"/>
                </a:cubicBezTo>
                <a:moveTo>
                  <a:pt x="12" y="88"/>
                </a:moveTo>
                <a:cubicBezTo>
                  <a:pt x="10" y="88"/>
                  <a:pt x="8" y="86"/>
                  <a:pt x="8" y="84"/>
                </a:cubicBezTo>
                <a:cubicBezTo>
                  <a:pt x="8" y="82"/>
                  <a:pt x="10" y="80"/>
                  <a:pt x="12" y="80"/>
                </a:cubicBezTo>
                <a:cubicBezTo>
                  <a:pt x="14" y="80"/>
                  <a:pt x="16" y="82"/>
                  <a:pt x="16" y="84"/>
                </a:cubicBezTo>
                <a:cubicBezTo>
                  <a:pt x="16" y="86"/>
                  <a:pt x="14" y="88"/>
                  <a:pt x="12" y="88"/>
                </a:cubicBezTo>
                <a:moveTo>
                  <a:pt x="164" y="88"/>
                </a:moveTo>
                <a:cubicBezTo>
                  <a:pt x="162" y="88"/>
                  <a:pt x="160" y="86"/>
                  <a:pt x="160" y="84"/>
                </a:cubicBezTo>
                <a:cubicBezTo>
                  <a:pt x="160" y="82"/>
                  <a:pt x="162" y="80"/>
                  <a:pt x="164" y="80"/>
                </a:cubicBezTo>
                <a:cubicBezTo>
                  <a:pt x="166" y="80"/>
                  <a:pt x="168" y="82"/>
                  <a:pt x="168" y="84"/>
                </a:cubicBezTo>
                <a:cubicBezTo>
                  <a:pt x="168" y="86"/>
                  <a:pt x="166" y="88"/>
                  <a:pt x="164" y="88"/>
                </a:cubicBezTo>
                <a:moveTo>
                  <a:pt x="168" y="73"/>
                </a:moveTo>
                <a:cubicBezTo>
                  <a:pt x="167" y="72"/>
                  <a:pt x="165" y="72"/>
                  <a:pt x="164" y="72"/>
                </a:cubicBezTo>
                <a:cubicBezTo>
                  <a:pt x="157" y="72"/>
                  <a:pt x="152" y="77"/>
                  <a:pt x="152" y="84"/>
                </a:cubicBezTo>
                <a:cubicBezTo>
                  <a:pt x="152" y="85"/>
                  <a:pt x="152" y="87"/>
                  <a:pt x="153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4" y="87"/>
                  <a:pt x="24" y="85"/>
                  <a:pt x="24" y="84"/>
                </a:cubicBezTo>
                <a:cubicBezTo>
                  <a:pt x="24" y="77"/>
                  <a:pt x="19" y="72"/>
                  <a:pt x="12" y="72"/>
                </a:cubicBezTo>
                <a:cubicBezTo>
                  <a:pt x="11" y="72"/>
                  <a:pt x="9" y="72"/>
                  <a:pt x="8" y="73"/>
                </a:cubicBezTo>
                <a:cubicBezTo>
                  <a:pt x="8" y="23"/>
                  <a:pt x="8" y="23"/>
                  <a:pt x="8" y="23"/>
                </a:cubicBezTo>
                <a:cubicBezTo>
                  <a:pt x="9" y="24"/>
                  <a:pt x="11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11"/>
                  <a:pt x="24" y="9"/>
                  <a:pt x="23" y="8"/>
                </a:cubicBezTo>
                <a:cubicBezTo>
                  <a:pt x="153" y="8"/>
                  <a:pt x="153" y="8"/>
                  <a:pt x="153" y="8"/>
                </a:cubicBezTo>
                <a:cubicBezTo>
                  <a:pt x="152" y="9"/>
                  <a:pt x="152" y="11"/>
                  <a:pt x="152" y="12"/>
                </a:cubicBezTo>
                <a:cubicBezTo>
                  <a:pt x="152" y="19"/>
                  <a:pt x="157" y="24"/>
                  <a:pt x="164" y="24"/>
                </a:cubicBezTo>
                <a:cubicBezTo>
                  <a:pt x="165" y="24"/>
                  <a:pt x="167" y="24"/>
                  <a:pt x="168" y="23"/>
                </a:cubicBezTo>
                <a:lnTo>
                  <a:pt x="168" y="73"/>
                </a:lnTo>
                <a:close/>
                <a:moveTo>
                  <a:pt x="164" y="16"/>
                </a:moveTo>
                <a:cubicBezTo>
                  <a:pt x="162" y="16"/>
                  <a:pt x="160" y="14"/>
                  <a:pt x="160" y="12"/>
                </a:cubicBezTo>
                <a:cubicBezTo>
                  <a:pt x="160" y="10"/>
                  <a:pt x="162" y="8"/>
                  <a:pt x="164" y="8"/>
                </a:cubicBezTo>
                <a:cubicBezTo>
                  <a:pt x="166" y="8"/>
                  <a:pt x="168" y="10"/>
                  <a:pt x="168" y="12"/>
                </a:cubicBezTo>
                <a:cubicBezTo>
                  <a:pt x="168" y="14"/>
                  <a:pt x="166" y="16"/>
                  <a:pt x="164" y="16"/>
                </a:cubicBezTo>
                <a:moveTo>
                  <a:pt x="44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6" y="24"/>
                  <a:pt x="48" y="22"/>
                  <a:pt x="48" y="20"/>
                </a:cubicBezTo>
                <a:cubicBezTo>
                  <a:pt x="48" y="18"/>
                  <a:pt x="46" y="16"/>
                  <a:pt x="44" y="16"/>
                </a:cubicBezTo>
                <a:moveTo>
                  <a:pt x="140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0" y="72"/>
                  <a:pt x="128" y="74"/>
                  <a:pt x="128" y="76"/>
                </a:cubicBezTo>
                <a:cubicBezTo>
                  <a:pt x="128" y="78"/>
                  <a:pt x="130" y="80"/>
                  <a:pt x="132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2" y="80"/>
                  <a:pt x="144" y="78"/>
                  <a:pt x="144" y="76"/>
                </a:cubicBezTo>
                <a:cubicBezTo>
                  <a:pt x="144" y="74"/>
                  <a:pt x="142" y="72"/>
                  <a:pt x="140" y="72"/>
                </a:cubicBezTo>
                <a:moveTo>
                  <a:pt x="88" y="16"/>
                </a:moveTo>
                <a:cubicBezTo>
                  <a:pt x="70" y="16"/>
                  <a:pt x="56" y="30"/>
                  <a:pt x="56" y="48"/>
                </a:cubicBezTo>
                <a:cubicBezTo>
                  <a:pt x="56" y="66"/>
                  <a:pt x="70" y="80"/>
                  <a:pt x="88" y="80"/>
                </a:cubicBezTo>
                <a:cubicBezTo>
                  <a:pt x="106" y="80"/>
                  <a:pt x="120" y="66"/>
                  <a:pt x="120" y="48"/>
                </a:cubicBezTo>
                <a:cubicBezTo>
                  <a:pt x="120" y="30"/>
                  <a:pt x="106" y="16"/>
                  <a:pt x="88" y="16"/>
                </a:cubicBezTo>
                <a:moveTo>
                  <a:pt x="105" y="43"/>
                </a:moveTo>
                <a:cubicBezTo>
                  <a:pt x="104" y="47"/>
                  <a:pt x="102" y="49"/>
                  <a:pt x="99" y="49"/>
                </a:cubicBezTo>
                <a:cubicBezTo>
                  <a:pt x="103" y="51"/>
                  <a:pt x="105" y="54"/>
                  <a:pt x="103" y="59"/>
                </a:cubicBezTo>
                <a:cubicBezTo>
                  <a:pt x="101" y="66"/>
                  <a:pt x="96" y="66"/>
                  <a:pt x="89" y="65"/>
                </a:cubicBezTo>
                <a:cubicBezTo>
                  <a:pt x="87" y="72"/>
                  <a:pt x="87" y="72"/>
                  <a:pt x="87" y="72"/>
                </a:cubicBezTo>
                <a:cubicBezTo>
                  <a:pt x="83" y="71"/>
                  <a:pt x="83" y="71"/>
                  <a:pt x="83" y="71"/>
                </a:cubicBezTo>
                <a:cubicBezTo>
                  <a:pt x="84" y="64"/>
                  <a:pt x="84" y="64"/>
                  <a:pt x="84" y="64"/>
                </a:cubicBezTo>
                <a:cubicBezTo>
                  <a:pt x="83" y="64"/>
                  <a:pt x="82" y="64"/>
                  <a:pt x="81" y="63"/>
                </a:cubicBezTo>
                <a:cubicBezTo>
                  <a:pt x="79" y="70"/>
                  <a:pt x="79" y="70"/>
                  <a:pt x="79" y="70"/>
                </a:cubicBezTo>
                <a:cubicBezTo>
                  <a:pt x="75" y="69"/>
                  <a:pt x="75" y="69"/>
                  <a:pt x="75" y="69"/>
                </a:cubicBezTo>
                <a:cubicBezTo>
                  <a:pt x="77" y="62"/>
                  <a:pt x="77" y="62"/>
                  <a:pt x="77" y="62"/>
                </a:cubicBezTo>
                <a:cubicBezTo>
                  <a:pt x="76" y="62"/>
                  <a:pt x="75" y="62"/>
                  <a:pt x="74" y="61"/>
                </a:cubicBezTo>
                <a:cubicBezTo>
                  <a:pt x="69" y="60"/>
                  <a:pt x="69" y="60"/>
                  <a:pt x="69" y="60"/>
                </a:cubicBezTo>
                <a:cubicBezTo>
                  <a:pt x="71" y="55"/>
                  <a:pt x="71" y="55"/>
                  <a:pt x="71" y="55"/>
                </a:cubicBezTo>
                <a:cubicBezTo>
                  <a:pt x="71" y="55"/>
                  <a:pt x="74" y="56"/>
                  <a:pt x="74" y="56"/>
                </a:cubicBezTo>
                <a:cubicBezTo>
                  <a:pt x="75" y="56"/>
                  <a:pt x="75" y="56"/>
                  <a:pt x="76" y="55"/>
                </a:cubicBezTo>
                <a:cubicBezTo>
                  <a:pt x="78" y="44"/>
                  <a:pt x="78" y="44"/>
                  <a:pt x="78" y="44"/>
                </a:cubicBezTo>
                <a:cubicBezTo>
                  <a:pt x="78" y="44"/>
                  <a:pt x="79" y="44"/>
                  <a:pt x="79" y="44"/>
                </a:cubicBezTo>
                <a:cubicBezTo>
                  <a:pt x="79" y="44"/>
                  <a:pt x="78" y="44"/>
                  <a:pt x="78" y="44"/>
                </a:cubicBezTo>
                <a:cubicBezTo>
                  <a:pt x="80" y="36"/>
                  <a:pt x="80" y="36"/>
                  <a:pt x="80" y="36"/>
                </a:cubicBezTo>
                <a:cubicBezTo>
                  <a:pt x="80" y="35"/>
                  <a:pt x="80" y="34"/>
                  <a:pt x="78" y="34"/>
                </a:cubicBezTo>
                <a:cubicBezTo>
                  <a:pt x="78" y="34"/>
                  <a:pt x="75" y="33"/>
                  <a:pt x="75" y="33"/>
                </a:cubicBezTo>
                <a:cubicBezTo>
                  <a:pt x="76" y="29"/>
                  <a:pt x="76" y="29"/>
                  <a:pt x="76" y="29"/>
                </a:cubicBezTo>
                <a:cubicBezTo>
                  <a:pt x="82" y="30"/>
                  <a:pt x="82" y="30"/>
                  <a:pt x="82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0"/>
                  <a:pt x="84" y="31"/>
                  <a:pt x="85" y="31"/>
                </a:cubicBezTo>
                <a:cubicBezTo>
                  <a:pt x="86" y="24"/>
                  <a:pt x="86" y="24"/>
                  <a:pt x="86" y="24"/>
                </a:cubicBezTo>
                <a:cubicBezTo>
                  <a:pt x="91" y="25"/>
                  <a:pt x="91" y="25"/>
                  <a:pt x="91" y="25"/>
                </a:cubicBezTo>
                <a:cubicBezTo>
                  <a:pt x="89" y="32"/>
                  <a:pt x="89" y="32"/>
                  <a:pt x="89" y="32"/>
                </a:cubicBezTo>
                <a:cubicBezTo>
                  <a:pt x="90" y="32"/>
                  <a:pt x="91" y="32"/>
                  <a:pt x="92" y="33"/>
                </a:cubicBezTo>
                <a:cubicBezTo>
                  <a:pt x="94" y="26"/>
                  <a:pt x="94" y="26"/>
                  <a:pt x="94" y="26"/>
                </a:cubicBezTo>
                <a:cubicBezTo>
                  <a:pt x="98" y="27"/>
                  <a:pt x="98" y="27"/>
                  <a:pt x="98" y="27"/>
                </a:cubicBezTo>
                <a:cubicBezTo>
                  <a:pt x="96" y="34"/>
                  <a:pt x="96" y="34"/>
                  <a:pt x="96" y="34"/>
                </a:cubicBezTo>
                <a:cubicBezTo>
                  <a:pt x="102" y="36"/>
                  <a:pt x="105" y="38"/>
                  <a:pt x="105" y="43"/>
                </a:cubicBezTo>
                <a:moveTo>
                  <a:pt x="88" y="37"/>
                </a:moveTo>
                <a:cubicBezTo>
                  <a:pt x="86" y="45"/>
                  <a:pt x="86" y="45"/>
                  <a:pt x="86" y="45"/>
                </a:cubicBezTo>
                <a:cubicBezTo>
                  <a:pt x="88" y="46"/>
                  <a:pt x="95" y="48"/>
                  <a:pt x="96" y="43"/>
                </a:cubicBezTo>
                <a:cubicBezTo>
                  <a:pt x="98" y="38"/>
                  <a:pt x="90" y="37"/>
                  <a:pt x="88" y="37"/>
                </a:cubicBezTo>
                <a:moveTo>
                  <a:pt x="85" y="49"/>
                </a:moveTo>
                <a:cubicBezTo>
                  <a:pt x="82" y="58"/>
                  <a:pt x="82" y="58"/>
                  <a:pt x="82" y="58"/>
                </a:cubicBezTo>
                <a:cubicBezTo>
                  <a:pt x="85" y="59"/>
                  <a:pt x="94" y="62"/>
                  <a:pt x="95" y="57"/>
                </a:cubicBezTo>
                <a:cubicBezTo>
                  <a:pt x="96" y="51"/>
                  <a:pt x="87" y="50"/>
                  <a:pt x="85" y="4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258"/>
          <p:cNvSpPr>
            <a:spLocks noEditPoints="1"/>
          </p:cNvSpPr>
          <p:nvPr/>
        </p:nvSpPr>
        <p:spPr bwMode="auto">
          <a:xfrm>
            <a:off x="4743396" y="1791302"/>
            <a:ext cx="335898" cy="243404"/>
          </a:xfrm>
          <a:custGeom>
            <a:avLst/>
            <a:gdLst>
              <a:gd name="T0" fmla="*/ 140 w 176"/>
              <a:gd name="T1" fmla="*/ 8 h 128"/>
              <a:gd name="T2" fmla="*/ 140 w 176"/>
              <a:gd name="T3" fmla="*/ 0 h 128"/>
              <a:gd name="T4" fmla="*/ 32 w 176"/>
              <a:gd name="T5" fmla="*/ 4 h 128"/>
              <a:gd name="T6" fmla="*/ 20 w 176"/>
              <a:gd name="T7" fmla="*/ 24 h 128"/>
              <a:gd name="T8" fmla="*/ 160 w 176"/>
              <a:gd name="T9" fmla="*/ 20 h 128"/>
              <a:gd name="T10" fmla="*/ 20 w 176"/>
              <a:gd name="T11" fmla="*/ 16 h 128"/>
              <a:gd name="T12" fmla="*/ 20 w 176"/>
              <a:gd name="T13" fmla="*/ 24 h 128"/>
              <a:gd name="T14" fmla="*/ 86 w 176"/>
              <a:gd name="T15" fmla="*/ 77 h 128"/>
              <a:gd name="T16" fmla="*/ 88 w 176"/>
              <a:gd name="T17" fmla="*/ 69 h 128"/>
              <a:gd name="T18" fmla="*/ 8 w 176"/>
              <a:gd name="T19" fmla="*/ 32 h 128"/>
              <a:gd name="T20" fmla="*/ 0 w 176"/>
              <a:gd name="T21" fmla="*/ 120 h 128"/>
              <a:gd name="T22" fmla="*/ 168 w 176"/>
              <a:gd name="T23" fmla="*/ 128 h 128"/>
              <a:gd name="T24" fmla="*/ 176 w 176"/>
              <a:gd name="T25" fmla="*/ 40 h 128"/>
              <a:gd name="T26" fmla="*/ 12 w 176"/>
              <a:gd name="T27" fmla="*/ 40 h 128"/>
              <a:gd name="T28" fmla="*/ 12 w 176"/>
              <a:gd name="T29" fmla="*/ 48 h 128"/>
              <a:gd name="T30" fmla="*/ 12 w 176"/>
              <a:gd name="T31" fmla="*/ 40 h 128"/>
              <a:gd name="T32" fmla="*/ 8 w 176"/>
              <a:gd name="T33" fmla="*/ 116 h 128"/>
              <a:gd name="T34" fmla="*/ 16 w 176"/>
              <a:gd name="T35" fmla="*/ 116 h 128"/>
              <a:gd name="T36" fmla="*/ 164 w 176"/>
              <a:gd name="T37" fmla="*/ 120 h 128"/>
              <a:gd name="T38" fmla="*/ 164 w 176"/>
              <a:gd name="T39" fmla="*/ 112 h 128"/>
              <a:gd name="T40" fmla="*/ 164 w 176"/>
              <a:gd name="T41" fmla="*/ 120 h 128"/>
              <a:gd name="T42" fmla="*/ 164 w 176"/>
              <a:gd name="T43" fmla="*/ 104 h 128"/>
              <a:gd name="T44" fmla="*/ 153 w 176"/>
              <a:gd name="T45" fmla="*/ 120 h 128"/>
              <a:gd name="T46" fmla="*/ 24 w 176"/>
              <a:gd name="T47" fmla="*/ 116 h 128"/>
              <a:gd name="T48" fmla="*/ 8 w 176"/>
              <a:gd name="T49" fmla="*/ 105 h 128"/>
              <a:gd name="T50" fmla="*/ 12 w 176"/>
              <a:gd name="T51" fmla="*/ 56 h 128"/>
              <a:gd name="T52" fmla="*/ 23 w 176"/>
              <a:gd name="T53" fmla="*/ 40 h 128"/>
              <a:gd name="T54" fmla="*/ 152 w 176"/>
              <a:gd name="T55" fmla="*/ 44 h 128"/>
              <a:gd name="T56" fmla="*/ 168 w 176"/>
              <a:gd name="T57" fmla="*/ 55 h 128"/>
              <a:gd name="T58" fmla="*/ 164 w 176"/>
              <a:gd name="T59" fmla="*/ 48 h 128"/>
              <a:gd name="T60" fmla="*/ 164 w 176"/>
              <a:gd name="T61" fmla="*/ 40 h 128"/>
              <a:gd name="T62" fmla="*/ 164 w 176"/>
              <a:gd name="T63" fmla="*/ 48 h 128"/>
              <a:gd name="T64" fmla="*/ 132 w 176"/>
              <a:gd name="T65" fmla="*/ 104 h 128"/>
              <a:gd name="T66" fmla="*/ 132 w 176"/>
              <a:gd name="T67" fmla="*/ 112 h 128"/>
              <a:gd name="T68" fmla="*/ 144 w 176"/>
              <a:gd name="T69" fmla="*/ 108 h 128"/>
              <a:gd name="T70" fmla="*/ 44 w 176"/>
              <a:gd name="T71" fmla="*/ 48 h 128"/>
              <a:gd name="T72" fmla="*/ 32 w 176"/>
              <a:gd name="T73" fmla="*/ 52 h 128"/>
              <a:gd name="T74" fmla="*/ 44 w 176"/>
              <a:gd name="T75" fmla="*/ 56 h 128"/>
              <a:gd name="T76" fmla="*/ 44 w 176"/>
              <a:gd name="T77" fmla="*/ 48 h 128"/>
              <a:gd name="T78" fmla="*/ 56 w 176"/>
              <a:gd name="T79" fmla="*/ 80 h 128"/>
              <a:gd name="T80" fmla="*/ 120 w 176"/>
              <a:gd name="T81" fmla="*/ 80 h 128"/>
              <a:gd name="T82" fmla="*/ 105 w 176"/>
              <a:gd name="T83" fmla="*/ 75 h 128"/>
              <a:gd name="T84" fmla="*/ 103 w 176"/>
              <a:gd name="T85" fmla="*/ 91 h 128"/>
              <a:gd name="T86" fmla="*/ 87 w 176"/>
              <a:gd name="T87" fmla="*/ 104 h 128"/>
              <a:gd name="T88" fmla="*/ 84 w 176"/>
              <a:gd name="T89" fmla="*/ 96 h 128"/>
              <a:gd name="T90" fmla="*/ 79 w 176"/>
              <a:gd name="T91" fmla="*/ 102 h 128"/>
              <a:gd name="T92" fmla="*/ 77 w 176"/>
              <a:gd name="T93" fmla="*/ 94 h 128"/>
              <a:gd name="T94" fmla="*/ 69 w 176"/>
              <a:gd name="T95" fmla="*/ 92 h 128"/>
              <a:gd name="T96" fmla="*/ 74 w 176"/>
              <a:gd name="T97" fmla="*/ 88 h 128"/>
              <a:gd name="T98" fmla="*/ 78 w 176"/>
              <a:gd name="T99" fmla="*/ 76 h 128"/>
              <a:gd name="T100" fmla="*/ 78 w 176"/>
              <a:gd name="T101" fmla="*/ 76 h 128"/>
              <a:gd name="T102" fmla="*/ 78 w 176"/>
              <a:gd name="T103" fmla="*/ 66 h 128"/>
              <a:gd name="T104" fmla="*/ 76 w 176"/>
              <a:gd name="T105" fmla="*/ 61 h 128"/>
              <a:gd name="T106" fmla="*/ 82 w 176"/>
              <a:gd name="T107" fmla="*/ 62 h 128"/>
              <a:gd name="T108" fmla="*/ 86 w 176"/>
              <a:gd name="T109" fmla="*/ 56 h 128"/>
              <a:gd name="T110" fmla="*/ 89 w 176"/>
              <a:gd name="T111" fmla="*/ 64 h 128"/>
              <a:gd name="T112" fmla="*/ 94 w 176"/>
              <a:gd name="T113" fmla="*/ 58 h 128"/>
              <a:gd name="T114" fmla="*/ 96 w 176"/>
              <a:gd name="T115" fmla="*/ 66 h 128"/>
              <a:gd name="T116" fmla="*/ 85 w 176"/>
              <a:gd name="T117" fmla="*/ 81 h 128"/>
              <a:gd name="T118" fmla="*/ 95 w 176"/>
              <a:gd name="T119" fmla="*/ 8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28">
                <a:moveTo>
                  <a:pt x="36" y="8"/>
                </a:moveTo>
                <a:cubicBezTo>
                  <a:pt x="140" y="8"/>
                  <a:pt x="140" y="8"/>
                  <a:pt x="140" y="8"/>
                </a:cubicBezTo>
                <a:cubicBezTo>
                  <a:pt x="142" y="8"/>
                  <a:pt x="144" y="6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6"/>
                  <a:pt x="34" y="8"/>
                  <a:pt x="36" y="8"/>
                </a:cubicBezTo>
                <a:moveTo>
                  <a:pt x="20" y="24"/>
                </a:move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88" y="69"/>
                </a:moveTo>
                <a:cubicBezTo>
                  <a:pt x="86" y="77"/>
                  <a:pt x="86" y="77"/>
                  <a:pt x="86" y="77"/>
                </a:cubicBezTo>
                <a:cubicBezTo>
                  <a:pt x="88" y="78"/>
                  <a:pt x="95" y="80"/>
                  <a:pt x="96" y="75"/>
                </a:cubicBezTo>
                <a:cubicBezTo>
                  <a:pt x="98" y="70"/>
                  <a:pt x="90" y="69"/>
                  <a:pt x="88" y="69"/>
                </a:cubicBezTo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2" y="40"/>
                </a:moveTo>
                <a:cubicBezTo>
                  <a:pt x="14" y="40"/>
                  <a:pt x="16" y="42"/>
                  <a:pt x="16" y="44"/>
                </a:cubicBezTo>
                <a:cubicBezTo>
                  <a:pt x="16" y="46"/>
                  <a:pt x="14" y="48"/>
                  <a:pt x="12" y="48"/>
                </a:cubicBezTo>
                <a:cubicBezTo>
                  <a:pt x="10" y="48"/>
                  <a:pt x="8" y="46"/>
                  <a:pt x="8" y="44"/>
                </a:cubicBezTo>
                <a:cubicBezTo>
                  <a:pt x="8" y="42"/>
                  <a:pt x="10" y="40"/>
                  <a:pt x="12" y="40"/>
                </a:cubicBezTo>
                <a:moveTo>
                  <a:pt x="12" y="120"/>
                </a:moveTo>
                <a:cubicBezTo>
                  <a:pt x="10" y="120"/>
                  <a:pt x="8" y="118"/>
                  <a:pt x="8" y="116"/>
                </a:cubicBezTo>
                <a:cubicBezTo>
                  <a:pt x="8" y="114"/>
                  <a:pt x="10" y="112"/>
                  <a:pt x="12" y="112"/>
                </a:cubicBezTo>
                <a:cubicBezTo>
                  <a:pt x="14" y="112"/>
                  <a:pt x="16" y="114"/>
                  <a:pt x="16" y="116"/>
                </a:cubicBezTo>
                <a:cubicBezTo>
                  <a:pt x="16" y="118"/>
                  <a:pt x="14" y="120"/>
                  <a:pt x="12" y="120"/>
                </a:cubicBezTo>
                <a:moveTo>
                  <a:pt x="164" y="120"/>
                </a:moveTo>
                <a:cubicBezTo>
                  <a:pt x="162" y="120"/>
                  <a:pt x="160" y="118"/>
                  <a:pt x="160" y="116"/>
                </a:cubicBezTo>
                <a:cubicBezTo>
                  <a:pt x="160" y="114"/>
                  <a:pt x="162" y="112"/>
                  <a:pt x="164" y="112"/>
                </a:cubicBezTo>
                <a:cubicBezTo>
                  <a:pt x="166" y="112"/>
                  <a:pt x="168" y="114"/>
                  <a:pt x="168" y="116"/>
                </a:cubicBezTo>
                <a:cubicBezTo>
                  <a:pt x="168" y="118"/>
                  <a:pt x="166" y="120"/>
                  <a:pt x="164" y="120"/>
                </a:cubicBezTo>
                <a:moveTo>
                  <a:pt x="168" y="105"/>
                </a:moveTo>
                <a:cubicBezTo>
                  <a:pt x="167" y="104"/>
                  <a:pt x="165" y="104"/>
                  <a:pt x="164" y="104"/>
                </a:cubicBezTo>
                <a:cubicBezTo>
                  <a:pt x="157" y="104"/>
                  <a:pt x="152" y="109"/>
                  <a:pt x="152" y="116"/>
                </a:cubicBezTo>
                <a:cubicBezTo>
                  <a:pt x="152" y="117"/>
                  <a:pt x="152" y="119"/>
                  <a:pt x="153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4" y="119"/>
                  <a:pt x="24" y="117"/>
                  <a:pt x="24" y="116"/>
                </a:cubicBezTo>
                <a:cubicBezTo>
                  <a:pt x="24" y="109"/>
                  <a:pt x="19" y="104"/>
                  <a:pt x="12" y="104"/>
                </a:cubicBezTo>
                <a:cubicBezTo>
                  <a:pt x="11" y="104"/>
                  <a:pt x="9" y="104"/>
                  <a:pt x="8" y="105"/>
                </a:cubicBezTo>
                <a:cubicBezTo>
                  <a:pt x="8" y="55"/>
                  <a:pt x="8" y="55"/>
                  <a:pt x="8" y="55"/>
                </a:cubicBezTo>
                <a:cubicBezTo>
                  <a:pt x="9" y="56"/>
                  <a:pt x="11" y="56"/>
                  <a:pt x="12" y="56"/>
                </a:cubicBezTo>
                <a:cubicBezTo>
                  <a:pt x="19" y="56"/>
                  <a:pt x="24" y="51"/>
                  <a:pt x="24" y="44"/>
                </a:cubicBezTo>
                <a:cubicBezTo>
                  <a:pt x="24" y="43"/>
                  <a:pt x="24" y="41"/>
                  <a:pt x="23" y="40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52" y="41"/>
                  <a:pt x="152" y="43"/>
                  <a:pt x="152" y="44"/>
                </a:cubicBezTo>
                <a:cubicBezTo>
                  <a:pt x="152" y="51"/>
                  <a:pt x="157" y="56"/>
                  <a:pt x="164" y="56"/>
                </a:cubicBezTo>
                <a:cubicBezTo>
                  <a:pt x="165" y="56"/>
                  <a:pt x="167" y="56"/>
                  <a:pt x="168" y="55"/>
                </a:cubicBezTo>
                <a:lnTo>
                  <a:pt x="168" y="105"/>
                </a:lnTo>
                <a:close/>
                <a:moveTo>
                  <a:pt x="164" y="48"/>
                </a:moveTo>
                <a:cubicBezTo>
                  <a:pt x="162" y="48"/>
                  <a:pt x="160" y="46"/>
                  <a:pt x="160" y="44"/>
                </a:cubicBezTo>
                <a:cubicBezTo>
                  <a:pt x="160" y="42"/>
                  <a:pt x="162" y="40"/>
                  <a:pt x="164" y="40"/>
                </a:cubicBezTo>
                <a:cubicBezTo>
                  <a:pt x="166" y="40"/>
                  <a:pt x="168" y="42"/>
                  <a:pt x="168" y="44"/>
                </a:cubicBezTo>
                <a:cubicBezTo>
                  <a:pt x="168" y="46"/>
                  <a:pt x="166" y="48"/>
                  <a:pt x="164" y="48"/>
                </a:cubicBezTo>
                <a:moveTo>
                  <a:pt x="140" y="104"/>
                </a:moveTo>
                <a:cubicBezTo>
                  <a:pt x="132" y="104"/>
                  <a:pt x="132" y="104"/>
                  <a:pt x="132" y="104"/>
                </a:cubicBezTo>
                <a:cubicBezTo>
                  <a:pt x="130" y="104"/>
                  <a:pt x="128" y="106"/>
                  <a:pt x="128" y="108"/>
                </a:cubicBezTo>
                <a:cubicBezTo>
                  <a:pt x="128" y="110"/>
                  <a:pt x="130" y="112"/>
                  <a:pt x="132" y="112"/>
                </a:cubicBezTo>
                <a:cubicBezTo>
                  <a:pt x="140" y="112"/>
                  <a:pt x="140" y="112"/>
                  <a:pt x="140" y="112"/>
                </a:cubicBezTo>
                <a:cubicBezTo>
                  <a:pt x="142" y="112"/>
                  <a:pt x="144" y="110"/>
                  <a:pt x="144" y="108"/>
                </a:cubicBezTo>
                <a:cubicBezTo>
                  <a:pt x="144" y="106"/>
                  <a:pt x="142" y="104"/>
                  <a:pt x="140" y="104"/>
                </a:cubicBezTo>
                <a:moveTo>
                  <a:pt x="44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6" y="56"/>
                  <a:pt x="48" y="54"/>
                  <a:pt x="48" y="52"/>
                </a:cubicBezTo>
                <a:cubicBezTo>
                  <a:pt x="48" y="50"/>
                  <a:pt x="46" y="48"/>
                  <a:pt x="44" y="48"/>
                </a:cubicBezTo>
                <a:moveTo>
                  <a:pt x="88" y="48"/>
                </a:moveTo>
                <a:cubicBezTo>
                  <a:pt x="70" y="48"/>
                  <a:pt x="56" y="62"/>
                  <a:pt x="56" y="80"/>
                </a:cubicBezTo>
                <a:cubicBezTo>
                  <a:pt x="56" y="98"/>
                  <a:pt x="70" y="112"/>
                  <a:pt x="88" y="112"/>
                </a:cubicBezTo>
                <a:cubicBezTo>
                  <a:pt x="106" y="112"/>
                  <a:pt x="120" y="98"/>
                  <a:pt x="120" y="80"/>
                </a:cubicBezTo>
                <a:cubicBezTo>
                  <a:pt x="120" y="62"/>
                  <a:pt x="106" y="48"/>
                  <a:pt x="88" y="48"/>
                </a:cubicBezTo>
                <a:moveTo>
                  <a:pt x="105" y="75"/>
                </a:moveTo>
                <a:cubicBezTo>
                  <a:pt x="104" y="79"/>
                  <a:pt x="102" y="81"/>
                  <a:pt x="99" y="81"/>
                </a:cubicBezTo>
                <a:cubicBezTo>
                  <a:pt x="103" y="83"/>
                  <a:pt x="105" y="86"/>
                  <a:pt x="103" y="91"/>
                </a:cubicBezTo>
                <a:cubicBezTo>
                  <a:pt x="101" y="98"/>
                  <a:pt x="96" y="98"/>
                  <a:pt x="89" y="97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4" y="96"/>
                  <a:pt x="84" y="96"/>
                  <a:pt x="84" y="96"/>
                </a:cubicBezTo>
                <a:cubicBezTo>
                  <a:pt x="83" y="96"/>
                  <a:pt x="82" y="96"/>
                  <a:pt x="81" y="95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75" y="101"/>
                  <a:pt x="75" y="101"/>
                  <a:pt x="75" y="101"/>
                </a:cubicBezTo>
                <a:cubicBezTo>
                  <a:pt x="77" y="94"/>
                  <a:pt x="77" y="94"/>
                  <a:pt x="77" y="94"/>
                </a:cubicBezTo>
                <a:cubicBezTo>
                  <a:pt x="76" y="94"/>
                  <a:pt x="75" y="94"/>
                  <a:pt x="74" y="93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4" y="88"/>
                  <a:pt x="74" y="88"/>
                </a:cubicBezTo>
                <a:cubicBezTo>
                  <a:pt x="75" y="88"/>
                  <a:pt x="75" y="88"/>
                  <a:pt x="76" y="87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76"/>
                  <a:pt x="79" y="76"/>
                  <a:pt x="79" y="76"/>
                </a:cubicBezTo>
                <a:cubicBezTo>
                  <a:pt x="79" y="76"/>
                  <a:pt x="78" y="76"/>
                  <a:pt x="78" y="76"/>
                </a:cubicBezTo>
                <a:cubicBezTo>
                  <a:pt x="80" y="68"/>
                  <a:pt x="80" y="68"/>
                  <a:pt x="80" y="68"/>
                </a:cubicBezTo>
                <a:cubicBezTo>
                  <a:pt x="80" y="67"/>
                  <a:pt x="80" y="66"/>
                  <a:pt x="78" y="66"/>
                </a:cubicBezTo>
                <a:cubicBezTo>
                  <a:pt x="78" y="66"/>
                  <a:pt x="75" y="65"/>
                  <a:pt x="75" y="65"/>
                </a:cubicBezTo>
                <a:cubicBezTo>
                  <a:pt x="76" y="61"/>
                  <a:pt x="76" y="61"/>
                  <a:pt x="76" y="61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3" y="62"/>
                  <a:pt x="84" y="63"/>
                  <a:pt x="85" y="63"/>
                </a:cubicBezTo>
                <a:cubicBezTo>
                  <a:pt x="86" y="56"/>
                  <a:pt x="86" y="56"/>
                  <a:pt x="86" y="56"/>
                </a:cubicBezTo>
                <a:cubicBezTo>
                  <a:pt x="91" y="57"/>
                  <a:pt x="91" y="57"/>
                  <a:pt x="91" y="57"/>
                </a:cubicBezTo>
                <a:cubicBezTo>
                  <a:pt x="89" y="64"/>
                  <a:pt x="89" y="64"/>
                  <a:pt x="89" y="64"/>
                </a:cubicBezTo>
                <a:cubicBezTo>
                  <a:pt x="90" y="64"/>
                  <a:pt x="91" y="64"/>
                  <a:pt x="92" y="65"/>
                </a:cubicBezTo>
                <a:cubicBezTo>
                  <a:pt x="94" y="58"/>
                  <a:pt x="94" y="58"/>
                  <a:pt x="94" y="58"/>
                </a:cubicBezTo>
                <a:cubicBezTo>
                  <a:pt x="98" y="59"/>
                  <a:pt x="98" y="59"/>
                  <a:pt x="98" y="59"/>
                </a:cubicBezTo>
                <a:cubicBezTo>
                  <a:pt x="96" y="66"/>
                  <a:pt x="96" y="66"/>
                  <a:pt x="96" y="66"/>
                </a:cubicBezTo>
                <a:cubicBezTo>
                  <a:pt x="102" y="68"/>
                  <a:pt x="105" y="70"/>
                  <a:pt x="105" y="75"/>
                </a:cubicBezTo>
                <a:moveTo>
                  <a:pt x="85" y="81"/>
                </a:moveTo>
                <a:cubicBezTo>
                  <a:pt x="82" y="90"/>
                  <a:pt x="82" y="90"/>
                  <a:pt x="82" y="90"/>
                </a:cubicBezTo>
                <a:cubicBezTo>
                  <a:pt x="85" y="91"/>
                  <a:pt x="94" y="94"/>
                  <a:pt x="95" y="89"/>
                </a:cubicBezTo>
                <a:cubicBezTo>
                  <a:pt x="96" y="83"/>
                  <a:pt x="87" y="82"/>
                  <a:pt x="85" y="8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259"/>
          <p:cNvSpPr>
            <a:spLocks noEditPoints="1"/>
          </p:cNvSpPr>
          <p:nvPr/>
        </p:nvSpPr>
        <p:spPr bwMode="auto">
          <a:xfrm>
            <a:off x="5382737" y="1805907"/>
            <a:ext cx="335898" cy="212573"/>
          </a:xfrm>
          <a:custGeom>
            <a:avLst/>
            <a:gdLst>
              <a:gd name="T0" fmla="*/ 32 w 176"/>
              <a:gd name="T1" fmla="*/ 44 h 112"/>
              <a:gd name="T2" fmla="*/ 40 w 176"/>
              <a:gd name="T3" fmla="*/ 44 h 112"/>
              <a:gd name="T4" fmla="*/ 70 w 176"/>
              <a:gd name="T5" fmla="*/ 69 h 112"/>
              <a:gd name="T6" fmla="*/ 78 w 176"/>
              <a:gd name="T7" fmla="*/ 75 h 112"/>
              <a:gd name="T8" fmla="*/ 136 w 176"/>
              <a:gd name="T9" fmla="*/ 24 h 112"/>
              <a:gd name="T10" fmla="*/ 0 w 176"/>
              <a:gd name="T11" fmla="*/ 32 h 112"/>
              <a:gd name="T12" fmla="*/ 8 w 176"/>
              <a:gd name="T13" fmla="*/ 112 h 112"/>
              <a:gd name="T14" fmla="*/ 144 w 176"/>
              <a:gd name="T15" fmla="*/ 104 h 112"/>
              <a:gd name="T16" fmla="*/ 136 w 176"/>
              <a:gd name="T17" fmla="*/ 24 h 112"/>
              <a:gd name="T18" fmla="*/ 16 w 176"/>
              <a:gd name="T19" fmla="*/ 36 h 112"/>
              <a:gd name="T20" fmla="*/ 8 w 176"/>
              <a:gd name="T21" fmla="*/ 36 h 112"/>
              <a:gd name="T22" fmla="*/ 12 w 176"/>
              <a:gd name="T23" fmla="*/ 104 h 112"/>
              <a:gd name="T24" fmla="*/ 12 w 176"/>
              <a:gd name="T25" fmla="*/ 96 h 112"/>
              <a:gd name="T26" fmla="*/ 12 w 176"/>
              <a:gd name="T27" fmla="*/ 104 h 112"/>
              <a:gd name="T28" fmla="*/ 128 w 176"/>
              <a:gd name="T29" fmla="*/ 100 h 112"/>
              <a:gd name="T30" fmla="*/ 136 w 176"/>
              <a:gd name="T31" fmla="*/ 100 h 112"/>
              <a:gd name="T32" fmla="*/ 136 w 176"/>
              <a:gd name="T33" fmla="*/ 89 h 112"/>
              <a:gd name="T34" fmla="*/ 120 w 176"/>
              <a:gd name="T35" fmla="*/ 100 h 112"/>
              <a:gd name="T36" fmla="*/ 23 w 176"/>
              <a:gd name="T37" fmla="*/ 104 h 112"/>
              <a:gd name="T38" fmla="*/ 12 w 176"/>
              <a:gd name="T39" fmla="*/ 88 h 112"/>
              <a:gd name="T40" fmla="*/ 8 w 176"/>
              <a:gd name="T41" fmla="*/ 47 h 112"/>
              <a:gd name="T42" fmla="*/ 24 w 176"/>
              <a:gd name="T43" fmla="*/ 36 h 112"/>
              <a:gd name="T44" fmla="*/ 121 w 176"/>
              <a:gd name="T45" fmla="*/ 32 h 112"/>
              <a:gd name="T46" fmla="*/ 132 w 176"/>
              <a:gd name="T47" fmla="*/ 48 h 112"/>
              <a:gd name="T48" fmla="*/ 136 w 176"/>
              <a:gd name="T49" fmla="*/ 89 h 112"/>
              <a:gd name="T50" fmla="*/ 128 w 176"/>
              <a:gd name="T51" fmla="*/ 36 h 112"/>
              <a:gd name="T52" fmla="*/ 136 w 176"/>
              <a:gd name="T53" fmla="*/ 36 h 112"/>
              <a:gd name="T54" fmla="*/ 168 w 176"/>
              <a:gd name="T55" fmla="*/ 0 h 112"/>
              <a:gd name="T56" fmla="*/ 32 w 176"/>
              <a:gd name="T57" fmla="*/ 8 h 112"/>
              <a:gd name="T58" fmla="*/ 36 w 176"/>
              <a:gd name="T59" fmla="*/ 16 h 112"/>
              <a:gd name="T60" fmla="*/ 40 w 176"/>
              <a:gd name="T61" fmla="*/ 8 h 112"/>
              <a:gd name="T62" fmla="*/ 168 w 176"/>
              <a:gd name="T63" fmla="*/ 80 h 112"/>
              <a:gd name="T64" fmla="*/ 152 w 176"/>
              <a:gd name="T65" fmla="*/ 84 h 112"/>
              <a:gd name="T66" fmla="*/ 168 w 176"/>
              <a:gd name="T67" fmla="*/ 88 h 112"/>
              <a:gd name="T68" fmla="*/ 176 w 176"/>
              <a:gd name="T69" fmla="*/ 8 h 112"/>
              <a:gd name="T70" fmla="*/ 72 w 176"/>
              <a:gd name="T71" fmla="*/ 59 h 112"/>
              <a:gd name="T72" fmla="*/ 79 w 176"/>
              <a:gd name="T73" fmla="*/ 64 h 112"/>
              <a:gd name="T74" fmla="*/ 108 w 176"/>
              <a:gd name="T75" fmla="*/ 88 h 112"/>
              <a:gd name="T76" fmla="*/ 108 w 176"/>
              <a:gd name="T77" fmla="*/ 96 h 112"/>
              <a:gd name="T78" fmla="*/ 108 w 176"/>
              <a:gd name="T79" fmla="*/ 88 h 112"/>
              <a:gd name="T80" fmla="*/ 44 w 176"/>
              <a:gd name="T81" fmla="*/ 68 h 112"/>
              <a:gd name="T82" fmla="*/ 100 w 176"/>
              <a:gd name="T83" fmla="*/ 68 h 112"/>
              <a:gd name="T84" fmla="*/ 85 w 176"/>
              <a:gd name="T85" fmla="*/ 64 h 112"/>
              <a:gd name="T86" fmla="*/ 84 w 176"/>
              <a:gd name="T87" fmla="*/ 78 h 112"/>
              <a:gd name="T88" fmla="*/ 71 w 176"/>
              <a:gd name="T89" fmla="*/ 88 h 112"/>
              <a:gd name="T90" fmla="*/ 69 w 176"/>
              <a:gd name="T91" fmla="*/ 81 h 112"/>
              <a:gd name="T92" fmla="*/ 65 w 176"/>
              <a:gd name="T93" fmla="*/ 86 h 112"/>
              <a:gd name="T94" fmla="*/ 64 w 176"/>
              <a:gd name="T95" fmla="*/ 80 h 112"/>
              <a:gd name="T96" fmla="*/ 57 w 176"/>
              <a:gd name="T97" fmla="*/ 78 h 112"/>
              <a:gd name="T98" fmla="*/ 61 w 176"/>
              <a:gd name="T99" fmla="*/ 75 h 112"/>
              <a:gd name="T100" fmla="*/ 65 w 176"/>
              <a:gd name="T101" fmla="*/ 65 h 112"/>
              <a:gd name="T102" fmla="*/ 65 w 176"/>
              <a:gd name="T103" fmla="*/ 65 h 112"/>
              <a:gd name="T104" fmla="*/ 65 w 176"/>
              <a:gd name="T105" fmla="*/ 56 h 112"/>
              <a:gd name="T106" fmla="*/ 63 w 176"/>
              <a:gd name="T107" fmla="*/ 52 h 112"/>
              <a:gd name="T108" fmla="*/ 68 w 176"/>
              <a:gd name="T109" fmla="*/ 53 h 112"/>
              <a:gd name="T110" fmla="*/ 71 w 176"/>
              <a:gd name="T111" fmla="*/ 48 h 112"/>
              <a:gd name="T112" fmla="*/ 73 w 176"/>
              <a:gd name="T113" fmla="*/ 54 h 112"/>
              <a:gd name="T114" fmla="*/ 77 w 176"/>
              <a:gd name="T115" fmla="*/ 50 h 112"/>
              <a:gd name="T116" fmla="*/ 79 w 176"/>
              <a:gd name="T117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12">
                <a:moveTo>
                  <a:pt x="36" y="40"/>
                </a:moveTo>
                <a:cubicBezTo>
                  <a:pt x="34" y="40"/>
                  <a:pt x="32" y="42"/>
                  <a:pt x="32" y="44"/>
                </a:cubicBezTo>
                <a:cubicBezTo>
                  <a:pt x="32" y="46"/>
                  <a:pt x="34" y="48"/>
                  <a:pt x="36" y="48"/>
                </a:cubicBezTo>
                <a:cubicBezTo>
                  <a:pt x="38" y="48"/>
                  <a:pt x="40" y="46"/>
                  <a:pt x="40" y="44"/>
                </a:cubicBezTo>
                <a:cubicBezTo>
                  <a:pt x="40" y="42"/>
                  <a:pt x="38" y="40"/>
                  <a:pt x="36" y="40"/>
                </a:cubicBezTo>
                <a:moveTo>
                  <a:pt x="70" y="69"/>
                </a:moveTo>
                <a:cubicBezTo>
                  <a:pt x="68" y="77"/>
                  <a:pt x="68" y="77"/>
                  <a:pt x="68" y="77"/>
                </a:cubicBezTo>
                <a:cubicBezTo>
                  <a:pt x="70" y="77"/>
                  <a:pt x="77" y="79"/>
                  <a:pt x="78" y="75"/>
                </a:cubicBezTo>
                <a:cubicBezTo>
                  <a:pt x="79" y="71"/>
                  <a:pt x="72" y="70"/>
                  <a:pt x="70" y="69"/>
                </a:cubicBezTo>
                <a:moveTo>
                  <a:pt x="136" y="24"/>
                </a:move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0" y="112"/>
                  <a:pt x="144" y="108"/>
                  <a:pt x="144" y="104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28"/>
                  <a:pt x="140" y="24"/>
                  <a:pt x="136" y="24"/>
                </a:cubicBezTo>
                <a:moveTo>
                  <a:pt x="12" y="32"/>
                </a:moveTo>
                <a:cubicBezTo>
                  <a:pt x="14" y="32"/>
                  <a:pt x="16" y="34"/>
                  <a:pt x="16" y="36"/>
                </a:cubicBezTo>
                <a:cubicBezTo>
                  <a:pt x="16" y="38"/>
                  <a:pt x="14" y="40"/>
                  <a:pt x="12" y="40"/>
                </a:cubicBezTo>
                <a:cubicBezTo>
                  <a:pt x="10" y="40"/>
                  <a:pt x="8" y="38"/>
                  <a:pt x="8" y="36"/>
                </a:cubicBezTo>
                <a:cubicBezTo>
                  <a:pt x="8" y="34"/>
                  <a:pt x="10" y="32"/>
                  <a:pt x="12" y="32"/>
                </a:cubicBezTo>
                <a:moveTo>
                  <a:pt x="12" y="104"/>
                </a:moveTo>
                <a:cubicBezTo>
                  <a:pt x="10" y="104"/>
                  <a:pt x="8" y="102"/>
                  <a:pt x="8" y="100"/>
                </a:cubicBezTo>
                <a:cubicBezTo>
                  <a:pt x="8" y="98"/>
                  <a:pt x="10" y="96"/>
                  <a:pt x="12" y="96"/>
                </a:cubicBezTo>
                <a:cubicBezTo>
                  <a:pt x="14" y="96"/>
                  <a:pt x="16" y="98"/>
                  <a:pt x="16" y="100"/>
                </a:cubicBezTo>
                <a:cubicBezTo>
                  <a:pt x="16" y="102"/>
                  <a:pt x="14" y="104"/>
                  <a:pt x="12" y="104"/>
                </a:cubicBezTo>
                <a:moveTo>
                  <a:pt x="132" y="104"/>
                </a:moveTo>
                <a:cubicBezTo>
                  <a:pt x="130" y="104"/>
                  <a:pt x="128" y="102"/>
                  <a:pt x="128" y="100"/>
                </a:cubicBezTo>
                <a:cubicBezTo>
                  <a:pt x="128" y="98"/>
                  <a:pt x="130" y="96"/>
                  <a:pt x="132" y="96"/>
                </a:cubicBezTo>
                <a:cubicBezTo>
                  <a:pt x="134" y="96"/>
                  <a:pt x="136" y="98"/>
                  <a:pt x="136" y="100"/>
                </a:cubicBezTo>
                <a:cubicBezTo>
                  <a:pt x="136" y="102"/>
                  <a:pt x="134" y="104"/>
                  <a:pt x="132" y="104"/>
                </a:cubicBezTo>
                <a:moveTo>
                  <a:pt x="136" y="89"/>
                </a:moveTo>
                <a:cubicBezTo>
                  <a:pt x="135" y="88"/>
                  <a:pt x="133" y="88"/>
                  <a:pt x="132" y="88"/>
                </a:cubicBezTo>
                <a:cubicBezTo>
                  <a:pt x="125" y="88"/>
                  <a:pt x="120" y="93"/>
                  <a:pt x="120" y="100"/>
                </a:cubicBezTo>
                <a:cubicBezTo>
                  <a:pt x="120" y="101"/>
                  <a:pt x="120" y="103"/>
                  <a:pt x="121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4" y="103"/>
                  <a:pt x="24" y="101"/>
                  <a:pt x="24" y="100"/>
                </a:cubicBezTo>
                <a:cubicBezTo>
                  <a:pt x="24" y="93"/>
                  <a:pt x="19" y="88"/>
                  <a:pt x="12" y="88"/>
                </a:cubicBezTo>
                <a:cubicBezTo>
                  <a:pt x="11" y="88"/>
                  <a:pt x="9" y="88"/>
                  <a:pt x="8" y="89"/>
                </a:cubicBezTo>
                <a:cubicBezTo>
                  <a:pt x="8" y="47"/>
                  <a:pt x="8" y="47"/>
                  <a:pt x="8" y="47"/>
                </a:cubicBezTo>
                <a:cubicBezTo>
                  <a:pt x="9" y="48"/>
                  <a:pt x="11" y="48"/>
                  <a:pt x="12" y="48"/>
                </a:cubicBezTo>
                <a:cubicBezTo>
                  <a:pt x="19" y="48"/>
                  <a:pt x="24" y="43"/>
                  <a:pt x="24" y="36"/>
                </a:cubicBezTo>
                <a:cubicBezTo>
                  <a:pt x="24" y="35"/>
                  <a:pt x="24" y="33"/>
                  <a:pt x="23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0" y="33"/>
                  <a:pt x="120" y="35"/>
                  <a:pt x="120" y="36"/>
                </a:cubicBezTo>
                <a:cubicBezTo>
                  <a:pt x="120" y="43"/>
                  <a:pt x="125" y="48"/>
                  <a:pt x="132" y="48"/>
                </a:cubicBezTo>
                <a:cubicBezTo>
                  <a:pt x="133" y="48"/>
                  <a:pt x="135" y="48"/>
                  <a:pt x="136" y="47"/>
                </a:cubicBezTo>
                <a:lnTo>
                  <a:pt x="136" y="89"/>
                </a:lnTo>
                <a:close/>
                <a:moveTo>
                  <a:pt x="132" y="40"/>
                </a:moveTo>
                <a:cubicBezTo>
                  <a:pt x="130" y="40"/>
                  <a:pt x="128" y="38"/>
                  <a:pt x="128" y="36"/>
                </a:cubicBezTo>
                <a:cubicBezTo>
                  <a:pt x="128" y="34"/>
                  <a:pt x="130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moveTo>
                  <a:pt x="168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4"/>
                  <a:pt x="34" y="16"/>
                  <a:pt x="36" y="16"/>
                </a:cubicBezTo>
                <a:cubicBezTo>
                  <a:pt x="38" y="16"/>
                  <a:pt x="40" y="14"/>
                  <a:pt x="40" y="12"/>
                </a:cubicBezTo>
                <a:cubicBezTo>
                  <a:pt x="40" y="8"/>
                  <a:pt x="40" y="8"/>
                  <a:pt x="40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4" y="80"/>
                  <a:pt x="152" y="82"/>
                  <a:pt x="152" y="84"/>
                </a:cubicBezTo>
                <a:cubicBezTo>
                  <a:pt x="152" y="86"/>
                  <a:pt x="154" y="88"/>
                  <a:pt x="15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72" y="59"/>
                </a:moveTo>
                <a:cubicBezTo>
                  <a:pt x="70" y="65"/>
                  <a:pt x="70" y="65"/>
                  <a:pt x="70" y="65"/>
                </a:cubicBezTo>
                <a:cubicBezTo>
                  <a:pt x="72" y="66"/>
                  <a:pt x="78" y="68"/>
                  <a:pt x="79" y="64"/>
                </a:cubicBezTo>
                <a:cubicBezTo>
                  <a:pt x="80" y="60"/>
                  <a:pt x="74" y="59"/>
                  <a:pt x="72" y="59"/>
                </a:cubicBezTo>
                <a:moveTo>
                  <a:pt x="108" y="88"/>
                </a:move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moveTo>
                  <a:pt x="72" y="40"/>
                </a:moveTo>
                <a:cubicBezTo>
                  <a:pt x="57" y="40"/>
                  <a:pt x="44" y="53"/>
                  <a:pt x="44" y="68"/>
                </a:cubicBezTo>
                <a:cubicBezTo>
                  <a:pt x="44" y="83"/>
                  <a:pt x="57" y="96"/>
                  <a:pt x="72" y="96"/>
                </a:cubicBezTo>
                <a:cubicBezTo>
                  <a:pt x="87" y="96"/>
                  <a:pt x="100" y="83"/>
                  <a:pt x="100" y="68"/>
                </a:cubicBezTo>
                <a:cubicBezTo>
                  <a:pt x="100" y="53"/>
                  <a:pt x="87" y="40"/>
                  <a:pt x="72" y="40"/>
                </a:cubicBezTo>
                <a:moveTo>
                  <a:pt x="85" y="64"/>
                </a:moveTo>
                <a:cubicBezTo>
                  <a:pt x="85" y="67"/>
                  <a:pt x="83" y="69"/>
                  <a:pt x="81" y="69"/>
                </a:cubicBezTo>
                <a:cubicBezTo>
                  <a:pt x="84" y="71"/>
                  <a:pt x="85" y="73"/>
                  <a:pt x="84" y="78"/>
                </a:cubicBezTo>
                <a:cubicBezTo>
                  <a:pt x="82" y="83"/>
                  <a:pt x="78" y="83"/>
                  <a:pt x="73" y="82"/>
                </a:cubicBezTo>
                <a:cubicBezTo>
                  <a:pt x="71" y="88"/>
                  <a:pt x="71" y="88"/>
                  <a:pt x="71" y="88"/>
                </a:cubicBezTo>
                <a:cubicBezTo>
                  <a:pt x="68" y="87"/>
                  <a:pt x="68" y="87"/>
                  <a:pt x="68" y="87"/>
                </a:cubicBezTo>
                <a:cubicBezTo>
                  <a:pt x="69" y="81"/>
                  <a:pt x="69" y="81"/>
                  <a:pt x="69" y="81"/>
                </a:cubicBezTo>
                <a:cubicBezTo>
                  <a:pt x="69" y="81"/>
                  <a:pt x="68" y="81"/>
                  <a:pt x="67" y="81"/>
                </a:cubicBezTo>
                <a:cubicBezTo>
                  <a:pt x="65" y="86"/>
                  <a:pt x="65" y="86"/>
                  <a:pt x="65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64" y="80"/>
                  <a:pt x="64" y="80"/>
                  <a:pt x="64" y="80"/>
                </a:cubicBezTo>
                <a:cubicBezTo>
                  <a:pt x="63" y="80"/>
                  <a:pt x="62" y="79"/>
                  <a:pt x="61" y="79"/>
                </a:cubicBezTo>
                <a:cubicBezTo>
                  <a:pt x="57" y="78"/>
                  <a:pt x="57" y="78"/>
                  <a:pt x="57" y="78"/>
                </a:cubicBezTo>
                <a:cubicBezTo>
                  <a:pt x="59" y="74"/>
                  <a:pt x="59" y="74"/>
                  <a:pt x="59" y="74"/>
                </a:cubicBezTo>
                <a:cubicBezTo>
                  <a:pt x="59" y="74"/>
                  <a:pt x="61" y="75"/>
                  <a:pt x="61" y="75"/>
                </a:cubicBezTo>
                <a:cubicBezTo>
                  <a:pt x="62" y="75"/>
                  <a:pt x="62" y="74"/>
                  <a:pt x="63" y="74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6" y="57"/>
                  <a:pt x="65" y="56"/>
                </a:cubicBezTo>
                <a:cubicBezTo>
                  <a:pt x="65" y="56"/>
                  <a:pt x="62" y="56"/>
                  <a:pt x="62" y="56"/>
                </a:cubicBezTo>
                <a:cubicBezTo>
                  <a:pt x="63" y="52"/>
                  <a:pt x="63" y="52"/>
                  <a:pt x="63" y="52"/>
                </a:cubicBezTo>
                <a:cubicBezTo>
                  <a:pt x="68" y="53"/>
                  <a:pt x="68" y="53"/>
                  <a:pt x="68" y="53"/>
                </a:cubicBezTo>
                <a:cubicBezTo>
                  <a:pt x="68" y="53"/>
                  <a:pt x="68" y="53"/>
                  <a:pt x="68" y="53"/>
                </a:cubicBezTo>
                <a:cubicBezTo>
                  <a:pt x="68" y="53"/>
                  <a:pt x="69" y="54"/>
                  <a:pt x="70" y="54"/>
                </a:cubicBezTo>
                <a:cubicBezTo>
                  <a:pt x="71" y="48"/>
                  <a:pt x="71" y="48"/>
                  <a:pt x="71" y="48"/>
                </a:cubicBezTo>
                <a:cubicBezTo>
                  <a:pt x="74" y="49"/>
                  <a:pt x="74" y="49"/>
                  <a:pt x="74" y="49"/>
                </a:cubicBezTo>
                <a:cubicBezTo>
                  <a:pt x="73" y="54"/>
                  <a:pt x="73" y="54"/>
                  <a:pt x="73" y="54"/>
                </a:cubicBezTo>
                <a:cubicBezTo>
                  <a:pt x="74" y="55"/>
                  <a:pt x="75" y="55"/>
                  <a:pt x="75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80" y="50"/>
                  <a:pt x="80" y="50"/>
                  <a:pt x="80" y="50"/>
                </a:cubicBezTo>
                <a:cubicBezTo>
                  <a:pt x="79" y="56"/>
                  <a:pt x="79" y="56"/>
                  <a:pt x="79" y="56"/>
                </a:cubicBezTo>
                <a:cubicBezTo>
                  <a:pt x="83" y="58"/>
                  <a:pt x="86" y="60"/>
                  <a:pt x="85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260"/>
          <p:cNvSpPr>
            <a:spLocks noEditPoints="1"/>
          </p:cNvSpPr>
          <p:nvPr/>
        </p:nvSpPr>
        <p:spPr bwMode="auto">
          <a:xfrm>
            <a:off x="6022078" y="1791302"/>
            <a:ext cx="334275" cy="243404"/>
          </a:xfrm>
          <a:custGeom>
            <a:avLst/>
            <a:gdLst>
              <a:gd name="T0" fmla="*/ 160 w 176"/>
              <a:gd name="T1" fmla="*/ 101 h 128"/>
              <a:gd name="T2" fmla="*/ 176 w 176"/>
              <a:gd name="T3" fmla="*/ 29 h 128"/>
              <a:gd name="T4" fmla="*/ 172 w 176"/>
              <a:gd name="T5" fmla="*/ 24 h 128"/>
              <a:gd name="T6" fmla="*/ 38 w 176"/>
              <a:gd name="T7" fmla="*/ 3 h 128"/>
              <a:gd name="T8" fmla="*/ 34 w 176"/>
              <a:gd name="T9" fmla="*/ 0 h 128"/>
              <a:gd name="T10" fmla="*/ 0 w 176"/>
              <a:gd name="T11" fmla="*/ 4 h 128"/>
              <a:gd name="T12" fmla="*/ 31 w 176"/>
              <a:gd name="T13" fmla="*/ 8 h 128"/>
              <a:gd name="T14" fmla="*/ 56 w 176"/>
              <a:gd name="T15" fmla="*/ 101 h 128"/>
              <a:gd name="T16" fmla="*/ 56 w 176"/>
              <a:gd name="T17" fmla="*/ 112 h 128"/>
              <a:gd name="T18" fmla="*/ 88 w 176"/>
              <a:gd name="T19" fmla="*/ 112 h 128"/>
              <a:gd name="T20" fmla="*/ 130 w 176"/>
              <a:gd name="T21" fmla="*/ 104 h 128"/>
              <a:gd name="T22" fmla="*/ 144 w 176"/>
              <a:gd name="T23" fmla="*/ 128 h 128"/>
              <a:gd name="T24" fmla="*/ 158 w 176"/>
              <a:gd name="T25" fmla="*/ 104 h 128"/>
              <a:gd name="T26" fmla="*/ 144 w 176"/>
              <a:gd name="T27" fmla="*/ 32 h 128"/>
              <a:gd name="T28" fmla="*/ 163 w 176"/>
              <a:gd name="T29" fmla="*/ 48 h 128"/>
              <a:gd name="T30" fmla="*/ 144 w 176"/>
              <a:gd name="T31" fmla="*/ 32 h 128"/>
              <a:gd name="T32" fmla="*/ 72 w 176"/>
              <a:gd name="T33" fmla="*/ 32 h 128"/>
              <a:gd name="T34" fmla="*/ 50 w 176"/>
              <a:gd name="T35" fmla="*/ 48 h 128"/>
              <a:gd name="T36" fmla="*/ 57 w 176"/>
              <a:gd name="T37" fmla="*/ 72 h 128"/>
              <a:gd name="T38" fmla="*/ 75 w 176"/>
              <a:gd name="T39" fmla="*/ 56 h 128"/>
              <a:gd name="T40" fmla="*/ 57 w 176"/>
              <a:gd name="T41" fmla="*/ 72 h 128"/>
              <a:gd name="T42" fmla="*/ 78 w 176"/>
              <a:gd name="T43" fmla="*/ 80 h 128"/>
              <a:gd name="T44" fmla="*/ 63 w 176"/>
              <a:gd name="T45" fmla="*/ 96 h 128"/>
              <a:gd name="T46" fmla="*/ 72 w 176"/>
              <a:gd name="T47" fmla="*/ 120 h 128"/>
              <a:gd name="T48" fmla="*/ 72 w 176"/>
              <a:gd name="T49" fmla="*/ 104 h 128"/>
              <a:gd name="T50" fmla="*/ 72 w 176"/>
              <a:gd name="T51" fmla="*/ 120 h 128"/>
              <a:gd name="T52" fmla="*/ 88 w 176"/>
              <a:gd name="T53" fmla="*/ 96 h 128"/>
              <a:gd name="T54" fmla="*/ 104 w 176"/>
              <a:gd name="T55" fmla="*/ 80 h 128"/>
              <a:gd name="T56" fmla="*/ 104 w 176"/>
              <a:gd name="T57" fmla="*/ 72 h 128"/>
              <a:gd name="T58" fmla="*/ 83 w 176"/>
              <a:gd name="T59" fmla="*/ 56 h 128"/>
              <a:gd name="T60" fmla="*/ 104 w 176"/>
              <a:gd name="T61" fmla="*/ 72 h 128"/>
              <a:gd name="T62" fmla="*/ 82 w 176"/>
              <a:gd name="T63" fmla="*/ 48 h 128"/>
              <a:gd name="T64" fmla="*/ 104 w 176"/>
              <a:gd name="T65" fmla="*/ 32 h 128"/>
              <a:gd name="T66" fmla="*/ 128 w 176"/>
              <a:gd name="T67" fmla="*/ 96 h 128"/>
              <a:gd name="T68" fmla="*/ 112 w 176"/>
              <a:gd name="T69" fmla="*/ 80 h 128"/>
              <a:gd name="T70" fmla="*/ 128 w 176"/>
              <a:gd name="T71" fmla="*/ 96 h 128"/>
              <a:gd name="T72" fmla="*/ 112 w 176"/>
              <a:gd name="T73" fmla="*/ 72 h 128"/>
              <a:gd name="T74" fmla="*/ 133 w 176"/>
              <a:gd name="T75" fmla="*/ 56 h 128"/>
              <a:gd name="T76" fmla="*/ 134 w 176"/>
              <a:gd name="T77" fmla="*/ 48 h 128"/>
              <a:gd name="T78" fmla="*/ 112 w 176"/>
              <a:gd name="T79" fmla="*/ 32 h 128"/>
              <a:gd name="T80" fmla="*/ 134 w 176"/>
              <a:gd name="T81" fmla="*/ 48 h 128"/>
              <a:gd name="T82" fmla="*/ 136 w 176"/>
              <a:gd name="T83" fmla="*/ 112 h 128"/>
              <a:gd name="T84" fmla="*/ 152 w 176"/>
              <a:gd name="T85" fmla="*/ 112 h 128"/>
              <a:gd name="T86" fmla="*/ 153 w 176"/>
              <a:gd name="T87" fmla="*/ 96 h 128"/>
              <a:gd name="T88" fmla="*/ 138 w 176"/>
              <a:gd name="T89" fmla="*/ 80 h 128"/>
              <a:gd name="T90" fmla="*/ 153 w 176"/>
              <a:gd name="T91" fmla="*/ 96 h 128"/>
              <a:gd name="T92" fmla="*/ 141 w 176"/>
              <a:gd name="T93" fmla="*/ 56 h 128"/>
              <a:gd name="T94" fmla="*/ 158 w 176"/>
              <a:gd name="T95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28">
                <a:moveTo>
                  <a:pt x="160" y="101"/>
                </a:moveTo>
                <a:cubicBezTo>
                  <a:pt x="160" y="101"/>
                  <a:pt x="160" y="101"/>
                  <a:pt x="160" y="101"/>
                </a:cubicBezTo>
                <a:cubicBezTo>
                  <a:pt x="176" y="29"/>
                  <a:pt x="176" y="29"/>
                  <a:pt x="176" y="29"/>
                </a:cubicBezTo>
                <a:cubicBezTo>
                  <a:pt x="176" y="29"/>
                  <a:pt x="176" y="29"/>
                  <a:pt x="176" y="29"/>
                </a:cubicBezTo>
                <a:cubicBezTo>
                  <a:pt x="176" y="29"/>
                  <a:pt x="176" y="28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1"/>
                  <a:pt x="36" y="0"/>
                  <a:pt x="3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7" y="102"/>
                  <a:pt x="57" y="103"/>
                  <a:pt x="58" y="104"/>
                </a:cubicBezTo>
                <a:cubicBezTo>
                  <a:pt x="57" y="106"/>
                  <a:pt x="56" y="109"/>
                  <a:pt x="56" y="112"/>
                </a:cubicBezTo>
                <a:cubicBezTo>
                  <a:pt x="56" y="121"/>
                  <a:pt x="63" y="128"/>
                  <a:pt x="72" y="128"/>
                </a:cubicBezTo>
                <a:cubicBezTo>
                  <a:pt x="81" y="128"/>
                  <a:pt x="88" y="121"/>
                  <a:pt x="88" y="112"/>
                </a:cubicBezTo>
                <a:cubicBezTo>
                  <a:pt x="88" y="109"/>
                  <a:pt x="87" y="106"/>
                  <a:pt x="86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29" y="106"/>
                  <a:pt x="128" y="109"/>
                  <a:pt x="128" y="112"/>
                </a:cubicBezTo>
                <a:cubicBezTo>
                  <a:pt x="128" y="121"/>
                  <a:pt x="135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109"/>
                  <a:pt x="159" y="106"/>
                  <a:pt x="158" y="104"/>
                </a:cubicBezTo>
                <a:cubicBezTo>
                  <a:pt x="159" y="103"/>
                  <a:pt x="160" y="102"/>
                  <a:pt x="160" y="101"/>
                </a:cubicBezTo>
                <a:moveTo>
                  <a:pt x="144" y="32"/>
                </a:moveTo>
                <a:cubicBezTo>
                  <a:pt x="167" y="32"/>
                  <a:pt x="167" y="32"/>
                  <a:pt x="167" y="32"/>
                </a:cubicBezTo>
                <a:cubicBezTo>
                  <a:pt x="163" y="48"/>
                  <a:pt x="163" y="48"/>
                  <a:pt x="163" y="48"/>
                </a:cubicBezTo>
                <a:cubicBezTo>
                  <a:pt x="142" y="48"/>
                  <a:pt x="142" y="48"/>
                  <a:pt x="142" y="48"/>
                </a:cubicBezTo>
                <a:lnTo>
                  <a:pt x="144" y="32"/>
                </a:lnTo>
                <a:close/>
                <a:moveTo>
                  <a:pt x="46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74" y="48"/>
                  <a:pt x="74" y="48"/>
                  <a:pt x="74" y="48"/>
                </a:cubicBezTo>
                <a:cubicBezTo>
                  <a:pt x="50" y="48"/>
                  <a:pt x="50" y="48"/>
                  <a:pt x="50" y="48"/>
                </a:cubicBezTo>
                <a:lnTo>
                  <a:pt x="46" y="32"/>
                </a:lnTo>
                <a:close/>
                <a:moveTo>
                  <a:pt x="57" y="72"/>
                </a:moveTo>
                <a:cubicBezTo>
                  <a:pt x="52" y="56"/>
                  <a:pt x="52" y="56"/>
                  <a:pt x="52" y="56"/>
                </a:cubicBezTo>
                <a:cubicBezTo>
                  <a:pt x="75" y="56"/>
                  <a:pt x="75" y="56"/>
                  <a:pt x="75" y="56"/>
                </a:cubicBezTo>
                <a:cubicBezTo>
                  <a:pt x="77" y="72"/>
                  <a:pt x="77" y="72"/>
                  <a:pt x="77" y="72"/>
                </a:cubicBezTo>
                <a:lnTo>
                  <a:pt x="57" y="72"/>
                </a:lnTo>
                <a:close/>
                <a:moveTo>
                  <a:pt x="59" y="80"/>
                </a:moveTo>
                <a:cubicBezTo>
                  <a:pt x="78" y="80"/>
                  <a:pt x="78" y="80"/>
                  <a:pt x="78" y="80"/>
                </a:cubicBezTo>
                <a:cubicBezTo>
                  <a:pt x="80" y="96"/>
                  <a:pt x="80" y="96"/>
                  <a:pt x="80" y="96"/>
                </a:cubicBezTo>
                <a:cubicBezTo>
                  <a:pt x="63" y="96"/>
                  <a:pt x="63" y="96"/>
                  <a:pt x="63" y="96"/>
                </a:cubicBezTo>
                <a:lnTo>
                  <a:pt x="59" y="80"/>
                </a:lnTo>
                <a:close/>
                <a:moveTo>
                  <a:pt x="72" y="120"/>
                </a:moveTo>
                <a:cubicBezTo>
                  <a:pt x="68" y="120"/>
                  <a:pt x="64" y="116"/>
                  <a:pt x="64" y="112"/>
                </a:cubicBezTo>
                <a:cubicBezTo>
                  <a:pt x="64" y="108"/>
                  <a:pt x="68" y="104"/>
                  <a:pt x="72" y="104"/>
                </a:cubicBezTo>
                <a:cubicBezTo>
                  <a:pt x="76" y="104"/>
                  <a:pt x="80" y="108"/>
                  <a:pt x="80" y="112"/>
                </a:cubicBezTo>
                <a:cubicBezTo>
                  <a:pt x="80" y="116"/>
                  <a:pt x="76" y="120"/>
                  <a:pt x="72" y="120"/>
                </a:cubicBezTo>
                <a:moveTo>
                  <a:pt x="104" y="96"/>
                </a:moveTo>
                <a:cubicBezTo>
                  <a:pt x="88" y="96"/>
                  <a:pt x="88" y="96"/>
                  <a:pt x="88" y="96"/>
                </a:cubicBezTo>
                <a:cubicBezTo>
                  <a:pt x="86" y="80"/>
                  <a:pt x="86" y="80"/>
                  <a:pt x="86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96"/>
                </a:lnTo>
                <a:close/>
                <a:moveTo>
                  <a:pt x="104" y="72"/>
                </a:moveTo>
                <a:cubicBezTo>
                  <a:pt x="85" y="72"/>
                  <a:pt x="85" y="72"/>
                  <a:pt x="85" y="72"/>
                </a:cubicBezTo>
                <a:cubicBezTo>
                  <a:pt x="83" y="56"/>
                  <a:pt x="83" y="56"/>
                  <a:pt x="83" y="56"/>
                </a:cubicBezTo>
                <a:cubicBezTo>
                  <a:pt x="104" y="56"/>
                  <a:pt x="104" y="56"/>
                  <a:pt x="104" y="56"/>
                </a:cubicBezTo>
                <a:lnTo>
                  <a:pt x="104" y="72"/>
                </a:lnTo>
                <a:close/>
                <a:moveTo>
                  <a:pt x="104" y="48"/>
                </a:moveTo>
                <a:cubicBezTo>
                  <a:pt x="82" y="48"/>
                  <a:pt x="82" y="48"/>
                  <a:pt x="82" y="48"/>
                </a:cubicBezTo>
                <a:cubicBezTo>
                  <a:pt x="80" y="32"/>
                  <a:pt x="80" y="32"/>
                  <a:pt x="80" y="32"/>
                </a:cubicBezTo>
                <a:cubicBezTo>
                  <a:pt x="104" y="32"/>
                  <a:pt x="104" y="32"/>
                  <a:pt x="104" y="32"/>
                </a:cubicBezTo>
                <a:lnTo>
                  <a:pt x="104" y="48"/>
                </a:lnTo>
                <a:close/>
                <a:moveTo>
                  <a:pt x="128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30" y="80"/>
                  <a:pt x="130" y="80"/>
                  <a:pt x="130" y="80"/>
                </a:cubicBezTo>
                <a:lnTo>
                  <a:pt x="128" y="96"/>
                </a:lnTo>
                <a:close/>
                <a:moveTo>
                  <a:pt x="131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33" y="56"/>
                  <a:pt x="133" y="56"/>
                  <a:pt x="133" y="56"/>
                </a:cubicBezTo>
                <a:lnTo>
                  <a:pt x="131" y="72"/>
                </a:lnTo>
                <a:close/>
                <a:moveTo>
                  <a:pt x="134" y="48"/>
                </a:moveTo>
                <a:cubicBezTo>
                  <a:pt x="112" y="48"/>
                  <a:pt x="112" y="48"/>
                  <a:pt x="112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4" y="48"/>
                </a:lnTo>
                <a:close/>
                <a:moveTo>
                  <a:pt x="144" y="120"/>
                </a:moveTo>
                <a:cubicBezTo>
                  <a:pt x="140" y="120"/>
                  <a:pt x="136" y="116"/>
                  <a:pt x="136" y="112"/>
                </a:cubicBezTo>
                <a:cubicBezTo>
                  <a:pt x="136" y="108"/>
                  <a:pt x="140" y="104"/>
                  <a:pt x="144" y="104"/>
                </a:cubicBezTo>
                <a:cubicBezTo>
                  <a:pt x="148" y="104"/>
                  <a:pt x="152" y="108"/>
                  <a:pt x="152" y="112"/>
                </a:cubicBezTo>
                <a:cubicBezTo>
                  <a:pt x="152" y="116"/>
                  <a:pt x="148" y="120"/>
                  <a:pt x="144" y="120"/>
                </a:cubicBezTo>
                <a:moveTo>
                  <a:pt x="153" y="96"/>
                </a:moveTo>
                <a:cubicBezTo>
                  <a:pt x="136" y="96"/>
                  <a:pt x="136" y="96"/>
                  <a:pt x="136" y="96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56" y="80"/>
                  <a:pt x="156" y="80"/>
                  <a:pt x="156" y="80"/>
                </a:cubicBezTo>
                <a:lnTo>
                  <a:pt x="153" y="96"/>
                </a:lnTo>
                <a:close/>
                <a:moveTo>
                  <a:pt x="139" y="72"/>
                </a:moveTo>
                <a:cubicBezTo>
                  <a:pt x="141" y="56"/>
                  <a:pt x="141" y="56"/>
                  <a:pt x="141" y="56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58" y="72"/>
                  <a:pt x="158" y="72"/>
                  <a:pt x="158" y="72"/>
                </a:cubicBezTo>
                <a:lnTo>
                  <a:pt x="139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261"/>
          <p:cNvSpPr>
            <a:spLocks noEditPoints="1"/>
          </p:cNvSpPr>
          <p:nvPr/>
        </p:nvSpPr>
        <p:spPr bwMode="auto">
          <a:xfrm>
            <a:off x="6661420" y="1744244"/>
            <a:ext cx="334275" cy="335898"/>
          </a:xfrm>
          <a:custGeom>
            <a:avLst/>
            <a:gdLst>
              <a:gd name="T0" fmla="*/ 108 w 176"/>
              <a:gd name="T1" fmla="*/ 64 h 176"/>
              <a:gd name="T2" fmla="*/ 127 w 176"/>
              <a:gd name="T3" fmla="*/ 47 h 176"/>
              <a:gd name="T4" fmla="*/ 124 w 176"/>
              <a:gd name="T5" fmla="*/ 40 h 176"/>
              <a:gd name="T6" fmla="*/ 112 w 176"/>
              <a:gd name="T7" fmla="*/ 50 h 176"/>
              <a:gd name="T8" fmla="*/ 112 w 176"/>
              <a:gd name="T9" fmla="*/ 4 h 176"/>
              <a:gd name="T10" fmla="*/ 104 w 176"/>
              <a:gd name="T11" fmla="*/ 4 h 176"/>
              <a:gd name="T12" fmla="*/ 95 w 176"/>
              <a:gd name="T13" fmla="*/ 41 h 176"/>
              <a:gd name="T14" fmla="*/ 88 w 176"/>
              <a:gd name="T15" fmla="*/ 44 h 176"/>
              <a:gd name="T16" fmla="*/ 105 w 176"/>
              <a:gd name="T17" fmla="*/ 63 h 176"/>
              <a:gd name="T18" fmla="*/ 160 w 176"/>
              <a:gd name="T19" fmla="*/ 149 h 176"/>
              <a:gd name="T20" fmla="*/ 176 w 176"/>
              <a:gd name="T21" fmla="*/ 77 h 176"/>
              <a:gd name="T22" fmla="*/ 172 w 176"/>
              <a:gd name="T23" fmla="*/ 72 h 176"/>
              <a:gd name="T24" fmla="*/ 38 w 176"/>
              <a:gd name="T25" fmla="*/ 51 h 176"/>
              <a:gd name="T26" fmla="*/ 34 w 176"/>
              <a:gd name="T27" fmla="*/ 48 h 176"/>
              <a:gd name="T28" fmla="*/ 0 w 176"/>
              <a:gd name="T29" fmla="*/ 52 h 176"/>
              <a:gd name="T30" fmla="*/ 31 w 176"/>
              <a:gd name="T31" fmla="*/ 56 h 176"/>
              <a:gd name="T32" fmla="*/ 56 w 176"/>
              <a:gd name="T33" fmla="*/ 149 h 176"/>
              <a:gd name="T34" fmla="*/ 56 w 176"/>
              <a:gd name="T35" fmla="*/ 160 h 176"/>
              <a:gd name="T36" fmla="*/ 88 w 176"/>
              <a:gd name="T37" fmla="*/ 160 h 176"/>
              <a:gd name="T38" fmla="*/ 130 w 176"/>
              <a:gd name="T39" fmla="*/ 152 h 176"/>
              <a:gd name="T40" fmla="*/ 144 w 176"/>
              <a:gd name="T41" fmla="*/ 176 h 176"/>
              <a:gd name="T42" fmla="*/ 158 w 176"/>
              <a:gd name="T43" fmla="*/ 152 h 176"/>
              <a:gd name="T44" fmla="*/ 144 w 176"/>
              <a:gd name="T45" fmla="*/ 80 h 176"/>
              <a:gd name="T46" fmla="*/ 163 w 176"/>
              <a:gd name="T47" fmla="*/ 96 h 176"/>
              <a:gd name="T48" fmla="*/ 144 w 176"/>
              <a:gd name="T49" fmla="*/ 80 h 176"/>
              <a:gd name="T50" fmla="*/ 72 w 176"/>
              <a:gd name="T51" fmla="*/ 80 h 176"/>
              <a:gd name="T52" fmla="*/ 50 w 176"/>
              <a:gd name="T53" fmla="*/ 96 h 176"/>
              <a:gd name="T54" fmla="*/ 57 w 176"/>
              <a:gd name="T55" fmla="*/ 120 h 176"/>
              <a:gd name="T56" fmla="*/ 75 w 176"/>
              <a:gd name="T57" fmla="*/ 104 h 176"/>
              <a:gd name="T58" fmla="*/ 57 w 176"/>
              <a:gd name="T59" fmla="*/ 120 h 176"/>
              <a:gd name="T60" fmla="*/ 78 w 176"/>
              <a:gd name="T61" fmla="*/ 128 h 176"/>
              <a:gd name="T62" fmla="*/ 63 w 176"/>
              <a:gd name="T63" fmla="*/ 144 h 176"/>
              <a:gd name="T64" fmla="*/ 72 w 176"/>
              <a:gd name="T65" fmla="*/ 168 h 176"/>
              <a:gd name="T66" fmla="*/ 72 w 176"/>
              <a:gd name="T67" fmla="*/ 152 h 176"/>
              <a:gd name="T68" fmla="*/ 72 w 176"/>
              <a:gd name="T69" fmla="*/ 168 h 176"/>
              <a:gd name="T70" fmla="*/ 88 w 176"/>
              <a:gd name="T71" fmla="*/ 144 h 176"/>
              <a:gd name="T72" fmla="*/ 104 w 176"/>
              <a:gd name="T73" fmla="*/ 128 h 176"/>
              <a:gd name="T74" fmla="*/ 104 w 176"/>
              <a:gd name="T75" fmla="*/ 120 h 176"/>
              <a:gd name="T76" fmla="*/ 83 w 176"/>
              <a:gd name="T77" fmla="*/ 104 h 176"/>
              <a:gd name="T78" fmla="*/ 104 w 176"/>
              <a:gd name="T79" fmla="*/ 120 h 176"/>
              <a:gd name="T80" fmla="*/ 82 w 176"/>
              <a:gd name="T81" fmla="*/ 96 h 176"/>
              <a:gd name="T82" fmla="*/ 104 w 176"/>
              <a:gd name="T83" fmla="*/ 80 h 176"/>
              <a:gd name="T84" fmla="*/ 128 w 176"/>
              <a:gd name="T85" fmla="*/ 144 h 176"/>
              <a:gd name="T86" fmla="*/ 112 w 176"/>
              <a:gd name="T87" fmla="*/ 128 h 176"/>
              <a:gd name="T88" fmla="*/ 128 w 176"/>
              <a:gd name="T89" fmla="*/ 144 h 176"/>
              <a:gd name="T90" fmla="*/ 112 w 176"/>
              <a:gd name="T91" fmla="*/ 120 h 176"/>
              <a:gd name="T92" fmla="*/ 133 w 176"/>
              <a:gd name="T93" fmla="*/ 104 h 176"/>
              <a:gd name="T94" fmla="*/ 134 w 176"/>
              <a:gd name="T95" fmla="*/ 96 h 176"/>
              <a:gd name="T96" fmla="*/ 112 w 176"/>
              <a:gd name="T97" fmla="*/ 80 h 176"/>
              <a:gd name="T98" fmla="*/ 134 w 176"/>
              <a:gd name="T99" fmla="*/ 96 h 176"/>
              <a:gd name="T100" fmla="*/ 136 w 176"/>
              <a:gd name="T101" fmla="*/ 160 h 176"/>
              <a:gd name="T102" fmla="*/ 152 w 176"/>
              <a:gd name="T103" fmla="*/ 160 h 176"/>
              <a:gd name="T104" fmla="*/ 153 w 176"/>
              <a:gd name="T105" fmla="*/ 144 h 176"/>
              <a:gd name="T106" fmla="*/ 138 w 176"/>
              <a:gd name="T107" fmla="*/ 128 h 176"/>
              <a:gd name="T108" fmla="*/ 153 w 176"/>
              <a:gd name="T109" fmla="*/ 144 h 176"/>
              <a:gd name="T110" fmla="*/ 141 w 176"/>
              <a:gd name="T111" fmla="*/ 104 h 176"/>
              <a:gd name="T112" fmla="*/ 158 w 176"/>
              <a:gd name="T11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105" y="63"/>
                </a:moveTo>
                <a:cubicBezTo>
                  <a:pt x="106" y="64"/>
                  <a:pt x="107" y="64"/>
                  <a:pt x="108" y="64"/>
                </a:cubicBezTo>
                <a:cubicBezTo>
                  <a:pt x="109" y="64"/>
                  <a:pt x="110" y="64"/>
                  <a:pt x="111" y="63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128" y="46"/>
                  <a:pt x="128" y="45"/>
                  <a:pt x="128" y="44"/>
                </a:cubicBezTo>
                <a:cubicBezTo>
                  <a:pt x="128" y="42"/>
                  <a:pt x="126" y="40"/>
                  <a:pt x="124" y="40"/>
                </a:cubicBezTo>
                <a:cubicBezTo>
                  <a:pt x="123" y="40"/>
                  <a:pt x="122" y="40"/>
                  <a:pt x="121" y="41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2"/>
                  <a:pt x="110" y="0"/>
                  <a:pt x="108" y="0"/>
                </a:cubicBezTo>
                <a:cubicBezTo>
                  <a:pt x="106" y="0"/>
                  <a:pt x="104" y="2"/>
                  <a:pt x="104" y="4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95" y="41"/>
                  <a:pt x="95" y="41"/>
                  <a:pt x="95" y="41"/>
                </a:cubicBezTo>
                <a:cubicBezTo>
                  <a:pt x="94" y="40"/>
                  <a:pt x="93" y="40"/>
                  <a:pt x="92" y="40"/>
                </a:cubicBezTo>
                <a:cubicBezTo>
                  <a:pt x="90" y="40"/>
                  <a:pt x="88" y="42"/>
                  <a:pt x="88" y="44"/>
                </a:cubicBezTo>
                <a:cubicBezTo>
                  <a:pt x="88" y="45"/>
                  <a:pt x="88" y="46"/>
                  <a:pt x="89" y="47"/>
                </a:cubicBezTo>
                <a:lnTo>
                  <a:pt x="105" y="63"/>
                </a:lnTo>
                <a:close/>
                <a:moveTo>
                  <a:pt x="160" y="149"/>
                </a:moveTo>
                <a:cubicBezTo>
                  <a:pt x="160" y="149"/>
                  <a:pt x="160" y="149"/>
                  <a:pt x="160" y="149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6"/>
                  <a:pt x="176" y="76"/>
                </a:cubicBezTo>
                <a:cubicBezTo>
                  <a:pt x="176" y="74"/>
                  <a:pt x="174" y="72"/>
                  <a:pt x="172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49"/>
                  <a:pt x="36" y="48"/>
                  <a:pt x="3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54"/>
                  <a:pt x="2" y="56"/>
                  <a:pt x="4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56" y="149"/>
                  <a:pt x="56" y="149"/>
                  <a:pt x="56" y="149"/>
                </a:cubicBezTo>
                <a:cubicBezTo>
                  <a:pt x="56" y="149"/>
                  <a:pt x="56" y="149"/>
                  <a:pt x="56" y="149"/>
                </a:cubicBezTo>
                <a:cubicBezTo>
                  <a:pt x="57" y="150"/>
                  <a:pt x="57" y="151"/>
                  <a:pt x="58" y="152"/>
                </a:cubicBezTo>
                <a:cubicBezTo>
                  <a:pt x="57" y="154"/>
                  <a:pt x="56" y="157"/>
                  <a:pt x="56" y="160"/>
                </a:cubicBezTo>
                <a:cubicBezTo>
                  <a:pt x="56" y="169"/>
                  <a:pt x="63" y="176"/>
                  <a:pt x="72" y="176"/>
                </a:cubicBezTo>
                <a:cubicBezTo>
                  <a:pt x="81" y="176"/>
                  <a:pt x="88" y="169"/>
                  <a:pt x="88" y="160"/>
                </a:cubicBezTo>
                <a:cubicBezTo>
                  <a:pt x="88" y="157"/>
                  <a:pt x="87" y="154"/>
                  <a:pt x="86" y="152"/>
                </a:cubicBezTo>
                <a:cubicBezTo>
                  <a:pt x="130" y="152"/>
                  <a:pt x="130" y="152"/>
                  <a:pt x="130" y="152"/>
                </a:cubicBezTo>
                <a:cubicBezTo>
                  <a:pt x="129" y="154"/>
                  <a:pt x="128" y="157"/>
                  <a:pt x="128" y="160"/>
                </a:cubicBezTo>
                <a:cubicBezTo>
                  <a:pt x="128" y="169"/>
                  <a:pt x="135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157"/>
                  <a:pt x="159" y="154"/>
                  <a:pt x="158" y="152"/>
                </a:cubicBezTo>
                <a:cubicBezTo>
                  <a:pt x="159" y="151"/>
                  <a:pt x="160" y="150"/>
                  <a:pt x="160" y="149"/>
                </a:cubicBezTo>
                <a:moveTo>
                  <a:pt x="144" y="80"/>
                </a:moveTo>
                <a:cubicBezTo>
                  <a:pt x="167" y="80"/>
                  <a:pt x="167" y="80"/>
                  <a:pt x="167" y="80"/>
                </a:cubicBezTo>
                <a:cubicBezTo>
                  <a:pt x="163" y="96"/>
                  <a:pt x="163" y="96"/>
                  <a:pt x="163" y="96"/>
                </a:cubicBezTo>
                <a:cubicBezTo>
                  <a:pt x="142" y="96"/>
                  <a:pt x="142" y="96"/>
                  <a:pt x="142" y="96"/>
                </a:cubicBezTo>
                <a:lnTo>
                  <a:pt x="144" y="80"/>
                </a:lnTo>
                <a:close/>
                <a:moveTo>
                  <a:pt x="46" y="80"/>
                </a:moveTo>
                <a:cubicBezTo>
                  <a:pt x="72" y="80"/>
                  <a:pt x="72" y="80"/>
                  <a:pt x="72" y="80"/>
                </a:cubicBezTo>
                <a:cubicBezTo>
                  <a:pt x="74" y="96"/>
                  <a:pt x="74" y="96"/>
                  <a:pt x="74" y="96"/>
                </a:cubicBezTo>
                <a:cubicBezTo>
                  <a:pt x="50" y="96"/>
                  <a:pt x="50" y="96"/>
                  <a:pt x="50" y="96"/>
                </a:cubicBezTo>
                <a:lnTo>
                  <a:pt x="46" y="80"/>
                </a:lnTo>
                <a:close/>
                <a:moveTo>
                  <a:pt x="57" y="120"/>
                </a:moveTo>
                <a:cubicBezTo>
                  <a:pt x="52" y="104"/>
                  <a:pt x="52" y="104"/>
                  <a:pt x="52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120"/>
                  <a:pt x="77" y="120"/>
                  <a:pt x="77" y="120"/>
                </a:cubicBezTo>
                <a:lnTo>
                  <a:pt x="57" y="120"/>
                </a:lnTo>
                <a:close/>
                <a:moveTo>
                  <a:pt x="59" y="128"/>
                </a:moveTo>
                <a:cubicBezTo>
                  <a:pt x="78" y="128"/>
                  <a:pt x="78" y="128"/>
                  <a:pt x="78" y="128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63" y="144"/>
                  <a:pt x="63" y="144"/>
                  <a:pt x="63" y="144"/>
                </a:cubicBezTo>
                <a:lnTo>
                  <a:pt x="59" y="128"/>
                </a:lnTo>
                <a:close/>
                <a:moveTo>
                  <a:pt x="72" y="168"/>
                </a:moveTo>
                <a:cubicBezTo>
                  <a:pt x="68" y="168"/>
                  <a:pt x="64" y="164"/>
                  <a:pt x="64" y="160"/>
                </a:cubicBezTo>
                <a:cubicBezTo>
                  <a:pt x="64" y="156"/>
                  <a:pt x="68" y="152"/>
                  <a:pt x="72" y="152"/>
                </a:cubicBezTo>
                <a:cubicBezTo>
                  <a:pt x="76" y="152"/>
                  <a:pt x="80" y="156"/>
                  <a:pt x="80" y="160"/>
                </a:cubicBezTo>
                <a:cubicBezTo>
                  <a:pt x="80" y="164"/>
                  <a:pt x="76" y="168"/>
                  <a:pt x="72" y="168"/>
                </a:cubicBezTo>
                <a:moveTo>
                  <a:pt x="104" y="144"/>
                </a:moveTo>
                <a:cubicBezTo>
                  <a:pt x="88" y="144"/>
                  <a:pt x="88" y="144"/>
                  <a:pt x="88" y="144"/>
                </a:cubicBezTo>
                <a:cubicBezTo>
                  <a:pt x="86" y="128"/>
                  <a:pt x="86" y="128"/>
                  <a:pt x="86" y="128"/>
                </a:cubicBezTo>
                <a:cubicBezTo>
                  <a:pt x="104" y="128"/>
                  <a:pt x="104" y="128"/>
                  <a:pt x="104" y="128"/>
                </a:cubicBezTo>
                <a:lnTo>
                  <a:pt x="104" y="144"/>
                </a:lnTo>
                <a:close/>
                <a:moveTo>
                  <a:pt x="104" y="120"/>
                </a:moveTo>
                <a:cubicBezTo>
                  <a:pt x="85" y="120"/>
                  <a:pt x="85" y="120"/>
                  <a:pt x="85" y="120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20"/>
                </a:lnTo>
                <a:close/>
                <a:moveTo>
                  <a:pt x="104" y="96"/>
                </a:moveTo>
                <a:cubicBezTo>
                  <a:pt x="82" y="96"/>
                  <a:pt x="82" y="96"/>
                  <a:pt x="82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96"/>
                </a:lnTo>
                <a:close/>
                <a:moveTo>
                  <a:pt x="128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30" y="128"/>
                  <a:pt x="130" y="128"/>
                  <a:pt x="130" y="128"/>
                </a:cubicBezTo>
                <a:lnTo>
                  <a:pt x="128" y="144"/>
                </a:lnTo>
                <a:close/>
                <a:moveTo>
                  <a:pt x="131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33" y="104"/>
                  <a:pt x="133" y="104"/>
                  <a:pt x="133" y="104"/>
                </a:cubicBezTo>
                <a:lnTo>
                  <a:pt x="131" y="120"/>
                </a:lnTo>
                <a:close/>
                <a:moveTo>
                  <a:pt x="134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4" y="96"/>
                </a:lnTo>
                <a:close/>
                <a:moveTo>
                  <a:pt x="144" y="168"/>
                </a:moveTo>
                <a:cubicBezTo>
                  <a:pt x="140" y="168"/>
                  <a:pt x="136" y="164"/>
                  <a:pt x="136" y="160"/>
                </a:cubicBezTo>
                <a:cubicBezTo>
                  <a:pt x="136" y="156"/>
                  <a:pt x="140" y="152"/>
                  <a:pt x="144" y="152"/>
                </a:cubicBezTo>
                <a:cubicBezTo>
                  <a:pt x="148" y="152"/>
                  <a:pt x="152" y="156"/>
                  <a:pt x="152" y="160"/>
                </a:cubicBezTo>
                <a:cubicBezTo>
                  <a:pt x="152" y="164"/>
                  <a:pt x="148" y="168"/>
                  <a:pt x="144" y="168"/>
                </a:cubicBezTo>
                <a:moveTo>
                  <a:pt x="153" y="144"/>
                </a:moveTo>
                <a:cubicBezTo>
                  <a:pt x="136" y="144"/>
                  <a:pt x="136" y="144"/>
                  <a:pt x="136" y="144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56" y="128"/>
                  <a:pt x="156" y="128"/>
                  <a:pt x="156" y="128"/>
                </a:cubicBezTo>
                <a:lnTo>
                  <a:pt x="153" y="144"/>
                </a:lnTo>
                <a:close/>
                <a:moveTo>
                  <a:pt x="139" y="120"/>
                </a:moveTo>
                <a:cubicBezTo>
                  <a:pt x="141" y="104"/>
                  <a:pt x="141" y="104"/>
                  <a:pt x="141" y="104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58" y="120"/>
                  <a:pt x="158" y="120"/>
                  <a:pt x="158" y="120"/>
                </a:cubicBezTo>
                <a:lnTo>
                  <a:pt x="139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262"/>
          <p:cNvSpPr>
            <a:spLocks noEditPoints="1"/>
          </p:cNvSpPr>
          <p:nvPr/>
        </p:nvSpPr>
        <p:spPr bwMode="auto">
          <a:xfrm>
            <a:off x="7300761" y="1744244"/>
            <a:ext cx="334275" cy="335898"/>
          </a:xfrm>
          <a:custGeom>
            <a:avLst/>
            <a:gdLst>
              <a:gd name="T0" fmla="*/ 95 w 176"/>
              <a:gd name="T1" fmla="*/ 23 h 176"/>
              <a:gd name="T2" fmla="*/ 104 w 176"/>
              <a:gd name="T3" fmla="*/ 60 h 176"/>
              <a:gd name="T4" fmla="*/ 112 w 176"/>
              <a:gd name="T5" fmla="*/ 60 h 176"/>
              <a:gd name="T6" fmla="*/ 121 w 176"/>
              <a:gd name="T7" fmla="*/ 23 h 176"/>
              <a:gd name="T8" fmla="*/ 128 w 176"/>
              <a:gd name="T9" fmla="*/ 20 h 176"/>
              <a:gd name="T10" fmla="*/ 111 w 176"/>
              <a:gd name="T11" fmla="*/ 1 h 176"/>
              <a:gd name="T12" fmla="*/ 105 w 176"/>
              <a:gd name="T13" fmla="*/ 1 h 176"/>
              <a:gd name="T14" fmla="*/ 88 w 176"/>
              <a:gd name="T15" fmla="*/ 20 h 176"/>
              <a:gd name="T16" fmla="*/ 160 w 176"/>
              <a:gd name="T17" fmla="*/ 149 h 176"/>
              <a:gd name="T18" fmla="*/ 176 w 176"/>
              <a:gd name="T19" fmla="*/ 77 h 176"/>
              <a:gd name="T20" fmla="*/ 176 w 176"/>
              <a:gd name="T21" fmla="*/ 76 h 176"/>
              <a:gd name="T22" fmla="*/ 44 w 176"/>
              <a:gd name="T23" fmla="*/ 72 h 176"/>
              <a:gd name="T24" fmla="*/ 38 w 176"/>
              <a:gd name="T25" fmla="*/ 51 h 176"/>
              <a:gd name="T26" fmla="*/ 4 w 176"/>
              <a:gd name="T27" fmla="*/ 48 h 176"/>
              <a:gd name="T28" fmla="*/ 4 w 176"/>
              <a:gd name="T29" fmla="*/ 56 h 176"/>
              <a:gd name="T30" fmla="*/ 56 w 176"/>
              <a:gd name="T31" fmla="*/ 149 h 176"/>
              <a:gd name="T32" fmla="*/ 58 w 176"/>
              <a:gd name="T33" fmla="*/ 152 h 176"/>
              <a:gd name="T34" fmla="*/ 72 w 176"/>
              <a:gd name="T35" fmla="*/ 176 h 176"/>
              <a:gd name="T36" fmla="*/ 86 w 176"/>
              <a:gd name="T37" fmla="*/ 152 h 176"/>
              <a:gd name="T38" fmla="*/ 128 w 176"/>
              <a:gd name="T39" fmla="*/ 160 h 176"/>
              <a:gd name="T40" fmla="*/ 160 w 176"/>
              <a:gd name="T41" fmla="*/ 160 h 176"/>
              <a:gd name="T42" fmla="*/ 160 w 176"/>
              <a:gd name="T43" fmla="*/ 149 h 176"/>
              <a:gd name="T44" fmla="*/ 167 w 176"/>
              <a:gd name="T45" fmla="*/ 80 h 176"/>
              <a:gd name="T46" fmla="*/ 142 w 176"/>
              <a:gd name="T47" fmla="*/ 96 h 176"/>
              <a:gd name="T48" fmla="*/ 46 w 176"/>
              <a:gd name="T49" fmla="*/ 80 h 176"/>
              <a:gd name="T50" fmla="*/ 74 w 176"/>
              <a:gd name="T51" fmla="*/ 96 h 176"/>
              <a:gd name="T52" fmla="*/ 46 w 176"/>
              <a:gd name="T53" fmla="*/ 80 h 176"/>
              <a:gd name="T54" fmla="*/ 52 w 176"/>
              <a:gd name="T55" fmla="*/ 104 h 176"/>
              <a:gd name="T56" fmla="*/ 77 w 176"/>
              <a:gd name="T57" fmla="*/ 120 h 176"/>
              <a:gd name="T58" fmla="*/ 59 w 176"/>
              <a:gd name="T59" fmla="*/ 128 h 176"/>
              <a:gd name="T60" fmla="*/ 80 w 176"/>
              <a:gd name="T61" fmla="*/ 144 h 176"/>
              <a:gd name="T62" fmla="*/ 59 w 176"/>
              <a:gd name="T63" fmla="*/ 128 h 176"/>
              <a:gd name="T64" fmla="*/ 64 w 176"/>
              <a:gd name="T65" fmla="*/ 160 h 176"/>
              <a:gd name="T66" fmla="*/ 80 w 176"/>
              <a:gd name="T67" fmla="*/ 160 h 176"/>
              <a:gd name="T68" fmla="*/ 104 w 176"/>
              <a:gd name="T69" fmla="*/ 144 h 176"/>
              <a:gd name="T70" fmla="*/ 86 w 176"/>
              <a:gd name="T71" fmla="*/ 128 h 176"/>
              <a:gd name="T72" fmla="*/ 104 w 176"/>
              <a:gd name="T73" fmla="*/ 144 h 176"/>
              <a:gd name="T74" fmla="*/ 85 w 176"/>
              <a:gd name="T75" fmla="*/ 120 h 176"/>
              <a:gd name="T76" fmla="*/ 104 w 176"/>
              <a:gd name="T77" fmla="*/ 104 h 176"/>
              <a:gd name="T78" fmla="*/ 104 w 176"/>
              <a:gd name="T79" fmla="*/ 96 h 176"/>
              <a:gd name="T80" fmla="*/ 80 w 176"/>
              <a:gd name="T81" fmla="*/ 80 h 176"/>
              <a:gd name="T82" fmla="*/ 104 w 176"/>
              <a:gd name="T83" fmla="*/ 96 h 176"/>
              <a:gd name="T84" fmla="*/ 112 w 176"/>
              <a:gd name="T85" fmla="*/ 144 h 176"/>
              <a:gd name="T86" fmla="*/ 130 w 176"/>
              <a:gd name="T87" fmla="*/ 128 h 176"/>
              <a:gd name="T88" fmla="*/ 131 w 176"/>
              <a:gd name="T89" fmla="*/ 120 h 176"/>
              <a:gd name="T90" fmla="*/ 112 w 176"/>
              <a:gd name="T91" fmla="*/ 104 h 176"/>
              <a:gd name="T92" fmla="*/ 131 w 176"/>
              <a:gd name="T93" fmla="*/ 120 h 176"/>
              <a:gd name="T94" fmla="*/ 112 w 176"/>
              <a:gd name="T95" fmla="*/ 96 h 176"/>
              <a:gd name="T96" fmla="*/ 136 w 176"/>
              <a:gd name="T97" fmla="*/ 80 h 176"/>
              <a:gd name="T98" fmla="*/ 144 w 176"/>
              <a:gd name="T99" fmla="*/ 168 h 176"/>
              <a:gd name="T100" fmla="*/ 144 w 176"/>
              <a:gd name="T101" fmla="*/ 152 h 176"/>
              <a:gd name="T102" fmla="*/ 144 w 176"/>
              <a:gd name="T103" fmla="*/ 168 h 176"/>
              <a:gd name="T104" fmla="*/ 136 w 176"/>
              <a:gd name="T105" fmla="*/ 144 h 176"/>
              <a:gd name="T106" fmla="*/ 156 w 176"/>
              <a:gd name="T107" fmla="*/ 128 h 176"/>
              <a:gd name="T108" fmla="*/ 139 w 176"/>
              <a:gd name="T109" fmla="*/ 120 h 176"/>
              <a:gd name="T110" fmla="*/ 162 w 176"/>
              <a:gd name="T111" fmla="*/ 104 h 176"/>
              <a:gd name="T112" fmla="*/ 139 w 176"/>
              <a:gd name="T11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92" y="24"/>
                </a:moveTo>
                <a:cubicBezTo>
                  <a:pt x="93" y="24"/>
                  <a:pt x="94" y="24"/>
                  <a:pt x="95" y="23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62"/>
                  <a:pt x="106" y="64"/>
                  <a:pt x="108" y="64"/>
                </a:cubicBezTo>
                <a:cubicBezTo>
                  <a:pt x="110" y="64"/>
                  <a:pt x="112" y="62"/>
                  <a:pt x="112" y="60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22" y="24"/>
                  <a:pt x="123" y="24"/>
                  <a:pt x="124" y="24"/>
                </a:cubicBezTo>
                <a:cubicBezTo>
                  <a:pt x="126" y="24"/>
                  <a:pt x="128" y="22"/>
                  <a:pt x="128" y="20"/>
                </a:cubicBezTo>
                <a:cubicBezTo>
                  <a:pt x="128" y="19"/>
                  <a:pt x="128" y="18"/>
                  <a:pt x="127" y="17"/>
                </a:cubicBezTo>
                <a:cubicBezTo>
                  <a:pt x="111" y="1"/>
                  <a:pt x="111" y="1"/>
                  <a:pt x="111" y="1"/>
                </a:cubicBezTo>
                <a:cubicBezTo>
                  <a:pt x="110" y="0"/>
                  <a:pt x="109" y="0"/>
                  <a:pt x="108" y="0"/>
                </a:cubicBezTo>
                <a:cubicBezTo>
                  <a:pt x="107" y="0"/>
                  <a:pt x="106" y="0"/>
                  <a:pt x="105" y="1"/>
                </a:cubicBezTo>
                <a:cubicBezTo>
                  <a:pt x="89" y="17"/>
                  <a:pt x="89" y="17"/>
                  <a:pt x="89" y="17"/>
                </a:cubicBezTo>
                <a:cubicBezTo>
                  <a:pt x="88" y="18"/>
                  <a:pt x="88" y="19"/>
                  <a:pt x="88" y="20"/>
                </a:cubicBezTo>
                <a:cubicBezTo>
                  <a:pt x="88" y="22"/>
                  <a:pt x="90" y="24"/>
                  <a:pt x="92" y="24"/>
                </a:cubicBezTo>
                <a:moveTo>
                  <a:pt x="160" y="149"/>
                </a:moveTo>
                <a:cubicBezTo>
                  <a:pt x="160" y="149"/>
                  <a:pt x="160" y="149"/>
                  <a:pt x="160" y="149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6"/>
                  <a:pt x="176" y="76"/>
                </a:cubicBezTo>
                <a:cubicBezTo>
                  <a:pt x="176" y="74"/>
                  <a:pt x="174" y="72"/>
                  <a:pt x="172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8" y="49"/>
                  <a:pt x="36" y="48"/>
                  <a:pt x="3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54"/>
                  <a:pt x="2" y="56"/>
                  <a:pt x="4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56" y="149"/>
                  <a:pt x="56" y="149"/>
                  <a:pt x="56" y="149"/>
                </a:cubicBezTo>
                <a:cubicBezTo>
                  <a:pt x="56" y="149"/>
                  <a:pt x="56" y="149"/>
                  <a:pt x="56" y="149"/>
                </a:cubicBezTo>
                <a:cubicBezTo>
                  <a:pt x="57" y="150"/>
                  <a:pt x="57" y="151"/>
                  <a:pt x="58" y="152"/>
                </a:cubicBezTo>
                <a:cubicBezTo>
                  <a:pt x="57" y="154"/>
                  <a:pt x="56" y="157"/>
                  <a:pt x="56" y="160"/>
                </a:cubicBezTo>
                <a:cubicBezTo>
                  <a:pt x="56" y="169"/>
                  <a:pt x="63" y="176"/>
                  <a:pt x="72" y="176"/>
                </a:cubicBezTo>
                <a:cubicBezTo>
                  <a:pt x="81" y="176"/>
                  <a:pt x="88" y="169"/>
                  <a:pt x="88" y="160"/>
                </a:cubicBezTo>
                <a:cubicBezTo>
                  <a:pt x="88" y="157"/>
                  <a:pt x="87" y="154"/>
                  <a:pt x="86" y="152"/>
                </a:cubicBezTo>
                <a:cubicBezTo>
                  <a:pt x="130" y="152"/>
                  <a:pt x="130" y="152"/>
                  <a:pt x="130" y="152"/>
                </a:cubicBezTo>
                <a:cubicBezTo>
                  <a:pt x="129" y="154"/>
                  <a:pt x="128" y="157"/>
                  <a:pt x="128" y="160"/>
                </a:cubicBezTo>
                <a:cubicBezTo>
                  <a:pt x="128" y="169"/>
                  <a:pt x="135" y="176"/>
                  <a:pt x="144" y="176"/>
                </a:cubicBezTo>
                <a:cubicBezTo>
                  <a:pt x="153" y="176"/>
                  <a:pt x="160" y="169"/>
                  <a:pt x="160" y="160"/>
                </a:cubicBezTo>
                <a:cubicBezTo>
                  <a:pt x="160" y="157"/>
                  <a:pt x="159" y="154"/>
                  <a:pt x="158" y="152"/>
                </a:cubicBezTo>
                <a:cubicBezTo>
                  <a:pt x="159" y="151"/>
                  <a:pt x="160" y="150"/>
                  <a:pt x="160" y="149"/>
                </a:cubicBezTo>
                <a:moveTo>
                  <a:pt x="144" y="80"/>
                </a:moveTo>
                <a:cubicBezTo>
                  <a:pt x="167" y="80"/>
                  <a:pt x="167" y="80"/>
                  <a:pt x="167" y="80"/>
                </a:cubicBezTo>
                <a:cubicBezTo>
                  <a:pt x="163" y="96"/>
                  <a:pt x="163" y="96"/>
                  <a:pt x="163" y="96"/>
                </a:cubicBezTo>
                <a:cubicBezTo>
                  <a:pt x="142" y="96"/>
                  <a:pt x="142" y="96"/>
                  <a:pt x="142" y="96"/>
                </a:cubicBezTo>
                <a:lnTo>
                  <a:pt x="144" y="80"/>
                </a:lnTo>
                <a:close/>
                <a:moveTo>
                  <a:pt x="46" y="80"/>
                </a:moveTo>
                <a:cubicBezTo>
                  <a:pt x="72" y="80"/>
                  <a:pt x="72" y="80"/>
                  <a:pt x="72" y="80"/>
                </a:cubicBezTo>
                <a:cubicBezTo>
                  <a:pt x="74" y="96"/>
                  <a:pt x="74" y="96"/>
                  <a:pt x="74" y="96"/>
                </a:cubicBezTo>
                <a:cubicBezTo>
                  <a:pt x="50" y="96"/>
                  <a:pt x="50" y="96"/>
                  <a:pt x="50" y="96"/>
                </a:cubicBezTo>
                <a:lnTo>
                  <a:pt x="46" y="80"/>
                </a:lnTo>
                <a:close/>
                <a:moveTo>
                  <a:pt x="57" y="120"/>
                </a:moveTo>
                <a:cubicBezTo>
                  <a:pt x="52" y="104"/>
                  <a:pt x="52" y="104"/>
                  <a:pt x="52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7" y="120"/>
                  <a:pt x="77" y="120"/>
                  <a:pt x="77" y="120"/>
                </a:cubicBezTo>
                <a:lnTo>
                  <a:pt x="57" y="120"/>
                </a:lnTo>
                <a:close/>
                <a:moveTo>
                  <a:pt x="59" y="128"/>
                </a:moveTo>
                <a:cubicBezTo>
                  <a:pt x="78" y="128"/>
                  <a:pt x="78" y="128"/>
                  <a:pt x="78" y="128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63" y="144"/>
                  <a:pt x="63" y="144"/>
                  <a:pt x="63" y="144"/>
                </a:cubicBezTo>
                <a:lnTo>
                  <a:pt x="59" y="128"/>
                </a:lnTo>
                <a:close/>
                <a:moveTo>
                  <a:pt x="72" y="168"/>
                </a:moveTo>
                <a:cubicBezTo>
                  <a:pt x="68" y="168"/>
                  <a:pt x="64" y="164"/>
                  <a:pt x="64" y="160"/>
                </a:cubicBezTo>
                <a:cubicBezTo>
                  <a:pt x="64" y="156"/>
                  <a:pt x="68" y="152"/>
                  <a:pt x="72" y="152"/>
                </a:cubicBezTo>
                <a:cubicBezTo>
                  <a:pt x="76" y="152"/>
                  <a:pt x="80" y="156"/>
                  <a:pt x="80" y="160"/>
                </a:cubicBezTo>
                <a:cubicBezTo>
                  <a:pt x="80" y="164"/>
                  <a:pt x="76" y="168"/>
                  <a:pt x="72" y="168"/>
                </a:cubicBezTo>
                <a:moveTo>
                  <a:pt x="104" y="144"/>
                </a:moveTo>
                <a:cubicBezTo>
                  <a:pt x="88" y="144"/>
                  <a:pt x="88" y="144"/>
                  <a:pt x="88" y="144"/>
                </a:cubicBezTo>
                <a:cubicBezTo>
                  <a:pt x="86" y="128"/>
                  <a:pt x="86" y="128"/>
                  <a:pt x="86" y="128"/>
                </a:cubicBezTo>
                <a:cubicBezTo>
                  <a:pt x="104" y="128"/>
                  <a:pt x="104" y="128"/>
                  <a:pt x="104" y="128"/>
                </a:cubicBezTo>
                <a:lnTo>
                  <a:pt x="104" y="144"/>
                </a:lnTo>
                <a:close/>
                <a:moveTo>
                  <a:pt x="104" y="120"/>
                </a:moveTo>
                <a:cubicBezTo>
                  <a:pt x="85" y="120"/>
                  <a:pt x="85" y="120"/>
                  <a:pt x="85" y="120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20"/>
                </a:lnTo>
                <a:close/>
                <a:moveTo>
                  <a:pt x="104" y="96"/>
                </a:moveTo>
                <a:cubicBezTo>
                  <a:pt x="82" y="96"/>
                  <a:pt x="82" y="96"/>
                  <a:pt x="82" y="96"/>
                </a:cubicBezTo>
                <a:cubicBezTo>
                  <a:pt x="80" y="80"/>
                  <a:pt x="80" y="80"/>
                  <a:pt x="80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96"/>
                </a:lnTo>
                <a:close/>
                <a:moveTo>
                  <a:pt x="128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30" y="128"/>
                  <a:pt x="130" y="128"/>
                  <a:pt x="130" y="128"/>
                </a:cubicBezTo>
                <a:lnTo>
                  <a:pt x="128" y="144"/>
                </a:lnTo>
                <a:close/>
                <a:moveTo>
                  <a:pt x="131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33" y="104"/>
                  <a:pt x="133" y="104"/>
                  <a:pt x="133" y="104"/>
                </a:cubicBezTo>
                <a:lnTo>
                  <a:pt x="131" y="120"/>
                </a:lnTo>
                <a:close/>
                <a:moveTo>
                  <a:pt x="134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36" y="80"/>
                  <a:pt x="136" y="80"/>
                  <a:pt x="136" y="80"/>
                </a:cubicBezTo>
                <a:lnTo>
                  <a:pt x="134" y="96"/>
                </a:lnTo>
                <a:close/>
                <a:moveTo>
                  <a:pt x="144" y="168"/>
                </a:moveTo>
                <a:cubicBezTo>
                  <a:pt x="140" y="168"/>
                  <a:pt x="136" y="164"/>
                  <a:pt x="136" y="160"/>
                </a:cubicBezTo>
                <a:cubicBezTo>
                  <a:pt x="136" y="156"/>
                  <a:pt x="140" y="152"/>
                  <a:pt x="144" y="152"/>
                </a:cubicBezTo>
                <a:cubicBezTo>
                  <a:pt x="148" y="152"/>
                  <a:pt x="152" y="156"/>
                  <a:pt x="152" y="160"/>
                </a:cubicBezTo>
                <a:cubicBezTo>
                  <a:pt x="152" y="164"/>
                  <a:pt x="148" y="168"/>
                  <a:pt x="144" y="168"/>
                </a:cubicBezTo>
                <a:moveTo>
                  <a:pt x="153" y="144"/>
                </a:moveTo>
                <a:cubicBezTo>
                  <a:pt x="136" y="144"/>
                  <a:pt x="136" y="144"/>
                  <a:pt x="136" y="144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56" y="128"/>
                  <a:pt x="156" y="128"/>
                  <a:pt x="156" y="128"/>
                </a:cubicBezTo>
                <a:lnTo>
                  <a:pt x="153" y="144"/>
                </a:lnTo>
                <a:close/>
                <a:moveTo>
                  <a:pt x="139" y="120"/>
                </a:moveTo>
                <a:cubicBezTo>
                  <a:pt x="141" y="104"/>
                  <a:pt x="141" y="104"/>
                  <a:pt x="141" y="104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58" y="120"/>
                  <a:pt x="158" y="120"/>
                  <a:pt x="158" y="120"/>
                </a:cubicBezTo>
                <a:lnTo>
                  <a:pt x="139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263"/>
          <p:cNvSpPr>
            <a:spLocks noEditPoints="1"/>
          </p:cNvSpPr>
          <p:nvPr/>
        </p:nvSpPr>
        <p:spPr bwMode="auto">
          <a:xfrm>
            <a:off x="1548312" y="2398190"/>
            <a:ext cx="335898" cy="305066"/>
          </a:xfrm>
          <a:custGeom>
            <a:avLst/>
            <a:gdLst>
              <a:gd name="T0" fmla="*/ 122 w 176"/>
              <a:gd name="T1" fmla="*/ 24 h 160"/>
              <a:gd name="T2" fmla="*/ 112 w 176"/>
              <a:gd name="T3" fmla="*/ 36 h 160"/>
              <a:gd name="T4" fmla="*/ 119 w 176"/>
              <a:gd name="T5" fmla="*/ 39 h 160"/>
              <a:gd name="T6" fmla="*/ 136 w 176"/>
              <a:gd name="T7" fmla="*/ 20 h 160"/>
              <a:gd name="T8" fmla="*/ 119 w 176"/>
              <a:gd name="T9" fmla="*/ 1 h 160"/>
              <a:gd name="T10" fmla="*/ 112 w 176"/>
              <a:gd name="T11" fmla="*/ 4 h 160"/>
              <a:gd name="T12" fmla="*/ 122 w 176"/>
              <a:gd name="T13" fmla="*/ 16 h 160"/>
              <a:gd name="T14" fmla="*/ 72 w 176"/>
              <a:gd name="T15" fmla="*/ 20 h 160"/>
              <a:gd name="T16" fmla="*/ 160 w 176"/>
              <a:gd name="T17" fmla="*/ 133 h 160"/>
              <a:gd name="T18" fmla="*/ 176 w 176"/>
              <a:gd name="T19" fmla="*/ 61 h 160"/>
              <a:gd name="T20" fmla="*/ 176 w 176"/>
              <a:gd name="T21" fmla="*/ 60 h 160"/>
              <a:gd name="T22" fmla="*/ 44 w 176"/>
              <a:gd name="T23" fmla="*/ 56 h 160"/>
              <a:gd name="T24" fmla="*/ 38 w 176"/>
              <a:gd name="T25" fmla="*/ 35 h 160"/>
              <a:gd name="T26" fmla="*/ 4 w 176"/>
              <a:gd name="T27" fmla="*/ 32 h 160"/>
              <a:gd name="T28" fmla="*/ 4 w 176"/>
              <a:gd name="T29" fmla="*/ 40 h 160"/>
              <a:gd name="T30" fmla="*/ 56 w 176"/>
              <a:gd name="T31" fmla="*/ 133 h 160"/>
              <a:gd name="T32" fmla="*/ 58 w 176"/>
              <a:gd name="T33" fmla="*/ 136 h 160"/>
              <a:gd name="T34" fmla="*/ 72 w 176"/>
              <a:gd name="T35" fmla="*/ 160 h 160"/>
              <a:gd name="T36" fmla="*/ 86 w 176"/>
              <a:gd name="T37" fmla="*/ 136 h 160"/>
              <a:gd name="T38" fmla="*/ 128 w 176"/>
              <a:gd name="T39" fmla="*/ 144 h 160"/>
              <a:gd name="T40" fmla="*/ 160 w 176"/>
              <a:gd name="T41" fmla="*/ 144 h 160"/>
              <a:gd name="T42" fmla="*/ 160 w 176"/>
              <a:gd name="T43" fmla="*/ 133 h 160"/>
              <a:gd name="T44" fmla="*/ 167 w 176"/>
              <a:gd name="T45" fmla="*/ 64 h 160"/>
              <a:gd name="T46" fmla="*/ 142 w 176"/>
              <a:gd name="T47" fmla="*/ 80 h 160"/>
              <a:gd name="T48" fmla="*/ 46 w 176"/>
              <a:gd name="T49" fmla="*/ 64 h 160"/>
              <a:gd name="T50" fmla="*/ 74 w 176"/>
              <a:gd name="T51" fmla="*/ 80 h 160"/>
              <a:gd name="T52" fmla="*/ 46 w 176"/>
              <a:gd name="T53" fmla="*/ 64 h 160"/>
              <a:gd name="T54" fmla="*/ 52 w 176"/>
              <a:gd name="T55" fmla="*/ 88 h 160"/>
              <a:gd name="T56" fmla="*/ 77 w 176"/>
              <a:gd name="T57" fmla="*/ 104 h 160"/>
              <a:gd name="T58" fmla="*/ 59 w 176"/>
              <a:gd name="T59" fmla="*/ 112 h 160"/>
              <a:gd name="T60" fmla="*/ 80 w 176"/>
              <a:gd name="T61" fmla="*/ 128 h 160"/>
              <a:gd name="T62" fmla="*/ 59 w 176"/>
              <a:gd name="T63" fmla="*/ 112 h 160"/>
              <a:gd name="T64" fmla="*/ 64 w 176"/>
              <a:gd name="T65" fmla="*/ 144 h 160"/>
              <a:gd name="T66" fmla="*/ 80 w 176"/>
              <a:gd name="T67" fmla="*/ 144 h 160"/>
              <a:gd name="T68" fmla="*/ 104 w 176"/>
              <a:gd name="T69" fmla="*/ 128 h 160"/>
              <a:gd name="T70" fmla="*/ 86 w 176"/>
              <a:gd name="T71" fmla="*/ 112 h 160"/>
              <a:gd name="T72" fmla="*/ 104 w 176"/>
              <a:gd name="T73" fmla="*/ 128 h 160"/>
              <a:gd name="T74" fmla="*/ 85 w 176"/>
              <a:gd name="T75" fmla="*/ 104 h 160"/>
              <a:gd name="T76" fmla="*/ 104 w 176"/>
              <a:gd name="T77" fmla="*/ 88 h 160"/>
              <a:gd name="T78" fmla="*/ 104 w 176"/>
              <a:gd name="T79" fmla="*/ 80 h 160"/>
              <a:gd name="T80" fmla="*/ 80 w 176"/>
              <a:gd name="T81" fmla="*/ 64 h 160"/>
              <a:gd name="T82" fmla="*/ 104 w 176"/>
              <a:gd name="T83" fmla="*/ 80 h 160"/>
              <a:gd name="T84" fmla="*/ 112 w 176"/>
              <a:gd name="T85" fmla="*/ 128 h 160"/>
              <a:gd name="T86" fmla="*/ 130 w 176"/>
              <a:gd name="T87" fmla="*/ 112 h 160"/>
              <a:gd name="T88" fmla="*/ 131 w 176"/>
              <a:gd name="T89" fmla="*/ 104 h 160"/>
              <a:gd name="T90" fmla="*/ 112 w 176"/>
              <a:gd name="T91" fmla="*/ 88 h 160"/>
              <a:gd name="T92" fmla="*/ 131 w 176"/>
              <a:gd name="T93" fmla="*/ 104 h 160"/>
              <a:gd name="T94" fmla="*/ 112 w 176"/>
              <a:gd name="T95" fmla="*/ 80 h 160"/>
              <a:gd name="T96" fmla="*/ 136 w 176"/>
              <a:gd name="T97" fmla="*/ 64 h 160"/>
              <a:gd name="T98" fmla="*/ 144 w 176"/>
              <a:gd name="T99" fmla="*/ 152 h 160"/>
              <a:gd name="T100" fmla="*/ 144 w 176"/>
              <a:gd name="T101" fmla="*/ 136 h 160"/>
              <a:gd name="T102" fmla="*/ 144 w 176"/>
              <a:gd name="T103" fmla="*/ 152 h 160"/>
              <a:gd name="T104" fmla="*/ 136 w 176"/>
              <a:gd name="T105" fmla="*/ 128 h 160"/>
              <a:gd name="T106" fmla="*/ 156 w 176"/>
              <a:gd name="T107" fmla="*/ 112 h 160"/>
              <a:gd name="T108" fmla="*/ 139 w 176"/>
              <a:gd name="T109" fmla="*/ 104 h 160"/>
              <a:gd name="T110" fmla="*/ 162 w 176"/>
              <a:gd name="T111" fmla="*/ 88 h 160"/>
              <a:gd name="T112" fmla="*/ 139 w 176"/>
              <a:gd name="T11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76" y="24"/>
                </a:moveTo>
                <a:cubicBezTo>
                  <a:pt x="122" y="24"/>
                  <a:pt x="122" y="24"/>
                  <a:pt x="122" y="24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2" y="34"/>
                  <a:pt x="112" y="35"/>
                  <a:pt x="112" y="36"/>
                </a:cubicBezTo>
                <a:cubicBezTo>
                  <a:pt x="112" y="38"/>
                  <a:pt x="114" y="40"/>
                  <a:pt x="116" y="40"/>
                </a:cubicBezTo>
                <a:cubicBezTo>
                  <a:pt x="117" y="40"/>
                  <a:pt x="118" y="40"/>
                  <a:pt x="119" y="39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36" y="22"/>
                  <a:pt x="136" y="21"/>
                  <a:pt x="136" y="20"/>
                </a:cubicBezTo>
                <a:cubicBezTo>
                  <a:pt x="136" y="19"/>
                  <a:pt x="136" y="18"/>
                  <a:pt x="135" y="17"/>
                </a:cubicBezTo>
                <a:cubicBezTo>
                  <a:pt x="119" y="1"/>
                  <a:pt x="119" y="1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114" y="0"/>
                  <a:pt x="112" y="2"/>
                  <a:pt x="112" y="4"/>
                </a:cubicBezTo>
                <a:cubicBezTo>
                  <a:pt x="112" y="5"/>
                  <a:pt x="112" y="6"/>
                  <a:pt x="113" y="7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76" y="16"/>
                  <a:pt x="76" y="16"/>
                  <a:pt x="76" y="16"/>
                </a:cubicBezTo>
                <a:cubicBezTo>
                  <a:pt x="74" y="16"/>
                  <a:pt x="72" y="18"/>
                  <a:pt x="72" y="20"/>
                </a:cubicBezTo>
                <a:cubicBezTo>
                  <a:pt x="72" y="22"/>
                  <a:pt x="74" y="24"/>
                  <a:pt x="76" y="24"/>
                </a:cubicBezTo>
                <a:moveTo>
                  <a:pt x="160" y="133"/>
                </a:moveTo>
                <a:cubicBezTo>
                  <a:pt x="160" y="133"/>
                  <a:pt x="160" y="133"/>
                  <a:pt x="160" y="133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0"/>
                  <a:pt x="176" y="60"/>
                </a:cubicBezTo>
                <a:cubicBezTo>
                  <a:pt x="176" y="58"/>
                  <a:pt x="174" y="56"/>
                  <a:pt x="172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3"/>
                  <a:pt x="36" y="32"/>
                  <a:pt x="3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7" y="134"/>
                  <a:pt x="57" y="135"/>
                  <a:pt x="58" y="136"/>
                </a:cubicBezTo>
                <a:cubicBezTo>
                  <a:pt x="57" y="138"/>
                  <a:pt x="56" y="141"/>
                  <a:pt x="56" y="144"/>
                </a:cubicBezTo>
                <a:cubicBezTo>
                  <a:pt x="56" y="153"/>
                  <a:pt x="63" y="160"/>
                  <a:pt x="72" y="160"/>
                </a:cubicBezTo>
                <a:cubicBezTo>
                  <a:pt x="81" y="160"/>
                  <a:pt x="88" y="153"/>
                  <a:pt x="88" y="144"/>
                </a:cubicBezTo>
                <a:cubicBezTo>
                  <a:pt x="88" y="141"/>
                  <a:pt x="87" y="138"/>
                  <a:pt x="86" y="136"/>
                </a:cubicBezTo>
                <a:cubicBezTo>
                  <a:pt x="130" y="136"/>
                  <a:pt x="130" y="136"/>
                  <a:pt x="130" y="136"/>
                </a:cubicBezTo>
                <a:cubicBezTo>
                  <a:pt x="129" y="138"/>
                  <a:pt x="128" y="141"/>
                  <a:pt x="128" y="144"/>
                </a:cubicBezTo>
                <a:cubicBezTo>
                  <a:pt x="128" y="153"/>
                  <a:pt x="135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41"/>
                  <a:pt x="159" y="138"/>
                  <a:pt x="158" y="136"/>
                </a:cubicBezTo>
                <a:cubicBezTo>
                  <a:pt x="159" y="135"/>
                  <a:pt x="160" y="134"/>
                  <a:pt x="160" y="133"/>
                </a:cubicBezTo>
                <a:moveTo>
                  <a:pt x="144" y="64"/>
                </a:moveTo>
                <a:cubicBezTo>
                  <a:pt x="167" y="64"/>
                  <a:pt x="167" y="64"/>
                  <a:pt x="167" y="64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42" y="80"/>
                  <a:pt x="142" y="80"/>
                  <a:pt x="142" y="80"/>
                </a:cubicBezTo>
                <a:lnTo>
                  <a:pt x="144" y="64"/>
                </a:lnTo>
                <a:close/>
                <a:moveTo>
                  <a:pt x="46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4" y="80"/>
                  <a:pt x="74" y="80"/>
                  <a:pt x="74" y="80"/>
                </a:cubicBezTo>
                <a:cubicBezTo>
                  <a:pt x="50" y="80"/>
                  <a:pt x="50" y="80"/>
                  <a:pt x="50" y="80"/>
                </a:cubicBezTo>
                <a:lnTo>
                  <a:pt x="46" y="64"/>
                </a:lnTo>
                <a:close/>
                <a:moveTo>
                  <a:pt x="57" y="104"/>
                </a:moveTo>
                <a:cubicBezTo>
                  <a:pt x="52" y="88"/>
                  <a:pt x="52" y="88"/>
                  <a:pt x="52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7" y="104"/>
                  <a:pt x="77" y="104"/>
                  <a:pt x="77" y="104"/>
                </a:cubicBezTo>
                <a:lnTo>
                  <a:pt x="57" y="104"/>
                </a:lnTo>
                <a:close/>
                <a:moveTo>
                  <a:pt x="59" y="112"/>
                </a:moveTo>
                <a:cubicBezTo>
                  <a:pt x="78" y="112"/>
                  <a:pt x="78" y="112"/>
                  <a:pt x="78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3" y="128"/>
                  <a:pt x="63" y="128"/>
                  <a:pt x="63" y="128"/>
                </a:cubicBezTo>
                <a:lnTo>
                  <a:pt x="59" y="112"/>
                </a:lnTo>
                <a:close/>
                <a:moveTo>
                  <a:pt x="72" y="152"/>
                </a:moveTo>
                <a:cubicBezTo>
                  <a:pt x="68" y="152"/>
                  <a:pt x="64" y="148"/>
                  <a:pt x="64" y="144"/>
                </a:cubicBezTo>
                <a:cubicBezTo>
                  <a:pt x="64" y="140"/>
                  <a:pt x="68" y="136"/>
                  <a:pt x="72" y="136"/>
                </a:cubicBezTo>
                <a:cubicBezTo>
                  <a:pt x="76" y="136"/>
                  <a:pt x="80" y="140"/>
                  <a:pt x="80" y="144"/>
                </a:cubicBezTo>
                <a:cubicBezTo>
                  <a:pt x="80" y="148"/>
                  <a:pt x="76" y="152"/>
                  <a:pt x="72" y="152"/>
                </a:cubicBezTo>
                <a:moveTo>
                  <a:pt x="104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104" y="112"/>
                  <a:pt x="104" y="112"/>
                  <a:pt x="104" y="112"/>
                </a:cubicBezTo>
                <a:lnTo>
                  <a:pt x="104" y="128"/>
                </a:lnTo>
                <a:close/>
                <a:moveTo>
                  <a:pt x="104" y="104"/>
                </a:moveTo>
                <a:cubicBezTo>
                  <a:pt x="85" y="104"/>
                  <a:pt x="85" y="104"/>
                  <a:pt x="85" y="104"/>
                </a:cubicBezTo>
                <a:cubicBezTo>
                  <a:pt x="83" y="88"/>
                  <a:pt x="83" y="88"/>
                  <a:pt x="83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04"/>
                </a:lnTo>
                <a:close/>
                <a:moveTo>
                  <a:pt x="104" y="80"/>
                </a:moveTo>
                <a:cubicBezTo>
                  <a:pt x="82" y="80"/>
                  <a:pt x="82" y="80"/>
                  <a:pt x="82" y="80"/>
                </a:cubicBezTo>
                <a:cubicBezTo>
                  <a:pt x="80" y="64"/>
                  <a:pt x="80" y="64"/>
                  <a:pt x="80" y="64"/>
                </a:cubicBezTo>
                <a:cubicBezTo>
                  <a:pt x="104" y="64"/>
                  <a:pt x="104" y="64"/>
                  <a:pt x="104" y="64"/>
                </a:cubicBezTo>
                <a:lnTo>
                  <a:pt x="104" y="80"/>
                </a:lnTo>
                <a:close/>
                <a:moveTo>
                  <a:pt x="128" y="128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30" y="112"/>
                  <a:pt x="130" y="112"/>
                  <a:pt x="130" y="112"/>
                </a:cubicBezTo>
                <a:lnTo>
                  <a:pt x="128" y="128"/>
                </a:lnTo>
                <a:close/>
                <a:moveTo>
                  <a:pt x="131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33" y="88"/>
                  <a:pt x="133" y="88"/>
                  <a:pt x="133" y="88"/>
                </a:cubicBezTo>
                <a:lnTo>
                  <a:pt x="131" y="104"/>
                </a:lnTo>
                <a:close/>
                <a:moveTo>
                  <a:pt x="134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lnTo>
                  <a:pt x="134" y="80"/>
                </a:lnTo>
                <a:close/>
                <a:moveTo>
                  <a:pt x="144" y="152"/>
                </a:moveTo>
                <a:cubicBezTo>
                  <a:pt x="140" y="152"/>
                  <a:pt x="136" y="148"/>
                  <a:pt x="136" y="144"/>
                </a:cubicBez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moveTo>
                  <a:pt x="153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8" y="112"/>
                  <a:pt x="138" y="112"/>
                  <a:pt x="138" y="112"/>
                </a:cubicBezTo>
                <a:cubicBezTo>
                  <a:pt x="156" y="112"/>
                  <a:pt x="156" y="112"/>
                  <a:pt x="156" y="112"/>
                </a:cubicBezTo>
                <a:lnTo>
                  <a:pt x="153" y="128"/>
                </a:lnTo>
                <a:close/>
                <a:moveTo>
                  <a:pt x="139" y="104"/>
                </a:moveTo>
                <a:cubicBezTo>
                  <a:pt x="141" y="88"/>
                  <a:pt x="141" y="88"/>
                  <a:pt x="141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8" y="104"/>
                  <a:pt x="158" y="104"/>
                  <a:pt x="158" y="104"/>
                </a:cubicBezTo>
                <a:lnTo>
                  <a:pt x="139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264"/>
          <p:cNvSpPr>
            <a:spLocks noEditPoints="1"/>
          </p:cNvSpPr>
          <p:nvPr/>
        </p:nvSpPr>
        <p:spPr bwMode="auto">
          <a:xfrm>
            <a:off x="2187653" y="2398190"/>
            <a:ext cx="334275" cy="305066"/>
          </a:xfrm>
          <a:custGeom>
            <a:avLst/>
            <a:gdLst>
              <a:gd name="T0" fmla="*/ 92 w 176"/>
              <a:gd name="T1" fmla="*/ 40 h 160"/>
              <a:gd name="T2" fmla="*/ 95 w 176"/>
              <a:gd name="T3" fmla="*/ 33 h 160"/>
              <a:gd name="T4" fmla="*/ 132 w 176"/>
              <a:gd name="T5" fmla="*/ 24 h 160"/>
              <a:gd name="T6" fmla="*/ 132 w 176"/>
              <a:gd name="T7" fmla="*/ 16 h 160"/>
              <a:gd name="T8" fmla="*/ 95 w 176"/>
              <a:gd name="T9" fmla="*/ 7 h 160"/>
              <a:gd name="T10" fmla="*/ 92 w 176"/>
              <a:gd name="T11" fmla="*/ 0 h 160"/>
              <a:gd name="T12" fmla="*/ 73 w 176"/>
              <a:gd name="T13" fmla="*/ 17 h 160"/>
              <a:gd name="T14" fmla="*/ 73 w 176"/>
              <a:gd name="T15" fmla="*/ 23 h 160"/>
              <a:gd name="T16" fmla="*/ 160 w 176"/>
              <a:gd name="T17" fmla="*/ 133 h 160"/>
              <a:gd name="T18" fmla="*/ 176 w 176"/>
              <a:gd name="T19" fmla="*/ 61 h 160"/>
              <a:gd name="T20" fmla="*/ 176 w 176"/>
              <a:gd name="T21" fmla="*/ 60 h 160"/>
              <a:gd name="T22" fmla="*/ 44 w 176"/>
              <a:gd name="T23" fmla="*/ 56 h 160"/>
              <a:gd name="T24" fmla="*/ 38 w 176"/>
              <a:gd name="T25" fmla="*/ 35 h 160"/>
              <a:gd name="T26" fmla="*/ 4 w 176"/>
              <a:gd name="T27" fmla="*/ 32 h 160"/>
              <a:gd name="T28" fmla="*/ 4 w 176"/>
              <a:gd name="T29" fmla="*/ 40 h 160"/>
              <a:gd name="T30" fmla="*/ 56 w 176"/>
              <a:gd name="T31" fmla="*/ 133 h 160"/>
              <a:gd name="T32" fmla="*/ 58 w 176"/>
              <a:gd name="T33" fmla="*/ 136 h 160"/>
              <a:gd name="T34" fmla="*/ 72 w 176"/>
              <a:gd name="T35" fmla="*/ 160 h 160"/>
              <a:gd name="T36" fmla="*/ 86 w 176"/>
              <a:gd name="T37" fmla="*/ 136 h 160"/>
              <a:gd name="T38" fmla="*/ 128 w 176"/>
              <a:gd name="T39" fmla="*/ 144 h 160"/>
              <a:gd name="T40" fmla="*/ 160 w 176"/>
              <a:gd name="T41" fmla="*/ 144 h 160"/>
              <a:gd name="T42" fmla="*/ 160 w 176"/>
              <a:gd name="T43" fmla="*/ 133 h 160"/>
              <a:gd name="T44" fmla="*/ 167 w 176"/>
              <a:gd name="T45" fmla="*/ 64 h 160"/>
              <a:gd name="T46" fmla="*/ 142 w 176"/>
              <a:gd name="T47" fmla="*/ 80 h 160"/>
              <a:gd name="T48" fmla="*/ 46 w 176"/>
              <a:gd name="T49" fmla="*/ 64 h 160"/>
              <a:gd name="T50" fmla="*/ 74 w 176"/>
              <a:gd name="T51" fmla="*/ 80 h 160"/>
              <a:gd name="T52" fmla="*/ 46 w 176"/>
              <a:gd name="T53" fmla="*/ 64 h 160"/>
              <a:gd name="T54" fmla="*/ 52 w 176"/>
              <a:gd name="T55" fmla="*/ 88 h 160"/>
              <a:gd name="T56" fmla="*/ 77 w 176"/>
              <a:gd name="T57" fmla="*/ 104 h 160"/>
              <a:gd name="T58" fmla="*/ 59 w 176"/>
              <a:gd name="T59" fmla="*/ 112 h 160"/>
              <a:gd name="T60" fmla="*/ 80 w 176"/>
              <a:gd name="T61" fmla="*/ 128 h 160"/>
              <a:gd name="T62" fmla="*/ 59 w 176"/>
              <a:gd name="T63" fmla="*/ 112 h 160"/>
              <a:gd name="T64" fmla="*/ 64 w 176"/>
              <a:gd name="T65" fmla="*/ 144 h 160"/>
              <a:gd name="T66" fmla="*/ 80 w 176"/>
              <a:gd name="T67" fmla="*/ 144 h 160"/>
              <a:gd name="T68" fmla="*/ 104 w 176"/>
              <a:gd name="T69" fmla="*/ 128 h 160"/>
              <a:gd name="T70" fmla="*/ 86 w 176"/>
              <a:gd name="T71" fmla="*/ 112 h 160"/>
              <a:gd name="T72" fmla="*/ 104 w 176"/>
              <a:gd name="T73" fmla="*/ 128 h 160"/>
              <a:gd name="T74" fmla="*/ 85 w 176"/>
              <a:gd name="T75" fmla="*/ 104 h 160"/>
              <a:gd name="T76" fmla="*/ 104 w 176"/>
              <a:gd name="T77" fmla="*/ 88 h 160"/>
              <a:gd name="T78" fmla="*/ 104 w 176"/>
              <a:gd name="T79" fmla="*/ 80 h 160"/>
              <a:gd name="T80" fmla="*/ 80 w 176"/>
              <a:gd name="T81" fmla="*/ 64 h 160"/>
              <a:gd name="T82" fmla="*/ 104 w 176"/>
              <a:gd name="T83" fmla="*/ 80 h 160"/>
              <a:gd name="T84" fmla="*/ 112 w 176"/>
              <a:gd name="T85" fmla="*/ 128 h 160"/>
              <a:gd name="T86" fmla="*/ 130 w 176"/>
              <a:gd name="T87" fmla="*/ 112 h 160"/>
              <a:gd name="T88" fmla="*/ 131 w 176"/>
              <a:gd name="T89" fmla="*/ 104 h 160"/>
              <a:gd name="T90" fmla="*/ 112 w 176"/>
              <a:gd name="T91" fmla="*/ 88 h 160"/>
              <a:gd name="T92" fmla="*/ 131 w 176"/>
              <a:gd name="T93" fmla="*/ 104 h 160"/>
              <a:gd name="T94" fmla="*/ 112 w 176"/>
              <a:gd name="T95" fmla="*/ 80 h 160"/>
              <a:gd name="T96" fmla="*/ 136 w 176"/>
              <a:gd name="T97" fmla="*/ 64 h 160"/>
              <a:gd name="T98" fmla="*/ 144 w 176"/>
              <a:gd name="T99" fmla="*/ 152 h 160"/>
              <a:gd name="T100" fmla="*/ 144 w 176"/>
              <a:gd name="T101" fmla="*/ 136 h 160"/>
              <a:gd name="T102" fmla="*/ 144 w 176"/>
              <a:gd name="T103" fmla="*/ 152 h 160"/>
              <a:gd name="T104" fmla="*/ 136 w 176"/>
              <a:gd name="T105" fmla="*/ 128 h 160"/>
              <a:gd name="T106" fmla="*/ 156 w 176"/>
              <a:gd name="T107" fmla="*/ 112 h 160"/>
              <a:gd name="T108" fmla="*/ 139 w 176"/>
              <a:gd name="T109" fmla="*/ 104 h 160"/>
              <a:gd name="T110" fmla="*/ 162 w 176"/>
              <a:gd name="T111" fmla="*/ 88 h 160"/>
              <a:gd name="T112" fmla="*/ 139 w 176"/>
              <a:gd name="T11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89" y="39"/>
                </a:moveTo>
                <a:cubicBezTo>
                  <a:pt x="90" y="40"/>
                  <a:pt x="91" y="40"/>
                  <a:pt x="92" y="40"/>
                </a:cubicBezTo>
                <a:cubicBezTo>
                  <a:pt x="94" y="40"/>
                  <a:pt x="96" y="38"/>
                  <a:pt x="96" y="36"/>
                </a:cubicBezTo>
                <a:cubicBezTo>
                  <a:pt x="96" y="35"/>
                  <a:pt x="96" y="34"/>
                  <a:pt x="95" y="33"/>
                </a:cubicBezTo>
                <a:cubicBezTo>
                  <a:pt x="86" y="24"/>
                  <a:pt x="86" y="24"/>
                  <a:pt x="86" y="24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4" y="24"/>
                  <a:pt x="136" y="22"/>
                  <a:pt x="136" y="20"/>
                </a:cubicBezTo>
                <a:cubicBezTo>
                  <a:pt x="136" y="18"/>
                  <a:pt x="134" y="16"/>
                  <a:pt x="132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95" y="7"/>
                  <a:pt x="95" y="7"/>
                  <a:pt x="95" y="7"/>
                </a:cubicBezTo>
                <a:cubicBezTo>
                  <a:pt x="96" y="6"/>
                  <a:pt x="96" y="5"/>
                  <a:pt x="96" y="4"/>
                </a:cubicBezTo>
                <a:cubicBezTo>
                  <a:pt x="96" y="2"/>
                  <a:pt x="94" y="0"/>
                  <a:pt x="92" y="0"/>
                </a:cubicBezTo>
                <a:cubicBezTo>
                  <a:pt x="91" y="0"/>
                  <a:pt x="90" y="0"/>
                  <a:pt x="89" y="1"/>
                </a:cubicBezTo>
                <a:cubicBezTo>
                  <a:pt x="73" y="17"/>
                  <a:pt x="73" y="17"/>
                  <a:pt x="73" y="17"/>
                </a:cubicBezTo>
                <a:cubicBezTo>
                  <a:pt x="72" y="18"/>
                  <a:pt x="72" y="19"/>
                  <a:pt x="72" y="20"/>
                </a:cubicBezTo>
                <a:cubicBezTo>
                  <a:pt x="72" y="21"/>
                  <a:pt x="72" y="22"/>
                  <a:pt x="73" y="23"/>
                </a:cubicBezTo>
                <a:lnTo>
                  <a:pt x="89" y="39"/>
                </a:lnTo>
                <a:close/>
                <a:moveTo>
                  <a:pt x="160" y="133"/>
                </a:moveTo>
                <a:cubicBezTo>
                  <a:pt x="160" y="133"/>
                  <a:pt x="160" y="133"/>
                  <a:pt x="160" y="133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0"/>
                  <a:pt x="176" y="60"/>
                </a:cubicBezTo>
                <a:cubicBezTo>
                  <a:pt x="176" y="58"/>
                  <a:pt x="174" y="56"/>
                  <a:pt x="172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3"/>
                  <a:pt x="36" y="32"/>
                  <a:pt x="3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7" y="134"/>
                  <a:pt x="57" y="135"/>
                  <a:pt x="58" y="136"/>
                </a:cubicBezTo>
                <a:cubicBezTo>
                  <a:pt x="57" y="138"/>
                  <a:pt x="56" y="141"/>
                  <a:pt x="56" y="144"/>
                </a:cubicBezTo>
                <a:cubicBezTo>
                  <a:pt x="56" y="153"/>
                  <a:pt x="63" y="160"/>
                  <a:pt x="72" y="160"/>
                </a:cubicBezTo>
                <a:cubicBezTo>
                  <a:pt x="81" y="160"/>
                  <a:pt x="88" y="153"/>
                  <a:pt x="88" y="144"/>
                </a:cubicBezTo>
                <a:cubicBezTo>
                  <a:pt x="88" y="141"/>
                  <a:pt x="87" y="138"/>
                  <a:pt x="86" y="136"/>
                </a:cubicBezTo>
                <a:cubicBezTo>
                  <a:pt x="130" y="136"/>
                  <a:pt x="130" y="136"/>
                  <a:pt x="130" y="136"/>
                </a:cubicBezTo>
                <a:cubicBezTo>
                  <a:pt x="129" y="138"/>
                  <a:pt x="128" y="141"/>
                  <a:pt x="128" y="144"/>
                </a:cubicBezTo>
                <a:cubicBezTo>
                  <a:pt x="128" y="153"/>
                  <a:pt x="135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41"/>
                  <a:pt x="159" y="138"/>
                  <a:pt x="158" y="136"/>
                </a:cubicBezTo>
                <a:cubicBezTo>
                  <a:pt x="159" y="135"/>
                  <a:pt x="160" y="134"/>
                  <a:pt x="160" y="133"/>
                </a:cubicBezTo>
                <a:moveTo>
                  <a:pt x="144" y="64"/>
                </a:moveTo>
                <a:cubicBezTo>
                  <a:pt x="167" y="64"/>
                  <a:pt x="167" y="64"/>
                  <a:pt x="167" y="64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42" y="80"/>
                  <a:pt x="142" y="80"/>
                  <a:pt x="142" y="80"/>
                </a:cubicBezTo>
                <a:lnTo>
                  <a:pt x="144" y="64"/>
                </a:lnTo>
                <a:close/>
                <a:moveTo>
                  <a:pt x="46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4" y="80"/>
                  <a:pt x="74" y="80"/>
                  <a:pt x="74" y="80"/>
                </a:cubicBezTo>
                <a:cubicBezTo>
                  <a:pt x="50" y="80"/>
                  <a:pt x="50" y="80"/>
                  <a:pt x="50" y="80"/>
                </a:cubicBezTo>
                <a:lnTo>
                  <a:pt x="46" y="64"/>
                </a:lnTo>
                <a:close/>
                <a:moveTo>
                  <a:pt x="57" y="104"/>
                </a:moveTo>
                <a:cubicBezTo>
                  <a:pt x="52" y="88"/>
                  <a:pt x="52" y="88"/>
                  <a:pt x="52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7" y="104"/>
                  <a:pt x="77" y="104"/>
                  <a:pt x="77" y="104"/>
                </a:cubicBezTo>
                <a:lnTo>
                  <a:pt x="57" y="104"/>
                </a:lnTo>
                <a:close/>
                <a:moveTo>
                  <a:pt x="59" y="112"/>
                </a:moveTo>
                <a:cubicBezTo>
                  <a:pt x="78" y="112"/>
                  <a:pt x="78" y="112"/>
                  <a:pt x="78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3" y="128"/>
                  <a:pt x="63" y="128"/>
                  <a:pt x="63" y="128"/>
                </a:cubicBezTo>
                <a:lnTo>
                  <a:pt x="59" y="112"/>
                </a:lnTo>
                <a:close/>
                <a:moveTo>
                  <a:pt x="72" y="152"/>
                </a:moveTo>
                <a:cubicBezTo>
                  <a:pt x="68" y="152"/>
                  <a:pt x="64" y="148"/>
                  <a:pt x="64" y="144"/>
                </a:cubicBezTo>
                <a:cubicBezTo>
                  <a:pt x="64" y="140"/>
                  <a:pt x="68" y="136"/>
                  <a:pt x="72" y="136"/>
                </a:cubicBezTo>
                <a:cubicBezTo>
                  <a:pt x="76" y="136"/>
                  <a:pt x="80" y="140"/>
                  <a:pt x="80" y="144"/>
                </a:cubicBezTo>
                <a:cubicBezTo>
                  <a:pt x="80" y="148"/>
                  <a:pt x="76" y="152"/>
                  <a:pt x="72" y="152"/>
                </a:cubicBezTo>
                <a:moveTo>
                  <a:pt x="104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104" y="112"/>
                  <a:pt x="104" y="112"/>
                  <a:pt x="104" y="112"/>
                </a:cubicBezTo>
                <a:lnTo>
                  <a:pt x="104" y="128"/>
                </a:lnTo>
                <a:close/>
                <a:moveTo>
                  <a:pt x="104" y="104"/>
                </a:moveTo>
                <a:cubicBezTo>
                  <a:pt x="85" y="104"/>
                  <a:pt x="85" y="104"/>
                  <a:pt x="85" y="104"/>
                </a:cubicBezTo>
                <a:cubicBezTo>
                  <a:pt x="83" y="88"/>
                  <a:pt x="83" y="88"/>
                  <a:pt x="83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04"/>
                </a:lnTo>
                <a:close/>
                <a:moveTo>
                  <a:pt x="104" y="80"/>
                </a:moveTo>
                <a:cubicBezTo>
                  <a:pt x="82" y="80"/>
                  <a:pt x="82" y="80"/>
                  <a:pt x="82" y="80"/>
                </a:cubicBezTo>
                <a:cubicBezTo>
                  <a:pt x="80" y="64"/>
                  <a:pt x="80" y="64"/>
                  <a:pt x="80" y="64"/>
                </a:cubicBezTo>
                <a:cubicBezTo>
                  <a:pt x="104" y="64"/>
                  <a:pt x="104" y="64"/>
                  <a:pt x="104" y="64"/>
                </a:cubicBezTo>
                <a:lnTo>
                  <a:pt x="104" y="80"/>
                </a:lnTo>
                <a:close/>
                <a:moveTo>
                  <a:pt x="128" y="128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30" y="112"/>
                  <a:pt x="130" y="112"/>
                  <a:pt x="130" y="112"/>
                </a:cubicBezTo>
                <a:lnTo>
                  <a:pt x="128" y="128"/>
                </a:lnTo>
                <a:close/>
                <a:moveTo>
                  <a:pt x="131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33" y="88"/>
                  <a:pt x="133" y="88"/>
                  <a:pt x="133" y="88"/>
                </a:cubicBezTo>
                <a:lnTo>
                  <a:pt x="131" y="104"/>
                </a:lnTo>
                <a:close/>
                <a:moveTo>
                  <a:pt x="134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lnTo>
                  <a:pt x="134" y="80"/>
                </a:lnTo>
                <a:close/>
                <a:moveTo>
                  <a:pt x="144" y="152"/>
                </a:moveTo>
                <a:cubicBezTo>
                  <a:pt x="140" y="152"/>
                  <a:pt x="136" y="148"/>
                  <a:pt x="136" y="144"/>
                </a:cubicBez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moveTo>
                  <a:pt x="153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8" y="112"/>
                  <a:pt x="138" y="112"/>
                  <a:pt x="138" y="112"/>
                </a:cubicBezTo>
                <a:cubicBezTo>
                  <a:pt x="156" y="112"/>
                  <a:pt x="156" y="112"/>
                  <a:pt x="156" y="112"/>
                </a:cubicBezTo>
                <a:lnTo>
                  <a:pt x="153" y="128"/>
                </a:lnTo>
                <a:close/>
                <a:moveTo>
                  <a:pt x="139" y="104"/>
                </a:moveTo>
                <a:cubicBezTo>
                  <a:pt x="141" y="88"/>
                  <a:pt x="141" y="88"/>
                  <a:pt x="141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8" y="104"/>
                  <a:pt x="158" y="104"/>
                  <a:pt x="158" y="104"/>
                </a:cubicBezTo>
                <a:lnTo>
                  <a:pt x="139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265"/>
          <p:cNvSpPr>
            <a:spLocks noEditPoints="1"/>
          </p:cNvSpPr>
          <p:nvPr/>
        </p:nvSpPr>
        <p:spPr bwMode="auto">
          <a:xfrm>
            <a:off x="2826995" y="2398190"/>
            <a:ext cx="334275" cy="305066"/>
          </a:xfrm>
          <a:custGeom>
            <a:avLst/>
            <a:gdLst>
              <a:gd name="T0" fmla="*/ 104 w 176"/>
              <a:gd name="T1" fmla="*/ 28 h 160"/>
              <a:gd name="T2" fmla="*/ 108 w 176"/>
              <a:gd name="T3" fmla="*/ 48 h 160"/>
              <a:gd name="T4" fmla="*/ 112 w 176"/>
              <a:gd name="T5" fmla="*/ 28 h 160"/>
              <a:gd name="T6" fmla="*/ 132 w 176"/>
              <a:gd name="T7" fmla="*/ 24 h 160"/>
              <a:gd name="T8" fmla="*/ 112 w 176"/>
              <a:gd name="T9" fmla="*/ 20 h 160"/>
              <a:gd name="T10" fmla="*/ 108 w 176"/>
              <a:gd name="T11" fmla="*/ 0 h 160"/>
              <a:gd name="T12" fmla="*/ 104 w 176"/>
              <a:gd name="T13" fmla="*/ 20 h 160"/>
              <a:gd name="T14" fmla="*/ 84 w 176"/>
              <a:gd name="T15" fmla="*/ 24 h 160"/>
              <a:gd name="T16" fmla="*/ 160 w 176"/>
              <a:gd name="T17" fmla="*/ 133 h 160"/>
              <a:gd name="T18" fmla="*/ 176 w 176"/>
              <a:gd name="T19" fmla="*/ 61 h 160"/>
              <a:gd name="T20" fmla="*/ 176 w 176"/>
              <a:gd name="T21" fmla="*/ 60 h 160"/>
              <a:gd name="T22" fmla="*/ 44 w 176"/>
              <a:gd name="T23" fmla="*/ 56 h 160"/>
              <a:gd name="T24" fmla="*/ 38 w 176"/>
              <a:gd name="T25" fmla="*/ 35 h 160"/>
              <a:gd name="T26" fmla="*/ 4 w 176"/>
              <a:gd name="T27" fmla="*/ 32 h 160"/>
              <a:gd name="T28" fmla="*/ 4 w 176"/>
              <a:gd name="T29" fmla="*/ 40 h 160"/>
              <a:gd name="T30" fmla="*/ 56 w 176"/>
              <a:gd name="T31" fmla="*/ 133 h 160"/>
              <a:gd name="T32" fmla="*/ 58 w 176"/>
              <a:gd name="T33" fmla="*/ 136 h 160"/>
              <a:gd name="T34" fmla="*/ 72 w 176"/>
              <a:gd name="T35" fmla="*/ 160 h 160"/>
              <a:gd name="T36" fmla="*/ 86 w 176"/>
              <a:gd name="T37" fmla="*/ 136 h 160"/>
              <a:gd name="T38" fmla="*/ 128 w 176"/>
              <a:gd name="T39" fmla="*/ 144 h 160"/>
              <a:gd name="T40" fmla="*/ 160 w 176"/>
              <a:gd name="T41" fmla="*/ 144 h 160"/>
              <a:gd name="T42" fmla="*/ 160 w 176"/>
              <a:gd name="T43" fmla="*/ 133 h 160"/>
              <a:gd name="T44" fmla="*/ 167 w 176"/>
              <a:gd name="T45" fmla="*/ 64 h 160"/>
              <a:gd name="T46" fmla="*/ 142 w 176"/>
              <a:gd name="T47" fmla="*/ 80 h 160"/>
              <a:gd name="T48" fmla="*/ 46 w 176"/>
              <a:gd name="T49" fmla="*/ 64 h 160"/>
              <a:gd name="T50" fmla="*/ 74 w 176"/>
              <a:gd name="T51" fmla="*/ 80 h 160"/>
              <a:gd name="T52" fmla="*/ 46 w 176"/>
              <a:gd name="T53" fmla="*/ 64 h 160"/>
              <a:gd name="T54" fmla="*/ 52 w 176"/>
              <a:gd name="T55" fmla="*/ 88 h 160"/>
              <a:gd name="T56" fmla="*/ 77 w 176"/>
              <a:gd name="T57" fmla="*/ 104 h 160"/>
              <a:gd name="T58" fmla="*/ 59 w 176"/>
              <a:gd name="T59" fmla="*/ 112 h 160"/>
              <a:gd name="T60" fmla="*/ 80 w 176"/>
              <a:gd name="T61" fmla="*/ 128 h 160"/>
              <a:gd name="T62" fmla="*/ 59 w 176"/>
              <a:gd name="T63" fmla="*/ 112 h 160"/>
              <a:gd name="T64" fmla="*/ 64 w 176"/>
              <a:gd name="T65" fmla="*/ 144 h 160"/>
              <a:gd name="T66" fmla="*/ 80 w 176"/>
              <a:gd name="T67" fmla="*/ 144 h 160"/>
              <a:gd name="T68" fmla="*/ 104 w 176"/>
              <a:gd name="T69" fmla="*/ 128 h 160"/>
              <a:gd name="T70" fmla="*/ 86 w 176"/>
              <a:gd name="T71" fmla="*/ 112 h 160"/>
              <a:gd name="T72" fmla="*/ 104 w 176"/>
              <a:gd name="T73" fmla="*/ 128 h 160"/>
              <a:gd name="T74" fmla="*/ 85 w 176"/>
              <a:gd name="T75" fmla="*/ 104 h 160"/>
              <a:gd name="T76" fmla="*/ 104 w 176"/>
              <a:gd name="T77" fmla="*/ 88 h 160"/>
              <a:gd name="T78" fmla="*/ 104 w 176"/>
              <a:gd name="T79" fmla="*/ 80 h 160"/>
              <a:gd name="T80" fmla="*/ 80 w 176"/>
              <a:gd name="T81" fmla="*/ 64 h 160"/>
              <a:gd name="T82" fmla="*/ 104 w 176"/>
              <a:gd name="T83" fmla="*/ 80 h 160"/>
              <a:gd name="T84" fmla="*/ 112 w 176"/>
              <a:gd name="T85" fmla="*/ 128 h 160"/>
              <a:gd name="T86" fmla="*/ 130 w 176"/>
              <a:gd name="T87" fmla="*/ 112 h 160"/>
              <a:gd name="T88" fmla="*/ 131 w 176"/>
              <a:gd name="T89" fmla="*/ 104 h 160"/>
              <a:gd name="T90" fmla="*/ 112 w 176"/>
              <a:gd name="T91" fmla="*/ 88 h 160"/>
              <a:gd name="T92" fmla="*/ 131 w 176"/>
              <a:gd name="T93" fmla="*/ 104 h 160"/>
              <a:gd name="T94" fmla="*/ 112 w 176"/>
              <a:gd name="T95" fmla="*/ 80 h 160"/>
              <a:gd name="T96" fmla="*/ 136 w 176"/>
              <a:gd name="T97" fmla="*/ 64 h 160"/>
              <a:gd name="T98" fmla="*/ 144 w 176"/>
              <a:gd name="T99" fmla="*/ 152 h 160"/>
              <a:gd name="T100" fmla="*/ 144 w 176"/>
              <a:gd name="T101" fmla="*/ 136 h 160"/>
              <a:gd name="T102" fmla="*/ 144 w 176"/>
              <a:gd name="T103" fmla="*/ 152 h 160"/>
              <a:gd name="T104" fmla="*/ 136 w 176"/>
              <a:gd name="T105" fmla="*/ 128 h 160"/>
              <a:gd name="T106" fmla="*/ 156 w 176"/>
              <a:gd name="T107" fmla="*/ 112 h 160"/>
              <a:gd name="T108" fmla="*/ 139 w 176"/>
              <a:gd name="T109" fmla="*/ 104 h 160"/>
              <a:gd name="T110" fmla="*/ 162 w 176"/>
              <a:gd name="T111" fmla="*/ 88 h 160"/>
              <a:gd name="T112" fmla="*/ 139 w 176"/>
              <a:gd name="T113" fmla="*/ 10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88" y="28"/>
                </a:moveTo>
                <a:cubicBezTo>
                  <a:pt x="104" y="28"/>
                  <a:pt x="104" y="28"/>
                  <a:pt x="104" y="28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46"/>
                  <a:pt x="106" y="48"/>
                  <a:pt x="108" y="48"/>
                </a:cubicBezTo>
                <a:cubicBezTo>
                  <a:pt x="110" y="48"/>
                  <a:pt x="112" y="46"/>
                  <a:pt x="112" y="44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30" y="28"/>
                  <a:pt x="132" y="26"/>
                  <a:pt x="132" y="24"/>
                </a:cubicBezTo>
                <a:cubicBezTo>
                  <a:pt x="132" y="22"/>
                  <a:pt x="130" y="20"/>
                  <a:pt x="128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2"/>
                  <a:pt x="110" y="0"/>
                  <a:pt x="108" y="0"/>
                </a:cubicBezTo>
                <a:cubicBezTo>
                  <a:pt x="106" y="0"/>
                  <a:pt x="104" y="2"/>
                  <a:pt x="104" y="4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6" y="20"/>
                  <a:pt x="84" y="22"/>
                  <a:pt x="84" y="24"/>
                </a:cubicBezTo>
                <a:cubicBezTo>
                  <a:pt x="84" y="26"/>
                  <a:pt x="86" y="28"/>
                  <a:pt x="88" y="28"/>
                </a:cubicBezTo>
                <a:moveTo>
                  <a:pt x="160" y="133"/>
                </a:moveTo>
                <a:cubicBezTo>
                  <a:pt x="160" y="133"/>
                  <a:pt x="160" y="133"/>
                  <a:pt x="160" y="133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1"/>
                  <a:pt x="176" y="61"/>
                </a:cubicBezTo>
                <a:cubicBezTo>
                  <a:pt x="176" y="61"/>
                  <a:pt x="176" y="60"/>
                  <a:pt x="176" y="60"/>
                </a:cubicBezTo>
                <a:cubicBezTo>
                  <a:pt x="176" y="58"/>
                  <a:pt x="174" y="56"/>
                  <a:pt x="172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3"/>
                  <a:pt x="36" y="32"/>
                  <a:pt x="3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7" y="134"/>
                  <a:pt x="57" y="135"/>
                  <a:pt x="58" y="136"/>
                </a:cubicBezTo>
                <a:cubicBezTo>
                  <a:pt x="57" y="138"/>
                  <a:pt x="56" y="141"/>
                  <a:pt x="56" y="144"/>
                </a:cubicBezTo>
                <a:cubicBezTo>
                  <a:pt x="56" y="153"/>
                  <a:pt x="63" y="160"/>
                  <a:pt x="72" y="160"/>
                </a:cubicBezTo>
                <a:cubicBezTo>
                  <a:pt x="81" y="160"/>
                  <a:pt x="88" y="153"/>
                  <a:pt x="88" y="144"/>
                </a:cubicBezTo>
                <a:cubicBezTo>
                  <a:pt x="88" y="141"/>
                  <a:pt x="87" y="138"/>
                  <a:pt x="86" y="136"/>
                </a:cubicBezTo>
                <a:cubicBezTo>
                  <a:pt x="130" y="136"/>
                  <a:pt x="130" y="136"/>
                  <a:pt x="130" y="136"/>
                </a:cubicBezTo>
                <a:cubicBezTo>
                  <a:pt x="129" y="138"/>
                  <a:pt x="128" y="141"/>
                  <a:pt x="128" y="144"/>
                </a:cubicBezTo>
                <a:cubicBezTo>
                  <a:pt x="128" y="153"/>
                  <a:pt x="135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141"/>
                  <a:pt x="159" y="138"/>
                  <a:pt x="158" y="136"/>
                </a:cubicBezTo>
                <a:cubicBezTo>
                  <a:pt x="159" y="135"/>
                  <a:pt x="160" y="134"/>
                  <a:pt x="160" y="133"/>
                </a:cubicBezTo>
                <a:moveTo>
                  <a:pt x="144" y="64"/>
                </a:moveTo>
                <a:cubicBezTo>
                  <a:pt x="167" y="64"/>
                  <a:pt x="167" y="64"/>
                  <a:pt x="167" y="64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42" y="80"/>
                  <a:pt x="142" y="80"/>
                  <a:pt x="142" y="80"/>
                </a:cubicBezTo>
                <a:lnTo>
                  <a:pt x="144" y="64"/>
                </a:lnTo>
                <a:close/>
                <a:moveTo>
                  <a:pt x="46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74" y="80"/>
                  <a:pt x="74" y="80"/>
                  <a:pt x="74" y="80"/>
                </a:cubicBezTo>
                <a:cubicBezTo>
                  <a:pt x="50" y="80"/>
                  <a:pt x="50" y="80"/>
                  <a:pt x="50" y="80"/>
                </a:cubicBezTo>
                <a:lnTo>
                  <a:pt x="46" y="64"/>
                </a:lnTo>
                <a:close/>
                <a:moveTo>
                  <a:pt x="57" y="104"/>
                </a:moveTo>
                <a:cubicBezTo>
                  <a:pt x="52" y="88"/>
                  <a:pt x="52" y="88"/>
                  <a:pt x="52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7" y="104"/>
                  <a:pt x="77" y="104"/>
                  <a:pt x="77" y="104"/>
                </a:cubicBezTo>
                <a:lnTo>
                  <a:pt x="57" y="104"/>
                </a:lnTo>
                <a:close/>
                <a:moveTo>
                  <a:pt x="59" y="112"/>
                </a:moveTo>
                <a:cubicBezTo>
                  <a:pt x="78" y="112"/>
                  <a:pt x="78" y="112"/>
                  <a:pt x="78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3" y="128"/>
                  <a:pt x="63" y="128"/>
                  <a:pt x="63" y="128"/>
                </a:cubicBezTo>
                <a:lnTo>
                  <a:pt x="59" y="112"/>
                </a:lnTo>
                <a:close/>
                <a:moveTo>
                  <a:pt x="72" y="152"/>
                </a:moveTo>
                <a:cubicBezTo>
                  <a:pt x="68" y="152"/>
                  <a:pt x="64" y="148"/>
                  <a:pt x="64" y="144"/>
                </a:cubicBezTo>
                <a:cubicBezTo>
                  <a:pt x="64" y="140"/>
                  <a:pt x="68" y="136"/>
                  <a:pt x="72" y="136"/>
                </a:cubicBezTo>
                <a:cubicBezTo>
                  <a:pt x="76" y="136"/>
                  <a:pt x="80" y="140"/>
                  <a:pt x="80" y="144"/>
                </a:cubicBezTo>
                <a:cubicBezTo>
                  <a:pt x="80" y="148"/>
                  <a:pt x="76" y="152"/>
                  <a:pt x="72" y="152"/>
                </a:cubicBezTo>
                <a:moveTo>
                  <a:pt x="104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104" y="112"/>
                  <a:pt x="104" y="112"/>
                  <a:pt x="104" y="112"/>
                </a:cubicBezTo>
                <a:lnTo>
                  <a:pt x="104" y="128"/>
                </a:lnTo>
                <a:close/>
                <a:moveTo>
                  <a:pt x="104" y="104"/>
                </a:moveTo>
                <a:cubicBezTo>
                  <a:pt x="85" y="104"/>
                  <a:pt x="85" y="104"/>
                  <a:pt x="85" y="104"/>
                </a:cubicBezTo>
                <a:cubicBezTo>
                  <a:pt x="83" y="88"/>
                  <a:pt x="83" y="88"/>
                  <a:pt x="83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104"/>
                </a:lnTo>
                <a:close/>
                <a:moveTo>
                  <a:pt x="104" y="80"/>
                </a:moveTo>
                <a:cubicBezTo>
                  <a:pt x="82" y="80"/>
                  <a:pt x="82" y="80"/>
                  <a:pt x="82" y="80"/>
                </a:cubicBezTo>
                <a:cubicBezTo>
                  <a:pt x="80" y="64"/>
                  <a:pt x="80" y="64"/>
                  <a:pt x="80" y="64"/>
                </a:cubicBezTo>
                <a:cubicBezTo>
                  <a:pt x="104" y="64"/>
                  <a:pt x="104" y="64"/>
                  <a:pt x="104" y="64"/>
                </a:cubicBezTo>
                <a:lnTo>
                  <a:pt x="104" y="80"/>
                </a:lnTo>
                <a:close/>
                <a:moveTo>
                  <a:pt x="128" y="128"/>
                </a:moveTo>
                <a:cubicBezTo>
                  <a:pt x="112" y="128"/>
                  <a:pt x="112" y="128"/>
                  <a:pt x="112" y="128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30" y="112"/>
                  <a:pt x="130" y="112"/>
                  <a:pt x="130" y="112"/>
                </a:cubicBezTo>
                <a:lnTo>
                  <a:pt x="128" y="128"/>
                </a:lnTo>
                <a:close/>
                <a:moveTo>
                  <a:pt x="131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33" y="88"/>
                  <a:pt x="133" y="88"/>
                  <a:pt x="133" y="88"/>
                </a:cubicBezTo>
                <a:lnTo>
                  <a:pt x="131" y="104"/>
                </a:lnTo>
                <a:close/>
                <a:moveTo>
                  <a:pt x="134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36" y="64"/>
                  <a:pt x="136" y="64"/>
                  <a:pt x="136" y="64"/>
                </a:cubicBezTo>
                <a:lnTo>
                  <a:pt x="134" y="80"/>
                </a:lnTo>
                <a:close/>
                <a:moveTo>
                  <a:pt x="144" y="152"/>
                </a:moveTo>
                <a:cubicBezTo>
                  <a:pt x="140" y="152"/>
                  <a:pt x="136" y="148"/>
                  <a:pt x="136" y="144"/>
                </a:cubicBez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moveTo>
                  <a:pt x="153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8" y="112"/>
                  <a:pt x="138" y="112"/>
                  <a:pt x="138" y="112"/>
                </a:cubicBezTo>
                <a:cubicBezTo>
                  <a:pt x="156" y="112"/>
                  <a:pt x="156" y="112"/>
                  <a:pt x="156" y="112"/>
                </a:cubicBezTo>
                <a:lnTo>
                  <a:pt x="153" y="128"/>
                </a:lnTo>
                <a:close/>
                <a:moveTo>
                  <a:pt x="139" y="104"/>
                </a:moveTo>
                <a:cubicBezTo>
                  <a:pt x="141" y="88"/>
                  <a:pt x="141" y="88"/>
                  <a:pt x="141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8" y="104"/>
                  <a:pt x="158" y="104"/>
                  <a:pt x="158" y="104"/>
                </a:cubicBezTo>
                <a:lnTo>
                  <a:pt x="139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266"/>
          <p:cNvSpPr>
            <a:spLocks noEditPoints="1"/>
          </p:cNvSpPr>
          <p:nvPr/>
        </p:nvSpPr>
        <p:spPr bwMode="auto">
          <a:xfrm>
            <a:off x="3466336" y="2420908"/>
            <a:ext cx="334275" cy="266122"/>
          </a:xfrm>
          <a:custGeom>
            <a:avLst/>
            <a:gdLst>
              <a:gd name="T0" fmla="*/ 128 w 176"/>
              <a:gd name="T1" fmla="*/ 8 h 140"/>
              <a:gd name="T2" fmla="*/ 128 w 176"/>
              <a:gd name="T3" fmla="*/ 0 h 140"/>
              <a:gd name="T4" fmla="*/ 84 w 176"/>
              <a:gd name="T5" fmla="*/ 4 h 140"/>
              <a:gd name="T6" fmla="*/ 160 w 176"/>
              <a:gd name="T7" fmla="*/ 113 h 140"/>
              <a:gd name="T8" fmla="*/ 176 w 176"/>
              <a:gd name="T9" fmla="*/ 41 h 140"/>
              <a:gd name="T10" fmla="*/ 176 w 176"/>
              <a:gd name="T11" fmla="*/ 40 h 140"/>
              <a:gd name="T12" fmla="*/ 44 w 176"/>
              <a:gd name="T13" fmla="*/ 36 h 140"/>
              <a:gd name="T14" fmla="*/ 38 w 176"/>
              <a:gd name="T15" fmla="*/ 15 h 140"/>
              <a:gd name="T16" fmla="*/ 4 w 176"/>
              <a:gd name="T17" fmla="*/ 12 h 140"/>
              <a:gd name="T18" fmla="*/ 4 w 176"/>
              <a:gd name="T19" fmla="*/ 20 h 140"/>
              <a:gd name="T20" fmla="*/ 56 w 176"/>
              <a:gd name="T21" fmla="*/ 113 h 140"/>
              <a:gd name="T22" fmla="*/ 58 w 176"/>
              <a:gd name="T23" fmla="*/ 116 h 140"/>
              <a:gd name="T24" fmla="*/ 72 w 176"/>
              <a:gd name="T25" fmla="*/ 140 h 140"/>
              <a:gd name="T26" fmla="*/ 86 w 176"/>
              <a:gd name="T27" fmla="*/ 116 h 140"/>
              <a:gd name="T28" fmla="*/ 128 w 176"/>
              <a:gd name="T29" fmla="*/ 124 h 140"/>
              <a:gd name="T30" fmla="*/ 160 w 176"/>
              <a:gd name="T31" fmla="*/ 124 h 140"/>
              <a:gd name="T32" fmla="*/ 160 w 176"/>
              <a:gd name="T33" fmla="*/ 113 h 140"/>
              <a:gd name="T34" fmla="*/ 167 w 176"/>
              <a:gd name="T35" fmla="*/ 44 h 140"/>
              <a:gd name="T36" fmla="*/ 142 w 176"/>
              <a:gd name="T37" fmla="*/ 60 h 140"/>
              <a:gd name="T38" fmla="*/ 46 w 176"/>
              <a:gd name="T39" fmla="*/ 44 h 140"/>
              <a:gd name="T40" fmla="*/ 74 w 176"/>
              <a:gd name="T41" fmla="*/ 60 h 140"/>
              <a:gd name="T42" fmla="*/ 46 w 176"/>
              <a:gd name="T43" fmla="*/ 44 h 140"/>
              <a:gd name="T44" fmla="*/ 52 w 176"/>
              <a:gd name="T45" fmla="*/ 68 h 140"/>
              <a:gd name="T46" fmla="*/ 77 w 176"/>
              <a:gd name="T47" fmla="*/ 84 h 140"/>
              <a:gd name="T48" fmla="*/ 59 w 176"/>
              <a:gd name="T49" fmla="*/ 92 h 140"/>
              <a:gd name="T50" fmla="*/ 80 w 176"/>
              <a:gd name="T51" fmla="*/ 108 h 140"/>
              <a:gd name="T52" fmla="*/ 59 w 176"/>
              <a:gd name="T53" fmla="*/ 92 h 140"/>
              <a:gd name="T54" fmla="*/ 64 w 176"/>
              <a:gd name="T55" fmla="*/ 124 h 140"/>
              <a:gd name="T56" fmla="*/ 80 w 176"/>
              <a:gd name="T57" fmla="*/ 124 h 140"/>
              <a:gd name="T58" fmla="*/ 104 w 176"/>
              <a:gd name="T59" fmla="*/ 108 h 140"/>
              <a:gd name="T60" fmla="*/ 86 w 176"/>
              <a:gd name="T61" fmla="*/ 92 h 140"/>
              <a:gd name="T62" fmla="*/ 104 w 176"/>
              <a:gd name="T63" fmla="*/ 108 h 140"/>
              <a:gd name="T64" fmla="*/ 85 w 176"/>
              <a:gd name="T65" fmla="*/ 84 h 140"/>
              <a:gd name="T66" fmla="*/ 104 w 176"/>
              <a:gd name="T67" fmla="*/ 68 h 140"/>
              <a:gd name="T68" fmla="*/ 104 w 176"/>
              <a:gd name="T69" fmla="*/ 60 h 140"/>
              <a:gd name="T70" fmla="*/ 80 w 176"/>
              <a:gd name="T71" fmla="*/ 44 h 140"/>
              <a:gd name="T72" fmla="*/ 104 w 176"/>
              <a:gd name="T73" fmla="*/ 60 h 140"/>
              <a:gd name="T74" fmla="*/ 112 w 176"/>
              <a:gd name="T75" fmla="*/ 108 h 140"/>
              <a:gd name="T76" fmla="*/ 130 w 176"/>
              <a:gd name="T77" fmla="*/ 92 h 140"/>
              <a:gd name="T78" fmla="*/ 131 w 176"/>
              <a:gd name="T79" fmla="*/ 84 h 140"/>
              <a:gd name="T80" fmla="*/ 112 w 176"/>
              <a:gd name="T81" fmla="*/ 68 h 140"/>
              <a:gd name="T82" fmla="*/ 131 w 176"/>
              <a:gd name="T83" fmla="*/ 84 h 140"/>
              <a:gd name="T84" fmla="*/ 112 w 176"/>
              <a:gd name="T85" fmla="*/ 60 h 140"/>
              <a:gd name="T86" fmla="*/ 136 w 176"/>
              <a:gd name="T87" fmla="*/ 44 h 140"/>
              <a:gd name="T88" fmla="*/ 144 w 176"/>
              <a:gd name="T89" fmla="*/ 132 h 140"/>
              <a:gd name="T90" fmla="*/ 144 w 176"/>
              <a:gd name="T91" fmla="*/ 116 h 140"/>
              <a:gd name="T92" fmla="*/ 144 w 176"/>
              <a:gd name="T93" fmla="*/ 132 h 140"/>
              <a:gd name="T94" fmla="*/ 136 w 176"/>
              <a:gd name="T95" fmla="*/ 108 h 140"/>
              <a:gd name="T96" fmla="*/ 156 w 176"/>
              <a:gd name="T97" fmla="*/ 92 h 140"/>
              <a:gd name="T98" fmla="*/ 139 w 176"/>
              <a:gd name="T99" fmla="*/ 84 h 140"/>
              <a:gd name="T100" fmla="*/ 162 w 176"/>
              <a:gd name="T101" fmla="*/ 68 h 140"/>
              <a:gd name="T102" fmla="*/ 139 w 176"/>
              <a:gd name="T103" fmla="*/ 8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40">
                <a:moveTo>
                  <a:pt x="88" y="8"/>
                </a:moveTo>
                <a:cubicBezTo>
                  <a:pt x="128" y="8"/>
                  <a:pt x="128" y="8"/>
                  <a:pt x="128" y="8"/>
                </a:cubicBezTo>
                <a:cubicBezTo>
                  <a:pt x="130" y="8"/>
                  <a:pt x="132" y="6"/>
                  <a:pt x="132" y="4"/>
                </a:cubicBezTo>
                <a:cubicBezTo>
                  <a:pt x="132" y="2"/>
                  <a:pt x="130" y="0"/>
                  <a:pt x="12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6"/>
                  <a:pt x="86" y="8"/>
                  <a:pt x="88" y="8"/>
                </a:cubicBezTo>
                <a:moveTo>
                  <a:pt x="160" y="113"/>
                </a:moveTo>
                <a:cubicBezTo>
                  <a:pt x="160" y="113"/>
                  <a:pt x="160" y="113"/>
                  <a:pt x="160" y="113"/>
                </a:cubicBezTo>
                <a:cubicBezTo>
                  <a:pt x="176" y="41"/>
                  <a:pt x="176" y="41"/>
                  <a:pt x="176" y="41"/>
                </a:cubicBezTo>
                <a:cubicBezTo>
                  <a:pt x="176" y="41"/>
                  <a:pt x="176" y="41"/>
                  <a:pt x="176" y="41"/>
                </a:cubicBezTo>
                <a:cubicBezTo>
                  <a:pt x="176" y="41"/>
                  <a:pt x="176" y="40"/>
                  <a:pt x="176" y="40"/>
                </a:cubicBezTo>
                <a:cubicBezTo>
                  <a:pt x="176" y="38"/>
                  <a:pt x="174" y="36"/>
                  <a:pt x="172" y="36"/>
                </a:cubicBezTo>
                <a:cubicBezTo>
                  <a:pt x="44" y="36"/>
                  <a:pt x="44" y="36"/>
                  <a:pt x="44" y="36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3"/>
                  <a:pt x="36" y="12"/>
                  <a:pt x="3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0" y="14"/>
                  <a:pt x="0" y="16"/>
                </a:cubicBezTo>
                <a:cubicBezTo>
                  <a:pt x="0" y="18"/>
                  <a:pt x="2" y="20"/>
                  <a:pt x="4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7" y="114"/>
                  <a:pt x="57" y="115"/>
                  <a:pt x="58" y="116"/>
                </a:cubicBezTo>
                <a:cubicBezTo>
                  <a:pt x="57" y="118"/>
                  <a:pt x="56" y="121"/>
                  <a:pt x="56" y="124"/>
                </a:cubicBezTo>
                <a:cubicBezTo>
                  <a:pt x="56" y="133"/>
                  <a:pt x="63" y="140"/>
                  <a:pt x="72" y="140"/>
                </a:cubicBezTo>
                <a:cubicBezTo>
                  <a:pt x="81" y="140"/>
                  <a:pt x="88" y="133"/>
                  <a:pt x="88" y="124"/>
                </a:cubicBezTo>
                <a:cubicBezTo>
                  <a:pt x="88" y="121"/>
                  <a:pt x="87" y="118"/>
                  <a:pt x="86" y="116"/>
                </a:cubicBezTo>
                <a:cubicBezTo>
                  <a:pt x="130" y="116"/>
                  <a:pt x="130" y="116"/>
                  <a:pt x="130" y="116"/>
                </a:cubicBezTo>
                <a:cubicBezTo>
                  <a:pt x="129" y="118"/>
                  <a:pt x="128" y="121"/>
                  <a:pt x="128" y="124"/>
                </a:cubicBezTo>
                <a:cubicBezTo>
                  <a:pt x="128" y="133"/>
                  <a:pt x="135" y="140"/>
                  <a:pt x="144" y="140"/>
                </a:cubicBezTo>
                <a:cubicBezTo>
                  <a:pt x="153" y="140"/>
                  <a:pt x="160" y="133"/>
                  <a:pt x="160" y="124"/>
                </a:cubicBezTo>
                <a:cubicBezTo>
                  <a:pt x="160" y="121"/>
                  <a:pt x="159" y="118"/>
                  <a:pt x="158" y="116"/>
                </a:cubicBezTo>
                <a:cubicBezTo>
                  <a:pt x="159" y="115"/>
                  <a:pt x="160" y="114"/>
                  <a:pt x="160" y="113"/>
                </a:cubicBezTo>
                <a:moveTo>
                  <a:pt x="144" y="44"/>
                </a:moveTo>
                <a:cubicBezTo>
                  <a:pt x="167" y="44"/>
                  <a:pt x="167" y="44"/>
                  <a:pt x="167" y="44"/>
                </a:cubicBezTo>
                <a:cubicBezTo>
                  <a:pt x="163" y="60"/>
                  <a:pt x="163" y="60"/>
                  <a:pt x="163" y="60"/>
                </a:cubicBezTo>
                <a:cubicBezTo>
                  <a:pt x="142" y="60"/>
                  <a:pt x="142" y="60"/>
                  <a:pt x="142" y="60"/>
                </a:cubicBezTo>
                <a:lnTo>
                  <a:pt x="144" y="44"/>
                </a:lnTo>
                <a:close/>
                <a:moveTo>
                  <a:pt x="46" y="44"/>
                </a:moveTo>
                <a:cubicBezTo>
                  <a:pt x="72" y="44"/>
                  <a:pt x="72" y="44"/>
                  <a:pt x="72" y="44"/>
                </a:cubicBezTo>
                <a:cubicBezTo>
                  <a:pt x="74" y="60"/>
                  <a:pt x="74" y="60"/>
                  <a:pt x="74" y="60"/>
                </a:cubicBezTo>
                <a:cubicBezTo>
                  <a:pt x="50" y="60"/>
                  <a:pt x="50" y="60"/>
                  <a:pt x="50" y="60"/>
                </a:cubicBezTo>
                <a:lnTo>
                  <a:pt x="46" y="44"/>
                </a:lnTo>
                <a:close/>
                <a:moveTo>
                  <a:pt x="57" y="84"/>
                </a:moveTo>
                <a:cubicBezTo>
                  <a:pt x="52" y="68"/>
                  <a:pt x="52" y="68"/>
                  <a:pt x="52" y="68"/>
                </a:cubicBezTo>
                <a:cubicBezTo>
                  <a:pt x="75" y="68"/>
                  <a:pt x="75" y="68"/>
                  <a:pt x="75" y="68"/>
                </a:cubicBezTo>
                <a:cubicBezTo>
                  <a:pt x="77" y="84"/>
                  <a:pt x="77" y="84"/>
                  <a:pt x="77" y="84"/>
                </a:cubicBezTo>
                <a:lnTo>
                  <a:pt x="57" y="84"/>
                </a:lnTo>
                <a:close/>
                <a:moveTo>
                  <a:pt x="59" y="92"/>
                </a:moveTo>
                <a:cubicBezTo>
                  <a:pt x="78" y="92"/>
                  <a:pt x="78" y="92"/>
                  <a:pt x="78" y="92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63" y="108"/>
                  <a:pt x="63" y="108"/>
                  <a:pt x="63" y="108"/>
                </a:cubicBezTo>
                <a:lnTo>
                  <a:pt x="59" y="92"/>
                </a:lnTo>
                <a:close/>
                <a:moveTo>
                  <a:pt x="72" y="132"/>
                </a:moveTo>
                <a:cubicBezTo>
                  <a:pt x="68" y="132"/>
                  <a:pt x="64" y="128"/>
                  <a:pt x="64" y="124"/>
                </a:cubicBezTo>
                <a:cubicBezTo>
                  <a:pt x="64" y="120"/>
                  <a:pt x="68" y="116"/>
                  <a:pt x="72" y="116"/>
                </a:cubicBezTo>
                <a:cubicBezTo>
                  <a:pt x="76" y="116"/>
                  <a:pt x="80" y="120"/>
                  <a:pt x="80" y="124"/>
                </a:cubicBezTo>
                <a:cubicBezTo>
                  <a:pt x="80" y="128"/>
                  <a:pt x="76" y="132"/>
                  <a:pt x="72" y="132"/>
                </a:cubicBezTo>
                <a:moveTo>
                  <a:pt x="104" y="108"/>
                </a:moveTo>
                <a:cubicBezTo>
                  <a:pt x="88" y="108"/>
                  <a:pt x="88" y="108"/>
                  <a:pt x="88" y="108"/>
                </a:cubicBezTo>
                <a:cubicBezTo>
                  <a:pt x="86" y="92"/>
                  <a:pt x="86" y="92"/>
                  <a:pt x="86" y="92"/>
                </a:cubicBezTo>
                <a:cubicBezTo>
                  <a:pt x="104" y="92"/>
                  <a:pt x="104" y="92"/>
                  <a:pt x="104" y="92"/>
                </a:cubicBezTo>
                <a:lnTo>
                  <a:pt x="104" y="108"/>
                </a:lnTo>
                <a:close/>
                <a:moveTo>
                  <a:pt x="104" y="84"/>
                </a:moveTo>
                <a:cubicBezTo>
                  <a:pt x="85" y="84"/>
                  <a:pt x="85" y="84"/>
                  <a:pt x="85" y="84"/>
                </a:cubicBezTo>
                <a:cubicBezTo>
                  <a:pt x="83" y="68"/>
                  <a:pt x="83" y="68"/>
                  <a:pt x="83" y="68"/>
                </a:cubicBezTo>
                <a:cubicBezTo>
                  <a:pt x="104" y="68"/>
                  <a:pt x="104" y="68"/>
                  <a:pt x="104" y="68"/>
                </a:cubicBezTo>
                <a:lnTo>
                  <a:pt x="104" y="84"/>
                </a:lnTo>
                <a:close/>
                <a:moveTo>
                  <a:pt x="104" y="60"/>
                </a:moveTo>
                <a:cubicBezTo>
                  <a:pt x="82" y="60"/>
                  <a:pt x="82" y="60"/>
                  <a:pt x="82" y="60"/>
                </a:cubicBezTo>
                <a:cubicBezTo>
                  <a:pt x="80" y="44"/>
                  <a:pt x="80" y="44"/>
                  <a:pt x="80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04" y="60"/>
                </a:lnTo>
                <a:close/>
                <a:moveTo>
                  <a:pt x="128" y="108"/>
                </a:moveTo>
                <a:cubicBezTo>
                  <a:pt x="112" y="108"/>
                  <a:pt x="112" y="108"/>
                  <a:pt x="112" y="108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30" y="92"/>
                  <a:pt x="130" y="92"/>
                  <a:pt x="130" y="92"/>
                </a:cubicBezTo>
                <a:lnTo>
                  <a:pt x="128" y="108"/>
                </a:lnTo>
                <a:close/>
                <a:moveTo>
                  <a:pt x="131" y="84"/>
                </a:moveTo>
                <a:cubicBezTo>
                  <a:pt x="112" y="84"/>
                  <a:pt x="112" y="84"/>
                  <a:pt x="112" y="84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33" y="68"/>
                  <a:pt x="133" y="68"/>
                  <a:pt x="133" y="68"/>
                </a:cubicBezTo>
                <a:lnTo>
                  <a:pt x="131" y="84"/>
                </a:lnTo>
                <a:close/>
                <a:moveTo>
                  <a:pt x="134" y="60"/>
                </a:moveTo>
                <a:cubicBezTo>
                  <a:pt x="112" y="60"/>
                  <a:pt x="112" y="60"/>
                  <a:pt x="112" y="60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36" y="44"/>
                  <a:pt x="136" y="44"/>
                  <a:pt x="136" y="44"/>
                </a:cubicBezTo>
                <a:lnTo>
                  <a:pt x="134" y="60"/>
                </a:lnTo>
                <a:close/>
                <a:moveTo>
                  <a:pt x="144" y="132"/>
                </a:moveTo>
                <a:cubicBezTo>
                  <a:pt x="140" y="132"/>
                  <a:pt x="136" y="128"/>
                  <a:pt x="136" y="124"/>
                </a:cubicBezTo>
                <a:cubicBezTo>
                  <a:pt x="136" y="120"/>
                  <a:pt x="140" y="116"/>
                  <a:pt x="144" y="116"/>
                </a:cubicBezTo>
                <a:cubicBezTo>
                  <a:pt x="148" y="116"/>
                  <a:pt x="152" y="120"/>
                  <a:pt x="152" y="124"/>
                </a:cubicBezTo>
                <a:cubicBezTo>
                  <a:pt x="152" y="128"/>
                  <a:pt x="148" y="132"/>
                  <a:pt x="144" y="132"/>
                </a:cubicBezTo>
                <a:moveTo>
                  <a:pt x="153" y="108"/>
                </a:moveTo>
                <a:cubicBezTo>
                  <a:pt x="136" y="108"/>
                  <a:pt x="136" y="108"/>
                  <a:pt x="136" y="108"/>
                </a:cubicBezTo>
                <a:cubicBezTo>
                  <a:pt x="138" y="92"/>
                  <a:pt x="138" y="92"/>
                  <a:pt x="138" y="92"/>
                </a:cubicBezTo>
                <a:cubicBezTo>
                  <a:pt x="156" y="92"/>
                  <a:pt x="156" y="92"/>
                  <a:pt x="156" y="92"/>
                </a:cubicBezTo>
                <a:lnTo>
                  <a:pt x="153" y="108"/>
                </a:lnTo>
                <a:close/>
                <a:moveTo>
                  <a:pt x="139" y="84"/>
                </a:moveTo>
                <a:cubicBezTo>
                  <a:pt x="141" y="68"/>
                  <a:pt x="141" y="68"/>
                  <a:pt x="141" y="68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58" y="84"/>
                  <a:pt x="158" y="84"/>
                  <a:pt x="158" y="84"/>
                </a:cubicBezTo>
                <a:lnTo>
                  <a:pt x="139" y="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267"/>
          <p:cNvSpPr>
            <a:spLocks noEditPoints="1"/>
          </p:cNvSpPr>
          <p:nvPr/>
        </p:nvSpPr>
        <p:spPr bwMode="auto">
          <a:xfrm>
            <a:off x="4134886" y="2383586"/>
            <a:ext cx="274235" cy="334275"/>
          </a:xfrm>
          <a:custGeom>
            <a:avLst/>
            <a:gdLst>
              <a:gd name="T0" fmla="*/ 16 w 144"/>
              <a:gd name="T1" fmla="*/ 112 h 176"/>
              <a:gd name="T2" fmla="*/ 72 w 144"/>
              <a:gd name="T3" fmla="*/ 104 h 176"/>
              <a:gd name="T4" fmla="*/ 72 w 144"/>
              <a:gd name="T5" fmla="*/ 64 h 176"/>
              <a:gd name="T6" fmla="*/ 88 w 144"/>
              <a:gd name="T7" fmla="*/ 104 h 176"/>
              <a:gd name="T8" fmla="*/ 96 w 144"/>
              <a:gd name="T9" fmla="*/ 104 h 176"/>
              <a:gd name="T10" fmla="*/ 56 w 144"/>
              <a:gd name="T11" fmla="*/ 120 h 176"/>
              <a:gd name="T12" fmla="*/ 60 w 144"/>
              <a:gd name="T13" fmla="*/ 160 h 176"/>
              <a:gd name="T14" fmla="*/ 84 w 144"/>
              <a:gd name="T15" fmla="*/ 152 h 176"/>
              <a:gd name="T16" fmla="*/ 60 w 144"/>
              <a:gd name="T17" fmla="*/ 160 h 176"/>
              <a:gd name="T18" fmla="*/ 40 w 144"/>
              <a:gd name="T19" fmla="*/ 120 h 176"/>
              <a:gd name="T20" fmla="*/ 24 w 144"/>
              <a:gd name="T21" fmla="*/ 120 h 176"/>
              <a:gd name="T22" fmla="*/ 24 w 144"/>
              <a:gd name="T23" fmla="*/ 128 h 176"/>
              <a:gd name="T24" fmla="*/ 108 w 144"/>
              <a:gd name="T25" fmla="*/ 40 h 176"/>
              <a:gd name="T26" fmla="*/ 128 w 144"/>
              <a:gd name="T27" fmla="*/ 16 h 176"/>
              <a:gd name="T28" fmla="*/ 72 w 144"/>
              <a:gd name="T29" fmla="*/ 0 h 176"/>
              <a:gd name="T30" fmla="*/ 72 w 144"/>
              <a:gd name="T31" fmla="*/ 24 h 176"/>
              <a:gd name="T32" fmla="*/ 8 w 144"/>
              <a:gd name="T33" fmla="*/ 40 h 176"/>
              <a:gd name="T34" fmla="*/ 8 w 144"/>
              <a:gd name="T35" fmla="*/ 176 h 176"/>
              <a:gd name="T36" fmla="*/ 144 w 144"/>
              <a:gd name="T37" fmla="*/ 48 h 176"/>
              <a:gd name="T38" fmla="*/ 72 w 144"/>
              <a:gd name="T39" fmla="*/ 16 h 176"/>
              <a:gd name="T40" fmla="*/ 80 w 144"/>
              <a:gd name="T41" fmla="*/ 16 h 176"/>
              <a:gd name="T42" fmla="*/ 120 w 144"/>
              <a:gd name="T43" fmla="*/ 16 h 176"/>
              <a:gd name="T44" fmla="*/ 100 w 144"/>
              <a:gd name="T45" fmla="*/ 40 h 176"/>
              <a:gd name="T46" fmla="*/ 100 w 144"/>
              <a:gd name="T47" fmla="*/ 24 h 176"/>
              <a:gd name="T48" fmla="*/ 8 w 144"/>
              <a:gd name="T49" fmla="*/ 168 h 176"/>
              <a:gd name="T50" fmla="*/ 136 w 144"/>
              <a:gd name="T51" fmla="*/ 168 h 176"/>
              <a:gd name="T52" fmla="*/ 8 w 144"/>
              <a:gd name="T53" fmla="*/ 48 h 176"/>
              <a:gd name="T54" fmla="*/ 120 w 144"/>
              <a:gd name="T55" fmla="*/ 112 h 176"/>
              <a:gd name="T56" fmla="*/ 120 w 144"/>
              <a:gd name="T57" fmla="*/ 104 h 176"/>
              <a:gd name="T58" fmla="*/ 112 w 144"/>
              <a:gd name="T59" fmla="*/ 112 h 176"/>
              <a:gd name="T60" fmla="*/ 104 w 144"/>
              <a:gd name="T61" fmla="*/ 112 h 176"/>
              <a:gd name="T62" fmla="*/ 128 w 144"/>
              <a:gd name="T63" fmla="*/ 88 h 176"/>
              <a:gd name="T64" fmla="*/ 120 w 144"/>
              <a:gd name="T65" fmla="*/ 80 h 176"/>
              <a:gd name="T66" fmla="*/ 120 w 144"/>
              <a:gd name="T67" fmla="*/ 72 h 176"/>
              <a:gd name="T68" fmla="*/ 88 w 144"/>
              <a:gd name="T69" fmla="*/ 56 h 176"/>
              <a:gd name="T70" fmla="*/ 128 w 144"/>
              <a:gd name="T71" fmla="*/ 56 h 176"/>
              <a:gd name="T72" fmla="*/ 104 w 144"/>
              <a:gd name="T73" fmla="*/ 80 h 176"/>
              <a:gd name="T74" fmla="*/ 96 w 144"/>
              <a:gd name="T75" fmla="*/ 72 h 176"/>
              <a:gd name="T76" fmla="*/ 96 w 144"/>
              <a:gd name="T77" fmla="*/ 80 h 176"/>
              <a:gd name="T78" fmla="*/ 128 w 144"/>
              <a:gd name="T79" fmla="*/ 128 h 176"/>
              <a:gd name="T80" fmla="*/ 104 w 144"/>
              <a:gd name="T81" fmla="*/ 128 h 176"/>
              <a:gd name="T82" fmla="*/ 112 w 144"/>
              <a:gd name="T83" fmla="*/ 88 h 176"/>
              <a:gd name="T84" fmla="*/ 96 w 144"/>
              <a:gd name="T85" fmla="*/ 88 h 176"/>
              <a:gd name="T86" fmla="*/ 96 w 144"/>
              <a:gd name="T87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76">
                <a:moveTo>
                  <a:pt x="80" y="56"/>
                </a:moveTo>
                <a:cubicBezTo>
                  <a:pt x="16" y="56"/>
                  <a:pt x="16" y="56"/>
                  <a:pt x="16" y="56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80" y="112"/>
                  <a:pt x="80" y="112"/>
                  <a:pt x="80" y="112"/>
                </a:cubicBezTo>
                <a:lnTo>
                  <a:pt x="80" y="56"/>
                </a:lnTo>
                <a:close/>
                <a:moveTo>
                  <a:pt x="72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64"/>
                  <a:pt x="24" y="64"/>
                  <a:pt x="24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104"/>
                </a:lnTo>
                <a:close/>
                <a:moveTo>
                  <a:pt x="96" y="104"/>
                </a:moveTo>
                <a:cubicBezTo>
                  <a:pt x="88" y="104"/>
                  <a:pt x="88" y="104"/>
                  <a:pt x="88" y="104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6" y="112"/>
                  <a:pt x="96" y="112"/>
                  <a:pt x="96" y="112"/>
                </a:cubicBezTo>
                <a:lnTo>
                  <a:pt x="96" y="104"/>
                </a:lnTo>
                <a:close/>
                <a:moveTo>
                  <a:pt x="48" y="128"/>
                </a:moveTo>
                <a:cubicBezTo>
                  <a:pt x="56" y="128"/>
                  <a:pt x="56" y="128"/>
                  <a:pt x="56" y="128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48" y="120"/>
                  <a:pt x="48" y="120"/>
                  <a:pt x="48" y="120"/>
                </a:cubicBezTo>
                <a:lnTo>
                  <a:pt x="48" y="128"/>
                </a:lnTo>
                <a:close/>
                <a:moveTo>
                  <a:pt x="60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6" y="160"/>
                  <a:pt x="88" y="158"/>
                  <a:pt x="88" y="156"/>
                </a:cubicBezTo>
                <a:cubicBezTo>
                  <a:pt x="88" y="154"/>
                  <a:pt x="86" y="152"/>
                  <a:pt x="84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58" y="152"/>
                  <a:pt x="56" y="154"/>
                  <a:pt x="56" y="156"/>
                </a:cubicBezTo>
                <a:cubicBezTo>
                  <a:pt x="56" y="158"/>
                  <a:pt x="58" y="160"/>
                  <a:pt x="60" y="160"/>
                </a:cubicBezTo>
                <a:moveTo>
                  <a:pt x="32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128"/>
                </a:ln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lnTo>
                  <a:pt x="24" y="120"/>
                </a:lnTo>
                <a:close/>
                <a:moveTo>
                  <a:pt x="136" y="40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20"/>
                  <a:pt x="68" y="24"/>
                  <a:pt x="72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4" y="40"/>
                  <a:pt x="84" y="40"/>
                  <a:pt x="84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4"/>
                  <a:pt x="140" y="40"/>
                  <a:pt x="136" y="40"/>
                </a:cubicBezTo>
                <a:moveTo>
                  <a:pt x="80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2" y="8"/>
                  <a:pt x="72" y="8"/>
                  <a:pt x="72" y="8"/>
                </a:cubicBezTo>
                <a:cubicBezTo>
                  <a:pt x="80" y="8"/>
                  <a:pt x="80" y="8"/>
                  <a:pt x="80" y="8"/>
                </a:cubicBezTo>
                <a:lnTo>
                  <a:pt x="80" y="16"/>
                </a:lnTo>
                <a:close/>
                <a:moveTo>
                  <a:pt x="88" y="8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88" y="16"/>
                  <a:pt x="88" y="16"/>
                  <a:pt x="88" y="16"/>
                </a:cubicBezTo>
                <a:lnTo>
                  <a:pt x="88" y="8"/>
                </a:lnTo>
                <a:close/>
                <a:moveTo>
                  <a:pt x="100" y="40"/>
                </a:moveTo>
                <a:cubicBezTo>
                  <a:pt x="92" y="40"/>
                  <a:pt x="92" y="40"/>
                  <a:pt x="92" y="40"/>
                </a:cubicBezTo>
                <a:cubicBezTo>
                  <a:pt x="92" y="24"/>
                  <a:pt x="92" y="24"/>
                  <a:pt x="92" y="24"/>
                </a:cubicBezTo>
                <a:cubicBezTo>
                  <a:pt x="100" y="24"/>
                  <a:pt x="100" y="24"/>
                  <a:pt x="100" y="24"/>
                </a:cubicBezTo>
                <a:lnTo>
                  <a:pt x="100" y="40"/>
                </a:lnTo>
                <a:close/>
                <a:moveTo>
                  <a:pt x="136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44"/>
                  <a:pt x="8" y="144"/>
                  <a:pt x="8" y="144"/>
                </a:cubicBezTo>
                <a:cubicBezTo>
                  <a:pt x="136" y="144"/>
                  <a:pt x="136" y="144"/>
                  <a:pt x="136" y="144"/>
                </a:cubicBezTo>
                <a:lnTo>
                  <a:pt x="136" y="168"/>
                </a:lnTo>
                <a:close/>
                <a:moveTo>
                  <a:pt x="136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48"/>
                  <a:pt x="8" y="48"/>
                  <a:pt x="8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136"/>
                </a:lnTo>
                <a:close/>
                <a:moveTo>
                  <a:pt x="120" y="112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0" y="104"/>
                  <a:pt x="120" y="104"/>
                  <a:pt x="120" y="104"/>
                </a:cubicBezTo>
                <a:lnTo>
                  <a:pt x="120" y="112"/>
                </a:lnTo>
                <a:close/>
                <a:moveTo>
                  <a:pt x="104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12"/>
                </a:lnTo>
                <a:close/>
                <a:moveTo>
                  <a:pt x="120" y="96"/>
                </a:moveTo>
                <a:cubicBezTo>
                  <a:pt x="128" y="96"/>
                  <a:pt x="128" y="96"/>
                  <a:pt x="128" y="96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0" y="88"/>
                  <a:pt x="120" y="88"/>
                  <a:pt x="120" y="88"/>
                </a:cubicBezTo>
                <a:lnTo>
                  <a:pt x="120" y="96"/>
                </a:lnTo>
                <a:close/>
                <a:moveTo>
                  <a:pt x="120" y="80"/>
                </a:moveTo>
                <a:cubicBezTo>
                  <a:pt x="128" y="80"/>
                  <a:pt x="128" y="80"/>
                  <a:pt x="128" y="80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80"/>
                </a:lnTo>
                <a:close/>
                <a:moveTo>
                  <a:pt x="128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64"/>
                  <a:pt x="88" y="64"/>
                  <a:pt x="88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56"/>
                </a:lnTo>
                <a:close/>
                <a:moveTo>
                  <a:pt x="112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12" y="80"/>
                  <a:pt x="112" y="80"/>
                  <a:pt x="112" y="80"/>
                </a:cubicBezTo>
                <a:lnTo>
                  <a:pt x="112" y="72"/>
                </a:lnTo>
                <a:close/>
                <a:moveTo>
                  <a:pt x="96" y="72"/>
                </a:moveTo>
                <a:cubicBezTo>
                  <a:pt x="88" y="72"/>
                  <a:pt x="88" y="72"/>
                  <a:pt x="88" y="72"/>
                </a:cubicBezTo>
                <a:cubicBezTo>
                  <a:pt x="88" y="80"/>
                  <a:pt x="88" y="80"/>
                  <a:pt x="88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72"/>
                </a:lnTo>
                <a:close/>
                <a:moveTo>
                  <a:pt x="104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04" y="120"/>
                  <a:pt x="104" y="120"/>
                  <a:pt x="104" y="120"/>
                </a:cubicBezTo>
                <a:lnTo>
                  <a:pt x="104" y="128"/>
                </a:lnTo>
                <a:close/>
                <a:moveTo>
                  <a:pt x="104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96"/>
                </a:lnTo>
                <a:close/>
                <a:moveTo>
                  <a:pt x="96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96"/>
                  <a:pt x="88" y="96"/>
                  <a:pt x="88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268"/>
          <p:cNvSpPr>
            <a:spLocks noEditPoints="1"/>
          </p:cNvSpPr>
          <p:nvPr/>
        </p:nvSpPr>
        <p:spPr bwMode="auto">
          <a:xfrm>
            <a:off x="4759623" y="2383586"/>
            <a:ext cx="303444" cy="334275"/>
          </a:xfrm>
          <a:custGeom>
            <a:avLst/>
            <a:gdLst>
              <a:gd name="T0" fmla="*/ 160 w 160"/>
              <a:gd name="T1" fmla="*/ 171 h 176"/>
              <a:gd name="T2" fmla="*/ 160 w 160"/>
              <a:gd name="T3" fmla="*/ 171 h 176"/>
              <a:gd name="T4" fmla="*/ 144 w 160"/>
              <a:gd name="T5" fmla="*/ 51 h 176"/>
              <a:gd name="T6" fmla="*/ 144 w 160"/>
              <a:gd name="T7" fmla="*/ 51 h 176"/>
              <a:gd name="T8" fmla="*/ 140 w 160"/>
              <a:gd name="T9" fmla="*/ 48 h 176"/>
              <a:gd name="T10" fmla="*/ 112 w 160"/>
              <a:gd name="T11" fmla="*/ 48 h 176"/>
              <a:gd name="T12" fmla="*/ 112 w 160"/>
              <a:gd name="T13" fmla="*/ 32 h 176"/>
              <a:gd name="T14" fmla="*/ 80 w 160"/>
              <a:gd name="T15" fmla="*/ 0 h 176"/>
              <a:gd name="T16" fmla="*/ 48 w 160"/>
              <a:gd name="T17" fmla="*/ 32 h 176"/>
              <a:gd name="T18" fmla="*/ 48 w 160"/>
              <a:gd name="T19" fmla="*/ 48 h 176"/>
              <a:gd name="T20" fmla="*/ 20 w 160"/>
              <a:gd name="T21" fmla="*/ 48 h 176"/>
              <a:gd name="T22" fmla="*/ 16 w 160"/>
              <a:gd name="T23" fmla="*/ 51 h 176"/>
              <a:gd name="T24" fmla="*/ 16 w 160"/>
              <a:gd name="T25" fmla="*/ 51 h 176"/>
              <a:gd name="T26" fmla="*/ 0 w 160"/>
              <a:gd name="T27" fmla="*/ 171 h 176"/>
              <a:gd name="T28" fmla="*/ 0 w 160"/>
              <a:gd name="T29" fmla="*/ 171 h 176"/>
              <a:gd name="T30" fmla="*/ 0 w 160"/>
              <a:gd name="T31" fmla="*/ 172 h 176"/>
              <a:gd name="T32" fmla="*/ 4 w 160"/>
              <a:gd name="T33" fmla="*/ 176 h 176"/>
              <a:gd name="T34" fmla="*/ 156 w 160"/>
              <a:gd name="T35" fmla="*/ 176 h 176"/>
              <a:gd name="T36" fmla="*/ 160 w 160"/>
              <a:gd name="T37" fmla="*/ 172 h 176"/>
              <a:gd name="T38" fmla="*/ 160 w 160"/>
              <a:gd name="T39" fmla="*/ 171 h 176"/>
              <a:gd name="T40" fmla="*/ 56 w 160"/>
              <a:gd name="T41" fmla="*/ 32 h 176"/>
              <a:gd name="T42" fmla="*/ 80 w 160"/>
              <a:gd name="T43" fmla="*/ 8 h 176"/>
              <a:gd name="T44" fmla="*/ 104 w 160"/>
              <a:gd name="T45" fmla="*/ 32 h 176"/>
              <a:gd name="T46" fmla="*/ 104 w 160"/>
              <a:gd name="T47" fmla="*/ 48 h 176"/>
              <a:gd name="T48" fmla="*/ 56 w 160"/>
              <a:gd name="T49" fmla="*/ 48 h 176"/>
              <a:gd name="T50" fmla="*/ 56 w 160"/>
              <a:gd name="T51" fmla="*/ 32 h 176"/>
              <a:gd name="T52" fmla="*/ 24 w 160"/>
              <a:gd name="T53" fmla="*/ 56 h 176"/>
              <a:gd name="T54" fmla="*/ 48 w 160"/>
              <a:gd name="T55" fmla="*/ 56 h 176"/>
              <a:gd name="T56" fmla="*/ 48 w 160"/>
              <a:gd name="T57" fmla="*/ 73 h 176"/>
              <a:gd name="T58" fmla="*/ 44 w 160"/>
              <a:gd name="T59" fmla="*/ 80 h 176"/>
              <a:gd name="T60" fmla="*/ 52 w 160"/>
              <a:gd name="T61" fmla="*/ 88 h 176"/>
              <a:gd name="T62" fmla="*/ 60 w 160"/>
              <a:gd name="T63" fmla="*/ 80 h 176"/>
              <a:gd name="T64" fmla="*/ 56 w 160"/>
              <a:gd name="T65" fmla="*/ 73 h 176"/>
              <a:gd name="T66" fmla="*/ 56 w 160"/>
              <a:gd name="T67" fmla="*/ 56 h 176"/>
              <a:gd name="T68" fmla="*/ 104 w 160"/>
              <a:gd name="T69" fmla="*/ 56 h 176"/>
              <a:gd name="T70" fmla="*/ 104 w 160"/>
              <a:gd name="T71" fmla="*/ 73 h 176"/>
              <a:gd name="T72" fmla="*/ 100 w 160"/>
              <a:gd name="T73" fmla="*/ 80 h 176"/>
              <a:gd name="T74" fmla="*/ 108 w 160"/>
              <a:gd name="T75" fmla="*/ 88 h 176"/>
              <a:gd name="T76" fmla="*/ 116 w 160"/>
              <a:gd name="T77" fmla="*/ 80 h 176"/>
              <a:gd name="T78" fmla="*/ 112 w 160"/>
              <a:gd name="T79" fmla="*/ 73 h 176"/>
              <a:gd name="T80" fmla="*/ 112 w 160"/>
              <a:gd name="T81" fmla="*/ 56 h 176"/>
              <a:gd name="T82" fmla="*/ 137 w 160"/>
              <a:gd name="T83" fmla="*/ 56 h 176"/>
              <a:gd name="T84" fmla="*/ 149 w 160"/>
              <a:gd name="T85" fmla="*/ 152 h 176"/>
              <a:gd name="T86" fmla="*/ 11 w 160"/>
              <a:gd name="T87" fmla="*/ 152 h 176"/>
              <a:gd name="T88" fmla="*/ 24 w 160"/>
              <a:gd name="T89" fmla="*/ 56 h 176"/>
              <a:gd name="T90" fmla="*/ 9 w 160"/>
              <a:gd name="T91" fmla="*/ 168 h 176"/>
              <a:gd name="T92" fmla="*/ 10 w 160"/>
              <a:gd name="T93" fmla="*/ 160 h 176"/>
              <a:gd name="T94" fmla="*/ 150 w 160"/>
              <a:gd name="T95" fmla="*/ 160 h 176"/>
              <a:gd name="T96" fmla="*/ 151 w 160"/>
              <a:gd name="T97" fmla="*/ 168 h 176"/>
              <a:gd name="T98" fmla="*/ 9 w 160"/>
              <a:gd name="T9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0" h="176">
                <a:moveTo>
                  <a:pt x="160" y="171"/>
                </a:moveTo>
                <a:cubicBezTo>
                  <a:pt x="160" y="171"/>
                  <a:pt x="160" y="171"/>
                  <a:pt x="160" y="171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4" y="50"/>
                  <a:pt x="142" y="48"/>
                  <a:pt x="140" y="48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14"/>
                  <a:pt x="98" y="0"/>
                  <a:pt x="80" y="0"/>
                </a:cubicBezTo>
                <a:cubicBezTo>
                  <a:pt x="62" y="0"/>
                  <a:pt x="48" y="14"/>
                  <a:pt x="48" y="32"/>
                </a:cubicBezTo>
                <a:cubicBezTo>
                  <a:pt x="48" y="48"/>
                  <a:pt x="48" y="48"/>
                  <a:pt x="48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18" y="48"/>
                  <a:pt x="16" y="50"/>
                  <a:pt x="16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8" y="176"/>
                  <a:pt x="160" y="174"/>
                  <a:pt x="160" y="172"/>
                </a:cubicBezTo>
                <a:cubicBezTo>
                  <a:pt x="160" y="172"/>
                  <a:pt x="160" y="172"/>
                  <a:pt x="160" y="171"/>
                </a:cubicBezTo>
                <a:moveTo>
                  <a:pt x="56" y="32"/>
                </a:moveTo>
                <a:cubicBezTo>
                  <a:pt x="56" y="19"/>
                  <a:pt x="67" y="8"/>
                  <a:pt x="80" y="8"/>
                </a:cubicBezTo>
                <a:cubicBezTo>
                  <a:pt x="93" y="8"/>
                  <a:pt x="104" y="19"/>
                  <a:pt x="104" y="3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56" y="48"/>
                  <a:pt x="56" y="48"/>
                  <a:pt x="56" y="48"/>
                </a:cubicBezTo>
                <a:lnTo>
                  <a:pt x="56" y="32"/>
                </a:lnTo>
                <a:close/>
                <a:moveTo>
                  <a:pt x="24" y="56"/>
                </a:moveTo>
                <a:cubicBezTo>
                  <a:pt x="48" y="56"/>
                  <a:pt x="48" y="56"/>
                  <a:pt x="48" y="56"/>
                </a:cubicBezTo>
                <a:cubicBezTo>
                  <a:pt x="48" y="73"/>
                  <a:pt x="48" y="73"/>
                  <a:pt x="48" y="73"/>
                </a:cubicBezTo>
                <a:cubicBezTo>
                  <a:pt x="46" y="74"/>
                  <a:pt x="44" y="77"/>
                  <a:pt x="44" y="80"/>
                </a:cubicBezTo>
                <a:cubicBezTo>
                  <a:pt x="44" y="84"/>
                  <a:pt x="48" y="88"/>
                  <a:pt x="52" y="88"/>
                </a:cubicBezTo>
                <a:cubicBezTo>
                  <a:pt x="56" y="88"/>
                  <a:pt x="60" y="84"/>
                  <a:pt x="60" y="80"/>
                </a:cubicBezTo>
                <a:cubicBezTo>
                  <a:pt x="60" y="77"/>
                  <a:pt x="58" y="74"/>
                  <a:pt x="56" y="73"/>
                </a:cubicBezTo>
                <a:cubicBezTo>
                  <a:pt x="56" y="56"/>
                  <a:pt x="56" y="56"/>
                  <a:pt x="56" y="5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02" y="74"/>
                  <a:pt x="100" y="77"/>
                  <a:pt x="100" y="80"/>
                </a:cubicBezTo>
                <a:cubicBezTo>
                  <a:pt x="100" y="84"/>
                  <a:pt x="104" y="88"/>
                  <a:pt x="108" y="88"/>
                </a:cubicBezTo>
                <a:cubicBezTo>
                  <a:pt x="112" y="88"/>
                  <a:pt x="116" y="84"/>
                  <a:pt x="116" y="80"/>
                </a:cubicBezTo>
                <a:cubicBezTo>
                  <a:pt x="116" y="77"/>
                  <a:pt x="114" y="74"/>
                  <a:pt x="112" y="73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49" y="152"/>
                  <a:pt x="149" y="152"/>
                  <a:pt x="149" y="152"/>
                </a:cubicBezTo>
                <a:cubicBezTo>
                  <a:pt x="11" y="152"/>
                  <a:pt x="11" y="152"/>
                  <a:pt x="11" y="152"/>
                </a:cubicBezTo>
                <a:lnTo>
                  <a:pt x="24" y="56"/>
                </a:lnTo>
                <a:close/>
                <a:moveTo>
                  <a:pt x="9" y="168"/>
                </a:moveTo>
                <a:cubicBezTo>
                  <a:pt x="10" y="160"/>
                  <a:pt x="10" y="160"/>
                  <a:pt x="10" y="160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1" y="168"/>
                  <a:pt x="151" y="168"/>
                  <a:pt x="151" y="168"/>
                </a:cubicBezTo>
                <a:lnTo>
                  <a:pt x="9" y="1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269"/>
          <p:cNvSpPr>
            <a:spLocks noEditPoints="1"/>
          </p:cNvSpPr>
          <p:nvPr/>
        </p:nvSpPr>
        <p:spPr bwMode="auto">
          <a:xfrm>
            <a:off x="5376246" y="2383586"/>
            <a:ext cx="334275" cy="334275"/>
          </a:xfrm>
          <a:custGeom>
            <a:avLst/>
            <a:gdLst>
              <a:gd name="T0" fmla="*/ 136 w 176"/>
              <a:gd name="T1" fmla="*/ 67 h 176"/>
              <a:gd name="T2" fmla="*/ 132 w 176"/>
              <a:gd name="T3" fmla="*/ 64 h 176"/>
              <a:gd name="T4" fmla="*/ 104 w 176"/>
              <a:gd name="T5" fmla="*/ 56 h 176"/>
              <a:gd name="T6" fmla="*/ 40 w 176"/>
              <a:gd name="T7" fmla="*/ 56 h 176"/>
              <a:gd name="T8" fmla="*/ 12 w 176"/>
              <a:gd name="T9" fmla="*/ 64 h 176"/>
              <a:gd name="T10" fmla="*/ 8 w 176"/>
              <a:gd name="T11" fmla="*/ 67 h 176"/>
              <a:gd name="T12" fmla="*/ 0 w 176"/>
              <a:gd name="T13" fmla="*/ 171 h 176"/>
              <a:gd name="T14" fmla="*/ 4 w 176"/>
              <a:gd name="T15" fmla="*/ 176 h 176"/>
              <a:gd name="T16" fmla="*/ 144 w 176"/>
              <a:gd name="T17" fmla="*/ 172 h 176"/>
              <a:gd name="T18" fmla="*/ 48 w 176"/>
              <a:gd name="T19" fmla="*/ 56 h 176"/>
              <a:gd name="T20" fmla="*/ 96 w 176"/>
              <a:gd name="T21" fmla="*/ 56 h 176"/>
              <a:gd name="T22" fmla="*/ 48 w 176"/>
              <a:gd name="T23" fmla="*/ 64 h 176"/>
              <a:gd name="T24" fmla="*/ 16 w 176"/>
              <a:gd name="T25" fmla="*/ 72 h 176"/>
              <a:gd name="T26" fmla="*/ 40 w 176"/>
              <a:gd name="T27" fmla="*/ 89 h 176"/>
              <a:gd name="T28" fmla="*/ 44 w 176"/>
              <a:gd name="T29" fmla="*/ 104 h 176"/>
              <a:gd name="T30" fmla="*/ 48 w 176"/>
              <a:gd name="T31" fmla="*/ 89 h 176"/>
              <a:gd name="T32" fmla="*/ 96 w 176"/>
              <a:gd name="T33" fmla="*/ 72 h 176"/>
              <a:gd name="T34" fmla="*/ 92 w 176"/>
              <a:gd name="T35" fmla="*/ 96 h 176"/>
              <a:gd name="T36" fmla="*/ 108 w 176"/>
              <a:gd name="T37" fmla="*/ 96 h 176"/>
              <a:gd name="T38" fmla="*/ 104 w 176"/>
              <a:gd name="T39" fmla="*/ 72 h 176"/>
              <a:gd name="T40" fmla="*/ 134 w 176"/>
              <a:gd name="T41" fmla="*/ 152 h 176"/>
              <a:gd name="T42" fmla="*/ 16 w 176"/>
              <a:gd name="T43" fmla="*/ 72 h 176"/>
              <a:gd name="T44" fmla="*/ 9 w 176"/>
              <a:gd name="T45" fmla="*/ 160 h 176"/>
              <a:gd name="T46" fmla="*/ 136 w 176"/>
              <a:gd name="T47" fmla="*/ 168 h 176"/>
              <a:gd name="T48" fmla="*/ 176 w 176"/>
              <a:gd name="T49" fmla="*/ 147 h 176"/>
              <a:gd name="T50" fmla="*/ 168 w 176"/>
              <a:gd name="T51" fmla="*/ 43 h 176"/>
              <a:gd name="T52" fmla="*/ 164 w 176"/>
              <a:gd name="T53" fmla="*/ 40 h 176"/>
              <a:gd name="T54" fmla="*/ 136 w 176"/>
              <a:gd name="T55" fmla="*/ 32 h 176"/>
              <a:gd name="T56" fmla="*/ 76 w 176"/>
              <a:gd name="T57" fmla="*/ 16 h 176"/>
              <a:gd name="T58" fmla="*/ 104 w 176"/>
              <a:gd name="T59" fmla="*/ 8 h 176"/>
              <a:gd name="T60" fmla="*/ 128 w 176"/>
              <a:gd name="T61" fmla="*/ 40 h 176"/>
              <a:gd name="T62" fmla="*/ 111 w 176"/>
              <a:gd name="T63" fmla="*/ 48 h 176"/>
              <a:gd name="T64" fmla="*/ 128 w 176"/>
              <a:gd name="T65" fmla="*/ 56 h 176"/>
              <a:gd name="T66" fmla="*/ 136 w 176"/>
              <a:gd name="T67" fmla="*/ 57 h 176"/>
              <a:gd name="T68" fmla="*/ 160 w 176"/>
              <a:gd name="T69" fmla="*/ 48 h 176"/>
              <a:gd name="T70" fmla="*/ 149 w 176"/>
              <a:gd name="T71" fmla="*/ 128 h 176"/>
              <a:gd name="T72" fmla="*/ 167 w 176"/>
              <a:gd name="T73" fmla="*/ 136 h 176"/>
              <a:gd name="T74" fmla="*/ 150 w 176"/>
              <a:gd name="T75" fmla="*/ 144 h 176"/>
              <a:gd name="T76" fmla="*/ 172 w 176"/>
              <a:gd name="T77" fmla="*/ 152 h 176"/>
              <a:gd name="T78" fmla="*/ 176 w 176"/>
              <a:gd name="T79" fmla="*/ 14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44" y="171"/>
                </a:moveTo>
                <a:cubicBezTo>
                  <a:pt x="136" y="67"/>
                  <a:pt x="136" y="67"/>
                  <a:pt x="136" y="67"/>
                </a:cubicBezTo>
                <a:cubicBezTo>
                  <a:pt x="136" y="67"/>
                  <a:pt x="136" y="67"/>
                  <a:pt x="136" y="67"/>
                </a:cubicBezTo>
                <a:cubicBezTo>
                  <a:pt x="136" y="66"/>
                  <a:pt x="134" y="64"/>
                  <a:pt x="132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38"/>
                  <a:pt x="90" y="24"/>
                  <a:pt x="72" y="24"/>
                </a:cubicBezTo>
                <a:cubicBezTo>
                  <a:pt x="54" y="24"/>
                  <a:pt x="40" y="38"/>
                  <a:pt x="40" y="56"/>
                </a:cubicBezTo>
                <a:cubicBezTo>
                  <a:pt x="40" y="64"/>
                  <a:pt x="40" y="64"/>
                  <a:pt x="40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0" y="64"/>
                  <a:pt x="8" y="66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172"/>
                  <a:pt x="144" y="172"/>
                  <a:pt x="144" y="171"/>
                </a:cubicBezTo>
                <a:close/>
                <a:moveTo>
                  <a:pt x="48" y="56"/>
                </a:moveTo>
                <a:cubicBezTo>
                  <a:pt x="48" y="43"/>
                  <a:pt x="59" y="32"/>
                  <a:pt x="72" y="32"/>
                </a:cubicBezTo>
                <a:cubicBezTo>
                  <a:pt x="85" y="32"/>
                  <a:pt x="96" y="43"/>
                  <a:pt x="96" y="56"/>
                </a:cubicBezTo>
                <a:cubicBezTo>
                  <a:pt x="96" y="64"/>
                  <a:pt x="96" y="64"/>
                  <a:pt x="96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56"/>
                </a:lnTo>
                <a:close/>
                <a:moveTo>
                  <a:pt x="16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89"/>
                  <a:pt x="40" y="89"/>
                  <a:pt x="40" y="89"/>
                </a:cubicBezTo>
                <a:cubicBezTo>
                  <a:pt x="38" y="90"/>
                  <a:pt x="36" y="93"/>
                  <a:pt x="36" y="96"/>
                </a:cubicBezTo>
                <a:cubicBezTo>
                  <a:pt x="36" y="100"/>
                  <a:pt x="40" y="104"/>
                  <a:pt x="44" y="104"/>
                </a:cubicBezTo>
                <a:cubicBezTo>
                  <a:pt x="48" y="104"/>
                  <a:pt x="52" y="100"/>
                  <a:pt x="52" y="96"/>
                </a:cubicBezTo>
                <a:cubicBezTo>
                  <a:pt x="52" y="93"/>
                  <a:pt x="50" y="90"/>
                  <a:pt x="48" y="89"/>
                </a:cubicBezTo>
                <a:cubicBezTo>
                  <a:pt x="48" y="72"/>
                  <a:pt x="48" y="72"/>
                  <a:pt x="48" y="72"/>
                </a:cubicBezTo>
                <a:cubicBezTo>
                  <a:pt x="96" y="72"/>
                  <a:pt x="96" y="72"/>
                  <a:pt x="96" y="72"/>
                </a:cubicBezTo>
                <a:cubicBezTo>
                  <a:pt x="96" y="89"/>
                  <a:pt x="96" y="89"/>
                  <a:pt x="96" y="89"/>
                </a:cubicBezTo>
                <a:cubicBezTo>
                  <a:pt x="94" y="90"/>
                  <a:pt x="92" y="93"/>
                  <a:pt x="92" y="96"/>
                </a:cubicBezTo>
                <a:cubicBezTo>
                  <a:pt x="92" y="100"/>
                  <a:pt x="96" y="104"/>
                  <a:pt x="100" y="104"/>
                </a:cubicBezTo>
                <a:cubicBezTo>
                  <a:pt x="104" y="104"/>
                  <a:pt x="108" y="100"/>
                  <a:pt x="108" y="96"/>
                </a:cubicBezTo>
                <a:cubicBezTo>
                  <a:pt x="108" y="93"/>
                  <a:pt x="106" y="90"/>
                  <a:pt x="104" y="89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34" y="152"/>
                  <a:pt x="134" y="152"/>
                  <a:pt x="134" y="152"/>
                </a:cubicBezTo>
                <a:cubicBezTo>
                  <a:pt x="10" y="152"/>
                  <a:pt x="10" y="152"/>
                  <a:pt x="10" y="152"/>
                </a:cubicBezTo>
                <a:lnTo>
                  <a:pt x="16" y="72"/>
                </a:lnTo>
                <a:close/>
                <a:moveTo>
                  <a:pt x="8" y="168"/>
                </a:moveTo>
                <a:cubicBezTo>
                  <a:pt x="9" y="160"/>
                  <a:pt x="9" y="160"/>
                  <a:pt x="9" y="160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36" y="168"/>
                  <a:pt x="136" y="168"/>
                  <a:pt x="136" y="168"/>
                </a:cubicBezTo>
                <a:lnTo>
                  <a:pt x="8" y="168"/>
                </a:lnTo>
                <a:close/>
                <a:moveTo>
                  <a:pt x="176" y="147"/>
                </a:moveTo>
                <a:cubicBezTo>
                  <a:pt x="176" y="147"/>
                  <a:pt x="176" y="147"/>
                  <a:pt x="176" y="147"/>
                </a:cubicBezTo>
                <a:cubicBezTo>
                  <a:pt x="168" y="43"/>
                  <a:pt x="168" y="43"/>
                  <a:pt x="168" y="43"/>
                </a:cubicBezTo>
                <a:cubicBezTo>
                  <a:pt x="168" y="43"/>
                  <a:pt x="168" y="43"/>
                  <a:pt x="168" y="43"/>
                </a:cubicBezTo>
                <a:cubicBezTo>
                  <a:pt x="168" y="42"/>
                  <a:pt x="166" y="40"/>
                  <a:pt x="164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36" y="14"/>
                  <a:pt x="122" y="0"/>
                  <a:pt x="104" y="0"/>
                </a:cubicBezTo>
                <a:cubicBezTo>
                  <a:pt x="92" y="0"/>
                  <a:pt x="82" y="7"/>
                  <a:pt x="76" y="16"/>
                </a:cubicBezTo>
                <a:cubicBezTo>
                  <a:pt x="79" y="17"/>
                  <a:pt x="82" y="17"/>
                  <a:pt x="85" y="18"/>
                </a:cubicBezTo>
                <a:cubicBezTo>
                  <a:pt x="89" y="12"/>
                  <a:pt x="96" y="8"/>
                  <a:pt x="104" y="8"/>
                </a:cubicBezTo>
                <a:cubicBezTo>
                  <a:pt x="117" y="8"/>
                  <a:pt x="128" y="19"/>
                  <a:pt x="128" y="32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10" y="43"/>
                  <a:pt x="111" y="45"/>
                  <a:pt x="111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3" y="56"/>
                  <a:pt x="135" y="56"/>
                  <a:pt x="136" y="57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6" y="128"/>
                  <a:pt x="166" y="128"/>
                  <a:pt x="166" y="128"/>
                </a:cubicBezTo>
                <a:cubicBezTo>
                  <a:pt x="149" y="128"/>
                  <a:pt x="149" y="128"/>
                  <a:pt x="149" y="128"/>
                </a:cubicBezTo>
                <a:cubicBezTo>
                  <a:pt x="149" y="136"/>
                  <a:pt x="149" y="136"/>
                  <a:pt x="149" y="136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50" y="144"/>
                  <a:pt x="150" y="144"/>
                  <a:pt x="150" y="144"/>
                </a:cubicBezTo>
                <a:cubicBezTo>
                  <a:pt x="151" y="152"/>
                  <a:pt x="151" y="152"/>
                  <a:pt x="151" y="152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74" y="152"/>
                  <a:pt x="176" y="150"/>
                  <a:pt x="176" y="148"/>
                </a:cubicBezTo>
                <a:cubicBezTo>
                  <a:pt x="176" y="148"/>
                  <a:pt x="176" y="148"/>
                  <a:pt x="176" y="14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270"/>
          <p:cNvSpPr>
            <a:spLocks noEditPoints="1"/>
          </p:cNvSpPr>
          <p:nvPr/>
        </p:nvSpPr>
        <p:spPr bwMode="auto">
          <a:xfrm>
            <a:off x="6022078" y="2414417"/>
            <a:ext cx="334275" cy="272613"/>
          </a:xfrm>
          <a:custGeom>
            <a:avLst/>
            <a:gdLst>
              <a:gd name="T0" fmla="*/ 157 w 176"/>
              <a:gd name="T1" fmla="*/ 48 h 144"/>
              <a:gd name="T2" fmla="*/ 91 w 176"/>
              <a:gd name="T3" fmla="*/ 1 h 144"/>
              <a:gd name="T4" fmla="*/ 85 w 176"/>
              <a:gd name="T5" fmla="*/ 1 h 144"/>
              <a:gd name="T6" fmla="*/ 19 w 176"/>
              <a:gd name="T7" fmla="*/ 48 h 144"/>
              <a:gd name="T8" fmla="*/ 0 w 176"/>
              <a:gd name="T9" fmla="*/ 56 h 144"/>
              <a:gd name="T10" fmla="*/ 8 w 176"/>
              <a:gd name="T11" fmla="*/ 72 h 144"/>
              <a:gd name="T12" fmla="*/ 24 w 176"/>
              <a:gd name="T13" fmla="*/ 141 h 144"/>
              <a:gd name="T14" fmla="*/ 28 w 176"/>
              <a:gd name="T15" fmla="*/ 144 h 144"/>
              <a:gd name="T16" fmla="*/ 152 w 176"/>
              <a:gd name="T17" fmla="*/ 141 h 144"/>
              <a:gd name="T18" fmla="*/ 166 w 176"/>
              <a:gd name="T19" fmla="*/ 72 h 144"/>
              <a:gd name="T20" fmla="*/ 176 w 176"/>
              <a:gd name="T21" fmla="*/ 64 h 144"/>
              <a:gd name="T22" fmla="*/ 168 w 176"/>
              <a:gd name="T23" fmla="*/ 48 h 144"/>
              <a:gd name="T24" fmla="*/ 144 w 176"/>
              <a:gd name="T25" fmla="*/ 48 h 144"/>
              <a:gd name="T26" fmla="*/ 88 w 176"/>
              <a:gd name="T27" fmla="*/ 9 h 144"/>
              <a:gd name="T28" fmla="*/ 45 w 176"/>
              <a:gd name="T29" fmla="*/ 72 h 144"/>
              <a:gd name="T30" fmla="*/ 21 w 176"/>
              <a:gd name="T31" fmla="*/ 88 h 144"/>
              <a:gd name="T32" fmla="*/ 23 w 176"/>
              <a:gd name="T33" fmla="*/ 96 h 144"/>
              <a:gd name="T34" fmla="*/ 52 w 176"/>
              <a:gd name="T35" fmla="*/ 112 h 144"/>
              <a:gd name="T36" fmla="*/ 23 w 176"/>
              <a:gd name="T37" fmla="*/ 96 h 144"/>
              <a:gd name="T38" fmla="*/ 28 w 176"/>
              <a:gd name="T39" fmla="*/ 120 h 144"/>
              <a:gd name="T40" fmla="*/ 55 w 176"/>
              <a:gd name="T41" fmla="*/ 136 h 144"/>
              <a:gd name="T42" fmla="*/ 84 w 176"/>
              <a:gd name="T43" fmla="*/ 136 h 144"/>
              <a:gd name="T44" fmla="*/ 61 w 176"/>
              <a:gd name="T45" fmla="*/ 120 h 144"/>
              <a:gd name="T46" fmla="*/ 84 w 176"/>
              <a:gd name="T47" fmla="*/ 136 h 144"/>
              <a:gd name="T48" fmla="*/ 60 w 176"/>
              <a:gd name="T49" fmla="*/ 112 h 144"/>
              <a:gd name="T50" fmla="*/ 84 w 176"/>
              <a:gd name="T51" fmla="*/ 96 h 144"/>
              <a:gd name="T52" fmla="*/ 84 w 176"/>
              <a:gd name="T53" fmla="*/ 88 h 144"/>
              <a:gd name="T54" fmla="*/ 53 w 176"/>
              <a:gd name="T55" fmla="*/ 72 h 144"/>
              <a:gd name="T56" fmla="*/ 84 w 176"/>
              <a:gd name="T57" fmla="*/ 88 h 144"/>
              <a:gd name="T58" fmla="*/ 92 w 176"/>
              <a:gd name="T59" fmla="*/ 136 h 144"/>
              <a:gd name="T60" fmla="*/ 115 w 176"/>
              <a:gd name="T61" fmla="*/ 120 h 144"/>
              <a:gd name="T62" fmla="*/ 116 w 176"/>
              <a:gd name="T63" fmla="*/ 112 h 144"/>
              <a:gd name="T64" fmla="*/ 92 w 176"/>
              <a:gd name="T65" fmla="*/ 96 h 144"/>
              <a:gd name="T66" fmla="*/ 116 w 176"/>
              <a:gd name="T67" fmla="*/ 112 h 144"/>
              <a:gd name="T68" fmla="*/ 92 w 176"/>
              <a:gd name="T69" fmla="*/ 72 h 144"/>
              <a:gd name="T70" fmla="*/ 120 w 176"/>
              <a:gd name="T71" fmla="*/ 88 h 144"/>
              <a:gd name="T72" fmla="*/ 145 w 176"/>
              <a:gd name="T73" fmla="*/ 136 h 144"/>
              <a:gd name="T74" fmla="*/ 123 w 176"/>
              <a:gd name="T75" fmla="*/ 120 h 144"/>
              <a:gd name="T76" fmla="*/ 145 w 176"/>
              <a:gd name="T77" fmla="*/ 136 h 144"/>
              <a:gd name="T78" fmla="*/ 124 w 176"/>
              <a:gd name="T79" fmla="*/ 112 h 144"/>
              <a:gd name="T80" fmla="*/ 153 w 176"/>
              <a:gd name="T81" fmla="*/ 96 h 144"/>
              <a:gd name="T82" fmla="*/ 155 w 176"/>
              <a:gd name="T83" fmla="*/ 88 h 144"/>
              <a:gd name="T84" fmla="*/ 131 w 176"/>
              <a:gd name="T85" fmla="*/ 72 h 144"/>
              <a:gd name="T86" fmla="*/ 155 w 176"/>
              <a:gd name="T87" fmla="*/ 88 h 144"/>
              <a:gd name="T88" fmla="*/ 8 w 176"/>
              <a:gd name="T89" fmla="*/ 64 h 144"/>
              <a:gd name="T90" fmla="*/ 168 w 176"/>
              <a:gd name="T91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68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85" y="1"/>
                  <a:pt x="85" y="1"/>
                  <a:pt x="85" y="1"/>
                </a:cubicBezTo>
                <a:cubicBezTo>
                  <a:pt x="19" y="48"/>
                  <a:pt x="19" y="48"/>
                  <a:pt x="19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0" y="72"/>
                  <a:pt x="10" y="72"/>
                  <a:pt x="10" y="72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5" y="143"/>
                  <a:pt x="26" y="144"/>
                  <a:pt x="2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0" y="144"/>
                  <a:pt x="151" y="143"/>
                  <a:pt x="152" y="141"/>
                </a:cubicBezTo>
                <a:cubicBezTo>
                  <a:pt x="152" y="141"/>
                  <a:pt x="152" y="141"/>
                  <a:pt x="152" y="141"/>
                </a:cubicBezTo>
                <a:cubicBezTo>
                  <a:pt x="166" y="72"/>
                  <a:pt x="166" y="72"/>
                  <a:pt x="166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88" y="9"/>
                </a:moveTo>
                <a:cubicBezTo>
                  <a:pt x="144" y="48"/>
                  <a:pt x="144" y="48"/>
                  <a:pt x="144" y="48"/>
                </a:cubicBezTo>
                <a:cubicBezTo>
                  <a:pt x="32" y="48"/>
                  <a:pt x="32" y="48"/>
                  <a:pt x="32" y="48"/>
                </a:cubicBezTo>
                <a:lnTo>
                  <a:pt x="88" y="9"/>
                </a:lnTo>
                <a:close/>
                <a:moveTo>
                  <a:pt x="18" y="72"/>
                </a:moveTo>
                <a:cubicBezTo>
                  <a:pt x="45" y="72"/>
                  <a:pt x="45" y="72"/>
                  <a:pt x="45" y="72"/>
                </a:cubicBezTo>
                <a:cubicBezTo>
                  <a:pt x="48" y="88"/>
                  <a:pt x="48" y="88"/>
                  <a:pt x="48" y="88"/>
                </a:cubicBezTo>
                <a:cubicBezTo>
                  <a:pt x="21" y="88"/>
                  <a:pt x="21" y="88"/>
                  <a:pt x="21" y="88"/>
                </a:cubicBezTo>
                <a:lnTo>
                  <a:pt x="18" y="72"/>
                </a:lnTo>
                <a:close/>
                <a:moveTo>
                  <a:pt x="23" y="96"/>
                </a:moveTo>
                <a:cubicBezTo>
                  <a:pt x="49" y="96"/>
                  <a:pt x="49" y="96"/>
                  <a:pt x="49" y="96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26" y="112"/>
                  <a:pt x="26" y="112"/>
                  <a:pt x="26" y="112"/>
                </a:cubicBezTo>
                <a:lnTo>
                  <a:pt x="23" y="96"/>
                </a:lnTo>
                <a:close/>
                <a:moveTo>
                  <a:pt x="31" y="136"/>
                </a:moveTo>
                <a:cubicBezTo>
                  <a:pt x="28" y="120"/>
                  <a:pt x="28" y="120"/>
                  <a:pt x="28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55" y="136"/>
                  <a:pt x="55" y="136"/>
                  <a:pt x="55" y="136"/>
                </a:cubicBezTo>
                <a:lnTo>
                  <a:pt x="31" y="136"/>
                </a:lnTo>
                <a:close/>
                <a:moveTo>
                  <a:pt x="84" y="136"/>
                </a:moveTo>
                <a:cubicBezTo>
                  <a:pt x="63" y="136"/>
                  <a:pt x="63" y="136"/>
                  <a:pt x="63" y="136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84" y="120"/>
                  <a:pt x="84" y="120"/>
                  <a:pt x="84" y="120"/>
                </a:cubicBezTo>
                <a:lnTo>
                  <a:pt x="84" y="136"/>
                </a:lnTo>
                <a:close/>
                <a:moveTo>
                  <a:pt x="84" y="112"/>
                </a:moveTo>
                <a:cubicBezTo>
                  <a:pt x="60" y="112"/>
                  <a:pt x="60" y="112"/>
                  <a:pt x="60" y="112"/>
                </a:cubicBezTo>
                <a:cubicBezTo>
                  <a:pt x="57" y="96"/>
                  <a:pt x="57" y="96"/>
                  <a:pt x="57" y="96"/>
                </a:cubicBezTo>
                <a:cubicBezTo>
                  <a:pt x="84" y="96"/>
                  <a:pt x="84" y="96"/>
                  <a:pt x="84" y="96"/>
                </a:cubicBezTo>
                <a:lnTo>
                  <a:pt x="84" y="112"/>
                </a:lnTo>
                <a:close/>
                <a:moveTo>
                  <a:pt x="84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3" y="72"/>
                  <a:pt x="53" y="72"/>
                  <a:pt x="53" y="72"/>
                </a:cubicBezTo>
                <a:cubicBezTo>
                  <a:pt x="84" y="72"/>
                  <a:pt x="84" y="72"/>
                  <a:pt x="84" y="72"/>
                </a:cubicBezTo>
                <a:lnTo>
                  <a:pt x="84" y="88"/>
                </a:lnTo>
                <a:close/>
                <a:moveTo>
                  <a:pt x="113" y="136"/>
                </a:moveTo>
                <a:cubicBezTo>
                  <a:pt x="92" y="136"/>
                  <a:pt x="92" y="136"/>
                  <a:pt x="92" y="136"/>
                </a:cubicBezTo>
                <a:cubicBezTo>
                  <a:pt x="92" y="120"/>
                  <a:pt x="92" y="120"/>
                  <a:pt x="92" y="120"/>
                </a:cubicBezTo>
                <a:cubicBezTo>
                  <a:pt x="115" y="120"/>
                  <a:pt x="115" y="120"/>
                  <a:pt x="115" y="120"/>
                </a:cubicBezTo>
                <a:lnTo>
                  <a:pt x="113" y="136"/>
                </a:lnTo>
                <a:close/>
                <a:moveTo>
                  <a:pt x="116" y="112"/>
                </a:moveTo>
                <a:cubicBezTo>
                  <a:pt x="92" y="112"/>
                  <a:pt x="92" y="112"/>
                  <a:pt x="92" y="112"/>
                </a:cubicBezTo>
                <a:cubicBezTo>
                  <a:pt x="92" y="96"/>
                  <a:pt x="92" y="96"/>
                  <a:pt x="92" y="96"/>
                </a:cubicBezTo>
                <a:cubicBezTo>
                  <a:pt x="119" y="96"/>
                  <a:pt x="119" y="96"/>
                  <a:pt x="119" y="96"/>
                </a:cubicBezTo>
                <a:lnTo>
                  <a:pt x="116" y="112"/>
                </a:lnTo>
                <a:close/>
                <a:moveTo>
                  <a:pt x="92" y="88"/>
                </a:moveTo>
                <a:cubicBezTo>
                  <a:pt x="92" y="72"/>
                  <a:pt x="92" y="72"/>
                  <a:pt x="92" y="72"/>
                </a:cubicBezTo>
                <a:cubicBezTo>
                  <a:pt x="123" y="72"/>
                  <a:pt x="123" y="72"/>
                  <a:pt x="123" y="72"/>
                </a:cubicBezTo>
                <a:cubicBezTo>
                  <a:pt x="120" y="88"/>
                  <a:pt x="120" y="88"/>
                  <a:pt x="120" y="88"/>
                </a:cubicBezTo>
                <a:lnTo>
                  <a:pt x="92" y="88"/>
                </a:lnTo>
                <a:close/>
                <a:moveTo>
                  <a:pt x="145" y="136"/>
                </a:moveTo>
                <a:cubicBezTo>
                  <a:pt x="121" y="136"/>
                  <a:pt x="121" y="136"/>
                  <a:pt x="121" y="136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48" y="120"/>
                  <a:pt x="148" y="120"/>
                  <a:pt x="148" y="120"/>
                </a:cubicBezTo>
                <a:lnTo>
                  <a:pt x="145" y="136"/>
                </a:lnTo>
                <a:close/>
                <a:moveTo>
                  <a:pt x="150" y="112"/>
                </a:moveTo>
                <a:cubicBezTo>
                  <a:pt x="124" y="112"/>
                  <a:pt x="124" y="112"/>
                  <a:pt x="124" y="112"/>
                </a:cubicBezTo>
                <a:cubicBezTo>
                  <a:pt x="127" y="96"/>
                  <a:pt x="127" y="96"/>
                  <a:pt x="127" y="96"/>
                </a:cubicBezTo>
                <a:cubicBezTo>
                  <a:pt x="153" y="96"/>
                  <a:pt x="153" y="96"/>
                  <a:pt x="153" y="96"/>
                </a:cubicBezTo>
                <a:lnTo>
                  <a:pt x="150" y="112"/>
                </a:lnTo>
                <a:close/>
                <a:moveTo>
                  <a:pt x="155" y="88"/>
                </a:moveTo>
                <a:cubicBezTo>
                  <a:pt x="128" y="88"/>
                  <a:pt x="128" y="88"/>
                  <a:pt x="128" y="88"/>
                </a:cubicBezTo>
                <a:cubicBezTo>
                  <a:pt x="131" y="72"/>
                  <a:pt x="131" y="72"/>
                  <a:pt x="131" y="72"/>
                </a:cubicBezTo>
                <a:cubicBezTo>
                  <a:pt x="158" y="72"/>
                  <a:pt x="158" y="72"/>
                  <a:pt x="158" y="72"/>
                </a:cubicBezTo>
                <a:lnTo>
                  <a:pt x="155" y="88"/>
                </a:lnTo>
                <a:close/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271"/>
          <p:cNvSpPr>
            <a:spLocks noEditPoints="1"/>
          </p:cNvSpPr>
          <p:nvPr/>
        </p:nvSpPr>
        <p:spPr bwMode="auto">
          <a:xfrm>
            <a:off x="6661420" y="2398190"/>
            <a:ext cx="334275" cy="305066"/>
          </a:xfrm>
          <a:custGeom>
            <a:avLst/>
            <a:gdLst>
              <a:gd name="T0" fmla="*/ 88 w 176"/>
              <a:gd name="T1" fmla="*/ 56 h 160"/>
              <a:gd name="T2" fmla="*/ 107 w 176"/>
              <a:gd name="T3" fmla="*/ 39 h 160"/>
              <a:gd name="T4" fmla="*/ 104 w 176"/>
              <a:gd name="T5" fmla="*/ 32 h 160"/>
              <a:gd name="T6" fmla="*/ 92 w 176"/>
              <a:gd name="T7" fmla="*/ 42 h 160"/>
              <a:gd name="T8" fmla="*/ 88 w 176"/>
              <a:gd name="T9" fmla="*/ 0 h 160"/>
              <a:gd name="T10" fmla="*/ 84 w 176"/>
              <a:gd name="T11" fmla="*/ 42 h 160"/>
              <a:gd name="T12" fmla="*/ 72 w 176"/>
              <a:gd name="T13" fmla="*/ 32 h 160"/>
              <a:gd name="T14" fmla="*/ 69 w 176"/>
              <a:gd name="T15" fmla="*/ 39 h 160"/>
              <a:gd name="T16" fmla="*/ 168 w 176"/>
              <a:gd name="T17" fmla="*/ 64 h 160"/>
              <a:gd name="T18" fmla="*/ 0 w 176"/>
              <a:gd name="T19" fmla="*/ 72 h 160"/>
              <a:gd name="T20" fmla="*/ 8 w 176"/>
              <a:gd name="T21" fmla="*/ 88 h 160"/>
              <a:gd name="T22" fmla="*/ 24 w 176"/>
              <a:gd name="T23" fmla="*/ 157 h 160"/>
              <a:gd name="T24" fmla="*/ 28 w 176"/>
              <a:gd name="T25" fmla="*/ 160 h 160"/>
              <a:gd name="T26" fmla="*/ 152 w 176"/>
              <a:gd name="T27" fmla="*/ 157 h 160"/>
              <a:gd name="T28" fmla="*/ 166 w 176"/>
              <a:gd name="T29" fmla="*/ 88 h 160"/>
              <a:gd name="T30" fmla="*/ 176 w 176"/>
              <a:gd name="T31" fmla="*/ 80 h 160"/>
              <a:gd name="T32" fmla="*/ 168 w 176"/>
              <a:gd name="T33" fmla="*/ 64 h 160"/>
              <a:gd name="T34" fmla="*/ 45 w 176"/>
              <a:gd name="T35" fmla="*/ 88 h 160"/>
              <a:gd name="T36" fmla="*/ 21 w 176"/>
              <a:gd name="T37" fmla="*/ 104 h 160"/>
              <a:gd name="T38" fmla="*/ 23 w 176"/>
              <a:gd name="T39" fmla="*/ 112 h 160"/>
              <a:gd name="T40" fmla="*/ 52 w 176"/>
              <a:gd name="T41" fmla="*/ 128 h 160"/>
              <a:gd name="T42" fmla="*/ 23 w 176"/>
              <a:gd name="T43" fmla="*/ 112 h 160"/>
              <a:gd name="T44" fmla="*/ 28 w 176"/>
              <a:gd name="T45" fmla="*/ 136 h 160"/>
              <a:gd name="T46" fmla="*/ 55 w 176"/>
              <a:gd name="T47" fmla="*/ 152 h 160"/>
              <a:gd name="T48" fmla="*/ 84 w 176"/>
              <a:gd name="T49" fmla="*/ 152 h 160"/>
              <a:gd name="T50" fmla="*/ 61 w 176"/>
              <a:gd name="T51" fmla="*/ 136 h 160"/>
              <a:gd name="T52" fmla="*/ 84 w 176"/>
              <a:gd name="T53" fmla="*/ 152 h 160"/>
              <a:gd name="T54" fmla="*/ 60 w 176"/>
              <a:gd name="T55" fmla="*/ 128 h 160"/>
              <a:gd name="T56" fmla="*/ 84 w 176"/>
              <a:gd name="T57" fmla="*/ 112 h 160"/>
              <a:gd name="T58" fmla="*/ 84 w 176"/>
              <a:gd name="T59" fmla="*/ 104 h 160"/>
              <a:gd name="T60" fmla="*/ 53 w 176"/>
              <a:gd name="T61" fmla="*/ 88 h 160"/>
              <a:gd name="T62" fmla="*/ 84 w 176"/>
              <a:gd name="T63" fmla="*/ 104 h 160"/>
              <a:gd name="T64" fmla="*/ 92 w 176"/>
              <a:gd name="T65" fmla="*/ 152 h 160"/>
              <a:gd name="T66" fmla="*/ 115 w 176"/>
              <a:gd name="T67" fmla="*/ 136 h 160"/>
              <a:gd name="T68" fmla="*/ 116 w 176"/>
              <a:gd name="T69" fmla="*/ 128 h 160"/>
              <a:gd name="T70" fmla="*/ 92 w 176"/>
              <a:gd name="T71" fmla="*/ 112 h 160"/>
              <a:gd name="T72" fmla="*/ 116 w 176"/>
              <a:gd name="T73" fmla="*/ 128 h 160"/>
              <a:gd name="T74" fmla="*/ 92 w 176"/>
              <a:gd name="T75" fmla="*/ 88 h 160"/>
              <a:gd name="T76" fmla="*/ 120 w 176"/>
              <a:gd name="T77" fmla="*/ 104 h 160"/>
              <a:gd name="T78" fmla="*/ 145 w 176"/>
              <a:gd name="T79" fmla="*/ 152 h 160"/>
              <a:gd name="T80" fmla="*/ 123 w 176"/>
              <a:gd name="T81" fmla="*/ 136 h 160"/>
              <a:gd name="T82" fmla="*/ 145 w 176"/>
              <a:gd name="T83" fmla="*/ 152 h 160"/>
              <a:gd name="T84" fmla="*/ 124 w 176"/>
              <a:gd name="T85" fmla="*/ 128 h 160"/>
              <a:gd name="T86" fmla="*/ 153 w 176"/>
              <a:gd name="T87" fmla="*/ 112 h 160"/>
              <a:gd name="T88" fmla="*/ 155 w 176"/>
              <a:gd name="T89" fmla="*/ 104 h 160"/>
              <a:gd name="T90" fmla="*/ 131 w 176"/>
              <a:gd name="T91" fmla="*/ 88 h 160"/>
              <a:gd name="T92" fmla="*/ 155 w 176"/>
              <a:gd name="T93" fmla="*/ 104 h 160"/>
              <a:gd name="T94" fmla="*/ 8 w 176"/>
              <a:gd name="T95" fmla="*/ 80 h 160"/>
              <a:gd name="T96" fmla="*/ 168 w 176"/>
              <a:gd name="T9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60">
                <a:moveTo>
                  <a:pt x="85" y="55"/>
                </a:moveTo>
                <a:cubicBezTo>
                  <a:pt x="86" y="56"/>
                  <a:pt x="87" y="56"/>
                  <a:pt x="88" y="56"/>
                </a:cubicBezTo>
                <a:cubicBezTo>
                  <a:pt x="89" y="56"/>
                  <a:pt x="90" y="56"/>
                  <a:pt x="91" y="55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8" y="38"/>
                  <a:pt x="108" y="37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ubicBezTo>
                  <a:pt x="103" y="32"/>
                  <a:pt x="102" y="32"/>
                  <a:pt x="101" y="33"/>
                </a:cubicBezTo>
                <a:cubicBezTo>
                  <a:pt x="92" y="42"/>
                  <a:pt x="92" y="42"/>
                  <a:pt x="92" y="42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42"/>
                  <a:pt x="84" y="42"/>
                  <a:pt x="84" y="42"/>
                </a:cubicBezTo>
                <a:cubicBezTo>
                  <a:pt x="75" y="33"/>
                  <a:pt x="75" y="33"/>
                  <a:pt x="75" y="33"/>
                </a:cubicBezTo>
                <a:cubicBezTo>
                  <a:pt x="74" y="32"/>
                  <a:pt x="73" y="32"/>
                  <a:pt x="72" y="32"/>
                </a:cubicBezTo>
                <a:cubicBezTo>
                  <a:pt x="70" y="32"/>
                  <a:pt x="68" y="34"/>
                  <a:pt x="68" y="36"/>
                </a:cubicBezTo>
                <a:cubicBezTo>
                  <a:pt x="68" y="37"/>
                  <a:pt x="68" y="38"/>
                  <a:pt x="69" y="39"/>
                </a:cubicBezTo>
                <a:lnTo>
                  <a:pt x="85" y="55"/>
                </a:lnTo>
                <a:close/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272"/>
          <p:cNvSpPr>
            <a:spLocks noEditPoints="1"/>
          </p:cNvSpPr>
          <p:nvPr/>
        </p:nvSpPr>
        <p:spPr bwMode="auto">
          <a:xfrm>
            <a:off x="7300761" y="2398190"/>
            <a:ext cx="334275" cy="305066"/>
          </a:xfrm>
          <a:custGeom>
            <a:avLst/>
            <a:gdLst>
              <a:gd name="T0" fmla="*/ 75 w 176"/>
              <a:gd name="T1" fmla="*/ 23 h 160"/>
              <a:gd name="T2" fmla="*/ 84 w 176"/>
              <a:gd name="T3" fmla="*/ 52 h 160"/>
              <a:gd name="T4" fmla="*/ 92 w 176"/>
              <a:gd name="T5" fmla="*/ 52 h 160"/>
              <a:gd name="T6" fmla="*/ 101 w 176"/>
              <a:gd name="T7" fmla="*/ 23 h 160"/>
              <a:gd name="T8" fmla="*/ 108 w 176"/>
              <a:gd name="T9" fmla="*/ 20 h 160"/>
              <a:gd name="T10" fmla="*/ 91 w 176"/>
              <a:gd name="T11" fmla="*/ 1 h 160"/>
              <a:gd name="T12" fmla="*/ 85 w 176"/>
              <a:gd name="T13" fmla="*/ 1 h 160"/>
              <a:gd name="T14" fmla="*/ 68 w 176"/>
              <a:gd name="T15" fmla="*/ 20 h 160"/>
              <a:gd name="T16" fmla="*/ 168 w 176"/>
              <a:gd name="T17" fmla="*/ 64 h 160"/>
              <a:gd name="T18" fmla="*/ 0 w 176"/>
              <a:gd name="T19" fmla="*/ 72 h 160"/>
              <a:gd name="T20" fmla="*/ 8 w 176"/>
              <a:gd name="T21" fmla="*/ 88 h 160"/>
              <a:gd name="T22" fmla="*/ 24 w 176"/>
              <a:gd name="T23" fmla="*/ 157 h 160"/>
              <a:gd name="T24" fmla="*/ 28 w 176"/>
              <a:gd name="T25" fmla="*/ 160 h 160"/>
              <a:gd name="T26" fmla="*/ 152 w 176"/>
              <a:gd name="T27" fmla="*/ 157 h 160"/>
              <a:gd name="T28" fmla="*/ 166 w 176"/>
              <a:gd name="T29" fmla="*/ 88 h 160"/>
              <a:gd name="T30" fmla="*/ 176 w 176"/>
              <a:gd name="T31" fmla="*/ 80 h 160"/>
              <a:gd name="T32" fmla="*/ 168 w 176"/>
              <a:gd name="T33" fmla="*/ 64 h 160"/>
              <a:gd name="T34" fmla="*/ 45 w 176"/>
              <a:gd name="T35" fmla="*/ 88 h 160"/>
              <a:gd name="T36" fmla="*/ 21 w 176"/>
              <a:gd name="T37" fmla="*/ 104 h 160"/>
              <a:gd name="T38" fmla="*/ 23 w 176"/>
              <a:gd name="T39" fmla="*/ 112 h 160"/>
              <a:gd name="T40" fmla="*/ 52 w 176"/>
              <a:gd name="T41" fmla="*/ 128 h 160"/>
              <a:gd name="T42" fmla="*/ 23 w 176"/>
              <a:gd name="T43" fmla="*/ 112 h 160"/>
              <a:gd name="T44" fmla="*/ 28 w 176"/>
              <a:gd name="T45" fmla="*/ 136 h 160"/>
              <a:gd name="T46" fmla="*/ 55 w 176"/>
              <a:gd name="T47" fmla="*/ 152 h 160"/>
              <a:gd name="T48" fmla="*/ 84 w 176"/>
              <a:gd name="T49" fmla="*/ 152 h 160"/>
              <a:gd name="T50" fmla="*/ 61 w 176"/>
              <a:gd name="T51" fmla="*/ 136 h 160"/>
              <a:gd name="T52" fmla="*/ 84 w 176"/>
              <a:gd name="T53" fmla="*/ 152 h 160"/>
              <a:gd name="T54" fmla="*/ 60 w 176"/>
              <a:gd name="T55" fmla="*/ 128 h 160"/>
              <a:gd name="T56" fmla="*/ 84 w 176"/>
              <a:gd name="T57" fmla="*/ 112 h 160"/>
              <a:gd name="T58" fmla="*/ 84 w 176"/>
              <a:gd name="T59" fmla="*/ 104 h 160"/>
              <a:gd name="T60" fmla="*/ 53 w 176"/>
              <a:gd name="T61" fmla="*/ 88 h 160"/>
              <a:gd name="T62" fmla="*/ 84 w 176"/>
              <a:gd name="T63" fmla="*/ 104 h 160"/>
              <a:gd name="T64" fmla="*/ 92 w 176"/>
              <a:gd name="T65" fmla="*/ 152 h 160"/>
              <a:gd name="T66" fmla="*/ 115 w 176"/>
              <a:gd name="T67" fmla="*/ 136 h 160"/>
              <a:gd name="T68" fmla="*/ 116 w 176"/>
              <a:gd name="T69" fmla="*/ 128 h 160"/>
              <a:gd name="T70" fmla="*/ 92 w 176"/>
              <a:gd name="T71" fmla="*/ 112 h 160"/>
              <a:gd name="T72" fmla="*/ 116 w 176"/>
              <a:gd name="T73" fmla="*/ 128 h 160"/>
              <a:gd name="T74" fmla="*/ 92 w 176"/>
              <a:gd name="T75" fmla="*/ 88 h 160"/>
              <a:gd name="T76" fmla="*/ 120 w 176"/>
              <a:gd name="T77" fmla="*/ 104 h 160"/>
              <a:gd name="T78" fmla="*/ 145 w 176"/>
              <a:gd name="T79" fmla="*/ 152 h 160"/>
              <a:gd name="T80" fmla="*/ 123 w 176"/>
              <a:gd name="T81" fmla="*/ 136 h 160"/>
              <a:gd name="T82" fmla="*/ 145 w 176"/>
              <a:gd name="T83" fmla="*/ 152 h 160"/>
              <a:gd name="T84" fmla="*/ 124 w 176"/>
              <a:gd name="T85" fmla="*/ 128 h 160"/>
              <a:gd name="T86" fmla="*/ 153 w 176"/>
              <a:gd name="T87" fmla="*/ 112 h 160"/>
              <a:gd name="T88" fmla="*/ 155 w 176"/>
              <a:gd name="T89" fmla="*/ 104 h 160"/>
              <a:gd name="T90" fmla="*/ 131 w 176"/>
              <a:gd name="T91" fmla="*/ 88 h 160"/>
              <a:gd name="T92" fmla="*/ 155 w 176"/>
              <a:gd name="T93" fmla="*/ 104 h 160"/>
              <a:gd name="T94" fmla="*/ 8 w 176"/>
              <a:gd name="T95" fmla="*/ 80 h 160"/>
              <a:gd name="T96" fmla="*/ 168 w 176"/>
              <a:gd name="T9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60">
                <a:moveTo>
                  <a:pt x="72" y="24"/>
                </a:moveTo>
                <a:cubicBezTo>
                  <a:pt x="73" y="24"/>
                  <a:pt x="74" y="24"/>
                  <a:pt x="75" y="23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54"/>
                  <a:pt x="86" y="56"/>
                  <a:pt x="88" y="56"/>
                </a:cubicBezTo>
                <a:cubicBezTo>
                  <a:pt x="90" y="56"/>
                  <a:pt x="92" y="54"/>
                  <a:pt x="92" y="52"/>
                </a:cubicBezTo>
                <a:cubicBezTo>
                  <a:pt x="92" y="14"/>
                  <a:pt x="92" y="14"/>
                  <a:pt x="92" y="14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2" y="24"/>
                  <a:pt x="103" y="24"/>
                  <a:pt x="104" y="24"/>
                </a:cubicBezTo>
                <a:cubicBezTo>
                  <a:pt x="106" y="24"/>
                  <a:pt x="108" y="22"/>
                  <a:pt x="108" y="20"/>
                </a:cubicBezTo>
                <a:cubicBezTo>
                  <a:pt x="108" y="19"/>
                  <a:pt x="108" y="18"/>
                  <a:pt x="107" y="17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9" y="17"/>
                  <a:pt x="69" y="17"/>
                  <a:pt x="69" y="17"/>
                </a:cubicBezTo>
                <a:cubicBezTo>
                  <a:pt x="68" y="18"/>
                  <a:pt x="68" y="19"/>
                  <a:pt x="68" y="20"/>
                </a:cubicBezTo>
                <a:cubicBezTo>
                  <a:pt x="68" y="22"/>
                  <a:pt x="70" y="24"/>
                  <a:pt x="72" y="24"/>
                </a:cubicBezTo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273"/>
          <p:cNvSpPr>
            <a:spLocks noEditPoints="1"/>
          </p:cNvSpPr>
          <p:nvPr/>
        </p:nvSpPr>
        <p:spPr bwMode="auto">
          <a:xfrm>
            <a:off x="1548312" y="3037531"/>
            <a:ext cx="335898" cy="303444"/>
          </a:xfrm>
          <a:custGeom>
            <a:avLst/>
            <a:gdLst>
              <a:gd name="T0" fmla="*/ 61 w 176"/>
              <a:gd name="T1" fmla="*/ 23 h 160"/>
              <a:gd name="T2" fmla="*/ 80 w 176"/>
              <a:gd name="T3" fmla="*/ 40 h 160"/>
              <a:gd name="T4" fmla="*/ 83 w 176"/>
              <a:gd name="T5" fmla="*/ 33 h 160"/>
              <a:gd name="T6" fmla="*/ 112 w 176"/>
              <a:gd name="T7" fmla="*/ 24 h 160"/>
              <a:gd name="T8" fmla="*/ 116 w 176"/>
              <a:gd name="T9" fmla="*/ 20 h 160"/>
              <a:gd name="T10" fmla="*/ 74 w 176"/>
              <a:gd name="T11" fmla="*/ 16 h 160"/>
              <a:gd name="T12" fmla="*/ 84 w 176"/>
              <a:gd name="T13" fmla="*/ 4 h 160"/>
              <a:gd name="T14" fmla="*/ 77 w 176"/>
              <a:gd name="T15" fmla="*/ 1 h 160"/>
              <a:gd name="T16" fmla="*/ 61 w 176"/>
              <a:gd name="T17" fmla="*/ 17 h 160"/>
              <a:gd name="T18" fmla="*/ 61 w 176"/>
              <a:gd name="T19" fmla="*/ 23 h 160"/>
              <a:gd name="T20" fmla="*/ 8 w 176"/>
              <a:gd name="T21" fmla="*/ 64 h 160"/>
              <a:gd name="T22" fmla="*/ 0 w 176"/>
              <a:gd name="T23" fmla="*/ 80 h 160"/>
              <a:gd name="T24" fmla="*/ 10 w 176"/>
              <a:gd name="T25" fmla="*/ 88 h 160"/>
              <a:gd name="T26" fmla="*/ 24 w 176"/>
              <a:gd name="T27" fmla="*/ 157 h 160"/>
              <a:gd name="T28" fmla="*/ 148 w 176"/>
              <a:gd name="T29" fmla="*/ 160 h 160"/>
              <a:gd name="T30" fmla="*/ 152 w 176"/>
              <a:gd name="T31" fmla="*/ 157 h 160"/>
              <a:gd name="T32" fmla="*/ 168 w 176"/>
              <a:gd name="T33" fmla="*/ 88 h 160"/>
              <a:gd name="T34" fmla="*/ 176 w 176"/>
              <a:gd name="T35" fmla="*/ 72 h 160"/>
              <a:gd name="T36" fmla="*/ 18 w 176"/>
              <a:gd name="T37" fmla="*/ 88 h 160"/>
              <a:gd name="T38" fmla="*/ 48 w 176"/>
              <a:gd name="T39" fmla="*/ 104 h 160"/>
              <a:gd name="T40" fmla="*/ 18 w 176"/>
              <a:gd name="T41" fmla="*/ 88 h 160"/>
              <a:gd name="T42" fmla="*/ 49 w 176"/>
              <a:gd name="T43" fmla="*/ 112 h 160"/>
              <a:gd name="T44" fmla="*/ 26 w 176"/>
              <a:gd name="T45" fmla="*/ 128 h 160"/>
              <a:gd name="T46" fmla="*/ 31 w 176"/>
              <a:gd name="T47" fmla="*/ 152 h 160"/>
              <a:gd name="T48" fmla="*/ 53 w 176"/>
              <a:gd name="T49" fmla="*/ 136 h 160"/>
              <a:gd name="T50" fmla="*/ 31 w 176"/>
              <a:gd name="T51" fmla="*/ 152 h 160"/>
              <a:gd name="T52" fmla="*/ 63 w 176"/>
              <a:gd name="T53" fmla="*/ 152 h 160"/>
              <a:gd name="T54" fmla="*/ 84 w 176"/>
              <a:gd name="T55" fmla="*/ 136 h 160"/>
              <a:gd name="T56" fmla="*/ 84 w 176"/>
              <a:gd name="T57" fmla="*/ 128 h 160"/>
              <a:gd name="T58" fmla="*/ 57 w 176"/>
              <a:gd name="T59" fmla="*/ 112 h 160"/>
              <a:gd name="T60" fmla="*/ 84 w 176"/>
              <a:gd name="T61" fmla="*/ 128 h 160"/>
              <a:gd name="T62" fmla="*/ 56 w 176"/>
              <a:gd name="T63" fmla="*/ 104 h 160"/>
              <a:gd name="T64" fmla="*/ 84 w 176"/>
              <a:gd name="T65" fmla="*/ 88 h 160"/>
              <a:gd name="T66" fmla="*/ 113 w 176"/>
              <a:gd name="T67" fmla="*/ 152 h 160"/>
              <a:gd name="T68" fmla="*/ 92 w 176"/>
              <a:gd name="T69" fmla="*/ 136 h 160"/>
              <a:gd name="T70" fmla="*/ 113 w 176"/>
              <a:gd name="T71" fmla="*/ 152 h 160"/>
              <a:gd name="T72" fmla="*/ 92 w 176"/>
              <a:gd name="T73" fmla="*/ 128 h 160"/>
              <a:gd name="T74" fmla="*/ 119 w 176"/>
              <a:gd name="T75" fmla="*/ 112 h 160"/>
              <a:gd name="T76" fmla="*/ 92 w 176"/>
              <a:gd name="T77" fmla="*/ 104 h 160"/>
              <a:gd name="T78" fmla="*/ 123 w 176"/>
              <a:gd name="T79" fmla="*/ 88 h 160"/>
              <a:gd name="T80" fmla="*/ 92 w 176"/>
              <a:gd name="T81" fmla="*/ 104 h 160"/>
              <a:gd name="T82" fmla="*/ 121 w 176"/>
              <a:gd name="T83" fmla="*/ 152 h 160"/>
              <a:gd name="T84" fmla="*/ 148 w 176"/>
              <a:gd name="T85" fmla="*/ 136 h 160"/>
              <a:gd name="T86" fmla="*/ 150 w 176"/>
              <a:gd name="T87" fmla="*/ 128 h 160"/>
              <a:gd name="T88" fmla="*/ 127 w 176"/>
              <a:gd name="T89" fmla="*/ 112 h 160"/>
              <a:gd name="T90" fmla="*/ 150 w 176"/>
              <a:gd name="T91" fmla="*/ 128 h 160"/>
              <a:gd name="T92" fmla="*/ 128 w 176"/>
              <a:gd name="T93" fmla="*/ 104 h 160"/>
              <a:gd name="T94" fmla="*/ 158 w 176"/>
              <a:gd name="T95" fmla="*/ 88 h 160"/>
              <a:gd name="T96" fmla="*/ 168 w 176"/>
              <a:gd name="T97" fmla="*/ 80 h 160"/>
              <a:gd name="T98" fmla="*/ 8 w 176"/>
              <a:gd name="T99" fmla="*/ 72 h 160"/>
              <a:gd name="T100" fmla="*/ 168 w 176"/>
              <a:gd name="T101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60">
                <a:moveTo>
                  <a:pt x="61" y="23"/>
                </a:moveTo>
                <a:cubicBezTo>
                  <a:pt x="61" y="23"/>
                  <a:pt x="61" y="23"/>
                  <a:pt x="61" y="23"/>
                </a:cubicBezTo>
                <a:cubicBezTo>
                  <a:pt x="77" y="39"/>
                  <a:pt x="77" y="39"/>
                  <a:pt x="77" y="39"/>
                </a:cubicBezTo>
                <a:cubicBezTo>
                  <a:pt x="78" y="40"/>
                  <a:pt x="79" y="40"/>
                  <a:pt x="80" y="40"/>
                </a:cubicBezTo>
                <a:cubicBezTo>
                  <a:pt x="82" y="40"/>
                  <a:pt x="84" y="38"/>
                  <a:pt x="84" y="36"/>
                </a:cubicBezTo>
                <a:cubicBezTo>
                  <a:pt x="84" y="35"/>
                  <a:pt x="84" y="34"/>
                  <a:pt x="83" y="33"/>
                </a:cubicBezTo>
                <a:cubicBezTo>
                  <a:pt x="74" y="24"/>
                  <a:pt x="74" y="24"/>
                  <a:pt x="74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4" y="24"/>
                  <a:pt x="116" y="22"/>
                  <a:pt x="116" y="20"/>
                </a:cubicBezTo>
                <a:cubicBezTo>
                  <a:pt x="116" y="18"/>
                  <a:pt x="114" y="16"/>
                  <a:pt x="112" y="16"/>
                </a:cubicBezTo>
                <a:cubicBezTo>
                  <a:pt x="74" y="16"/>
                  <a:pt x="74" y="16"/>
                  <a:pt x="74" y="16"/>
                </a:cubicBezTo>
                <a:cubicBezTo>
                  <a:pt x="83" y="7"/>
                  <a:pt x="83" y="7"/>
                  <a:pt x="83" y="7"/>
                </a:cubicBezTo>
                <a:cubicBezTo>
                  <a:pt x="84" y="6"/>
                  <a:pt x="84" y="5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79" y="0"/>
                  <a:pt x="78" y="0"/>
                  <a:pt x="77" y="1"/>
                </a:cubicBezTo>
                <a:cubicBezTo>
                  <a:pt x="61" y="17"/>
                  <a:pt x="61" y="17"/>
                  <a:pt x="61" y="17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8"/>
                  <a:pt x="60" y="19"/>
                  <a:pt x="60" y="20"/>
                </a:cubicBezTo>
                <a:cubicBezTo>
                  <a:pt x="60" y="21"/>
                  <a:pt x="60" y="22"/>
                  <a:pt x="61" y="23"/>
                </a:cubicBezTo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274"/>
          <p:cNvSpPr>
            <a:spLocks noEditPoints="1"/>
          </p:cNvSpPr>
          <p:nvPr/>
        </p:nvSpPr>
        <p:spPr bwMode="auto">
          <a:xfrm>
            <a:off x="2187653" y="3037531"/>
            <a:ext cx="334275" cy="303444"/>
          </a:xfrm>
          <a:custGeom>
            <a:avLst/>
            <a:gdLst>
              <a:gd name="T0" fmla="*/ 64 w 176"/>
              <a:gd name="T1" fmla="*/ 24 h 160"/>
              <a:gd name="T2" fmla="*/ 93 w 176"/>
              <a:gd name="T3" fmla="*/ 33 h 160"/>
              <a:gd name="T4" fmla="*/ 96 w 176"/>
              <a:gd name="T5" fmla="*/ 40 h 160"/>
              <a:gd name="T6" fmla="*/ 115 w 176"/>
              <a:gd name="T7" fmla="*/ 23 h 160"/>
              <a:gd name="T8" fmla="*/ 115 w 176"/>
              <a:gd name="T9" fmla="*/ 17 h 160"/>
              <a:gd name="T10" fmla="*/ 96 w 176"/>
              <a:gd name="T11" fmla="*/ 0 h 160"/>
              <a:gd name="T12" fmla="*/ 93 w 176"/>
              <a:gd name="T13" fmla="*/ 7 h 160"/>
              <a:gd name="T14" fmla="*/ 64 w 176"/>
              <a:gd name="T15" fmla="*/ 16 h 160"/>
              <a:gd name="T16" fmla="*/ 64 w 176"/>
              <a:gd name="T17" fmla="*/ 24 h 160"/>
              <a:gd name="T18" fmla="*/ 8 w 176"/>
              <a:gd name="T19" fmla="*/ 64 h 160"/>
              <a:gd name="T20" fmla="*/ 0 w 176"/>
              <a:gd name="T21" fmla="*/ 80 h 160"/>
              <a:gd name="T22" fmla="*/ 10 w 176"/>
              <a:gd name="T23" fmla="*/ 88 h 160"/>
              <a:gd name="T24" fmla="*/ 24 w 176"/>
              <a:gd name="T25" fmla="*/ 157 h 160"/>
              <a:gd name="T26" fmla="*/ 148 w 176"/>
              <a:gd name="T27" fmla="*/ 160 h 160"/>
              <a:gd name="T28" fmla="*/ 152 w 176"/>
              <a:gd name="T29" fmla="*/ 157 h 160"/>
              <a:gd name="T30" fmla="*/ 168 w 176"/>
              <a:gd name="T31" fmla="*/ 88 h 160"/>
              <a:gd name="T32" fmla="*/ 176 w 176"/>
              <a:gd name="T33" fmla="*/ 72 h 160"/>
              <a:gd name="T34" fmla="*/ 18 w 176"/>
              <a:gd name="T35" fmla="*/ 88 h 160"/>
              <a:gd name="T36" fmla="*/ 48 w 176"/>
              <a:gd name="T37" fmla="*/ 104 h 160"/>
              <a:gd name="T38" fmla="*/ 18 w 176"/>
              <a:gd name="T39" fmla="*/ 88 h 160"/>
              <a:gd name="T40" fmla="*/ 49 w 176"/>
              <a:gd name="T41" fmla="*/ 112 h 160"/>
              <a:gd name="T42" fmla="*/ 26 w 176"/>
              <a:gd name="T43" fmla="*/ 128 h 160"/>
              <a:gd name="T44" fmla="*/ 31 w 176"/>
              <a:gd name="T45" fmla="*/ 152 h 160"/>
              <a:gd name="T46" fmla="*/ 53 w 176"/>
              <a:gd name="T47" fmla="*/ 136 h 160"/>
              <a:gd name="T48" fmla="*/ 31 w 176"/>
              <a:gd name="T49" fmla="*/ 152 h 160"/>
              <a:gd name="T50" fmla="*/ 63 w 176"/>
              <a:gd name="T51" fmla="*/ 152 h 160"/>
              <a:gd name="T52" fmla="*/ 84 w 176"/>
              <a:gd name="T53" fmla="*/ 136 h 160"/>
              <a:gd name="T54" fmla="*/ 84 w 176"/>
              <a:gd name="T55" fmla="*/ 128 h 160"/>
              <a:gd name="T56" fmla="*/ 57 w 176"/>
              <a:gd name="T57" fmla="*/ 112 h 160"/>
              <a:gd name="T58" fmla="*/ 84 w 176"/>
              <a:gd name="T59" fmla="*/ 128 h 160"/>
              <a:gd name="T60" fmla="*/ 56 w 176"/>
              <a:gd name="T61" fmla="*/ 104 h 160"/>
              <a:gd name="T62" fmla="*/ 84 w 176"/>
              <a:gd name="T63" fmla="*/ 88 h 160"/>
              <a:gd name="T64" fmla="*/ 113 w 176"/>
              <a:gd name="T65" fmla="*/ 152 h 160"/>
              <a:gd name="T66" fmla="*/ 92 w 176"/>
              <a:gd name="T67" fmla="*/ 136 h 160"/>
              <a:gd name="T68" fmla="*/ 113 w 176"/>
              <a:gd name="T69" fmla="*/ 152 h 160"/>
              <a:gd name="T70" fmla="*/ 92 w 176"/>
              <a:gd name="T71" fmla="*/ 128 h 160"/>
              <a:gd name="T72" fmla="*/ 119 w 176"/>
              <a:gd name="T73" fmla="*/ 112 h 160"/>
              <a:gd name="T74" fmla="*/ 92 w 176"/>
              <a:gd name="T75" fmla="*/ 104 h 160"/>
              <a:gd name="T76" fmla="*/ 123 w 176"/>
              <a:gd name="T77" fmla="*/ 88 h 160"/>
              <a:gd name="T78" fmla="*/ 92 w 176"/>
              <a:gd name="T79" fmla="*/ 104 h 160"/>
              <a:gd name="T80" fmla="*/ 121 w 176"/>
              <a:gd name="T81" fmla="*/ 152 h 160"/>
              <a:gd name="T82" fmla="*/ 148 w 176"/>
              <a:gd name="T83" fmla="*/ 136 h 160"/>
              <a:gd name="T84" fmla="*/ 150 w 176"/>
              <a:gd name="T85" fmla="*/ 128 h 160"/>
              <a:gd name="T86" fmla="*/ 127 w 176"/>
              <a:gd name="T87" fmla="*/ 112 h 160"/>
              <a:gd name="T88" fmla="*/ 150 w 176"/>
              <a:gd name="T89" fmla="*/ 128 h 160"/>
              <a:gd name="T90" fmla="*/ 128 w 176"/>
              <a:gd name="T91" fmla="*/ 104 h 160"/>
              <a:gd name="T92" fmla="*/ 158 w 176"/>
              <a:gd name="T93" fmla="*/ 88 h 160"/>
              <a:gd name="T94" fmla="*/ 168 w 176"/>
              <a:gd name="T95" fmla="*/ 80 h 160"/>
              <a:gd name="T96" fmla="*/ 8 w 176"/>
              <a:gd name="T97" fmla="*/ 72 h 160"/>
              <a:gd name="T98" fmla="*/ 168 w 176"/>
              <a:gd name="T99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60">
                <a:moveTo>
                  <a:pt x="64" y="24"/>
                </a:moveTo>
                <a:cubicBezTo>
                  <a:pt x="64" y="24"/>
                  <a:pt x="64" y="24"/>
                  <a:pt x="64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4"/>
                  <a:pt x="92" y="35"/>
                  <a:pt x="92" y="36"/>
                </a:cubicBezTo>
                <a:cubicBezTo>
                  <a:pt x="92" y="38"/>
                  <a:pt x="94" y="40"/>
                  <a:pt x="96" y="40"/>
                </a:cubicBezTo>
                <a:cubicBezTo>
                  <a:pt x="97" y="40"/>
                  <a:pt x="98" y="40"/>
                  <a:pt x="99" y="39"/>
                </a:cubicBezTo>
                <a:cubicBezTo>
                  <a:pt x="115" y="23"/>
                  <a:pt x="115" y="23"/>
                  <a:pt x="115" y="23"/>
                </a:cubicBezTo>
                <a:cubicBezTo>
                  <a:pt x="116" y="22"/>
                  <a:pt x="116" y="21"/>
                  <a:pt x="116" y="20"/>
                </a:cubicBezTo>
                <a:cubicBezTo>
                  <a:pt x="116" y="19"/>
                  <a:pt x="116" y="18"/>
                  <a:pt x="115" y="17"/>
                </a:cubicBezTo>
                <a:cubicBezTo>
                  <a:pt x="99" y="1"/>
                  <a:pt x="99" y="1"/>
                  <a:pt x="99" y="1"/>
                </a:cubicBezTo>
                <a:cubicBezTo>
                  <a:pt x="98" y="0"/>
                  <a:pt x="97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5"/>
                  <a:pt x="92" y="6"/>
                  <a:pt x="93" y="7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22"/>
                  <a:pt x="62" y="24"/>
                  <a:pt x="64" y="24"/>
                </a:cubicBezTo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275"/>
          <p:cNvSpPr>
            <a:spLocks noEditPoints="1"/>
          </p:cNvSpPr>
          <p:nvPr/>
        </p:nvSpPr>
        <p:spPr bwMode="auto">
          <a:xfrm>
            <a:off x="2826995" y="3037531"/>
            <a:ext cx="334275" cy="303444"/>
          </a:xfrm>
          <a:custGeom>
            <a:avLst/>
            <a:gdLst>
              <a:gd name="T0" fmla="*/ 84 w 176"/>
              <a:gd name="T1" fmla="*/ 28 h 160"/>
              <a:gd name="T2" fmla="*/ 88 w 176"/>
              <a:gd name="T3" fmla="*/ 48 h 160"/>
              <a:gd name="T4" fmla="*/ 92 w 176"/>
              <a:gd name="T5" fmla="*/ 28 h 160"/>
              <a:gd name="T6" fmla="*/ 112 w 176"/>
              <a:gd name="T7" fmla="*/ 24 h 160"/>
              <a:gd name="T8" fmla="*/ 92 w 176"/>
              <a:gd name="T9" fmla="*/ 20 h 160"/>
              <a:gd name="T10" fmla="*/ 88 w 176"/>
              <a:gd name="T11" fmla="*/ 0 h 160"/>
              <a:gd name="T12" fmla="*/ 84 w 176"/>
              <a:gd name="T13" fmla="*/ 20 h 160"/>
              <a:gd name="T14" fmla="*/ 64 w 176"/>
              <a:gd name="T15" fmla="*/ 24 h 160"/>
              <a:gd name="T16" fmla="*/ 168 w 176"/>
              <a:gd name="T17" fmla="*/ 64 h 160"/>
              <a:gd name="T18" fmla="*/ 0 w 176"/>
              <a:gd name="T19" fmla="*/ 72 h 160"/>
              <a:gd name="T20" fmla="*/ 8 w 176"/>
              <a:gd name="T21" fmla="*/ 88 h 160"/>
              <a:gd name="T22" fmla="*/ 24 w 176"/>
              <a:gd name="T23" fmla="*/ 157 h 160"/>
              <a:gd name="T24" fmla="*/ 28 w 176"/>
              <a:gd name="T25" fmla="*/ 160 h 160"/>
              <a:gd name="T26" fmla="*/ 152 w 176"/>
              <a:gd name="T27" fmla="*/ 157 h 160"/>
              <a:gd name="T28" fmla="*/ 166 w 176"/>
              <a:gd name="T29" fmla="*/ 88 h 160"/>
              <a:gd name="T30" fmla="*/ 176 w 176"/>
              <a:gd name="T31" fmla="*/ 80 h 160"/>
              <a:gd name="T32" fmla="*/ 168 w 176"/>
              <a:gd name="T33" fmla="*/ 64 h 160"/>
              <a:gd name="T34" fmla="*/ 45 w 176"/>
              <a:gd name="T35" fmla="*/ 88 h 160"/>
              <a:gd name="T36" fmla="*/ 21 w 176"/>
              <a:gd name="T37" fmla="*/ 104 h 160"/>
              <a:gd name="T38" fmla="*/ 23 w 176"/>
              <a:gd name="T39" fmla="*/ 112 h 160"/>
              <a:gd name="T40" fmla="*/ 52 w 176"/>
              <a:gd name="T41" fmla="*/ 128 h 160"/>
              <a:gd name="T42" fmla="*/ 23 w 176"/>
              <a:gd name="T43" fmla="*/ 112 h 160"/>
              <a:gd name="T44" fmla="*/ 28 w 176"/>
              <a:gd name="T45" fmla="*/ 136 h 160"/>
              <a:gd name="T46" fmla="*/ 55 w 176"/>
              <a:gd name="T47" fmla="*/ 152 h 160"/>
              <a:gd name="T48" fmla="*/ 84 w 176"/>
              <a:gd name="T49" fmla="*/ 152 h 160"/>
              <a:gd name="T50" fmla="*/ 61 w 176"/>
              <a:gd name="T51" fmla="*/ 136 h 160"/>
              <a:gd name="T52" fmla="*/ 84 w 176"/>
              <a:gd name="T53" fmla="*/ 152 h 160"/>
              <a:gd name="T54" fmla="*/ 60 w 176"/>
              <a:gd name="T55" fmla="*/ 128 h 160"/>
              <a:gd name="T56" fmla="*/ 84 w 176"/>
              <a:gd name="T57" fmla="*/ 112 h 160"/>
              <a:gd name="T58" fmla="*/ 84 w 176"/>
              <a:gd name="T59" fmla="*/ 104 h 160"/>
              <a:gd name="T60" fmla="*/ 53 w 176"/>
              <a:gd name="T61" fmla="*/ 88 h 160"/>
              <a:gd name="T62" fmla="*/ 84 w 176"/>
              <a:gd name="T63" fmla="*/ 104 h 160"/>
              <a:gd name="T64" fmla="*/ 92 w 176"/>
              <a:gd name="T65" fmla="*/ 152 h 160"/>
              <a:gd name="T66" fmla="*/ 115 w 176"/>
              <a:gd name="T67" fmla="*/ 136 h 160"/>
              <a:gd name="T68" fmla="*/ 116 w 176"/>
              <a:gd name="T69" fmla="*/ 128 h 160"/>
              <a:gd name="T70" fmla="*/ 92 w 176"/>
              <a:gd name="T71" fmla="*/ 112 h 160"/>
              <a:gd name="T72" fmla="*/ 116 w 176"/>
              <a:gd name="T73" fmla="*/ 128 h 160"/>
              <a:gd name="T74" fmla="*/ 92 w 176"/>
              <a:gd name="T75" fmla="*/ 88 h 160"/>
              <a:gd name="T76" fmla="*/ 120 w 176"/>
              <a:gd name="T77" fmla="*/ 104 h 160"/>
              <a:gd name="T78" fmla="*/ 145 w 176"/>
              <a:gd name="T79" fmla="*/ 152 h 160"/>
              <a:gd name="T80" fmla="*/ 123 w 176"/>
              <a:gd name="T81" fmla="*/ 136 h 160"/>
              <a:gd name="T82" fmla="*/ 145 w 176"/>
              <a:gd name="T83" fmla="*/ 152 h 160"/>
              <a:gd name="T84" fmla="*/ 124 w 176"/>
              <a:gd name="T85" fmla="*/ 128 h 160"/>
              <a:gd name="T86" fmla="*/ 153 w 176"/>
              <a:gd name="T87" fmla="*/ 112 h 160"/>
              <a:gd name="T88" fmla="*/ 155 w 176"/>
              <a:gd name="T89" fmla="*/ 104 h 160"/>
              <a:gd name="T90" fmla="*/ 131 w 176"/>
              <a:gd name="T91" fmla="*/ 88 h 160"/>
              <a:gd name="T92" fmla="*/ 155 w 176"/>
              <a:gd name="T93" fmla="*/ 104 h 160"/>
              <a:gd name="T94" fmla="*/ 8 w 176"/>
              <a:gd name="T95" fmla="*/ 80 h 160"/>
              <a:gd name="T96" fmla="*/ 168 w 176"/>
              <a:gd name="T97" fmla="*/ 7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60">
                <a:moveTo>
                  <a:pt x="68" y="28"/>
                </a:moveTo>
                <a:cubicBezTo>
                  <a:pt x="84" y="28"/>
                  <a:pt x="84" y="28"/>
                  <a:pt x="84" y="28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6"/>
                  <a:pt x="86" y="48"/>
                  <a:pt x="88" y="48"/>
                </a:cubicBezTo>
                <a:cubicBezTo>
                  <a:pt x="90" y="48"/>
                  <a:pt x="92" y="46"/>
                  <a:pt x="92" y="44"/>
                </a:cubicBezTo>
                <a:cubicBezTo>
                  <a:pt x="92" y="28"/>
                  <a:pt x="92" y="28"/>
                  <a:pt x="92" y="28"/>
                </a:cubicBezTo>
                <a:cubicBezTo>
                  <a:pt x="108" y="28"/>
                  <a:pt x="108" y="28"/>
                  <a:pt x="108" y="28"/>
                </a:cubicBezTo>
                <a:cubicBezTo>
                  <a:pt x="110" y="28"/>
                  <a:pt x="112" y="26"/>
                  <a:pt x="112" y="24"/>
                </a:cubicBezTo>
                <a:cubicBezTo>
                  <a:pt x="112" y="22"/>
                  <a:pt x="110" y="20"/>
                  <a:pt x="108" y="20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20"/>
                  <a:pt x="84" y="20"/>
                  <a:pt x="84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6" y="20"/>
                  <a:pt x="64" y="22"/>
                  <a:pt x="64" y="24"/>
                </a:cubicBezTo>
                <a:cubicBezTo>
                  <a:pt x="64" y="26"/>
                  <a:pt x="66" y="28"/>
                  <a:pt x="68" y="28"/>
                </a:cubicBezTo>
                <a:moveTo>
                  <a:pt x="168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4" y="157"/>
                  <a:pt x="24" y="157"/>
                  <a:pt x="24" y="157"/>
                </a:cubicBezTo>
                <a:cubicBezTo>
                  <a:pt x="25" y="159"/>
                  <a:pt x="26" y="160"/>
                  <a:pt x="2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1" y="159"/>
                  <a:pt x="152" y="157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6" y="84"/>
                  <a:pt x="176" y="80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8" y="88"/>
                </a:moveTo>
                <a:cubicBezTo>
                  <a:pt x="45" y="88"/>
                  <a:pt x="45" y="88"/>
                  <a:pt x="45" y="88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1" y="104"/>
                  <a:pt x="21" y="104"/>
                  <a:pt x="21" y="104"/>
                </a:cubicBezTo>
                <a:lnTo>
                  <a:pt x="18" y="88"/>
                </a:lnTo>
                <a:close/>
                <a:moveTo>
                  <a:pt x="23" y="112"/>
                </a:moveTo>
                <a:cubicBezTo>
                  <a:pt x="49" y="112"/>
                  <a:pt x="49" y="112"/>
                  <a:pt x="49" y="11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26" y="128"/>
                  <a:pt x="26" y="128"/>
                  <a:pt x="26" y="128"/>
                </a:cubicBezTo>
                <a:lnTo>
                  <a:pt x="23" y="112"/>
                </a:lnTo>
                <a:close/>
                <a:moveTo>
                  <a:pt x="31" y="152"/>
                </a:moveTo>
                <a:cubicBezTo>
                  <a:pt x="28" y="136"/>
                  <a:pt x="28" y="136"/>
                  <a:pt x="28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55" y="152"/>
                  <a:pt x="55" y="152"/>
                  <a:pt x="55" y="152"/>
                </a:cubicBezTo>
                <a:lnTo>
                  <a:pt x="31" y="152"/>
                </a:lnTo>
                <a:close/>
                <a:moveTo>
                  <a:pt x="84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84" y="136"/>
                  <a:pt x="84" y="136"/>
                  <a:pt x="84" y="136"/>
                </a:cubicBezTo>
                <a:lnTo>
                  <a:pt x="84" y="152"/>
                </a:lnTo>
                <a:close/>
                <a:moveTo>
                  <a:pt x="84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28"/>
                </a:lnTo>
                <a:close/>
                <a:moveTo>
                  <a:pt x="84" y="104"/>
                </a:moveTo>
                <a:cubicBezTo>
                  <a:pt x="56" y="104"/>
                  <a:pt x="56" y="104"/>
                  <a:pt x="56" y="104"/>
                </a:cubicBezTo>
                <a:cubicBezTo>
                  <a:pt x="53" y="88"/>
                  <a:pt x="53" y="88"/>
                  <a:pt x="53" y="88"/>
                </a:cubicBezTo>
                <a:cubicBezTo>
                  <a:pt x="84" y="88"/>
                  <a:pt x="84" y="88"/>
                  <a:pt x="84" y="88"/>
                </a:cubicBezTo>
                <a:lnTo>
                  <a:pt x="84" y="104"/>
                </a:lnTo>
                <a:close/>
                <a:moveTo>
                  <a:pt x="113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115" y="136"/>
                  <a:pt x="115" y="136"/>
                  <a:pt x="115" y="136"/>
                </a:cubicBezTo>
                <a:lnTo>
                  <a:pt x="113" y="152"/>
                </a:lnTo>
                <a:close/>
                <a:moveTo>
                  <a:pt x="116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9" y="112"/>
                  <a:pt x="119" y="112"/>
                  <a:pt x="119" y="112"/>
                </a:cubicBezTo>
                <a:lnTo>
                  <a:pt x="116" y="128"/>
                </a:lnTo>
                <a:close/>
                <a:moveTo>
                  <a:pt x="92" y="104"/>
                </a:moveTo>
                <a:cubicBezTo>
                  <a:pt x="92" y="88"/>
                  <a:pt x="92" y="88"/>
                  <a:pt x="92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0" y="104"/>
                  <a:pt x="120" y="104"/>
                  <a:pt x="120" y="104"/>
                </a:cubicBezTo>
                <a:lnTo>
                  <a:pt x="92" y="104"/>
                </a:lnTo>
                <a:close/>
                <a:moveTo>
                  <a:pt x="145" y="152"/>
                </a:moveTo>
                <a:cubicBezTo>
                  <a:pt x="121" y="152"/>
                  <a:pt x="121" y="152"/>
                  <a:pt x="121" y="15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48" y="136"/>
                  <a:pt x="148" y="136"/>
                  <a:pt x="148" y="136"/>
                </a:cubicBezTo>
                <a:lnTo>
                  <a:pt x="145" y="152"/>
                </a:lnTo>
                <a:close/>
                <a:moveTo>
                  <a:pt x="150" y="128"/>
                </a:moveTo>
                <a:cubicBezTo>
                  <a:pt x="124" y="128"/>
                  <a:pt x="124" y="128"/>
                  <a:pt x="124" y="12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53" y="112"/>
                  <a:pt x="153" y="112"/>
                  <a:pt x="153" y="112"/>
                </a:cubicBezTo>
                <a:lnTo>
                  <a:pt x="150" y="128"/>
                </a:lnTo>
                <a:close/>
                <a:moveTo>
                  <a:pt x="155" y="104"/>
                </a:moveTo>
                <a:cubicBezTo>
                  <a:pt x="128" y="104"/>
                  <a:pt x="128" y="104"/>
                  <a:pt x="128" y="104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158" y="88"/>
                  <a:pt x="158" y="88"/>
                  <a:pt x="158" y="88"/>
                </a:cubicBezTo>
                <a:lnTo>
                  <a:pt x="155" y="104"/>
                </a:lnTo>
                <a:close/>
                <a:moveTo>
                  <a:pt x="168" y="80"/>
                </a:moveTo>
                <a:cubicBezTo>
                  <a:pt x="8" y="80"/>
                  <a:pt x="8" y="80"/>
                  <a:pt x="8" y="80"/>
                </a:cubicBezTo>
                <a:cubicBezTo>
                  <a:pt x="8" y="72"/>
                  <a:pt x="8" y="72"/>
                  <a:pt x="8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276"/>
          <p:cNvSpPr>
            <a:spLocks noEditPoints="1"/>
          </p:cNvSpPr>
          <p:nvPr/>
        </p:nvSpPr>
        <p:spPr bwMode="auto">
          <a:xfrm>
            <a:off x="3466336" y="3060249"/>
            <a:ext cx="334275" cy="266122"/>
          </a:xfrm>
          <a:custGeom>
            <a:avLst/>
            <a:gdLst>
              <a:gd name="T0" fmla="*/ 108 w 176"/>
              <a:gd name="T1" fmla="*/ 8 h 140"/>
              <a:gd name="T2" fmla="*/ 108 w 176"/>
              <a:gd name="T3" fmla="*/ 0 h 140"/>
              <a:gd name="T4" fmla="*/ 64 w 176"/>
              <a:gd name="T5" fmla="*/ 4 h 140"/>
              <a:gd name="T6" fmla="*/ 168 w 176"/>
              <a:gd name="T7" fmla="*/ 44 h 140"/>
              <a:gd name="T8" fmla="*/ 0 w 176"/>
              <a:gd name="T9" fmla="*/ 52 h 140"/>
              <a:gd name="T10" fmla="*/ 8 w 176"/>
              <a:gd name="T11" fmla="*/ 68 h 140"/>
              <a:gd name="T12" fmla="*/ 24 w 176"/>
              <a:gd name="T13" fmla="*/ 137 h 140"/>
              <a:gd name="T14" fmla="*/ 28 w 176"/>
              <a:gd name="T15" fmla="*/ 140 h 140"/>
              <a:gd name="T16" fmla="*/ 152 w 176"/>
              <a:gd name="T17" fmla="*/ 137 h 140"/>
              <a:gd name="T18" fmla="*/ 166 w 176"/>
              <a:gd name="T19" fmla="*/ 68 h 140"/>
              <a:gd name="T20" fmla="*/ 176 w 176"/>
              <a:gd name="T21" fmla="*/ 60 h 140"/>
              <a:gd name="T22" fmla="*/ 168 w 176"/>
              <a:gd name="T23" fmla="*/ 44 h 140"/>
              <a:gd name="T24" fmla="*/ 45 w 176"/>
              <a:gd name="T25" fmla="*/ 68 h 140"/>
              <a:gd name="T26" fmla="*/ 21 w 176"/>
              <a:gd name="T27" fmla="*/ 84 h 140"/>
              <a:gd name="T28" fmla="*/ 23 w 176"/>
              <a:gd name="T29" fmla="*/ 92 h 140"/>
              <a:gd name="T30" fmla="*/ 52 w 176"/>
              <a:gd name="T31" fmla="*/ 108 h 140"/>
              <a:gd name="T32" fmla="*/ 23 w 176"/>
              <a:gd name="T33" fmla="*/ 92 h 140"/>
              <a:gd name="T34" fmla="*/ 28 w 176"/>
              <a:gd name="T35" fmla="*/ 116 h 140"/>
              <a:gd name="T36" fmla="*/ 55 w 176"/>
              <a:gd name="T37" fmla="*/ 132 h 140"/>
              <a:gd name="T38" fmla="*/ 84 w 176"/>
              <a:gd name="T39" fmla="*/ 132 h 140"/>
              <a:gd name="T40" fmla="*/ 61 w 176"/>
              <a:gd name="T41" fmla="*/ 116 h 140"/>
              <a:gd name="T42" fmla="*/ 84 w 176"/>
              <a:gd name="T43" fmla="*/ 132 h 140"/>
              <a:gd name="T44" fmla="*/ 60 w 176"/>
              <a:gd name="T45" fmla="*/ 108 h 140"/>
              <a:gd name="T46" fmla="*/ 84 w 176"/>
              <a:gd name="T47" fmla="*/ 92 h 140"/>
              <a:gd name="T48" fmla="*/ 84 w 176"/>
              <a:gd name="T49" fmla="*/ 84 h 140"/>
              <a:gd name="T50" fmla="*/ 53 w 176"/>
              <a:gd name="T51" fmla="*/ 68 h 140"/>
              <a:gd name="T52" fmla="*/ 84 w 176"/>
              <a:gd name="T53" fmla="*/ 84 h 140"/>
              <a:gd name="T54" fmla="*/ 92 w 176"/>
              <a:gd name="T55" fmla="*/ 132 h 140"/>
              <a:gd name="T56" fmla="*/ 115 w 176"/>
              <a:gd name="T57" fmla="*/ 116 h 140"/>
              <a:gd name="T58" fmla="*/ 116 w 176"/>
              <a:gd name="T59" fmla="*/ 108 h 140"/>
              <a:gd name="T60" fmla="*/ 92 w 176"/>
              <a:gd name="T61" fmla="*/ 92 h 140"/>
              <a:gd name="T62" fmla="*/ 116 w 176"/>
              <a:gd name="T63" fmla="*/ 108 h 140"/>
              <a:gd name="T64" fmla="*/ 92 w 176"/>
              <a:gd name="T65" fmla="*/ 68 h 140"/>
              <a:gd name="T66" fmla="*/ 120 w 176"/>
              <a:gd name="T67" fmla="*/ 84 h 140"/>
              <a:gd name="T68" fmla="*/ 145 w 176"/>
              <a:gd name="T69" fmla="*/ 132 h 140"/>
              <a:gd name="T70" fmla="*/ 123 w 176"/>
              <a:gd name="T71" fmla="*/ 116 h 140"/>
              <a:gd name="T72" fmla="*/ 145 w 176"/>
              <a:gd name="T73" fmla="*/ 132 h 140"/>
              <a:gd name="T74" fmla="*/ 124 w 176"/>
              <a:gd name="T75" fmla="*/ 108 h 140"/>
              <a:gd name="T76" fmla="*/ 153 w 176"/>
              <a:gd name="T77" fmla="*/ 92 h 140"/>
              <a:gd name="T78" fmla="*/ 155 w 176"/>
              <a:gd name="T79" fmla="*/ 84 h 140"/>
              <a:gd name="T80" fmla="*/ 131 w 176"/>
              <a:gd name="T81" fmla="*/ 68 h 140"/>
              <a:gd name="T82" fmla="*/ 155 w 176"/>
              <a:gd name="T83" fmla="*/ 84 h 140"/>
              <a:gd name="T84" fmla="*/ 8 w 176"/>
              <a:gd name="T85" fmla="*/ 60 h 140"/>
              <a:gd name="T86" fmla="*/ 168 w 176"/>
              <a:gd name="T87" fmla="*/ 5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40">
                <a:moveTo>
                  <a:pt x="6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110" y="8"/>
                  <a:pt x="112" y="6"/>
                  <a:pt x="112" y="4"/>
                </a:cubicBezTo>
                <a:cubicBezTo>
                  <a:pt x="112" y="2"/>
                  <a:pt x="110" y="0"/>
                  <a:pt x="10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6" y="0"/>
                  <a:pt x="64" y="2"/>
                  <a:pt x="64" y="4"/>
                </a:cubicBezTo>
                <a:cubicBezTo>
                  <a:pt x="64" y="6"/>
                  <a:pt x="66" y="8"/>
                  <a:pt x="68" y="8"/>
                </a:cubicBezTo>
                <a:moveTo>
                  <a:pt x="168" y="44"/>
                </a:moveTo>
                <a:cubicBezTo>
                  <a:pt x="8" y="44"/>
                  <a:pt x="8" y="44"/>
                  <a:pt x="8" y="44"/>
                </a:cubicBezTo>
                <a:cubicBezTo>
                  <a:pt x="4" y="44"/>
                  <a:pt x="0" y="48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4" y="68"/>
                  <a:pt x="8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24" y="137"/>
                  <a:pt x="24" y="137"/>
                  <a:pt x="24" y="137"/>
                </a:cubicBezTo>
                <a:cubicBezTo>
                  <a:pt x="24" y="137"/>
                  <a:pt x="24" y="137"/>
                  <a:pt x="24" y="137"/>
                </a:cubicBezTo>
                <a:cubicBezTo>
                  <a:pt x="25" y="139"/>
                  <a:pt x="26" y="140"/>
                  <a:pt x="28" y="140"/>
                </a:cubicBezTo>
                <a:cubicBezTo>
                  <a:pt x="148" y="140"/>
                  <a:pt x="148" y="140"/>
                  <a:pt x="148" y="140"/>
                </a:cubicBezTo>
                <a:cubicBezTo>
                  <a:pt x="150" y="140"/>
                  <a:pt x="151" y="139"/>
                  <a:pt x="152" y="137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66" y="68"/>
                  <a:pt x="166" y="68"/>
                  <a:pt x="166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72" y="68"/>
                  <a:pt x="176" y="64"/>
                  <a:pt x="176" y="60"/>
                </a:cubicBezTo>
                <a:cubicBezTo>
                  <a:pt x="176" y="52"/>
                  <a:pt x="176" y="52"/>
                  <a:pt x="176" y="52"/>
                </a:cubicBezTo>
                <a:cubicBezTo>
                  <a:pt x="176" y="48"/>
                  <a:pt x="172" y="44"/>
                  <a:pt x="168" y="44"/>
                </a:cubicBezTo>
                <a:moveTo>
                  <a:pt x="18" y="68"/>
                </a:moveTo>
                <a:cubicBezTo>
                  <a:pt x="45" y="68"/>
                  <a:pt x="45" y="68"/>
                  <a:pt x="45" y="68"/>
                </a:cubicBezTo>
                <a:cubicBezTo>
                  <a:pt x="48" y="84"/>
                  <a:pt x="48" y="84"/>
                  <a:pt x="48" y="84"/>
                </a:cubicBezTo>
                <a:cubicBezTo>
                  <a:pt x="21" y="84"/>
                  <a:pt x="21" y="84"/>
                  <a:pt x="21" y="84"/>
                </a:cubicBezTo>
                <a:lnTo>
                  <a:pt x="18" y="68"/>
                </a:lnTo>
                <a:close/>
                <a:moveTo>
                  <a:pt x="23" y="92"/>
                </a:moveTo>
                <a:cubicBezTo>
                  <a:pt x="49" y="92"/>
                  <a:pt x="49" y="92"/>
                  <a:pt x="49" y="92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26" y="108"/>
                  <a:pt x="26" y="108"/>
                  <a:pt x="26" y="108"/>
                </a:cubicBezTo>
                <a:lnTo>
                  <a:pt x="23" y="92"/>
                </a:lnTo>
                <a:close/>
                <a:moveTo>
                  <a:pt x="31" y="132"/>
                </a:moveTo>
                <a:cubicBezTo>
                  <a:pt x="28" y="116"/>
                  <a:pt x="28" y="116"/>
                  <a:pt x="28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5" y="132"/>
                  <a:pt x="55" y="132"/>
                  <a:pt x="55" y="132"/>
                </a:cubicBezTo>
                <a:lnTo>
                  <a:pt x="31" y="132"/>
                </a:lnTo>
                <a:close/>
                <a:moveTo>
                  <a:pt x="84" y="132"/>
                </a:moveTo>
                <a:cubicBezTo>
                  <a:pt x="63" y="132"/>
                  <a:pt x="63" y="132"/>
                  <a:pt x="63" y="132"/>
                </a:cubicBezTo>
                <a:cubicBezTo>
                  <a:pt x="61" y="116"/>
                  <a:pt x="61" y="116"/>
                  <a:pt x="61" y="116"/>
                </a:cubicBezTo>
                <a:cubicBezTo>
                  <a:pt x="84" y="116"/>
                  <a:pt x="84" y="116"/>
                  <a:pt x="84" y="116"/>
                </a:cubicBezTo>
                <a:lnTo>
                  <a:pt x="84" y="132"/>
                </a:lnTo>
                <a:close/>
                <a:moveTo>
                  <a:pt x="84" y="108"/>
                </a:moveTo>
                <a:cubicBezTo>
                  <a:pt x="60" y="108"/>
                  <a:pt x="60" y="108"/>
                  <a:pt x="60" y="108"/>
                </a:cubicBezTo>
                <a:cubicBezTo>
                  <a:pt x="57" y="92"/>
                  <a:pt x="57" y="92"/>
                  <a:pt x="57" y="92"/>
                </a:cubicBezTo>
                <a:cubicBezTo>
                  <a:pt x="84" y="92"/>
                  <a:pt x="84" y="92"/>
                  <a:pt x="84" y="92"/>
                </a:cubicBezTo>
                <a:lnTo>
                  <a:pt x="84" y="108"/>
                </a:lnTo>
                <a:close/>
                <a:moveTo>
                  <a:pt x="84" y="84"/>
                </a:moveTo>
                <a:cubicBezTo>
                  <a:pt x="56" y="84"/>
                  <a:pt x="56" y="84"/>
                  <a:pt x="56" y="84"/>
                </a:cubicBezTo>
                <a:cubicBezTo>
                  <a:pt x="53" y="68"/>
                  <a:pt x="53" y="68"/>
                  <a:pt x="53" y="68"/>
                </a:cubicBezTo>
                <a:cubicBezTo>
                  <a:pt x="84" y="68"/>
                  <a:pt x="84" y="68"/>
                  <a:pt x="84" y="68"/>
                </a:cubicBezTo>
                <a:lnTo>
                  <a:pt x="84" y="84"/>
                </a:lnTo>
                <a:close/>
                <a:moveTo>
                  <a:pt x="113" y="132"/>
                </a:moveTo>
                <a:cubicBezTo>
                  <a:pt x="92" y="132"/>
                  <a:pt x="92" y="132"/>
                  <a:pt x="92" y="132"/>
                </a:cubicBezTo>
                <a:cubicBezTo>
                  <a:pt x="92" y="116"/>
                  <a:pt x="92" y="116"/>
                  <a:pt x="92" y="116"/>
                </a:cubicBezTo>
                <a:cubicBezTo>
                  <a:pt x="115" y="116"/>
                  <a:pt x="115" y="116"/>
                  <a:pt x="115" y="116"/>
                </a:cubicBezTo>
                <a:lnTo>
                  <a:pt x="113" y="132"/>
                </a:lnTo>
                <a:close/>
                <a:moveTo>
                  <a:pt x="116" y="108"/>
                </a:moveTo>
                <a:cubicBezTo>
                  <a:pt x="92" y="108"/>
                  <a:pt x="92" y="108"/>
                  <a:pt x="92" y="108"/>
                </a:cubicBezTo>
                <a:cubicBezTo>
                  <a:pt x="92" y="92"/>
                  <a:pt x="92" y="92"/>
                  <a:pt x="92" y="92"/>
                </a:cubicBezTo>
                <a:cubicBezTo>
                  <a:pt x="119" y="92"/>
                  <a:pt x="119" y="92"/>
                  <a:pt x="119" y="92"/>
                </a:cubicBezTo>
                <a:lnTo>
                  <a:pt x="116" y="108"/>
                </a:lnTo>
                <a:close/>
                <a:moveTo>
                  <a:pt x="92" y="84"/>
                </a:moveTo>
                <a:cubicBezTo>
                  <a:pt x="92" y="68"/>
                  <a:pt x="92" y="68"/>
                  <a:pt x="92" y="68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120" y="84"/>
                  <a:pt x="120" y="84"/>
                  <a:pt x="120" y="84"/>
                </a:cubicBezTo>
                <a:lnTo>
                  <a:pt x="92" y="84"/>
                </a:lnTo>
                <a:close/>
                <a:moveTo>
                  <a:pt x="145" y="132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3" y="116"/>
                  <a:pt x="123" y="116"/>
                  <a:pt x="123" y="116"/>
                </a:cubicBezTo>
                <a:cubicBezTo>
                  <a:pt x="148" y="116"/>
                  <a:pt x="148" y="116"/>
                  <a:pt x="148" y="116"/>
                </a:cubicBezTo>
                <a:lnTo>
                  <a:pt x="145" y="132"/>
                </a:lnTo>
                <a:close/>
                <a:moveTo>
                  <a:pt x="150" y="108"/>
                </a:moveTo>
                <a:cubicBezTo>
                  <a:pt x="124" y="108"/>
                  <a:pt x="124" y="108"/>
                  <a:pt x="124" y="108"/>
                </a:cubicBezTo>
                <a:cubicBezTo>
                  <a:pt x="127" y="92"/>
                  <a:pt x="127" y="92"/>
                  <a:pt x="127" y="92"/>
                </a:cubicBezTo>
                <a:cubicBezTo>
                  <a:pt x="153" y="92"/>
                  <a:pt x="153" y="92"/>
                  <a:pt x="153" y="92"/>
                </a:cubicBezTo>
                <a:lnTo>
                  <a:pt x="150" y="108"/>
                </a:lnTo>
                <a:close/>
                <a:moveTo>
                  <a:pt x="155" y="84"/>
                </a:moveTo>
                <a:cubicBezTo>
                  <a:pt x="128" y="84"/>
                  <a:pt x="128" y="84"/>
                  <a:pt x="128" y="84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58" y="68"/>
                  <a:pt x="158" y="68"/>
                  <a:pt x="158" y="68"/>
                </a:cubicBezTo>
                <a:lnTo>
                  <a:pt x="155" y="84"/>
                </a:lnTo>
                <a:close/>
                <a:moveTo>
                  <a:pt x="168" y="60"/>
                </a:moveTo>
                <a:cubicBezTo>
                  <a:pt x="8" y="60"/>
                  <a:pt x="8" y="60"/>
                  <a:pt x="8" y="60"/>
                </a:cubicBezTo>
                <a:cubicBezTo>
                  <a:pt x="8" y="52"/>
                  <a:pt x="8" y="52"/>
                  <a:pt x="8" y="52"/>
                </a:cubicBezTo>
                <a:cubicBezTo>
                  <a:pt x="168" y="52"/>
                  <a:pt x="168" y="52"/>
                  <a:pt x="168" y="52"/>
                </a:cubicBezTo>
                <a:lnTo>
                  <a:pt x="168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277"/>
          <p:cNvSpPr>
            <a:spLocks noEditPoints="1"/>
          </p:cNvSpPr>
          <p:nvPr/>
        </p:nvSpPr>
        <p:spPr bwMode="auto">
          <a:xfrm>
            <a:off x="4105677" y="3018059"/>
            <a:ext cx="334275" cy="339143"/>
          </a:xfrm>
          <a:custGeom>
            <a:avLst/>
            <a:gdLst>
              <a:gd name="T0" fmla="*/ 24 w 176"/>
              <a:gd name="T1" fmla="*/ 86 h 178"/>
              <a:gd name="T2" fmla="*/ 40 w 176"/>
              <a:gd name="T3" fmla="*/ 86 h 178"/>
              <a:gd name="T4" fmla="*/ 52 w 176"/>
              <a:gd name="T5" fmla="*/ 154 h 178"/>
              <a:gd name="T6" fmla="*/ 60 w 176"/>
              <a:gd name="T7" fmla="*/ 162 h 178"/>
              <a:gd name="T8" fmla="*/ 36 w 176"/>
              <a:gd name="T9" fmla="*/ 154 h 178"/>
              <a:gd name="T10" fmla="*/ 28 w 176"/>
              <a:gd name="T11" fmla="*/ 162 h 178"/>
              <a:gd name="T12" fmla="*/ 36 w 176"/>
              <a:gd name="T13" fmla="*/ 154 h 178"/>
              <a:gd name="T14" fmla="*/ 136 w 176"/>
              <a:gd name="T15" fmla="*/ 86 h 178"/>
              <a:gd name="T16" fmla="*/ 120 w 176"/>
              <a:gd name="T17" fmla="*/ 86 h 178"/>
              <a:gd name="T18" fmla="*/ 124 w 176"/>
              <a:gd name="T19" fmla="*/ 154 h 178"/>
              <a:gd name="T20" fmla="*/ 132 w 176"/>
              <a:gd name="T21" fmla="*/ 162 h 178"/>
              <a:gd name="T22" fmla="*/ 140 w 176"/>
              <a:gd name="T23" fmla="*/ 118 h 178"/>
              <a:gd name="T24" fmla="*/ 144 w 176"/>
              <a:gd name="T25" fmla="*/ 122 h 178"/>
              <a:gd name="T26" fmla="*/ 52 w 176"/>
              <a:gd name="T27" fmla="*/ 82 h 178"/>
              <a:gd name="T28" fmla="*/ 60 w 176"/>
              <a:gd name="T29" fmla="*/ 90 h 178"/>
              <a:gd name="T30" fmla="*/ 108 w 176"/>
              <a:gd name="T31" fmla="*/ 82 h 178"/>
              <a:gd name="T32" fmla="*/ 100 w 176"/>
              <a:gd name="T33" fmla="*/ 90 h 178"/>
              <a:gd name="T34" fmla="*/ 108 w 176"/>
              <a:gd name="T35" fmla="*/ 82 h 178"/>
              <a:gd name="T36" fmla="*/ 144 w 176"/>
              <a:gd name="T37" fmla="*/ 50 h 178"/>
              <a:gd name="T38" fmla="*/ 109 w 176"/>
              <a:gd name="T39" fmla="*/ 3 h 178"/>
              <a:gd name="T40" fmla="*/ 19 w 176"/>
              <a:gd name="T41" fmla="*/ 50 h 178"/>
              <a:gd name="T42" fmla="*/ 0 w 176"/>
              <a:gd name="T43" fmla="*/ 162 h 178"/>
              <a:gd name="T44" fmla="*/ 160 w 176"/>
              <a:gd name="T45" fmla="*/ 162 h 178"/>
              <a:gd name="T46" fmla="*/ 176 w 176"/>
              <a:gd name="T47" fmla="*/ 114 h 178"/>
              <a:gd name="T48" fmla="*/ 152 w 176"/>
              <a:gd name="T49" fmla="*/ 66 h 178"/>
              <a:gd name="T50" fmla="*/ 143 w 176"/>
              <a:gd name="T51" fmla="*/ 66 h 178"/>
              <a:gd name="T52" fmla="*/ 129 w 176"/>
              <a:gd name="T53" fmla="*/ 47 h 178"/>
              <a:gd name="T54" fmla="*/ 129 w 176"/>
              <a:gd name="T55" fmla="*/ 47 h 178"/>
              <a:gd name="T56" fmla="*/ 121 w 176"/>
              <a:gd name="T57" fmla="*/ 16 h 178"/>
              <a:gd name="T58" fmla="*/ 25 w 176"/>
              <a:gd name="T59" fmla="*/ 41 h 178"/>
              <a:gd name="T60" fmla="*/ 16 w 176"/>
              <a:gd name="T61" fmla="*/ 58 h 178"/>
              <a:gd name="T62" fmla="*/ 16 w 176"/>
              <a:gd name="T63" fmla="*/ 66 h 178"/>
              <a:gd name="T64" fmla="*/ 152 w 176"/>
              <a:gd name="T65" fmla="*/ 162 h 178"/>
              <a:gd name="T66" fmla="*/ 8 w 176"/>
              <a:gd name="T67" fmla="*/ 162 h 178"/>
              <a:gd name="T68" fmla="*/ 144 w 176"/>
              <a:gd name="T69" fmla="*/ 74 h 178"/>
              <a:gd name="T70" fmla="*/ 136 w 176"/>
              <a:gd name="T71" fmla="*/ 98 h 178"/>
              <a:gd name="T72" fmla="*/ 136 w 176"/>
              <a:gd name="T73" fmla="*/ 146 h 178"/>
              <a:gd name="T74" fmla="*/ 168 w 176"/>
              <a:gd name="T75" fmla="*/ 130 h 178"/>
              <a:gd name="T76" fmla="*/ 128 w 176"/>
              <a:gd name="T77" fmla="*/ 130 h 178"/>
              <a:gd name="T78" fmla="*/ 160 w 176"/>
              <a:gd name="T79" fmla="*/ 106 h 178"/>
              <a:gd name="T80" fmla="*/ 84 w 176"/>
              <a:gd name="T81" fmla="*/ 154 h 178"/>
              <a:gd name="T82" fmla="*/ 76 w 176"/>
              <a:gd name="T83" fmla="*/ 162 h 178"/>
              <a:gd name="T84" fmla="*/ 84 w 176"/>
              <a:gd name="T85" fmla="*/ 154 h 178"/>
              <a:gd name="T86" fmla="*/ 96 w 176"/>
              <a:gd name="T87" fmla="*/ 158 h 178"/>
              <a:gd name="T88" fmla="*/ 112 w 176"/>
              <a:gd name="T89" fmla="*/ 158 h 178"/>
              <a:gd name="T90" fmla="*/ 76 w 176"/>
              <a:gd name="T91" fmla="*/ 82 h 178"/>
              <a:gd name="T92" fmla="*/ 84 w 176"/>
              <a:gd name="T93" fmla="*/ 9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8">
                <a:moveTo>
                  <a:pt x="36" y="82"/>
                </a:moveTo>
                <a:cubicBezTo>
                  <a:pt x="28" y="82"/>
                  <a:pt x="28" y="82"/>
                  <a:pt x="28" y="82"/>
                </a:cubicBezTo>
                <a:cubicBezTo>
                  <a:pt x="26" y="82"/>
                  <a:pt x="24" y="84"/>
                  <a:pt x="24" y="86"/>
                </a:cubicBezTo>
                <a:cubicBezTo>
                  <a:pt x="24" y="88"/>
                  <a:pt x="26" y="90"/>
                  <a:pt x="28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8" y="90"/>
                  <a:pt x="40" y="88"/>
                  <a:pt x="40" y="86"/>
                </a:cubicBezTo>
                <a:cubicBezTo>
                  <a:pt x="40" y="84"/>
                  <a:pt x="38" y="82"/>
                  <a:pt x="36" y="82"/>
                </a:cubicBezTo>
                <a:moveTo>
                  <a:pt x="60" y="154"/>
                </a:moveTo>
                <a:cubicBezTo>
                  <a:pt x="52" y="154"/>
                  <a:pt x="52" y="154"/>
                  <a:pt x="52" y="154"/>
                </a:cubicBezTo>
                <a:cubicBezTo>
                  <a:pt x="50" y="154"/>
                  <a:pt x="48" y="156"/>
                  <a:pt x="48" y="158"/>
                </a:cubicBezTo>
                <a:cubicBezTo>
                  <a:pt x="48" y="160"/>
                  <a:pt x="50" y="162"/>
                  <a:pt x="52" y="162"/>
                </a:cubicBezTo>
                <a:cubicBezTo>
                  <a:pt x="60" y="162"/>
                  <a:pt x="60" y="162"/>
                  <a:pt x="60" y="162"/>
                </a:cubicBezTo>
                <a:cubicBezTo>
                  <a:pt x="62" y="162"/>
                  <a:pt x="64" y="160"/>
                  <a:pt x="64" y="158"/>
                </a:cubicBezTo>
                <a:cubicBezTo>
                  <a:pt x="64" y="156"/>
                  <a:pt x="62" y="154"/>
                  <a:pt x="60" y="154"/>
                </a:cubicBezTo>
                <a:moveTo>
                  <a:pt x="36" y="154"/>
                </a:moveTo>
                <a:cubicBezTo>
                  <a:pt x="28" y="154"/>
                  <a:pt x="28" y="154"/>
                  <a:pt x="28" y="154"/>
                </a:cubicBezTo>
                <a:cubicBezTo>
                  <a:pt x="26" y="154"/>
                  <a:pt x="24" y="156"/>
                  <a:pt x="24" y="158"/>
                </a:cubicBezTo>
                <a:cubicBezTo>
                  <a:pt x="24" y="160"/>
                  <a:pt x="26" y="162"/>
                  <a:pt x="28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38" y="162"/>
                  <a:pt x="40" y="160"/>
                  <a:pt x="40" y="158"/>
                </a:cubicBezTo>
                <a:cubicBezTo>
                  <a:pt x="40" y="156"/>
                  <a:pt x="38" y="154"/>
                  <a:pt x="36" y="154"/>
                </a:cubicBezTo>
                <a:moveTo>
                  <a:pt x="124" y="90"/>
                </a:moveTo>
                <a:cubicBezTo>
                  <a:pt x="132" y="90"/>
                  <a:pt x="132" y="90"/>
                  <a:pt x="132" y="90"/>
                </a:cubicBezTo>
                <a:cubicBezTo>
                  <a:pt x="134" y="90"/>
                  <a:pt x="136" y="88"/>
                  <a:pt x="136" y="86"/>
                </a:cubicBezTo>
                <a:cubicBezTo>
                  <a:pt x="136" y="84"/>
                  <a:pt x="134" y="82"/>
                  <a:pt x="132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2" y="82"/>
                  <a:pt x="120" y="84"/>
                  <a:pt x="120" y="86"/>
                </a:cubicBezTo>
                <a:cubicBezTo>
                  <a:pt x="120" y="88"/>
                  <a:pt x="122" y="90"/>
                  <a:pt x="124" y="90"/>
                </a:cubicBezTo>
                <a:moveTo>
                  <a:pt x="132" y="154"/>
                </a:moveTo>
                <a:cubicBezTo>
                  <a:pt x="124" y="154"/>
                  <a:pt x="124" y="154"/>
                  <a:pt x="124" y="154"/>
                </a:cubicBezTo>
                <a:cubicBezTo>
                  <a:pt x="122" y="154"/>
                  <a:pt x="120" y="156"/>
                  <a:pt x="120" y="158"/>
                </a:cubicBezTo>
                <a:cubicBezTo>
                  <a:pt x="120" y="160"/>
                  <a:pt x="122" y="162"/>
                  <a:pt x="124" y="162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34" y="162"/>
                  <a:pt x="136" y="160"/>
                  <a:pt x="136" y="158"/>
                </a:cubicBezTo>
                <a:cubicBezTo>
                  <a:pt x="136" y="156"/>
                  <a:pt x="134" y="154"/>
                  <a:pt x="132" y="154"/>
                </a:cubicBezTo>
                <a:moveTo>
                  <a:pt x="140" y="118"/>
                </a:moveTo>
                <a:cubicBezTo>
                  <a:pt x="138" y="118"/>
                  <a:pt x="136" y="120"/>
                  <a:pt x="136" y="122"/>
                </a:cubicBezTo>
                <a:cubicBezTo>
                  <a:pt x="136" y="124"/>
                  <a:pt x="138" y="126"/>
                  <a:pt x="140" y="126"/>
                </a:cubicBezTo>
                <a:cubicBezTo>
                  <a:pt x="142" y="126"/>
                  <a:pt x="144" y="124"/>
                  <a:pt x="144" y="122"/>
                </a:cubicBezTo>
                <a:cubicBezTo>
                  <a:pt x="144" y="120"/>
                  <a:pt x="142" y="118"/>
                  <a:pt x="140" y="118"/>
                </a:cubicBezTo>
                <a:moveTo>
                  <a:pt x="60" y="82"/>
                </a:moveTo>
                <a:cubicBezTo>
                  <a:pt x="52" y="82"/>
                  <a:pt x="52" y="82"/>
                  <a:pt x="52" y="82"/>
                </a:cubicBezTo>
                <a:cubicBezTo>
                  <a:pt x="50" y="82"/>
                  <a:pt x="48" y="84"/>
                  <a:pt x="48" y="86"/>
                </a:cubicBezTo>
                <a:cubicBezTo>
                  <a:pt x="48" y="88"/>
                  <a:pt x="50" y="90"/>
                  <a:pt x="5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2" y="90"/>
                  <a:pt x="64" y="88"/>
                  <a:pt x="64" y="86"/>
                </a:cubicBezTo>
                <a:cubicBezTo>
                  <a:pt x="64" y="84"/>
                  <a:pt x="62" y="82"/>
                  <a:pt x="60" y="82"/>
                </a:cubicBezTo>
                <a:moveTo>
                  <a:pt x="108" y="82"/>
                </a:moveTo>
                <a:cubicBezTo>
                  <a:pt x="100" y="82"/>
                  <a:pt x="100" y="82"/>
                  <a:pt x="100" y="82"/>
                </a:cubicBezTo>
                <a:cubicBezTo>
                  <a:pt x="98" y="82"/>
                  <a:pt x="96" y="84"/>
                  <a:pt x="96" y="86"/>
                </a:cubicBezTo>
                <a:cubicBezTo>
                  <a:pt x="96" y="88"/>
                  <a:pt x="98" y="90"/>
                  <a:pt x="100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10" y="90"/>
                  <a:pt x="112" y="88"/>
                  <a:pt x="112" y="86"/>
                </a:cubicBezTo>
                <a:cubicBezTo>
                  <a:pt x="112" y="84"/>
                  <a:pt x="110" y="82"/>
                  <a:pt x="108" y="82"/>
                </a:cubicBezTo>
                <a:moveTo>
                  <a:pt x="160" y="98"/>
                </a:moveTo>
                <a:cubicBezTo>
                  <a:pt x="160" y="66"/>
                  <a:pt x="160" y="66"/>
                  <a:pt x="160" y="66"/>
                </a:cubicBezTo>
                <a:cubicBezTo>
                  <a:pt x="160" y="57"/>
                  <a:pt x="153" y="50"/>
                  <a:pt x="144" y="50"/>
                </a:cubicBezTo>
                <a:cubicBezTo>
                  <a:pt x="138" y="50"/>
                  <a:pt x="138" y="50"/>
                  <a:pt x="138" y="50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6" y="5"/>
                  <a:pt x="118" y="0"/>
                  <a:pt x="109" y="3"/>
                </a:cubicBezTo>
                <a:cubicBezTo>
                  <a:pt x="28" y="24"/>
                  <a:pt x="28" y="24"/>
                  <a:pt x="28" y="24"/>
                </a:cubicBezTo>
                <a:cubicBezTo>
                  <a:pt x="20" y="26"/>
                  <a:pt x="15" y="35"/>
                  <a:pt x="17" y="44"/>
                </a:cubicBezTo>
                <a:cubicBezTo>
                  <a:pt x="19" y="50"/>
                  <a:pt x="19" y="50"/>
                  <a:pt x="19" y="50"/>
                </a:cubicBez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57"/>
                  <a:pt x="0" y="66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1"/>
                  <a:pt x="7" y="178"/>
                  <a:pt x="16" y="178"/>
                </a:cubicBezTo>
                <a:cubicBezTo>
                  <a:pt x="144" y="178"/>
                  <a:pt x="144" y="178"/>
                  <a:pt x="144" y="178"/>
                </a:cubicBezTo>
                <a:cubicBezTo>
                  <a:pt x="153" y="178"/>
                  <a:pt x="160" y="171"/>
                  <a:pt x="160" y="162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69" y="146"/>
                  <a:pt x="176" y="139"/>
                  <a:pt x="176" y="130"/>
                </a:cubicBezTo>
                <a:cubicBezTo>
                  <a:pt x="176" y="114"/>
                  <a:pt x="176" y="114"/>
                  <a:pt x="176" y="114"/>
                </a:cubicBezTo>
                <a:cubicBezTo>
                  <a:pt x="176" y="105"/>
                  <a:pt x="169" y="98"/>
                  <a:pt x="160" y="98"/>
                </a:cubicBezTo>
                <a:moveTo>
                  <a:pt x="144" y="58"/>
                </a:moveTo>
                <a:cubicBezTo>
                  <a:pt x="148" y="58"/>
                  <a:pt x="152" y="62"/>
                  <a:pt x="152" y="66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0" y="67"/>
                  <a:pt x="147" y="66"/>
                  <a:pt x="144" y="66"/>
                </a:cubicBezTo>
                <a:cubicBezTo>
                  <a:pt x="143" y="66"/>
                  <a:pt x="143" y="66"/>
                  <a:pt x="143" y="66"/>
                </a:cubicBezTo>
                <a:cubicBezTo>
                  <a:pt x="140" y="58"/>
                  <a:pt x="140" y="58"/>
                  <a:pt x="140" y="58"/>
                </a:cubicBezTo>
                <a:lnTo>
                  <a:pt x="144" y="58"/>
                </a:lnTo>
                <a:close/>
                <a:moveTo>
                  <a:pt x="129" y="47"/>
                </a:moveTo>
                <a:cubicBezTo>
                  <a:pt x="134" y="66"/>
                  <a:pt x="134" y="66"/>
                  <a:pt x="134" y="66"/>
                </a:cubicBezTo>
                <a:cubicBezTo>
                  <a:pt x="57" y="66"/>
                  <a:pt x="57" y="66"/>
                  <a:pt x="57" y="66"/>
                </a:cubicBezTo>
                <a:lnTo>
                  <a:pt x="129" y="47"/>
                </a:lnTo>
                <a:close/>
                <a:moveTo>
                  <a:pt x="30" y="32"/>
                </a:moveTo>
                <a:cubicBezTo>
                  <a:pt x="111" y="10"/>
                  <a:pt x="111" y="10"/>
                  <a:pt x="111" y="10"/>
                </a:cubicBezTo>
                <a:cubicBezTo>
                  <a:pt x="115" y="9"/>
                  <a:pt x="120" y="12"/>
                  <a:pt x="121" y="16"/>
                </a:cubicBezTo>
                <a:cubicBezTo>
                  <a:pt x="123" y="24"/>
                  <a:pt x="123" y="24"/>
                  <a:pt x="123" y="24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1"/>
                  <a:pt x="25" y="41"/>
                  <a:pt x="25" y="41"/>
                </a:cubicBezTo>
                <a:cubicBezTo>
                  <a:pt x="24" y="37"/>
                  <a:pt x="26" y="33"/>
                  <a:pt x="30" y="32"/>
                </a:cubicBezTo>
                <a:moveTo>
                  <a:pt x="8" y="66"/>
                </a:moveTo>
                <a:cubicBezTo>
                  <a:pt x="8" y="62"/>
                  <a:pt x="12" y="58"/>
                  <a:pt x="16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23" y="66"/>
                  <a:pt x="23" y="66"/>
                  <a:pt x="23" y="66"/>
                </a:cubicBezTo>
                <a:cubicBezTo>
                  <a:pt x="16" y="66"/>
                  <a:pt x="16" y="66"/>
                  <a:pt x="16" y="66"/>
                </a:cubicBezTo>
                <a:cubicBezTo>
                  <a:pt x="13" y="66"/>
                  <a:pt x="10" y="67"/>
                  <a:pt x="8" y="68"/>
                </a:cubicBezTo>
                <a:lnTo>
                  <a:pt x="8" y="66"/>
                </a:lnTo>
                <a:close/>
                <a:moveTo>
                  <a:pt x="152" y="162"/>
                </a:moveTo>
                <a:cubicBezTo>
                  <a:pt x="152" y="166"/>
                  <a:pt x="148" y="170"/>
                  <a:pt x="144" y="170"/>
                </a:cubicBezTo>
                <a:cubicBezTo>
                  <a:pt x="16" y="170"/>
                  <a:pt x="16" y="170"/>
                  <a:pt x="16" y="170"/>
                </a:cubicBezTo>
                <a:cubicBezTo>
                  <a:pt x="12" y="170"/>
                  <a:pt x="8" y="166"/>
                  <a:pt x="8" y="162"/>
                </a:cubicBezTo>
                <a:cubicBezTo>
                  <a:pt x="8" y="82"/>
                  <a:pt x="8" y="82"/>
                  <a:pt x="8" y="82"/>
                </a:cubicBezTo>
                <a:cubicBezTo>
                  <a:pt x="8" y="78"/>
                  <a:pt x="12" y="74"/>
                  <a:pt x="16" y="74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8" y="74"/>
                  <a:pt x="152" y="78"/>
                  <a:pt x="152" y="82"/>
                </a:cubicBezTo>
                <a:cubicBezTo>
                  <a:pt x="152" y="98"/>
                  <a:pt x="152" y="98"/>
                  <a:pt x="152" y="98"/>
                </a:cubicBezTo>
                <a:cubicBezTo>
                  <a:pt x="136" y="98"/>
                  <a:pt x="136" y="98"/>
                  <a:pt x="136" y="98"/>
                </a:cubicBezTo>
                <a:cubicBezTo>
                  <a:pt x="127" y="98"/>
                  <a:pt x="120" y="105"/>
                  <a:pt x="120" y="114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20" y="139"/>
                  <a:pt x="127" y="146"/>
                  <a:pt x="136" y="146"/>
                </a:cubicBezTo>
                <a:cubicBezTo>
                  <a:pt x="152" y="146"/>
                  <a:pt x="152" y="146"/>
                  <a:pt x="152" y="146"/>
                </a:cubicBezTo>
                <a:lnTo>
                  <a:pt x="152" y="162"/>
                </a:lnTo>
                <a:close/>
                <a:moveTo>
                  <a:pt x="168" y="130"/>
                </a:moveTo>
                <a:cubicBezTo>
                  <a:pt x="168" y="134"/>
                  <a:pt x="164" y="138"/>
                  <a:pt x="160" y="138"/>
                </a:cubicBezTo>
                <a:cubicBezTo>
                  <a:pt x="136" y="138"/>
                  <a:pt x="136" y="138"/>
                  <a:pt x="136" y="138"/>
                </a:cubicBezTo>
                <a:cubicBezTo>
                  <a:pt x="132" y="138"/>
                  <a:pt x="128" y="134"/>
                  <a:pt x="128" y="130"/>
                </a:cubicBezTo>
                <a:cubicBezTo>
                  <a:pt x="128" y="114"/>
                  <a:pt x="128" y="114"/>
                  <a:pt x="128" y="114"/>
                </a:cubicBezTo>
                <a:cubicBezTo>
                  <a:pt x="128" y="110"/>
                  <a:pt x="132" y="106"/>
                  <a:pt x="136" y="106"/>
                </a:cubicBezTo>
                <a:cubicBezTo>
                  <a:pt x="160" y="106"/>
                  <a:pt x="160" y="106"/>
                  <a:pt x="160" y="106"/>
                </a:cubicBezTo>
                <a:cubicBezTo>
                  <a:pt x="164" y="106"/>
                  <a:pt x="168" y="110"/>
                  <a:pt x="168" y="114"/>
                </a:cubicBezTo>
                <a:lnTo>
                  <a:pt x="168" y="130"/>
                </a:lnTo>
                <a:close/>
                <a:moveTo>
                  <a:pt x="84" y="154"/>
                </a:moveTo>
                <a:cubicBezTo>
                  <a:pt x="76" y="154"/>
                  <a:pt x="76" y="154"/>
                  <a:pt x="76" y="154"/>
                </a:cubicBezTo>
                <a:cubicBezTo>
                  <a:pt x="74" y="154"/>
                  <a:pt x="72" y="156"/>
                  <a:pt x="72" y="158"/>
                </a:cubicBezTo>
                <a:cubicBezTo>
                  <a:pt x="72" y="160"/>
                  <a:pt x="74" y="162"/>
                  <a:pt x="76" y="162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86" y="162"/>
                  <a:pt x="88" y="160"/>
                  <a:pt x="88" y="158"/>
                </a:cubicBezTo>
                <a:cubicBezTo>
                  <a:pt x="88" y="156"/>
                  <a:pt x="86" y="154"/>
                  <a:pt x="84" y="154"/>
                </a:cubicBezTo>
                <a:moveTo>
                  <a:pt x="108" y="154"/>
                </a:moveTo>
                <a:cubicBezTo>
                  <a:pt x="100" y="154"/>
                  <a:pt x="100" y="154"/>
                  <a:pt x="100" y="154"/>
                </a:cubicBezTo>
                <a:cubicBezTo>
                  <a:pt x="98" y="154"/>
                  <a:pt x="96" y="156"/>
                  <a:pt x="96" y="158"/>
                </a:cubicBezTo>
                <a:cubicBezTo>
                  <a:pt x="96" y="160"/>
                  <a:pt x="98" y="162"/>
                  <a:pt x="100" y="162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0" y="162"/>
                  <a:pt x="112" y="160"/>
                  <a:pt x="112" y="158"/>
                </a:cubicBezTo>
                <a:cubicBezTo>
                  <a:pt x="112" y="156"/>
                  <a:pt x="110" y="154"/>
                  <a:pt x="108" y="154"/>
                </a:cubicBezTo>
                <a:moveTo>
                  <a:pt x="84" y="82"/>
                </a:moveTo>
                <a:cubicBezTo>
                  <a:pt x="76" y="82"/>
                  <a:pt x="76" y="82"/>
                  <a:pt x="76" y="82"/>
                </a:cubicBezTo>
                <a:cubicBezTo>
                  <a:pt x="74" y="82"/>
                  <a:pt x="72" y="84"/>
                  <a:pt x="72" y="86"/>
                </a:cubicBezTo>
                <a:cubicBezTo>
                  <a:pt x="72" y="88"/>
                  <a:pt x="74" y="90"/>
                  <a:pt x="76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6" y="90"/>
                  <a:pt x="88" y="88"/>
                  <a:pt x="88" y="86"/>
                </a:cubicBezTo>
                <a:cubicBezTo>
                  <a:pt x="88" y="84"/>
                  <a:pt x="86" y="82"/>
                  <a:pt x="84" y="8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278"/>
          <p:cNvSpPr>
            <a:spLocks noEditPoints="1"/>
          </p:cNvSpPr>
          <p:nvPr/>
        </p:nvSpPr>
        <p:spPr bwMode="auto">
          <a:xfrm>
            <a:off x="4743396" y="3068362"/>
            <a:ext cx="335898" cy="243404"/>
          </a:xfrm>
          <a:custGeom>
            <a:avLst/>
            <a:gdLst>
              <a:gd name="T0" fmla="*/ 28 w 176"/>
              <a:gd name="T1" fmla="*/ 32 h 128"/>
              <a:gd name="T2" fmla="*/ 28 w 176"/>
              <a:gd name="T3" fmla="*/ 40 h 128"/>
              <a:gd name="T4" fmla="*/ 40 w 176"/>
              <a:gd name="T5" fmla="*/ 36 h 128"/>
              <a:gd name="T6" fmla="*/ 60 w 176"/>
              <a:gd name="T7" fmla="*/ 32 h 128"/>
              <a:gd name="T8" fmla="*/ 48 w 176"/>
              <a:gd name="T9" fmla="*/ 36 h 128"/>
              <a:gd name="T10" fmla="*/ 60 w 176"/>
              <a:gd name="T11" fmla="*/ 40 h 128"/>
              <a:gd name="T12" fmla="*/ 60 w 176"/>
              <a:gd name="T13" fmla="*/ 32 h 128"/>
              <a:gd name="T14" fmla="*/ 52 w 176"/>
              <a:gd name="T15" fmla="*/ 104 h 128"/>
              <a:gd name="T16" fmla="*/ 52 w 176"/>
              <a:gd name="T17" fmla="*/ 112 h 128"/>
              <a:gd name="T18" fmla="*/ 64 w 176"/>
              <a:gd name="T19" fmla="*/ 108 h 128"/>
              <a:gd name="T20" fmla="*/ 140 w 176"/>
              <a:gd name="T21" fmla="*/ 68 h 128"/>
              <a:gd name="T22" fmla="*/ 140 w 176"/>
              <a:gd name="T23" fmla="*/ 76 h 128"/>
              <a:gd name="T24" fmla="*/ 140 w 176"/>
              <a:gd name="T25" fmla="*/ 68 h 128"/>
              <a:gd name="T26" fmla="*/ 160 w 176"/>
              <a:gd name="T27" fmla="*/ 16 h 128"/>
              <a:gd name="T28" fmla="*/ 16 w 176"/>
              <a:gd name="T29" fmla="*/ 0 h 128"/>
              <a:gd name="T30" fmla="*/ 0 w 176"/>
              <a:gd name="T31" fmla="*/ 112 h 128"/>
              <a:gd name="T32" fmla="*/ 144 w 176"/>
              <a:gd name="T33" fmla="*/ 128 h 128"/>
              <a:gd name="T34" fmla="*/ 160 w 176"/>
              <a:gd name="T35" fmla="*/ 96 h 128"/>
              <a:gd name="T36" fmla="*/ 176 w 176"/>
              <a:gd name="T37" fmla="*/ 64 h 128"/>
              <a:gd name="T38" fmla="*/ 8 w 176"/>
              <a:gd name="T39" fmla="*/ 16 h 128"/>
              <a:gd name="T40" fmla="*/ 144 w 176"/>
              <a:gd name="T41" fmla="*/ 8 h 128"/>
              <a:gd name="T42" fmla="*/ 152 w 176"/>
              <a:gd name="T43" fmla="*/ 18 h 128"/>
              <a:gd name="T44" fmla="*/ 16 w 176"/>
              <a:gd name="T45" fmla="*/ 16 h 128"/>
              <a:gd name="T46" fmla="*/ 8 w 176"/>
              <a:gd name="T47" fmla="*/ 16 h 128"/>
              <a:gd name="T48" fmla="*/ 144 w 176"/>
              <a:gd name="T49" fmla="*/ 120 h 128"/>
              <a:gd name="T50" fmla="*/ 8 w 176"/>
              <a:gd name="T51" fmla="*/ 112 h 128"/>
              <a:gd name="T52" fmla="*/ 16 w 176"/>
              <a:gd name="T53" fmla="*/ 24 h 128"/>
              <a:gd name="T54" fmla="*/ 152 w 176"/>
              <a:gd name="T55" fmla="*/ 32 h 128"/>
              <a:gd name="T56" fmla="*/ 136 w 176"/>
              <a:gd name="T57" fmla="*/ 48 h 128"/>
              <a:gd name="T58" fmla="*/ 120 w 176"/>
              <a:gd name="T59" fmla="*/ 80 h 128"/>
              <a:gd name="T60" fmla="*/ 152 w 176"/>
              <a:gd name="T61" fmla="*/ 96 h 128"/>
              <a:gd name="T62" fmla="*/ 168 w 176"/>
              <a:gd name="T63" fmla="*/ 80 h 128"/>
              <a:gd name="T64" fmla="*/ 136 w 176"/>
              <a:gd name="T65" fmla="*/ 88 h 128"/>
              <a:gd name="T66" fmla="*/ 128 w 176"/>
              <a:gd name="T67" fmla="*/ 64 h 128"/>
              <a:gd name="T68" fmla="*/ 160 w 176"/>
              <a:gd name="T69" fmla="*/ 56 h 128"/>
              <a:gd name="T70" fmla="*/ 168 w 176"/>
              <a:gd name="T71" fmla="*/ 80 h 128"/>
              <a:gd name="T72" fmla="*/ 132 w 176"/>
              <a:gd name="T73" fmla="*/ 40 h 128"/>
              <a:gd name="T74" fmla="*/ 132 w 176"/>
              <a:gd name="T75" fmla="*/ 32 h 128"/>
              <a:gd name="T76" fmla="*/ 120 w 176"/>
              <a:gd name="T77" fmla="*/ 36 h 128"/>
              <a:gd name="T78" fmla="*/ 36 w 176"/>
              <a:gd name="T79" fmla="*/ 104 h 128"/>
              <a:gd name="T80" fmla="*/ 24 w 176"/>
              <a:gd name="T81" fmla="*/ 108 h 128"/>
              <a:gd name="T82" fmla="*/ 36 w 176"/>
              <a:gd name="T83" fmla="*/ 112 h 128"/>
              <a:gd name="T84" fmla="*/ 36 w 176"/>
              <a:gd name="T85" fmla="*/ 104 h 128"/>
              <a:gd name="T86" fmla="*/ 76 w 176"/>
              <a:gd name="T87" fmla="*/ 104 h 128"/>
              <a:gd name="T88" fmla="*/ 76 w 176"/>
              <a:gd name="T89" fmla="*/ 112 h 128"/>
              <a:gd name="T90" fmla="*/ 88 w 176"/>
              <a:gd name="T91" fmla="*/ 108 h 128"/>
              <a:gd name="T92" fmla="*/ 108 w 176"/>
              <a:gd name="T93" fmla="*/ 32 h 128"/>
              <a:gd name="T94" fmla="*/ 96 w 176"/>
              <a:gd name="T95" fmla="*/ 36 h 128"/>
              <a:gd name="T96" fmla="*/ 108 w 176"/>
              <a:gd name="T97" fmla="*/ 40 h 128"/>
              <a:gd name="T98" fmla="*/ 108 w 176"/>
              <a:gd name="T99" fmla="*/ 32 h 128"/>
              <a:gd name="T100" fmla="*/ 124 w 176"/>
              <a:gd name="T101" fmla="*/ 104 h 128"/>
              <a:gd name="T102" fmla="*/ 124 w 176"/>
              <a:gd name="T103" fmla="*/ 112 h 128"/>
              <a:gd name="T104" fmla="*/ 136 w 176"/>
              <a:gd name="T105" fmla="*/ 108 h 128"/>
              <a:gd name="T106" fmla="*/ 84 w 176"/>
              <a:gd name="T107" fmla="*/ 32 h 128"/>
              <a:gd name="T108" fmla="*/ 72 w 176"/>
              <a:gd name="T109" fmla="*/ 36 h 128"/>
              <a:gd name="T110" fmla="*/ 84 w 176"/>
              <a:gd name="T111" fmla="*/ 40 h 128"/>
              <a:gd name="T112" fmla="*/ 84 w 176"/>
              <a:gd name="T113" fmla="*/ 32 h 128"/>
              <a:gd name="T114" fmla="*/ 100 w 176"/>
              <a:gd name="T115" fmla="*/ 104 h 128"/>
              <a:gd name="T116" fmla="*/ 100 w 176"/>
              <a:gd name="T117" fmla="*/ 112 h 128"/>
              <a:gd name="T118" fmla="*/ 112 w 176"/>
              <a:gd name="T119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28">
                <a:moveTo>
                  <a:pt x="36" y="32"/>
                </a:moveTo>
                <a:cubicBezTo>
                  <a:pt x="28" y="32"/>
                  <a:pt x="28" y="32"/>
                  <a:pt x="28" y="32"/>
                </a:cubicBezTo>
                <a:cubicBezTo>
                  <a:pt x="26" y="32"/>
                  <a:pt x="24" y="34"/>
                  <a:pt x="24" y="36"/>
                </a:cubicBezTo>
                <a:cubicBezTo>
                  <a:pt x="24" y="38"/>
                  <a:pt x="26" y="40"/>
                  <a:pt x="28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34"/>
                  <a:pt x="38" y="32"/>
                  <a:pt x="36" y="32"/>
                </a:cubicBezTo>
                <a:moveTo>
                  <a:pt x="60" y="32"/>
                </a:moveTo>
                <a:cubicBezTo>
                  <a:pt x="52" y="32"/>
                  <a:pt x="52" y="32"/>
                  <a:pt x="52" y="32"/>
                </a:cubicBezTo>
                <a:cubicBezTo>
                  <a:pt x="50" y="32"/>
                  <a:pt x="48" y="34"/>
                  <a:pt x="48" y="36"/>
                </a:cubicBezTo>
                <a:cubicBezTo>
                  <a:pt x="48" y="38"/>
                  <a:pt x="50" y="40"/>
                  <a:pt x="52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4" y="38"/>
                  <a:pt x="64" y="36"/>
                </a:cubicBezTo>
                <a:cubicBezTo>
                  <a:pt x="64" y="34"/>
                  <a:pt x="62" y="32"/>
                  <a:pt x="60" y="32"/>
                </a:cubicBezTo>
                <a:moveTo>
                  <a:pt x="60" y="104"/>
                </a:moveTo>
                <a:cubicBezTo>
                  <a:pt x="52" y="104"/>
                  <a:pt x="52" y="104"/>
                  <a:pt x="52" y="104"/>
                </a:cubicBezTo>
                <a:cubicBezTo>
                  <a:pt x="50" y="104"/>
                  <a:pt x="48" y="106"/>
                  <a:pt x="48" y="108"/>
                </a:cubicBezTo>
                <a:cubicBezTo>
                  <a:pt x="48" y="110"/>
                  <a:pt x="50" y="112"/>
                  <a:pt x="52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2" y="112"/>
                  <a:pt x="64" y="110"/>
                  <a:pt x="64" y="108"/>
                </a:cubicBezTo>
                <a:cubicBezTo>
                  <a:pt x="64" y="106"/>
                  <a:pt x="62" y="104"/>
                  <a:pt x="60" y="104"/>
                </a:cubicBezTo>
                <a:moveTo>
                  <a:pt x="140" y="68"/>
                </a:moveTo>
                <a:cubicBezTo>
                  <a:pt x="138" y="68"/>
                  <a:pt x="136" y="70"/>
                  <a:pt x="136" y="72"/>
                </a:cubicBezTo>
                <a:cubicBezTo>
                  <a:pt x="136" y="74"/>
                  <a:pt x="138" y="76"/>
                  <a:pt x="140" y="76"/>
                </a:cubicBezTo>
                <a:cubicBezTo>
                  <a:pt x="142" y="76"/>
                  <a:pt x="144" y="74"/>
                  <a:pt x="144" y="72"/>
                </a:cubicBezTo>
                <a:cubicBezTo>
                  <a:pt x="144" y="70"/>
                  <a:pt x="142" y="68"/>
                  <a:pt x="140" y="68"/>
                </a:cubicBezTo>
                <a:moveTo>
                  <a:pt x="160" y="48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7"/>
                  <a:pt x="153" y="0"/>
                  <a:pt x="14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53" y="128"/>
                  <a:pt x="160" y="121"/>
                  <a:pt x="160" y="112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9" y="96"/>
                  <a:pt x="176" y="89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5"/>
                  <a:pt x="169" y="48"/>
                  <a:pt x="160" y="48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8" y="8"/>
                  <a:pt x="152" y="12"/>
                  <a:pt x="152" y="16"/>
                </a:cubicBezTo>
                <a:cubicBezTo>
                  <a:pt x="152" y="18"/>
                  <a:pt x="152" y="18"/>
                  <a:pt x="152" y="18"/>
                </a:cubicBezTo>
                <a:cubicBezTo>
                  <a:pt x="150" y="17"/>
                  <a:pt x="147" y="16"/>
                  <a:pt x="14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3" y="16"/>
                  <a:pt x="10" y="17"/>
                  <a:pt x="8" y="18"/>
                </a:cubicBezTo>
                <a:lnTo>
                  <a:pt x="8" y="16"/>
                </a:lnTo>
                <a:close/>
                <a:moveTo>
                  <a:pt x="152" y="112"/>
                </a:moveTo>
                <a:cubicBezTo>
                  <a:pt x="152" y="116"/>
                  <a:pt x="148" y="120"/>
                  <a:pt x="14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8" y="24"/>
                  <a:pt x="152" y="28"/>
                  <a:pt x="152" y="32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27" y="48"/>
                  <a:pt x="120" y="55"/>
                  <a:pt x="120" y="64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89"/>
                  <a:pt x="127" y="96"/>
                  <a:pt x="136" y="96"/>
                </a:cubicBezTo>
                <a:cubicBezTo>
                  <a:pt x="152" y="96"/>
                  <a:pt x="152" y="96"/>
                  <a:pt x="152" y="96"/>
                </a:cubicBezTo>
                <a:lnTo>
                  <a:pt x="152" y="112"/>
                </a:lnTo>
                <a:close/>
                <a:moveTo>
                  <a:pt x="168" y="80"/>
                </a:moveTo>
                <a:cubicBezTo>
                  <a:pt x="168" y="84"/>
                  <a:pt x="164" y="88"/>
                  <a:pt x="160" y="8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2" y="88"/>
                  <a:pt x="128" y="84"/>
                  <a:pt x="128" y="80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60"/>
                  <a:pt x="132" y="56"/>
                  <a:pt x="136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4" y="56"/>
                  <a:pt x="168" y="60"/>
                  <a:pt x="168" y="64"/>
                </a:cubicBezTo>
                <a:lnTo>
                  <a:pt x="168" y="80"/>
                </a:lnTo>
                <a:close/>
                <a:moveTo>
                  <a:pt x="124" y="40"/>
                </a:moveTo>
                <a:cubicBezTo>
                  <a:pt x="132" y="40"/>
                  <a:pt x="132" y="40"/>
                  <a:pt x="132" y="40"/>
                </a:cubicBezTo>
                <a:cubicBezTo>
                  <a:pt x="134" y="40"/>
                  <a:pt x="136" y="38"/>
                  <a:pt x="136" y="36"/>
                </a:cubicBezTo>
                <a:cubicBezTo>
                  <a:pt x="136" y="34"/>
                  <a:pt x="134" y="32"/>
                  <a:pt x="132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2" y="32"/>
                  <a:pt x="120" y="34"/>
                  <a:pt x="120" y="36"/>
                </a:cubicBezTo>
                <a:cubicBezTo>
                  <a:pt x="120" y="38"/>
                  <a:pt x="122" y="40"/>
                  <a:pt x="124" y="40"/>
                </a:cubicBezTo>
                <a:moveTo>
                  <a:pt x="36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8" y="112"/>
                  <a:pt x="40" y="110"/>
                  <a:pt x="40" y="108"/>
                </a:cubicBezTo>
                <a:cubicBezTo>
                  <a:pt x="40" y="106"/>
                  <a:pt x="38" y="104"/>
                  <a:pt x="36" y="104"/>
                </a:cubicBezTo>
                <a:moveTo>
                  <a:pt x="84" y="104"/>
                </a:moveTo>
                <a:cubicBezTo>
                  <a:pt x="76" y="104"/>
                  <a:pt x="76" y="104"/>
                  <a:pt x="76" y="104"/>
                </a:cubicBezTo>
                <a:cubicBezTo>
                  <a:pt x="74" y="104"/>
                  <a:pt x="72" y="106"/>
                  <a:pt x="72" y="108"/>
                </a:cubicBezTo>
                <a:cubicBezTo>
                  <a:pt x="72" y="110"/>
                  <a:pt x="74" y="112"/>
                  <a:pt x="76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6" y="112"/>
                  <a:pt x="88" y="110"/>
                  <a:pt x="88" y="108"/>
                </a:cubicBezTo>
                <a:cubicBezTo>
                  <a:pt x="88" y="106"/>
                  <a:pt x="86" y="104"/>
                  <a:pt x="84" y="104"/>
                </a:cubicBezTo>
                <a:moveTo>
                  <a:pt x="108" y="32"/>
                </a:moveTo>
                <a:cubicBezTo>
                  <a:pt x="100" y="32"/>
                  <a:pt x="100" y="32"/>
                  <a:pt x="100" y="32"/>
                </a:cubicBezTo>
                <a:cubicBezTo>
                  <a:pt x="98" y="32"/>
                  <a:pt x="96" y="34"/>
                  <a:pt x="96" y="36"/>
                </a:cubicBezTo>
                <a:cubicBezTo>
                  <a:pt x="96" y="38"/>
                  <a:pt x="98" y="40"/>
                  <a:pt x="100" y="40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10" y="40"/>
                  <a:pt x="112" y="38"/>
                  <a:pt x="112" y="36"/>
                </a:cubicBezTo>
                <a:cubicBezTo>
                  <a:pt x="112" y="34"/>
                  <a:pt x="110" y="32"/>
                  <a:pt x="108" y="32"/>
                </a:cubicBezTo>
                <a:moveTo>
                  <a:pt x="132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2" y="104"/>
                  <a:pt x="120" y="106"/>
                  <a:pt x="120" y="108"/>
                </a:cubicBezTo>
                <a:cubicBezTo>
                  <a:pt x="120" y="110"/>
                  <a:pt x="122" y="112"/>
                  <a:pt x="124" y="112"/>
                </a:cubicBezTo>
                <a:cubicBezTo>
                  <a:pt x="132" y="112"/>
                  <a:pt x="132" y="112"/>
                  <a:pt x="132" y="112"/>
                </a:cubicBezTo>
                <a:cubicBezTo>
                  <a:pt x="134" y="112"/>
                  <a:pt x="136" y="110"/>
                  <a:pt x="136" y="108"/>
                </a:cubicBezTo>
                <a:cubicBezTo>
                  <a:pt x="136" y="106"/>
                  <a:pt x="134" y="104"/>
                  <a:pt x="132" y="104"/>
                </a:cubicBezTo>
                <a:moveTo>
                  <a:pt x="84" y="32"/>
                </a:moveTo>
                <a:cubicBezTo>
                  <a:pt x="76" y="32"/>
                  <a:pt x="76" y="32"/>
                  <a:pt x="76" y="32"/>
                </a:cubicBezTo>
                <a:cubicBezTo>
                  <a:pt x="74" y="32"/>
                  <a:pt x="72" y="34"/>
                  <a:pt x="72" y="36"/>
                </a:cubicBezTo>
                <a:cubicBezTo>
                  <a:pt x="72" y="38"/>
                  <a:pt x="74" y="40"/>
                  <a:pt x="76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6" y="40"/>
                  <a:pt x="88" y="38"/>
                  <a:pt x="88" y="36"/>
                </a:cubicBezTo>
                <a:cubicBezTo>
                  <a:pt x="88" y="34"/>
                  <a:pt x="86" y="32"/>
                  <a:pt x="84" y="32"/>
                </a:cubicBezTo>
                <a:moveTo>
                  <a:pt x="108" y="104"/>
                </a:moveTo>
                <a:cubicBezTo>
                  <a:pt x="100" y="104"/>
                  <a:pt x="100" y="104"/>
                  <a:pt x="100" y="104"/>
                </a:cubicBezTo>
                <a:cubicBezTo>
                  <a:pt x="98" y="104"/>
                  <a:pt x="96" y="106"/>
                  <a:pt x="96" y="108"/>
                </a:cubicBezTo>
                <a:cubicBezTo>
                  <a:pt x="96" y="110"/>
                  <a:pt x="98" y="112"/>
                  <a:pt x="100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0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279"/>
          <p:cNvSpPr>
            <a:spLocks noEditPoints="1"/>
          </p:cNvSpPr>
          <p:nvPr/>
        </p:nvSpPr>
        <p:spPr bwMode="auto">
          <a:xfrm>
            <a:off x="5382737" y="3052136"/>
            <a:ext cx="335898" cy="274235"/>
          </a:xfrm>
          <a:custGeom>
            <a:avLst/>
            <a:gdLst>
              <a:gd name="T0" fmla="*/ 24 w 176"/>
              <a:gd name="T1" fmla="*/ 124 h 144"/>
              <a:gd name="T2" fmla="*/ 40 w 176"/>
              <a:gd name="T3" fmla="*/ 124 h 144"/>
              <a:gd name="T4" fmla="*/ 52 w 176"/>
              <a:gd name="T5" fmla="*/ 120 h 144"/>
              <a:gd name="T6" fmla="*/ 60 w 176"/>
              <a:gd name="T7" fmla="*/ 128 h 144"/>
              <a:gd name="T8" fmla="*/ 124 w 176"/>
              <a:gd name="T9" fmla="*/ 56 h 144"/>
              <a:gd name="T10" fmla="*/ 132 w 176"/>
              <a:gd name="T11" fmla="*/ 48 h 144"/>
              <a:gd name="T12" fmla="*/ 124 w 176"/>
              <a:gd name="T13" fmla="*/ 56 h 144"/>
              <a:gd name="T14" fmla="*/ 24 w 176"/>
              <a:gd name="T15" fmla="*/ 52 h 144"/>
              <a:gd name="T16" fmla="*/ 40 w 176"/>
              <a:gd name="T17" fmla="*/ 52 h 144"/>
              <a:gd name="T18" fmla="*/ 136 w 176"/>
              <a:gd name="T19" fmla="*/ 88 h 144"/>
              <a:gd name="T20" fmla="*/ 140 w 176"/>
              <a:gd name="T21" fmla="*/ 84 h 144"/>
              <a:gd name="T22" fmla="*/ 120 w 176"/>
              <a:gd name="T23" fmla="*/ 124 h 144"/>
              <a:gd name="T24" fmla="*/ 136 w 176"/>
              <a:gd name="T25" fmla="*/ 124 h 144"/>
              <a:gd name="T26" fmla="*/ 100 w 176"/>
              <a:gd name="T27" fmla="*/ 48 h 144"/>
              <a:gd name="T28" fmla="*/ 108 w 176"/>
              <a:gd name="T29" fmla="*/ 56 h 144"/>
              <a:gd name="T30" fmla="*/ 160 w 176"/>
              <a:gd name="T31" fmla="*/ 64 h 144"/>
              <a:gd name="T32" fmla="*/ 144 w 176"/>
              <a:gd name="T33" fmla="*/ 8 h 144"/>
              <a:gd name="T34" fmla="*/ 18 w 176"/>
              <a:gd name="T35" fmla="*/ 16 h 144"/>
              <a:gd name="T36" fmla="*/ 0 w 176"/>
              <a:gd name="T37" fmla="*/ 128 h 144"/>
              <a:gd name="T38" fmla="*/ 160 w 176"/>
              <a:gd name="T39" fmla="*/ 128 h 144"/>
              <a:gd name="T40" fmla="*/ 176 w 176"/>
              <a:gd name="T41" fmla="*/ 80 h 144"/>
              <a:gd name="T42" fmla="*/ 152 w 176"/>
              <a:gd name="T43" fmla="*/ 34 h 144"/>
              <a:gd name="T44" fmla="*/ 152 w 176"/>
              <a:gd name="T45" fmla="*/ 32 h 144"/>
              <a:gd name="T46" fmla="*/ 102 w 176"/>
              <a:gd name="T47" fmla="*/ 21 h 144"/>
              <a:gd name="T48" fmla="*/ 112 w 176"/>
              <a:gd name="T49" fmla="*/ 32 h 144"/>
              <a:gd name="T50" fmla="*/ 8 w 176"/>
              <a:gd name="T51" fmla="*/ 32 h 144"/>
              <a:gd name="T52" fmla="*/ 8 w 176"/>
              <a:gd name="T53" fmla="*/ 34 h 144"/>
              <a:gd name="T54" fmla="*/ 144 w 176"/>
              <a:gd name="T55" fmla="*/ 136 h 144"/>
              <a:gd name="T56" fmla="*/ 8 w 176"/>
              <a:gd name="T57" fmla="*/ 48 h 144"/>
              <a:gd name="T58" fmla="*/ 152 w 176"/>
              <a:gd name="T59" fmla="*/ 48 h 144"/>
              <a:gd name="T60" fmla="*/ 120 w 176"/>
              <a:gd name="T61" fmla="*/ 80 h 144"/>
              <a:gd name="T62" fmla="*/ 152 w 176"/>
              <a:gd name="T63" fmla="*/ 112 h 144"/>
              <a:gd name="T64" fmla="*/ 160 w 176"/>
              <a:gd name="T65" fmla="*/ 104 h 144"/>
              <a:gd name="T66" fmla="*/ 128 w 176"/>
              <a:gd name="T67" fmla="*/ 80 h 144"/>
              <a:gd name="T68" fmla="*/ 168 w 176"/>
              <a:gd name="T69" fmla="*/ 80 h 144"/>
              <a:gd name="T70" fmla="*/ 100 w 176"/>
              <a:gd name="T71" fmla="*/ 120 h 144"/>
              <a:gd name="T72" fmla="*/ 108 w 176"/>
              <a:gd name="T73" fmla="*/ 128 h 144"/>
              <a:gd name="T74" fmla="*/ 84 w 176"/>
              <a:gd name="T75" fmla="*/ 120 h 144"/>
              <a:gd name="T76" fmla="*/ 76 w 176"/>
              <a:gd name="T77" fmla="*/ 128 h 144"/>
              <a:gd name="T78" fmla="*/ 84 w 176"/>
              <a:gd name="T79" fmla="*/ 120 h 144"/>
              <a:gd name="T80" fmla="*/ 48 w 176"/>
              <a:gd name="T81" fmla="*/ 52 h 144"/>
              <a:gd name="T82" fmla="*/ 64 w 176"/>
              <a:gd name="T83" fmla="*/ 52 h 144"/>
              <a:gd name="T84" fmla="*/ 76 w 176"/>
              <a:gd name="T85" fmla="*/ 48 h 144"/>
              <a:gd name="T86" fmla="*/ 84 w 176"/>
              <a:gd name="T87" fmla="*/ 5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44">
                <a:moveTo>
                  <a:pt x="3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38" y="128"/>
                  <a:pt x="40" y="126"/>
                  <a:pt x="40" y="124"/>
                </a:cubicBezTo>
                <a:cubicBezTo>
                  <a:pt x="40" y="122"/>
                  <a:pt x="38" y="120"/>
                  <a:pt x="36" y="120"/>
                </a:cubicBezTo>
                <a:moveTo>
                  <a:pt x="60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0" y="120"/>
                  <a:pt x="48" y="122"/>
                  <a:pt x="48" y="124"/>
                </a:cubicBezTo>
                <a:cubicBezTo>
                  <a:pt x="48" y="126"/>
                  <a:pt x="50" y="128"/>
                  <a:pt x="52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2" y="128"/>
                  <a:pt x="64" y="126"/>
                  <a:pt x="64" y="124"/>
                </a:cubicBezTo>
                <a:cubicBezTo>
                  <a:pt x="64" y="122"/>
                  <a:pt x="62" y="120"/>
                  <a:pt x="60" y="120"/>
                </a:cubicBezTo>
                <a:moveTo>
                  <a:pt x="124" y="56"/>
                </a:moveTo>
                <a:cubicBezTo>
                  <a:pt x="132" y="56"/>
                  <a:pt x="132" y="56"/>
                  <a:pt x="132" y="56"/>
                </a:cubicBezTo>
                <a:cubicBezTo>
                  <a:pt x="134" y="56"/>
                  <a:pt x="136" y="54"/>
                  <a:pt x="136" y="52"/>
                </a:cubicBezTo>
                <a:cubicBezTo>
                  <a:pt x="136" y="50"/>
                  <a:pt x="134" y="48"/>
                  <a:pt x="132" y="48"/>
                </a:cubicBezTo>
                <a:cubicBezTo>
                  <a:pt x="124" y="48"/>
                  <a:pt x="124" y="48"/>
                  <a:pt x="124" y="48"/>
                </a:cubicBezTo>
                <a:cubicBezTo>
                  <a:pt x="122" y="48"/>
                  <a:pt x="120" y="50"/>
                  <a:pt x="120" y="52"/>
                </a:cubicBezTo>
                <a:cubicBezTo>
                  <a:pt x="120" y="54"/>
                  <a:pt x="122" y="56"/>
                  <a:pt x="124" y="56"/>
                </a:cubicBezTo>
                <a:moveTo>
                  <a:pt x="36" y="48"/>
                </a:moveTo>
                <a:cubicBezTo>
                  <a:pt x="28" y="48"/>
                  <a:pt x="28" y="48"/>
                  <a:pt x="28" y="48"/>
                </a:cubicBezTo>
                <a:cubicBezTo>
                  <a:pt x="26" y="48"/>
                  <a:pt x="24" y="50"/>
                  <a:pt x="24" y="52"/>
                </a:cubicBezTo>
                <a:cubicBezTo>
                  <a:pt x="24" y="54"/>
                  <a:pt x="26" y="56"/>
                  <a:pt x="28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8" y="56"/>
                  <a:pt x="40" y="54"/>
                  <a:pt x="40" y="52"/>
                </a:cubicBezTo>
                <a:cubicBezTo>
                  <a:pt x="40" y="50"/>
                  <a:pt x="38" y="48"/>
                  <a:pt x="36" y="48"/>
                </a:cubicBezTo>
                <a:moveTo>
                  <a:pt x="140" y="84"/>
                </a:moveTo>
                <a:cubicBezTo>
                  <a:pt x="138" y="84"/>
                  <a:pt x="136" y="86"/>
                  <a:pt x="136" y="88"/>
                </a:cubicBezTo>
                <a:cubicBezTo>
                  <a:pt x="136" y="90"/>
                  <a:pt x="138" y="92"/>
                  <a:pt x="140" y="92"/>
                </a:cubicBezTo>
                <a:cubicBezTo>
                  <a:pt x="142" y="92"/>
                  <a:pt x="144" y="90"/>
                  <a:pt x="144" y="88"/>
                </a:cubicBezTo>
                <a:cubicBezTo>
                  <a:pt x="144" y="86"/>
                  <a:pt x="142" y="84"/>
                  <a:pt x="140" y="84"/>
                </a:cubicBezTo>
                <a:moveTo>
                  <a:pt x="132" y="120"/>
                </a:move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4" y="128"/>
                  <a:pt x="136" y="126"/>
                  <a:pt x="136" y="124"/>
                </a:cubicBezTo>
                <a:cubicBezTo>
                  <a:pt x="136" y="122"/>
                  <a:pt x="134" y="120"/>
                  <a:pt x="132" y="120"/>
                </a:cubicBezTo>
                <a:moveTo>
                  <a:pt x="108" y="48"/>
                </a:moveTo>
                <a:cubicBezTo>
                  <a:pt x="100" y="48"/>
                  <a:pt x="100" y="48"/>
                  <a:pt x="100" y="48"/>
                </a:cubicBezTo>
                <a:cubicBezTo>
                  <a:pt x="98" y="48"/>
                  <a:pt x="96" y="50"/>
                  <a:pt x="96" y="52"/>
                </a:cubicBezTo>
                <a:cubicBezTo>
                  <a:pt x="96" y="54"/>
                  <a:pt x="98" y="56"/>
                  <a:pt x="100" y="5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10" y="56"/>
                  <a:pt x="112" y="54"/>
                  <a:pt x="112" y="52"/>
                </a:cubicBezTo>
                <a:cubicBezTo>
                  <a:pt x="112" y="50"/>
                  <a:pt x="110" y="48"/>
                  <a:pt x="108" y="48"/>
                </a:cubicBezTo>
                <a:moveTo>
                  <a:pt x="160" y="64"/>
                </a:moveTo>
                <a:cubicBezTo>
                  <a:pt x="160" y="32"/>
                  <a:pt x="160" y="32"/>
                  <a:pt x="160" y="32"/>
                </a:cubicBezTo>
                <a:cubicBezTo>
                  <a:pt x="160" y="23"/>
                  <a:pt x="153" y="16"/>
                  <a:pt x="145" y="16"/>
                </a:cubicBezTo>
                <a:cubicBezTo>
                  <a:pt x="144" y="8"/>
                  <a:pt x="144" y="8"/>
                  <a:pt x="144" y="8"/>
                </a:cubicBezTo>
                <a:cubicBezTo>
                  <a:pt x="82" y="16"/>
                  <a:pt x="82" y="16"/>
                  <a:pt x="82" y="16"/>
                </a:cubicBezTo>
                <a:cubicBezTo>
                  <a:pt x="22" y="0"/>
                  <a:pt x="22" y="0"/>
                  <a:pt x="22" y="0"/>
                </a:cubicBezTo>
                <a:cubicBezTo>
                  <a:pt x="18" y="16"/>
                  <a:pt x="18" y="16"/>
                  <a:pt x="1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3" y="144"/>
                  <a:pt x="160" y="137"/>
                  <a:pt x="160" y="128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9" y="112"/>
                  <a:pt x="176" y="105"/>
                  <a:pt x="176" y="96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71"/>
                  <a:pt x="169" y="64"/>
                  <a:pt x="160" y="64"/>
                </a:cubicBezTo>
                <a:moveTo>
                  <a:pt x="152" y="32"/>
                </a:moveTo>
                <a:cubicBezTo>
                  <a:pt x="152" y="34"/>
                  <a:pt x="152" y="34"/>
                  <a:pt x="152" y="34"/>
                </a:cubicBezTo>
                <a:cubicBezTo>
                  <a:pt x="150" y="33"/>
                  <a:pt x="149" y="33"/>
                  <a:pt x="147" y="32"/>
                </a:cubicBezTo>
                <a:cubicBezTo>
                  <a:pt x="146" y="24"/>
                  <a:pt x="146" y="24"/>
                  <a:pt x="146" y="24"/>
                </a:cubicBezTo>
                <a:cubicBezTo>
                  <a:pt x="149" y="25"/>
                  <a:pt x="152" y="28"/>
                  <a:pt x="152" y="32"/>
                </a:cubicBezTo>
                <a:moveTo>
                  <a:pt x="137" y="17"/>
                </a:moveTo>
                <a:cubicBezTo>
                  <a:pt x="138" y="31"/>
                  <a:pt x="138" y="31"/>
                  <a:pt x="138" y="31"/>
                </a:cubicBezTo>
                <a:cubicBezTo>
                  <a:pt x="102" y="21"/>
                  <a:pt x="102" y="21"/>
                  <a:pt x="102" y="21"/>
                </a:cubicBezTo>
                <a:lnTo>
                  <a:pt x="137" y="17"/>
                </a:lnTo>
                <a:close/>
                <a:moveTo>
                  <a:pt x="28" y="10"/>
                </a:moveTo>
                <a:cubicBezTo>
                  <a:pt x="112" y="32"/>
                  <a:pt x="112" y="32"/>
                  <a:pt x="112" y="32"/>
                </a:cubicBezTo>
                <a:cubicBezTo>
                  <a:pt x="22" y="32"/>
                  <a:pt x="22" y="32"/>
                  <a:pt x="22" y="32"/>
                </a:cubicBezTo>
                <a:lnTo>
                  <a:pt x="28" y="10"/>
                </a:lnTo>
                <a:close/>
                <a:moveTo>
                  <a:pt x="8" y="32"/>
                </a:moveTo>
                <a:cubicBezTo>
                  <a:pt x="8" y="28"/>
                  <a:pt x="12" y="24"/>
                  <a:pt x="16" y="24"/>
                </a:cubicBezTo>
                <a:cubicBezTo>
                  <a:pt x="14" y="32"/>
                  <a:pt x="14" y="32"/>
                  <a:pt x="14" y="32"/>
                </a:cubicBezTo>
                <a:cubicBezTo>
                  <a:pt x="12" y="33"/>
                  <a:pt x="10" y="33"/>
                  <a:pt x="8" y="34"/>
                </a:cubicBezTo>
                <a:lnTo>
                  <a:pt x="8" y="32"/>
                </a:lnTo>
                <a:close/>
                <a:moveTo>
                  <a:pt x="152" y="128"/>
                </a:moveTo>
                <a:cubicBezTo>
                  <a:pt x="152" y="132"/>
                  <a:pt x="148" y="136"/>
                  <a:pt x="144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8" y="40"/>
                  <a:pt x="152" y="44"/>
                  <a:pt x="152" y="48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27" y="64"/>
                  <a:pt x="120" y="71"/>
                  <a:pt x="120" y="80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105"/>
                  <a:pt x="127" y="112"/>
                  <a:pt x="136" y="112"/>
                </a:cubicBezTo>
                <a:cubicBezTo>
                  <a:pt x="152" y="112"/>
                  <a:pt x="152" y="112"/>
                  <a:pt x="152" y="112"/>
                </a:cubicBezTo>
                <a:lnTo>
                  <a:pt x="152" y="128"/>
                </a:lnTo>
                <a:close/>
                <a:moveTo>
                  <a:pt x="168" y="96"/>
                </a:moveTo>
                <a:cubicBezTo>
                  <a:pt x="168" y="100"/>
                  <a:pt x="164" y="104"/>
                  <a:pt x="160" y="104"/>
                </a:cubicBezTo>
                <a:cubicBezTo>
                  <a:pt x="136" y="104"/>
                  <a:pt x="136" y="104"/>
                  <a:pt x="136" y="104"/>
                </a:cubicBezTo>
                <a:cubicBezTo>
                  <a:pt x="132" y="104"/>
                  <a:pt x="128" y="100"/>
                  <a:pt x="128" y="96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76"/>
                  <a:pt x="132" y="72"/>
                  <a:pt x="136" y="72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4" y="72"/>
                  <a:pt x="168" y="76"/>
                  <a:pt x="168" y="80"/>
                </a:cubicBezTo>
                <a:lnTo>
                  <a:pt x="168" y="96"/>
                </a:lnTo>
                <a:close/>
                <a:moveTo>
                  <a:pt x="108" y="120"/>
                </a:moveTo>
                <a:cubicBezTo>
                  <a:pt x="100" y="120"/>
                  <a:pt x="100" y="120"/>
                  <a:pt x="100" y="120"/>
                </a:cubicBezTo>
                <a:cubicBezTo>
                  <a:pt x="98" y="120"/>
                  <a:pt x="96" y="122"/>
                  <a:pt x="96" y="124"/>
                </a:cubicBezTo>
                <a:cubicBezTo>
                  <a:pt x="96" y="126"/>
                  <a:pt x="98" y="128"/>
                  <a:pt x="10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22"/>
                  <a:pt x="110" y="120"/>
                  <a:pt x="108" y="120"/>
                </a:cubicBezTo>
                <a:moveTo>
                  <a:pt x="84" y="120"/>
                </a:moveTo>
                <a:cubicBezTo>
                  <a:pt x="76" y="120"/>
                  <a:pt x="76" y="120"/>
                  <a:pt x="76" y="120"/>
                </a:cubicBezTo>
                <a:cubicBezTo>
                  <a:pt x="74" y="120"/>
                  <a:pt x="72" y="122"/>
                  <a:pt x="72" y="124"/>
                </a:cubicBezTo>
                <a:cubicBezTo>
                  <a:pt x="72" y="126"/>
                  <a:pt x="74" y="128"/>
                  <a:pt x="76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moveTo>
                  <a:pt x="60" y="48"/>
                </a:moveTo>
                <a:cubicBezTo>
                  <a:pt x="52" y="48"/>
                  <a:pt x="52" y="48"/>
                  <a:pt x="52" y="48"/>
                </a:cubicBezTo>
                <a:cubicBezTo>
                  <a:pt x="50" y="48"/>
                  <a:pt x="48" y="50"/>
                  <a:pt x="48" y="52"/>
                </a:cubicBezTo>
                <a:cubicBezTo>
                  <a:pt x="48" y="54"/>
                  <a:pt x="50" y="56"/>
                  <a:pt x="5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2" y="56"/>
                  <a:pt x="64" y="54"/>
                  <a:pt x="64" y="52"/>
                </a:cubicBezTo>
                <a:cubicBezTo>
                  <a:pt x="64" y="50"/>
                  <a:pt x="62" y="48"/>
                  <a:pt x="60" y="48"/>
                </a:cubicBezTo>
                <a:moveTo>
                  <a:pt x="84" y="48"/>
                </a:moveTo>
                <a:cubicBezTo>
                  <a:pt x="76" y="48"/>
                  <a:pt x="76" y="48"/>
                  <a:pt x="76" y="48"/>
                </a:cubicBezTo>
                <a:cubicBezTo>
                  <a:pt x="74" y="48"/>
                  <a:pt x="72" y="50"/>
                  <a:pt x="72" y="52"/>
                </a:cubicBezTo>
                <a:cubicBezTo>
                  <a:pt x="72" y="54"/>
                  <a:pt x="74" y="56"/>
                  <a:pt x="76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8" y="54"/>
                  <a:pt x="88" y="52"/>
                </a:cubicBezTo>
                <a:cubicBezTo>
                  <a:pt x="88" y="50"/>
                  <a:pt x="86" y="48"/>
                  <a:pt x="84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280"/>
          <p:cNvSpPr>
            <a:spLocks noEditPoints="1"/>
          </p:cNvSpPr>
          <p:nvPr/>
        </p:nvSpPr>
        <p:spPr bwMode="auto">
          <a:xfrm>
            <a:off x="6067514" y="3022927"/>
            <a:ext cx="243404" cy="334275"/>
          </a:xfrm>
          <a:custGeom>
            <a:avLst/>
            <a:gdLst>
              <a:gd name="T0" fmla="*/ 72 w 128"/>
              <a:gd name="T1" fmla="*/ 16 h 176"/>
              <a:gd name="T2" fmla="*/ 80 w 128"/>
              <a:gd name="T3" fmla="*/ 64 h 176"/>
              <a:gd name="T4" fmla="*/ 48 w 128"/>
              <a:gd name="T5" fmla="*/ 16 h 176"/>
              <a:gd name="T6" fmla="*/ 32 w 128"/>
              <a:gd name="T7" fmla="*/ 64 h 176"/>
              <a:gd name="T8" fmla="*/ 48 w 128"/>
              <a:gd name="T9" fmla="*/ 16 h 176"/>
              <a:gd name="T10" fmla="*/ 56 w 128"/>
              <a:gd name="T11" fmla="*/ 16 h 176"/>
              <a:gd name="T12" fmla="*/ 64 w 128"/>
              <a:gd name="T13" fmla="*/ 64 h 176"/>
              <a:gd name="T14" fmla="*/ 112 w 128"/>
              <a:gd name="T15" fmla="*/ 16 h 176"/>
              <a:gd name="T16" fmla="*/ 104 w 128"/>
              <a:gd name="T17" fmla="*/ 64 h 176"/>
              <a:gd name="T18" fmla="*/ 112 w 128"/>
              <a:gd name="T19" fmla="*/ 16 h 176"/>
              <a:gd name="T20" fmla="*/ 88 w 128"/>
              <a:gd name="T21" fmla="*/ 16 h 176"/>
              <a:gd name="T22" fmla="*/ 96 w 128"/>
              <a:gd name="T23" fmla="*/ 64 h 176"/>
              <a:gd name="T24" fmla="*/ 124 w 128"/>
              <a:gd name="T25" fmla="*/ 0 h 176"/>
              <a:gd name="T26" fmla="*/ 0 w 128"/>
              <a:gd name="T27" fmla="*/ 4 h 176"/>
              <a:gd name="T28" fmla="*/ 4 w 128"/>
              <a:gd name="T29" fmla="*/ 176 h 176"/>
              <a:gd name="T30" fmla="*/ 20 w 128"/>
              <a:gd name="T31" fmla="*/ 162 h 176"/>
              <a:gd name="T32" fmla="*/ 36 w 128"/>
              <a:gd name="T33" fmla="*/ 176 h 176"/>
              <a:gd name="T34" fmla="*/ 52 w 128"/>
              <a:gd name="T35" fmla="*/ 162 h 176"/>
              <a:gd name="T36" fmla="*/ 61 w 128"/>
              <a:gd name="T37" fmla="*/ 174 h 176"/>
              <a:gd name="T38" fmla="*/ 67 w 128"/>
              <a:gd name="T39" fmla="*/ 174 h 176"/>
              <a:gd name="T40" fmla="*/ 76 w 128"/>
              <a:gd name="T41" fmla="*/ 162 h 176"/>
              <a:gd name="T42" fmla="*/ 92 w 128"/>
              <a:gd name="T43" fmla="*/ 176 h 176"/>
              <a:gd name="T44" fmla="*/ 108 w 128"/>
              <a:gd name="T45" fmla="*/ 162 h 176"/>
              <a:gd name="T46" fmla="*/ 124 w 128"/>
              <a:gd name="T47" fmla="*/ 176 h 176"/>
              <a:gd name="T48" fmla="*/ 128 w 128"/>
              <a:gd name="T49" fmla="*/ 4 h 176"/>
              <a:gd name="T50" fmla="*/ 120 w 128"/>
              <a:gd name="T51" fmla="*/ 162 h 176"/>
              <a:gd name="T52" fmla="*/ 108 w 128"/>
              <a:gd name="T53" fmla="*/ 152 h 176"/>
              <a:gd name="T54" fmla="*/ 92 w 128"/>
              <a:gd name="T55" fmla="*/ 166 h 176"/>
              <a:gd name="T56" fmla="*/ 76 w 128"/>
              <a:gd name="T57" fmla="*/ 152 h 176"/>
              <a:gd name="T58" fmla="*/ 73 w 128"/>
              <a:gd name="T59" fmla="*/ 154 h 176"/>
              <a:gd name="T60" fmla="*/ 55 w 128"/>
              <a:gd name="T61" fmla="*/ 154 h 176"/>
              <a:gd name="T62" fmla="*/ 52 w 128"/>
              <a:gd name="T63" fmla="*/ 152 h 176"/>
              <a:gd name="T64" fmla="*/ 36 w 128"/>
              <a:gd name="T65" fmla="*/ 166 h 176"/>
              <a:gd name="T66" fmla="*/ 20 w 128"/>
              <a:gd name="T67" fmla="*/ 152 h 176"/>
              <a:gd name="T68" fmla="*/ 8 w 128"/>
              <a:gd name="T69" fmla="*/ 162 h 176"/>
              <a:gd name="T70" fmla="*/ 120 w 128"/>
              <a:gd name="T71" fmla="*/ 8 h 176"/>
              <a:gd name="T72" fmla="*/ 96 w 128"/>
              <a:gd name="T73" fmla="*/ 128 h 176"/>
              <a:gd name="T74" fmla="*/ 16 w 128"/>
              <a:gd name="T75" fmla="*/ 136 h 176"/>
              <a:gd name="T76" fmla="*/ 96 w 128"/>
              <a:gd name="T77" fmla="*/ 128 h 176"/>
              <a:gd name="T78" fmla="*/ 16 w 128"/>
              <a:gd name="T79" fmla="*/ 112 h 176"/>
              <a:gd name="T80" fmla="*/ 112 w 128"/>
              <a:gd name="T81" fmla="*/ 120 h 176"/>
              <a:gd name="T82" fmla="*/ 24 w 128"/>
              <a:gd name="T83" fmla="*/ 16 h 176"/>
              <a:gd name="T84" fmla="*/ 16 w 128"/>
              <a:gd name="T85" fmla="*/ 64 h 176"/>
              <a:gd name="T86" fmla="*/ 24 w 128"/>
              <a:gd name="T87" fmla="*/ 16 h 176"/>
              <a:gd name="T88" fmla="*/ 16 w 128"/>
              <a:gd name="T89" fmla="*/ 96 h 176"/>
              <a:gd name="T90" fmla="*/ 112 w 128"/>
              <a:gd name="T91" fmla="*/ 104 h 176"/>
              <a:gd name="T92" fmla="*/ 80 w 128"/>
              <a:gd name="T93" fmla="*/ 80 h 176"/>
              <a:gd name="T94" fmla="*/ 16 w 128"/>
              <a:gd name="T95" fmla="*/ 88 h 176"/>
              <a:gd name="T96" fmla="*/ 80 w 128"/>
              <a:gd name="T97" fmla="*/ 8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76">
                <a:moveTo>
                  <a:pt x="80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2" y="64"/>
                  <a:pt x="72" y="64"/>
                  <a:pt x="72" y="64"/>
                </a:cubicBezTo>
                <a:cubicBezTo>
                  <a:pt x="80" y="64"/>
                  <a:pt x="80" y="64"/>
                  <a:pt x="80" y="64"/>
                </a:cubicBezTo>
                <a:lnTo>
                  <a:pt x="80" y="16"/>
                </a:lnTo>
                <a:close/>
                <a:moveTo>
                  <a:pt x="48" y="16"/>
                </a:moveTo>
                <a:cubicBezTo>
                  <a:pt x="32" y="16"/>
                  <a:pt x="32" y="16"/>
                  <a:pt x="32" y="16"/>
                </a:cubicBezTo>
                <a:cubicBezTo>
                  <a:pt x="32" y="64"/>
                  <a:pt x="32" y="64"/>
                  <a:pt x="32" y="64"/>
                </a:cubicBezTo>
                <a:cubicBezTo>
                  <a:pt x="48" y="64"/>
                  <a:pt x="48" y="64"/>
                  <a:pt x="48" y="64"/>
                </a:cubicBezTo>
                <a:lnTo>
                  <a:pt x="48" y="16"/>
                </a:lnTo>
                <a:close/>
                <a:moveTo>
                  <a:pt x="64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64"/>
                  <a:pt x="56" y="64"/>
                  <a:pt x="56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16"/>
                </a:lnTo>
                <a:close/>
                <a:moveTo>
                  <a:pt x="112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16"/>
                </a:lnTo>
                <a:close/>
                <a:moveTo>
                  <a:pt x="96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64"/>
                  <a:pt x="88" y="64"/>
                  <a:pt x="88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16"/>
                </a:lnTo>
                <a:close/>
                <a:moveTo>
                  <a:pt x="12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4" y="176"/>
                  <a:pt x="35" y="176"/>
                  <a:pt x="36" y="176"/>
                </a:cubicBezTo>
                <a:cubicBezTo>
                  <a:pt x="37" y="176"/>
                  <a:pt x="38" y="176"/>
                  <a:pt x="39" y="175"/>
                </a:cubicBezTo>
                <a:cubicBezTo>
                  <a:pt x="52" y="162"/>
                  <a:pt x="52" y="162"/>
                  <a:pt x="52" y="162"/>
                </a:cubicBezTo>
                <a:cubicBezTo>
                  <a:pt x="61" y="174"/>
                  <a:pt x="61" y="174"/>
                  <a:pt x="61" y="174"/>
                </a:cubicBezTo>
                <a:cubicBezTo>
                  <a:pt x="61" y="174"/>
                  <a:pt x="61" y="174"/>
                  <a:pt x="61" y="174"/>
                </a:cubicBezTo>
                <a:cubicBezTo>
                  <a:pt x="62" y="175"/>
                  <a:pt x="63" y="176"/>
                  <a:pt x="64" y="176"/>
                </a:cubicBezTo>
                <a:cubicBezTo>
                  <a:pt x="65" y="176"/>
                  <a:pt x="66" y="175"/>
                  <a:pt x="67" y="174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90" y="176"/>
                  <a:pt x="91" y="176"/>
                  <a:pt x="92" y="176"/>
                </a:cubicBezTo>
                <a:cubicBezTo>
                  <a:pt x="93" y="176"/>
                  <a:pt x="94" y="176"/>
                  <a:pt x="95" y="17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21" y="175"/>
                  <a:pt x="121" y="175"/>
                  <a:pt x="121" y="175"/>
                </a:cubicBezTo>
                <a:cubicBezTo>
                  <a:pt x="122" y="176"/>
                  <a:pt x="123" y="176"/>
                  <a:pt x="124" y="176"/>
                </a:cubicBezTo>
                <a:cubicBezTo>
                  <a:pt x="126" y="176"/>
                  <a:pt x="128" y="174"/>
                  <a:pt x="128" y="172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2"/>
                  <a:pt x="126" y="0"/>
                  <a:pt x="124" y="0"/>
                </a:cubicBezTo>
                <a:moveTo>
                  <a:pt x="120" y="162"/>
                </a:moveTo>
                <a:cubicBezTo>
                  <a:pt x="111" y="153"/>
                  <a:pt x="111" y="153"/>
                  <a:pt x="111" y="153"/>
                </a:cubicBezTo>
                <a:cubicBezTo>
                  <a:pt x="110" y="152"/>
                  <a:pt x="109" y="152"/>
                  <a:pt x="108" y="152"/>
                </a:cubicBezTo>
                <a:cubicBezTo>
                  <a:pt x="107" y="152"/>
                  <a:pt x="106" y="152"/>
                  <a:pt x="105" y="153"/>
                </a:cubicBezTo>
                <a:cubicBezTo>
                  <a:pt x="92" y="166"/>
                  <a:pt x="92" y="166"/>
                  <a:pt x="92" y="166"/>
                </a:cubicBezTo>
                <a:cubicBezTo>
                  <a:pt x="79" y="153"/>
                  <a:pt x="79" y="153"/>
                  <a:pt x="79" y="153"/>
                </a:cubicBezTo>
                <a:cubicBezTo>
                  <a:pt x="78" y="152"/>
                  <a:pt x="77" y="152"/>
                  <a:pt x="76" y="152"/>
                </a:cubicBezTo>
                <a:cubicBezTo>
                  <a:pt x="75" y="152"/>
                  <a:pt x="74" y="153"/>
                  <a:pt x="73" y="154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64" y="165"/>
                  <a:pt x="64" y="165"/>
                  <a:pt x="64" y="165"/>
                </a:cubicBezTo>
                <a:cubicBezTo>
                  <a:pt x="55" y="154"/>
                  <a:pt x="55" y="154"/>
                  <a:pt x="55" y="154"/>
                </a:cubicBezTo>
                <a:cubicBezTo>
                  <a:pt x="55" y="154"/>
                  <a:pt x="55" y="154"/>
                  <a:pt x="55" y="154"/>
                </a:cubicBezTo>
                <a:cubicBezTo>
                  <a:pt x="54" y="153"/>
                  <a:pt x="53" y="152"/>
                  <a:pt x="52" y="152"/>
                </a:cubicBezTo>
                <a:cubicBezTo>
                  <a:pt x="51" y="152"/>
                  <a:pt x="50" y="152"/>
                  <a:pt x="49" y="153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2" y="152"/>
                  <a:pt x="21" y="152"/>
                  <a:pt x="20" y="152"/>
                </a:cubicBezTo>
                <a:cubicBezTo>
                  <a:pt x="19" y="152"/>
                  <a:pt x="18" y="152"/>
                  <a:pt x="17" y="153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8"/>
                  <a:pt x="8" y="8"/>
                  <a:pt x="8" y="8"/>
                </a:cubicBezTo>
                <a:cubicBezTo>
                  <a:pt x="120" y="8"/>
                  <a:pt x="120" y="8"/>
                  <a:pt x="120" y="8"/>
                </a:cubicBezTo>
                <a:lnTo>
                  <a:pt x="120" y="162"/>
                </a:lnTo>
                <a:close/>
                <a:moveTo>
                  <a:pt x="96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96" y="136"/>
                  <a:pt x="96" y="136"/>
                  <a:pt x="96" y="136"/>
                </a:cubicBezTo>
                <a:lnTo>
                  <a:pt x="96" y="128"/>
                </a:lnTo>
                <a:close/>
                <a:moveTo>
                  <a:pt x="112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lnTo>
                  <a:pt x="112" y="112"/>
                </a:lnTo>
                <a:close/>
                <a:moveTo>
                  <a:pt x="24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64"/>
                  <a:pt x="16" y="64"/>
                  <a:pt x="16" y="64"/>
                </a:cubicBezTo>
                <a:cubicBezTo>
                  <a:pt x="24" y="64"/>
                  <a:pt x="24" y="64"/>
                  <a:pt x="24" y="64"/>
                </a:cubicBezTo>
                <a:lnTo>
                  <a:pt x="24" y="16"/>
                </a:lnTo>
                <a:close/>
                <a:moveTo>
                  <a:pt x="112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12" y="104"/>
                  <a:pt x="112" y="104"/>
                  <a:pt x="112" y="104"/>
                </a:cubicBezTo>
                <a:lnTo>
                  <a:pt x="112" y="96"/>
                </a:lnTo>
                <a:close/>
                <a:moveTo>
                  <a:pt x="8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88"/>
                  <a:pt x="16" y="88"/>
                  <a:pt x="16" y="88"/>
                </a:cubicBezTo>
                <a:cubicBezTo>
                  <a:pt x="80" y="88"/>
                  <a:pt x="80" y="88"/>
                  <a:pt x="80" y="88"/>
                </a:cubicBezTo>
                <a:lnTo>
                  <a:pt x="8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281"/>
          <p:cNvSpPr>
            <a:spLocks noEditPoints="1"/>
          </p:cNvSpPr>
          <p:nvPr/>
        </p:nvSpPr>
        <p:spPr bwMode="auto">
          <a:xfrm>
            <a:off x="6692251" y="3022927"/>
            <a:ext cx="272613" cy="334275"/>
          </a:xfrm>
          <a:custGeom>
            <a:avLst/>
            <a:gdLst>
              <a:gd name="T0" fmla="*/ 56 w 144"/>
              <a:gd name="T1" fmla="*/ 40 h 176"/>
              <a:gd name="T2" fmla="*/ 64 w 144"/>
              <a:gd name="T3" fmla="*/ 80 h 176"/>
              <a:gd name="T4" fmla="*/ 24 w 144"/>
              <a:gd name="T5" fmla="*/ 40 h 176"/>
              <a:gd name="T6" fmla="*/ 16 w 144"/>
              <a:gd name="T7" fmla="*/ 80 h 176"/>
              <a:gd name="T8" fmla="*/ 24 w 144"/>
              <a:gd name="T9" fmla="*/ 40 h 176"/>
              <a:gd name="T10" fmla="*/ 32 w 144"/>
              <a:gd name="T11" fmla="*/ 40 h 176"/>
              <a:gd name="T12" fmla="*/ 48 w 144"/>
              <a:gd name="T13" fmla="*/ 80 h 176"/>
              <a:gd name="T14" fmla="*/ 96 w 144"/>
              <a:gd name="T15" fmla="*/ 40 h 176"/>
              <a:gd name="T16" fmla="*/ 88 w 144"/>
              <a:gd name="T17" fmla="*/ 80 h 176"/>
              <a:gd name="T18" fmla="*/ 96 w 144"/>
              <a:gd name="T19" fmla="*/ 40 h 176"/>
              <a:gd name="T20" fmla="*/ 72 w 144"/>
              <a:gd name="T21" fmla="*/ 40 h 176"/>
              <a:gd name="T22" fmla="*/ 80 w 144"/>
              <a:gd name="T23" fmla="*/ 80 h 176"/>
              <a:gd name="T24" fmla="*/ 72 w 144"/>
              <a:gd name="T25" fmla="*/ 128 h 176"/>
              <a:gd name="T26" fmla="*/ 16 w 144"/>
              <a:gd name="T27" fmla="*/ 136 h 176"/>
              <a:gd name="T28" fmla="*/ 72 w 144"/>
              <a:gd name="T29" fmla="*/ 128 h 176"/>
              <a:gd name="T30" fmla="*/ 36 w 144"/>
              <a:gd name="T31" fmla="*/ 0 h 176"/>
              <a:gd name="T32" fmla="*/ 32 w 144"/>
              <a:gd name="T33" fmla="*/ 16 h 176"/>
              <a:gd name="T34" fmla="*/ 40 w 144"/>
              <a:gd name="T35" fmla="*/ 8 h 176"/>
              <a:gd name="T36" fmla="*/ 136 w 144"/>
              <a:gd name="T37" fmla="*/ 140 h 176"/>
              <a:gd name="T38" fmla="*/ 120 w 144"/>
              <a:gd name="T39" fmla="*/ 128 h 176"/>
              <a:gd name="T40" fmla="*/ 120 w 144"/>
              <a:gd name="T41" fmla="*/ 137 h 176"/>
              <a:gd name="T42" fmla="*/ 140 w 144"/>
              <a:gd name="T43" fmla="*/ 152 h 176"/>
              <a:gd name="T44" fmla="*/ 144 w 144"/>
              <a:gd name="T45" fmla="*/ 4 h 176"/>
              <a:gd name="T46" fmla="*/ 56 w 144"/>
              <a:gd name="T47" fmla="*/ 96 h 176"/>
              <a:gd name="T48" fmla="*/ 16 w 144"/>
              <a:gd name="T49" fmla="*/ 104 h 176"/>
              <a:gd name="T50" fmla="*/ 56 w 144"/>
              <a:gd name="T51" fmla="*/ 96 h 176"/>
              <a:gd name="T52" fmla="*/ 4 w 144"/>
              <a:gd name="T53" fmla="*/ 24 h 176"/>
              <a:gd name="T54" fmla="*/ 0 w 144"/>
              <a:gd name="T55" fmla="*/ 172 h 176"/>
              <a:gd name="T56" fmla="*/ 7 w 144"/>
              <a:gd name="T57" fmla="*/ 175 h 176"/>
              <a:gd name="T58" fmla="*/ 37 w 144"/>
              <a:gd name="T59" fmla="*/ 175 h 176"/>
              <a:gd name="T60" fmla="*/ 43 w 144"/>
              <a:gd name="T61" fmla="*/ 175 h 176"/>
              <a:gd name="T62" fmla="*/ 69 w 144"/>
              <a:gd name="T63" fmla="*/ 175 h 176"/>
              <a:gd name="T64" fmla="*/ 75 w 144"/>
              <a:gd name="T65" fmla="*/ 175 h 176"/>
              <a:gd name="T66" fmla="*/ 105 w 144"/>
              <a:gd name="T67" fmla="*/ 175 h 176"/>
              <a:gd name="T68" fmla="*/ 112 w 144"/>
              <a:gd name="T69" fmla="*/ 172 h 176"/>
              <a:gd name="T70" fmla="*/ 108 w 144"/>
              <a:gd name="T71" fmla="*/ 24 h 176"/>
              <a:gd name="T72" fmla="*/ 91 w 144"/>
              <a:gd name="T73" fmla="*/ 153 h 176"/>
              <a:gd name="T74" fmla="*/ 85 w 144"/>
              <a:gd name="T75" fmla="*/ 153 h 176"/>
              <a:gd name="T76" fmla="*/ 59 w 144"/>
              <a:gd name="T77" fmla="*/ 153 h 176"/>
              <a:gd name="T78" fmla="*/ 53 w 144"/>
              <a:gd name="T79" fmla="*/ 153 h 176"/>
              <a:gd name="T80" fmla="*/ 27 w 144"/>
              <a:gd name="T81" fmla="*/ 153 h 176"/>
              <a:gd name="T82" fmla="*/ 21 w 144"/>
              <a:gd name="T83" fmla="*/ 153 h 176"/>
              <a:gd name="T84" fmla="*/ 8 w 144"/>
              <a:gd name="T85" fmla="*/ 32 h 176"/>
              <a:gd name="T86" fmla="*/ 104 w 144"/>
              <a:gd name="T87" fmla="*/ 164 h 176"/>
              <a:gd name="T88" fmla="*/ 16 w 144"/>
              <a:gd name="T89" fmla="*/ 112 h 176"/>
              <a:gd name="T90" fmla="*/ 96 w 144"/>
              <a:gd name="T91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76">
                <a:moveTo>
                  <a:pt x="64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80"/>
                  <a:pt x="56" y="80"/>
                  <a:pt x="56" y="80"/>
                </a:cubicBezTo>
                <a:cubicBezTo>
                  <a:pt x="64" y="80"/>
                  <a:pt x="64" y="80"/>
                  <a:pt x="64" y="80"/>
                </a:cubicBezTo>
                <a:lnTo>
                  <a:pt x="64" y="40"/>
                </a:lnTo>
                <a:close/>
                <a:moveTo>
                  <a:pt x="24" y="40"/>
                </a:moveTo>
                <a:cubicBezTo>
                  <a:pt x="16" y="40"/>
                  <a:pt x="16" y="40"/>
                  <a:pt x="16" y="40"/>
                </a:cubicBezTo>
                <a:cubicBezTo>
                  <a:pt x="16" y="80"/>
                  <a:pt x="16" y="80"/>
                  <a:pt x="16" y="80"/>
                </a:cubicBezTo>
                <a:cubicBezTo>
                  <a:pt x="24" y="80"/>
                  <a:pt x="24" y="80"/>
                  <a:pt x="24" y="80"/>
                </a:cubicBezTo>
                <a:lnTo>
                  <a:pt x="24" y="40"/>
                </a:lnTo>
                <a:close/>
                <a:moveTo>
                  <a:pt x="48" y="40"/>
                </a:moveTo>
                <a:cubicBezTo>
                  <a:pt x="32" y="40"/>
                  <a:pt x="32" y="40"/>
                  <a:pt x="32" y="40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lnTo>
                  <a:pt x="48" y="40"/>
                </a:lnTo>
                <a:close/>
                <a:moveTo>
                  <a:pt x="96" y="40"/>
                </a:moveTo>
                <a:cubicBezTo>
                  <a:pt x="88" y="40"/>
                  <a:pt x="88" y="40"/>
                  <a:pt x="88" y="40"/>
                </a:cubicBezTo>
                <a:cubicBezTo>
                  <a:pt x="88" y="80"/>
                  <a:pt x="88" y="80"/>
                  <a:pt x="88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40"/>
                </a:lnTo>
                <a:close/>
                <a:moveTo>
                  <a:pt x="80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0"/>
                  <a:pt x="72" y="80"/>
                  <a:pt x="72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40"/>
                </a:lnTo>
                <a:close/>
                <a:moveTo>
                  <a:pt x="72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72" y="136"/>
                  <a:pt x="72" y="136"/>
                  <a:pt x="72" y="136"/>
                </a:cubicBezTo>
                <a:lnTo>
                  <a:pt x="72" y="128"/>
                </a:lnTo>
                <a:close/>
                <a:moveTo>
                  <a:pt x="140" y="0"/>
                </a:move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16"/>
                  <a:pt x="32" y="16"/>
                  <a:pt x="32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8"/>
                  <a:pt x="40" y="8"/>
                  <a:pt x="40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140"/>
                  <a:pt x="136" y="140"/>
                  <a:pt x="136" y="140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22" y="128"/>
                  <a:pt x="121" y="128"/>
                  <a:pt x="120" y="12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7"/>
                  <a:pt x="120" y="137"/>
                  <a:pt x="120" y="137"/>
                </a:cubicBezTo>
                <a:cubicBezTo>
                  <a:pt x="137" y="151"/>
                  <a:pt x="137" y="151"/>
                  <a:pt x="137" y="151"/>
                </a:cubicBezTo>
                <a:cubicBezTo>
                  <a:pt x="138" y="152"/>
                  <a:pt x="139" y="152"/>
                  <a:pt x="140" y="152"/>
                </a:cubicBezTo>
                <a:cubicBezTo>
                  <a:pt x="142" y="152"/>
                  <a:pt x="144" y="150"/>
                  <a:pt x="144" y="148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moveTo>
                  <a:pt x="56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  <a:moveTo>
                  <a:pt x="108" y="24"/>
                </a:move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24" y="161"/>
                  <a:pt x="24" y="161"/>
                  <a:pt x="24" y="161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38" y="176"/>
                  <a:pt x="39" y="176"/>
                  <a:pt x="40" y="176"/>
                </a:cubicBezTo>
                <a:cubicBezTo>
                  <a:pt x="41" y="176"/>
                  <a:pt x="42" y="176"/>
                  <a:pt x="43" y="175"/>
                </a:cubicBezTo>
                <a:cubicBezTo>
                  <a:pt x="56" y="162"/>
                  <a:pt x="56" y="162"/>
                  <a:pt x="56" y="162"/>
                </a:cubicBezTo>
                <a:cubicBezTo>
                  <a:pt x="69" y="175"/>
                  <a:pt x="69" y="175"/>
                  <a:pt x="69" y="175"/>
                </a:cubicBezTo>
                <a:cubicBezTo>
                  <a:pt x="70" y="176"/>
                  <a:pt x="71" y="176"/>
                  <a:pt x="72" y="176"/>
                </a:cubicBezTo>
                <a:cubicBezTo>
                  <a:pt x="73" y="176"/>
                  <a:pt x="74" y="176"/>
                  <a:pt x="75" y="175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105" y="175"/>
                  <a:pt x="105" y="175"/>
                  <a:pt x="105" y="175"/>
                </a:cubicBezTo>
                <a:cubicBezTo>
                  <a:pt x="106" y="176"/>
                  <a:pt x="107" y="176"/>
                  <a:pt x="108" y="176"/>
                </a:cubicBezTo>
                <a:cubicBezTo>
                  <a:pt x="110" y="176"/>
                  <a:pt x="112" y="174"/>
                  <a:pt x="112" y="172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6"/>
                  <a:pt x="110" y="24"/>
                  <a:pt x="108" y="24"/>
                </a:cubicBezTo>
                <a:moveTo>
                  <a:pt x="104" y="164"/>
                </a:moveTo>
                <a:cubicBezTo>
                  <a:pt x="91" y="153"/>
                  <a:pt x="91" y="153"/>
                  <a:pt x="91" y="153"/>
                </a:cubicBezTo>
                <a:cubicBezTo>
                  <a:pt x="90" y="152"/>
                  <a:pt x="89" y="152"/>
                  <a:pt x="88" y="152"/>
                </a:cubicBezTo>
                <a:cubicBezTo>
                  <a:pt x="87" y="152"/>
                  <a:pt x="86" y="152"/>
                  <a:pt x="85" y="153"/>
                </a:cubicBezTo>
                <a:cubicBezTo>
                  <a:pt x="72" y="166"/>
                  <a:pt x="72" y="166"/>
                  <a:pt x="72" y="166"/>
                </a:cubicBezTo>
                <a:cubicBezTo>
                  <a:pt x="59" y="153"/>
                  <a:pt x="59" y="153"/>
                  <a:pt x="59" y="153"/>
                </a:cubicBezTo>
                <a:cubicBezTo>
                  <a:pt x="58" y="152"/>
                  <a:pt x="57" y="152"/>
                  <a:pt x="56" y="152"/>
                </a:cubicBezTo>
                <a:cubicBezTo>
                  <a:pt x="55" y="152"/>
                  <a:pt x="54" y="152"/>
                  <a:pt x="53" y="153"/>
                </a:cubicBezTo>
                <a:cubicBezTo>
                  <a:pt x="40" y="166"/>
                  <a:pt x="40" y="166"/>
                  <a:pt x="40" y="166"/>
                </a:cubicBezTo>
                <a:cubicBezTo>
                  <a:pt x="27" y="153"/>
                  <a:pt x="27" y="153"/>
                  <a:pt x="27" y="153"/>
                </a:cubicBezTo>
                <a:cubicBezTo>
                  <a:pt x="26" y="152"/>
                  <a:pt x="25" y="152"/>
                  <a:pt x="24" y="152"/>
                </a:cubicBezTo>
                <a:cubicBezTo>
                  <a:pt x="23" y="152"/>
                  <a:pt x="22" y="152"/>
                  <a:pt x="21" y="153"/>
                </a:cubicBezTo>
                <a:cubicBezTo>
                  <a:pt x="8" y="164"/>
                  <a:pt x="8" y="164"/>
                  <a:pt x="8" y="164"/>
                </a:cubicBezTo>
                <a:cubicBezTo>
                  <a:pt x="8" y="32"/>
                  <a:pt x="8" y="32"/>
                  <a:pt x="8" y="32"/>
                </a:cubicBezTo>
                <a:cubicBezTo>
                  <a:pt x="104" y="32"/>
                  <a:pt x="104" y="32"/>
                  <a:pt x="104" y="32"/>
                </a:cubicBezTo>
                <a:lnTo>
                  <a:pt x="104" y="164"/>
                </a:lnTo>
                <a:close/>
                <a:moveTo>
                  <a:pt x="96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96" y="120"/>
                  <a:pt x="96" y="120"/>
                  <a:pt x="96" y="12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82"/>
          <p:cNvSpPr>
            <a:spLocks noEditPoints="1"/>
          </p:cNvSpPr>
          <p:nvPr/>
        </p:nvSpPr>
        <p:spPr bwMode="auto">
          <a:xfrm>
            <a:off x="7300761" y="3022927"/>
            <a:ext cx="334275" cy="334275"/>
          </a:xfrm>
          <a:custGeom>
            <a:avLst/>
            <a:gdLst>
              <a:gd name="T0" fmla="*/ 152 w 176"/>
              <a:gd name="T1" fmla="*/ 64 h 176"/>
              <a:gd name="T2" fmla="*/ 142 w 176"/>
              <a:gd name="T3" fmla="*/ 64 h 176"/>
              <a:gd name="T4" fmla="*/ 88 w 176"/>
              <a:gd name="T5" fmla="*/ 0 h 176"/>
              <a:gd name="T6" fmla="*/ 34 w 176"/>
              <a:gd name="T7" fmla="*/ 64 h 176"/>
              <a:gd name="T8" fmla="*/ 24 w 176"/>
              <a:gd name="T9" fmla="*/ 64 h 176"/>
              <a:gd name="T10" fmla="*/ 0 w 176"/>
              <a:gd name="T11" fmla="*/ 88 h 176"/>
              <a:gd name="T12" fmla="*/ 1 w 176"/>
              <a:gd name="T13" fmla="*/ 96 h 176"/>
              <a:gd name="T14" fmla="*/ 25 w 176"/>
              <a:gd name="T15" fmla="*/ 167 h 176"/>
              <a:gd name="T16" fmla="*/ 40 w 176"/>
              <a:gd name="T17" fmla="*/ 176 h 176"/>
              <a:gd name="T18" fmla="*/ 136 w 176"/>
              <a:gd name="T19" fmla="*/ 176 h 176"/>
              <a:gd name="T20" fmla="*/ 151 w 176"/>
              <a:gd name="T21" fmla="*/ 164 h 176"/>
              <a:gd name="T22" fmla="*/ 175 w 176"/>
              <a:gd name="T23" fmla="*/ 96 h 176"/>
              <a:gd name="T24" fmla="*/ 176 w 176"/>
              <a:gd name="T25" fmla="*/ 88 h 176"/>
              <a:gd name="T26" fmla="*/ 152 w 176"/>
              <a:gd name="T27" fmla="*/ 64 h 176"/>
              <a:gd name="T28" fmla="*/ 88 w 176"/>
              <a:gd name="T29" fmla="*/ 8 h 176"/>
              <a:gd name="T30" fmla="*/ 134 w 176"/>
              <a:gd name="T31" fmla="*/ 64 h 176"/>
              <a:gd name="T32" fmla="*/ 42 w 176"/>
              <a:gd name="T33" fmla="*/ 64 h 176"/>
              <a:gd name="T34" fmla="*/ 88 w 176"/>
              <a:gd name="T35" fmla="*/ 8 h 176"/>
              <a:gd name="T36" fmla="*/ 144 w 176"/>
              <a:gd name="T37" fmla="*/ 162 h 176"/>
              <a:gd name="T38" fmla="*/ 136 w 176"/>
              <a:gd name="T39" fmla="*/ 168 h 176"/>
              <a:gd name="T40" fmla="*/ 40 w 176"/>
              <a:gd name="T41" fmla="*/ 168 h 176"/>
              <a:gd name="T42" fmla="*/ 32 w 176"/>
              <a:gd name="T43" fmla="*/ 162 h 176"/>
              <a:gd name="T44" fmla="*/ 18 w 176"/>
              <a:gd name="T45" fmla="*/ 120 h 176"/>
              <a:gd name="T46" fmla="*/ 90 w 176"/>
              <a:gd name="T47" fmla="*/ 136 h 176"/>
              <a:gd name="T48" fmla="*/ 157 w 176"/>
              <a:gd name="T49" fmla="*/ 122 h 176"/>
              <a:gd name="T50" fmla="*/ 144 w 176"/>
              <a:gd name="T51" fmla="*/ 162 h 176"/>
              <a:gd name="T52" fmla="*/ 167 w 176"/>
              <a:gd name="T53" fmla="*/ 94 h 176"/>
              <a:gd name="T54" fmla="*/ 161 w 176"/>
              <a:gd name="T55" fmla="*/ 112 h 176"/>
              <a:gd name="T56" fmla="*/ 90 w 176"/>
              <a:gd name="T57" fmla="*/ 128 h 176"/>
              <a:gd name="T58" fmla="*/ 14 w 176"/>
              <a:gd name="T59" fmla="*/ 109 h 176"/>
              <a:gd name="T60" fmla="*/ 9 w 176"/>
              <a:gd name="T61" fmla="*/ 94 h 176"/>
              <a:gd name="T62" fmla="*/ 8 w 176"/>
              <a:gd name="T63" fmla="*/ 88 h 176"/>
              <a:gd name="T64" fmla="*/ 24 w 176"/>
              <a:gd name="T65" fmla="*/ 72 h 176"/>
              <a:gd name="T66" fmla="*/ 152 w 176"/>
              <a:gd name="T67" fmla="*/ 72 h 176"/>
              <a:gd name="T68" fmla="*/ 168 w 176"/>
              <a:gd name="T69" fmla="*/ 88 h 176"/>
              <a:gd name="T70" fmla="*/ 167 w 176"/>
              <a:gd name="T71" fmla="*/ 94 h 176"/>
              <a:gd name="T72" fmla="*/ 88 w 176"/>
              <a:gd name="T73" fmla="*/ 88 h 176"/>
              <a:gd name="T74" fmla="*/ 76 w 176"/>
              <a:gd name="T75" fmla="*/ 100 h 176"/>
              <a:gd name="T76" fmla="*/ 88 w 176"/>
              <a:gd name="T77" fmla="*/ 112 h 176"/>
              <a:gd name="T78" fmla="*/ 100 w 176"/>
              <a:gd name="T79" fmla="*/ 100 h 176"/>
              <a:gd name="T80" fmla="*/ 88 w 176"/>
              <a:gd name="T81" fmla="*/ 88 h 176"/>
              <a:gd name="T82" fmla="*/ 88 w 176"/>
              <a:gd name="T83" fmla="*/ 104 h 176"/>
              <a:gd name="T84" fmla="*/ 84 w 176"/>
              <a:gd name="T85" fmla="*/ 100 h 176"/>
              <a:gd name="T86" fmla="*/ 88 w 176"/>
              <a:gd name="T87" fmla="*/ 96 h 176"/>
              <a:gd name="T88" fmla="*/ 92 w 176"/>
              <a:gd name="T89" fmla="*/ 100 h 176"/>
              <a:gd name="T90" fmla="*/ 88 w 176"/>
              <a:gd name="T91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152" y="64"/>
                </a:moveTo>
                <a:cubicBezTo>
                  <a:pt x="142" y="64"/>
                  <a:pt x="142" y="64"/>
                  <a:pt x="142" y="64"/>
                </a:cubicBezTo>
                <a:cubicBezTo>
                  <a:pt x="135" y="27"/>
                  <a:pt x="114" y="0"/>
                  <a:pt x="88" y="0"/>
                </a:cubicBezTo>
                <a:cubicBezTo>
                  <a:pt x="62" y="0"/>
                  <a:pt x="41" y="27"/>
                  <a:pt x="34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11" y="64"/>
                  <a:pt x="0" y="75"/>
                  <a:pt x="0" y="88"/>
                </a:cubicBezTo>
                <a:cubicBezTo>
                  <a:pt x="0" y="92"/>
                  <a:pt x="1" y="96"/>
                  <a:pt x="1" y="96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25" y="167"/>
                  <a:pt x="28" y="176"/>
                  <a:pt x="40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8" y="176"/>
                  <a:pt x="151" y="165"/>
                  <a:pt x="151" y="164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5" y="93"/>
                  <a:pt x="176" y="91"/>
                  <a:pt x="176" y="88"/>
                </a:cubicBezTo>
                <a:cubicBezTo>
                  <a:pt x="176" y="75"/>
                  <a:pt x="165" y="64"/>
                  <a:pt x="152" y="64"/>
                </a:cubicBezTo>
                <a:moveTo>
                  <a:pt x="88" y="8"/>
                </a:moveTo>
                <a:cubicBezTo>
                  <a:pt x="109" y="8"/>
                  <a:pt x="128" y="32"/>
                  <a:pt x="134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48" y="32"/>
                  <a:pt x="67" y="8"/>
                  <a:pt x="88" y="8"/>
                </a:cubicBezTo>
                <a:moveTo>
                  <a:pt x="144" y="162"/>
                </a:moveTo>
                <a:cubicBezTo>
                  <a:pt x="144" y="162"/>
                  <a:pt x="142" y="168"/>
                  <a:pt x="136" y="168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34" y="168"/>
                  <a:pt x="32" y="162"/>
                  <a:pt x="32" y="162"/>
                </a:cubicBezTo>
                <a:cubicBezTo>
                  <a:pt x="18" y="120"/>
                  <a:pt x="18" y="120"/>
                  <a:pt x="18" y="120"/>
                </a:cubicBezTo>
                <a:cubicBezTo>
                  <a:pt x="37" y="130"/>
                  <a:pt x="62" y="136"/>
                  <a:pt x="90" y="136"/>
                </a:cubicBezTo>
                <a:cubicBezTo>
                  <a:pt x="115" y="136"/>
                  <a:pt x="139" y="131"/>
                  <a:pt x="157" y="122"/>
                </a:cubicBezTo>
                <a:lnTo>
                  <a:pt x="144" y="162"/>
                </a:lnTo>
                <a:close/>
                <a:moveTo>
                  <a:pt x="167" y="94"/>
                </a:moveTo>
                <a:cubicBezTo>
                  <a:pt x="161" y="112"/>
                  <a:pt x="161" y="112"/>
                  <a:pt x="161" y="112"/>
                </a:cubicBezTo>
                <a:cubicBezTo>
                  <a:pt x="143" y="122"/>
                  <a:pt x="118" y="128"/>
                  <a:pt x="90" y="128"/>
                </a:cubicBezTo>
                <a:cubicBezTo>
                  <a:pt x="60" y="128"/>
                  <a:pt x="33" y="120"/>
                  <a:pt x="14" y="109"/>
                </a:cubicBezTo>
                <a:cubicBezTo>
                  <a:pt x="9" y="94"/>
                  <a:pt x="9" y="94"/>
                  <a:pt x="9" y="94"/>
                </a:cubicBezTo>
                <a:cubicBezTo>
                  <a:pt x="9" y="94"/>
                  <a:pt x="8" y="91"/>
                  <a:pt x="8" y="88"/>
                </a:cubicBezTo>
                <a:cubicBezTo>
                  <a:pt x="8" y="79"/>
                  <a:pt x="15" y="72"/>
                  <a:pt x="2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61" y="72"/>
                  <a:pt x="168" y="79"/>
                  <a:pt x="168" y="88"/>
                </a:cubicBezTo>
                <a:cubicBezTo>
                  <a:pt x="168" y="91"/>
                  <a:pt x="167" y="94"/>
                  <a:pt x="167" y="94"/>
                </a:cubicBezTo>
                <a:moveTo>
                  <a:pt x="88" y="88"/>
                </a:moveTo>
                <a:cubicBezTo>
                  <a:pt x="81" y="88"/>
                  <a:pt x="76" y="93"/>
                  <a:pt x="76" y="100"/>
                </a:cubicBezTo>
                <a:cubicBezTo>
                  <a:pt x="76" y="107"/>
                  <a:pt x="81" y="112"/>
                  <a:pt x="88" y="112"/>
                </a:cubicBezTo>
                <a:cubicBezTo>
                  <a:pt x="95" y="112"/>
                  <a:pt x="100" y="107"/>
                  <a:pt x="100" y="100"/>
                </a:cubicBezTo>
                <a:cubicBezTo>
                  <a:pt x="100" y="93"/>
                  <a:pt x="95" y="88"/>
                  <a:pt x="88" y="88"/>
                </a:cubicBezTo>
                <a:moveTo>
                  <a:pt x="88" y="104"/>
                </a:moveTo>
                <a:cubicBezTo>
                  <a:pt x="86" y="104"/>
                  <a:pt x="84" y="102"/>
                  <a:pt x="84" y="100"/>
                </a:cubicBezTo>
                <a:cubicBezTo>
                  <a:pt x="84" y="98"/>
                  <a:pt x="86" y="96"/>
                  <a:pt x="88" y="96"/>
                </a:cubicBezTo>
                <a:cubicBezTo>
                  <a:pt x="90" y="96"/>
                  <a:pt x="92" y="98"/>
                  <a:pt x="92" y="100"/>
                </a:cubicBezTo>
                <a:cubicBezTo>
                  <a:pt x="92" y="102"/>
                  <a:pt x="90" y="104"/>
                  <a:pt x="88" y="10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2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4190358" y="411510"/>
            <a:ext cx="763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Web</a:t>
            </a:r>
            <a:endParaRPr lang="uk-UA" sz="2400" dirty="0"/>
          </a:p>
        </p:txBody>
      </p:sp>
      <p:sp>
        <p:nvSpPr>
          <p:cNvPr id="46" name="Freeform 283"/>
          <p:cNvSpPr>
            <a:spLocks noEditPoints="1"/>
          </p:cNvSpPr>
          <p:nvPr/>
        </p:nvSpPr>
        <p:spPr bwMode="auto">
          <a:xfrm>
            <a:off x="1585226" y="1092589"/>
            <a:ext cx="243404" cy="335898"/>
          </a:xfrm>
          <a:custGeom>
            <a:avLst/>
            <a:gdLst>
              <a:gd name="T0" fmla="*/ 32 w 128"/>
              <a:gd name="T1" fmla="*/ 104 h 176"/>
              <a:gd name="T2" fmla="*/ 28 w 128"/>
              <a:gd name="T3" fmla="*/ 108 h 176"/>
              <a:gd name="T4" fmla="*/ 29 w 128"/>
              <a:gd name="T5" fmla="*/ 111 h 176"/>
              <a:gd name="T6" fmla="*/ 61 w 128"/>
              <a:gd name="T7" fmla="*/ 143 h 176"/>
              <a:gd name="T8" fmla="*/ 64 w 128"/>
              <a:gd name="T9" fmla="*/ 144 h 176"/>
              <a:gd name="T10" fmla="*/ 67 w 128"/>
              <a:gd name="T11" fmla="*/ 143 h 176"/>
              <a:gd name="T12" fmla="*/ 99 w 128"/>
              <a:gd name="T13" fmla="*/ 111 h 176"/>
              <a:gd name="T14" fmla="*/ 100 w 128"/>
              <a:gd name="T15" fmla="*/ 108 h 176"/>
              <a:gd name="T16" fmla="*/ 96 w 128"/>
              <a:gd name="T17" fmla="*/ 104 h 176"/>
              <a:gd name="T18" fmla="*/ 93 w 128"/>
              <a:gd name="T19" fmla="*/ 105 h 176"/>
              <a:gd name="T20" fmla="*/ 68 w 128"/>
              <a:gd name="T21" fmla="*/ 130 h 176"/>
              <a:gd name="T22" fmla="*/ 68 w 128"/>
              <a:gd name="T23" fmla="*/ 4 h 176"/>
              <a:gd name="T24" fmla="*/ 64 w 128"/>
              <a:gd name="T25" fmla="*/ 0 h 176"/>
              <a:gd name="T26" fmla="*/ 60 w 128"/>
              <a:gd name="T27" fmla="*/ 4 h 176"/>
              <a:gd name="T28" fmla="*/ 60 w 128"/>
              <a:gd name="T29" fmla="*/ 130 h 176"/>
              <a:gd name="T30" fmla="*/ 35 w 128"/>
              <a:gd name="T31" fmla="*/ 105 h 176"/>
              <a:gd name="T32" fmla="*/ 32 w 128"/>
              <a:gd name="T33" fmla="*/ 104 h 176"/>
              <a:gd name="T34" fmla="*/ 124 w 128"/>
              <a:gd name="T35" fmla="*/ 56 h 176"/>
              <a:gd name="T36" fmla="*/ 80 w 128"/>
              <a:gd name="T37" fmla="*/ 56 h 176"/>
              <a:gd name="T38" fmla="*/ 76 w 128"/>
              <a:gd name="T39" fmla="*/ 60 h 176"/>
              <a:gd name="T40" fmla="*/ 80 w 128"/>
              <a:gd name="T41" fmla="*/ 64 h 176"/>
              <a:gd name="T42" fmla="*/ 120 w 128"/>
              <a:gd name="T43" fmla="*/ 64 h 176"/>
              <a:gd name="T44" fmla="*/ 120 w 128"/>
              <a:gd name="T45" fmla="*/ 168 h 176"/>
              <a:gd name="T46" fmla="*/ 8 w 128"/>
              <a:gd name="T47" fmla="*/ 168 h 176"/>
              <a:gd name="T48" fmla="*/ 8 w 128"/>
              <a:gd name="T49" fmla="*/ 64 h 176"/>
              <a:gd name="T50" fmla="*/ 48 w 128"/>
              <a:gd name="T51" fmla="*/ 64 h 176"/>
              <a:gd name="T52" fmla="*/ 52 w 128"/>
              <a:gd name="T53" fmla="*/ 60 h 176"/>
              <a:gd name="T54" fmla="*/ 48 w 128"/>
              <a:gd name="T55" fmla="*/ 56 h 176"/>
              <a:gd name="T56" fmla="*/ 4 w 128"/>
              <a:gd name="T57" fmla="*/ 56 h 176"/>
              <a:gd name="T58" fmla="*/ 0 w 128"/>
              <a:gd name="T59" fmla="*/ 60 h 176"/>
              <a:gd name="T60" fmla="*/ 0 w 128"/>
              <a:gd name="T61" fmla="*/ 172 h 176"/>
              <a:gd name="T62" fmla="*/ 4 w 128"/>
              <a:gd name="T63" fmla="*/ 176 h 176"/>
              <a:gd name="T64" fmla="*/ 124 w 128"/>
              <a:gd name="T65" fmla="*/ 176 h 176"/>
              <a:gd name="T66" fmla="*/ 128 w 128"/>
              <a:gd name="T67" fmla="*/ 172 h 176"/>
              <a:gd name="T68" fmla="*/ 128 w 128"/>
              <a:gd name="T69" fmla="*/ 60 h 176"/>
              <a:gd name="T70" fmla="*/ 124 w 128"/>
              <a:gd name="T71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76">
                <a:moveTo>
                  <a:pt x="32" y="104"/>
                </a:moveTo>
                <a:cubicBezTo>
                  <a:pt x="30" y="104"/>
                  <a:pt x="28" y="106"/>
                  <a:pt x="28" y="108"/>
                </a:cubicBezTo>
                <a:cubicBezTo>
                  <a:pt x="28" y="109"/>
                  <a:pt x="28" y="110"/>
                  <a:pt x="29" y="111"/>
                </a:cubicBezTo>
                <a:cubicBezTo>
                  <a:pt x="61" y="143"/>
                  <a:pt x="61" y="143"/>
                  <a:pt x="61" y="143"/>
                </a:cubicBezTo>
                <a:cubicBezTo>
                  <a:pt x="62" y="144"/>
                  <a:pt x="63" y="144"/>
                  <a:pt x="64" y="144"/>
                </a:cubicBezTo>
                <a:cubicBezTo>
                  <a:pt x="65" y="144"/>
                  <a:pt x="66" y="144"/>
                  <a:pt x="67" y="14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100" y="110"/>
                  <a:pt x="100" y="109"/>
                  <a:pt x="100" y="108"/>
                </a:cubicBezTo>
                <a:cubicBezTo>
                  <a:pt x="100" y="106"/>
                  <a:pt x="98" y="104"/>
                  <a:pt x="96" y="104"/>
                </a:cubicBezTo>
                <a:cubicBezTo>
                  <a:pt x="95" y="104"/>
                  <a:pt x="94" y="104"/>
                  <a:pt x="93" y="105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130"/>
                  <a:pt x="60" y="130"/>
                  <a:pt x="60" y="130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4" y="104"/>
                  <a:pt x="33" y="104"/>
                  <a:pt x="32" y="104"/>
                </a:cubicBezTo>
                <a:moveTo>
                  <a:pt x="124" y="56"/>
                </a:moveTo>
                <a:cubicBezTo>
                  <a:pt x="80" y="56"/>
                  <a:pt x="80" y="56"/>
                  <a:pt x="80" y="56"/>
                </a:cubicBezTo>
                <a:cubicBezTo>
                  <a:pt x="78" y="56"/>
                  <a:pt x="76" y="58"/>
                  <a:pt x="76" y="60"/>
                </a:cubicBezTo>
                <a:cubicBezTo>
                  <a:pt x="76" y="62"/>
                  <a:pt x="78" y="64"/>
                  <a:pt x="80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64"/>
                  <a:pt x="8" y="64"/>
                  <a:pt x="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8"/>
                  <a:pt x="50" y="56"/>
                  <a:pt x="48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2" y="56"/>
                  <a:pt x="0" y="58"/>
                  <a:pt x="0" y="6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24" y="176"/>
                  <a:pt x="124" y="176"/>
                  <a:pt x="124" y="176"/>
                </a:cubicBezTo>
                <a:cubicBezTo>
                  <a:pt x="126" y="176"/>
                  <a:pt x="128" y="174"/>
                  <a:pt x="128" y="172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58"/>
                  <a:pt x="126" y="56"/>
                  <a:pt x="124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84"/>
          <p:cNvSpPr>
            <a:spLocks noEditPoints="1"/>
          </p:cNvSpPr>
          <p:nvPr/>
        </p:nvSpPr>
        <p:spPr bwMode="auto">
          <a:xfrm>
            <a:off x="2224568" y="1092589"/>
            <a:ext cx="243404" cy="335898"/>
          </a:xfrm>
          <a:custGeom>
            <a:avLst/>
            <a:gdLst>
              <a:gd name="T0" fmla="*/ 124 w 128"/>
              <a:gd name="T1" fmla="*/ 56 h 176"/>
              <a:gd name="T2" fmla="*/ 80 w 128"/>
              <a:gd name="T3" fmla="*/ 56 h 176"/>
              <a:gd name="T4" fmla="*/ 76 w 128"/>
              <a:gd name="T5" fmla="*/ 60 h 176"/>
              <a:gd name="T6" fmla="*/ 80 w 128"/>
              <a:gd name="T7" fmla="*/ 64 h 176"/>
              <a:gd name="T8" fmla="*/ 120 w 128"/>
              <a:gd name="T9" fmla="*/ 64 h 176"/>
              <a:gd name="T10" fmla="*/ 120 w 128"/>
              <a:gd name="T11" fmla="*/ 168 h 176"/>
              <a:gd name="T12" fmla="*/ 8 w 128"/>
              <a:gd name="T13" fmla="*/ 168 h 176"/>
              <a:gd name="T14" fmla="*/ 8 w 128"/>
              <a:gd name="T15" fmla="*/ 64 h 176"/>
              <a:gd name="T16" fmla="*/ 48 w 128"/>
              <a:gd name="T17" fmla="*/ 64 h 176"/>
              <a:gd name="T18" fmla="*/ 52 w 128"/>
              <a:gd name="T19" fmla="*/ 60 h 176"/>
              <a:gd name="T20" fmla="*/ 48 w 128"/>
              <a:gd name="T21" fmla="*/ 56 h 176"/>
              <a:gd name="T22" fmla="*/ 4 w 128"/>
              <a:gd name="T23" fmla="*/ 56 h 176"/>
              <a:gd name="T24" fmla="*/ 0 w 128"/>
              <a:gd name="T25" fmla="*/ 60 h 176"/>
              <a:gd name="T26" fmla="*/ 0 w 128"/>
              <a:gd name="T27" fmla="*/ 172 h 176"/>
              <a:gd name="T28" fmla="*/ 4 w 128"/>
              <a:gd name="T29" fmla="*/ 176 h 176"/>
              <a:gd name="T30" fmla="*/ 124 w 128"/>
              <a:gd name="T31" fmla="*/ 176 h 176"/>
              <a:gd name="T32" fmla="*/ 128 w 128"/>
              <a:gd name="T33" fmla="*/ 172 h 176"/>
              <a:gd name="T34" fmla="*/ 128 w 128"/>
              <a:gd name="T35" fmla="*/ 60 h 176"/>
              <a:gd name="T36" fmla="*/ 124 w 128"/>
              <a:gd name="T37" fmla="*/ 56 h 176"/>
              <a:gd name="T38" fmla="*/ 32 w 128"/>
              <a:gd name="T39" fmla="*/ 40 h 176"/>
              <a:gd name="T40" fmla="*/ 35 w 128"/>
              <a:gd name="T41" fmla="*/ 39 h 176"/>
              <a:gd name="T42" fmla="*/ 60 w 128"/>
              <a:gd name="T43" fmla="*/ 14 h 176"/>
              <a:gd name="T44" fmla="*/ 60 w 128"/>
              <a:gd name="T45" fmla="*/ 140 h 176"/>
              <a:gd name="T46" fmla="*/ 64 w 128"/>
              <a:gd name="T47" fmla="*/ 144 h 176"/>
              <a:gd name="T48" fmla="*/ 68 w 128"/>
              <a:gd name="T49" fmla="*/ 140 h 176"/>
              <a:gd name="T50" fmla="*/ 68 w 128"/>
              <a:gd name="T51" fmla="*/ 14 h 176"/>
              <a:gd name="T52" fmla="*/ 93 w 128"/>
              <a:gd name="T53" fmla="*/ 39 h 176"/>
              <a:gd name="T54" fmla="*/ 96 w 128"/>
              <a:gd name="T55" fmla="*/ 40 h 176"/>
              <a:gd name="T56" fmla="*/ 100 w 128"/>
              <a:gd name="T57" fmla="*/ 36 h 176"/>
              <a:gd name="T58" fmla="*/ 99 w 128"/>
              <a:gd name="T59" fmla="*/ 33 h 176"/>
              <a:gd name="T60" fmla="*/ 67 w 128"/>
              <a:gd name="T61" fmla="*/ 1 h 176"/>
              <a:gd name="T62" fmla="*/ 64 w 128"/>
              <a:gd name="T63" fmla="*/ 0 h 176"/>
              <a:gd name="T64" fmla="*/ 61 w 128"/>
              <a:gd name="T65" fmla="*/ 1 h 176"/>
              <a:gd name="T66" fmla="*/ 29 w 128"/>
              <a:gd name="T67" fmla="*/ 33 h 176"/>
              <a:gd name="T68" fmla="*/ 28 w 128"/>
              <a:gd name="T69" fmla="*/ 36 h 176"/>
              <a:gd name="T70" fmla="*/ 32 w 128"/>
              <a:gd name="T71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76">
                <a:moveTo>
                  <a:pt x="124" y="56"/>
                </a:moveTo>
                <a:cubicBezTo>
                  <a:pt x="80" y="56"/>
                  <a:pt x="80" y="56"/>
                  <a:pt x="80" y="56"/>
                </a:cubicBezTo>
                <a:cubicBezTo>
                  <a:pt x="78" y="56"/>
                  <a:pt x="76" y="58"/>
                  <a:pt x="76" y="60"/>
                </a:cubicBezTo>
                <a:cubicBezTo>
                  <a:pt x="76" y="62"/>
                  <a:pt x="78" y="64"/>
                  <a:pt x="80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64"/>
                  <a:pt x="8" y="64"/>
                  <a:pt x="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8"/>
                  <a:pt x="50" y="56"/>
                  <a:pt x="48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2" y="56"/>
                  <a:pt x="0" y="58"/>
                  <a:pt x="0" y="6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24" y="176"/>
                  <a:pt x="124" y="176"/>
                  <a:pt x="124" y="176"/>
                </a:cubicBezTo>
                <a:cubicBezTo>
                  <a:pt x="126" y="176"/>
                  <a:pt x="128" y="174"/>
                  <a:pt x="128" y="172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58"/>
                  <a:pt x="126" y="56"/>
                  <a:pt x="124" y="56"/>
                </a:cubicBezTo>
                <a:moveTo>
                  <a:pt x="32" y="40"/>
                </a:moveTo>
                <a:cubicBezTo>
                  <a:pt x="33" y="40"/>
                  <a:pt x="34" y="40"/>
                  <a:pt x="35" y="39"/>
                </a:cubicBezTo>
                <a:cubicBezTo>
                  <a:pt x="60" y="14"/>
                  <a:pt x="60" y="14"/>
                  <a:pt x="60" y="14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0" y="142"/>
                  <a:pt x="62" y="144"/>
                  <a:pt x="64" y="144"/>
                </a:cubicBezTo>
                <a:cubicBezTo>
                  <a:pt x="66" y="144"/>
                  <a:pt x="68" y="142"/>
                  <a:pt x="68" y="140"/>
                </a:cubicBezTo>
                <a:cubicBezTo>
                  <a:pt x="68" y="14"/>
                  <a:pt x="68" y="14"/>
                  <a:pt x="68" y="14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40"/>
                  <a:pt x="95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5"/>
                  <a:pt x="100" y="34"/>
                  <a:pt x="99" y="33"/>
                </a:cubicBez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3" y="0"/>
                  <a:pt x="62" y="0"/>
                  <a:pt x="61" y="1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4"/>
                  <a:pt x="28" y="35"/>
                  <a:pt x="28" y="36"/>
                </a:cubicBezTo>
                <a:cubicBezTo>
                  <a:pt x="28" y="38"/>
                  <a:pt x="30" y="40"/>
                  <a:pt x="32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85"/>
          <p:cNvSpPr>
            <a:spLocks noEditPoints="1"/>
          </p:cNvSpPr>
          <p:nvPr/>
        </p:nvSpPr>
        <p:spPr bwMode="auto">
          <a:xfrm>
            <a:off x="2818474" y="1092589"/>
            <a:ext cx="334275" cy="335898"/>
          </a:xfrm>
          <a:custGeom>
            <a:avLst/>
            <a:gdLst>
              <a:gd name="T0" fmla="*/ 96 w 176"/>
              <a:gd name="T1" fmla="*/ 112 h 176"/>
              <a:gd name="T2" fmla="*/ 80 w 176"/>
              <a:gd name="T3" fmla="*/ 96 h 176"/>
              <a:gd name="T4" fmla="*/ 85 w 176"/>
              <a:gd name="T5" fmla="*/ 101 h 176"/>
              <a:gd name="T6" fmla="*/ 91 w 176"/>
              <a:gd name="T7" fmla="*/ 107 h 176"/>
              <a:gd name="T8" fmla="*/ 85 w 176"/>
              <a:gd name="T9" fmla="*/ 101 h 176"/>
              <a:gd name="T10" fmla="*/ 120 w 176"/>
              <a:gd name="T11" fmla="*/ 104 h 176"/>
              <a:gd name="T12" fmla="*/ 76 w 176"/>
              <a:gd name="T13" fmla="*/ 134 h 176"/>
              <a:gd name="T14" fmla="*/ 88 w 176"/>
              <a:gd name="T15" fmla="*/ 144 h 176"/>
              <a:gd name="T16" fmla="*/ 123 w 176"/>
              <a:gd name="T17" fmla="*/ 84 h 176"/>
              <a:gd name="T18" fmla="*/ 58 w 176"/>
              <a:gd name="T19" fmla="*/ 116 h 176"/>
              <a:gd name="T20" fmla="*/ 88 w 176"/>
              <a:gd name="T21" fmla="*/ 72 h 176"/>
              <a:gd name="T22" fmla="*/ 108 w 176"/>
              <a:gd name="T23" fmla="*/ 69 h 176"/>
              <a:gd name="T24" fmla="*/ 48 w 176"/>
              <a:gd name="T25" fmla="*/ 104 h 176"/>
              <a:gd name="T26" fmla="*/ 58 w 176"/>
              <a:gd name="T27" fmla="*/ 116 h 176"/>
              <a:gd name="T28" fmla="*/ 16 w 176"/>
              <a:gd name="T29" fmla="*/ 20 h 176"/>
              <a:gd name="T30" fmla="*/ 24 w 176"/>
              <a:gd name="T31" fmla="*/ 20 h 176"/>
              <a:gd name="T32" fmla="*/ 160 w 176"/>
              <a:gd name="T33" fmla="*/ 0 h 176"/>
              <a:gd name="T34" fmla="*/ 0 w 176"/>
              <a:gd name="T35" fmla="*/ 16 h 176"/>
              <a:gd name="T36" fmla="*/ 16 w 176"/>
              <a:gd name="T37" fmla="*/ 176 h 176"/>
              <a:gd name="T38" fmla="*/ 176 w 176"/>
              <a:gd name="T39" fmla="*/ 160 h 176"/>
              <a:gd name="T40" fmla="*/ 160 w 176"/>
              <a:gd name="T41" fmla="*/ 0 h 176"/>
              <a:gd name="T42" fmla="*/ 160 w 176"/>
              <a:gd name="T43" fmla="*/ 168 h 176"/>
              <a:gd name="T44" fmla="*/ 8 w 176"/>
              <a:gd name="T45" fmla="*/ 160 h 176"/>
              <a:gd name="T46" fmla="*/ 168 w 176"/>
              <a:gd name="T47" fmla="*/ 40 h 176"/>
              <a:gd name="T48" fmla="*/ 168 w 176"/>
              <a:gd name="T49" fmla="*/ 32 h 176"/>
              <a:gd name="T50" fmla="*/ 8 w 176"/>
              <a:gd name="T51" fmla="*/ 16 h 176"/>
              <a:gd name="T52" fmla="*/ 160 w 176"/>
              <a:gd name="T53" fmla="*/ 8 h 176"/>
              <a:gd name="T54" fmla="*/ 168 w 176"/>
              <a:gd name="T55" fmla="*/ 32 h 176"/>
              <a:gd name="T56" fmla="*/ 68 w 176"/>
              <a:gd name="T57" fmla="*/ 16 h 176"/>
              <a:gd name="T58" fmla="*/ 68 w 176"/>
              <a:gd name="T59" fmla="*/ 24 h 176"/>
              <a:gd name="T60" fmla="*/ 160 w 176"/>
              <a:gd name="T61" fmla="*/ 20 h 176"/>
              <a:gd name="T62" fmla="*/ 36 w 176"/>
              <a:gd name="T63" fmla="*/ 16 h 176"/>
              <a:gd name="T64" fmla="*/ 36 w 176"/>
              <a:gd name="T65" fmla="*/ 24 h 176"/>
              <a:gd name="T66" fmla="*/ 36 w 176"/>
              <a:gd name="T67" fmla="*/ 16 h 176"/>
              <a:gd name="T68" fmla="*/ 48 w 176"/>
              <a:gd name="T69" fmla="*/ 20 h 176"/>
              <a:gd name="T70" fmla="*/ 56 w 176"/>
              <a:gd name="T71" fmla="*/ 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50" y="142"/>
                </a:moveTo>
                <a:cubicBezTo>
                  <a:pt x="96" y="112"/>
                  <a:pt x="96" y="112"/>
                  <a:pt x="96" y="112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80" y="96"/>
                  <a:pt x="80" y="96"/>
                  <a:pt x="80" y="96"/>
                </a:cubicBezTo>
                <a:lnTo>
                  <a:pt x="50" y="142"/>
                </a:lnTo>
                <a:close/>
                <a:moveTo>
                  <a:pt x="85" y="101"/>
                </a:moveTo>
                <a:cubicBezTo>
                  <a:pt x="87" y="100"/>
                  <a:pt x="89" y="100"/>
                  <a:pt x="91" y="101"/>
                </a:cubicBezTo>
                <a:cubicBezTo>
                  <a:pt x="92" y="103"/>
                  <a:pt x="92" y="105"/>
                  <a:pt x="91" y="107"/>
                </a:cubicBezTo>
                <a:cubicBezTo>
                  <a:pt x="89" y="108"/>
                  <a:pt x="87" y="108"/>
                  <a:pt x="85" y="107"/>
                </a:cubicBezTo>
                <a:cubicBezTo>
                  <a:pt x="84" y="105"/>
                  <a:pt x="84" y="103"/>
                  <a:pt x="85" y="101"/>
                </a:cubicBezTo>
                <a:moveTo>
                  <a:pt x="118" y="92"/>
                </a:moveTo>
                <a:cubicBezTo>
                  <a:pt x="119" y="96"/>
                  <a:pt x="120" y="100"/>
                  <a:pt x="120" y="104"/>
                </a:cubicBezTo>
                <a:cubicBezTo>
                  <a:pt x="120" y="122"/>
                  <a:pt x="106" y="136"/>
                  <a:pt x="88" y="136"/>
                </a:cubicBezTo>
                <a:cubicBezTo>
                  <a:pt x="84" y="136"/>
                  <a:pt x="80" y="135"/>
                  <a:pt x="76" y="134"/>
                </a:cubicBezTo>
                <a:cubicBezTo>
                  <a:pt x="68" y="139"/>
                  <a:pt x="68" y="139"/>
                  <a:pt x="68" y="139"/>
                </a:cubicBezTo>
                <a:cubicBezTo>
                  <a:pt x="74" y="142"/>
                  <a:pt x="81" y="144"/>
                  <a:pt x="88" y="144"/>
                </a:cubicBezTo>
                <a:cubicBezTo>
                  <a:pt x="110" y="144"/>
                  <a:pt x="128" y="126"/>
                  <a:pt x="128" y="104"/>
                </a:cubicBezTo>
                <a:cubicBezTo>
                  <a:pt x="128" y="97"/>
                  <a:pt x="126" y="90"/>
                  <a:pt x="123" y="84"/>
                </a:cubicBezTo>
                <a:lnTo>
                  <a:pt x="118" y="92"/>
                </a:lnTo>
                <a:close/>
                <a:moveTo>
                  <a:pt x="58" y="116"/>
                </a:moveTo>
                <a:cubicBezTo>
                  <a:pt x="57" y="112"/>
                  <a:pt x="56" y="108"/>
                  <a:pt x="56" y="104"/>
                </a:cubicBezTo>
                <a:cubicBezTo>
                  <a:pt x="56" y="86"/>
                  <a:pt x="70" y="72"/>
                  <a:pt x="88" y="72"/>
                </a:cubicBezTo>
                <a:cubicBezTo>
                  <a:pt x="92" y="72"/>
                  <a:pt x="96" y="73"/>
                  <a:pt x="100" y="74"/>
                </a:cubicBezTo>
                <a:cubicBezTo>
                  <a:pt x="108" y="69"/>
                  <a:pt x="108" y="69"/>
                  <a:pt x="108" y="69"/>
                </a:cubicBezTo>
                <a:cubicBezTo>
                  <a:pt x="102" y="66"/>
                  <a:pt x="95" y="64"/>
                  <a:pt x="88" y="64"/>
                </a:cubicBezTo>
                <a:cubicBezTo>
                  <a:pt x="66" y="64"/>
                  <a:pt x="48" y="82"/>
                  <a:pt x="48" y="104"/>
                </a:cubicBezTo>
                <a:cubicBezTo>
                  <a:pt x="48" y="111"/>
                  <a:pt x="50" y="118"/>
                  <a:pt x="53" y="124"/>
                </a:cubicBezTo>
                <a:lnTo>
                  <a:pt x="58" y="116"/>
                </a:lnTo>
                <a:close/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40"/>
                  <a:pt x="8" y="40"/>
                  <a:pt x="8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0"/>
                </a:lnTo>
                <a:close/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32"/>
                </a:lnTo>
                <a:close/>
                <a:moveTo>
                  <a:pt x="156" y="16"/>
                </a:moveTo>
                <a:cubicBezTo>
                  <a:pt x="68" y="16"/>
                  <a:pt x="68" y="16"/>
                  <a:pt x="68" y="16"/>
                </a:cubicBezTo>
                <a:cubicBezTo>
                  <a:pt x="66" y="16"/>
                  <a:pt x="64" y="18"/>
                  <a:pt x="64" y="20"/>
                </a:cubicBezTo>
                <a:cubicBezTo>
                  <a:pt x="64" y="22"/>
                  <a:pt x="66" y="24"/>
                  <a:pt x="68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moveTo>
                  <a:pt x="36" y="16"/>
                </a:move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8"/>
                  <a:pt x="38" y="16"/>
                  <a:pt x="36" y="16"/>
                </a:cubicBezTo>
                <a:moveTo>
                  <a:pt x="52" y="16"/>
                </a:moveTo>
                <a:cubicBezTo>
                  <a:pt x="50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86"/>
          <p:cNvSpPr>
            <a:spLocks noEditPoints="1"/>
          </p:cNvSpPr>
          <p:nvPr/>
        </p:nvSpPr>
        <p:spPr bwMode="auto">
          <a:xfrm>
            <a:off x="3457815" y="1092589"/>
            <a:ext cx="334275" cy="335898"/>
          </a:xfrm>
          <a:custGeom>
            <a:avLst/>
            <a:gdLst>
              <a:gd name="T0" fmla="*/ 20 w 176"/>
              <a:gd name="T1" fmla="*/ 16 h 176"/>
              <a:gd name="T2" fmla="*/ 16 w 176"/>
              <a:gd name="T3" fmla="*/ 20 h 176"/>
              <a:gd name="T4" fmla="*/ 20 w 176"/>
              <a:gd name="T5" fmla="*/ 24 h 176"/>
              <a:gd name="T6" fmla="*/ 24 w 176"/>
              <a:gd name="T7" fmla="*/ 20 h 176"/>
              <a:gd name="T8" fmla="*/ 20 w 176"/>
              <a:gd name="T9" fmla="*/ 16 h 176"/>
              <a:gd name="T10" fmla="*/ 36 w 176"/>
              <a:gd name="T11" fmla="*/ 16 h 176"/>
              <a:gd name="T12" fmla="*/ 32 w 176"/>
              <a:gd name="T13" fmla="*/ 20 h 176"/>
              <a:gd name="T14" fmla="*/ 36 w 176"/>
              <a:gd name="T15" fmla="*/ 24 h 176"/>
              <a:gd name="T16" fmla="*/ 40 w 176"/>
              <a:gd name="T17" fmla="*/ 20 h 176"/>
              <a:gd name="T18" fmla="*/ 36 w 176"/>
              <a:gd name="T19" fmla="*/ 16 h 176"/>
              <a:gd name="T20" fmla="*/ 52 w 176"/>
              <a:gd name="T21" fmla="*/ 16 h 176"/>
              <a:gd name="T22" fmla="*/ 48 w 176"/>
              <a:gd name="T23" fmla="*/ 20 h 176"/>
              <a:gd name="T24" fmla="*/ 52 w 176"/>
              <a:gd name="T25" fmla="*/ 24 h 176"/>
              <a:gd name="T26" fmla="*/ 56 w 176"/>
              <a:gd name="T27" fmla="*/ 20 h 176"/>
              <a:gd name="T28" fmla="*/ 52 w 176"/>
              <a:gd name="T29" fmla="*/ 16 h 176"/>
              <a:gd name="T30" fmla="*/ 160 w 176"/>
              <a:gd name="T31" fmla="*/ 0 h 176"/>
              <a:gd name="T32" fmla="*/ 16 w 176"/>
              <a:gd name="T33" fmla="*/ 0 h 176"/>
              <a:gd name="T34" fmla="*/ 0 w 176"/>
              <a:gd name="T35" fmla="*/ 16 h 176"/>
              <a:gd name="T36" fmla="*/ 0 w 176"/>
              <a:gd name="T37" fmla="*/ 160 h 176"/>
              <a:gd name="T38" fmla="*/ 16 w 176"/>
              <a:gd name="T39" fmla="*/ 176 h 176"/>
              <a:gd name="T40" fmla="*/ 160 w 176"/>
              <a:gd name="T41" fmla="*/ 176 h 176"/>
              <a:gd name="T42" fmla="*/ 176 w 176"/>
              <a:gd name="T43" fmla="*/ 160 h 176"/>
              <a:gd name="T44" fmla="*/ 176 w 176"/>
              <a:gd name="T45" fmla="*/ 16 h 176"/>
              <a:gd name="T46" fmla="*/ 160 w 176"/>
              <a:gd name="T47" fmla="*/ 0 h 176"/>
              <a:gd name="T48" fmla="*/ 168 w 176"/>
              <a:gd name="T49" fmla="*/ 160 h 176"/>
              <a:gd name="T50" fmla="*/ 160 w 176"/>
              <a:gd name="T51" fmla="*/ 168 h 176"/>
              <a:gd name="T52" fmla="*/ 16 w 176"/>
              <a:gd name="T53" fmla="*/ 168 h 176"/>
              <a:gd name="T54" fmla="*/ 8 w 176"/>
              <a:gd name="T55" fmla="*/ 160 h 176"/>
              <a:gd name="T56" fmla="*/ 8 w 176"/>
              <a:gd name="T57" fmla="*/ 40 h 176"/>
              <a:gd name="T58" fmla="*/ 168 w 176"/>
              <a:gd name="T59" fmla="*/ 40 h 176"/>
              <a:gd name="T60" fmla="*/ 168 w 176"/>
              <a:gd name="T61" fmla="*/ 160 h 176"/>
              <a:gd name="T62" fmla="*/ 168 w 176"/>
              <a:gd name="T63" fmla="*/ 32 h 176"/>
              <a:gd name="T64" fmla="*/ 8 w 176"/>
              <a:gd name="T65" fmla="*/ 32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32 h 176"/>
              <a:gd name="T76" fmla="*/ 156 w 176"/>
              <a:gd name="T77" fmla="*/ 16 h 176"/>
              <a:gd name="T78" fmla="*/ 68 w 176"/>
              <a:gd name="T79" fmla="*/ 16 h 176"/>
              <a:gd name="T80" fmla="*/ 64 w 176"/>
              <a:gd name="T81" fmla="*/ 20 h 176"/>
              <a:gd name="T82" fmla="*/ 68 w 176"/>
              <a:gd name="T83" fmla="*/ 24 h 176"/>
              <a:gd name="T84" fmla="*/ 156 w 176"/>
              <a:gd name="T85" fmla="*/ 24 h 176"/>
              <a:gd name="T86" fmla="*/ 160 w 176"/>
              <a:gd name="T87" fmla="*/ 20 h 176"/>
              <a:gd name="T88" fmla="*/ 156 w 176"/>
              <a:gd name="T89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moveTo>
                  <a:pt x="36" y="16"/>
                </a:move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8"/>
                  <a:pt x="38" y="16"/>
                  <a:pt x="36" y="16"/>
                </a:cubicBezTo>
                <a:moveTo>
                  <a:pt x="52" y="16"/>
                </a:moveTo>
                <a:cubicBezTo>
                  <a:pt x="50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40"/>
                  <a:pt x="8" y="40"/>
                  <a:pt x="8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0"/>
                </a:lnTo>
                <a:close/>
                <a:moveTo>
                  <a:pt x="168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32"/>
                </a:lnTo>
                <a:close/>
                <a:moveTo>
                  <a:pt x="156" y="16"/>
                </a:moveTo>
                <a:cubicBezTo>
                  <a:pt x="68" y="16"/>
                  <a:pt x="68" y="16"/>
                  <a:pt x="68" y="16"/>
                </a:cubicBezTo>
                <a:cubicBezTo>
                  <a:pt x="66" y="16"/>
                  <a:pt x="64" y="18"/>
                  <a:pt x="64" y="20"/>
                </a:cubicBezTo>
                <a:cubicBezTo>
                  <a:pt x="64" y="22"/>
                  <a:pt x="66" y="24"/>
                  <a:pt x="68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87"/>
          <p:cNvSpPr>
            <a:spLocks noEditPoints="1"/>
          </p:cNvSpPr>
          <p:nvPr/>
        </p:nvSpPr>
        <p:spPr bwMode="auto">
          <a:xfrm>
            <a:off x="4097156" y="1092589"/>
            <a:ext cx="334275" cy="335898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160 h 176"/>
              <a:gd name="T4" fmla="*/ 128 w 176"/>
              <a:gd name="T5" fmla="*/ 176 h 176"/>
              <a:gd name="T6" fmla="*/ 144 w 176"/>
              <a:gd name="T7" fmla="*/ 48 h 176"/>
              <a:gd name="T8" fmla="*/ 136 w 176"/>
              <a:gd name="T9" fmla="*/ 160 h 176"/>
              <a:gd name="T10" fmla="*/ 16 w 176"/>
              <a:gd name="T11" fmla="*/ 168 h 176"/>
              <a:gd name="T12" fmla="*/ 8 w 176"/>
              <a:gd name="T13" fmla="*/ 72 h 176"/>
              <a:gd name="T14" fmla="*/ 136 w 176"/>
              <a:gd name="T15" fmla="*/ 160 h 176"/>
              <a:gd name="T16" fmla="*/ 8 w 176"/>
              <a:gd name="T17" fmla="*/ 64 h 176"/>
              <a:gd name="T18" fmla="*/ 16 w 176"/>
              <a:gd name="T19" fmla="*/ 40 h 176"/>
              <a:gd name="T20" fmla="*/ 136 w 176"/>
              <a:gd name="T21" fmla="*/ 48 h 176"/>
              <a:gd name="T22" fmla="*/ 36 w 176"/>
              <a:gd name="T23" fmla="*/ 48 h 176"/>
              <a:gd name="T24" fmla="*/ 36 w 176"/>
              <a:gd name="T25" fmla="*/ 56 h 176"/>
              <a:gd name="T26" fmla="*/ 36 w 176"/>
              <a:gd name="T27" fmla="*/ 48 h 176"/>
              <a:gd name="T28" fmla="*/ 16 w 176"/>
              <a:gd name="T29" fmla="*/ 52 h 176"/>
              <a:gd name="T30" fmla="*/ 24 w 176"/>
              <a:gd name="T31" fmla="*/ 52 h 176"/>
              <a:gd name="T32" fmla="*/ 160 w 176"/>
              <a:gd name="T33" fmla="*/ 0 h 176"/>
              <a:gd name="T34" fmla="*/ 32 w 176"/>
              <a:gd name="T35" fmla="*/ 16 h 176"/>
              <a:gd name="T36" fmla="*/ 36 w 176"/>
              <a:gd name="T37" fmla="*/ 24 h 176"/>
              <a:gd name="T38" fmla="*/ 40 w 176"/>
              <a:gd name="T39" fmla="*/ 16 h 176"/>
              <a:gd name="T40" fmla="*/ 160 w 176"/>
              <a:gd name="T41" fmla="*/ 8 h 176"/>
              <a:gd name="T42" fmla="*/ 168 w 176"/>
              <a:gd name="T43" fmla="*/ 128 h 176"/>
              <a:gd name="T44" fmla="*/ 156 w 176"/>
              <a:gd name="T45" fmla="*/ 136 h 176"/>
              <a:gd name="T46" fmla="*/ 156 w 176"/>
              <a:gd name="T47" fmla="*/ 144 h 176"/>
              <a:gd name="T48" fmla="*/ 176 w 176"/>
              <a:gd name="T49" fmla="*/ 128 h 176"/>
              <a:gd name="T50" fmla="*/ 160 w 176"/>
              <a:gd name="T51" fmla="*/ 0 h 176"/>
              <a:gd name="T52" fmla="*/ 48 w 176"/>
              <a:gd name="T53" fmla="*/ 52 h 176"/>
              <a:gd name="T54" fmla="*/ 56 w 176"/>
              <a:gd name="T55" fmla="*/ 52 h 176"/>
              <a:gd name="T56" fmla="*/ 124 w 176"/>
              <a:gd name="T57" fmla="*/ 48 h 176"/>
              <a:gd name="T58" fmla="*/ 64 w 176"/>
              <a:gd name="T59" fmla="*/ 52 h 176"/>
              <a:gd name="T60" fmla="*/ 124 w 176"/>
              <a:gd name="T61" fmla="*/ 56 h 176"/>
              <a:gd name="T62" fmla="*/ 124 w 176"/>
              <a:gd name="T6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72"/>
                  <a:pt x="8" y="72"/>
                  <a:pt x="8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160"/>
                </a:lnTo>
                <a:close/>
                <a:moveTo>
                  <a:pt x="136" y="64"/>
                </a:move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lnTo>
                  <a:pt x="136" y="64"/>
                </a:lnTo>
                <a:close/>
                <a:moveTo>
                  <a:pt x="36" y="48"/>
                </a:move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cubicBezTo>
                  <a:pt x="38" y="56"/>
                  <a:pt x="40" y="54"/>
                  <a:pt x="40" y="52"/>
                </a:cubicBezTo>
                <a:cubicBezTo>
                  <a:pt x="40" y="50"/>
                  <a:pt x="38" y="48"/>
                  <a:pt x="36" y="48"/>
                </a:cubicBezTo>
                <a:moveTo>
                  <a:pt x="20" y="48"/>
                </a:moveTo>
                <a:cubicBezTo>
                  <a:pt x="18" y="48"/>
                  <a:pt x="16" y="50"/>
                  <a:pt x="16" y="52"/>
                </a:cubicBezTo>
                <a:cubicBezTo>
                  <a:pt x="16" y="54"/>
                  <a:pt x="18" y="56"/>
                  <a:pt x="20" y="56"/>
                </a:cubicBezTo>
                <a:cubicBezTo>
                  <a:pt x="22" y="56"/>
                  <a:pt x="24" y="54"/>
                  <a:pt x="24" y="52"/>
                </a:cubicBezTo>
                <a:cubicBezTo>
                  <a:pt x="24" y="50"/>
                  <a:pt x="22" y="48"/>
                  <a:pt x="20" y="48"/>
                </a:cubicBezTo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52" y="48"/>
                </a:moveTo>
                <a:cubicBezTo>
                  <a:pt x="50" y="48"/>
                  <a:pt x="48" y="50"/>
                  <a:pt x="48" y="52"/>
                </a:cubicBezTo>
                <a:cubicBezTo>
                  <a:pt x="48" y="54"/>
                  <a:pt x="50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moveTo>
                  <a:pt x="124" y="48"/>
                </a:moveTo>
                <a:cubicBezTo>
                  <a:pt x="68" y="48"/>
                  <a:pt x="68" y="48"/>
                  <a:pt x="68" y="48"/>
                </a:cubicBezTo>
                <a:cubicBezTo>
                  <a:pt x="66" y="48"/>
                  <a:pt x="64" y="50"/>
                  <a:pt x="64" y="52"/>
                </a:cubicBezTo>
                <a:cubicBezTo>
                  <a:pt x="64" y="54"/>
                  <a:pt x="66" y="56"/>
                  <a:pt x="68" y="56"/>
                </a:cubicBezTo>
                <a:cubicBezTo>
                  <a:pt x="124" y="56"/>
                  <a:pt x="124" y="56"/>
                  <a:pt x="124" y="56"/>
                </a:cubicBezTo>
                <a:cubicBezTo>
                  <a:pt x="126" y="56"/>
                  <a:pt x="128" y="54"/>
                  <a:pt x="128" y="52"/>
                </a:cubicBezTo>
                <a:cubicBezTo>
                  <a:pt x="128" y="50"/>
                  <a:pt x="126" y="48"/>
                  <a:pt x="124" y="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8"/>
          <p:cNvSpPr>
            <a:spLocks noEditPoints="1"/>
          </p:cNvSpPr>
          <p:nvPr/>
        </p:nvSpPr>
        <p:spPr bwMode="auto">
          <a:xfrm>
            <a:off x="4734875" y="1139647"/>
            <a:ext cx="335898" cy="241781"/>
          </a:xfrm>
          <a:custGeom>
            <a:avLst/>
            <a:gdLst>
              <a:gd name="T0" fmla="*/ 160 w 176"/>
              <a:gd name="T1" fmla="*/ 0 h 128"/>
              <a:gd name="T2" fmla="*/ 16 w 176"/>
              <a:gd name="T3" fmla="*/ 0 h 128"/>
              <a:gd name="T4" fmla="*/ 0 w 176"/>
              <a:gd name="T5" fmla="*/ 16 h 128"/>
              <a:gd name="T6" fmla="*/ 0 w 176"/>
              <a:gd name="T7" fmla="*/ 112 h 128"/>
              <a:gd name="T8" fmla="*/ 16 w 176"/>
              <a:gd name="T9" fmla="*/ 128 h 128"/>
              <a:gd name="T10" fmla="*/ 160 w 176"/>
              <a:gd name="T11" fmla="*/ 128 h 128"/>
              <a:gd name="T12" fmla="*/ 176 w 176"/>
              <a:gd name="T13" fmla="*/ 112 h 128"/>
              <a:gd name="T14" fmla="*/ 176 w 176"/>
              <a:gd name="T15" fmla="*/ 16 h 128"/>
              <a:gd name="T16" fmla="*/ 160 w 176"/>
              <a:gd name="T17" fmla="*/ 0 h 128"/>
              <a:gd name="T18" fmla="*/ 16 w 176"/>
              <a:gd name="T19" fmla="*/ 8 h 128"/>
              <a:gd name="T20" fmla="*/ 160 w 176"/>
              <a:gd name="T21" fmla="*/ 8 h 128"/>
              <a:gd name="T22" fmla="*/ 163 w 176"/>
              <a:gd name="T23" fmla="*/ 8 h 128"/>
              <a:gd name="T24" fmla="*/ 93 w 176"/>
              <a:gd name="T25" fmla="*/ 78 h 128"/>
              <a:gd name="T26" fmla="*/ 88 w 176"/>
              <a:gd name="T27" fmla="*/ 80 h 128"/>
              <a:gd name="T28" fmla="*/ 83 w 176"/>
              <a:gd name="T29" fmla="*/ 78 h 128"/>
              <a:gd name="T30" fmla="*/ 13 w 176"/>
              <a:gd name="T31" fmla="*/ 8 h 128"/>
              <a:gd name="T32" fmla="*/ 16 w 176"/>
              <a:gd name="T33" fmla="*/ 8 h 128"/>
              <a:gd name="T34" fmla="*/ 8 w 176"/>
              <a:gd name="T35" fmla="*/ 112 h 128"/>
              <a:gd name="T36" fmla="*/ 8 w 176"/>
              <a:gd name="T37" fmla="*/ 16 h 128"/>
              <a:gd name="T38" fmla="*/ 8 w 176"/>
              <a:gd name="T39" fmla="*/ 15 h 128"/>
              <a:gd name="T40" fmla="*/ 58 w 176"/>
              <a:gd name="T41" fmla="*/ 64 h 128"/>
              <a:gd name="T42" fmla="*/ 8 w 176"/>
              <a:gd name="T43" fmla="*/ 113 h 128"/>
              <a:gd name="T44" fmla="*/ 8 w 176"/>
              <a:gd name="T45" fmla="*/ 112 h 128"/>
              <a:gd name="T46" fmla="*/ 160 w 176"/>
              <a:gd name="T47" fmla="*/ 120 h 128"/>
              <a:gd name="T48" fmla="*/ 16 w 176"/>
              <a:gd name="T49" fmla="*/ 120 h 128"/>
              <a:gd name="T50" fmla="*/ 13 w 176"/>
              <a:gd name="T51" fmla="*/ 120 h 128"/>
              <a:gd name="T52" fmla="*/ 63 w 176"/>
              <a:gd name="T53" fmla="*/ 70 h 128"/>
              <a:gd name="T54" fmla="*/ 77 w 176"/>
              <a:gd name="T55" fmla="*/ 83 h 128"/>
              <a:gd name="T56" fmla="*/ 88 w 176"/>
              <a:gd name="T57" fmla="*/ 88 h 128"/>
              <a:gd name="T58" fmla="*/ 99 w 176"/>
              <a:gd name="T59" fmla="*/ 83 h 128"/>
              <a:gd name="T60" fmla="*/ 113 w 176"/>
              <a:gd name="T61" fmla="*/ 70 h 128"/>
              <a:gd name="T62" fmla="*/ 163 w 176"/>
              <a:gd name="T63" fmla="*/ 120 h 128"/>
              <a:gd name="T64" fmla="*/ 160 w 176"/>
              <a:gd name="T65" fmla="*/ 120 h 128"/>
              <a:gd name="T66" fmla="*/ 168 w 176"/>
              <a:gd name="T67" fmla="*/ 112 h 128"/>
              <a:gd name="T68" fmla="*/ 168 w 176"/>
              <a:gd name="T69" fmla="*/ 113 h 128"/>
              <a:gd name="T70" fmla="*/ 118 w 176"/>
              <a:gd name="T71" fmla="*/ 64 h 128"/>
              <a:gd name="T72" fmla="*/ 168 w 176"/>
              <a:gd name="T73" fmla="*/ 15 h 128"/>
              <a:gd name="T74" fmla="*/ 168 w 176"/>
              <a:gd name="T75" fmla="*/ 16 h 128"/>
              <a:gd name="T76" fmla="*/ 168 w 176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28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69" y="128"/>
                  <a:pt x="176" y="121"/>
                  <a:pt x="176" y="112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1" y="8"/>
                  <a:pt x="162" y="8"/>
                  <a:pt x="163" y="8"/>
                </a:cubicBezTo>
                <a:cubicBezTo>
                  <a:pt x="93" y="78"/>
                  <a:pt x="93" y="78"/>
                  <a:pt x="93" y="78"/>
                </a:cubicBezTo>
                <a:cubicBezTo>
                  <a:pt x="92" y="79"/>
                  <a:pt x="90" y="80"/>
                  <a:pt x="88" y="80"/>
                </a:cubicBezTo>
                <a:cubicBezTo>
                  <a:pt x="86" y="80"/>
                  <a:pt x="84" y="79"/>
                  <a:pt x="83" y="78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8"/>
                  <a:pt x="15" y="8"/>
                  <a:pt x="16" y="8"/>
                </a:cubicBezTo>
                <a:moveTo>
                  <a:pt x="8" y="112"/>
                </a:move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5"/>
                  <a:pt x="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8" y="113"/>
                  <a:pt x="8" y="113"/>
                  <a:pt x="8" y="113"/>
                </a:cubicBezTo>
                <a:cubicBezTo>
                  <a:pt x="8" y="113"/>
                  <a:pt x="8" y="112"/>
                  <a:pt x="8" y="112"/>
                </a:cubicBezTo>
                <a:moveTo>
                  <a:pt x="160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5" y="120"/>
                  <a:pt x="14" y="120"/>
                  <a:pt x="13" y="120"/>
                </a:cubicBezTo>
                <a:cubicBezTo>
                  <a:pt x="63" y="70"/>
                  <a:pt x="63" y="70"/>
                  <a:pt x="63" y="70"/>
                </a:cubicBezTo>
                <a:cubicBezTo>
                  <a:pt x="77" y="83"/>
                  <a:pt x="77" y="83"/>
                  <a:pt x="77" y="83"/>
                </a:cubicBezTo>
                <a:cubicBezTo>
                  <a:pt x="80" y="86"/>
                  <a:pt x="84" y="88"/>
                  <a:pt x="88" y="88"/>
                </a:cubicBezTo>
                <a:cubicBezTo>
                  <a:pt x="92" y="88"/>
                  <a:pt x="96" y="86"/>
                  <a:pt x="99" y="83"/>
                </a:cubicBezTo>
                <a:cubicBezTo>
                  <a:pt x="113" y="70"/>
                  <a:pt x="113" y="70"/>
                  <a:pt x="113" y="70"/>
                </a:cubicBezTo>
                <a:cubicBezTo>
                  <a:pt x="163" y="120"/>
                  <a:pt x="163" y="120"/>
                  <a:pt x="163" y="120"/>
                </a:cubicBezTo>
                <a:cubicBezTo>
                  <a:pt x="162" y="120"/>
                  <a:pt x="161" y="120"/>
                  <a:pt x="160" y="120"/>
                </a:cubicBezTo>
                <a:moveTo>
                  <a:pt x="168" y="112"/>
                </a:moveTo>
                <a:cubicBezTo>
                  <a:pt x="168" y="112"/>
                  <a:pt x="168" y="113"/>
                  <a:pt x="168" y="113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68" y="15"/>
                  <a:pt x="168" y="15"/>
                  <a:pt x="168" y="15"/>
                </a:cubicBezTo>
                <a:cubicBezTo>
                  <a:pt x="168" y="15"/>
                  <a:pt x="168" y="16"/>
                  <a:pt x="168" y="16"/>
                </a:cubicBezTo>
                <a:lnTo>
                  <a:pt x="168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89"/>
          <p:cNvSpPr>
            <a:spLocks noEditPoints="1"/>
          </p:cNvSpPr>
          <p:nvPr/>
        </p:nvSpPr>
        <p:spPr bwMode="auto">
          <a:xfrm>
            <a:off x="5374216" y="1131533"/>
            <a:ext cx="335898" cy="258008"/>
          </a:xfrm>
          <a:custGeom>
            <a:avLst/>
            <a:gdLst>
              <a:gd name="T0" fmla="*/ 160 w 176"/>
              <a:gd name="T1" fmla="*/ 0 h 136"/>
              <a:gd name="T2" fmla="*/ 48 w 176"/>
              <a:gd name="T3" fmla="*/ 0 h 136"/>
              <a:gd name="T4" fmla="*/ 32 w 176"/>
              <a:gd name="T5" fmla="*/ 16 h 136"/>
              <a:gd name="T6" fmla="*/ 32 w 176"/>
              <a:gd name="T7" fmla="*/ 20 h 136"/>
              <a:gd name="T8" fmla="*/ 36 w 176"/>
              <a:gd name="T9" fmla="*/ 24 h 136"/>
              <a:gd name="T10" fmla="*/ 40 w 176"/>
              <a:gd name="T11" fmla="*/ 20 h 136"/>
              <a:gd name="T12" fmla="*/ 40 w 176"/>
              <a:gd name="T13" fmla="*/ 16 h 136"/>
              <a:gd name="T14" fmla="*/ 48 w 176"/>
              <a:gd name="T15" fmla="*/ 8 h 136"/>
              <a:gd name="T16" fmla="*/ 160 w 176"/>
              <a:gd name="T17" fmla="*/ 8 h 136"/>
              <a:gd name="T18" fmla="*/ 168 w 176"/>
              <a:gd name="T19" fmla="*/ 16 h 136"/>
              <a:gd name="T20" fmla="*/ 168 w 176"/>
              <a:gd name="T21" fmla="*/ 88 h 136"/>
              <a:gd name="T22" fmla="*/ 160 w 176"/>
              <a:gd name="T23" fmla="*/ 96 h 136"/>
              <a:gd name="T24" fmla="*/ 156 w 176"/>
              <a:gd name="T25" fmla="*/ 96 h 136"/>
              <a:gd name="T26" fmla="*/ 152 w 176"/>
              <a:gd name="T27" fmla="*/ 100 h 136"/>
              <a:gd name="T28" fmla="*/ 156 w 176"/>
              <a:gd name="T29" fmla="*/ 104 h 136"/>
              <a:gd name="T30" fmla="*/ 160 w 176"/>
              <a:gd name="T31" fmla="*/ 104 h 136"/>
              <a:gd name="T32" fmla="*/ 176 w 176"/>
              <a:gd name="T33" fmla="*/ 88 h 136"/>
              <a:gd name="T34" fmla="*/ 176 w 176"/>
              <a:gd name="T35" fmla="*/ 16 h 136"/>
              <a:gd name="T36" fmla="*/ 160 w 176"/>
              <a:gd name="T37" fmla="*/ 0 h 136"/>
              <a:gd name="T38" fmla="*/ 128 w 176"/>
              <a:gd name="T39" fmla="*/ 32 h 136"/>
              <a:gd name="T40" fmla="*/ 16 w 176"/>
              <a:gd name="T41" fmla="*/ 32 h 136"/>
              <a:gd name="T42" fmla="*/ 0 w 176"/>
              <a:gd name="T43" fmla="*/ 48 h 136"/>
              <a:gd name="T44" fmla="*/ 0 w 176"/>
              <a:gd name="T45" fmla="*/ 120 h 136"/>
              <a:gd name="T46" fmla="*/ 16 w 176"/>
              <a:gd name="T47" fmla="*/ 136 h 136"/>
              <a:gd name="T48" fmla="*/ 128 w 176"/>
              <a:gd name="T49" fmla="*/ 136 h 136"/>
              <a:gd name="T50" fmla="*/ 144 w 176"/>
              <a:gd name="T51" fmla="*/ 120 h 136"/>
              <a:gd name="T52" fmla="*/ 144 w 176"/>
              <a:gd name="T53" fmla="*/ 48 h 136"/>
              <a:gd name="T54" fmla="*/ 128 w 176"/>
              <a:gd name="T55" fmla="*/ 32 h 136"/>
              <a:gd name="T56" fmla="*/ 16 w 176"/>
              <a:gd name="T57" fmla="*/ 40 h 136"/>
              <a:gd name="T58" fmla="*/ 128 w 176"/>
              <a:gd name="T59" fmla="*/ 40 h 136"/>
              <a:gd name="T60" fmla="*/ 133 w 176"/>
              <a:gd name="T61" fmla="*/ 42 h 136"/>
              <a:gd name="T62" fmla="*/ 77 w 176"/>
              <a:gd name="T63" fmla="*/ 98 h 136"/>
              <a:gd name="T64" fmla="*/ 72 w 176"/>
              <a:gd name="T65" fmla="*/ 100 h 136"/>
              <a:gd name="T66" fmla="*/ 67 w 176"/>
              <a:gd name="T67" fmla="*/ 98 h 136"/>
              <a:gd name="T68" fmla="*/ 11 w 176"/>
              <a:gd name="T69" fmla="*/ 42 h 136"/>
              <a:gd name="T70" fmla="*/ 16 w 176"/>
              <a:gd name="T71" fmla="*/ 40 h 136"/>
              <a:gd name="T72" fmla="*/ 8 w 176"/>
              <a:gd name="T73" fmla="*/ 50 h 136"/>
              <a:gd name="T74" fmla="*/ 42 w 176"/>
              <a:gd name="T75" fmla="*/ 84 h 136"/>
              <a:gd name="T76" fmla="*/ 8 w 176"/>
              <a:gd name="T77" fmla="*/ 118 h 136"/>
              <a:gd name="T78" fmla="*/ 8 w 176"/>
              <a:gd name="T79" fmla="*/ 50 h 136"/>
              <a:gd name="T80" fmla="*/ 128 w 176"/>
              <a:gd name="T81" fmla="*/ 128 h 136"/>
              <a:gd name="T82" fmla="*/ 16 w 176"/>
              <a:gd name="T83" fmla="*/ 128 h 136"/>
              <a:gd name="T84" fmla="*/ 11 w 176"/>
              <a:gd name="T85" fmla="*/ 126 h 136"/>
              <a:gd name="T86" fmla="*/ 47 w 176"/>
              <a:gd name="T87" fmla="*/ 90 h 136"/>
              <a:gd name="T88" fmla="*/ 61 w 176"/>
              <a:gd name="T89" fmla="*/ 103 h 136"/>
              <a:gd name="T90" fmla="*/ 72 w 176"/>
              <a:gd name="T91" fmla="*/ 108 h 136"/>
              <a:gd name="T92" fmla="*/ 83 w 176"/>
              <a:gd name="T93" fmla="*/ 103 h 136"/>
              <a:gd name="T94" fmla="*/ 97 w 176"/>
              <a:gd name="T95" fmla="*/ 90 h 136"/>
              <a:gd name="T96" fmla="*/ 133 w 176"/>
              <a:gd name="T97" fmla="*/ 126 h 136"/>
              <a:gd name="T98" fmla="*/ 128 w 176"/>
              <a:gd name="T99" fmla="*/ 128 h 136"/>
              <a:gd name="T100" fmla="*/ 136 w 176"/>
              <a:gd name="T101" fmla="*/ 118 h 136"/>
              <a:gd name="T102" fmla="*/ 102 w 176"/>
              <a:gd name="T103" fmla="*/ 84 h 136"/>
              <a:gd name="T104" fmla="*/ 136 w 176"/>
              <a:gd name="T105" fmla="*/ 50 h 136"/>
              <a:gd name="T106" fmla="*/ 136 w 176"/>
              <a:gd name="T107" fmla="*/ 11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36"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68" y="92"/>
                  <a:pt x="164" y="96"/>
                  <a:pt x="160" y="96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4" y="96"/>
                  <a:pt x="152" y="98"/>
                  <a:pt x="152" y="100"/>
                </a:cubicBezTo>
                <a:cubicBezTo>
                  <a:pt x="152" y="102"/>
                  <a:pt x="154" y="104"/>
                  <a:pt x="156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9" y="104"/>
                  <a:pt x="176" y="97"/>
                  <a:pt x="176" y="8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9"/>
                  <a:pt x="7" y="136"/>
                  <a:pt x="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16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30" y="40"/>
                  <a:pt x="132" y="41"/>
                  <a:pt x="133" y="42"/>
                </a:cubicBezTo>
                <a:cubicBezTo>
                  <a:pt x="77" y="98"/>
                  <a:pt x="77" y="98"/>
                  <a:pt x="77" y="98"/>
                </a:cubicBezTo>
                <a:cubicBezTo>
                  <a:pt x="76" y="99"/>
                  <a:pt x="74" y="100"/>
                  <a:pt x="72" y="100"/>
                </a:cubicBezTo>
                <a:cubicBezTo>
                  <a:pt x="70" y="100"/>
                  <a:pt x="68" y="99"/>
                  <a:pt x="67" y="98"/>
                </a:cubicBezTo>
                <a:cubicBezTo>
                  <a:pt x="11" y="42"/>
                  <a:pt x="11" y="42"/>
                  <a:pt x="11" y="42"/>
                </a:cubicBezTo>
                <a:cubicBezTo>
                  <a:pt x="12" y="41"/>
                  <a:pt x="14" y="40"/>
                  <a:pt x="16" y="40"/>
                </a:cubicBezTo>
                <a:moveTo>
                  <a:pt x="8" y="50"/>
                </a:moveTo>
                <a:cubicBezTo>
                  <a:pt x="42" y="84"/>
                  <a:pt x="42" y="84"/>
                  <a:pt x="42" y="84"/>
                </a:cubicBezTo>
                <a:cubicBezTo>
                  <a:pt x="8" y="118"/>
                  <a:pt x="8" y="118"/>
                  <a:pt x="8" y="118"/>
                </a:cubicBezTo>
                <a:lnTo>
                  <a:pt x="8" y="50"/>
                </a:lnTo>
                <a:close/>
                <a:moveTo>
                  <a:pt x="128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4" y="128"/>
                  <a:pt x="12" y="127"/>
                  <a:pt x="11" y="126"/>
                </a:cubicBezTo>
                <a:cubicBezTo>
                  <a:pt x="47" y="90"/>
                  <a:pt x="47" y="90"/>
                  <a:pt x="47" y="90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4" y="106"/>
                  <a:pt x="68" y="108"/>
                  <a:pt x="72" y="108"/>
                </a:cubicBezTo>
                <a:cubicBezTo>
                  <a:pt x="76" y="108"/>
                  <a:pt x="80" y="106"/>
                  <a:pt x="83" y="103"/>
                </a:cubicBezTo>
                <a:cubicBezTo>
                  <a:pt x="97" y="90"/>
                  <a:pt x="97" y="90"/>
                  <a:pt x="97" y="9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32" y="127"/>
                  <a:pt x="130" y="128"/>
                  <a:pt x="128" y="128"/>
                </a:cubicBezTo>
                <a:moveTo>
                  <a:pt x="136" y="118"/>
                </a:moveTo>
                <a:cubicBezTo>
                  <a:pt x="102" y="84"/>
                  <a:pt x="102" y="84"/>
                  <a:pt x="102" y="84"/>
                </a:cubicBezTo>
                <a:cubicBezTo>
                  <a:pt x="136" y="50"/>
                  <a:pt x="136" y="50"/>
                  <a:pt x="136" y="50"/>
                </a:cubicBezTo>
                <a:lnTo>
                  <a:pt x="136" y="1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90"/>
          <p:cNvSpPr>
            <a:spLocks noEditPoints="1"/>
          </p:cNvSpPr>
          <p:nvPr/>
        </p:nvSpPr>
        <p:spPr bwMode="auto">
          <a:xfrm>
            <a:off x="6013557" y="1123420"/>
            <a:ext cx="334275" cy="274235"/>
          </a:xfrm>
          <a:custGeom>
            <a:avLst/>
            <a:gdLst>
              <a:gd name="T0" fmla="*/ 176 w 176"/>
              <a:gd name="T1" fmla="*/ 82 h 144"/>
              <a:gd name="T2" fmla="*/ 176 w 176"/>
              <a:gd name="T3" fmla="*/ 82 h 144"/>
              <a:gd name="T4" fmla="*/ 136 w 176"/>
              <a:gd name="T5" fmla="*/ 2 h 144"/>
              <a:gd name="T6" fmla="*/ 136 w 176"/>
              <a:gd name="T7" fmla="*/ 2 h 144"/>
              <a:gd name="T8" fmla="*/ 132 w 176"/>
              <a:gd name="T9" fmla="*/ 0 h 144"/>
              <a:gd name="T10" fmla="*/ 44 w 176"/>
              <a:gd name="T11" fmla="*/ 0 h 144"/>
              <a:gd name="T12" fmla="*/ 40 w 176"/>
              <a:gd name="T13" fmla="*/ 2 h 144"/>
              <a:gd name="T14" fmla="*/ 40 w 176"/>
              <a:gd name="T15" fmla="*/ 2 h 144"/>
              <a:gd name="T16" fmla="*/ 0 w 176"/>
              <a:gd name="T17" fmla="*/ 82 h 144"/>
              <a:gd name="T18" fmla="*/ 0 w 176"/>
              <a:gd name="T19" fmla="*/ 82 h 144"/>
              <a:gd name="T20" fmla="*/ 0 w 176"/>
              <a:gd name="T21" fmla="*/ 84 h 144"/>
              <a:gd name="T22" fmla="*/ 0 w 176"/>
              <a:gd name="T23" fmla="*/ 140 h 144"/>
              <a:gd name="T24" fmla="*/ 4 w 176"/>
              <a:gd name="T25" fmla="*/ 144 h 144"/>
              <a:gd name="T26" fmla="*/ 172 w 176"/>
              <a:gd name="T27" fmla="*/ 144 h 144"/>
              <a:gd name="T28" fmla="*/ 176 w 176"/>
              <a:gd name="T29" fmla="*/ 140 h 144"/>
              <a:gd name="T30" fmla="*/ 176 w 176"/>
              <a:gd name="T31" fmla="*/ 84 h 144"/>
              <a:gd name="T32" fmla="*/ 176 w 176"/>
              <a:gd name="T33" fmla="*/ 82 h 144"/>
              <a:gd name="T34" fmla="*/ 46 w 176"/>
              <a:gd name="T35" fmla="*/ 8 h 144"/>
              <a:gd name="T36" fmla="*/ 130 w 176"/>
              <a:gd name="T37" fmla="*/ 8 h 144"/>
              <a:gd name="T38" fmla="*/ 166 w 176"/>
              <a:gd name="T39" fmla="*/ 80 h 144"/>
              <a:gd name="T40" fmla="*/ 116 w 176"/>
              <a:gd name="T41" fmla="*/ 80 h 144"/>
              <a:gd name="T42" fmla="*/ 112 w 176"/>
              <a:gd name="T43" fmla="*/ 84 h 144"/>
              <a:gd name="T44" fmla="*/ 88 w 176"/>
              <a:gd name="T45" fmla="*/ 108 h 144"/>
              <a:gd name="T46" fmla="*/ 64 w 176"/>
              <a:gd name="T47" fmla="*/ 84 h 144"/>
              <a:gd name="T48" fmla="*/ 60 w 176"/>
              <a:gd name="T49" fmla="*/ 80 h 144"/>
              <a:gd name="T50" fmla="*/ 10 w 176"/>
              <a:gd name="T51" fmla="*/ 80 h 144"/>
              <a:gd name="T52" fmla="*/ 46 w 176"/>
              <a:gd name="T53" fmla="*/ 8 h 144"/>
              <a:gd name="T54" fmla="*/ 168 w 176"/>
              <a:gd name="T55" fmla="*/ 136 h 144"/>
              <a:gd name="T56" fmla="*/ 8 w 176"/>
              <a:gd name="T57" fmla="*/ 136 h 144"/>
              <a:gd name="T58" fmla="*/ 8 w 176"/>
              <a:gd name="T59" fmla="*/ 88 h 144"/>
              <a:gd name="T60" fmla="*/ 56 w 176"/>
              <a:gd name="T61" fmla="*/ 88 h 144"/>
              <a:gd name="T62" fmla="*/ 88 w 176"/>
              <a:gd name="T63" fmla="*/ 116 h 144"/>
              <a:gd name="T64" fmla="*/ 120 w 176"/>
              <a:gd name="T65" fmla="*/ 88 h 144"/>
              <a:gd name="T66" fmla="*/ 168 w 176"/>
              <a:gd name="T67" fmla="*/ 88 h 144"/>
              <a:gd name="T68" fmla="*/ 168 w 176"/>
              <a:gd name="T69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44">
                <a:moveTo>
                  <a:pt x="176" y="82"/>
                </a:moveTo>
                <a:cubicBezTo>
                  <a:pt x="176" y="82"/>
                  <a:pt x="176" y="82"/>
                  <a:pt x="176" y="82"/>
                </a:cubicBezTo>
                <a:cubicBezTo>
                  <a:pt x="136" y="2"/>
                  <a:pt x="136" y="2"/>
                  <a:pt x="136" y="2"/>
                </a:cubicBezTo>
                <a:cubicBezTo>
                  <a:pt x="136" y="2"/>
                  <a:pt x="136" y="2"/>
                  <a:pt x="136" y="2"/>
                </a:cubicBezTo>
                <a:cubicBezTo>
                  <a:pt x="135" y="1"/>
                  <a:pt x="134" y="0"/>
                  <a:pt x="13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3"/>
                  <a:pt x="0" y="83"/>
                  <a:pt x="0" y="8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83"/>
                  <a:pt x="176" y="83"/>
                  <a:pt x="176" y="82"/>
                </a:cubicBezTo>
                <a:moveTo>
                  <a:pt x="46" y="8"/>
                </a:moveTo>
                <a:cubicBezTo>
                  <a:pt x="130" y="8"/>
                  <a:pt x="130" y="8"/>
                  <a:pt x="130" y="8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97"/>
                  <a:pt x="101" y="108"/>
                  <a:pt x="88" y="108"/>
                </a:cubicBezTo>
                <a:cubicBezTo>
                  <a:pt x="75" y="108"/>
                  <a:pt x="64" y="97"/>
                  <a:pt x="64" y="84"/>
                </a:cubicBezTo>
                <a:cubicBezTo>
                  <a:pt x="64" y="82"/>
                  <a:pt x="62" y="80"/>
                  <a:pt x="60" y="80"/>
                </a:cubicBezTo>
                <a:cubicBezTo>
                  <a:pt x="10" y="80"/>
                  <a:pt x="10" y="80"/>
                  <a:pt x="10" y="80"/>
                </a:cubicBezTo>
                <a:lnTo>
                  <a:pt x="46" y="8"/>
                </a:lnTo>
                <a:close/>
                <a:moveTo>
                  <a:pt x="168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88"/>
                  <a:pt x="8" y="88"/>
                  <a:pt x="8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8" y="104"/>
                  <a:pt x="72" y="116"/>
                  <a:pt x="88" y="116"/>
                </a:cubicBezTo>
                <a:cubicBezTo>
                  <a:pt x="104" y="116"/>
                  <a:pt x="118" y="104"/>
                  <a:pt x="120" y="88"/>
                </a:cubicBezTo>
                <a:cubicBezTo>
                  <a:pt x="168" y="88"/>
                  <a:pt x="168" y="88"/>
                  <a:pt x="168" y="88"/>
                </a:cubicBezTo>
                <a:lnTo>
                  <a:pt x="16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291"/>
          <p:cNvSpPr>
            <a:spLocks noEditPoints="1"/>
          </p:cNvSpPr>
          <p:nvPr/>
        </p:nvSpPr>
        <p:spPr bwMode="auto">
          <a:xfrm>
            <a:off x="6652899" y="1108816"/>
            <a:ext cx="334275" cy="303444"/>
          </a:xfrm>
          <a:custGeom>
            <a:avLst/>
            <a:gdLst>
              <a:gd name="T0" fmla="*/ 64 w 176"/>
              <a:gd name="T1" fmla="*/ 64 h 160"/>
              <a:gd name="T2" fmla="*/ 60 w 176"/>
              <a:gd name="T3" fmla="*/ 68 h 160"/>
              <a:gd name="T4" fmla="*/ 61 w 176"/>
              <a:gd name="T5" fmla="*/ 71 h 160"/>
              <a:gd name="T6" fmla="*/ 85 w 176"/>
              <a:gd name="T7" fmla="*/ 95 h 160"/>
              <a:gd name="T8" fmla="*/ 88 w 176"/>
              <a:gd name="T9" fmla="*/ 96 h 160"/>
              <a:gd name="T10" fmla="*/ 91 w 176"/>
              <a:gd name="T11" fmla="*/ 95 h 160"/>
              <a:gd name="T12" fmla="*/ 115 w 176"/>
              <a:gd name="T13" fmla="*/ 71 h 160"/>
              <a:gd name="T14" fmla="*/ 116 w 176"/>
              <a:gd name="T15" fmla="*/ 68 h 160"/>
              <a:gd name="T16" fmla="*/ 112 w 176"/>
              <a:gd name="T17" fmla="*/ 64 h 160"/>
              <a:gd name="T18" fmla="*/ 109 w 176"/>
              <a:gd name="T19" fmla="*/ 65 h 160"/>
              <a:gd name="T20" fmla="*/ 92 w 176"/>
              <a:gd name="T21" fmla="*/ 82 h 160"/>
              <a:gd name="T22" fmla="*/ 92 w 176"/>
              <a:gd name="T23" fmla="*/ 4 h 160"/>
              <a:gd name="T24" fmla="*/ 88 w 176"/>
              <a:gd name="T25" fmla="*/ 0 h 160"/>
              <a:gd name="T26" fmla="*/ 84 w 176"/>
              <a:gd name="T27" fmla="*/ 4 h 160"/>
              <a:gd name="T28" fmla="*/ 84 w 176"/>
              <a:gd name="T29" fmla="*/ 82 h 160"/>
              <a:gd name="T30" fmla="*/ 67 w 176"/>
              <a:gd name="T31" fmla="*/ 65 h 160"/>
              <a:gd name="T32" fmla="*/ 64 w 176"/>
              <a:gd name="T33" fmla="*/ 64 h 160"/>
              <a:gd name="T34" fmla="*/ 176 w 176"/>
              <a:gd name="T35" fmla="*/ 98 h 160"/>
              <a:gd name="T36" fmla="*/ 176 w 176"/>
              <a:gd name="T37" fmla="*/ 98 h 160"/>
              <a:gd name="T38" fmla="*/ 136 w 176"/>
              <a:gd name="T39" fmla="*/ 18 h 160"/>
              <a:gd name="T40" fmla="*/ 136 w 176"/>
              <a:gd name="T41" fmla="*/ 18 h 160"/>
              <a:gd name="T42" fmla="*/ 132 w 176"/>
              <a:gd name="T43" fmla="*/ 16 h 160"/>
              <a:gd name="T44" fmla="*/ 104 w 176"/>
              <a:gd name="T45" fmla="*/ 16 h 160"/>
              <a:gd name="T46" fmla="*/ 100 w 176"/>
              <a:gd name="T47" fmla="*/ 20 h 160"/>
              <a:gd name="T48" fmla="*/ 104 w 176"/>
              <a:gd name="T49" fmla="*/ 24 h 160"/>
              <a:gd name="T50" fmla="*/ 130 w 176"/>
              <a:gd name="T51" fmla="*/ 24 h 160"/>
              <a:gd name="T52" fmla="*/ 166 w 176"/>
              <a:gd name="T53" fmla="*/ 96 h 160"/>
              <a:gd name="T54" fmla="*/ 116 w 176"/>
              <a:gd name="T55" fmla="*/ 96 h 160"/>
              <a:gd name="T56" fmla="*/ 112 w 176"/>
              <a:gd name="T57" fmla="*/ 100 h 160"/>
              <a:gd name="T58" fmla="*/ 88 w 176"/>
              <a:gd name="T59" fmla="*/ 124 h 160"/>
              <a:gd name="T60" fmla="*/ 64 w 176"/>
              <a:gd name="T61" fmla="*/ 100 h 160"/>
              <a:gd name="T62" fmla="*/ 60 w 176"/>
              <a:gd name="T63" fmla="*/ 96 h 160"/>
              <a:gd name="T64" fmla="*/ 10 w 176"/>
              <a:gd name="T65" fmla="*/ 96 h 160"/>
              <a:gd name="T66" fmla="*/ 46 w 176"/>
              <a:gd name="T67" fmla="*/ 24 h 160"/>
              <a:gd name="T68" fmla="*/ 72 w 176"/>
              <a:gd name="T69" fmla="*/ 24 h 160"/>
              <a:gd name="T70" fmla="*/ 76 w 176"/>
              <a:gd name="T71" fmla="*/ 20 h 160"/>
              <a:gd name="T72" fmla="*/ 72 w 176"/>
              <a:gd name="T73" fmla="*/ 16 h 160"/>
              <a:gd name="T74" fmla="*/ 44 w 176"/>
              <a:gd name="T75" fmla="*/ 16 h 160"/>
              <a:gd name="T76" fmla="*/ 40 w 176"/>
              <a:gd name="T77" fmla="*/ 18 h 160"/>
              <a:gd name="T78" fmla="*/ 40 w 176"/>
              <a:gd name="T79" fmla="*/ 18 h 160"/>
              <a:gd name="T80" fmla="*/ 0 w 176"/>
              <a:gd name="T81" fmla="*/ 98 h 160"/>
              <a:gd name="T82" fmla="*/ 0 w 176"/>
              <a:gd name="T83" fmla="*/ 98 h 160"/>
              <a:gd name="T84" fmla="*/ 0 w 176"/>
              <a:gd name="T85" fmla="*/ 100 h 160"/>
              <a:gd name="T86" fmla="*/ 0 w 176"/>
              <a:gd name="T87" fmla="*/ 156 h 160"/>
              <a:gd name="T88" fmla="*/ 4 w 176"/>
              <a:gd name="T89" fmla="*/ 160 h 160"/>
              <a:gd name="T90" fmla="*/ 172 w 176"/>
              <a:gd name="T91" fmla="*/ 160 h 160"/>
              <a:gd name="T92" fmla="*/ 176 w 176"/>
              <a:gd name="T93" fmla="*/ 156 h 160"/>
              <a:gd name="T94" fmla="*/ 176 w 176"/>
              <a:gd name="T95" fmla="*/ 100 h 160"/>
              <a:gd name="T96" fmla="*/ 176 w 176"/>
              <a:gd name="T97" fmla="*/ 98 h 160"/>
              <a:gd name="T98" fmla="*/ 168 w 176"/>
              <a:gd name="T99" fmla="*/ 152 h 160"/>
              <a:gd name="T100" fmla="*/ 8 w 176"/>
              <a:gd name="T101" fmla="*/ 152 h 160"/>
              <a:gd name="T102" fmla="*/ 8 w 176"/>
              <a:gd name="T103" fmla="*/ 104 h 160"/>
              <a:gd name="T104" fmla="*/ 56 w 176"/>
              <a:gd name="T105" fmla="*/ 104 h 160"/>
              <a:gd name="T106" fmla="*/ 88 w 176"/>
              <a:gd name="T107" fmla="*/ 132 h 160"/>
              <a:gd name="T108" fmla="*/ 120 w 176"/>
              <a:gd name="T109" fmla="*/ 104 h 160"/>
              <a:gd name="T110" fmla="*/ 168 w 176"/>
              <a:gd name="T111" fmla="*/ 104 h 160"/>
              <a:gd name="T112" fmla="*/ 168 w 176"/>
              <a:gd name="T113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64" y="64"/>
                </a:moveTo>
                <a:cubicBezTo>
                  <a:pt x="62" y="64"/>
                  <a:pt x="60" y="66"/>
                  <a:pt x="60" y="68"/>
                </a:cubicBezTo>
                <a:cubicBezTo>
                  <a:pt x="60" y="69"/>
                  <a:pt x="60" y="70"/>
                  <a:pt x="61" y="71"/>
                </a:cubicBezTo>
                <a:cubicBezTo>
                  <a:pt x="85" y="95"/>
                  <a:pt x="85" y="95"/>
                  <a:pt x="85" y="95"/>
                </a:cubicBezTo>
                <a:cubicBezTo>
                  <a:pt x="86" y="96"/>
                  <a:pt x="87" y="96"/>
                  <a:pt x="88" y="96"/>
                </a:cubicBezTo>
                <a:cubicBezTo>
                  <a:pt x="89" y="96"/>
                  <a:pt x="90" y="96"/>
                  <a:pt x="91" y="95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6" y="70"/>
                  <a:pt x="116" y="69"/>
                  <a:pt x="116" y="68"/>
                </a:cubicBezTo>
                <a:cubicBezTo>
                  <a:pt x="116" y="66"/>
                  <a:pt x="114" y="64"/>
                  <a:pt x="112" y="64"/>
                </a:cubicBezTo>
                <a:cubicBezTo>
                  <a:pt x="111" y="64"/>
                  <a:pt x="110" y="64"/>
                  <a:pt x="109" y="65"/>
                </a:cubicBezTo>
                <a:cubicBezTo>
                  <a:pt x="92" y="82"/>
                  <a:pt x="92" y="82"/>
                  <a:pt x="92" y="82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82"/>
                  <a:pt x="84" y="82"/>
                  <a:pt x="84" y="82"/>
                </a:cubicBezTo>
                <a:cubicBezTo>
                  <a:pt x="67" y="65"/>
                  <a:pt x="67" y="65"/>
                  <a:pt x="67" y="65"/>
                </a:cubicBezTo>
                <a:cubicBezTo>
                  <a:pt x="66" y="64"/>
                  <a:pt x="65" y="64"/>
                  <a:pt x="64" y="64"/>
                </a:cubicBezTo>
                <a:moveTo>
                  <a:pt x="176" y="98"/>
                </a:moveTo>
                <a:cubicBezTo>
                  <a:pt x="176" y="98"/>
                  <a:pt x="176" y="98"/>
                  <a:pt x="176" y="98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5" y="17"/>
                  <a:pt x="134" y="16"/>
                  <a:pt x="132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2" y="16"/>
                  <a:pt x="100" y="18"/>
                  <a:pt x="100" y="20"/>
                </a:cubicBezTo>
                <a:cubicBezTo>
                  <a:pt x="100" y="22"/>
                  <a:pt x="102" y="24"/>
                  <a:pt x="104" y="24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13"/>
                  <a:pt x="101" y="124"/>
                  <a:pt x="88" y="124"/>
                </a:cubicBezTo>
                <a:cubicBezTo>
                  <a:pt x="75" y="124"/>
                  <a:pt x="64" y="113"/>
                  <a:pt x="64" y="100"/>
                </a:cubicBezTo>
                <a:cubicBezTo>
                  <a:pt x="64" y="98"/>
                  <a:pt x="62" y="96"/>
                  <a:pt x="60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46" y="24"/>
                  <a:pt x="46" y="24"/>
                  <a:pt x="46" y="24"/>
                </a:cubicBezTo>
                <a:cubicBezTo>
                  <a:pt x="72" y="24"/>
                  <a:pt x="72" y="24"/>
                  <a:pt x="72" y="24"/>
                </a:cubicBezTo>
                <a:cubicBezTo>
                  <a:pt x="74" y="24"/>
                  <a:pt x="76" y="22"/>
                  <a:pt x="76" y="20"/>
                </a:cubicBezTo>
                <a:cubicBezTo>
                  <a:pt x="76" y="18"/>
                  <a:pt x="74" y="16"/>
                  <a:pt x="7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2" y="16"/>
                  <a:pt x="41" y="17"/>
                  <a:pt x="40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0" y="99"/>
                  <a:pt x="0" y="10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8"/>
                  <a:pt x="2" y="160"/>
                  <a:pt x="4" y="160"/>
                </a:cubicBezTo>
                <a:cubicBezTo>
                  <a:pt x="172" y="160"/>
                  <a:pt x="172" y="160"/>
                  <a:pt x="172" y="160"/>
                </a:cubicBezTo>
                <a:cubicBezTo>
                  <a:pt x="174" y="160"/>
                  <a:pt x="176" y="158"/>
                  <a:pt x="176" y="156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99"/>
                  <a:pt x="176" y="99"/>
                  <a:pt x="176" y="98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104"/>
                  <a:pt x="8" y="104"/>
                  <a:pt x="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20"/>
                  <a:pt x="72" y="132"/>
                  <a:pt x="88" y="132"/>
                </a:cubicBezTo>
                <a:cubicBezTo>
                  <a:pt x="104" y="132"/>
                  <a:pt x="118" y="120"/>
                  <a:pt x="120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92"/>
          <p:cNvSpPr>
            <a:spLocks noEditPoints="1"/>
          </p:cNvSpPr>
          <p:nvPr/>
        </p:nvSpPr>
        <p:spPr bwMode="auto">
          <a:xfrm>
            <a:off x="7292240" y="1108816"/>
            <a:ext cx="334275" cy="303444"/>
          </a:xfrm>
          <a:custGeom>
            <a:avLst/>
            <a:gdLst>
              <a:gd name="T0" fmla="*/ 64 w 176"/>
              <a:gd name="T1" fmla="*/ 32 h 160"/>
              <a:gd name="T2" fmla="*/ 67 w 176"/>
              <a:gd name="T3" fmla="*/ 31 h 160"/>
              <a:gd name="T4" fmla="*/ 84 w 176"/>
              <a:gd name="T5" fmla="*/ 14 h 160"/>
              <a:gd name="T6" fmla="*/ 84 w 176"/>
              <a:gd name="T7" fmla="*/ 92 h 160"/>
              <a:gd name="T8" fmla="*/ 88 w 176"/>
              <a:gd name="T9" fmla="*/ 96 h 160"/>
              <a:gd name="T10" fmla="*/ 92 w 176"/>
              <a:gd name="T11" fmla="*/ 92 h 160"/>
              <a:gd name="T12" fmla="*/ 92 w 176"/>
              <a:gd name="T13" fmla="*/ 14 h 160"/>
              <a:gd name="T14" fmla="*/ 109 w 176"/>
              <a:gd name="T15" fmla="*/ 31 h 160"/>
              <a:gd name="T16" fmla="*/ 112 w 176"/>
              <a:gd name="T17" fmla="*/ 32 h 160"/>
              <a:gd name="T18" fmla="*/ 116 w 176"/>
              <a:gd name="T19" fmla="*/ 28 h 160"/>
              <a:gd name="T20" fmla="*/ 115 w 176"/>
              <a:gd name="T21" fmla="*/ 25 h 160"/>
              <a:gd name="T22" fmla="*/ 91 w 176"/>
              <a:gd name="T23" fmla="*/ 1 h 160"/>
              <a:gd name="T24" fmla="*/ 88 w 176"/>
              <a:gd name="T25" fmla="*/ 0 h 160"/>
              <a:gd name="T26" fmla="*/ 85 w 176"/>
              <a:gd name="T27" fmla="*/ 1 h 160"/>
              <a:gd name="T28" fmla="*/ 61 w 176"/>
              <a:gd name="T29" fmla="*/ 25 h 160"/>
              <a:gd name="T30" fmla="*/ 60 w 176"/>
              <a:gd name="T31" fmla="*/ 28 h 160"/>
              <a:gd name="T32" fmla="*/ 64 w 176"/>
              <a:gd name="T33" fmla="*/ 32 h 160"/>
              <a:gd name="T34" fmla="*/ 176 w 176"/>
              <a:gd name="T35" fmla="*/ 98 h 160"/>
              <a:gd name="T36" fmla="*/ 176 w 176"/>
              <a:gd name="T37" fmla="*/ 98 h 160"/>
              <a:gd name="T38" fmla="*/ 136 w 176"/>
              <a:gd name="T39" fmla="*/ 18 h 160"/>
              <a:gd name="T40" fmla="*/ 136 w 176"/>
              <a:gd name="T41" fmla="*/ 18 h 160"/>
              <a:gd name="T42" fmla="*/ 132 w 176"/>
              <a:gd name="T43" fmla="*/ 16 h 160"/>
              <a:gd name="T44" fmla="*/ 128 w 176"/>
              <a:gd name="T45" fmla="*/ 16 h 160"/>
              <a:gd name="T46" fmla="*/ 124 w 176"/>
              <a:gd name="T47" fmla="*/ 20 h 160"/>
              <a:gd name="T48" fmla="*/ 128 w 176"/>
              <a:gd name="T49" fmla="*/ 24 h 160"/>
              <a:gd name="T50" fmla="*/ 130 w 176"/>
              <a:gd name="T51" fmla="*/ 24 h 160"/>
              <a:gd name="T52" fmla="*/ 166 w 176"/>
              <a:gd name="T53" fmla="*/ 96 h 160"/>
              <a:gd name="T54" fmla="*/ 116 w 176"/>
              <a:gd name="T55" fmla="*/ 96 h 160"/>
              <a:gd name="T56" fmla="*/ 112 w 176"/>
              <a:gd name="T57" fmla="*/ 100 h 160"/>
              <a:gd name="T58" fmla="*/ 88 w 176"/>
              <a:gd name="T59" fmla="*/ 124 h 160"/>
              <a:gd name="T60" fmla="*/ 64 w 176"/>
              <a:gd name="T61" fmla="*/ 100 h 160"/>
              <a:gd name="T62" fmla="*/ 60 w 176"/>
              <a:gd name="T63" fmla="*/ 96 h 160"/>
              <a:gd name="T64" fmla="*/ 10 w 176"/>
              <a:gd name="T65" fmla="*/ 96 h 160"/>
              <a:gd name="T66" fmla="*/ 46 w 176"/>
              <a:gd name="T67" fmla="*/ 24 h 160"/>
              <a:gd name="T68" fmla="*/ 48 w 176"/>
              <a:gd name="T69" fmla="*/ 24 h 160"/>
              <a:gd name="T70" fmla="*/ 52 w 176"/>
              <a:gd name="T71" fmla="*/ 20 h 160"/>
              <a:gd name="T72" fmla="*/ 48 w 176"/>
              <a:gd name="T73" fmla="*/ 16 h 160"/>
              <a:gd name="T74" fmla="*/ 44 w 176"/>
              <a:gd name="T75" fmla="*/ 16 h 160"/>
              <a:gd name="T76" fmla="*/ 40 w 176"/>
              <a:gd name="T77" fmla="*/ 18 h 160"/>
              <a:gd name="T78" fmla="*/ 40 w 176"/>
              <a:gd name="T79" fmla="*/ 18 h 160"/>
              <a:gd name="T80" fmla="*/ 0 w 176"/>
              <a:gd name="T81" fmla="*/ 98 h 160"/>
              <a:gd name="T82" fmla="*/ 0 w 176"/>
              <a:gd name="T83" fmla="*/ 98 h 160"/>
              <a:gd name="T84" fmla="*/ 0 w 176"/>
              <a:gd name="T85" fmla="*/ 100 h 160"/>
              <a:gd name="T86" fmla="*/ 0 w 176"/>
              <a:gd name="T87" fmla="*/ 156 h 160"/>
              <a:gd name="T88" fmla="*/ 4 w 176"/>
              <a:gd name="T89" fmla="*/ 160 h 160"/>
              <a:gd name="T90" fmla="*/ 172 w 176"/>
              <a:gd name="T91" fmla="*/ 160 h 160"/>
              <a:gd name="T92" fmla="*/ 176 w 176"/>
              <a:gd name="T93" fmla="*/ 156 h 160"/>
              <a:gd name="T94" fmla="*/ 176 w 176"/>
              <a:gd name="T95" fmla="*/ 100 h 160"/>
              <a:gd name="T96" fmla="*/ 176 w 176"/>
              <a:gd name="T97" fmla="*/ 98 h 160"/>
              <a:gd name="T98" fmla="*/ 168 w 176"/>
              <a:gd name="T99" fmla="*/ 152 h 160"/>
              <a:gd name="T100" fmla="*/ 8 w 176"/>
              <a:gd name="T101" fmla="*/ 152 h 160"/>
              <a:gd name="T102" fmla="*/ 8 w 176"/>
              <a:gd name="T103" fmla="*/ 104 h 160"/>
              <a:gd name="T104" fmla="*/ 56 w 176"/>
              <a:gd name="T105" fmla="*/ 104 h 160"/>
              <a:gd name="T106" fmla="*/ 88 w 176"/>
              <a:gd name="T107" fmla="*/ 132 h 160"/>
              <a:gd name="T108" fmla="*/ 120 w 176"/>
              <a:gd name="T109" fmla="*/ 104 h 160"/>
              <a:gd name="T110" fmla="*/ 168 w 176"/>
              <a:gd name="T111" fmla="*/ 104 h 160"/>
              <a:gd name="T112" fmla="*/ 168 w 176"/>
              <a:gd name="T113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60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4"/>
                  <a:pt x="86" y="96"/>
                  <a:pt x="88" y="96"/>
                </a:cubicBezTo>
                <a:cubicBezTo>
                  <a:pt x="90" y="96"/>
                  <a:pt x="92" y="94"/>
                  <a:pt x="92" y="92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176" y="98"/>
                </a:moveTo>
                <a:cubicBezTo>
                  <a:pt x="176" y="98"/>
                  <a:pt x="176" y="98"/>
                  <a:pt x="176" y="98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6" y="18"/>
                  <a:pt x="136" y="18"/>
                  <a:pt x="136" y="18"/>
                </a:cubicBezTo>
                <a:cubicBezTo>
                  <a:pt x="135" y="17"/>
                  <a:pt x="134" y="16"/>
                  <a:pt x="132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6" y="16"/>
                  <a:pt x="124" y="18"/>
                  <a:pt x="124" y="20"/>
                </a:cubicBezTo>
                <a:cubicBezTo>
                  <a:pt x="124" y="22"/>
                  <a:pt x="126" y="24"/>
                  <a:pt x="128" y="24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13"/>
                  <a:pt x="101" y="124"/>
                  <a:pt x="88" y="124"/>
                </a:cubicBezTo>
                <a:cubicBezTo>
                  <a:pt x="75" y="124"/>
                  <a:pt x="64" y="113"/>
                  <a:pt x="64" y="100"/>
                </a:cubicBezTo>
                <a:cubicBezTo>
                  <a:pt x="64" y="98"/>
                  <a:pt x="62" y="96"/>
                  <a:pt x="60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46" y="24"/>
                  <a:pt x="46" y="24"/>
                  <a:pt x="46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50" y="24"/>
                  <a:pt x="52" y="22"/>
                  <a:pt x="52" y="20"/>
                </a:cubicBezTo>
                <a:cubicBezTo>
                  <a:pt x="52" y="18"/>
                  <a:pt x="50" y="16"/>
                  <a:pt x="48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2" y="16"/>
                  <a:pt x="41" y="17"/>
                  <a:pt x="40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0" y="99"/>
                  <a:pt x="0" y="10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8"/>
                  <a:pt x="2" y="160"/>
                  <a:pt x="4" y="160"/>
                </a:cubicBezTo>
                <a:cubicBezTo>
                  <a:pt x="172" y="160"/>
                  <a:pt x="172" y="160"/>
                  <a:pt x="172" y="160"/>
                </a:cubicBezTo>
                <a:cubicBezTo>
                  <a:pt x="174" y="160"/>
                  <a:pt x="176" y="158"/>
                  <a:pt x="176" y="156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99"/>
                  <a:pt x="176" y="99"/>
                  <a:pt x="176" y="98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104"/>
                  <a:pt x="8" y="104"/>
                  <a:pt x="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20"/>
                  <a:pt x="72" y="132"/>
                  <a:pt x="88" y="132"/>
                </a:cubicBezTo>
                <a:cubicBezTo>
                  <a:pt x="104" y="132"/>
                  <a:pt x="118" y="120"/>
                  <a:pt x="120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3"/>
          <p:cNvSpPr>
            <a:spLocks noEditPoints="1"/>
          </p:cNvSpPr>
          <p:nvPr/>
        </p:nvSpPr>
        <p:spPr bwMode="auto">
          <a:xfrm>
            <a:off x="1539791" y="1762761"/>
            <a:ext cx="335898" cy="272613"/>
          </a:xfrm>
          <a:custGeom>
            <a:avLst/>
            <a:gdLst>
              <a:gd name="T0" fmla="*/ 60 w 176"/>
              <a:gd name="T1" fmla="*/ 32 h 144"/>
              <a:gd name="T2" fmla="*/ 116 w 176"/>
              <a:gd name="T3" fmla="*/ 32 h 144"/>
              <a:gd name="T4" fmla="*/ 120 w 176"/>
              <a:gd name="T5" fmla="*/ 28 h 144"/>
              <a:gd name="T6" fmla="*/ 116 w 176"/>
              <a:gd name="T7" fmla="*/ 24 h 144"/>
              <a:gd name="T8" fmla="*/ 60 w 176"/>
              <a:gd name="T9" fmla="*/ 24 h 144"/>
              <a:gd name="T10" fmla="*/ 56 w 176"/>
              <a:gd name="T11" fmla="*/ 28 h 144"/>
              <a:gd name="T12" fmla="*/ 60 w 176"/>
              <a:gd name="T13" fmla="*/ 32 h 144"/>
              <a:gd name="T14" fmla="*/ 52 w 176"/>
              <a:gd name="T15" fmla="*/ 48 h 144"/>
              <a:gd name="T16" fmla="*/ 124 w 176"/>
              <a:gd name="T17" fmla="*/ 48 h 144"/>
              <a:gd name="T18" fmla="*/ 128 w 176"/>
              <a:gd name="T19" fmla="*/ 44 h 144"/>
              <a:gd name="T20" fmla="*/ 124 w 176"/>
              <a:gd name="T21" fmla="*/ 40 h 144"/>
              <a:gd name="T22" fmla="*/ 52 w 176"/>
              <a:gd name="T23" fmla="*/ 40 h 144"/>
              <a:gd name="T24" fmla="*/ 48 w 176"/>
              <a:gd name="T25" fmla="*/ 44 h 144"/>
              <a:gd name="T26" fmla="*/ 52 w 176"/>
              <a:gd name="T27" fmla="*/ 48 h 144"/>
              <a:gd name="T28" fmla="*/ 136 w 176"/>
              <a:gd name="T29" fmla="*/ 60 h 144"/>
              <a:gd name="T30" fmla="*/ 132 w 176"/>
              <a:gd name="T31" fmla="*/ 56 h 144"/>
              <a:gd name="T32" fmla="*/ 44 w 176"/>
              <a:gd name="T33" fmla="*/ 56 h 144"/>
              <a:gd name="T34" fmla="*/ 40 w 176"/>
              <a:gd name="T35" fmla="*/ 60 h 144"/>
              <a:gd name="T36" fmla="*/ 44 w 176"/>
              <a:gd name="T37" fmla="*/ 64 h 144"/>
              <a:gd name="T38" fmla="*/ 132 w 176"/>
              <a:gd name="T39" fmla="*/ 64 h 144"/>
              <a:gd name="T40" fmla="*/ 136 w 176"/>
              <a:gd name="T41" fmla="*/ 60 h 144"/>
              <a:gd name="T42" fmla="*/ 176 w 176"/>
              <a:gd name="T43" fmla="*/ 82 h 144"/>
              <a:gd name="T44" fmla="*/ 176 w 176"/>
              <a:gd name="T45" fmla="*/ 82 h 144"/>
              <a:gd name="T46" fmla="*/ 136 w 176"/>
              <a:gd name="T47" fmla="*/ 2 h 144"/>
              <a:gd name="T48" fmla="*/ 136 w 176"/>
              <a:gd name="T49" fmla="*/ 2 h 144"/>
              <a:gd name="T50" fmla="*/ 132 w 176"/>
              <a:gd name="T51" fmla="*/ 0 h 144"/>
              <a:gd name="T52" fmla="*/ 44 w 176"/>
              <a:gd name="T53" fmla="*/ 0 h 144"/>
              <a:gd name="T54" fmla="*/ 40 w 176"/>
              <a:gd name="T55" fmla="*/ 2 h 144"/>
              <a:gd name="T56" fmla="*/ 40 w 176"/>
              <a:gd name="T57" fmla="*/ 2 h 144"/>
              <a:gd name="T58" fmla="*/ 0 w 176"/>
              <a:gd name="T59" fmla="*/ 82 h 144"/>
              <a:gd name="T60" fmla="*/ 0 w 176"/>
              <a:gd name="T61" fmla="*/ 82 h 144"/>
              <a:gd name="T62" fmla="*/ 0 w 176"/>
              <a:gd name="T63" fmla="*/ 84 h 144"/>
              <a:gd name="T64" fmla="*/ 0 w 176"/>
              <a:gd name="T65" fmla="*/ 140 h 144"/>
              <a:gd name="T66" fmla="*/ 4 w 176"/>
              <a:gd name="T67" fmla="*/ 144 h 144"/>
              <a:gd name="T68" fmla="*/ 172 w 176"/>
              <a:gd name="T69" fmla="*/ 144 h 144"/>
              <a:gd name="T70" fmla="*/ 176 w 176"/>
              <a:gd name="T71" fmla="*/ 140 h 144"/>
              <a:gd name="T72" fmla="*/ 176 w 176"/>
              <a:gd name="T73" fmla="*/ 84 h 144"/>
              <a:gd name="T74" fmla="*/ 176 w 176"/>
              <a:gd name="T75" fmla="*/ 82 h 144"/>
              <a:gd name="T76" fmla="*/ 46 w 176"/>
              <a:gd name="T77" fmla="*/ 8 h 144"/>
              <a:gd name="T78" fmla="*/ 130 w 176"/>
              <a:gd name="T79" fmla="*/ 8 h 144"/>
              <a:gd name="T80" fmla="*/ 166 w 176"/>
              <a:gd name="T81" fmla="*/ 80 h 144"/>
              <a:gd name="T82" fmla="*/ 116 w 176"/>
              <a:gd name="T83" fmla="*/ 80 h 144"/>
              <a:gd name="T84" fmla="*/ 112 w 176"/>
              <a:gd name="T85" fmla="*/ 84 h 144"/>
              <a:gd name="T86" fmla="*/ 88 w 176"/>
              <a:gd name="T87" fmla="*/ 108 h 144"/>
              <a:gd name="T88" fmla="*/ 64 w 176"/>
              <a:gd name="T89" fmla="*/ 84 h 144"/>
              <a:gd name="T90" fmla="*/ 60 w 176"/>
              <a:gd name="T91" fmla="*/ 80 h 144"/>
              <a:gd name="T92" fmla="*/ 10 w 176"/>
              <a:gd name="T93" fmla="*/ 80 h 144"/>
              <a:gd name="T94" fmla="*/ 46 w 176"/>
              <a:gd name="T95" fmla="*/ 8 h 144"/>
              <a:gd name="T96" fmla="*/ 168 w 176"/>
              <a:gd name="T97" fmla="*/ 136 h 144"/>
              <a:gd name="T98" fmla="*/ 8 w 176"/>
              <a:gd name="T99" fmla="*/ 136 h 144"/>
              <a:gd name="T100" fmla="*/ 8 w 176"/>
              <a:gd name="T101" fmla="*/ 88 h 144"/>
              <a:gd name="T102" fmla="*/ 56 w 176"/>
              <a:gd name="T103" fmla="*/ 88 h 144"/>
              <a:gd name="T104" fmla="*/ 88 w 176"/>
              <a:gd name="T105" fmla="*/ 116 h 144"/>
              <a:gd name="T106" fmla="*/ 120 w 176"/>
              <a:gd name="T107" fmla="*/ 88 h 144"/>
              <a:gd name="T108" fmla="*/ 168 w 176"/>
              <a:gd name="T109" fmla="*/ 88 h 144"/>
              <a:gd name="T110" fmla="*/ 168 w 176"/>
              <a:gd name="T111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44">
                <a:moveTo>
                  <a:pt x="60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118" y="32"/>
                  <a:pt x="120" y="30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4"/>
                  <a:pt x="56" y="26"/>
                  <a:pt x="56" y="28"/>
                </a:cubicBezTo>
                <a:cubicBezTo>
                  <a:pt x="56" y="30"/>
                  <a:pt x="58" y="32"/>
                  <a:pt x="60" y="32"/>
                </a:cubicBezTo>
                <a:moveTo>
                  <a:pt x="52" y="48"/>
                </a:moveTo>
                <a:cubicBezTo>
                  <a:pt x="124" y="48"/>
                  <a:pt x="124" y="48"/>
                  <a:pt x="124" y="48"/>
                </a:cubicBezTo>
                <a:cubicBezTo>
                  <a:pt x="126" y="48"/>
                  <a:pt x="128" y="46"/>
                  <a:pt x="128" y="44"/>
                </a:cubicBezTo>
                <a:cubicBezTo>
                  <a:pt x="128" y="42"/>
                  <a:pt x="126" y="40"/>
                  <a:pt x="12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0" y="40"/>
                  <a:pt x="48" y="42"/>
                  <a:pt x="48" y="44"/>
                </a:cubicBezTo>
                <a:cubicBezTo>
                  <a:pt x="48" y="46"/>
                  <a:pt x="50" y="48"/>
                  <a:pt x="52" y="48"/>
                </a:cubicBezTo>
                <a:moveTo>
                  <a:pt x="136" y="60"/>
                </a:moveTo>
                <a:cubicBezTo>
                  <a:pt x="136" y="58"/>
                  <a:pt x="134" y="56"/>
                  <a:pt x="132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2" y="56"/>
                  <a:pt x="40" y="58"/>
                  <a:pt x="40" y="60"/>
                </a:cubicBezTo>
                <a:cubicBezTo>
                  <a:pt x="40" y="62"/>
                  <a:pt x="42" y="64"/>
                  <a:pt x="44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moveTo>
                  <a:pt x="176" y="82"/>
                </a:moveTo>
                <a:cubicBezTo>
                  <a:pt x="176" y="82"/>
                  <a:pt x="176" y="82"/>
                  <a:pt x="176" y="82"/>
                </a:cubicBezTo>
                <a:cubicBezTo>
                  <a:pt x="136" y="2"/>
                  <a:pt x="136" y="2"/>
                  <a:pt x="136" y="2"/>
                </a:cubicBezTo>
                <a:cubicBezTo>
                  <a:pt x="136" y="2"/>
                  <a:pt x="136" y="2"/>
                  <a:pt x="136" y="2"/>
                </a:cubicBezTo>
                <a:cubicBezTo>
                  <a:pt x="135" y="1"/>
                  <a:pt x="134" y="0"/>
                  <a:pt x="13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3"/>
                  <a:pt x="0" y="83"/>
                  <a:pt x="0" y="8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83"/>
                  <a:pt x="176" y="83"/>
                  <a:pt x="176" y="82"/>
                </a:cubicBezTo>
                <a:moveTo>
                  <a:pt x="46" y="8"/>
                </a:moveTo>
                <a:cubicBezTo>
                  <a:pt x="130" y="8"/>
                  <a:pt x="130" y="8"/>
                  <a:pt x="130" y="8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97"/>
                  <a:pt x="101" y="108"/>
                  <a:pt x="88" y="108"/>
                </a:cubicBezTo>
                <a:cubicBezTo>
                  <a:pt x="75" y="108"/>
                  <a:pt x="64" y="97"/>
                  <a:pt x="64" y="84"/>
                </a:cubicBezTo>
                <a:cubicBezTo>
                  <a:pt x="64" y="82"/>
                  <a:pt x="62" y="80"/>
                  <a:pt x="60" y="80"/>
                </a:cubicBezTo>
                <a:cubicBezTo>
                  <a:pt x="10" y="80"/>
                  <a:pt x="10" y="80"/>
                  <a:pt x="10" y="80"/>
                </a:cubicBezTo>
                <a:lnTo>
                  <a:pt x="46" y="8"/>
                </a:lnTo>
                <a:close/>
                <a:moveTo>
                  <a:pt x="168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88"/>
                  <a:pt x="8" y="88"/>
                  <a:pt x="8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8" y="104"/>
                  <a:pt x="72" y="116"/>
                  <a:pt x="88" y="116"/>
                </a:cubicBezTo>
                <a:cubicBezTo>
                  <a:pt x="104" y="116"/>
                  <a:pt x="118" y="104"/>
                  <a:pt x="120" y="88"/>
                </a:cubicBezTo>
                <a:cubicBezTo>
                  <a:pt x="168" y="88"/>
                  <a:pt x="168" y="88"/>
                  <a:pt x="168" y="88"/>
                </a:cubicBezTo>
                <a:lnTo>
                  <a:pt x="168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294"/>
          <p:cNvSpPr>
            <a:spLocks noEditPoints="1"/>
          </p:cNvSpPr>
          <p:nvPr/>
        </p:nvSpPr>
        <p:spPr bwMode="auto">
          <a:xfrm>
            <a:off x="2179132" y="1731930"/>
            <a:ext cx="334275" cy="334275"/>
          </a:xfrm>
          <a:custGeom>
            <a:avLst/>
            <a:gdLst>
              <a:gd name="T0" fmla="*/ 176 w 176"/>
              <a:gd name="T1" fmla="*/ 52 h 176"/>
              <a:gd name="T2" fmla="*/ 176 w 176"/>
              <a:gd name="T3" fmla="*/ 50 h 176"/>
              <a:gd name="T4" fmla="*/ 144 w 176"/>
              <a:gd name="T5" fmla="*/ 2 h 176"/>
              <a:gd name="T6" fmla="*/ 36 w 176"/>
              <a:gd name="T7" fmla="*/ 0 h 176"/>
              <a:gd name="T8" fmla="*/ 32 w 176"/>
              <a:gd name="T9" fmla="*/ 2 h 176"/>
              <a:gd name="T10" fmla="*/ 0 w 176"/>
              <a:gd name="T11" fmla="*/ 50 h 176"/>
              <a:gd name="T12" fmla="*/ 0 w 176"/>
              <a:gd name="T13" fmla="*/ 100 h 176"/>
              <a:gd name="T14" fmla="*/ 13 w 176"/>
              <a:gd name="T15" fmla="*/ 104 h 176"/>
              <a:gd name="T16" fmla="*/ 0 w 176"/>
              <a:gd name="T17" fmla="*/ 122 h 176"/>
              <a:gd name="T18" fmla="*/ 0 w 176"/>
              <a:gd name="T19" fmla="*/ 172 h 176"/>
              <a:gd name="T20" fmla="*/ 172 w 176"/>
              <a:gd name="T21" fmla="*/ 176 h 176"/>
              <a:gd name="T22" fmla="*/ 176 w 176"/>
              <a:gd name="T23" fmla="*/ 124 h 176"/>
              <a:gd name="T24" fmla="*/ 176 w 176"/>
              <a:gd name="T25" fmla="*/ 122 h 176"/>
              <a:gd name="T26" fmla="*/ 172 w 176"/>
              <a:gd name="T27" fmla="*/ 104 h 176"/>
              <a:gd name="T28" fmla="*/ 38 w 176"/>
              <a:gd name="T29" fmla="*/ 8 h 176"/>
              <a:gd name="T30" fmla="*/ 165 w 176"/>
              <a:gd name="T31" fmla="*/ 48 h 176"/>
              <a:gd name="T32" fmla="*/ 112 w 176"/>
              <a:gd name="T33" fmla="*/ 52 h 176"/>
              <a:gd name="T34" fmla="*/ 64 w 176"/>
              <a:gd name="T35" fmla="*/ 52 h 176"/>
              <a:gd name="T36" fmla="*/ 11 w 176"/>
              <a:gd name="T37" fmla="*/ 48 h 176"/>
              <a:gd name="T38" fmla="*/ 168 w 176"/>
              <a:gd name="T39" fmla="*/ 168 h 176"/>
              <a:gd name="T40" fmla="*/ 8 w 176"/>
              <a:gd name="T41" fmla="*/ 128 h 176"/>
              <a:gd name="T42" fmla="*/ 88 w 176"/>
              <a:gd name="T43" fmla="*/ 156 h 176"/>
              <a:gd name="T44" fmla="*/ 168 w 176"/>
              <a:gd name="T45" fmla="*/ 128 h 176"/>
              <a:gd name="T46" fmla="*/ 165 w 176"/>
              <a:gd name="T47" fmla="*/ 120 h 176"/>
              <a:gd name="T48" fmla="*/ 112 w 176"/>
              <a:gd name="T49" fmla="*/ 124 h 176"/>
              <a:gd name="T50" fmla="*/ 64 w 176"/>
              <a:gd name="T51" fmla="*/ 124 h 176"/>
              <a:gd name="T52" fmla="*/ 11 w 176"/>
              <a:gd name="T53" fmla="*/ 120 h 176"/>
              <a:gd name="T54" fmla="*/ 154 w 176"/>
              <a:gd name="T55" fmla="*/ 104 h 176"/>
              <a:gd name="T56" fmla="*/ 168 w 176"/>
              <a:gd name="T57" fmla="*/ 96 h 176"/>
              <a:gd name="T58" fmla="*/ 8 w 176"/>
              <a:gd name="T59" fmla="*/ 56 h 176"/>
              <a:gd name="T60" fmla="*/ 88 w 176"/>
              <a:gd name="T61" fmla="*/ 84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76" y="100"/>
                </a:moveTo>
                <a:cubicBezTo>
                  <a:pt x="176" y="52"/>
                  <a:pt x="176" y="52"/>
                  <a:pt x="176" y="52"/>
                </a:cubicBezTo>
                <a:cubicBezTo>
                  <a:pt x="176" y="51"/>
                  <a:pt x="176" y="51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44" y="2"/>
                  <a:pt x="144" y="2"/>
                  <a:pt x="144" y="2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1"/>
                  <a:pt x="142" y="0"/>
                  <a:pt x="1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4" y="0"/>
                  <a:pt x="33" y="1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1"/>
                  <a:pt x="0" y="51"/>
                  <a:pt x="0" y="5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2"/>
                  <a:pt x="2" y="104"/>
                  <a:pt x="4" y="104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3"/>
                  <a:pt x="0" y="123"/>
                  <a:pt x="0" y="12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2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72" y="104"/>
                  <a:pt x="172" y="104"/>
                  <a:pt x="172" y="104"/>
                </a:cubicBezTo>
                <a:cubicBezTo>
                  <a:pt x="174" y="104"/>
                  <a:pt x="176" y="102"/>
                  <a:pt x="176" y="100"/>
                </a:cubicBezTo>
                <a:moveTo>
                  <a:pt x="38" y="8"/>
                </a:moveTo>
                <a:cubicBezTo>
                  <a:pt x="138" y="8"/>
                  <a:pt x="138" y="8"/>
                  <a:pt x="138" y="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4" y="48"/>
                  <a:pt x="112" y="50"/>
                  <a:pt x="112" y="52"/>
                </a:cubicBezTo>
                <a:cubicBezTo>
                  <a:pt x="112" y="65"/>
                  <a:pt x="101" y="76"/>
                  <a:pt x="88" y="76"/>
                </a:cubicBezTo>
                <a:cubicBezTo>
                  <a:pt x="75" y="76"/>
                  <a:pt x="64" y="65"/>
                  <a:pt x="64" y="52"/>
                </a:cubicBezTo>
                <a:cubicBezTo>
                  <a:pt x="64" y="50"/>
                  <a:pt x="62" y="48"/>
                  <a:pt x="60" y="48"/>
                </a:cubicBezTo>
                <a:cubicBezTo>
                  <a:pt x="11" y="48"/>
                  <a:pt x="11" y="48"/>
                  <a:pt x="11" y="48"/>
                </a:cubicBezTo>
                <a:lnTo>
                  <a:pt x="38" y="8"/>
                </a:lnTo>
                <a:close/>
                <a:moveTo>
                  <a:pt x="168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28"/>
                  <a:pt x="8" y="128"/>
                  <a:pt x="8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8" y="144"/>
                  <a:pt x="72" y="156"/>
                  <a:pt x="88" y="156"/>
                </a:cubicBezTo>
                <a:cubicBezTo>
                  <a:pt x="104" y="156"/>
                  <a:pt x="118" y="144"/>
                  <a:pt x="120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68"/>
                </a:lnTo>
                <a:close/>
                <a:moveTo>
                  <a:pt x="165" y="120"/>
                </a:moveTo>
                <a:cubicBezTo>
                  <a:pt x="116" y="120"/>
                  <a:pt x="116" y="120"/>
                  <a:pt x="116" y="120"/>
                </a:cubicBezTo>
                <a:cubicBezTo>
                  <a:pt x="114" y="120"/>
                  <a:pt x="112" y="122"/>
                  <a:pt x="112" y="124"/>
                </a:cubicBezTo>
                <a:cubicBezTo>
                  <a:pt x="112" y="137"/>
                  <a:pt x="101" y="148"/>
                  <a:pt x="88" y="148"/>
                </a:cubicBezTo>
                <a:cubicBezTo>
                  <a:pt x="75" y="148"/>
                  <a:pt x="64" y="137"/>
                  <a:pt x="64" y="124"/>
                </a:cubicBezTo>
                <a:cubicBezTo>
                  <a:pt x="64" y="122"/>
                  <a:pt x="62" y="120"/>
                  <a:pt x="60" y="120"/>
                </a:cubicBezTo>
                <a:cubicBezTo>
                  <a:pt x="11" y="120"/>
                  <a:pt x="11" y="120"/>
                  <a:pt x="11" y="120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54" y="104"/>
                  <a:pt x="154" y="104"/>
                  <a:pt x="154" y="104"/>
                </a:cubicBezTo>
                <a:lnTo>
                  <a:pt x="165" y="120"/>
                </a:lnTo>
                <a:close/>
                <a:moveTo>
                  <a:pt x="168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56"/>
                  <a:pt x="8" y="56"/>
                  <a:pt x="8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8" y="72"/>
                  <a:pt x="72" y="84"/>
                  <a:pt x="88" y="84"/>
                </a:cubicBezTo>
                <a:cubicBezTo>
                  <a:pt x="104" y="84"/>
                  <a:pt x="118" y="72"/>
                  <a:pt x="120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95"/>
          <p:cNvSpPr>
            <a:spLocks/>
          </p:cNvSpPr>
          <p:nvPr/>
        </p:nvSpPr>
        <p:spPr bwMode="auto">
          <a:xfrm>
            <a:off x="2818474" y="1731930"/>
            <a:ext cx="334275" cy="334275"/>
          </a:xfrm>
          <a:custGeom>
            <a:avLst/>
            <a:gdLst>
              <a:gd name="T0" fmla="*/ 172 w 176"/>
              <a:gd name="T1" fmla="*/ 84 h 176"/>
              <a:gd name="T2" fmla="*/ 168 w 176"/>
              <a:gd name="T3" fmla="*/ 88 h 176"/>
              <a:gd name="T4" fmla="*/ 88 w 176"/>
              <a:gd name="T5" fmla="*/ 168 h 176"/>
              <a:gd name="T6" fmla="*/ 8 w 176"/>
              <a:gd name="T7" fmla="*/ 88 h 176"/>
              <a:gd name="T8" fmla="*/ 88 w 176"/>
              <a:gd name="T9" fmla="*/ 8 h 176"/>
              <a:gd name="T10" fmla="*/ 152 w 176"/>
              <a:gd name="T11" fmla="*/ 40 h 176"/>
              <a:gd name="T12" fmla="*/ 120 w 176"/>
              <a:gd name="T13" fmla="*/ 40 h 176"/>
              <a:gd name="T14" fmla="*/ 116 w 176"/>
              <a:gd name="T15" fmla="*/ 44 h 176"/>
              <a:gd name="T16" fmla="*/ 120 w 176"/>
              <a:gd name="T17" fmla="*/ 48 h 176"/>
              <a:gd name="T18" fmla="*/ 160 w 176"/>
              <a:gd name="T19" fmla="*/ 48 h 176"/>
              <a:gd name="T20" fmla="*/ 164 w 176"/>
              <a:gd name="T21" fmla="*/ 44 h 176"/>
              <a:gd name="T22" fmla="*/ 164 w 176"/>
              <a:gd name="T23" fmla="*/ 4 h 176"/>
              <a:gd name="T24" fmla="*/ 160 w 176"/>
              <a:gd name="T25" fmla="*/ 0 h 176"/>
              <a:gd name="T26" fmla="*/ 156 w 176"/>
              <a:gd name="T27" fmla="*/ 4 h 176"/>
              <a:gd name="T28" fmla="*/ 156 w 176"/>
              <a:gd name="T29" fmla="*/ 32 h 176"/>
              <a:gd name="T30" fmla="*/ 88 w 176"/>
              <a:gd name="T31" fmla="*/ 0 h 176"/>
              <a:gd name="T32" fmla="*/ 0 w 176"/>
              <a:gd name="T33" fmla="*/ 88 h 176"/>
              <a:gd name="T34" fmla="*/ 88 w 176"/>
              <a:gd name="T35" fmla="*/ 176 h 176"/>
              <a:gd name="T36" fmla="*/ 176 w 176"/>
              <a:gd name="T37" fmla="*/ 88 h 176"/>
              <a:gd name="T38" fmla="*/ 172 w 176"/>
              <a:gd name="T3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76">
                <a:moveTo>
                  <a:pt x="172" y="84"/>
                </a:moveTo>
                <a:cubicBezTo>
                  <a:pt x="170" y="84"/>
                  <a:pt x="168" y="86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4" y="8"/>
                  <a:pt x="137" y="21"/>
                  <a:pt x="152" y="4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18" y="40"/>
                  <a:pt x="116" y="42"/>
                  <a:pt x="116" y="44"/>
                </a:cubicBezTo>
                <a:cubicBezTo>
                  <a:pt x="116" y="46"/>
                  <a:pt x="118" y="48"/>
                  <a:pt x="120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2" y="48"/>
                  <a:pt x="164" y="46"/>
                  <a:pt x="164" y="44"/>
                </a:cubicBezTo>
                <a:cubicBezTo>
                  <a:pt x="164" y="4"/>
                  <a:pt x="164" y="4"/>
                  <a:pt x="164" y="4"/>
                </a:cubicBezTo>
                <a:cubicBezTo>
                  <a:pt x="164" y="2"/>
                  <a:pt x="162" y="0"/>
                  <a:pt x="160" y="0"/>
                </a:cubicBezTo>
                <a:cubicBezTo>
                  <a:pt x="158" y="0"/>
                  <a:pt x="156" y="2"/>
                  <a:pt x="156" y="4"/>
                </a:cubicBezTo>
                <a:cubicBezTo>
                  <a:pt x="156" y="32"/>
                  <a:pt x="156" y="32"/>
                  <a:pt x="156" y="32"/>
                </a:cubicBezTo>
                <a:cubicBezTo>
                  <a:pt x="140" y="13"/>
                  <a:pt x="115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86"/>
                  <a:pt x="174" y="84"/>
                  <a:pt x="172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96"/>
          <p:cNvSpPr>
            <a:spLocks noEditPoints="1"/>
          </p:cNvSpPr>
          <p:nvPr/>
        </p:nvSpPr>
        <p:spPr bwMode="auto">
          <a:xfrm>
            <a:off x="3457815" y="1731930"/>
            <a:ext cx="334275" cy="334275"/>
          </a:xfrm>
          <a:custGeom>
            <a:avLst/>
            <a:gdLst>
              <a:gd name="T0" fmla="*/ 172 w 176"/>
              <a:gd name="T1" fmla="*/ 84 h 176"/>
              <a:gd name="T2" fmla="*/ 168 w 176"/>
              <a:gd name="T3" fmla="*/ 88 h 176"/>
              <a:gd name="T4" fmla="*/ 88 w 176"/>
              <a:gd name="T5" fmla="*/ 168 h 176"/>
              <a:gd name="T6" fmla="*/ 24 w 176"/>
              <a:gd name="T7" fmla="*/ 136 h 176"/>
              <a:gd name="T8" fmla="*/ 56 w 176"/>
              <a:gd name="T9" fmla="*/ 136 h 176"/>
              <a:gd name="T10" fmla="*/ 60 w 176"/>
              <a:gd name="T11" fmla="*/ 132 h 176"/>
              <a:gd name="T12" fmla="*/ 56 w 176"/>
              <a:gd name="T13" fmla="*/ 128 h 176"/>
              <a:gd name="T14" fmla="*/ 16 w 176"/>
              <a:gd name="T15" fmla="*/ 128 h 176"/>
              <a:gd name="T16" fmla="*/ 12 w 176"/>
              <a:gd name="T17" fmla="*/ 132 h 176"/>
              <a:gd name="T18" fmla="*/ 12 w 176"/>
              <a:gd name="T19" fmla="*/ 172 h 176"/>
              <a:gd name="T20" fmla="*/ 16 w 176"/>
              <a:gd name="T21" fmla="*/ 176 h 176"/>
              <a:gd name="T22" fmla="*/ 20 w 176"/>
              <a:gd name="T23" fmla="*/ 172 h 176"/>
              <a:gd name="T24" fmla="*/ 20 w 176"/>
              <a:gd name="T25" fmla="*/ 144 h 176"/>
              <a:gd name="T26" fmla="*/ 88 w 176"/>
              <a:gd name="T27" fmla="*/ 176 h 176"/>
              <a:gd name="T28" fmla="*/ 176 w 176"/>
              <a:gd name="T29" fmla="*/ 88 h 176"/>
              <a:gd name="T30" fmla="*/ 172 w 176"/>
              <a:gd name="T31" fmla="*/ 84 h 176"/>
              <a:gd name="T32" fmla="*/ 88 w 176"/>
              <a:gd name="T33" fmla="*/ 8 h 176"/>
              <a:gd name="T34" fmla="*/ 152 w 176"/>
              <a:gd name="T35" fmla="*/ 40 h 176"/>
              <a:gd name="T36" fmla="*/ 120 w 176"/>
              <a:gd name="T37" fmla="*/ 40 h 176"/>
              <a:gd name="T38" fmla="*/ 116 w 176"/>
              <a:gd name="T39" fmla="*/ 44 h 176"/>
              <a:gd name="T40" fmla="*/ 120 w 176"/>
              <a:gd name="T41" fmla="*/ 48 h 176"/>
              <a:gd name="T42" fmla="*/ 160 w 176"/>
              <a:gd name="T43" fmla="*/ 48 h 176"/>
              <a:gd name="T44" fmla="*/ 164 w 176"/>
              <a:gd name="T45" fmla="*/ 44 h 176"/>
              <a:gd name="T46" fmla="*/ 164 w 176"/>
              <a:gd name="T47" fmla="*/ 4 h 176"/>
              <a:gd name="T48" fmla="*/ 160 w 176"/>
              <a:gd name="T49" fmla="*/ 0 h 176"/>
              <a:gd name="T50" fmla="*/ 156 w 176"/>
              <a:gd name="T51" fmla="*/ 4 h 176"/>
              <a:gd name="T52" fmla="*/ 156 w 176"/>
              <a:gd name="T53" fmla="*/ 32 h 176"/>
              <a:gd name="T54" fmla="*/ 88 w 176"/>
              <a:gd name="T55" fmla="*/ 0 h 176"/>
              <a:gd name="T56" fmla="*/ 0 w 176"/>
              <a:gd name="T57" fmla="*/ 88 h 176"/>
              <a:gd name="T58" fmla="*/ 4 w 176"/>
              <a:gd name="T59" fmla="*/ 92 h 176"/>
              <a:gd name="T60" fmla="*/ 8 w 176"/>
              <a:gd name="T61" fmla="*/ 88 h 176"/>
              <a:gd name="T62" fmla="*/ 88 w 176"/>
              <a:gd name="T63" fmla="*/ 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72" y="84"/>
                </a:moveTo>
                <a:cubicBezTo>
                  <a:pt x="170" y="84"/>
                  <a:pt x="168" y="86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62" y="168"/>
                  <a:pt x="39" y="155"/>
                  <a:pt x="24" y="136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8" y="136"/>
                  <a:pt x="60" y="134"/>
                  <a:pt x="60" y="132"/>
                </a:cubicBezTo>
                <a:cubicBezTo>
                  <a:pt x="60" y="130"/>
                  <a:pt x="58" y="128"/>
                  <a:pt x="56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8"/>
                  <a:pt x="12" y="130"/>
                  <a:pt x="12" y="132"/>
                </a:cubicBezTo>
                <a:cubicBezTo>
                  <a:pt x="12" y="172"/>
                  <a:pt x="12" y="172"/>
                  <a:pt x="12" y="172"/>
                </a:cubicBezTo>
                <a:cubicBezTo>
                  <a:pt x="12" y="174"/>
                  <a:pt x="14" y="176"/>
                  <a:pt x="16" y="176"/>
                </a:cubicBezTo>
                <a:cubicBezTo>
                  <a:pt x="18" y="176"/>
                  <a:pt x="20" y="174"/>
                  <a:pt x="20" y="172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36" y="163"/>
                  <a:pt x="61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86"/>
                  <a:pt x="174" y="84"/>
                  <a:pt x="172" y="84"/>
                </a:cubicBezTo>
                <a:moveTo>
                  <a:pt x="88" y="8"/>
                </a:moveTo>
                <a:cubicBezTo>
                  <a:pt x="114" y="8"/>
                  <a:pt x="137" y="21"/>
                  <a:pt x="152" y="4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18" y="40"/>
                  <a:pt x="116" y="42"/>
                  <a:pt x="116" y="44"/>
                </a:cubicBezTo>
                <a:cubicBezTo>
                  <a:pt x="116" y="46"/>
                  <a:pt x="118" y="48"/>
                  <a:pt x="120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2" y="48"/>
                  <a:pt x="164" y="46"/>
                  <a:pt x="164" y="44"/>
                </a:cubicBezTo>
                <a:cubicBezTo>
                  <a:pt x="164" y="4"/>
                  <a:pt x="164" y="4"/>
                  <a:pt x="164" y="4"/>
                </a:cubicBezTo>
                <a:cubicBezTo>
                  <a:pt x="164" y="2"/>
                  <a:pt x="162" y="0"/>
                  <a:pt x="160" y="0"/>
                </a:cubicBezTo>
                <a:cubicBezTo>
                  <a:pt x="158" y="0"/>
                  <a:pt x="156" y="2"/>
                  <a:pt x="156" y="4"/>
                </a:cubicBezTo>
                <a:cubicBezTo>
                  <a:pt x="156" y="32"/>
                  <a:pt x="156" y="32"/>
                  <a:pt x="156" y="32"/>
                </a:cubicBezTo>
                <a:cubicBezTo>
                  <a:pt x="140" y="13"/>
                  <a:pt x="115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6" y="92"/>
                  <a:pt x="8" y="90"/>
                  <a:pt x="8" y="88"/>
                </a:cubicBezTo>
                <a:cubicBezTo>
                  <a:pt x="8" y="44"/>
                  <a:pt x="44" y="8"/>
                  <a:pt x="88" y="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97"/>
          <p:cNvSpPr>
            <a:spLocks noEditPoints="1"/>
          </p:cNvSpPr>
          <p:nvPr/>
        </p:nvSpPr>
        <p:spPr bwMode="auto">
          <a:xfrm>
            <a:off x="4126365" y="1731930"/>
            <a:ext cx="274235" cy="334275"/>
          </a:xfrm>
          <a:custGeom>
            <a:avLst/>
            <a:gdLst>
              <a:gd name="T0" fmla="*/ 140 w 144"/>
              <a:gd name="T1" fmla="*/ 100 h 176"/>
              <a:gd name="T2" fmla="*/ 136 w 144"/>
              <a:gd name="T3" fmla="*/ 104 h 176"/>
              <a:gd name="T4" fmla="*/ 72 w 144"/>
              <a:gd name="T5" fmla="*/ 168 h 176"/>
              <a:gd name="T6" fmla="*/ 8 w 144"/>
              <a:gd name="T7" fmla="*/ 104 h 176"/>
              <a:gd name="T8" fmla="*/ 72 w 144"/>
              <a:gd name="T9" fmla="*/ 40 h 176"/>
              <a:gd name="T10" fmla="*/ 72 w 144"/>
              <a:gd name="T11" fmla="*/ 68 h 176"/>
              <a:gd name="T12" fmla="*/ 76 w 144"/>
              <a:gd name="T13" fmla="*/ 72 h 176"/>
              <a:gd name="T14" fmla="*/ 78 w 144"/>
              <a:gd name="T15" fmla="*/ 71 h 176"/>
              <a:gd name="T16" fmla="*/ 78 w 144"/>
              <a:gd name="T17" fmla="*/ 71 h 176"/>
              <a:gd name="T18" fmla="*/ 126 w 144"/>
              <a:gd name="T19" fmla="*/ 39 h 176"/>
              <a:gd name="T20" fmla="*/ 126 w 144"/>
              <a:gd name="T21" fmla="*/ 39 h 176"/>
              <a:gd name="T22" fmla="*/ 128 w 144"/>
              <a:gd name="T23" fmla="*/ 36 h 176"/>
              <a:gd name="T24" fmla="*/ 126 w 144"/>
              <a:gd name="T25" fmla="*/ 33 h 176"/>
              <a:gd name="T26" fmla="*/ 126 w 144"/>
              <a:gd name="T27" fmla="*/ 33 h 176"/>
              <a:gd name="T28" fmla="*/ 78 w 144"/>
              <a:gd name="T29" fmla="*/ 1 h 176"/>
              <a:gd name="T30" fmla="*/ 78 w 144"/>
              <a:gd name="T31" fmla="*/ 1 h 176"/>
              <a:gd name="T32" fmla="*/ 76 w 144"/>
              <a:gd name="T33" fmla="*/ 0 h 176"/>
              <a:gd name="T34" fmla="*/ 72 w 144"/>
              <a:gd name="T35" fmla="*/ 4 h 176"/>
              <a:gd name="T36" fmla="*/ 72 w 144"/>
              <a:gd name="T37" fmla="*/ 32 h 176"/>
              <a:gd name="T38" fmla="*/ 0 w 144"/>
              <a:gd name="T39" fmla="*/ 104 h 176"/>
              <a:gd name="T40" fmla="*/ 72 w 144"/>
              <a:gd name="T41" fmla="*/ 176 h 176"/>
              <a:gd name="T42" fmla="*/ 144 w 144"/>
              <a:gd name="T43" fmla="*/ 104 h 176"/>
              <a:gd name="T44" fmla="*/ 140 w 144"/>
              <a:gd name="T45" fmla="*/ 100 h 176"/>
              <a:gd name="T46" fmla="*/ 80 w 144"/>
              <a:gd name="T47" fmla="*/ 11 h 176"/>
              <a:gd name="T48" fmla="*/ 117 w 144"/>
              <a:gd name="T49" fmla="*/ 36 h 176"/>
              <a:gd name="T50" fmla="*/ 80 w 144"/>
              <a:gd name="T51" fmla="*/ 61 h 176"/>
              <a:gd name="T52" fmla="*/ 80 w 144"/>
              <a:gd name="T53" fmla="*/ 1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76">
                <a:moveTo>
                  <a:pt x="140" y="100"/>
                </a:moveTo>
                <a:cubicBezTo>
                  <a:pt x="138" y="100"/>
                  <a:pt x="136" y="102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70"/>
                  <a:pt x="74" y="72"/>
                  <a:pt x="76" y="72"/>
                </a:cubicBezTo>
                <a:cubicBezTo>
                  <a:pt x="77" y="72"/>
                  <a:pt x="78" y="72"/>
                  <a:pt x="78" y="71"/>
                </a:cubicBezTo>
                <a:cubicBezTo>
                  <a:pt x="78" y="71"/>
                  <a:pt x="78" y="71"/>
                  <a:pt x="78" y="71"/>
                </a:cubicBezTo>
                <a:cubicBezTo>
                  <a:pt x="126" y="39"/>
                  <a:pt x="126" y="39"/>
                  <a:pt x="126" y="39"/>
                </a:cubicBezTo>
                <a:cubicBezTo>
                  <a:pt x="126" y="39"/>
                  <a:pt x="126" y="39"/>
                  <a:pt x="126" y="39"/>
                </a:cubicBezTo>
                <a:cubicBezTo>
                  <a:pt x="127" y="39"/>
                  <a:pt x="128" y="37"/>
                  <a:pt x="128" y="36"/>
                </a:cubicBezTo>
                <a:cubicBezTo>
                  <a:pt x="128" y="35"/>
                  <a:pt x="127" y="33"/>
                  <a:pt x="126" y="33"/>
                </a:cubicBezTo>
                <a:cubicBezTo>
                  <a:pt x="126" y="33"/>
                  <a:pt x="126" y="33"/>
                  <a:pt x="126" y="33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0"/>
                  <a:pt x="77" y="0"/>
                  <a:pt x="76" y="0"/>
                </a:cubicBezTo>
                <a:cubicBezTo>
                  <a:pt x="74" y="0"/>
                  <a:pt x="72" y="2"/>
                  <a:pt x="72" y="4"/>
                </a:cubicBezTo>
                <a:cubicBezTo>
                  <a:pt x="72" y="32"/>
                  <a:pt x="72" y="32"/>
                  <a:pt x="72" y="32"/>
                </a:cubicBez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102"/>
                  <a:pt x="142" y="100"/>
                  <a:pt x="140" y="100"/>
                </a:cubicBezTo>
                <a:moveTo>
                  <a:pt x="80" y="11"/>
                </a:moveTo>
                <a:cubicBezTo>
                  <a:pt x="117" y="36"/>
                  <a:pt x="117" y="36"/>
                  <a:pt x="117" y="36"/>
                </a:cubicBezTo>
                <a:cubicBezTo>
                  <a:pt x="80" y="61"/>
                  <a:pt x="80" y="61"/>
                  <a:pt x="80" y="61"/>
                </a:cubicBezTo>
                <a:lnTo>
                  <a:pt x="80" y="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98"/>
          <p:cNvSpPr>
            <a:spLocks/>
          </p:cNvSpPr>
          <p:nvPr/>
        </p:nvSpPr>
        <p:spPr bwMode="auto">
          <a:xfrm>
            <a:off x="4765706" y="1731930"/>
            <a:ext cx="274235" cy="334275"/>
          </a:xfrm>
          <a:custGeom>
            <a:avLst/>
            <a:gdLst>
              <a:gd name="T0" fmla="*/ 140 w 144"/>
              <a:gd name="T1" fmla="*/ 100 h 176"/>
              <a:gd name="T2" fmla="*/ 136 w 144"/>
              <a:gd name="T3" fmla="*/ 104 h 176"/>
              <a:gd name="T4" fmla="*/ 72 w 144"/>
              <a:gd name="T5" fmla="*/ 168 h 176"/>
              <a:gd name="T6" fmla="*/ 8 w 144"/>
              <a:gd name="T7" fmla="*/ 104 h 176"/>
              <a:gd name="T8" fmla="*/ 72 w 144"/>
              <a:gd name="T9" fmla="*/ 40 h 176"/>
              <a:gd name="T10" fmla="*/ 98 w 144"/>
              <a:gd name="T11" fmla="*/ 40 h 176"/>
              <a:gd name="T12" fmla="*/ 74 w 144"/>
              <a:gd name="T13" fmla="*/ 65 h 176"/>
              <a:gd name="T14" fmla="*/ 74 w 144"/>
              <a:gd name="T15" fmla="*/ 65 h 176"/>
              <a:gd name="T16" fmla="*/ 72 w 144"/>
              <a:gd name="T17" fmla="*/ 68 h 176"/>
              <a:gd name="T18" fmla="*/ 76 w 144"/>
              <a:gd name="T19" fmla="*/ 72 h 176"/>
              <a:gd name="T20" fmla="*/ 78 w 144"/>
              <a:gd name="T21" fmla="*/ 71 h 176"/>
              <a:gd name="T22" fmla="*/ 78 w 144"/>
              <a:gd name="T23" fmla="*/ 71 h 176"/>
              <a:gd name="T24" fmla="*/ 78 w 144"/>
              <a:gd name="T25" fmla="*/ 71 h 176"/>
              <a:gd name="T26" fmla="*/ 79 w 144"/>
              <a:gd name="T27" fmla="*/ 70 h 176"/>
              <a:gd name="T28" fmla="*/ 110 w 144"/>
              <a:gd name="T29" fmla="*/ 39 h 176"/>
              <a:gd name="T30" fmla="*/ 110 w 144"/>
              <a:gd name="T31" fmla="*/ 39 h 176"/>
              <a:gd name="T32" fmla="*/ 112 w 144"/>
              <a:gd name="T33" fmla="*/ 36 h 176"/>
              <a:gd name="T34" fmla="*/ 110 w 144"/>
              <a:gd name="T35" fmla="*/ 33 h 176"/>
              <a:gd name="T36" fmla="*/ 110 w 144"/>
              <a:gd name="T37" fmla="*/ 33 h 176"/>
              <a:gd name="T38" fmla="*/ 79 w 144"/>
              <a:gd name="T39" fmla="*/ 2 h 176"/>
              <a:gd name="T40" fmla="*/ 78 w 144"/>
              <a:gd name="T41" fmla="*/ 1 h 176"/>
              <a:gd name="T42" fmla="*/ 78 w 144"/>
              <a:gd name="T43" fmla="*/ 1 h 176"/>
              <a:gd name="T44" fmla="*/ 78 w 144"/>
              <a:gd name="T45" fmla="*/ 1 h 176"/>
              <a:gd name="T46" fmla="*/ 76 w 144"/>
              <a:gd name="T47" fmla="*/ 0 h 176"/>
              <a:gd name="T48" fmla="*/ 72 w 144"/>
              <a:gd name="T49" fmla="*/ 4 h 176"/>
              <a:gd name="T50" fmla="*/ 74 w 144"/>
              <a:gd name="T51" fmla="*/ 7 h 176"/>
              <a:gd name="T52" fmla="*/ 74 w 144"/>
              <a:gd name="T53" fmla="*/ 7 h 176"/>
              <a:gd name="T54" fmla="*/ 98 w 144"/>
              <a:gd name="T55" fmla="*/ 32 h 176"/>
              <a:gd name="T56" fmla="*/ 72 w 144"/>
              <a:gd name="T57" fmla="*/ 32 h 176"/>
              <a:gd name="T58" fmla="*/ 0 w 144"/>
              <a:gd name="T59" fmla="*/ 104 h 176"/>
              <a:gd name="T60" fmla="*/ 72 w 144"/>
              <a:gd name="T61" fmla="*/ 176 h 176"/>
              <a:gd name="T62" fmla="*/ 144 w 144"/>
              <a:gd name="T63" fmla="*/ 104 h 176"/>
              <a:gd name="T64" fmla="*/ 140 w 144"/>
              <a:gd name="T65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76">
                <a:moveTo>
                  <a:pt x="140" y="100"/>
                </a:moveTo>
                <a:cubicBezTo>
                  <a:pt x="138" y="100"/>
                  <a:pt x="136" y="102"/>
                  <a:pt x="136" y="104"/>
                </a:cubicBezTo>
                <a:cubicBezTo>
                  <a:pt x="136" y="139"/>
                  <a:pt x="107" y="168"/>
                  <a:pt x="72" y="168"/>
                </a:cubicBezTo>
                <a:cubicBezTo>
                  <a:pt x="37" y="168"/>
                  <a:pt x="8" y="139"/>
                  <a:pt x="8" y="104"/>
                </a:cubicBezTo>
                <a:cubicBezTo>
                  <a:pt x="8" y="69"/>
                  <a:pt x="37" y="40"/>
                  <a:pt x="72" y="40"/>
                </a:cubicBezTo>
                <a:cubicBezTo>
                  <a:pt x="98" y="40"/>
                  <a:pt x="98" y="40"/>
                  <a:pt x="98" y="40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3" y="65"/>
                  <a:pt x="72" y="67"/>
                  <a:pt x="72" y="68"/>
                </a:cubicBezTo>
                <a:cubicBezTo>
                  <a:pt x="72" y="70"/>
                  <a:pt x="74" y="72"/>
                  <a:pt x="76" y="72"/>
                </a:cubicBezTo>
                <a:cubicBezTo>
                  <a:pt x="77" y="72"/>
                  <a:pt x="78" y="72"/>
                  <a:pt x="78" y="71"/>
                </a:cubicBezTo>
                <a:cubicBezTo>
                  <a:pt x="78" y="71"/>
                  <a:pt x="78" y="71"/>
                  <a:pt x="78" y="71"/>
                </a:cubicBezTo>
                <a:cubicBezTo>
                  <a:pt x="78" y="71"/>
                  <a:pt x="78" y="71"/>
                  <a:pt x="78" y="71"/>
                </a:cubicBezTo>
                <a:cubicBezTo>
                  <a:pt x="79" y="71"/>
                  <a:pt x="79" y="71"/>
                  <a:pt x="79" y="70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1" y="39"/>
                  <a:pt x="112" y="37"/>
                  <a:pt x="112" y="36"/>
                </a:cubicBezTo>
                <a:cubicBezTo>
                  <a:pt x="112" y="35"/>
                  <a:pt x="111" y="33"/>
                  <a:pt x="110" y="33"/>
                </a:cubicBezTo>
                <a:cubicBezTo>
                  <a:pt x="110" y="33"/>
                  <a:pt x="110" y="33"/>
                  <a:pt x="110" y="33"/>
                </a:cubicBezTo>
                <a:cubicBezTo>
                  <a:pt x="79" y="2"/>
                  <a:pt x="79" y="2"/>
                  <a:pt x="79" y="2"/>
                </a:cubicBezTo>
                <a:cubicBezTo>
                  <a:pt x="79" y="1"/>
                  <a:pt x="79" y="1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78" y="0"/>
                  <a:pt x="77" y="0"/>
                  <a:pt x="76" y="0"/>
                </a:cubicBezTo>
                <a:cubicBezTo>
                  <a:pt x="74" y="0"/>
                  <a:pt x="72" y="2"/>
                  <a:pt x="72" y="4"/>
                </a:cubicBezTo>
                <a:cubicBezTo>
                  <a:pt x="72" y="5"/>
                  <a:pt x="73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98" y="32"/>
                  <a:pt x="98" y="32"/>
                  <a:pt x="98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102"/>
                  <a:pt x="142" y="100"/>
                  <a:pt x="140" y="10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299"/>
          <p:cNvSpPr>
            <a:spLocks noEditPoints="1"/>
          </p:cNvSpPr>
          <p:nvPr/>
        </p:nvSpPr>
        <p:spPr bwMode="auto">
          <a:xfrm>
            <a:off x="5374216" y="1731930"/>
            <a:ext cx="335898" cy="334275"/>
          </a:xfrm>
          <a:custGeom>
            <a:avLst/>
            <a:gdLst>
              <a:gd name="T0" fmla="*/ 112 w 176"/>
              <a:gd name="T1" fmla="*/ 144 h 176"/>
              <a:gd name="T2" fmla="*/ 109 w 176"/>
              <a:gd name="T3" fmla="*/ 145 h 176"/>
              <a:gd name="T4" fmla="*/ 92 w 176"/>
              <a:gd name="T5" fmla="*/ 162 h 176"/>
              <a:gd name="T6" fmla="*/ 92 w 176"/>
              <a:gd name="T7" fmla="*/ 68 h 176"/>
              <a:gd name="T8" fmla="*/ 88 w 176"/>
              <a:gd name="T9" fmla="*/ 64 h 176"/>
              <a:gd name="T10" fmla="*/ 84 w 176"/>
              <a:gd name="T11" fmla="*/ 68 h 176"/>
              <a:gd name="T12" fmla="*/ 84 w 176"/>
              <a:gd name="T13" fmla="*/ 162 h 176"/>
              <a:gd name="T14" fmla="*/ 67 w 176"/>
              <a:gd name="T15" fmla="*/ 145 h 176"/>
              <a:gd name="T16" fmla="*/ 64 w 176"/>
              <a:gd name="T17" fmla="*/ 144 h 176"/>
              <a:gd name="T18" fmla="*/ 60 w 176"/>
              <a:gd name="T19" fmla="*/ 148 h 176"/>
              <a:gd name="T20" fmla="*/ 61 w 176"/>
              <a:gd name="T21" fmla="*/ 151 h 176"/>
              <a:gd name="T22" fmla="*/ 85 w 176"/>
              <a:gd name="T23" fmla="*/ 175 h 176"/>
              <a:gd name="T24" fmla="*/ 88 w 176"/>
              <a:gd name="T25" fmla="*/ 176 h 176"/>
              <a:gd name="T26" fmla="*/ 91 w 176"/>
              <a:gd name="T27" fmla="*/ 175 h 176"/>
              <a:gd name="T28" fmla="*/ 115 w 176"/>
              <a:gd name="T29" fmla="*/ 151 h 176"/>
              <a:gd name="T30" fmla="*/ 116 w 176"/>
              <a:gd name="T31" fmla="*/ 148 h 176"/>
              <a:gd name="T32" fmla="*/ 112 w 176"/>
              <a:gd name="T33" fmla="*/ 144 h 176"/>
              <a:gd name="T34" fmla="*/ 152 w 176"/>
              <a:gd name="T35" fmla="*/ 51 h 176"/>
              <a:gd name="T36" fmla="*/ 152 w 176"/>
              <a:gd name="T37" fmla="*/ 48 h 176"/>
              <a:gd name="T38" fmla="*/ 104 w 176"/>
              <a:gd name="T39" fmla="*/ 0 h 176"/>
              <a:gd name="T40" fmla="*/ 62 w 176"/>
              <a:gd name="T41" fmla="*/ 26 h 176"/>
              <a:gd name="T42" fmla="*/ 52 w 176"/>
              <a:gd name="T43" fmla="*/ 24 h 176"/>
              <a:gd name="T44" fmla="*/ 24 w 176"/>
              <a:gd name="T45" fmla="*/ 52 h 176"/>
              <a:gd name="T46" fmla="*/ 25 w 176"/>
              <a:gd name="T47" fmla="*/ 58 h 176"/>
              <a:gd name="T48" fmla="*/ 0 w 176"/>
              <a:gd name="T49" fmla="*/ 92 h 176"/>
              <a:gd name="T50" fmla="*/ 36 w 176"/>
              <a:gd name="T51" fmla="*/ 128 h 176"/>
              <a:gd name="T52" fmla="*/ 72 w 176"/>
              <a:gd name="T53" fmla="*/ 128 h 176"/>
              <a:gd name="T54" fmla="*/ 76 w 176"/>
              <a:gd name="T55" fmla="*/ 124 h 176"/>
              <a:gd name="T56" fmla="*/ 72 w 176"/>
              <a:gd name="T57" fmla="*/ 120 h 176"/>
              <a:gd name="T58" fmla="*/ 36 w 176"/>
              <a:gd name="T59" fmla="*/ 120 h 176"/>
              <a:gd name="T60" fmla="*/ 8 w 176"/>
              <a:gd name="T61" fmla="*/ 92 h 176"/>
              <a:gd name="T62" fmla="*/ 27 w 176"/>
              <a:gd name="T63" fmla="*/ 65 h 176"/>
              <a:gd name="T64" fmla="*/ 34 w 176"/>
              <a:gd name="T65" fmla="*/ 63 h 176"/>
              <a:gd name="T66" fmla="*/ 32 w 176"/>
              <a:gd name="T67" fmla="*/ 56 h 176"/>
              <a:gd name="T68" fmla="*/ 32 w 176"/>
              <a:gd name="T69" fmla="*/ 52 h 176"/>
              <a:gd name="T70" fmla="*/ 52 w 176"/>
              <a:gd name="T71" fmla="*/ 32 h 176"/>
              <a:gd name="T72" fmla="*/ 59 w 176"/>
              <a:gd name="T73" fmla="*/ 33 h 176"/>
              <a:gd name="T74" fmla="*/ 65 w 176"/>
              <a:gd name="T75" fmla="*/ 36 h 176"/>
              <a:gd name="T76" fmla="*/ 69 w 176"/>
              <a:gd name="T77" fmla="*/ 29 h 176"/>
              <a:gd name="T78" fmla="*/ 104 w 176"/>
              <a:gd name="T79" fmla="*/ 8 h 176"/>
              <a:gd name="T80" fmla="*/ 144 w 176"/>
              <a:gd name="T81" fmla="*/ 48 h 176"/>
              <a:gd name="T82" fmla="*/ 144 w 176"/>
              <a:gd name="T83" fmla="*/ 50 h 176"/>
              <a:gd name="T84" fmla="*/ 144 w 176"/>
              <a:gd name="T85" fmla="*/ 51 h 176"/>
              <a:gd name="T86" fmla="*/ 143 w 176"/>
              <a:gd name="T87" fmla="*/ 56 h 176"/>
              <a:gd name="T88" fmla="*/ 149 w 176"/>
              <a:gd name="T89" fmla="*/ 59 h 176"/>
              <a:gd name="T90" fmla="*/ 168 w 176"/>
              <a:gd name="T91" fmla="*/ 88 h 176"/>
              <a:gd name="T92" fmla="*/ 136 w 176"/>
              <a:gd name="T93" fmla="*/ 120 h 176"/>
              <a:gd name="T94" fmla="*/ 104 w 176"/>
              <a:gd name="T95" fmla="*/ 120 h 176"/>
              <a:gd name="T96" fmla="*/ 100 w 176"/>
              <a:gd name="T97" fmla="*/ 124 h 176"/>
              <a:gd name="T98" fmla="*/ 104 w 176"/>
              <a:gd name="T99" fmla="*/ 128 h 176"/>
              <a:gd name="T100" fmla="*/ 136 w 176"/>
              <a:gd name="T101" fmla="*/ 128 h 176"/>
              <a:gd name="T102" fmla="*/ 176 w 176"/>
              <a:gd name="T103" fmla="*/ 88 h 176"/>
              <a:gd name="T104" fmla="*/ 152 w 176"/>
              <a:gd name="T105" fmla="*/ 5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12" y="144"/>
                </a:moveTo>
                <a:cubicBezTo>
                  <a:pt x="111" y="144"/>
                  <a:pt x="110" y="144"/>
                  <a:pt x="109" y="145"/>
                </a:cubicBezTo>
                <a:cubicBezTo>
                  <a:pt x="92" y="162"/>
                  <a:pt x="92" y="162"/>
                  <a:pt x="92" y="162"/>
                </a:cubicBezTo>
                <a:cubicBezTo>
                  <a:pt x="92" y="68"/>
                  <a:pt x="92" y="68"/>
                  <a:pt x="92" y="68"/>
                </a:cubicBezTo>
                <a:cubicBezTo>
                  <a:pt x="92" y="66"/>
                  <a:pt x="90" y="64"/>
                  <a:pt x="88" y="64"/>
                </a:cubicBezTo>
                <a:cubicBezTo>
                  <a:pt x="86" y="64"/>
                  <a:pt x="84" y="66"/>
                  <a:pt x="84" y="68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66" y="144"/>
                  <a:pt x="65" y="144"/>
                  <a:pt x="64" y="144"/>
                </a:cubicBezTo>
                <a:cubicBezTo>
                  <a:pt x="62" y="144"/>
                  <a:pt x="60" y="146"/>
                  <a:pt x="60" y="148"/>
                </a:cubicBezTo>
                <a:cubicBezTo>
                  <a:pt x="60" y="149"/>
                  <a:pt x="60" y="150"/>
                  <a:pt x="61" y="151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6" y="176"/>
                  <a:pt x="87" y="176"/>
                  <a:pt x="88" y="176"/>
                </a:cubicBezTo>
                <a:cubicBezTo>
                  <a:pt x="89" y="176"/>
                  <a:pt x="90" y="176"/>
                  <a:pt x="91" y="175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16" y="150"/>
                  <a:pt x="116" y="149"/>
                  <a:pt x="116" y="148"/>
                </a:cubicBezTo>
                <a:cubicBezTo>
                  <a:pt x="116" y="146"/>
                  <a:pt x="114" y="144"/>
                  <a:pt x="112" y="144"/>
                </a:cubicBezTo>
                <a:moveTo>
                  <a:pt x="152" y="51"/>
                </a:moveTo>
                <a:cubicBezTo>
                  <a:pt x="152" y="50"/>
                  <a:pt x="152" y="49"/>
                  <a:pt x="152" y="48"/>
                </a:cubicBezTo>
                <a:cubicBezTo>
                  <a:pt x="152" y="21"/>
                  <a:pt x="131" y="0"/>
                  <a:pt x="104" y="0"/>
                </a:cubicBezTo>
                <a:cubicBezTo>
                  <a:pt x="86" y="0"/>
                  <a:pt x="70" y="10"/>
                  <a:pt x="62" y="26"/>
                </a:cubicBezTo>
                <a:cubicBezTo>
                  <a:pt x="59" y="25"/>
                  <a:pt x="55" y="24"/>
                  <a:pt x="52" y="24"/>
                </a:cubicBezTo>
                <a:cubicBezTo>
                  <a:pt x="37" y="24"/>
                  <a:pt x="24" y="37"/>
                  <a:pt x="24" y="52"/>
                </a:cubicBezTo>
                <a:cubicBezTo>
                  <a:pt x="24" y="54"/>
                  <a:pt x="24" y="56"/>
                  <a:pt x="25" y="58"/>
                </a:cubicBezTo>
                <a:cubicBezTo>
                  <a:pt x="10" y="63"/>
                  <a:pt x="0" y="76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4" y="128"/>
                  <a:pt x="76" y="126"/>
                  <a:pt x="76" y="124"/>
                </a:cubicBezTo>
                <a:cubicBezTo>
                  <a:pt x="76" y="122"/>
                  <a:pt x="74" y="120"/>
                  <a:pt x="72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0"/>
                  <a:pt x="16" y="69"/>
                  <a:pt x="27" y="65"/>
                </a:cubicBezTo>
                <a:cubicBezTo>
                  <a:pt x="34" y="63"/>
                  <a:pt x="34" y="63"/>
                  <a:pt x="34" y="63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5"/>
                  <a:pt x="32" y="5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54" y="32"/>
                  <a:pt x="57" y="32"/>
                  <a:pt x="59" y="33"/>
                </a:cubicBezTo>
                <a:cubicBezTo>
                  <a:pt x="65" y="36"/>
                  <a:pt x="65" y="36"/>
                  <a:pt x="65" y="36"/>
                </a:cubicBezTo>
                <a:cubicBezTo>
                  <a:pt x="69" y="29"/>
                  <a:pt x="69" y="29"/>
                  <a:pt x="69" y="29"/>
                </a:cubicBezTo>
                <a:cubicBezTo>
                  <a:pt x="76" y="16"/>
                  <a:pt x="89" y="8"/>
                  <a:pt x="104" y="8"/>
                </a:cubicBezTo>
                <a:cubicBezTo>
                  <a:pt x="126" y="8"/>
                  <a:pt x="144" y="26"/>
                  <a:pt x="144" y="48"/>
                </a:cubicBezTo>
                <a:cubicBezTo>
                  <a:pt x="144" y="49"/>
                  <a:pt x="144" y="49"/>
                  <a:pt x="144" y="50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60" y="64"/>
                  <a:pt x="168" y="75"/>
                  <a:pt x="168" y="88"/>
                </a:cubicBezTo>
                <a:cubicBezTo>
                  <a:pt x="168" y="106"/>
                  <a:pt x="154" y="120"/>
                  <a:pt x="136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2" y="120"/>
                  <a:pt x="100" y="122"/>
                  <a:pt x="100" y="124"/>
                </a:cubicBezTo>
                <a:cubicBezTo>
                  <a:pt x="100" y="126"/>
                  <a:pt x="102" y="128"/>
                  <a:pt x="104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58" y="128"/>
                  <a:pt x="176" y="110"/>
                  <a:pt x="176" y="88"/>
                </a:cubicBezTo>
                <a:cubicBezTo>
                  <a:pt x="176" y="72"/>
                  <a:pt x="166" y="57"/>
                  <a:pt x="152" y="5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00"/>
          <p:cNvSpPr>
            <a:spLocks noEditPoints="1"/>
          </p:cNvSpPr>
          <p:nvPr/>
        </p:nvSpPr>
        <p:spPr bwMode="auto">
          <a:xfrm>
            <a:off x="6013557" y="1731930"/>
            <a:ext cx="334275" cy="334275"/>
          </a:xfrm>
          <a:custGeom>
            <a:avLst/>
            <a:gdLst>
              <a:gd name="T0" fmla="*/ 112 w 176"/>
              <a:gd name="T1" fmla="*/ 96 h 176"/>
              <a:gd name="T2" fmla="*/ 116 w 176"/>
              <a:gd name="T3" fmla="*/ 92 h 176"/>
              <a:gd name="T4" fmla="*/ 115 w 176"/>
              <a:gd name="T5" fmla="*/ 89 h 176"/>
              <a:gd name="T6" fmla="*/ 91 w 176"/>
              <a:gd name="T7" fmla="*/ 65 h 176"/>
              <a:gd name="T8" fmla="*/ 88 w 176"/>
              <a:gd name="T9" fmla="*/ 64 h 176"/>
              <a:gd name="T10" fmla="*/ 85 w 176"/>
              <a:gd name="T11" fmla="*/ 65 h 176"/>
              <a:gd name="T12" fmla="*/ 61 w 176"/>
              <a:gd name="T13" fmla="*/ 89 h 176"/>
              <a:gd name="T14" fmla="*/ 60 w 176"/>
              <a:gd name="T15" fmla="*/ 92 h 176"/>
              <a:gd name="T16" fmla="*/ 64 w 176"/>
              <a:gd name="T17" fmla="*/ 96 h 176"/>
              <a:gd name="T18" fmla="*/ 67 w 176"/>
              <a:gd name="T19" fmla="*/ 95 h 176"/>
              <a:gd name="T20" fmla="*/ 84 w 176"/>
              <a:gd name="T21" fmla="*/ 78 h 176"/>
              <a:gd name="T22" fmla="*/ 84 w 176"/>
              <a:gd name="T23" fmla="*/ 172 h 176"/>
              <a:gd name="T24" fmla="*/ 88 w 176"/>
              <a:gd name="T25" fmla="*/ 176 h 176"/>
              <a:gd name="T26" fmla="*/ 92 w 176"/>
              <a:gd name="T27" fmla="*/ 172 h 176"/>
              <a:gd name="T28" fmla="*/ 92 w 176"/>
              <a:gd name="T29" fmla="*/ 78 h 176"/>
              <a:gd name="T30" fmla="*/ 109 w 176"/>
              <a:gd name="T31" fmla="*/ 95 h 176"/>
              <a:gd name="T32" fmla="*/ 112 w 176"/>
              <a:gd name="T33" fmla="*/ 96 h 176"/>
              <a:gd name="T34" fmla="*/ 152 w 176"/>
              <a:gd name="T35" fmla="*/ 51 h 176"/>
              <a:gd name="T36" fmla="*/ 152 w 176"/>
              <a:gd name="T37" fmla="*/ 48 h 176"/>
              <a:gd name="T38" fmla="*/ 104 w 176"/>
              <a:gd name="T39" fmla="*/ 0 h 176"/>
              <a:gd name="T40" fmla="*/ 62 w 176"/>
              <a:gd name="T41" fmla="*/ 26 h 176"/>
              <a:gd name="T42" fmla="*/ 52 w 176"/>
              <a:gd name="T43" fmla="*/ 24 h 176"/>
              <a:gd name="T44" fmla="*/ 24 w 176"/>
              <a:gd name="T45" fmla="*/ 52 h 176"/>
              <a:gd name="T46" fmla="*/ 25 w 176"/>
              <a:gd name="T47" fmla="*/ 58 h 176"/>
              <a:gd name="T48" fmla="*/ 0 w 176"/>
              <a:gd name="T49" fmla="*/ 92 h 176"/>
              <a:gd name="T50" fmla="*/ 36 w 176"/>
              <a:gd name="T51" fmla="*/ 128 h 176"/>
              <a:gd name="T52" fmla="*/ 72 w 176"/>
              <a:gd name="T53" fmla="*/ 128 h 176"/>
              <a:gd name="T54" fmla="*/ 76 w 176"/>
              <a:gd name="T55" fmla="*/ 124 h 176"/>
              <a:gd name="T56" fmla="*/ 72 w 176"/>
              <a:gd name="T57" fmla="*/ 120 h 176"/>
              <a:gd name="T58" fmla="*/ 36 w 176"/>
              <a:gd name="T59" fmla="*/ 120 h 176"/>
              <a:gd name="T60" fmla="*/ 8 w 176"/>
              <a:gd name="T61" fmla="*/ 92 h 176"/>
              <a:gd name="T62" fmla="*/ 27 w 176"/>
              <a:gd name="T63" fmla="*/ 65 h 176"/>
              <a:gd name="T64" fmla="*/ 34 w 176"/>
              <a:gd name="T65" fmla="*/ 63 h 176"/>
              <a:gd name="T66" fmla="*/ 32 w 176"/>
              <a:gd name="T67" fmla="*/ 56 h 176"/>
              <a:gd name="T68" fmla="*/ 32 w 176"/>
              <a:gd name="T69" fmla="*/ 52 h 176"/>
              <a:gd name="T70" fmla="*/ 52 w 176"/>
              <a:gd name="T71" fmla="*/ 32 h 176"/>
              <a:gd name="T72" fmla="*/ 59 w 176"/>
              <a:gd name="T73" fmla="*/ 33 h 176"/>
              <a:gd name="T74" fmla="*/ 65 w 176"/>
              <a:gd name="T75" fmla="*/ 36 h 176"/>
              <a:gd name="T76" fmla="*/ 69 w 176"/>
              <a:gd name="T77" fmla="*/ 29 h 176"/>
              <a:gd name="T78" fmla="*/ 104 w 176"/>
              <a:gd name="T79" fmla="*/ 8 h 176"/>
              <a:gd name="T80" fmla="*/ 144 w 176"/>
              <a:gd name="T81" fmla="*/ 48 h 176"/>
              <a:gd name="T82" fmla="*/ 144 w 176"/>
              <a:gd name="T83" fmla="*/ 50 h 176"/>
              <a:gd name="T84" fmla="*/ 144 w 176"/>
              <a:gd name="T85" fmla="*/ 51 h 176"/>
              <a:gd name="T86" fmla="*/ 143 w 176"/>
              <a:gd name="T87" fmla="*/ 56 h 176"/>
              <a:gd name="T88" fmla="*/ 149 w 176"/>
              <a:gd name="T89" fmla="*/ 59 h 176"/>
              <a:gd name="T90" fmla="*/ 168 w 176"/>
              <a:gd name="T91" fmla="*/ 88 h 176"/>
              <a:gd name="T92" fmla="*/ 136 w 176"/>
              <a:gd name="T93" fmla="*/ 120 h 176"/>
              <a:gd name="T94" fmla="*/ 104 w 176"/>
              <a:gd name="T95" fmla="*/ 120 h 176"/>
              <a:gd name="T96" fmla="*/ 100 w 176"/>
              <a:gd name="T97" fmla="*/ 124 h 176"/>
              <a:gd name="T98" fmla="*/ 104 w 176"/>
              <a:gd name="T99" fmla="*/ 128 h 176"/>
              <a:gd name="T100" fmla="*/ 136 w 176"/>
              <a:gd name="T101" fmla="*/ 128 h 176"/>
              <a:gd name="T102" fmla="*/ 176 w 176"/>
              <a:gd name="T103" fmla="*/ 88 h 176"/>
              <a:gd name="T104" fmla="*/ 152 w 176"/>
              <a:gd name="T105" fmla="*/ 5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12" y="96"/>
                </a:moveTo>
                <a:cubicBezTo>
                  <a:pt x="114" y="96"/>
                  <a:pt x="116" y="94"/>
                  <a:pt x="116" y="92"/>
                </a:cubicBezTo>
                <a:cubicBezTo>
                  <a:pt x="116" y="91"/>
                  <a:pt x="116" y="90"/>
                  <a:pt x="115" y="89"/>
                </a:cubicBezTo>
                <a:cubicBezTo>
                  <a:pt x="91" y="65"/>
                  <a:pt x="91" y="65"/>
                  <a:pt x="91" y="65"/>
                </a:cubicBezTo>
                <a:cubicBezTo>
                  <a:pt x="90" y="64"/>
                  <a:pt x="89" y="64"/>
                  <a:pt x="88" y="64"/>
                </a:cubicBezTo>
                <a:cubicBezTo>
                  <a:pt x="87" y="64"/>
                  <a:pt x="86" y="64"/>
                  <a:pt x="85" y="65"/>
                </a:cubicBezTo>
                <a:cubicBezTo>
                  <a:pt x="61" y="89"/>
                  <a:pt x="61" y="89"/>
                  <a:pt x="61" y="89"/>
                </a:cubicBezTo>
                <a:cubicBezTo>
                  <a:pt x="60" y="90"/>
                  <a:pt x="60" y="91"/>
                  <a:pt x="60" y="92"/>
                </a:cubicBezTo>
                <a:cubicBezTo>
                  <a:pt x="60" y="94"/>
                  <a:pt x="62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4"/>
                  <a:pt x="86" y="176"/>
                  <a:pt x="88" y="176"/>
                </a:cubicBezTo>
                <a:cubicBezTo>
                  <a:pt x="90" y="176"/>
                  <a:pt x="92" y="174"/>
                  <a:pt x="92" y="172"/>
                </a:cubicBezTo>
                <a:cubicBezTo>
                  <a:pt x="92" y="78"/>
                  <a:pt x="92" y="78"/>
                  <a:pt x="92" y="78"/>
                </a:cubicBezTo>
                <a:cubicBezTo>
                  <a:pt x="109" y="95"/>
                  <a:pt x="109" y="95"/>
                  <a:pt x="109" y="95"/>
                </a:cubicBezTo>
                <a:cubicBezTo>
                  <a:pt x="110" y="96"/>
                  <a:pt x="111" y="96"/>
                  <a:pt x="112" y="96"/>
                </a:cubicBezTo>
                <a:moveTo>
                  <a:pt x="152" y="51"/>
                </a:moveTo>
                <a:cubicBezTo>
                  <a:pt x="152" y="50"/>
                  <a:pt x="152" y="49"/>
                  <a:pt x="152" y="48"/>
                </a:cubicBezTo>
                <a:cubicBezTo>
                  <a:pt x="152" y="21"/>
                  <a:pt x="131" y="0"/>
                  <a:pt x="104" y="0"/>
                </a:cubicBezTo>
                <a:cubicBezTo>
                  <a:pt x="86" y="0"/>
                  <a:pt x="70" y="10"/>
                  <a:pt x="62" y="26"/>
                </a:cubicBezTo>
                <a:cubicBezTo>
                  <a:pt x="59" y="25"/>
                  <a:pt x="55" y="24"/>
                  <a:pt x="52" y="24"/>
                </a:cubicBezTo>
                <a:cubicBezTo>
                  <a:pt x="37" y="24"/>
                  <a:pt x="24" y="37"/>
                  <a:pt x="24" y="52"/>
                </a:cubicBezTo>
                <a:cubicBezTo>
                  <a:pt x="24" y="54"/>
                  <a:pt x="24" y="56"/>
                  <a:pt x="25" y="58"/>
                </a:cubicBezTo>
                <a:cubicBezTo>
                  <a:pt x="10" y="63"/>
                  <a:pt x="0" y="76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4" y="128"/>
                  <a:pt x="76" y="126"/>
                  <a:pt x="76" y="124"/>
                </a:cubicBezTo>
                <a:cubicBezTo>
                  <a:pt x="76" y="122"/>
                  <a:pt x="74" y="120"/>
                  <a:pt x="72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0"/>
                  <a:pt x="16" y="69"/>
                  <a:pt x="27" y="65"/>
                </a:cubicBezTo>
                <a:cubicBezTo>
                  <a:pt x="34" y="63"/>
                  <a:pt x="34" y="63"/>
                  <a:pt x="34" y="63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5"/>
                  <a:pt x="32" y="5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54" y="32"/>
                  <a:pt x="57" y="32"/>
                  <a:pt x="59" y="33"/>
                </a:cubicBezTo>
                <a:cubicBezTo>
                  <a:pt x="65" y="36"/>
                  <a:pt x="65" y="36"/>
                  <a:pt x="65" y="36"/>
                </a:cubicBezTo>
                <a:cubicBezTo>
                  <a:pt x="69" y="29"/>
                  <a:pt x="69" y="29"/>
                  <a:pt x="69" y="29"/>
                </a:cubicBezTo>
                <a:cubicBezTo>
                  <a:pt x="76" y="16"/>
                  <a:pt x="89" y="8"/>
                  <a:pt x="104" y="8"/>
                </a:cubicBezTo>
                <a:cubicBezTo>
                  <a:pt x="126" y="8"/>
                  <a:pt x="144" y="26"/>
                  <a:pt x="144" y="48"/>
                </a:cubicBezTo>
                <a:cubicBezTo>
                  <a:pt x="144" y="49"/>
                  <a:pt x="144" y="49"/>
                  <a:pt x="144" y="50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60" y="64"/>
                  <a:pt x="168" y="75"/>
                  <a:pt x="168" y="88"/>
                </a:cubicBezTo>
                <a:cubicBezTo>
                  <a:pt x="168" y="106"/>
                  <a:pt x="154" y="120"/>
                  <a:pt x="136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2" y="120"/>
                  <a:pt x="100" y="122"/>
                  <a:pt x="100" y="124"/>
                </a:cubicBezTo>
                <a:cubicBezTo>
                  <a:pt x="100" y="126"/>
                  <a:pt x="102" y="128"/>
                  <a:pt x="104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58" y="128"/>
                  <a:pt x="176" y="110"/>
                  <a:pt x="176" y="88"/>
                </a:cubicBezTo>
                <a:cubicBezTo>
                  <a:pt x="176" y="72"/>
                  <a:pt x="166" y="57"/>
                  <a:pt x="152" y="5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01"/>
          <p:cNvSpPr>
            <a:spLocks noEditPoints="1"/>
          </p:cNvSpPr>
          <p:nvPr/>
        </p:nvSpPr>
        <p:spPr bwMode="auto">
          <a:xfrm>
            <a:off x="6652899" y="1754648"/>
            <a:ext cx="334275" cy="288839"/>
          </a:xfrm>
          <a:custGeom>
            <a:avLst/>
            <a:gdLst>
              <a:gd name="T0" fmla="*/ 86 w 176"/>
              <a:gd name="T1" fmla="*/ 101 h 152"/>
              <a:gd name="T2" fmla="*/ 85 w 176"/>
              <a:gd name="T3" fmla="*/ 100 h 152"/>
              <a:gd name="T4" fmla="*/ 69 w 176"/>
              <a:gd name="T5" fmla="*/ 96 h 152"/>
              <a:gd name="T6" fmla="*/ 64 w 176"/>
              <a:gd name="T7" fmla="*/ 102 h 152"/>
              <a:gd name="T8" fmla="*/ 73 w 176"/>
              <a:gd name="T9" fmla="*/ 105 h 152"/>
              <a:gd name="T10" fmla="*/ 79 w 176"/>
              <a:gd name="T11" fmla="*/ 146 h 152"/>
              <a:gd name="T12" fmla="*/ 72 w 176"/>
              <a:gd name="T13" fmla="*/ 124 h 152"/>
              <a:gd name="T14" fmla="*/ 76 w 176"/>
              <a:gd name="T15" fmla="*/ 120 h 152"/>
              <a:gd name="T16" fmla="*/ 82 w 176"/>
              <a:gd name="T17" fmla="*/ 124 h 152"/>
              <a:gd name="T18" fmla="*/ 88 w 176"/>
              <a:gd name="T19" fmla="*/ 105 h 152"/>
              <a:gd name="T20" fmla="*/ 152 w 176"/>
              <a:gd name="T21" fmla="*/ 51 h 152"/>
              <a:gd name="T22" fmla="*/ 104 w 176"/>
              <a:gd name="T23" fmla="*/ 0 h 152"/>
              <a:gd name="T24" fmla="*/ 52 w 176"/>
              <a:gd name="T25" fmla="*/ 24 h 152"/>
              <a:gd name="T26" fmla="*/ 25 w 176"/>
              <a:gd name="T27" fmla="*/ 58 h 152"/>
              <a:gd name="T28" fmla="*/ 36 w 176"/>
              <a:gd name="T29" fmla="*/ 128 h 152"/>
              <a:gd name="T30" fmla="*/ 56 w 176"/>
              <a:gd name="T31" fmla="*/ 124 h 152"/>
              <a:gd name="T32" fmla="*/ 36 w 176"/>
              <a:gd name="T33" fmla="*/ 120 h 152"/>
              <a:gd name="T34" fmla="*/ 27 w 176"/>
              <a:gd name="T35" fmla="*/ 65 h 152"/>
              <a:gd name="T36" fmla="*/ 32 w 176"/>
              <a:gd name="T37" fmla="*/ 56 h 152"/>
              <a:gd name="T38" fmla="*/ 52 w 176"/>
              <a:gd name="T39" fmla="*/ 32 h 152"/>
              <a:gd name="T40" fmla="*/ 65 w 176"/>
              <a:gd name="T41" fmla="*/ 36 h 152"/>
              <a:gd name="T42" fmla="*/ 104 w 176"/>
              <a:gd name="T43" fmla="*/ 8 h 152"/>
              <a:gd name="T44" fmla="*/ 144 w 176"/>
              <a:gd name="T45" fmla="*/ 50 h 152"/>
              <a:gd name="T46" fmla="*/ 143 w 176"/>
              <a:gd name="T47" fmla="*/ 56 h 152"/>
              <a:gd name="T48" fmla="*/ 168 w 176"/>
              <a:gd name="T49" fmla="*/ 88 h 152"/>
              <a:gd name="T50" fmla="*/ 124 w 176"/>
              <a:gd name="T51" fmla="*/ 120 h 152"/>
              <a:gd name="T52" fmla="*/ 124 w 176"/>
              <a:gd name="T53" fmla="*/ 128 h 152"/>
              <a:gd name="T54" fmla="*/ 176 w 176"/>
              <a:gd name="T55" fmla="*/ 88 h 152"/>
              <a:gd name="T56" fmla="*/ 109 w 176"/>
              <a:gd name="T57" fmla="*/ 144 h 152"/>
              <a:gd name="T58" fmla="*/ 112 w 176"/>
              <a:gd name="T59" fmla="*/ 124 h 152"/>
              <a:gd name="T60" fmla="*/ 95 w 176"/>
              <a:gd name="T61" fmla="*/ 110 h 152"/>
              <a:gd name="T62" fmla="*/ 98 w 176"/>
              <a:gd name="T63" fmla="*/ 136 h 152"/>
              <a:gd name="T64" fmla="*/ 100 w 176"/>
              <a:gd name="T65" fmla="*/ 125 h 152"/>
              <a:gd name="T66" fmla="*/ 92 w 176"/>
              <a:gd name="T67" fmla="*/ 126 h 152"/>
              <a:gd name="T68" fmla="*/ 88 w 176"/>
              <a:gd name="T69" fmla="*/ 146 h 152"/>
              <a:gd name="T70" fmla="*/ 91 w 176"/>
              <a:gd name="T71" fmla="*/ 148 h 152"/>
              <a:gd name="T72" fmla="*/ 107 w 176"/>
              <a:gd name="T73" fmla="*/ 152 h 152"/>
              <a:gd name="T74" fmla="*/ 112 w 176"/>
              <a:gd name="T75" fmla="*/ 14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52">
                <a:moveTo>
                  <a:pt x="88" y="102"/>
                </a:moveTo>
                <a:cubicBezTo>
                  <a:pt x="87" y="101"/>
                  <a:pt x="86" y="101"/>
                  <a:pt x="86" y="101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69" y="96"/>
                  <a:pt x="69" y="96"/>
                  <a:pt x="69" y="96"/>
                </a:cubicBezTo>
                <a:cubicBezTo>
                  <a:pt x="69" y="96"/>
                  <a:pt x="69" y="96"/>
                  <a:pt x="69" y="96"/>
                </a:cubicBezTo>
                <a:cubicBezTo>
                  <a:pt x="68" y="96"/>
                  <a:pt x="67" y="96"/>
                  <a:pt x="66" y="97"/>
                </a:cubicBezTo>
                <a:cubicBezTo>
                  <a:pt x="64" y="98"/>
                  <a:pt x="63" y="100"/>
                  <a:pt x="64" y="102"/>
                </a:cubicBezTo>
                <a:cubicBezTo>
                  <a:pt x="65" y="103"/>
                  <a:pt x="66" y="104"/>
                  <a:pt x="67" y="104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68" y="110"/>
                  <a:pt x="64" y="116"/>
                  <a:pt x="64" y="124"/>
                </a:cubicBezTo>
                <a:cubicBezTo>
                  <a:pt x="64" y="134"/>
                  <a:pt x="70" y="143"/>
                  <a:pt x="79" y="146"/>
                </a:cubicBezTo>
                <a:cubicBezTo>
                  <a:pt x="81" y="138"/>
                  <a:pt x="81" y="138"/>
                  <a:pt x="81" y="138"/>
                </a:cubicBezTo>
                <a:cubicBezTo>
                  <a:pt x="76" y="136"/>
                  <a:pt x="72" y="130"/>
                  <a:pt x="72" y="124"/>
                </a:cubicBezTo>
                <a:cubicBezTo>
                  <a:pt x="72" y="119"/>
                  <a:pt x="74" y="114"/>
                  <a:pt x="78" y="111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6" y="121"/>
                  <a:pt x="76" y="122"/>
                  <a:pt x="76" y="123"/>
                </a:cubicBezTo>
                <a:cubicBezTo>
                  <a:pt x="78" y="125"/>
                  <a:pt x="80" y="125"/>
                  <a:pt x="82" y="124"/>
                </a:cubicBezTo>
                <a:cubicBezTo>
                  <a:pt x="83" y="124"/>
                  <a:pt x="84" y="123"/>
                  <a:pt x="84" y="122"/>
                </a:cubicBezTo>
                <a:cubicBezTo>
                  <a:pt x="88" y="105"/>
                  <a:pt x="88" y="105"/>
                  <a:pt x="88" y="105"/>
                </a:cubicBezTo>
                <a:cubicBezTo>
                  <a:pt x="88" y="104"/>
                  <a:pt x="88" y="103"/>
                  <a:pt x="88" y="102"/>
                </a:cubicBezTo>
                <a:moveTo>
                  <a:pt x="152" y="51"/>
                </a:moveTo>
                <a:cubicBezTo>
                  <a:pt x="152" y="50"/>
                  <a:pt x="152" y="49"/>
                  <a:pt x="152" y="48"/>
                </a:cubicBezTo>
                <a:cubicBezTo>
                  <a:pt x="152" y="21"/>
                  <a:pt x="131" y="0"/>
                  <a:pt x="104" y="0"/>
                </a:cubicBezTo>
                <a:cubicBezTo>
                  <a:pt x="86" y="0"/>
                  <a:pt x="70" y="10"/>
                  <a:pt x="62" y="26"/>
                </a:cubicBezTo>
                <a:cubicBezTo>
                  <a:pt x="59" y="25"/>
                  <a:pt x="55" y="24"/>
                  <a:pt x="52" y="24"/>
                </a:cubicBezTo>
                <a:cubicBezTo>
                  <a:pt x="37" y="24"/>
                  <a:pt x="24" y="37"/>
                  <a:pt x="24" y="52"/>
                </a:cubicBezTo>
                <a:cubicBezTo>
                  <a:pt x="24" y="54"/>
                  <a:pt x="24" y="56"/>
                  <a:pt x="25" y="58"/>
                </a:cubicBezTo>
                <a:cubicBezTo>
                  <a:pt x="10" y="63"/>
                  <a:pt x="0" y="76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4" y="128"/>
                  <a:pt x="56" y="126"/>
                  <a:pt x="56" y="124"/>
                </a:cubicBezTo>
                <a:cubicBezTo>
                  <a:pt x="56" y="122"/>
                  <a:pt x="54" y="120"/>
                  <a:pt x="52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0"/>
                  <a:pt x="16" y="69"/>
                  <a:pt x="27" y="65"/>
                </a:cubicBezTo>
                <a:cubicBezTo>
                  <a:pt x="34" y="63"/>
                  <a:pt x="34" y="63"/>
                  <a:pt x="34" y="63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5"/>
                  <a:pt x="32" y="5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54" y="32"/>
                  <a:pt x="57" y="32"/>
                  <a:pt x="59" y="33"/>
                </a:cubicBezTo>
                <a:cubicBezTo>
                  <a:pt x="65" y="36"/>
                  <a:pt x="65" y="36"/>
                  <a:pt x="65" y="36"/>
                </a:cubicBezTo>
                <a:cubicBezTo>
                  <a:pt x="69" y="29"/>
                  <a:pt x="69" y="29"/>
                  <a:pt x="69" y="29"/>
                </a:cubicBezTo>
                <a:cubicBezTo>
                  <a:pt x="76" y="16"/>
                  <a:pt x="89" y="8"/>
                  <a:pt x="104" y="8"/>
                </a:cubicBezTo>
                <a:cubicBezTo>
                  <a:pt x="126" y="8"/>
                  <a:pt x="144" y="26"/>
                  <a:pt x="144" y="48"/>
                </a:cubicBezTo>
                <a:cubicBezTo>
                  <a:pt x="144" y="49"/>
                  <a:pt x="144" y="49"/>
                  <a:pt x="144" y="50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60" y="64"/>
                  <a:pt x="168" y="75"/>
                  <a:pt x="168" y="88"/>
                </a:cubicBezTo>
                <a:cubicBezTo>
                  <a:pt x="168" y="106"/>
                  <a:pt x="154" y="120"/>
                  <a:pt x="136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58" y="128"/>
                  <a:pt x="176" y="110"/>
                  <a:pt x="176" y="88"/>
                </a:cubicBezTo>
                <a:cubicBezTo>
                  <a:pt x="176" y="72"/>
                  <a:pt x="166" y="57"/>
                  <a:pt x="152" y="51"/>
                </a:cubicBezTo>
                <a:moveTo>
                  <a:pt x="109" y="144"/>
                </a:moveTo>
                <a:cubicBezTo>
                  <a:pt x="103" y="143"/>
                  <a:pt x="103" y="143"/>
                  <a:pt x="103" y="143"/>
                </a:cubicBezTo>
                <a:cubicBezTo>
                  <a:pt x="108" y="138"/>
                  <a:pt x="112" y="132"/>
                  <a:pt x="112" y="124"/>
                </a:cubicBezTo>
                <a:cubicBezTo>
                  <a:pt x="112" y="114"/>
                  <a:pt x="106" y="106"/>
                  <a:pt x="98" y="102"/>
                </a:cubicBezTo>
                <a:cubicBezTo>
                  <a:pt x="95" y="110"/>
                  <a:pt x="95" y="110"/>
                  <a:pt x="95" y="110"/>
                </a:cubicBezTo>
                <a:cubicBezTo>
                  <a:pt x="100" y="113"/>
                  <a:pt x="104" y="118"/>
                  <a:pt x="104" y="124"/>
                </a:cubicBezTo>
                <a:cubicBezTo>
                  <a:pt x="104" y="129"/>
                  <a:pt x="102" y="133"/>
                  <a:pt x="98" y="136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0" y="127"/>
                  <a:pt x="100" y="126"/>
                  <a:pt x="100" y="125"/>
                </a:cubicBezTo>
                <a:cubicBezTo>
                  <a:pt x="99" y="123"/>
                  <a:pt x="96" y="123"/>
                  <a:pt x="94" y="124"/>
                </a:cubicBezTo>
                <a:cubicBezTo>
                  <a:pt x="93" y="124"/>
                  <a:pt x="93" y="125"/>
                  <a:pt x="92" y="126"/>
                </a:cubicBezTo>
                <a:cubicBezTo>
                  <a:pt x="88" y="143"/>
                  <a:pt x="88" y="143"/>
                  <a:pt x="88" y="143"/>
                </a:cubicBezTo>
                <a:cubicBezTo>
                  <a:pt x="88" y="144"/>
                  <a:pt x="88" y="145"/>
                  <a:pt x="88" y="146"/>
                </a:cubicBezTo>
                <a:cubicBezTo>
                  <a:pt x="89" y="147"/>
                  <a:pt x="90" y="147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107" y="152"/>
                  <a:pt x="107" y="152"/>
                  <a:pt x="107" y="152"/>
                </a:cubicBezTo>
                <a:cubicBezTo>
                  <a:pt x="108" y="152"/>
                  <a:pt x="109" y="152"/>
                  <a:pt x="110" y="152"/>
                </a:cubicBezTo>
                <a:cubicBezTo>
                  <a:pt x="112" y="151"/>
                  <a:pt x="113" y="148"/>
                  <a:pt x="112" y="146"/>
                </a:cubicBezTo>
                <a:cubicBezTo>
                  <a:pt x="111" y="145"/>
                  <a:pt x="110" y="145"/>
                  <a:pt x="109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02"/>
          <p:cNvSpPr>
            <a:spLocks noEditPoints="1"/>
          </p:cNvSpPr>
          <p:nvPr/>
        </p:nvSpPr>
        <p:spPr bwMode="auto">
          <a:xfrm>
            <a:off x="7292240" y="1731930"/>
            <a:ext cx="334275" cy="334275"/>
          </a:xfrm>
          <a:custGeom>
            <a:avLst/>
            <a:gdLst>
              <a:gd name="T0" fmla="*/ 24 w 176"/>
              <a:gd name="T1" fmla="*/ 128 h 176"/>
              <a:gd name="T2" fmla="*/ 0 w 176"/>
              <a:gd name="T3" fmla="*/ 152 h 176"/>
              <a:gd name="T4" fmla="*/ 24 w 176"/>
              <a:gd name="T5" fmla="*/ 176 h 176"/>
              <a:gd name="T6" fmla="*/ 48 w 176"/>
              <a:gd name="T7" fmla="*/ 152 h 176"/>
              <a:gd name="T8" fmla="*/ 24 w 176"/>
              <a:gd name="T9" fmla="*/ 128 h 176"/>
              <a:gd name="T10" fmla="*/ 24 w 176"/>
              <a:gd name="T11" fmla="*/ 168 h 176"/>
              <a:gd name="T12" fmla="*/ 8 w 176"/>
              <a:gd name="T13" fmla="*/ 152 h 176"/>
              <a:gd name="T14" fmla="*/ 24 w 176"/>
              <a:gd name="T15" fmla="*/ 136 h 176"/>
              <a:gd name="T16" fmla="*/ 40 w 176"/>
              <a:gd name="T17" fmla="*/ 152 h 176"/>
              <a:gd name="T18" fmla="*/ 24 w 176"/>
              <a:gd name="T19" fmla="*/ 168 h 176"/>
              <a:gd name="T20" fmla="*/ 4 w 176"/>
              <a:gd name="T21" fmla="*/ 40 h 176"/>
              <a:gd name="T22" fmla="*/ 0 w 176"/>
              <a:gd name="T23" fmla="*/ 44 h 176"/>
              <a:gd name="T24" fmla="*/ 4 w 176"/>
              <a:gd name="T25" fmla="*/ 48 h 176"/>
              <a:gd name="T26" fmla="*/ 128 w 176"/>
              <a:gd name="T27" fmla="*/ 172 h 176"/>
              <a:gd name="T28" fmla="*/ 132 w 176"/>
              <a:gd name="T29" fmla="*/ 176 h 176"/>
              <a:gd name="T30" fmla="*/ 136 w 176"/>
              <a:gd name="T31" fmla="*/ 172 h 176"/>
              <a:gd name="T32" fmla="*/ 4 w 176"/>
              <a:gd name="T33" fmla="*/ 40 h 176"/>
              <a:gd name="T34" fmla="*/ 4 w 176"/>
              <a:gd name="T35" fmla="*/ 80 h 176"/>
              <a:gd name="T36" fmla="*/ 0 w 176"/>
              <a:gd name="T37" fmla="*/ 84 h 176"/>
              <a:gd name="T38" fmla="*/ 4 w 176"/>
              <a:gd name="T39" fmla="*/ 88 h 176"/>
              <a:gd name="T40" fmla="*/ 88 w 176"/>
              <a:gd name="T41" fmla="*/ 172 h 176"/>
              <a:gd name="T42" fmla="*/ 92 w 176"/>
              <a:gd name="T43" fmla="*/ 176 h 176"/>
              <a:gd name="T44" fmla="*/ 96 w 176"/>
              <a:gd name="T45" fmla="*/ 172 h 176"/>
              <a:gd name="T46" fmla="*/ 4 w 176"/>
              <a:gd name="T47" fmla="*/ 80 h 176"/>
              <a:gd name="T48" fmla="*/ 4 w 176"/>
              <a:gd name="T49" fmla="*/ 0 h 176"/>
              <a:gd name="T50" fmla="*/ 0 w 176"/>
              <a:gd name="T51" fmla="*/ 4 h 176"/>
              <a:gd name="T52" fmla="*/ 4 w 176"/>
              <a:gd name="T53" fmla="*/ 8 h 176"/>
              <a:gd name="T54" fmla="*/ 168 w 176"/>
              <a:gd name="T55" fmla="*/ 172 h 176"/>
              <a:gd name="T56" fmla="*/ 172 w 176"/>
              <a:gd name="T57" fmla="*/ 176 h 176"/>
              <a:gd name="T58" fmla="*/ 176 w 176"/>
              <a:gd name="T59" fmla="*/ 172 h 176"/>
              <a:gd name="T60" fmla="*/ 4 w 176"/>
              <a:gd name="T6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" h="176">
                <a:moveTo>
                  <a:pt x="24" y="128"/>
                </a:moveTo>
                <a:cubicBezTo>
                  <a:pt x="11" y="128"/>
                  <a:pt x="0" y="139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37" y="176"/>
                  <a:pt x="48" y="165"/>
                  <a:pt x="48" y="152"/>
                </a:cubicBezTo>
                <a:cubicBezTo>
                  <a:pt x="48" y="139"/>
                  <a:pt x="37" y="128"/>
                  <a:pt x="24" y="128"/>
                </a:cubicBezTo>
                <a:moveTo>
                  <a:pt x="24" y="168"/>
                </a:moveTo>
                <a:cubicBezTo>
                  <a:pt x="15" y="168"/>
                  <a:pt x="8" y="161"/>
                  <a:pt x="8" y="152"/>
                </a:cubicBezTo>
                <a:cubicBezTo>
                  <a:pt x="8" y="143"/>
                  <a:pt x="15" y="136"/>
                  <a:pt x="24" y="136"/>
                </a:cubicBezTo>
                <a:cubicBezTo>
                  <a:pt x="33" y="136"/>
                  <a:pt x="40" y="143"/>
                  <a:pt x="40" y="152"/>
                </a:cubicBezTo>
                <a:cubicBezTo>
                  <a:pt x="40" y="161"/>
                  <a:pt x="33" y="168"/>
                  <a:pt x="24" y="168"/>
                </a:cubicBezTo>
                <a:moveTo>
                  <a:pt x="4" y="40"/>
                </a:moveTo>
                <a:cubicBezTo>
                  <a:pt x="2" y="40"/>
                  <a:pt x="0" y="42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72" y="48"/>
                  <a:pt x="128" y="104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4" y="176"/>
                  <a:pt x="136" y="174"/>
                  <a:pt x="136" y="172"/>
                </a:cubicBezTo>
                <a:cubicBezTo>
                  <a:pt x="136" y="99"/>
                  <a:pt x="77" y="40"/>
                  <a:pt x="4" y="40"/>
                </a:cubicBezTo>
                <a:moveTo>
                  <a:pt x="4" y="80"/>
                </a:moveTo>
                <a:cubicBezTo>
                  <a:pt x="2" y="80"/>
                  <a:pt x="0" y="82"/>
                  <a:pt x="0" y="84"/>
                </a:cubicBezTo>
                <a:cubicBezTo>
                  <a:pt x="0" y="86"/>
                  <a:pt x="2" y="88"/>
                  <a:pt x="4" y="88"/>
                </a:cubicBezTo>
                <a:cubicBezTo>
                  <a:pt x="50" y="88"/>
                  <a:pt x="88" y="126"/>
                  <a:pt x="88" y="172"/>
                </a:cubicBezTo>
                <a:cubicBezTo>
                  <a:pt x="88" y="174"/>
                  <a:pt x="90" y="176"/>
                  <a:pt x="92" y="176"/>
                </a:cubicBezTo>
                <a:cubicBezTo>
                  <a:pt x="94" y="176"/>
                  <a:pt x="96" y="174"/>
                  <a:pt x="96" y="172"/>
                </a:cubicBezTo>
                <a:cubicBezTo>
                  <a:pt x="96" y="121"/>
                  <a:pt x="55" y="80"/>
                  <a:pt x="4" y="80"/>
                </a:cubicBezTo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95" y="8"/>
                  <a:pt x="168" y="81"/>
                  <a:pt x="168" y="172"/>
                </a:cubicBezTo>
                <a:cubicBezTo>
                  <a:pt x="168" y="174"/>
                  <a:pt x="170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77"/>
                  <a:pt x="99" y="0"/>
                  <a:pt x="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303"/>
          <p:cNvSpPr>
            <a:spLocks noEditPoints="1"/>
          </p:cNvSpPr>
          <p:nvPr/>
        </p:nvSpPr>
        <p:spPr bwMode="auto">
          <a:xfrm>
            <a:off x="1539791" y="2371271"/>
            <a:ext cx="335898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48 w 176"/>
              <a:gd name="T37" fmla="*/ 36 h 176"/>
              <a:gd name="T38" fmla="*/ 40 w 176"/>
              <a:gd name="T39" fmla="*/ 36 h 176"/>
              <a:gd name="T40" fmla="*/ 36 w 176"/>
              <a:gd name="T41" fmla="*/ 40 h 176"/>
              <a:gd name="T42" fmla="*/ 40 w 176"/>
              <a:gd name="T43" fmla="*/ 44 h 176"/>
              <a:gd name="T44" fmla="*/ 48 w 176"/>
              <a:gd name="T45" fmla="*/ 44 h 176"/>
              <a:gd name="T46" fmla="*/ 132 w 176"/>
              <a:gd name="T47" fmla="*/ 128 h 176"/>
              <a:gd name="T48" fmla="*/ 132 w 176"/>
              <a:gd name="T49" fmla="*/ 136 h 176"/>
              <a:gd name="T50" fmla="*/ 136 w 176"/>
              <a:gd name="T51" fmla="*/ 140 h 176"/>
              <a:gd name="T52" fmla="*/ 140 w 176"/>
              <a:gd name="T53" fmla="*/ 136 h 176"/>
              <a:gd name="T54" fmla="*/ 140 w 176"/>
              <a:gd name="T55" fmla="*/ 128 h 176"/>
              <a:gd name="T56" fmla="*/ 48 w 176"/>
              <a:gd name="T57" fmla="*/ 36 h 176"/>
              <a:gd name="T58" fmla="*/ 52 w 176"/>
              <a:gd name="T59" fmla="*/ 108 h 176"/>
              <a:gd name="T60" fmla="*/ 36 w 176"/>
              <a:gd name="T61" fmla="*/ 124 h 176"/>
              <a:gd name="T62" fmla="*/ 52 w 176"/>
              <a:gd name="T63" fmla="*/ 140 h 176"/>
              <a:gd name="T64" fmla="*/ 68 w 176"/>
              <a:gd name="T65" fmla="*/ 124 h 176"/>
              <a:gd name="T66" fmla="*/ 52 w 176"/>
              <a:gd name="T67" fmla="*/ 108 h 176"/>
              <a:gd name="T68" fmla="*/ 52 w 176"/>
              <a:gd name="T69" fmla="*/ 132 h 176"/>
              <a:gd name="T70" fmla="*/ 44 w 176"/>
              <a:gd name="T71" fmla="*/ 124 h 176"/>
              <a:gd name="T72" fmla="*/ 52 w 176"/>
              <a:gd name="T73" fmla="*/ 116 h 176"/>
              <a:gd name="T74" fmla="*/ 60 w 176"/>
              <a:gd name="T75" fmla="*/ 124 h 176"/>
              <a:gd name="T76" fmla="*/ 52 w 176"/>
              <a:gd name="T77" fmla="*/ 132 h 176"/>
              <a:gd name="T78" fmla="*/ 48 w 176"/>
              <a:gd name="T79" fmla="*/ 60 h 176"/>
              <a:gd name="T80" fmla="*/ 40 w 176"/>
              <a:gd name="T81" fmla="*/ 60 h 176"/>
              <a:gd name="T82" fmla="*/ 36 w 176"/>
              <a:gd name="T83" fmla="*/ 64 h 176"/>
              <a:gd name="T84" fmla="*/ 40 w 176"/>
              <a:gd name="T85" fmla="*/ 68 h 176"/>
              <a:gd name="T86" fmla="*/ 48 w 176"/>
              <a:gd name="T87" fmla="*/ 68 h 176"/>
              <a:gd name="T88" fmla="*/ 108 w 176"/>
              <a:gd name="T89" fmla="*/ 128 h 176"/>
              <a:gd name="T90" fmla="*/ 108 w 176"/>
              <a:gd name="T91" fmla="*/ 136 h 176"/>
              <a:gd name="T92" fmla="*/ 112 w 176"/>
              <a:gd name="T93" fmla="*/ 140 h 176"/>
              <a:gd name="T94" fmla="*/ 116 w 176"/>
              <a:gd name="T95" fmla="*/ 136 h 176"/>
              <a:gd name="T96" fmla="*/ 116 w 176"/>
              <a:gd name="T97" fmla="*/ 128 h 176"/>
              <a:gd name="T98" fmla="*/ 48 w 176"/>
              <a:gd name="T99" fmla="*/ 60 h 176"/>
              <a:gd name="T100" fmla="*/ 48 w 176"/>
              <a:gd name="T101" fmla="*/ 84 h 176"/>
              <a:gd name="T102" fmla="*/ 40 w 176"/>
              <a:gd name="T103" fmla="*/ 84 h 176"/>
              <a:gd name="T104" fmla="*/ 36 w 176"/>
              <a:gd name="T105" fmla="*/ 88 h 176"/>
              <a:gd name="T106" fmla="*/ 40 w 176"/>
              <a:gd name="T107" fmla="*/ 92 h 176"/>
              <a:gd name="T108" fmla="*/ 48 w 176"/>
              <a:gd name="T109" fmla="*/ 92 h 176"/>
              <a:gd name="T110" fmla="*/ 84 w 176"/>
              <a:gd name="T111" fmla="*/ 128 h 176"/>
              <a:gd name="T112" fmla="*/ 84 w 176"/>
              <a:gd name="T113" fmla="*/ 136 h 176"/>
              <a:gd name="T114" fmla="*/ 88 w 176"/>
              <a:gd name="T115" fmla="*/ 140 h 176"/>
              <a:gd name="T116" fmla="*/ 92 w 176"/>
              <a:gd name="T117" fmla="*/ 136 h 176"/>
              <a:gd name="T118" fmla="*/ 92 w 176"/>
              <a:gd name="T119" fmla="*/ 128 h 176"/>
              <a:gd name="T120" fmla="*/ 48 w 176"/>
              <a:gd name="T121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48" y="36"/>
                </a:moveTo>
                <a:cubicBezTo>
                  <a:pt x="40" y="36"/>
                  <a:pt x="40" y="36"/>
                  <a:pt x="40" y="36"/>
                </a:cubicBezTo>
                <a:cubicBezTo>
                  <a:pt x="38" y="36"/>
                  <a:pt x="36" y="38"/>
                  <a:pt x="36" y="40"/>
                </a:cubicBezTo>
                <a:cubicBezTo>
                  <a:pt x="36" y="42"/>
                  <a:pt x="38" y="44"/>
                  <a:pt x="40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94" y="44"/>
                  <a:pt x="132" y="82"/>
                  <a:pt x="132" y="128"/>
                </a:cubicBezTo>
                <a:cubicBezTo>
                  <a:pt x="132" y="136"/>
                  <a:pt x="132" y="136"/>
                  <a:pt x="132" y="136"/>
                </a:cubicBezTo>
                <a:cubicBezTo>
                  <a:pt x="132" y="138"/>
                  <a:pt x="134" y="140"/>
                  <a:pt x="136" y="140"/>
                </a:cubicBezTo>
                <a:cubicBezTo>
                  <a:pt x="138" y="140"/>
                  <a:pt x="140" y="138"/>
                  <a:pt x="140" y="136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0" y="77"/>
                  <a:pt x="99" y="36"/>
                  <a:pt x="48" y="36"/>
                </a:cubicBezTo>
                <a:moveTo>
                  <a:pt x="52" y="108"/>
                </a:moveTo>
                <a:cubicBezTo>
                  <a:pt x="43" y="108"/>
                  <a:pt x="36" y="115"/>
                  <a:pt x="36" y="124"/>
                </a:cubicBezTo>
                <a:cubicBezTo>
                  <a:pt x="36" y="133"/>
                  <a:pt x="43" y="140"/>
                  <a:pt x="52" y="140"/>
                </a:cubicBezTo>
                <a:cubicBezTo>
                  <a:pt x="61" y="140"/>
                  <a:pt x="68" y="133"/>
                  <a:pt x="68" y="124"/>
                </a:cubicBezTo>
                <a:cubicBezTo>
                  <a:pt x="68" y="115"/>
                  <a:pt x="61" y="108"/>
                  <a:pt x="52" y="108"/>
                </a:cubicBezTo>
                <a:moveTo>
                  <a:pt x="52" y="132"/>
                </a:moveTo>
                <a:cubicBezTo>
                  <a:pt x="48" y="132"/>
                  <a:pt x="44" y="128"/>
                  <a:pt x="44" y="124"/>
                </a:cubicBezTo>
                <a:cubicBezTo>
                  <a:pt x="44" y="120"/>
                  <a:pt x="48" y="116"/>
                  <a:pt x="52" y="116"/>
                </a:cubicBezTo>
                <a:cubicBezTo>
                  <a:pt x="56" y="116"/>
                  <a:pt x="60" y="120"/>
                  <a:pt x="60" y="124"/>
                </a:cubicBezTo>
                <a:cubicBezTo>
                  <a:pt x="60" y="128"/>
                  <a:pt x="56" y="132"/>
                  <a:pt x="52" y="132"/>
                </a:cubicBezTo>
                <a:moveTo>
                  <a:pt x="48" y="60"/>
                </a:moveTo>
                <a:cubicBezTo>
                  <a:pt x="40" y="60"/>
                  <a:pt x="40" y="60"/>
                  <a:pt x="40" y="60"/>
                </a:cubicBezTo>
                <a:cubicBezTo>
                  <a:pt x="38" y="60"/>
                  <a:pt x="36" y="62"/>
                  <a:pt x="36" y="64"/>
                </a:cubicBezTo>
                <a:cubicBezTo>
                  <a:pt x="36" y="66"/>
                  <a:pt x="38" y="68"/>
                  <a:pt x="40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81" y="68"/>
                  <a:pt x="108" y="95"/>
                  <a:pt x="108" y="128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38"/>
                  <a:pt x="110" y="140"/>
                  <a:pt x="112" y="140"/>
                </a:cubicBezTo>
                <a:cubicBezTo>
                  <a:pt x="114" y="140"/>
                  <a:pt x="116" y="138"/>
                  <a:pt x="116" y="136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6" y="90"/>
                  <a:pt x="86" y="60"/>
                  <a:pt x="48" y="60"/>
                </a:cubicBezTo>
                <a:moveTo>
                  <a:pt x="48" y="84"/>
                </a:moveTo>
                <a:cubicBezTo>
                  <a:pt x="40" y="84"/>
                  <a:pt x="40" y="84"/>
                  <a:pt x="40" y="84"/>
                </a:cubicBezTo>
                <a:cubicBezTo>
                  <a:pt x="38" y="84"/>
                  <a:pt x="36" y="86"/>
                  <a:pt x="36" y="88"/>
                </a:cubicBezTo>
                <a:cubicBezTo>
                  <a:pt x="36" y="90"/>
                  <a:pt x="38" y="92"/>
                  <a:pt x="4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68" y="92"/>
                  <a:pt x="84" y="108"/>
                  <a:pt x="84" y="128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4" y="138"/>
                  <a:pt x="86" y="140"/>
                  <a:pt x="88" y="140"/>
                </a:cubicBezTo>
                <a:cubicBezTo>
                  <a:pt x="90" y="140"/>
                  <a:pt x="92" y="138"/>
                  <a:pt x="92" y="136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2" y="104"/>
                  <a:pt x="72" y="84"/>
                  <a:pt x="48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04"/>
          <p:cNvSpPr>
            <a:spLocks noEditPoints="1"/>
          </p:cNvSpPr>
          <p:nvPr/>
        </p:nvSpPr>
        <p:spPr bwMode="auto">
          <a:xfrm>
            <a:off x="2193737" y="2371271"/>
            <a:ext cx="305066" cy="334275"/>
          </a:xfrm>
          <a:custGeom>
            <a:avLst/>
            <a:gdLst>
              <a:gd name="T0" fmla="*/ 80 w 160"/>
              <a:gd name="T1" fmla="*/ 100 h 176"/>
              <a:gd name="T2" fmla="*/ 56 w 160"/>
              <a:gd name="T3" fmla="*/ 124 h 176"/>
              <a:gd name="T4" fmla="*/ 64 w 160"/>
              <a:gd name="T5" fmla="*/ 168 h 176"/>
              <a:gd name="T6" fmla="*/ 72 w 160"/>
              <a:gd name="T7" fmla="*/ 176 h 176"/>
              <a:gd name="T8" fmla="*/ 88 w 160"/>
              <a:gd name="T9" fmla="*/ 176 h 176"/>
              <a:gd name="T10" fmla="*/ 96 w 160"/>
              <a:gd name="T11" fmla="*/ 168 h 176"/>
              <a:gd name="T12" fmla="*/ 104 w 160"/>
              <a:gd name="T13" fmla="*/ 124 h 176"/>
              <a:gd name="T14" fmla="*/ 80 w 160"/>
              <a:gd name="T15" fmla="*/ 100 h 176"/>
              <a:gd name="T16" fmla="*/ 89 w 160"/>
              <a:gd name="T17" fmla="*/ 164 h 176"/>
              <a:gd name="T18" fmla="*/ 86 w 160"/>
              <a:gd name="T19" fmla="*/ 168 h 176"/>
              <a:gd name="T20" fmla="*/ 74 w 160"/>
              <a:gd name="T21" fmla="*/ 168 h 176"/>
              <a:gd name="T22" fmla="*/ 71 w 160"/>
              <a:gd name="T23" fmla="*/ 164 h 176"/>
              <a:gd name="T24" fmla="*/ 64 w 160"/>
              <a:gd name="T25" fmla="*/ 124 h 176"/>
              <a:gd name="T26" fmla="*/ 80 w 160"/>
              <a:gd name="T27" fmla="*/ 108 h 176"/>
              <a:gd name="T28" fmla="*/ 96 w 160"/>
              <a:gd name="T29" fmla="*/ 124 h 176"/>
              <a:gd name="T30" fmla="*/ 89 w 160"/>
              <a:gd name="T31" fmla="*/ 164 h 176"/>
              <a:gd name="T32" fmla="*/ 80 w 160"/>
              <a:gd name="T33" fmla="*/ 92 h 176"/>
              <a:gd name="T34" fmla="*/ 100 w 160"/>
              <a:gd name="T35" fmla="*/ 72 h 176"/>
              <a:gd name="T36" fmla="*/ 80 w 160"/>
              <a:gd name="T37" fmla="*/ 52 h 176"/>
              <a:gd name="T38" fmla="*/ 60 w 160"/>
              <a:gd name="T39" fmla="*/ 72 h 176"/>
              <a:gd name="T40" fmla="*/ 80 w 160"/>
              <a:gd name="T41" fmla="*/ 92 h 176"/>
              <a:gd name="T42" fmla="*/ 80 w 160"/>
              <a:gd name="T43" fmla="*/ 60 h 176"/>
              <a:gd name="T44" fmla="*/ 92 w 160"/>
              <a:gd name="T45" fmla="*/ 72 h 176"/>
              <a:gd name="T46" fmla="*/ 80 w 160"/>
              <a:gd name="T47" fmla="*/ 84 h 176"/>
              <a:gd name="T48" fmla="*/ 68 w 160"/>
              <a:gd name="T49" fmla="*/ 72 h 176"/>
              <a:gd name="T50" fmla="*/ 80 w 160"/>
              <a:gd name="T51" fmla="*/ 60 h 176"/>
              <a:gd name="T52" fmla="*/ 80 w 160"/>
              <a:gd name="T53" fmla="*/ 0 h 176"/>
              <a:gd name="T54" fmla="*/ 0 w 160"/>
              <a:gd name="T55" fmla="*/ 80 h 176"/>
              <a:gd name="T56" fmla="*/ 52 w 160"/>
              <a:gd name="T57" fmla="*/ 155 h 176"/>
              <a:gd name="T58" fmla="*/ 50 w 160"/>
              <a:gd name="T59" fmla="*/ 145 h 176"/>
              <a:gd name="T60" fmla="*/ 8 w 160"/>
              <a:gd name="T61" fmla="*/ 80 h 176"/>
              <a:gd name="T62" fmla="*/ 80 w 160"/>
              <a:gd name="T63" fmla="*/ 8 h 176"/>
              <a:gd name="T64" fmla="*/ 152 w 160"/>
              <a:gd name="T65" fmla="*/ 80 h 176"/>
              <a:gd name="T66" fmla="*/ 110 w 160"/>
              <a:gd name="T67" fmla="*/ 145 h 176"/>
              <a:gd name="T68" fmla="*/ 109 w 160"/>
              <a:gd name="T69" fmla="*/ 155 h 176"/>
              <a:gd name="T70" fmla="*/ 160 w 160"/>
              <a:gd name="T71" fmla="*/ 80 h 176"/>
              <a:gd name="T72" fmla="*/ 80 w 160"/>
              <a:gd name="T73" fmla="*/ 0 h 176"/>
              <a:gd name="T74" fmla="*/ 106 w 160"/>
              <a:gd name="T75" fmla="*/ 103 h 176"/>
              <a:gd name="T76" fmla="*/ 109 w 160"/>
              <a:gd name="T77" fmla="*/ 110 h 176"/>
              <a:gd name="T78" fmla="*/ 128 w 160"/>
              <a:gd name="T79" fmla="*/ 72 h 176"/>
              <a:gd name="T80" fmla="*/ 80 w 160"/>
              <a:gd name="T81" fmla="*/ 24 h 176"/>
              <a:gd name="T82" fmla="*/ 32 w 160"/>
              <a:gd name="T83" fmla="*/ 72 h 176"/>
              <a:gd name="T84" fmla="*/ 50 w 160"/>
              <a:gd name="T85" fmla="*/ 110 h 176"/>
              <a:gd name="T86" fmla="*/ 54 w 160"/>
              <a:gd name="T87" fmla="*/ 103 h 176"/>
              <a:gd name="T88" fmla="*/ 40 w 160"/>
              <a:gd name="T89" fmla="*/ 72 h 176"/>
              <a:gd name="T90" fmla="*/ 80 w 160"/>
              <a:gd name="T91" fmla="*/ 32 h 176"/>
              <a:gd name="T92" fmla="*/ 120 w 160"/>
              <a:gd name="T93" fmla="*/ 72 h 176"/>
              <a:gd name="T94" fmla="*/ 106 w 160"/>
              <a:gd name="T95" fmla="*/ 10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0" h="176">
                <a:moveTo>
                  <a:pt x="80" y="100"/>
                </a:moveTo>
                <a:cubicBezTo>
                  <a:pt x="60" y="100"/>
                  <a:pt x="56" y="112"/>
                  <a:pt x="56" y="124"/>
                </a:cubicBezTo>
                <a:cubicBezTo>
                  <a:pt x="56" y="136"/>
                  <a:pt x="60" y="160"/>
                  <a:pt x="64" y="168"/>
                </a:cubicBezTo>
                <a:cubicBezTo>
                  <a:pt x="68" y="176"/>
                  <a:pt x="72" y="176"/>
                  <a:pt x="7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76"/>
                  <a:pt x="92" y="176"/>
                  <a:pt x="96" y="168"/>
                </a:cubicBezTo>
                <a:cubicBezTo>
                  <a:pt x="100" y="160"/>
                  <a:pt x="104" y="136"/>
                  <a:pt x="104" y="124"/>
                </a:cubicBezTo>
                <a:cubicBezTo>
                  <a:pt x="104" y="112"/>
                  <a:pt x="100" y="100"/>
                  <a:pt x="80" y="100"/>
                </a:cubicBezTo>
                <a:moveTo>
                  <a:pt x="89" y="164"/>
                </a:moveTo>
                <a:cubicBezTo>
                  <a:pt x="88" y="166"/>
                  <a:pt x="87" y="168"/>
                  <a:pt x="86" y="168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73" y="168"/>
                  <a:pt x="72" y="166"/>
                  <a:pt x="71" y="164"/>
                </a:cubicBezTo>
                <a:cubicBezTo>
                  <a:pt x="68" y="158"/>
                  <a:pt x="64" y="135"/>
                  <a:pt x="64" y="124"/>
                </a:cubicBezTo>
                <a:cubicBezTo>
                  <a:pt x="64" y="112"/>
                  <a:pt x="68" y="108"/>
                  <a:pt x="80" y="108"/>
                </a:cubicBezTo>
                <a:cubicBezTo>
                  <a:pt x="92" y="108"/>
                  <a:pt x="96" y="112"/>
                  <a:pt x="96" y="124"/>
                </a:cubicBezTo>
                <a:cubicBezTo>
                  <a:pt x="96" y="135"/>
                  <a:pt x="92" y="158"/>
                  <a:pt x="89" y="164"/>
                </a:cubicBezTo>
                <a:moveTo>
                  <a:pt x="80" y="92"/>
                </a:moveTo>
                <a:cubicBezTo>
                  <a:pt x="91" y="92"/>
                  <a:pt x="100" y="83"/>
                  <a:pt x="100" y="72"/>
                </a:cubicBezTo>
                <a:cubicBezTo>
                  <a:pt x="100" y="61"/>
                  <a:pt x="91" y="52"/>
                  <a:pt x="80" y="52"/>
                </a:cubicBezTo>
                <a:cubicBezTo>
                  <a:pt x="69" y="52"/>
                  <a:pt x="60" y="61"/>
                  <a:pt x="60" y="72"/>
                </a:cubicBezTo>
                <a:cubicBezTo>
                  <a:pt x="60" y="83"/>
                  <a:pt x="69" y="92"/>
                  <a:pt x="80" y="92"/>
                </a:cubicBezTo>
                <a:moveTo>
                  <a:pt x="80" y="60"/>
                </a:moveTo>
                <a:cubicBezTo>
                  <a:pt x="87" y="60"/>
                  <a:pt x="92" y="65"/>
                  <a:pt x="92" y="72"/>
                </a:cubicBezTo>
                <a:cubicBezTo>
                  <a:pt x="92" y="79"/>
                  <a:pt x="87" y="84"/>
                  <a:pt x="80" y="84"/>
                </a:cubicBezTo>
                <a:cubicBezTo>
                  <a:pt x="73" y="84"/>
                  <a:pt x="68" y="79"/>
                  <a:pt x="68" y="72"/>
                </a:cubicBezTo>
                <a:cubicBezTo>
                  <a:pt x="68" y="65"/>
                  <a:pt x="73" y="60"/>
                  <a:pt x="80" y="60"/>
                </a:cubicBezTo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14"/>
                  <a:pt x="21" y="143"/>
                  <a:pt x="52" y="155"/>
                </a:cubicBezTo>
                <a:cubicBezTo>
                  <a:pt x="51" y="152"/>
                  <a:pt x="50" y="148"/>
                  <a:pt x="50" y="145"/>
                </a:cubicBezTo>
                <a:cubicBezTo>
                  <a:pt x="25" y="134"/>
                  <a:pt x="8" y="109"/>
                  <a:pt x="8" y="80"/>
                </a:cubicBezTo>
                <a:cubicBezTo>
                  <a:pt x="8" y="40"/>
                  <a:pt x="40" y="8"/>
                  <a:pt x="80" y="8"/>
                </a:cubicBezTo>
                <a:cubicBezTo>
                  <a:pt x="120" y="8"/>
                  <a:pt x="152" y="40"/>
                  <a:pt x="152" y="80"/>
                </a:cubicBezTo>
                <a:cubicBezTo>
                  <a:pt x="152" y="109"/>
                  <a:pt x="135" y="134"/>
                  <a:pt x="110" y="145"/>
                </a:cubicBezTo>
                <a:cubicBezTo>
                  <a:pt x="110" y="148"/>
                  <a:pt x="109" y="152"/>
                  <a:pt x="109" y="155"/>
                </a:cubicBezTo>
                <a:cubicBezTo>
                  <a:pt x="139" y="143"/>
                  <a:pt x="160" y="11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moveTo>
                  <a:pt x="106" y="103"/>
                </a:moveTo>
                <a:cubicBezTo>
                  <a:pt x="107" y="105"/>
                  <a:pt x="108" y="107"/>
                  <a:pt x="109" y="110"/>
                </a:cubicBezTo>
                <a:cubicBezTo>
                  <a:pt x="121" y="101"/>
                  <a:pt x="128" y="87"/>
                  <a:pt x="128" y="72"/>
                </a:cubicBezTo>
                <a:cubicBezTo>
                  <a:pt x="128" y="45"/>
                  <a:pt x="107" y="24"/>
                  <a:pt x="80" y="24"/>
                </a:cubicBezTo>
                <a:cubicBezTo>
                  <a:pt x="53" y="24"/>
                  <a:pt x="32" y="45"/>
                  <a:pt x="32" y="72"/>
                </a:cubicBezTo>
                <a:cubicBezTo>
                  <a:pt x="32" y="87"/>
                  <a:pt x="39" y="101"/>
                  <a:pt x="50" y="110"/>
                </a:cubicBezTo>
                <a:cubicBezTo>
                  <a:pt x="51" y="107"/>
                  <a:pt x="53" y="105"/>
                  <a:pt x="54" y="103"/>
                </a:cubicBezTo>
                <a:cubicBezTo>
                  <a:pt x="46" y="95"/>
                  <a:pt x="40" y="84"/>
                  <a:pt x="40" y="72"/>
                </a:cubicBezTo>
                <a:cubicBezTo>
                  <a:pt x="40" y="50"/>
                  <a:pt x="58" y="32"/>
                  <a:pt x="80" y="32"/>
                </a:cubicBezTo>
                <a:cubicBezTo>
                  <a:pt x="102" y="32"/>
                  <a:pt x="120" y="50"/>
                  <a:pt x="120" y="72"/>
                </a:cubicBezTo>
                <a:cubicBezTo>
                  <a:pt x="120" y="84"/>
                  <a:pt x="114" y="95"/>
                  <a:pt x="106" y="10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05"/>
          <p:cNvSpPr>
            <a:spLocks noEditPoints="1"/>
          </p:cNvSpPr>
          <p:nvPr/>
        </p:nvSpPr>
        <p:spPr bwMode="auto">
          <a:xfrm>
            <a:off x="2849305" y="2371271"/>
            <a:ext cx="272613" cy="334275"/>
          </a:xfrm>
          <a:custGeom>
            <a:avLst/>
            <a:gdLst>
              <a:gd name="T0" fmla="*/ 72 w 144"/>
              <a:gd name="T1" fmla="*/ 96 h 176"/>
              <a:gd name="T2" fmla="*/ 48 w 144"/>
              <a:gd name="T3" fmla="*/ 120 h 176"/>
              <a:gd name="T4" fmla="*/ 56 w 144"/>
              <a:gd name="T5" fmla="*/ 168 h 176"/>
              <a:gd name="T6" fmla="*/ 64 w 144"/>
              <a:gd name="T7" fmla="*/ 176 h 176"/>
              <a:gd name="T8" fmla="*/ 80 w 144"/>
              <a:gd name="T9" fmla="*/ 176 h 176"/>
              <a:gd name="T10" fmla="*/ 88 w 144"/>
              <a:gd name="T11" fmla="*/ 168 h 176"/>
              <a:gd name="T12" fmla="*/ 96 w 144"/>
              <a:gd name="T13" fmla="*/ 120 h 176"/>
              <a:gd name="T14" fmla="*/ 72 w 144"/>
              <a:gd name="T15" fmla="*/ 96 h 176"/>
              <a:gd name="T16" fmla="*/ 81 w 144"/>
              <a:gd name="T17" fmla="*/ 164 h 176"/>
              <a:gd name="T18" fmla="*/ 78 w 144"/>
              <a:gd name="T19" fmla="*/ 168 h 176"/>
              <a:gd name="T20" fmla="*/ 66 w 144"/>
              <a:gd name="T21" fmla="*/ 168 h 176"/>
              <a:gd name="T22" fmla="*/ 63 w 144"/>
              <a:gd name="T23" fmla="*/ 164 h 176"/>
              <a:gd name="T24" fmla="*/ 56 w 144"/>
              <a:gd name="T25" fmla="*/ 120 h 176"/>
              <a:gd name="T26" fmla="*/ 72 w 144"/>
              <a:gd name="T27" fmla="*/ 104 h 176"/>
              <a:gd name="T28" fmla="*/ 88 w 144"/>
              <a:gd name="T29" fmla="*/ 120 h 176"/>
              <a:gd name="T30" fmla="*/ 81 w 144"/>
              <a:gd name="T31" fmla="*/ 164 h 176"/>
              <a:gd name="T32" fmla="*/ 72 w 144"/>
              <a:gd name="T33" fmla="*/ 0 h 176"/>
              <a:gd name="T34" fmla="*/ 0 w 144"/>
              <a:gd name="T35" fmla="*/ 72 h 176"/>
              <a:gd name="T36" fmla="*/ 41 w 144"/>
              <a:gd name="T37" fmla="*/ 137 h 176"/>
              <a:gd name="T38" fmla="*/ 40 w 144"/>
              <a:gd name="T39" fmla="*/ 128 h 176"/>
              <a:gd name="T40" fmla="*/ 8 w 144"/>
              <a:gd name="T41" fmla="*/ 72 h 176"/>
              <a:gd name="T42" fmla="*/ 72 w 144"/>
              <a:gd name="T43" fmla="*/ 8 h 176"/>
              <a:gd name="T44" fmla="*/ 136 w 144"/>
              <a:gd name="T45" fmla="*/ 72 h 176"/>
              <a:gd name="T46" fmla="*/ 104 w 144"/>
              <a:gd name="T47" fmla="*/ 128 h 176"/>
              <a:gd name="T48" fmla="*/ 103 w 144"/>
              <a:gd name="T49" fmla="*/ 137 h 176"/>
              <a:gd name="T50" fmla="*/ 144 w 144"/>
              <a:gd name="T51" fmla="*/ 72 h 176"/>
              <a:gd name="T52" fmla="*/ 72 w 144"/>
              <a:gd name="T53" fmla="*/ 0 h 176"/>
              <a:gd name="T54" fmla="*/ 116 w 144"/>
              <a:gd name="T55" fmla="*/ 72 h 176"/>
              <a:gd name="T56" fmla="*/ 72 w 144"/>
              <a:gd name="T57" fmla="*/ 28 h 176"/>
              <a:gd name="T58" fmla="*/ 28 w 144"/>
              <a:gd name="T59" fmla="*/ 72 h 176"/>
              <a:gd name="T60" fmla="*/ 43 w 144"/>
              <a:gd name="T61" fmla="*/ 105 h 176"/>
              <a:gd name="T62" fmla="*/ 47 w 144"/>
              <a:gd name="T63" fmla="*/ 98 h 176"/>
              <a:gd name="T64" fmla="*/ 36 w 144"/>
              <a:gd name="T65" fmla="*/ 72 h 176"/>
              <a:gd name="T66" fmla="*/ 72 w 144"/>
              <a:gd name="T67" fmla="*/ 36 h 176"/>
              <a:gd name="T68" fmla="*/ 108 w 144"/>
              <a:gd name="T69" fmla="*/ 72 h 176"/>
              <a:gd name="T70" fmla="*/ 97 w 144"/>
              <a:gd name="T71" fmla="*/ 98 h 176"/>
              <a:gd name="T72" fmla="*/ 101 w 144"/>
              <a:gd name="T73" fmla="*/ 105 h 176"/>
              <a:gd name="T74" fmla="*/ 116 w 144"/>
              <a:gd name="T75" fmla="*/ 72 h 176"/>
              <a:gd name="T76" fmla="*/ 88 w 144"/>
              <a:gd name="T77" fmla="*/ 72 h 176"/>
              <a:gd name="T78" fmla="*/ 72 w 144"/>
              <a:gd name="T79" fmla="*/ 56 h 176"/>
              <a:gd name="T80" fmla="*/ 56 w 144"/>
              <a:gd name="T81" fmla="*/ 72 h 176"/>
              <a:gd name="T82" fmla="*/ 72 w 144"/>
              <a:gd name="T83" fmla="*/ 88 h 176"/>
              <a:gd name="T84" fmla="*/ 88 w 144"/>
              <a:gd name="T85" fmla="*/ 72 h 176"/>
              <a:gd name="T86" fmla="*/ 64 w 144"/>
              <a:gd name="T87" fmla="*/ 72 h 176"/>
              <a:gd name="T88" fmla="*/ 72 w 144"/>
              <a:gd name="T89" fmla="*/ 64 h 176"/>
              <a:gd name="T90" fmla="*/ 80 w 144"/>
              <a:gd name="T91" fmla="*/ 72 h 176"/>
              <a:gd name="T92" fmla="*/ 72 w 144"/>
              <a:gd name="T93" fmla="*/ 80 h 176"/>
              <a:gd name="T94" fmla="*/ 64 w 144"/>
              <a:gd name="T9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76">
                <a:moveTo>
                  <a:pt x="72" y="96"/>
                </a:moveTo>
                <a:cubicBezTo>
                  <a:pt x="52" y="96"/>
                  <a:pt x="48" y="108"/>
                  <a:pt x="48" y="120"/>
                </a:cubicBezTo>
                <a:cubicBezTo>
                  <a:pt x="48" y="132"/>
                  <a:pt x="52" y="160"/>
                  <a:pt x="56" y="168"/>
                </a:cubicBezTo>
                <a:cubicBezTo>
                  <a:pt x="60" y="176"/>
                  <a:pt x="64" y="176"/>
                  <a:pt x="64" y="17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76"/>
                  <a:pt x="84" y="176"/>
                  <a:pt x="88" y="168"/>
                </a:cubicBezTo>
                <a:cubicBezTo>
                  <a:pt x="92" y="160"/>
                  <a:pt x="96" y="132"/>
                  <a:pt x="96" y="120"/>
                </a:cubicBezTo>
                <a:cubicBezTo>
                  <a:pt x="96" y="108"/>
                  <a:pt x="92" y="96"/>
                  <a:pt x="72" y="96"/>
                </a:cubicBezTo>
                <a:moveTo>
                  <a:pt x="81" y="164"/>
                </a:moveTo>
                <a:cubicBezTo>
                  <a:pt x="80" y="166"/>
                  <a:pt x="79" y="168"/>
                  <a:pt x="78" y="168"/>
                </a:cubicBezTo>
                <a:cubicBezTo>
                  <a:pt x="66" y="168"/>
                  <a:pt x="66" y="168"/>
                  <a:pt x="66" y="168"/>
                </a:cubicBezTo>
                <a:cubicBezTo>
                  <a:pt x="65" y="168"/>
                  <a:pt x="64" y="166"/>
                  <a:pt x="63" y="164"/>
                </a:cubicBezTo>
                <a:cubicBezTo>
                  <a:pt x="60" y="159"/>
                  <a:pt x="56" y="132"/>
                  <a:pt x="56" y="120"/>
                </a:cubicBezTo>
                <a:cubicBezTo>
                  <a:pt x="56" y="108"/>
                  <a:pt x="60" y="104"/>
                  <a:pt x="72" y="104"/>
                </a:cubicBezTo>
                <a:cubicBezTo>
                  <a:pt x="84" y="104"/>
                  <a:pt x="88" y="108"/>
                  <a:pt x="88" y="120"/>
                </a:cubicBezTo>
                <a:cubicBezTo>
                  <a:pt x="88" y="132"/>
                  <a:pt x="84" y="159"/>
                  <a:pt x="81" y="164"/>
                </a:cubicBezTo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01"/>
                  <a:pt x="17" y="125"/>
                  <a:pt x="41" y="137"/>
                </a:cubicBezTo>
                <a:cubicBezTo>
                  <a:pt x="41" y="134"/>
                  <a:pt x="41" y="130"/>
                  <a:pt x="40" y="128"/>
                </a:cubicBezTo>
                <a:cubicBezTo>
                  <a:pt x="21" y="117"/>
                  <a:pt x="8" y="96"/>
                  <a:pt x="8" y="72"/>
                </a:cubicBezTo>
                <a:cubicBezTo>
                  <a:pt x="8" y="37"/>
                  <a:pt x="37" y="8"/>
                  <a:pt x="72" y="8"/>
                </a:cubicBezTo>
                <a:cubicBezTo>
                  <a:pt x="107" y="8"/>
                  <a:pt x="136" y="37"/>
                  <a:pt x="136" y="72"/>
                </a:cubicBezTo>
                <a:cubicBezTo>
                  <a:pt x="136" y="96"/>
                  <a:pt x="123" y="116"/>
                  <a:pt x="104" y="128"/>
                </a:cubicBezTo>
                <a:cubicBezTo>
                  <a:pt x="104" y="130"/>
                  <a:pt x="103" y="134"/>
                  <a:pt x="103" y="137"/>
                </a:cubicBezTo>
                <a:cubicBezTo>
                  <a:pt x="127" y="125"/>
                  <a:pt x="144" y="101"/>
                  <a:pt x="144" y="72"/>
                </a:cubicBezTo>
                <a:cubicBezTo>
                  <a:pt x="144" y="32"/>
                  <a:pt x="112" y="0"/>
                  <a:pt x="72" y="0"/>
                </a:cubicBezTo>
                <a:moveTo>
                  <a:pt x="116" y="72"/>
                </a:moveTo>
                <a:cubicBezTo>
                  <a:pt x="116" y="48"/>
                  <a:pt x="96" y="28"/>
                  <a:pt x="72" y="28"/>
                </a:cubicBezTo>
                <a:cubicBezTo>
                  <a:pt x="48" y="28"/>
                  <a:pt x="28" y="48"/>
                  <a:pt x="28" y="72"/>
                </a:cubicBezTo>
                <a:cubicBezTo>
                  <a:pt x="28" y="85"/>
                  <a:pt x="34" y="97"/>
                  <a:pt x="43" y="105"/>
                </a:cubicBezTo>
                <a:cubicBezTo>
                  <a:pt x="44" y="102"/>
                  <a:pt x="45" y="100"/>
                  <a:pt x="47" y="98"/>
                </a:cubicBezTo>
                <a:cubicBezTo>
                  <a:pt x="40" y="91"/>
                  <a:pt x="36" y="82"/>
                  <a:pt x="36" y="72"/>
                </a:cubicBezTo>
                <a:cubicBezTo>
                  <a:pt x="36" y="52"/>
                  <a:pt x="52" y="36"/>
                  <a:pt x="72" y="36"/>
                </a:cubicBezTo>
                <a:cubicBezTo>
                  <a:pt x="92" y="36"/>
                  <a:pt x="108" y="52"/>
                  <a:pt x="108" y="72"/>
                </a:cubicBezTo>
                <a:cubicBezTo>
                  <a:pt x="108" y="82"/>
                  <a:pt x="104" y="91"/>
                  <a:pt x="97" y="98"/>
                </a:cubicBezTo>
                <a:cubicBezTo>
                  <a:pt x="99" y="100"/>
                  <a:pt x="100" y="102"/>
                  <a:pt x="101" y="105"/>
                </a:cubicBezTo>
                <a:cubicBezTo>
                  <a:pt x="110" y="97"/>
                  <a:pt x="116" y="85"/>
                  <a:pt x="116" y="72"/>
                </a:cubicBezTo>
                <a:moveTo>
                  <a:pt x="88" y="72"/>
                </a:moveTo>
                <a:cubicBezTo>
                  <a:pt x="88" y="63"/>
                  <a:pt x="81" y="56"/>
                  <a:pt x="72" y="56"/>
                </a:cubicBezTo>
                <a:cubicBezTo>
                  <a:pt x="63" y="56"/>
                  <a:pt x="56" y="63"/>
                  <a:pt x="56" y="72"/>
                </a:cubicBezTo>
                <a:cubicBezTo>
                  <a:pt x="56" y="81"/>
                  <a:pt x="63" y="88"/>
                  <a:pt x="72" y="88"/>
                </a:cubicBezTo>
                <a:cubicBezTo>
                  <a:pt x="81" y="88"/>
                  <a:pt x="88" y="81"/>
                  <a:pt x="88" y="72"/>
                </a:cubicBezTo>
                <a:moveTo>
                  <a:pt x="64" y="72"/>
                </a:moveTo>
                <a:cubicBezTo>
                  <a:pt x="64" y="68"/>
                  <a:pt x="68" y="64"/>
                  <a:pt x="72" y="64"/>
                </a:cubicBezTo>
                <a:cubicBezTo>
                  <a:pt x="76" y="64"/>
                  <a:pt x="80" y="68"/>
                  <a:pt x="80" y="72"/>
                </a:cubicBezTo>
                <a:cubicBezTo>
                  <a:pt x="80" y="76"/>
                  <a:pt x="76" y="80"/>
                  <a:pt x="72" y="80"/>
                </a:cubicBezTo>
                <a:cubicBezTo>
                  <a:pt x="68" y="80"/>
                  <a:pt x="64" y="76"/>
                  <a:pt x="64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306"/>
          <p:cNvSpPr>
            <a:spLocks noEditPoints="1"/>
          </p:cNvSpPr>
          <p:nvPr/>
        </p:nvSpPr>
        <p:spPr bwMode="auto">
          <a:xfrm>
            <a:off x="3457815" y="2371271"/>
            <a:ext cx="334275" cy="334275"/>
          </a:xfrm>
          <a:custGeom>
            <a:avLst/>
            <a:gdLst>
              <a:gd name="T0" fmla="*/ 156 w 176"/>
              <a:gd name="T1" fmla="*/ 0 h 176"/>
              <a:gd name="T2" fmla="*/ 136 w 176"/>
              <a:gd name="T3" fmla="*/ 20 h 176"/>
              <a:gd name="T4" fmla="*/ 152 w 176"/>
              <a:gd name="T5" fmla="*/ 40 h 176"/>
              <a:gd name="T6" fmla="*/ 152 w 176"/>
              <a:gd name="T7" fmla="*/ 84 h 176"/>
              <a:gd name="T8" fmla="*/ 108 w 176"/>
              <a:gd name="T9" fmla="*/ 84 h 176"/>
              <a:gd name="T10" fmla="*/ 88 w 176"/>
              <a:gd name="T11" fmla="*/ 68 h 176"/>
              <a:gd name="T12" fmla="*/ 68 w 176"/>
              <a:gd name="T13" fmla="*/ 84 h 176"/>
              <a:gd name="T14" fmla="*/ 20 w 176"/>
              <a:gd name="T15" fmla="*/ 84 h 176"/>
              <a:gd name="T16" fmla="*/ 16 w 176"/>
              <a:gd name="T17" fmla="*/ 88 h 176"/>
              <a:gd name="T18" fmla="*/ 16 w 176"/>
              <a:gd name="T19" fmla="*/ 136 h 176"/>
              <a:gd name="T20" fmla="*/ 0 w 176"/>
              <a:gd name="T21" fmla="*/ 156 h 176"/>
              <a:gd name="T22" fmla="*/ 20 w 176"/>
              <a:gd name="T23" fmla="*/ 176 h 176"/>
              <a:gd name="T24" fmla="*/ 40 w 176"/>
              <a:gd name="T25" fmla="*/ 156 h 176"/>
              <a:gd name="T26" fmla="*/ 24 w 176"/>
              <a:gd name="T27" fmla="*/ 136 h 176"/>
              <a:gd name="T28" fmla="*/ 24 w 176"/>
              <a:gd name="T29" fmla="*/ 92 h 176"/>
              <a:gd name="T30" fmla="*/ 68 w 176"/>
              <a:gd name="T31" fmla="*/ 92 h 176"/>
              <a:gd name="T32" fmla="*/ 88 w 176"/>
              <a:gd name="T33" fmla="*/ 108 h 176"/>
              <a:gd name="T34" fmla="*/ 108 w 176"/>
              <a:gd name="T35" fmla="*/ 92 h 176"/>
              <a:gd name="T36" fmla="*/ 156 w 176"/>
              <a:gd name="T37" fmla="*/ 92 h 176"/>
              <a:gd name="T38" fmla="*/ 160 w 176"/>
              <a:gd name="T39" fmla="*/ 88 h 176"/>
              <a:gd name="T40" fmla="*/ 160 w 176"/>
              <a:gd name="T41" fmla="*/ 40 h 176"/>
              <a:gd name="T42" fmla="*/ 176 w 176"/>
              <a:gd name="T43" fmla="*/ 20 h 176"/>
              <a:gd name="T44" fmla="*/ 156 w 176"/>
              <a:gd name="T45" fmla="*/ 0 h 176"/>
              <a:gd name="T46" fmla="*/ 32 w 176"/>
              <a:gd name="T47" fmla="*/ 156 h 176"/>
              <a:gd name="T48" fmla="*/ 20 w 176"/>
              <a:gd name="T49" fmla="*/ 168 h 176"/>
              <a:gd name="T50" fmla="*/ 8 w 176"/>
              <a:gd name="T51" fmla="*/ 156 h 176"/>
              <a:gd name="T52" fmla="*/ 20 w 176"/>
              <a:gd name="T53" fmla="*/ 144 h 176"/>
              <a:gd name="T54" fmla="*/ 32 w 176"/>
              <a:gd name="T55" fmla="*/ 156 h 176"/>
              <a:gd name="T56" fmla="*/ 88 w 176"/>
              <a:gd name="T57" fmla="*/ 100 h 176"/>
              <a:gd name="T58" fmla="*/ 76 w 176"/>
              <a:gd name="T59" fmla="*/ 88 h 176"/>
              <a:gd name="T60" fmla="*/ 88 w 176"/>
              <a:gd name="T61" fmla="*/ 76 h 176"/>
              <a:gd name="T62" fmla="*/ 100 w 176"/>
              <a:gd name="T63" fmla="*/ 88 h 176"/>
              <a:gd name="T64" fmla="*/ 88 w 176"/>
              <a:gd name="T65" fmla="*/ 100 h 176"/>
              <a:gd name="T66" fmla="*/ 156 w 176"/>
              <a:gd name="T67" fmla="*/ 32 h 176"/>
              <a:gd name="T68" fmla="*/ 144 w 176"/>
              <a:gd name="T69" fmla="*/ 20 h 176"/>
              <a:gd name="T70" fmla="*/ 156 w 176"/>
              <a:gd name="T71" fmla="*/ 8 h 176"/>
              <a:gd name="T72" fmla="*/ 168 w 176"/>
              <a:gd name="T73" fmla="*/ 20 h 176"/>
              <a:gd name="T74" fmla="*/ 156 w 176"/>
              <a:gd name="T75" fmla="*/ 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56" y="0"/>
                </a:moveTo>
                <a:cubicBezTo>
                  <a:pt x="145" y="0"/>
                  <a:pt x="136" y="9"/>
                  <a:pt x="136" y="20"/>
                </a:cubicBezTo>
                <a:cubicBezTo>
                  <a:pt x="136" y="30"/>
                  <a:pt x="143" y="38"/>
                  <a:pt x="152" y="40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6" y="75"/>
                  <a:pt x="98" y="68"/>
                  <a:pt x="88" y="68"/>
                </a:cubicBezTo>
                <a:cubicBezTo>
                  <a:pt x="78" y="68"/>
                  <a:pt x="70" y="75"/>
                  <a:pt x="68" y="84"/>
                </a:cubicBezTo>
                <a:cubicBezTo>
                  <a:pt x="20" y="84"/>
                  <a:pt x="20" y="84"/>
                  <a:pt x="20" y="84"/>
                </a:cubicBezTo>
                <a:cubicBezTo>
                  <a:pt x="18" y="84"/>
                  <a:pt x="16" y="86"/>
                  <a:pt x="16" y="88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7" y="138"/>
                  <a:pt x="0" y="146"/>
                  <a:pt x="0" y="156"/>
                </a:cubicBezTo>
                <a:cubicBezTo>
                  <a:pt x="0" y="167"/>
                  <a:pt x="9" y="176"/>
                  <a:pt x="20" y="176"/>
                </a:cubicBezTo>
                <a:cubicBezTo>
                  <a:pt x="31" y="176"/>
                  <a:pt x="40" y="167"/>
                  <a:pt x="40" y="156"/>
                </a:cubicBezTo>
                <a:cubicBezTo>
                  <a:pt x="40" y="146"/>
                  <a:pt x="33" y="138"/>
                  <a:pt x="24" y="136"/>
                </a:cubicBezTo>
                <a:cubicBezTo>
                  <a:pt x="24" y="92"/>
                  <a:pt x="24" y="92"/>
                  <a:pt x="24" y="92"/>
                </a:cubicBezTo>
                <a:cubicBezTo>
                  <a:pt x="68" y="92"/>
                  <a:pt x="68" y="92"/>
                  <a:pt x="68" y="92"/>
                </a:cubicBezTo>
                <a:cubicBezTo>
                  <a:pt x="70" y="101"/>
                  <a:pt x="78" y="108"/>
                  <a:pt x="88" y="108"/>
                </a:cubicBezTo>
                <a:cubicBezTo>
                  <a:pt x="98" y="108"/>
                  <a:pt x="106" y="101"/>
                  <a:pt x="108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8" y="92"/>
                  <a:pt x="160" y="90"/>
                  <a:pt x="160" y="88"/>
                </a:cubicBezTo>
                <a:cubicBezTo>
                  <a:pt x="160" y="40"/>
                  <a:pt x="160" y="40"/>
                  <a:pt x="160" y="40"/>
                </a:cubicBezTo>
                <a:cubicBezTo>
                  <a:pt x="169" y="38"/>
                  <a:pt x="176" y="30"/>
                  <a:pt x="176" y="20"/>
                </a:cubicBezTo>
                <a:cubicBezTo>
                  <a:pt x="176" y="9"/>
                  <a:pt x="167" y="0"/>
                  <a:pt x="156" y="0"/>
                </a:cubicBezTo>
                <a:moveTo>
                  <a:pt x="32" y="156"/>
                </a:moveTo>
                <a:cubicBezTo>
                  <a:pt x="32" y="163"/>
                  <a:pt x="27" y="168"/>
                  <a:pt x="20" y="168"/>
                </a:cubicBezTo>
                <a:cubicBezTo>
                  <a:pt x="13" y="168"/>
                  <a:pt x="8" y="163"/>
                  <a:pt x="8" y="156"/>
                </a:cubicBezTo>
                <a:cubicBezTo>
                  <a:pt x="8" y="149"/>
                  <a:pt x="13" y="144"/>
                  <a:pt x="20" y="144"/>
                </a:cubicBezTo>
                <a:cubicBezTo>
                  <a:pt x="27" y="144"/>
                  <a:pt x="32" y="149"/>
                  <a:pt x="32" y="156"/>
                </a:cubicBezTo>
                <a:moveTo>
                  <a:pt x="88" y="100"/>
                </a:moveTo>
                <a:cubicBezTo>
                  <a:pt x="81" y="100"/>
                  <a:pt x="76" y="95"/>
                  <a:pt x="76" y="88"/>
                </a:cubicBezTo>
                <a:cubicBezTo>
                  <a:pt x="76" y="81"/>
                  <a:pt x="81" y="76"/>
                  <a:pt x="88" y="76"/>
                </a:cubicBezTo>
                <a:cubicBezTo>
                  <a:pt x="95" y="76"/>
                  <a:pt x="100" y="81"/>
                  <a:pt x="100" y="88"/>
                </a:cubicBezTo>
                <a:cubicBezTo>
                  <a:pt x="100" y="95"/>
                  <a:pt x="95" y="100"/>
                  <a:pt x="88" y="100"/>
                </a:cubicBezTo>
                <a:moveTo>
                  <a:pt x="156" y="32"/>
                </a:moveTo>
                <a:cubicBezTo>
                  <a:pt x="149" y="32"/>
                  <a:pt x="144" y="27"/>
                  <a:pt x="144" y="20"/>
                </a:cubicBezTo>
                <a:cubicBezTo>
                  <a:pt x="144" y="13"/>
                  <a:pt x="149" y="8"/>
                  <a:pt x="156" y="8"/>
                </a:cubicBezTo>
                <a:cubicBezTo>
                  <a:pt x="163" y="8"/>
                  <a:pt x="168" y="13"/>
                  <a:pt x="168" y="20"/>
                </a:cubicBezTo>
                <a:cubicBezTo>
                  <a:pt x="168" y="27"/>
                  <a:pt x="163" y="32"/>
                  <a:pt x="156" y="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307"/>
          <p:cNvSpPr>
            <a:spLocks noEditPoints="1"/>
          </p:cNvSpPr>
          <p:nvPr/>
        </p:nvSpPr>
        <p:spPr bwMode="auto">
          <a:xfrm>
            <a:off x="4111760" y="2371271"/>
            <a:ext cx="305066" cy="334275"/>
          </a:xfrm>
          <a:custGeom>
            <a:avLst/>
            <a:gdLst>
              <a:gd name="T0" fmla="*/ 140 w 160"/>
              <a:gd name="T1" fmla="*/ 136 h 176"/>
              <a:gd name="T2" fmla="*/ 125 w 160"/>
              <a:gd name="T3" fmla="*/ 143 h 176"/>
              <a:gd name="T4" fmla="*/ 39 w 160"/>
              <a:gd name="T5" fmla="*/ 94 h 176"/>
              <a:gd name="T6" fmla="*/ 40 w 160"/>
              <a:gd name="T7" fmla="*/ 88 h 176"/>
              <a:gd name="T8" fmla="*/ 39 w 160"/>
              <a:gd name="T9" fmla="*/ 82 h 176"/>
              <a:gd name="T10" fmla="*/ 125 w 160"/>
              <a:gd name="T11" fmla="*/ 33 h 176"/>
              <a:gd name="T12" fmla="*/ 140 w 160"/>
              <a:gd name="T13" fmla="*/ 40 h 176"/>
              <a:gd name="T14" fmla="*/ 160 w 160"/>
              <a:gd name="T15" fmla="*/ 20 h 176"/>
              <a:gd name="T16" fmla="*/ 140 w 160"/>
              <a:gd name="T17" fmla="*/ 0 h 176"/>
              <a:gd name="T18" fmla="*/ 120 w 160"/>
              <a:gd name="T19" fmla="*/ 20 h 176"/>
              <a:gd name="T20" fmla="*/ 121 w 160"/>
              <a:gd name="T21" fmla="*/ 26 h 176"/>
              <a:gd name="T22" fmla="*/ 35 w 160"/>
              <a:gd name="T23" fmla="*/ 75 h 176"/>
              <a:gd name="T24" fmla="*/ 20 w 160"/>
              <a:gd name="T25" fmla="*/ 68 h 176"/>
              <a:gd name="T26" fmla="*/ 0 w 160"/>
              <a:gd name="T27" fmla="*/ 88 h 176"/>
              <a:gd name="T28" fmla="*/ 20 w 160"/>
              <a:gd name="T29" fmla="*/ 108 h 176"/>
              <a:gd name="T30" fmla="*/ 35 w 160"/>
              <a:gd name="T31" fmla="*/ 101 h 176"/>
              <a:gd name="T32" fmla="*/ 121 w 160"/>
              <a:gd name="T33" fmla="*/ 150 h 176"/>
              <a:gd name="T34" fmla="*/ 120 w 160"/>
              <a:gd name="T35" fmla="*/ 156 h 176"/>
              <a:gd name="T36" fmla="*/ 140 w 160"/>
              <a:gd name="T37" fmla="*/ 176 h 176"/>
              <a:gd name="T38" fmla="*/ 160 w 160"/>
              <a:gd name="T39" fmla="*/ 156 h 176"/>
              <a:gd name="T40" fmla="*/ 140 w 160"/>
              <a:gd name="T41" fmla="*/ 136 h 176"/>
              <a:gd name="T42" fmla="*/ 140 w 160"/>
              <a:gd name="T43" fmla="*/ 8 h 176"/>
              <a:gd name="T44" fmla="*/ 152 w 160"/>
              <a:gd name="T45" fmla="*/ 20 h 176"/>
              <a:gd name="T46" fmla="*/ 140 w 160"/>
              <a:gd name="T47" fmla="*/ 32 h 176"/>
              <a:gd name="T48" fmla="*/ 128 w 160"/>
              <a:gd name="T49" fmla="*/ 20 h 176"/>
              <a:gd name="T50" fmla="*/ 140 w 160"/>
              <a:gd name="T51" fmla="*/ 8 h 176"/>
              <a:gd name="T52" fmla="*/ 20 w 160"/>
              <a:gd name="T53" fmla="*/ 100 h 176"/>
              <a:gd name="T54" fmla="*/ 8 w 160"/>
              <a:gd name="T55" fmla="*/ 88 h 176"/>
              <a:gd name="T56" fmla="*/ 20 w 160"/>
              <a:gd name="T57" fmla="*/ 76 h 176"/>
              <a:gd name="T58" fmla="*/ 32 w 160"/>
              <a:gd name="T59" fmla="*/ 88 h 176"/>
              <a:gd name="T60" fmla="*/ 20 w 160"/>
              <a:gd name="T61" fmla="*/ 100 h 176"/>
              <a:gd name="T62" fmla="*/ 140 w 160"/>
              <a:gd name="T63" fmla="*/ 168 h 176"/>
              <a:gd name="T64" fmla="*/ 128 w 160"/>
              <a:gd name="T65" fmla="*/ 156 h 176"/>
              <a:gd name="T66" fmla="*/ 140 w 160"/>
              <a:gd name="T67" fmla="*/ 144 h 176"/>
              <a:gd name="T68" fmla="*/ 152 w 160"/>
              <a:gd name="T69" fmla="*/ 156 h 176"/>
              <a:gd name="T70" fmla="*/ 140 w 160"/>
              <a:gd name="T71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76">
                <a:moveTo>
                  <a:pt x="140" y="136"/>
                </a:moveTo>
                <a:cubicBezTo>
                  <a:pt x="134" y="136"/>
                  <a:pt x="129" y="139"/>
                  <a:pt x="125" y="143"/>
                </a:cubicBezTo>
                <a:cubicBezTo>
                  <a:pt x="39" y="94"/>
                  <a:pt x="39" y="94"/>
                  <a:pt x="39" y="94"/>
                </a:cubicBezTo>
                <a:cubicBezTo>
                  <a:pt x="40" y="92"/>
                  <a:pt x="40" y="90"/>
                  <a:pt x="40" y="88"/>
                </a:cubicBezTo>
                <a:cubicBezTo>
                  <a:pt x="40" y="86"/>
                  <a:pt x="40" y="84"/>
                  <a:pt x="39" y="82"/>
                </a:cubicBezTo>
                <a:cubicBezTo>
                  <a:pt x="125" y="33"/>
                  <a:pt x="125" y="33"/>
                  <a:pt x="125" y="33"/>
                </a:cubicBezTo>
                <a:cubicBezTo>
                  <a:pt x="129" y="37"/>
                  <a:pt x="134" y="40"/>
                  <a:pt x="140" y="40"/>
                </a:cubicBezTo>
                <a:cubicBezTo>
                  <a:pt x="151" y="40"/>
                  <a:pt x="160" y="31"/>
                  <a:pt x="160" y="20"/>
                </a:cubicBezTo>
                <a:cubicBezTo>
                  <a:pt x="160" y="9"/>
                  <a:pt x="151" y="0"/>
                  <a:pt x="140" y="0"/>
                </a:cubicBezTo>
                <a:cubicBezTo>
                  <a:pt x="129" y="0"/>
                  <a:pt x="120" y="9"/>
                  <a:pt x="120" y="20"/>
                </a:cubicBezTo>
                <a:cubicBezTo>
                  <a:pt x="120" y="22"/>
                  <a:pt x="120" y="24"/>
                  <a:pt x="121" y="26"/>
                </a:cubicBezTo>
                <a:cubicBezTo>
                  <a:pt x="35" y="75"/>
                  <a:pt x="35" y="75"/>
                  <a:pt x="35" y="75"/>
                </a:cubicBezTo>
                <a:cubicBezTo>
                  <a:pt x="31" y="71"/>
                  <a:pt x="26" y="68"/>
                  <a:pt x="20" y="68"/>
                </a:cubicBezTo>
                <a:cubicBezTo>
                  <a:pt x="9" y="68"/>
                  <a:pt x="0" y="77"/>
                  <a:pt x="0" y="88"/>
                </a:cubicBezTo>
                <a:cubicBezTo>
                  <a:pt x="0" y="99"/>
                  <a:pt x="9" y="108"/>
                  <a:pt x="20" y="108"/>
                </a:cubicBezTo>
                <a:cubicBezTo>
                  <a:pt x="26" y="108"/>
                  <a:pt x="31" y="105"/>
                  <a:pt x="35" y="101"/>
                </a:cubicBezTo>
                <a:cubicBezTo>
                  <a:pt x="121" y="150"/>
                  <a:pt x="121" y="150"/>
                  <a:pt x="121" y="150"/>
                </a:cubicBezTo>
                <a:cubicBezTo>
                  <a:pt x="120" y="152"/>
                  <a:pt x="120" y="154"/>
                  <a:pt x="120" y="156"/>
                </a:cubicBezTo>
                <a:cubicBezTo>
                  <a:pt x="120" y="167"/>
                  <a:pt x="129" y="176"/>
                  <a:pt x="140" y="176"/>
                </a:cubicBezTo>
                <a:cubicBezTo>
                  <a:pt x="151" y="176"/>
                  <a:pt x="160" y="167"/>
                  <a:pt x="160" y="156"/>
                </a:cubicBezTo>
                <a:cubicBezTo>
                  <a:pt x="160" y="145"/>
                  <a:pt x="151" y="136"/>
                  <a:pt x="140" y="136"/>
                </a:cubicBezTo>
                <a:moveTo>
                  <a:pt x="140" y="8"/>
                </a:moveTo>
                <a:cubicBezTo>
                  <a:pt x="147" y="8"/>
                  <a:pt x="152" y="13"/>
                  <a:pt x="152" y="20"/>
                </a:cubicBezTo>
                <a:cubicBezTo>
                  <a:pt x="152" y="27"/>
                  <a:pt x="147" y="32"/>
                  <a:pt x="140" y="32"/>
                </a:cubicBezTo>
                <a:cubicBezTo>
                  <a:pt x="133" y="32"/>
                  <a:pt x="128" y="27"/>
                  <a:pt x="128" y="20"/>
                </a:cubicBezTo>
                <a:cubicBezTo>
                  <a:pt x="128" y="13"/>
                  <a:pt x="133" y="8"/>
                  <a:pt x="140" y="8"/>
                </a:cubicBezTo>
                <a:moveTo>
                  <a:pt x="20" y="100"/>
                </a:moveTo>
                <a:cubicBezTo>
                  <a:pt x="13" y="100"/>
                  <a:pt x="8" y="95"/>
                  <a:pt x="8" y="88"/>
                </a:cubicBezTo>
                <a:cubicBezTo>
                  <a:pt x="8" y="81"/>
                  <a:pt x="13" y="76"/>
                  <a:pt x="20" y="76"/>
                </a:cubicBezTo>
                <a:cubicBezTo>
                  <a:pt x="27" y="76"/>
                  <a:pt x="32" y="81"/>
                  <a:pt x="32" y="88"/>
                </a:cubicBezTo>
                <a:cubicBezTo>
                  <a:pt x="32" y="95"/>
                  <a:pt x="27" y="100"/>
                  <a:pt x="20" y="100"/>
                </a:cubicBezTo>
                <a:moveTo>
                  <a:pt x="140" y="168"/>
                </a:moveTo>
                <a:cubicBezTo>
                  <a:pt x="133" y="168"/>
                  <a:pt x="128" y="163"/>
                  <a:pt x="128" y="156"/>
                </a:cubicBezTo>
                <a:cubicBezTo>
                  <a:pt x="128" y="149"/>
                  <a:pt x="133" y="144"/>
                  <a:pt x="140" y="144"/>
                </a:cubicBezTo>
                <a:cubicBezTo>
                  <a:pt x="147" y="144"/>
                  <a:pt x="152" y="149"/>
                  <a:pt x="152" y="156"/>
                </a:cubicBezTo>
                <a:cubicBezTo>
                  <a:pt x="152" y="163"/>
                  <a:pt x="147" y="168"/>
                  <a:pt x="140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308"/>
          <p:cNvSpPr>
            <a:spLocks noEditPoints="1"/>
          </p:cNvSpPr>
          <p:nvPr/>
        </p:nvSpPr>
        <p:spPr bwMode="auto">
          <a:xfrm>
            <a:off x="4734875" y="2371271"/>
            <a:ext cx="335898" cy="334275"/>
          </a:xfrm>
          <a:custGeom>
            <a:avLst/>
            <a:gdLst>
              <a:gd name="T0" fmla="*/ 151 w 176"/>
              <a:gd name="T1" fmla="*/ 146 h 176"/>
              <a:gd name="T2" fmla="*/ 115 w 176"/>
              <a:gd name="T3" fmla="*/ 166 h 176"/>
              <a:gd name="T4" fmla="*/ 60 w 176"/>
              <a:gd name="T5" fmla="*/ 163 h 176"/>
              <a:gd name="T6" fmla="*/ 15 w 176"/>
              <a:gd name="T7" fmla="*/ 123 h 176"/>
              <a:gd name="T8" fmla="*/ 14 w 176"/>
              <a:gd name="T9" fmla="*/ 56 h 176"/>
              <a:gd name="T10" fmla="*/ 59 w 176"/>
              <a:gd name="T11" fmla="*/ 14 h 176"/>
              <a:gd name="T12" fmla="*/ 123 w 176"/>
              <a:gd name="T13" fmla="*/ 13 h 176"/>
              <a:gd name="T14" fmla="*/ 162 w 176"/>
              <a:gd name="T15" fmla="*/ 47 h 176"/>
              <a:gd name="T16" fmla="*/ 163 w 176"/>
              <a:gd name="T17" fmla="*/ 97 h 176"/>
              <a:gd name="T18" fmla="*/ 136 w 176"/>
              <a:gd name="T19" fmla="*/ 129 h 176"/>
              <a:gd name="T20" fmla="*/ 114 w 176"/>
              <a:gd name="T21" fmla="*/ 132 h 176"/>
              <a:gd name="T22" fmla="*/ 112 w 176"/>
              <a:gd name="T23" fmla="*/ 120 h 176"/>
              <a:gd name="T24" fmla="*/ 144 w 176"/>
              <a:gd name="T25" fmla="*/ 39 h 176"/>
              <a:gd name="T26" fmla="*/ 131 w 176"/>
              <a:gd name="T27" fmla="*/ 53 h 176"/>
              <a:gd name="T28" fmla="*/ 96 w 176"/>
              <a:gd name="T29" fmla="*/ 35 h 176"/>
              <a:gd name="T30" fmla="*/ 51 w 176"/>
              <a:gd name="T31" fmla="*/ 59 h 176"/>
              <a:gd name="T32" fmla="*/ 35 w 176"/>
              <a:gd name="T33" fmla="*/ 106 h 176"/>
              <a:gd name="T34" fmla="*/ 45 w 176"/>
              <a:gd name="T35" fmla="*/ 131 h 176"/>
              <a:gd name="T36" fmla="*/ 89 w 176"/>
              <a:gd name="T37" fmla="*/ 139 h 176"/>
              <a:gd name="T38" fmla="*/ 107 w 176"/>
              <a:gd name="T39" fmla="*/ 137 h 176"/>
              <a:gd name="T40" fmla="*/ 140 w 176"/>
              <a:gd name="T41" fmla="*/ 136 h 176"/>
              <a:gd name="T42" fmla="*/ 171 w 176"/>
              <a:gd name="T43" fmla="*/ 100 h 176"/>
              <a:gd name="T44" fmla="*/ 169 w 176"/>
              <a:gd name="T45" fmla="*/ 43 h 176"/>
              <a:gd name="T46" fmla="*/ 125 w 176"/>
              <a:gd name="T47" fmla="*/ 5 h 176"/>
              <a:gd name="T48" fmla="*/ 57 w 176"/>
              <a:gd name="T49" fmla="*/ 7 h 176"/>
              <a:gd name="T50" fmla="*/ 7 w 176"/>
              <a:gd name="T51" fmla="*/ 52 h 176"/>
              <a:gd name="T52" fmla="*/ 8 w 176"/>
              <a:gd name="T53" fmla="*/ 127 h 176"/>
              <a:gd name="T54" fmla="*/ 59 w 176"/>
              <a:gd name="T55" fmla="*/ 171 h 176"/>
              <a:gd name="T56" fmla="*/ 116 w 176"/>
              <a:gd name="T57" fmla="*/ 173 h 176"/>
              <a:gd name="T58" fmla="*/ 158 w 176"/>
              <a:gd name="T59" fmla="*/ 151 h 176"/>
              <a:gd name="T60" fmla="*/ 175 w 176"/>
              <a:gd name="T61" fmla="*/ 131 h 176"/>
              <a:gd name="T62" fmla="*/ 101 w 176"/>
              <a:gd name="T63" fmla="*/ 120 h 176"/>
              <a:gd name="T64" fmla="*/ 81 w 176"/>
              <a:gd name="T65" fmla="*/ 133 h 176"/>
              <a:gd name="T66" fmla="*/ 51 w 176"/>
              <a:gd name="T67" fmla="*/ 126 h 176"/>
              <a:gd name="T68" fmla="*/ 43 w 176"/>
              <a:gd name="T69" fmla="*/ 106 h 176"/>
              <a:gd name="T70" fmla="*/ 57 w 176"/>
              <a:gd name="T71" fmla="*/ 64 h 176"/>
              <a:gd name="T72" fmla="*/ 95 w 176"/>
              <a:gd name="T73" fmla="*/ 43 h 176"/>
              <a:gd name="T74" fmla="*/ 114 w 176"/>
              <a:gd name="T75" fmla="*/ 47 h 176"/>
              <a:gd name="T76" fmla="*/ 127 w 176"/>
              <a:gd name="T77" fmla="*/ 63 h 176"/>
              <a:gd name="T78" fmla="*/ 101 w 176"/>
              <a:gd name="T79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65" y="131"/>
                </a:moveTo>
                <a:cubicBezTo>
                  <a:pt x="161" y="136"/>
                  <a:pt x="156" y="141"/>
                  <a:pt x="151" y="146"/>
                </a:cubicBezTo>
                <a:cubicBezTo>
                  <a:pt x="146" y="150"/>
                  <a:pt x="141" y="154"/>
                  <a:pt x="134" y="158"/>
                </a:cubicBezTo>
                <a:cubicBezTo>
                  <a:pt x="128" y="161"/>
                  <a:pt x="122" y="164"/>
                  <a:pt x="115" y="166"/>
                </a:cubicBezTo>
                <a:cubicBezTo>
                  <a:pt x="108" y="167"/>
                  <a:pt x="100" y="168"/>
                  <a:pt x="93" y="168"/>
                </a:cubicBezTo>
                <a:cubicBezTo>
                  <a:pt x="81" y="168"/>
                  <a:pt x="70" y="167"/>
                  <a:pt x="60" y="163"/>
                </a:cubicBezTo>
                <a:cubicBezTo>
                  <a:pt x="50" y="160"/>
                  <a:pt x="41" y="155"/>
                  <a:pt x="33" y="148"/>
                </a:cubicBezTo>
                <a:cubicBezTo>
                  <a:pt x="26" y="141"/>
                  <a:pt x="19" y="133"/>
                  <a:pt x="15" y="123"/>
                </a:cubicBezTo>
                <a:cubicBezTo>
                  <a:pt x="10" y="113"/>
                  <a:pt x="8" y="101"/>
                  <a:pt x="8" y="87"/>
                </a:cubicBezTo>
                <a:cubicBezTo>
                  <a:pt x="8" y="76"/>
                  <a:pt x="10" y="66"/>
                  <a:pt x="14" y="56"/>
                </a:cubicBezTo>
                <a:cubicBezTo>
                  <a:pt x="19" y="47"/>
                  <a:pt x="25" y="38"/>
                  <a:pt x="32" y="31"/>
                </a:cubicBezTo>
                <a:cubicBezTo>
                  <a:pt x="40" y="24"/>
                  <a:pt x="49" y="18"/>
                  <a:pt x="59" y="14"/>
                </a:cubicBezTo>
                <a:cubicBezTo>
                  <a:pt x="69" y="10"/>
                  <a:pt x="81" y="8"/>
                  <a:pt x="93" y="8"/>
                </a:cubicBezTo>
                <a:cubicBezTo>
                  <a:pt x="103" y="8"/>
                  <a:pt x="114" y="9"/>
                  <a:pt x="123" y="13"/>
                </a:cubicBezTo>
                <a:cubicBezTo>
                  <a:pt x="132" y="16"/>
                  <a:pt x="140" y="20"/>
                  <a:pt x="147" y="26"/>
                </a:cubicBezTo>
                <a:cubicBezTo>
                  <a:pt x="153" y="32"/>
                  <a:pt x="159" y="39"/>
                  <a:pt x="162" y="47"/>
                </a:cubicBezTo>
                <a:cubicBezTo>
                  <a:pt x="166" y="55"/>
                  <a:pt x="168" y="64"/>
                  <a:pt x="168" y="74"/>
                </a:cubicBezTo>
                <a:cubicBezTo>
                  <a:pt x="168" y="82"/>
                  <a:pt x="166" y="90"/>
                  <a:pt x="163" y="97"/>
                </a:cubicBezTo>
                <a:cubicBezTo>
                  <a:pt x="160" y="105"/>
                  <a:pt x="156" y="111"/>
                  <a:pt x="152" y="117"/>
                </a:cubicBezTo>
                <a:cubicBezTo>
                  <a:pt x="147" y="122"/>
                  <a:pt x="142" y="126"/>
                  <a:pt x="136" y="129"/>
                </a:cubicBezTo>
                <a:cubicBezTo>
                  <a:pt x="131" y="132"/>
                  <a:pt x="125" y="134"/>
                  <a:pt x="121" y="134"/>
                </a:cubicBezTo>
                <a:cubicBezTo>
                  <a:pt x="118" y="134"/>
                  <a:pt x="115" y="133"/>
                  <a:pt x="114" y="132"/>
                </a:cubicBezTo>
                <a:cubicBezTo>
                  <a:pt x="113" y="131"/>
                  <a:pt x="112" y="130"/>
                  <a:pt x="111" y="128"/>
                </a:cubicBezTo>
                <a:cubicBezTo>
                  <a:pt x="111" y="126"/>
                  <a:pt x="111" y="123"/>
                  <a:pt x="112" y="120"/>
                </a:cubicBezTo>
                <a:cubicBezTo>
                  <a:pt x="113" y="117"/>
                  <a:pt x="114" y="114"/>
                  <a:pt x="116" y="110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28" y="48"/>
                  <a:pt x="124" y="44"/>
                  <a:pt x="118" y="41"/>
                </a:cubicBezTo>
                <a:cubicBezTo>
                  <a:pt x="112" y="37"/>
                  <a:pt x="104" y="35"/>
                  <a:pt x="96" y="35"/>
                </a:cubicBezTo>
                <a:cubicBezTo>
                  <a:pt x="87" y="35"/>
                  <a:pt x="78" y="37"/>
                  <a:pt x="71" y="42"/>
                </a:cubicBezTo>
                <a:cubicBezTo>
                  <a:pt x="63" y="46"/>
                  <a:pt x="57" y="52"/>
                  <a:pt x="51" y="59"/>
                </a:cubicBezTo>
                <a:cubicBezTo>
                  <a:pt x="46" y="66"/>
                  <a:pt x="42" y="74"/>
                  <a:pt x="39" y="82"/>
                </a:cubicBezTo>
                <a:cubicBezTo>
                  <a:pt x="36" y="90"/>
                  <a:pt x="35" y="98"/>
                  <a:pt x="35" y="106"/>
                </a:cubicBezTo>
                <a:cubicBezTo>
                  <a:pt x="35" y="111"/>
                  <a:pt x="35" y="115"/>
                  <a:pt x="37" y="120"/>
                </a:cubicBezTo>
                <a:cubicBezTo>
                  <a:pt x="39" y="124"/>
                  <a:pt x="42" y="128"/>
                  <a:pt x="45" y="131"/>
                </a:cubicBezTo>
                <a:cubicBezTo>
                  <a:pt x="48" y="134"/>
                  <a:pt x="52" y="137"/>
                  <a:pt x="56" y="139"/>
                </a:cubicBezTo>
                <a:cubicBezTo>
                  <a:pt x="66" y="143"/>
                  <a:pt x="77" y="142"/>
                  <a:pt x="89" y="139"/>
                </a:cubicBezTo>
                <a:cubicBezTo>
                  <a:pt x="94" y="137"/>
                  <a:pt x="99" y="134"/>
                  <a:pt x="103" y="129"/>
                </a:cubicBezTo>
                <a:cubicBezTo>
                  <a:pt x="104" y="132"/>
                  <a:pt x="105" y="135"/>
                  <a:pt x="107" y="137"/>
                </a:cubicBezTo>
                <a:cubicBezTo>
                  <a:pt x="110" y="140"/>
                  <a:pt x="115" y="142"/>
                  <a:pt x="120" y="142"/>
                </a:cubicBezTo>
                <a:cubicBezTo>
                  <a:pt x="126" y="142"/>
                  <a:pt x="133" y="140"/>
                  <a:pt x="140" y="136"/>
                </a:cubicBezTo>
                <a:cubicBezTo>
                  <a:pt x="146" y="133"/>
                  <a:pt x="152" y="128"/>
                  <a:pt x="158" y="122"/>
                </a:cubicBezTo>
                <a:cubicBezTo>
                  <a:pt x="163" y="116"/>
                  <a:pt x="167" y="108"/>
                  <a:pt x="171" y="100"/>
                </a:cubicBezTo>
                <a:cubicBezTo>
                  <a:pt x="174" y="92"/>
                  <a:pt x="176" y="83"/>
                  <a:pt x="176" y="74"/>
                </a:cubicBezTo>
                <a:cubicBezTo>
                  <a:pt x="176" y="62"/>
                  <a:pt x="174" y="52"/>
                  <a:pt x="169" y="43"/>
                </a:cubicBezTo>
                <a:cubicBezTo>
                  <a:pt x="165" y="34"/>
                  <a:pt x="159" y="26"/>
                  <a:pt x="152" y="20"/>
                </a:cubicBezTo>
                <a:cubicBezTo>
                  <a:pt x="144" y="13"/>
                  <a:pt x="135" y="8"/>
                  <a:pt x="125" y="5"/>
                </a:cubicBezTo>
                <a:cubicBezTo>
                  <a:pt x="115" y="2"/>
                  <a:pt x="104" y="0"/>
                  <a:pt x="93" y="0"/>
                </a:cubicBezTo>
                <a:cubicBezTo>
                  <a:pt x="80" y="0"/>
                  <a:pt x="68" y="2"/>
                  <a:pt x="57" y="7"/>
                </a:cubicBezTo>
                <a:cubicBezTo>
                  <a:pt x="46" y="11"/>
                  <a:pt x="36" y="17"/>
                  <a:pt x="27" y="25"/>
                </a:cubicBezTo>
                <a:cubicBezTo>
                  <a:pt x="19" y="33"/>
                  <a:pt x="12" y="42"/>
                  <a:pt x="7" y="52"/>
                </a:cubicBezTo>
                <a:cubicBezTo>
                  <a:pt x="2" y="63"/>
                  <a:pt x="0" y="75"/>
                  <a:pt x="0" y="87"/>
                </a:cubicBezTo>
                <a:cubicBezTo>
                  <a:pt x="0" y="103"/>
                  <a:pt x="3" y="116"/>
                  <a:pt x="8" y="127"/>
                </a:cubicBezTo>
                <a:cubicBezTo>
                  <a:pt x="13" y="138"/>
                  <a:pt x="21" y="148"/>
                  <a:pt x="29" y="155"/>
                </a:cubicBezTo>
                <a:cubicBezTo>
                  <a:pt x="38" y="162"/>
                  <a:pt x="48" y="168"/>
                  <a:pt x="59" y="171"/>
                </a:cubicBezTo>
                <a:cubicBezTo>
                  <a:pt x="70" y="174"/>
                  <a:pt x="81" y="176"/>
                  <a:pt x="93" y="176"/>
                </a:cubicBezTo>
                <a:cubicBezTo>
                  <a:pt x="101" y="176"/>
                  <a:pt x="109" y="175"/>
                  <a:pt x="116" y="173"/>
                </a:cubicBezTo>
                <a:cubicBezTo>
                  <a:pt x="124" y="171"/>
                  <a:pt x="131" y="168"/>
                  <a:pt x="138" y="164"/>
                </a:cubicBezTo>
                <a:cubicBezTo>
                  <a:pt x="145" y="161"/>
                  <a:pt x="152" y="156"/>
                  <a:pt x="158" y="151"/>
                </a:cubicBezTo>
                <a:cubicBezTo>
                  <a:pt x="164" y="145"/>
                  <a:pt x="169" y="139"/>
                  <a:pt x="173" y="133"/>
                </a:cubicBezTo>
                <a:cubicBezTo>
                  <a:pt x="175" y="131"/>
                  <a:pt x="175" y="131"/>
                  <a:pt x="175" y="131"/>
                </a:cubicBezTo>
                <a:cubicBezTo>
                  <a:pt x="165" y="131"/>
                  <a:pt x="165" y="131"/>
                  <a:pt x="165" y="131"/>
                </a:cubicBezTo>
                <a:close/>
                <a:moveTo>
                  <a:pt x="101" y="120"/>
                </a:moveTo>
                <a:cubicBezTo>
                  <a:pt x="98" y="124"/>
                  <a:pt x="95" y="127"/>
                  <a:pt x="91" y="129"/>
                </a:cubicBezTo>
                <a:cubicBezTo>
                  <a:pt x="88" y="131"/>
                  <a:pt x="85" y="132"/>
                  <a:pt x="81" y="133"/>
                </a:cubicBezTo>
                <a:cubicBezTo>
                  <a:pt x="74" y="135"/>
                  <a:pt x="66" y="134"/>
                  <a:pt x="60" y="132"/>
                </a:cubicBezTo>
                <a:cubicBezTo>
                  <a:pt x="56" y="130"/>
                  <a:pt x="53" y="128"/>
                  <a:pt x="51" y="126"/>
                </a:cubicBezTo>
                <a:cubicBezTo>
                  <a:pt x="48" y="123"/>
                  <a:pt x="46" y="120"/>
                  <a:pt x="45" y="117"/>
                </a:cubicBezTo>
                <a:cubicBezTo>
                  <a:pt x="43" y="113"/>
                  <a:pt x="43" y="110"/>
                  <a:pt x="43" y="106"/>
                </a:cubicBezTo>
                <a:cubicBezTo>
                  <a:pt x="43" y="99"/>
                  <a:pt x="44" y="92"/>
                  <a:pt x="46" y="85"/>
                </a:cubicBezTo>
                <a:cubicBezTo>
                  <a:pt x="49" y="77"/>
                  <a:pt x="53" y="71"/>
                  <a:pt x="57" y="64"/>
                </a:cubicBezTo>
                <a:cubicBezTo>
                  <a:pt x="62" y="58"/>
                  <a:pt x="67" y="53"/>
                  <a:pt x="74" y="49"/>
                </a:cubicBezTo>
                <a:cubicBezTo>
                  <a:pt x="80" y="45"/>
                  <a:pt x="87" y="43"/>
                  <a:pt x="95" y="43"/>
                </a:cubicBezTo>
                <a:cubicBezTo>
                  <a:pt x="98" y="43"/>
                  <a:pt x="101" y="43"/>
                  <a:pt x="104" y="44"/>
                </a:cubicBezTo>
                <a:cubicBezTo>
                  <a:pt x="108" y="44"/>
                  <a:pt x="111" y="46"/>
                  <a:pt x="114" y="47"/>
                </a:cubicBezTo>
                <a:cubicBezTo>
                  <a:pt x="117" y="49"/>
                  <a:pt x="119" y="51"/>
                  <a:pt x="122" y="53"/>
                </a:cubicBezTo>
                <a:cubicBezTo>
                  <a:pt x="124" y="56"/>
                  <a:pt x="125" y="59"/>
                  <a:pt x="127" y="63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7" y="112"/>
                  <a:pt x="104" y="116"/>
                  <a:pt x="101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309"/>
          <p:cNvSpPr>
            <a:spLocks noEditPoints="1"/>
          </p:cNvSpPr>
          <p:nvPr/>
        </p:nvSpPr>
        <p:spPr bwMode="auto">
          <a:xfrm>
            <a:off x="5374216" y="2371271"/>
            <a:ext cx="335898" cy="334275"/>
          </a:xfrm>
          <a:custGeom>
            <a:avLst/>
            <a:gdLst>
              <a:gd name="T0" fmla="*/ 0 w 176"/>
              <a:gd name="T1" fmla="*/ 88 h 176"/>
              <a:gd name="T2" fmla="*/ 176 w 176"/>
              <a:gd name="T3" fmla="*/ 88 h 176"/>
              <a:gd name="T4" fmla="*/ 132 w 176"/>
              <a:gd name="T5" fmla="*/ 21 h 176"/>
              <a:gd name="T6" fmla="*/ 130 w 176"/>
              <a:gd name="T7" fmla="*/ 48 h 176"/>
              <a:gd name="T8" fmla="*/ 123 w 176"/>
              <a:gd name="T9" fmla="*/ 68 h 176"/>
              <a:gd name="T10" fmla="*/ 85 w 176"/>
              <a:gd name="T11" fmla="*/ 26 h 176"/>
              <a:gd name="T12" fmla="*/ 132 w 176"/>
              <a:gd name="T13" fmla="*/ 21 h 176"/>
              <a:gd name="T14" fmla="*/ 138 w 176"/>
              <a:gd name="T15" fmla="*/ 118 h 176"/>
              <a:gd name="T16" fmla="*/ 100 w 176"/>
              <a:gd name="T17" fmla="*/ 119 h 176"/>
              <a:gd name="T18" fmla="*/ 115 w 176"/>
              <a:gd name="T19" fmla="*/ 100 h 176"/>
              <a:gd name="T20" fmla="*/ 101 w 176"/>
              <a:gd name="T21" fmla="*/ 9 h 176"/>
              <a:gd name="T22" fmla="*/ 84 w 176"/>
              <a:gd name="T23" fmla="*/ 8 h 176"/>
              <a:gd name="T24" fmla="*/ 109 w 176"/>
              <a:gd name="T25" fmla="*/ 94 h 176"/>
              <a:gd name="T26" fmla="*/ 88 w 176"/>
              <a:gd name="T27" fmla="*/ 108 h 176"/>
              <a:gd name="T28" fmla="*/ 32 w 176"/>
              <a:gd name="T29" fmla="*/ 97 h 176"/>
              <a:gd name="T30" fmla="*/ 52 w 176"/>
              <a:gd name="T31" fmla="*/ 60 h 176"/>
              <a:gd name="T32" fmla="*/ 63 w 176"/>
              <a:gd name="T33" fmla="*/ 43 h 176"/>
              <a:gd name="T34" fmla="*/ 109 w 176"/>
              <a:gd name="T35" fmla="*/ 94 h 176"/>
              <a:gd name="T36" fmla="*/ 8 w 176"/>
              <a:gd name="T37" fmla="*/ 90 h 176"/>
              <a:gd name="T38" fmla="*/ 20 w 176"/>
              <a:gd name="T39" fmla="*/ 128 h 176"/>
              <a:gd name="T40" fmla="*/ 25 w 176"/>
              <a:gd name="T41" fmla="*/ 93 h 176"/>
              <a:gd name="T42" fmla="*/ 76 w 176"/>
              <a:gd name="T43" fmla="*/ 9 h 176"/>
              <a:gd name="T44" fmla="*/ 58 w 176"/>
              <a:gd name="T45" fmla="*/ 37 h 176"/>
              <a:gd name="T46" fmla="*/ 40 w 176"/>
              <a:gd name="T47" fmla="*/ 48 h 176"/>
              <a:gd name="T48" fmla="*/ 25 w 176"/>
              <a:gd name="T49" fmla="*/ 93 h 176"/>
              <a:gd name="T50" fmla="*/ 28 w 176"/>
              <a:gd name="T51" fmla="*/ 128 h 176"/>
              <a:gd name="T52" fmla="*/ 77 w 176"/>
              <a:gd name="T53" fmla="*/ 124 h 176"/>
              <a:gd name="T54" fmla="*/ 30 w 176"/>
              <a:gd name="T55" fmla="*/ 143 h 176"/>
              <a:gd name="T56" fmla="*/ 88 w 176"/>
              <a:gd name="T57" fmla="*/ 168 h 176"/>
              <a:gd name="T58" fmla="*/ 83 w 176"/>
              <a:gd name="T59" fmla="*/ 131 h 176"/>
              <a:gd name="T60" fmla="*/ 97 w 176"/>
              <a:gd name="T61" fmla="*/ 127 h 176"/>
              <a:gd name="T62" fmla="*/ 149 w 176"/>
              <a:gd name="T63" fmla="*/ 123 h 176"/>
              <a:gd name="T64" fmla="*/ 88 w 176"/>
              <a:gd name="T65" fmla="*/ 168 h 176"/>
              <a:gd name="T66" fmla="*/ 120 w 176"/>
              <a:gd name="T67" fmla="*/ 93 h 176"/>
              <a:gd name="T68" fmla="*/ 132 w 176"/>
              <a:gd name="T69" fmla="*/ 72 h 176"/>
              <a:gd name="T70" fmla="*/ 137 w 176"/>
              <a:gd name="T71" fmla="*/ 49 h 176"/>
              <a:gd name="T72" fmla="*/ 168 w 176"/>
              <a:gd name="T73" fmla="*/ 88 h 176"/>
              <a:gd name="T74" fmla="*/ 150 w 176"/>
              <a:gd name="T75" fmla="*/ 11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132" y="21"/>
                </a:moveTo>
                <a:cubicBezTo>
                  <a:pt x="132" y="22"/>
                  <a:pt x="132" y="23"/>
                  <a:pt x="132" y="24"/>
                </a:cubicBezTo>
                <a:cubicBezTo>
                  <a:pt x="132" y="32"/>
                  <a:pt x="131" y="40"/>
                  <a:pt x="130" y="48"/>
                </a:cubicBezTo>
                <a:cubicBezTo>
                  <a:pt x="124" y="49"/>
                  <a:pt x="120" y="54"/>
                  <a:pt x="120" y="60"/>
                </a:cubicBezTo>
                <a:cubicBezTo>
                  <a:pt x="120" y="63"/>
                  <a:pt x="121" y="66"/>
                  <a:pt x="123" y="68"/>
                </a:cubicBezTo>
                <a:cubicBezTo>
                  <a:pt x="121" y="75"/>
                  <a:pt x="118" y="81"/>
                  <a:pt x="114" y="87"/>
                </a:cubicBezTo>
                <a:cubicBezTo>
                  <a:pt x="99" y="70"/>
                  <a:pt x="89" y="49"/>
                  <a:pt x="85" y="26"/>
                </a:cubicBezTo>
                <a:cubicBezTo>
                  <a:pt x="94" y="20"/>
                  <a:pt x="104" y="16"/>
                  <a:pt x="115" y="13"/>
                </a:cubicBezTo>
                <a:cubicBezTo>
                  <a:pt x="121" y="15"/>
                  <a:pt x="127" y="18"/>
                  <a:pt x="132" y="21"/>
                </a:cubicBezTo>
                <a:moveTo>
                  <a:pt x="115" y="100"/>
                </a:moveTo>
                <a:cubicBezTo>
                  <a:pt x="122" y="107"/>
                  <a:pt x="130" y="113"/>
                  <a:pt x="138" y="118"/>
                </a:cubicBezTo>
                <a:cubicBezTo>
                  <a:pt x="130" y="119"/>
                  <a:pt x="121" y="120"/>
                  <a:pt x="112" y="120"/>
                </a:cubicBezTo>
                <a:cubicBezTo>
                  <a:pt x="108" y="120"/>
                  <a:pt x="104" y="120"/>
                  <a:pt x="100" y="119"/>
                </a:cubicBezTo>
                <a:cubicBezTo>
                  <a:pt x="100" y="119"/>
                  <a:pt x="100" y="118"/>
                  <a:pt x="100" y="117"/>
                </a:cubicBezTo>
                <a:cubicBezTo>
                  <a:pt x="105" y="112"/>
                  <a:pt x="110" y="106"/>
                  <a:pt x="115" y="100"/>
                </a:cubicBezTo>
                <a:moveTo>
                  <a:pt x="88" y="8"/>
                </a:moveTo>
                <a:cubicBezTo>
                  <a:pt x="92" y="8"/>
                  <a:pt x="97" y="8"/>
                  <a:pt x="101" y="9"/>
                </a:cubicBezTo>
                <a:cubicBezTo>
                  <a:pt x="95" y="11"/>
                  <a:pt x="90" y="14"/>
                  <a:pt x="84" y="17"/>
                </a:cubicBezTo>
                <a:cubicBezTo>
                  <a:pt x="84" y="14"/>
                  <a:pt x="84" y="11"/>
                  <a:pt x="84" y="8"/>
                </a:cubicBezTo>
                <a:cubicBezTo>
                  <a:pt x="85" y="8"/>
                  <a:pt x="87" y="8"/>
                  <a:pt x="88" y="8"/>
                </a:cubicBezTo>
                <a:moveTo>
                  <a:pt x="109" y="94"/>
                </a:moveTo>
                <a:cubicBezTo>
                  <a:pt x="105" y="100"/>
                  <a:pt x="100" y="105"/>
                  <a:pt x="95" y="110"/>
                </a:cubicBezTo>
                <a:cubicBezTo>
                  <a:pt x="93" y="109"/>
                  <a:pt x="91" y="108"/>
                  <a:pt x="88" y="108"/>
                </a:cubicBezTo>
                <a:cubicBezTo>
                  <a:pt x="83" y="108"/>
                  <a:pt x="78" y="111"/>
                  <a:pt x="77" y="116"/>
                </a:cubicBezTo>
                <a:cubicBezTo>
                  <a:pt x="61" y="112"/>
                  <a:pt x="46" y="106"/>
                  <a:pt x="32" y="97"/>
                </a:cubicBezTo>
                <a:cubicBezTo>
                  <a:pt x="36" y="84"/>
                  <a:pt x="42" y="71"/>
                  <a:pt x="49" y="60"/>
                </a:cubicBezTo>
                <a:cubicBezTo>
                  <a:pt x="50" y="60"/>
                  <a:pt x="51" y="60"/>
                  <a:pt x="52" y="60"/>
                </a:cubicBezTo>
                <a:cubicBezTo>
                  <a:pt x="59" y="60"/>
                  <a:pt x="64" y="55"/>
                  <a:pt x="64" y="48"/>
                </a:cubicBezTo>
                <a:cubicBezTo>
                  <a:pt x="64" y="46"/>
                  <a:pt x="64" y="45"/>
                  <a:pt x="63" y="43"/>
                </a:cubicBezTo>
                <a:cubicBezTo>
                  <a:pt x="68" y="39"/>
                  <a:pt x="73" y="34"/>
                  <a:pt x="78" y="31"/>
                </a:cubicBezTo>
                <a:cubicBezTo>
                  <a:pt x="82" y="55"/>
                  <a:pt x="94" y="77"/>
                  <a:pt x="109" y="94"/>
                </a:cubicBezTo>
                <a:moveTo>
                  <a:pt x="20" y="130"/>
                </a:moveTo>
                <a:cubicBezTo>
                  <a:pt x="13" y="118"/>
                  <a:pt x="8" y="104"/>
                  <a:pt x="8" y="90"/>
                </a:cubicBezTo>
                <a:cubicBezTo>
                  <a:pt x="13" y="94"/>
                  <a:pt x="18" y="97"/>
                  <a:pt x="23" y="101"/>
                </a:cubicBezTo>
                <a:cubicBezTo>
                  <a:pt x="21" y="110"/>
                  <a:pt x="20" y="119"/>
                  <a:pt x="20" y="128"/>
                </a:cubicBezTo>
                <a:cubicBezTo>
                  <a:pt x="20" y="129"/>
                  <a:pt x="20" y="129"/>
                  <a:pt x="20" y="130"/>
                </a:cubicBezTo>
                <a:moveTo>
                  <a:pt x="25" y="93"/>
                </a:moveTo>
                <a:cubicBezTo>
                  <a:pt x="19" y="89"/>
                  <a:pt x="14" y="84"/>
                  <a:pt x="9" y="79"/>
                </a:cubicBezTo>
                <a:cubicBezTo>
                  <a:pt x="12" y="43"/>
                  <a:pt x="40" y="14"/>
                  <a:pt x="76" y="9"/>
                </a:cubicBezTo>
                <a:cubicBezTo>
                  <a:pt x="76" y="13"/>
                  <a:pt x="76" y="17"/>
                  <a:pt x="77" y="22"/>
                </a:cubicBezTo>
                <a:cubicBezTo>
                  <a:pt x="70" y="26"/>
                  <a:pt x="63" y="32"/>
                  <a:pt x="58" y="37"/>
                </a:cubicBezTo>
                <a:cubicBezTo>
                  <a:pt x="56" y="37"/>
                  <a:pt x="54" y="36"/>
                  <a:pt x="52" y="36"/>
                </a:cubicBezTo>
                <a:cubicBezTo>
                  <a:pt x="45" y="36"/>
                  <a:pt x="40" y="41"/>
                  <a:pt x="40" y="48"/>
                </a:cubicBezTo>
                <a:cubicBezTo>
                  <a:pt x="40" y="51"/>
                  <a:pt x="41" y="53"/>
                  <a:pt x="43" y="55"/>
                </a:cubicBezTo>
                <a:cubicBezTo>
                  <a:pt x="35" y="67"/>
                  <a:pt x="29" y="79"/>
                  <a:pt x="25" y="93"/>
                </a:cubicBezTo>
                <a:moveTo>
                  <a:pt x="29" y="142"/>
                </a:moveTo>
                <a:cubicBezTo>
                  <a:pt x="28" y="137"/>
                  <a:pt x="28" y="133"/>
                  <a:pt x="28" y="128"/>
                </a:cubicBezTo>
                <a:cubicBezTo>
                  <a:pt x="28" y="120"/>
                  <a:pt x="29" y="113"/>
                  <a:pt x="30" y="105"/>
                </a:cubicBezTo>
                <a:cubicBezTo>
                  <a:pt x="44" y="114"/>
                  <a:pt x="60" y="120"/>
                  <a:pt x="77" y="124"/>
                </a:cubicBezTo>
                <a:cubicBezTo>
                  <a:pt x="77" y="124"/>
                  <a:pt x="77" y="125"/>
                  <a:pt x="77" y="125"/>
                </a:cubicBezTo>
                <a:cubicBezTo>
                  <a:pt x="63" y="134"/>
                  <a:pt x="47" y="140"/>
                  <a:pt x="30" y="143"/>
                </a:cubicBezTo>
                <a:cubicBezTo>
                  <a:pt x="29" y="142"/>
                  <a:pt x="29" y="142"/>
                  <a:pt x="29" y="142"/>
                </a:cubicBezTo>
                <a:moveTo>
                  <a:pt x="88" y="168"/>
                </a:moveTo>
                <a:cubicBezTo>
                  <a:pt x="68" y="168"/>
                  <a:pt x="51" y="161"/>
                  <a:pt x="37" y="149"/>
                </a:cubicBezTo>
                <a:cubicBezTo>
                  <a:pt x="53" y="146"/>
                  <a:pt x="69" y="140"/>
                  <a:pt x="83" y="131"/>
                </a:cubicBezTo>
                <a:cubicBezTo>
                  <a:pt x="84" y="131"/>
                  <a:pt x="86" y="132"/>
                  <a:pt x="88" y="132"/>
                </a:cubicBezTo>
                <a:cubicBezTo>
                  <a:pt x="92" y="132"/>
                  <a:pt x="95" y="130"/>
                  <a:pt x="97" y="127"/>
                </a:cubicBezTo>
                <a:cubicBezTo>
                  <a:pt x="102" y="128"/>
                  <a:pt x="107" y="128"/>
                  <a:pt x="112" y="128"/>
                </a:cubicBezTo>
                <a:cubicBezTo>
                  <a:pt x="125" y="128"/>
                  <a:pt x="137" y="126"/>
                  <a:pt x="149" y="123"/>
                </a:cubicBezTo>
                <a:cubicBezTo>
                  <a:pt x="152" y="125"/>
                  <a:pt x="155" y="126"/>
                  <a:pt x="158" y="127"/>
                </a:cubicBezTo>
                <a:cubicBezTo>
                  <a:pt x="144" y="152"/>
                  <a:pt x="118" y="168"/>
                  <a:pt x="88" y="168"/>
                </a:cubicBezTo>
                <a:moveTo>
                  <a:pt x="150" y="115"/>
                </a:moveTo>
                <a:cubicBezTo>
                  <a:pt x="139" y="109"/>
                  <a:pt x="129" y="102"/>
                  <a:pt x="120" y="93"/>
                </a:cubicBezTo>
                <a:cubicBezTo>
                  <a:pt x="124" y="87"/>
                  <a:pt x="128" y="79"/>
                  <a:pt x="131" y="72"/>
                </a:cubicBezTo>
                <a:cubicBezTo>
                  <a:pt x="131" y="72"/>
                  <a:pt x="132" y="72"/>
                  <a:pt x="132" y="72"/>
                </a:cubicBezTo>
                <a:cubicBezTo>
                  <a:pt x="139" y="72"/>
                  <a:pt x="144" y="67"/>
                  <a:pt x="144" y="60"/>
                </a:cubicBezTo>
                <a:cubicBezTo>
                  <a:pt x="144" y="55"/>
                  <a:pt x="141" y="51"/>
                  <a:pt x="137" y="49"/>
                </a:cubicBezTo>
                <a:cubicBezTo>
                  <a:pt x="139" y="42"/>
                  <a:pt x="140" y="35"/>
                  <a:pt x="140" y="27"/>
                </a:cubicBezTo>
                <a:cubicBezTo>
                  <a:pt x="157" y="42"/>
                  <a:pt x="168" y="64"/>
                  <a:pt x="168" y="88"/>
                </a:cubicBezTo>
                <a:cubicBezTo>
                  <a:pt x="168" y="96"/>
                  <a:pt x="167" y="103"/>
                  <a:pt x="165" y="111"/>
                </a:cubicBezTo>
                <a:cubicBezTo>
                  <a:pt x="160" y="112"/>
                  <a:pt x="155" y="114"/>
                  <a:pt x="150" y="115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310"/>
          <p:cNvSpPr>
            <a:spLocks noEditPoints="1"/>
          </p:cNvSpPr>
          <p:nvPr/>
        </p:nvSpPr>
        <p:spPr bwMode="auto">
          <a:xfrm>
            <a:off x="6044389" y="2371271"/>
            <a:ext cx="274235" cy="334275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311"/>
          <p:cNvSpPr>
            <a:spLocks noEditPoints="1"/>
          </p:cNvSpPr>
          <p:nvPr/>
        </p:nvSpPr>
        <p:spPr bwMode="auto">
          <a:xfrm>
            <a:off x="6652899" y="2371271"/>
            <a:ext cx="334275" cy="334275"/>
          </a:xfrm>
          <a:custGeom>
            <a:avLst/>
            <a:gdLst>
              <a:gd name="T0" fmla="*/ 130 w 176"/>
              <a:gd name="T1" fmla="*/ 57 h 176"/>
              <a:gd name="T2" fmla="*/ 119 w 176"/>
              <a:gd name="T3" fmla="*/ 61 h 176"/>
              <a:gd name="T4" fmla="*/ 107 w 176"/>
              <a:gd name="T5" fmla="*/ 56 h 176"/>
              <a:gd name="T6" fmla="*/ 91 w 176"/>
              <a:gd name="T7" fmla="*/ 72 h 176"/>
              <a:gd name="T8" fmla="*/ 91 w 176"/>
              <a:gd name="T9" fmla="*/ 76 h 176"/>
              <a:gd name="T10" fmla="*/ 58 w 176"/>
              <a:gd name="T11" fmla="*/ 59 h 176"/>
              <a:gd name="T12" fmla="*/ 55 w 176"/>
              <a:gd name="T13" fmla="*/ 67 h 176"/>
              <a:gd name="T14" fmla="*/ 63 w 176"/>
              <a:gd name="T15" fmla="*/ 81 h 176"/>
              <a:gd name="T16" fmla="*/ 55 w 176"/>
              <a:gd name="T17" fmla="*/ 79 h 176"/>
              <a:gd name="T18" fmla="*/ 55 w 176"/>
              <a:gd name="T19" fmla="*/ 79 h 176"/>
              <a:gd name="T20" fmla="*/ 68 w 176"/>
              <a:gd name="T21" fmla="*/ 95 h 176"/>
              <a:gd name="T22" fmla="*/ 64 w 176"/>
              <a:gd name="T23" fmla="*/ 95 h 176"/>
              <a:gd name="T24" fmla="*/ 61 w 176"/>
              <a:gd name="T25" fmla="*/ 95 h 176"/>
              <a:gd name="T26" fmla="*/ 76 w 176"/>
              <a:gd name="T27" fmla="*/ 106 h 176"/>
              <a:gd name="T28" fmla="*/ 56 w 176"/>
              <a:gd name="T29" fmla="*/ 113 h 176"/>
              <a:gd name="T30" fmla="*/ 52 w 176"/>
              <a:gd name="T31" fmla="*/ 113 h 176"/>
              <a:gd name="T32" fmla="*/ 77 w 176"/>
              <a:gd name="T33" fmla="*/ 120 h 176"/>
              <a:gd name="T34" fmla="*/ 124 w 176"/>
              <a:gd name="T35" fmla="*/ 74 h 176"/>
              <a:gd name="T36" fmla="*/ 124 w 176"/>
              <a:gd name="T37" fmla="*/ 72 h 176"/>
              <a:gd name="T38" fmla="*/ 132 w 176"/>
              <a:gd name="T39" fmla="*/ 64 h 176"/>
              <a:gd name="T40" fmla="*/ 123 w 176"/>
              <a:gd name="T41" fmla="*/ 66 h 176"/>
              <a:gd name="T42" fmla="*/ 130 w 176"/>
              <a:gd name="T43" fmla="*/ 57 h 176"/>
              <a:gd name="T44" fmla="*/ 88 w 176"/>
              <a:gd name="T45" fmla="*/ 0 h 176"/>
              <a:gd name="T46" fmla="*/ 0 w 176"/>
              <a:gd name="T47" fmla="*/ 88 h 176"/>
              <a:gd name="T48" fmla="*/ 88 w 176"/>
              <a:gd name="T49" fmla="*/ 176 h 176"/>
              <a:gd name="T50" fmla="*/ 176 w 176"/>
              <a:gd name="T51" fmla="*/ 88 h 176"/>
              <a:gd name="T52" fmla="*/ 88 w 176"/>
              <a:gd name="T53" fmla="*/ 0 h 176"/>
              <a:gd name="T54" fmla="*/ 88 w 176"/>
              <a:gd name="T55" fmla="*/ 168 h 176"/>
              <a:gd name="T56" fmla="*/ 8 w 176"/>
              <a:gd name="T57" fmla="*/ 88 h 176"/>
              <a:gd name="T58" fmla="*/ 88 w 176"/>
              <a:gd name="T59" fmla="*/ 8 h 176"/>
              <a:gd name="T60" fmla="*/ 168 w 176"/>
              <a:gd name="T61" fmla="*/ 88 h 176"/>
              <a:gd name="T62" fmla="*/ 88 w 176"/>
              <a:gd name="T6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30" y="57"/>
                </a:moveTo>
                <a:cubicBezTo>
                  <a:pt x="127" y="59"/>
                  <a:pt x="123" y="60"/>
                  <a:pt x="119" y="61"/>
                </a:cubicBezTo>
                <a:cubicBezTo>
                  <a:pt x="116" y="58"/>
                  <a:pt x="112" y="56"/>
                  <a:pt x="107" y="56"/>
                </a:cubicBezTo>
                <a:cubicBezTo>
                  <a:pt x="98" y="56"/>
                  <a:pt x="91" y="63"/>
                  <a:pt x="91" y="72"/>
                </a:cubicBezTo>
                <a:cubicBezTo>
                  <a:pt x="91" y="73"/>
                  <a:pt x="91" y="75"/>
                  <a:pt x="91" y="76"/>
                </a:cubicBezTo>
                <a:cubicBezTo>
                  <a:pt x="78" y="75"/>
                  <a:pt x="66" y="69"/>
                  <a:pt x="58" y="59"/>
                </a:cubicBezTo>
                <a:cubicBezTo>
                  <a:pt x="56" y="61"/>
                  <a:pt x="55" y="64"/>
                  <a:pt x="55" y="67"/>
                </a:cubicBezTo>
                <a:cubicBezTo>
                  <a:pt x="55" y="73"/>
                  <a:pt x="58" y="78"/>
                  <a:pt x="63" y="81"/>
                </a:cubicBezTo>
                <a:cubicBezTo>
                  <a:pt x="60" y="80"/>
                  <a:pt x="57" y="80"/>
                  <a:pt x="55" y="79"/>
                </a:cubicBezTo>
                <a:cubicBezTo>
                  <a:pt x="55" y="79"/>
                  <a:pt x="55" y="79"/>
                  <a:pt x="55" y="79"/>
                </a:cubicBezTo>
                <a:cubicBezTo>
                  <a:pt x="55" y="87"/>
                  <a:pt x="61" y="93"/>
                  <a:pt x="68" y="95"/>
                </a:cubicBezTo>
                <a:cubicBezTo>
                  <a:pt x="67" y="95"/>
                  <a:pt x="66" y="95"/>
                  <a:pt x="64" y="95"/>
                </a:cubicBezTo>
                <a:cubicBezTo>
                  <a:pt x="63" y="95"/>
                  <a:pt x="62" y="95"/>
                  <a:pt x="61" y="95"/>
                </a:cubicBezTo>
                <a:cubicBezTo>
                  <a:pt x="63" y="101"/>
                  <a:pt x="69" y="106"/>
                  <a:pt x="76" y="106"/>
                </a:cubicBezTo>
                <a:cubicBezTo>
                  <a:pt x="71" y="110"/>
                  <a:pt x="64" y="113"/>
                  <a:pt x="56" y="113"/>
                </a:cubicBezTo>
                <a:cubicBezTo>
                  <a:pt x="55" y="113"/>
                  <a:pt x="53" y="113"/>
                  <a:pt x="52" y="113"/>
                </a:cubicBezTo>
                <a:cubicBezTo>
                  <a:pt x="59" y="117"/>
                  <a:pt x="68" y="120"/>
                  <a:pt x="77" y="120"/>
                </a:cubicBezTo>
                <a:cubicBezTo>
                  <a:pt x="107" y="120"/>
                  <a:pt x="124" y="95"/>
                  <a:pt x="124" y="74"/>
                </a:cubicBezTo>
                <a:cubicBezTo>
                  <a:pt x="124" y="73"/>
                  <a:pt x="124" y="73"/>
                  <a:pt x="124" y="72"/>
                </a:cubicBezTo>
                <a:cubicBezTo>
                  <a:pt x="127" y="70"/>
                  <a:pt x="130" y="67"/>
                  <a:pt x="132" y="64"/>
                </a:cubicBezTo>
                <a:cubicBezTo>
                  <a:pt x="129" y="65"/>
                  <a:pt x="126" y="66"/>
                  <a:pt x="123" y="66"/>
                </a:cubicBezTo>
                <a:cubicBezTo>
                  <a:pt x="126" y="64"/>
                  <a:pt x="129" y="61"/>
                  <a:pt x="130" y="57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312"/>
          <p:cNvSpPr>
            <a:spLocks noEditPoints="1"/>
          </p:cNvSpPr>
          <p:nvPr/>
        </p:nvSpPr>
        <p:spPr bwMode="auto">
          <a:xfrm>
            <a:off x="7292240" y="2371271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96 w 176"/>
              <a:gd name="T21" fmla="*/ 69 h 176"/>
              <a:gd name="T22" fmla="*/ 101 w 176"/>
              <a:gd name="T23" fmla="*/ 64 h 176"/>
              <a:gd name="T24" fmla="*/ 108 w 176"/>
              <a:gd name="T25" fmla="*/ 64 h 176"/>
              <a:gd name="T26" fmla="*/ 108 w 176"/>
              <a:gd name="T27" fmla="*/ 52 h 176"/>
              <a:gd name="T28" fmla="*/ 97 w 176"/>
              <a:gd name="T29" fmla="*/ 52 h 176"/>
              <a:gd name="T30" fmla="*/ 80 w 176"/>
              <a:gd name="T31" fmla="*/ 68 h 176"/>
              <a:gd name="T32" fmla="*/ 80 w 176"/>
              <a:gd name="T33" fmla="*/ 76 h 176"/>
              <a:gd name="T34" fmla="*/ 72 w 176"/>
              <a:gd name="T35" fmla="*/ 76 h 176"/>
              <a:gd name="T36" fmla="*/ 72 w 176"/>
              <a:gd name="T37" fmla="*/ 88 h 176"/>
              <a:gd name="T38" fmla="*/ 80 w 176"/>
              <a:gd name="T39" fmla="*/ 88 h 176"/>
              <a:gd name="T40" fmla="*/ 80 w 176"/>
              <a:gd name="T41" fmla="*/ 124 h 176"/>
              <a:gd name="T42" fmla="*/ 96 w 176"/>
              <a:gd name="T43" fmla="*/ 124 h 176"/>
              <a:gd name="T44" fmla="*/ 96 w 176"/>
              <a:gd name="T45" fmla="*/ 88 h 176"/>
              <a:gd name="T46" fmla="*/ 107 w 176"/>
              <a:gd name="T47" fmla="*/ 88 h 176"/>
              <a:gd name="T48" fmla="*/ 108 w 176"/>
              <a:gd name="T49" fmla="*/ 76 h 176"/>
              <a:gd name="T50" fmla="*/ 96 w 176"/>
              <a:gd name="T51" fmla="*/ 76 h 176"/>
              <a:gd name="T52" fmla="*/ 96 w 176"/>
              <a:gd name="T53" fmla="*/ 6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96" y="69"/>
                </a:moveTo>
                <a:cubicBezTo>
                  <a:pt x="96" y="66"/>
                  <a:pt x="96" y="64"/>
                  <a:pt x="101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97" y="52"/>
                  <a:pt x="97" y="52"/>
                  <a:pt x="97" y="52"/>
                </a:cubicBezTo>
                <a:cubicBezTo>
                  <a:pt x="84" y="52"/>
                  <a:pt x="80" y="58"/>
                  <a:pt x="80" y="68"/>
                </a:cubicBezTo>
                <a:cubicBezTo>
                  <a:pt x="80" y="76"/>
                  <a:pt x="80" y="76"/>
                  <a:pt x="80" y="76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88"/>
                  <a:pt x="72" y="88"/>
                  <a:pt x="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88"/>
                  <a:pt x="96" y="88"/>
                  <a:pt x="96" y="88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96" y="76"/>
                  <a:pt x="96" y="76"/>
                  <a:pt x="96" y="76"/>
                </a:cubicBezTo>
                <a:lnTo>
                  <a:pt x="96" y="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313"/>
          <p:cNvSpPr>
            <a:spLocks noEditPoints="1"/>
          </p:cNvSpPr>
          <p:nvPr/>
        </p:nvSpPr>
        <p:spPr bwMode="auto">
          <a:xfrm>
            <a:off x="1539791" y="3008990"/>
            <a:ext cx="335898" cy="334275"/>
          </a:xfrm>
          <a:custGeom>
            <a:avLst/>
            <a:gdLst>
              <a:gd name="T0" fmla="*/ 86 w 176"/>
              <a:gd name="T1" fmla="*/ 72 h 176"/>
              <a:gd name="T2" fmla="*/ 93 w 176"/>
              <a:gd name="T3" fmla="*/ 54 h 176"/>
              <a:gd name="T4" fmla="*/ 84 w 176"/>
              <a:gd name="T5" fmla="*/ 48 h 176"/>
              <a:gd name="T6" fmla="*/ 78 w 176"/>
              <a:gd name="T7" fmla="*/ 65 h 176"/>
              <a:gd name="T8" fmla="*/ 83 w 176"/>
              <a:gd name="T9" fmla="*/ 54 h 176"/>
              <a:gd name="T10" fmla="*/ 88 w 176"/>
              <a:gd name="T11" fmla="*/ 54 h 176"/>
              <a:gd name="T12" fmla="*/ 85 w 176"/>
              <a:gd name="T13" fmla="*/ 68 h 176"/>
              <a:gd name="T14" fmla="*/ 83 w 176"/>
              <a:gd name="T15" fmla="*/ 54 h 176"/>
              <a:gd name="T16" fmla="*/ 107 w 176"/>
              <a:gd name="T17" fmla="*/ 69 h 176"/>
              <a:gd name="T18" fmla="*/ 112 w 176"/>
              <a:gd name="T19" fmla="*/ 71 h 176"/>
              <a:gd name="T20" fmla="*/ 107 w 176"/>
              <a:gd name="T21" fmla="*/ 48 h 176"/>
              <a:gd name="T22" fmla="*/ 104 w 176"/>
              <a:gd name="T23" fmla="*/ 68 h 176"/>
              <a:gd name="T24" fmla="*/ 102 w 176"/>
              <a:gd name="T25" fmla="*/ 48 h 176"/>
              <a:gd name="T26" fmla="*/ 97 w 176"/>
              <a:gd name="T27" fmla="*/ 68 h 176"/>
              <a:gd name="T28" fmla="*/ 65 w 176"/>
              <a:gd name="T29" fmla="*/ 71 h 176"/>
              <a:gd name="T30" fmla="*/ 71 w 176"/>
              <a:gd name="T31" fmla="*/ 59 h 176"/>
              <a:gd name="T32" fmla="*/ 72 w 176"/>
              <a:gd name="T33" fmla="*/ 40 h 176"/>
              <a:gd name="T34" fmla="*/ 64 w 176"/>
              <a:gd name="T35" fmla="*/ 40 h 176"/>
              <a:gd name="T36" fmla="*/ 65 w 176"/>
              <a:gd name="T37" fmla="*/ 59 h 176"/>
              <a:gd name="T38" fmla="*/ 98 w 176"/>
              <a:gd name="T39" fmla="*/ 99 h 176"/>
              <a:gd name="T40" fmla="*/ 95 w 176"/>
              <a:gd name="T41" fmla="*/ 116 h 176"/>
              <a:gd name="T42" fmla="*/ 100 w 176"/>
              <a:gd name="T43" fmla="*/ 115 h 176"/>
              <a:gd name="T44" fmla="*/ 98 w 176"/>
              <a:gd name="T45" fmla="*/ 99 h 176"/>
              <a:gd name="T46" fmla="*/ 0 w 176"/>
              <a:gd name="T47" fmla="*/ 88 h 176"/>
              <a:gd name="T48" fmla="*/ 176 w 176"/>
              <a:gd name="T49" fmla="*/ 88 h 176"/>
              <a:gd name="T50" fmla="*/ 88 w 176"/>
              <a:gd name="T51" fmla="*/ 168 h 176"/>
              <a:gd name="T52" fmla="*/ 88 w 176"/>
              <a:gd name="T53" fmla="*/ 8 h 176"/>
              <a:gd name="T54" fmla="*/ 88 w 176"/>
              <a:gd name="T55" fmla="*/ 168 h 176"/>
              <a:gd name="T56" fmla="*/ 88 w 176"/>
              <a:gd name="T57" fmla="*/ 76 h 176"/>
              <a:gd name="T58" fmla="*/ 45 w 176"/>
              <a:gd name="T59" fmla="*/ 89 h 176"/>
              <a:gd name="T60" fmla="*/ 45 w 176"/>
              <a:gd name="T61" fmla="*/ 119 h 176"/>
              <a:gd name="T62" fmla="*/ 88 w 176"/>
              <a:gd name="T63" fmla="*/ 132 h 176"/>
              <a:gd name="T64" fmla="*/ 131 w 176"/>
              <a:gd name="T65" fmla="*/ 119 h 176"/>
              <a:gd name="T66" fmla="*/ 131 w 176"/>
              <a:gd name="T67" fmla="*/ 89 h 176"/>
              <a:gd name="T68" fmla="*/ 70 w 176"/>
              <a:gd name="T69" fmla="*/ 90 h 176"/>
              <a:gd name="T70" fmla="*/ 64 w 176"/>
              <a:gd name="T71" fmla="*/ 121 h 176"/>
              <a:gd name="T72" fmla="*/ 58 w 176"/>
              <a:gd name="T73" fmla="*/ 90 h 176"/>
              <a:gd name="T74" fmla="*/ 52 w 176"/>
              <a:gd name="T75" fmla="*/ 85 h 176"/>
              <a:gd name="T76" fmla="*/ 70 w 176"/>
              <a:gd name="T77" fmla="*/ 90 h 176"/>
              <a:gd name="T78" fmla="*/ 81 w 176"/>
              <a:gd name="T79" fmla="*/ 121 h 176"/>
              <a:gd name="T80" fmla="*/ 75 w 176"/>
              <a:gd name="T81" fmla="*/ 122 h 176"/>
              <a:gd name="T82" fmla="*/ 71 w 176"/>
              <a:gd name="T83" fmla="*/ 94 h 176"/>
              <a:gd name="T84" fmla="*/ 76 w 176"/>
              <a:gd name="T85" fmla="*/ 117 h 176"/>
              <a:gd name="T86" fmla="*/ 81 w 176"/>
              <a:gd name="T87" fmla="*/ 116 h 176"/>
              <a:gd name="T88" fmla="*/ 86 w 176"/>
              <a:gd name="T89" fmla="*/ 94 h 176"/>
              <a:gd name="T90" fmla="*/ 105 w 176"/>
              <a:gd name="T91" fmla="*/ 115 h 176"/>
              <a:gd name="T92" fmla="*/ 95 w 176"/>
              <a:gd name="T93" fmla="*/ 119 h 176"/>
              <a:gd name="T94" fmla="*/ 90 w 176"/>
              <a:gd name="T95" fmla="*/ 121 h 176"/>
              <a:gd name="T96" fmla="*/ 95 w 176"/>
              <a:gd name="T97" fmla="*/ 85 h 176"/>
              <a:gd name="T98" fmla="*/ 101 w 176"/>
              <a:gd name="T99" fmla="*/ 94 h 176"/>
              <a:gd name="T100" fmla="*/ 105 w 176"/>
              <a:gd name="T101" fmla="*/ 115 h 176"/>
              <a:gd name="T102" fmla="*/ 125 w 176"/>
              <a:gd name="T103" fmla="*/ 109 h 176"/>
              <a:gd name="T104" fmla="*/ 114 w 176"/>
              <a:gd name="T105" fmla="*/ 115 h 176"/>
              <a:gd name="T106" fmla="*/ 119 w 176"/>
              <a:gd name="T107" fmla="*/ 115 h 176"/>
              <a:gd name="T108" fmla="*/ 125 w 176"/>
              <a:gd name="T109" fmla="*/ 112 h 176"/>
              <a:gd name="T110" fmla="*/ 117 w 176"/>
              <a:gd name="T111" fmla="*/ 122 h 176"/>
              <a:gd name="T112" fmla="*/ 109 w 176"/>
              <a:gd name="T113" fmla="*/ 101 h 176"/>
              <a:gd name="T114" fmla="*/ 125 w 176"/>
              <a:gd name="T115" fmla="*/ 101 h 176"/>
              <a:gd name="T116" fmla="*/ 114 w 176"/>
              <a:gd name="T117" fmla="*/ 101 h 176"/>
              <a:gd name="T118" fmla="*/ 119 w 176"/>
              <a:gd name="T119" fmla="*/ 105 h 176"/>
              <a:gd name="T120" fmla="*/ 117 w 176"/>
              <a:gd name="T121" fmla="*/ 9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84" y="72"/>
                </a:moveTo>
                <a:cubicBezTo>
                  <a:pt x="86" y="72"/>
                  <a:pt x="86" y="72"/>
                  <a:pt x="86" y="72"/>
                </a:cubicBezTo>
                <a:cubicBezTo>
                  <a:pt x="90" y="72"/>
                  <a:pt x="93" y="69"/>
                  <a:pt x="93" y="65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1"/>
                  <a:pt x="90" y="48"/>
                  <a:pt x="86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1" y="48"/>
                  <a:pt x="78" y="51"/>
                  <a:pt x="78" y="54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9"/>
                  <a:pt x="81" y="72"/>
                  <a:pt x="84" y="72"/>
                </a:cubicBezTo>
                <a:moveTo>
                  <a:pt x="83" y="54"/>
                </a:moveTo>
                <a:cubicBezTo>
                  <a:pt x="83" y="53"/>
                  <a:pt x="84" y="52"/>
                  <a:pt x="85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66"/>
                  <a:pt x="88" y="66"/>
                  <a:pt x="88" y="66"/>
                </a:cubicBezTo>
                <a:cubicBezTo>
                  <a:pt x="88" y="67"/>
                  <a:pt x="87" y="68"/>
                  <a:pt x="85" y="68"/>
                </a:cubicBezTo>
                <a:cubicBezTo>
                  <a:pt x="84" y="68"/>
                  <a:pt x="83" y="67"/>
                  <a:pt x="83" y="66"/>
                </a:cubicBezTo>
                <a:lnTo>
                  <a:pt x="83" y="54"/>
                </a:lnTo>
                <a:close/>
                <a:moveTo>
                  <a:pt x="101" y="72"/>
                </a:moveTo>
                <a:cubicBezTo>
                  <a:pt x="104" y="72"/>
                  <a:pt x="107" y="69"/>
                  <a:pt x="107" y="69"/>
                </a:cubicBezTo>
                <a:cubicBezTo>
                  <a:pt x="107" y="71"/>
                  <a:pt x="107" y="71"/>
                  <a:pt x="107" y="71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66"/>
                  <a:pt x="106" y="68"/>
                  <a:pt x="104" y="68"/>
                </a:cubicBezTo>
                <a:cubicBezTo>
                  <a:pt x="102" y="68"/>
                  <a:pt x="102" y="67"/>
                  <a:pt x="102" y="67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8"/>
                  <a:pt x="98" y="72"/>
                  <a:pt x="101" y="72"/>
                </a:cubicBezTo>
                <a:moveTo>
                  <a:pt x="65" y="71"/>
                </a:moveTo>
                <a:cubicBezTo>
                  <a:pt x="71" y="71"/>
                  <a:pt x="71" y="71"/>
                  <a:pt x="71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77" y="40"/>
                  <a:pt x="77" y="40"/>
                  <a:pt x="77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68" y="52"/>
                  <a:pt x="68" y="52"/>
                  <a:pt x="68" y="52"/>
                </a:cubicBezTo>
                <a:cubicBezTo>
                  <a:pt x="64" y="40"/>
                  <a:pt x="64" y="40"/>
                  <a:pt x="64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5" y="59"/>
                  <a:pt x="65" y="59"/>
                  <a:pt x="65" y="59"/>
                </a:cubicBezTo>
                <a:lnTo>
                  <a:pt x="65" y="71"/>
                </a:lnTo>
                <a:close/>
                <a:moveTo>
                  <a:pt x="98" y="99"/>
                </a:moveTo>
                <a:cubicBezTo>
                  <a:pt x="97" y="99"/>
                  <a:pt x="96" y="99"/>
                  <a:pt x="95" y="100"/>
                </a:cubicBezTo>
                <a:cubicBezTo>
                  <a:pt x="95" y="116"/>
                  <a:pt x="95" y="116"/>
                  <a:pt x="95" y="116"/>
                </a:cubicBezTo>
                <a:cubicBezTo>
                  <a:pt x="96" y="117"/>
                  <a:pt x="97" y="117"/>
                  <a:pt x="98" y="117"/>
                </a:cubicBezTo>
                <a:cubicBezTo>
                  <a:pt x="100" y="117"/>
                  <a:pt x="100" y="115"/>
                  <a:pt x="100" y="115"/>
                </a:cubicBezTo>
                <a:cubicBezTo>
                  <a:pt x="100" y="101"/>
                  <a:pt x="100" y="101"/>
                  <a:pt x="100" y="101"/>
                </a:cubicBezTo>
                <a:cubicBezTo>
                  <a:pt x="100" y="101"/>
                  <a:pt x="100" y="99"/>
                  <a:pt x="98" y="99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18" y="77"/>
                </a:moveTo>
                <a:cubicBezTo>
                  <a:pt x="118" y="77"/>
                  <a:pt x="103" y="76"/>
                  <a:pt x="88" y="76"/>
                </a:cubicBezTo>
                <a:cubicBezTo>
                  <a:pt x="73" y="76"/>
                  <a:pt x="58" y="77"/>
                  <a:pt x="58" y="77"/>
                </a:cubicBezTo>
                <a:cubicBezTo>
                  <a:pt x="51" y="77"/>
                  <a:pt x="45" y="82"/>
                  <a:pt x="45" y="89"/>
                </a:cubicBezTo>
                <a:cubicBezTo>
                  <a:pt x="45" y="89"/>
                  <a:pt x="44" y="96"/>
                  <a:pt x="44" y="104"/>
                </a:cubicBezTo>
                <a:cubicBezTo>
                  <a:pt x="44" y="112"/>
                  <a:pt x="45" y="119"/>
                  <a:pt x="45" y="119"/>
                </a:cubicBezTo>
                <a:cubicBezTo>
                  <a:pt x="45" y="126"/>
                  <a:pt x="51" y="131"/>
                  <a:pt x="58" y="131"/>
                </a:cubicBezTo>
                <a:cubicBezTo>
                  <a:pt x="58" y="131"/>
                  <a:pt x="73" y="132"/>
                  <a:pt x="88" y="132"/>
                </a:cubicBezTo>
                <a:cubicBezTo>
                  <a:pt x="103" y="132"/>
                  <a:pt x="118" y="131"/>
                  <a:pt x="118" y="131"/>
                </a:cubicBezTo>
                <a:cubicBezTo>
                  <a:pt x="125" y="131"/>
                  <a:pt x="131" y="126"/>
                  <a:pt x="131" y="119"/>
                </a:cubicBezTo>
                <a:cubicBezTo>
                  <a:pt x="131" y="119"/>
                  <a:pt x="132" y="112"/>
                  <a:pt x="132" y="104"/>
                </a:cubicBezTo>
                <a:cubicBezTo>
                  <a:pt x="132" y="96"/>
                  <a:pt x="131" y="89"/>
                  <a:pt x="131" y="89"/>
                </a:cubicBezTo>
                <a:cubicBezTo>
                  <a:pt x="131" y="82"/>
                  <a:pt x="125" y="77"/>
                  <a:pt x="118" y="77"/>
                </a:cubicBezTo>
                <a:moveTo>
                  <a:pt x="70" y="90"/>
                </a:moveTo>
                <a:cubicBezTo>
                  <a:pt x="64" y="90"/>
                  <a:pt x="64" y="90"/>
                  <a:pt x="64" y="9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8" y="90"/>
                  <a:pt x="58" y="90"/>
                  <a:pt x="58" y="90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85"/>
                  <a:pt x="52" y="85"/>
                  <a:pt x="52" y="85"/>
                </a:cubicBezTo>
                <a:cubicBezTo>
                  <a:pt x="70" y="85"/>
                  <a:pt x="70" y="85"/>
                  <a:pt x="70" y="85"/>
                </a:cubicBezTo>
                <a:lnTo>
                  <a:pt x="70" y="90"/>
                </a:lnTo>
                <a:close/>
                <a:moveTo>
                  <a:pt x="86" y="121"/>
                </a:moveTo>
                <a:cubicBezTo>
                  <a:pt x="81" y="121"/>
                  <a:pt x="81" y="121"/>
                  <a:pt x="81" y="121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81" y="119"/>
                  <a:pt x="78" y="122"/>
                  <a:pt x="75" y="122"/>
                </a:cubicBezTo>
                <a:cubicBezTo>
                  <a:pt x="71" y="122"/>
                  <a:pt x="71" y="119"/>
                  <a:pt x="71" y="119"/>
                </a:cubicBezTo>
                <a:cubicBezTo>
                  <a:pt x="71" y="94"/>
                  <a:pt x="71" y="94"/>
                  <a:pt x="71" y="94"/>
                </a:cubicBezTo>
                <a:cubicBezTo>
                  <a:pt x="76" y="94"/>
                  <a:pt x="76" y="94"/>
                  <a:pt x="76" y="94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6" y="117"/>
                  <a:pt x="76" y="118"/>
                  <a:pt x="77" y="118"/>
                </a:cubicBezTo>
                <a:cubicBezTo>
                  <a:pt x="79" y="118"/>
                  <a:pt x="81" y="116"/>
                  <a:pt x="81" y="116"/>
                </a:cubicBezTo>
                <a:cubicBezTo>
                  <a:pt x="81" y="94"/>
                  <a:pt x="81" y="94"/>
                  <a:pt x="81" y="94"/>
                </a:cubicBezTo>
                <a:cubicBezTo>
                  <a:pt x="86" y="94"/>
                  <a:pt x="86" y="94"/>
                  <a:pt x="86" y="94"/>
                </a:cubicBezTo>
                <a:lnTo>
                  <a:pt x="86" y="121"/>
                </a:lnTo>
                <a:close/>
                <a:moveTo>
                  <a:pt x="105" y="115"/>
                </a:moveTo>
                <a:cubicBezTo>
                  <a:pt x="105" y="115"/>
                  <a:pt x="105" y="122"/>
                  <a:pt x="101" y="122"/>
                </a:cubicBezTo>
                <a:cubicBezTo>
                  <a:pt x="98" y="122"/>
                  <a:pt x="96" y="120"/>
                  <a:pt x="95" y="119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90" y="85"/>
                  <a:pt x="90" y="85"/>
                  <a:pt x="90" y="85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97"/>
                  <a:pt x="95" y="97"/>
                  <a:pt x="95" y="97"/>
                </a:cubicBezTo>
                <a:cubicBezTo>
                  <a:pt x="96" y="96"/>
                  <a:pt x="98" y="94"/>
                  <a:pt x="101" y="94"/>
                </a:cubicBezTo>
                <a:cubicBezTo>
                  <a:pt x="104" y="94"/>
                  <a:pt x="105" y="97"/>
                  <a:pt x="105" y="100"/>
                </a:cubicBezTo>
                <a:lnTo>
                  <a:pt x="105" y="115"/>
                </a:lnTo>
                <a:close/>
                <a:moveTo>
                  <a:pt x="125" y="101"/>
                </a:moveTo>
                <a:cubicBezTo>
                  <a:pt x="125" y="109"/>
                  <a:pt x="125" y="109"/>
                  <a:pt x="125" y="109"/>
                </a:cubicBezTo>
                <a:cubicBezTo>
                  <a:pt x="114" y="109"/>
                  <a:pt x="114" y="109"/>
                  <a:pt x="114" y="109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14" y="115"/>
                  <a:pt x="114" y="117"/>
                  <a:pt x="117" y="117"/>
                </a:cubicBezTo>
                <a:cubicBezTo>
                  <a:pt x="119" y="117"/>
                  <a:pt x="119" y="115"/>
                  <a:pt x="119" y="115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25" y="112"/>
                  <a:pt x="125" y="112"/>
                  <a:pt x="125" y="112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5" y="116"/>
                  <a:pt x="124" y="122"/>
                  <a:pt x="117" y="122"/>
                </a:cubicBezTo>
                <a:cubicBezTo>
                  <a:pt x="111" y="122"/>
                  <a:pt x="109" y="116"/>
                  <a:pt x="109" y="116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94"/>
                  <a:pt x="117" y="94"/>
                </a:cubicBezTo>
                <a:cubicBezTo>
                  <a:pt x="125" y="94"/>
                  <a:pt x="125" y="101"/>
                  <a:pt x="125" y="101"/>
                </a:cubicBezTo>
                <a:moveTo>
                  <a:pt x="117" y="99"/>
                </a:moveTo>
                <a:cubicBezTo>
                  <a:pt x="114" y="99"/>
                  <a:pt x="114" y="101"/>
                  <a:pt x="114" y="101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9" y="101"/>
                  <a:pt x="119" y="99"/>
                  <a:pt x="117" y="9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314"/>
          <p:cNvSpPr>
            <a:spLocks noEditPoints="1"/>
          </p:cNvSpPr>
          <p:nvPr/>
        </p:nvSpPr>
        <p:spPr bwMode="auto">
          <a:xfrm>
            <a:off x="2179132" y="3008990"/>
            <a:ext cx="334275" cy="334275"/>
          </a:xfrm>
          <a:custGeom>
            <a:avLst/>
            <a:gdLst>
              <a:gd name="T0" fmla="*/ 87 w 176"/>
              <a:gd name="T1" fmla="*/ 52 h 176"/>
              <a:gd name="T2" fmla="*/ 82 w 176"/>
              <a:gd name="T3" fmla="*/ 53 h 176"/>
              <a:gd name="T4" fmla="*/ 73 w 176"/>
              <a:gd name="T5" fmla="*/ 56 h 176"/>
              <a:gd name="T6" fmla="*/ 58 w 176"/>
              <a:gd name="T7" fmla="*/ 72 h 176"/>
              <a:gd name="T8" fmla="*/ 57 w 176"/>
              <a:gd name="T9" fmla="*/ 76 h 176"/>
              <a:gd name="T10" fmla="*/ 64 w 176"/>
              <a:gd name="T11" fmla="*/ 97 h 176"/>
              <a:gd name="T12" fmla="*/ 68 w 176"/>
              <a:gd name="T13" fmla="*/ 98 h 176"/>
              <a:gd name="T14" fmla="*/ 69 w 176"/>
              <a:gd name="T15" fmla="*/ 95 h 176"/>
              <a:gd name="T16" fmla="*/ 69 w 176"/>
              <a:gd name="T17" fmla="*/ 92 h 176"/>
              <a:gd name="T18" fmla="*/ 67 w 176"/>
              <a:gd name="T19" fmla="*/ 89 h 176"/>
              <a:gd name="T20" fmla="*/ 65 w 176"/>
              <a:gd name="T21" fmla="*/ 82 h 176"/>
              <a:gd name="T22" fmla="*/ 65 w 176"/>
              <a:gd name="T23" fmla="*/ 81 h 176"/>
              <a:gd name="T24" fmla="*/ 67 w 176"/>
              <a:gd name="T25" fmla="*/ 73 h 176"/>
              <a:gd name="T26" fmla="*/ 82 w 176"/>
              <a:gd name="T27" fmla="*/ 61 h 176"/>
              <a:gd name="T28" fmla="*/ 91 w 176"/>
              <a:gd name="T29" fmla="*/ 60 h 176"/>
              <a:gd name="T30" fmla="*/ 96 w 176"/>
              <a:gd name="T31" fmla="*/ 61 h 176"/>
              <a:gd name="T32" fmla="*/ 107 w 176"/>
              <a:gd name="T33" fmla="*/ 70 h 176"/>
              <a:gd name="T34" fmla="*/ 108 w 176"/>
              <a:gd name="T35" fmla="*/ 83 h 176"/>
              <a:gd name="T36" fmla="*/ 107 w 176"/>
              <a:gd name="T37" fmla="*/ 88 h 176"/>
              <a:gd name="T38" fmla="*/ 95 w 176"/>
              <a:gd name="T39" fmla="*/ 102 h 176"/>
              <a:gd name="T40" fmla="*/ 86 w 176"/>
              <a:gd name="T41" fmla="*/ 97 h 176"/>
              <a:gd name="T42" fmla="*/ 86 w 176"/>
              <a:gd name="T43" fmla="*/ 94 h 176"/>
              <a:gd name="T44" fmla="*/ 90 w 176"/>
              <a:gd name="T45" fmla="*/ 79 h 176"/>
              <a:gd name="T46" fmla="*/ 85 w 176"/>
              <a:gd name="T47" fmla="*/ 70 h 176"/>
              <a:gd name="T48" fmla="*/ 76 w 176"/>
              <a:gd name="T49" fmla="*/ 76 h 176"/>
              <a:gd name="T50" fmla="*/ 75 w 176"/>
              <a:gd name="T51" fmla="*/ 85 h 176"/>
              <a:gd name="T52" fmla="*/ 76 w 176"/>
              <a:gd name="T53" fmla="*/ 90 h 176"/>
              <a:gd name="T54" fmla="*/ 73 w 176"/>
              <a:gd name="T55" fmla="*/ 101 h 176"/>
              <a:gd name="T56" fmla="*/ 70 w 176"/>
              <a:gd name="T57" fmla="*/ 113 h 176"/>
              <a:gd name="T58" fmla="*/ 69 w 176"/>
              <a:gd name="T59" fmla="*/ 119 h 176"/>
              <a:gd name="T60" fmla="*/ 69 w 176"/>
              <a:gd name="T61" fmla="*/ 121 h 176"/>
              <a:gd name="T62" fmla="*/ 69 w 176"/>
              <a:gd name="T63" fmla="*/ 128 h 176"/>
              <a:gd name="T64" fmla="*/ 70 w 176"/>
              <a:gd name="T65" fmla="*/ 131 h 176"/>
              <a:gd name="T66" fmla="*/ 70 w 176"/>
              <a:gd name="T67" fmla="*/ 132 h 176"/>
              <a:gd name="T68" fmla="*/ 75 w 176"/>
              <a:gd name="T69" fmla="*/ 126 h 176"/>
              <a:gd name="T70" fmla="*/ 79 w 176"/>
              <a:gd name="T71" fmla="*/ 119 h 176"/>
              <a:gd name="T72" fmla="*/ 81 w 176"/>
              <a:gd name="T73" fmla="*/ 111 h 176"/>
              <a:gd name="T74" fmla="*/ 83 w 176"/>
              <a:gd name="T75" fmla="*/ 104 h 176"/>
              <a:gd name="T76" fmla="*/ 83 w 176"/>
              <a:gd name="T77" fmla="*/ 104 h 176"/>
              <a:gd name="T78" fmla="*/ 85 w 176"/>
              <a:gd name="T79" fmla="*/ 107 h 176"/>
              <a:gd name="T80" fmla="*/ 99 w 176"/>
              <a:gd name="T81" fmla="*/ 110 h 176"/>
              <a:gd name="T82" fmla="*/ 113 w 176"/>
              <a:gd name="T83" fmla="*/ 101 h 176"/>
              <a:gd name="T84" fmla="*/ 118 w 176"/>
              <a:gd name="T85" fmla="*/ 90 h 176"/>
              <a:gd name="T86" fmla="*/ 120 w 176"/>
              <a:gd name="T87" fmla="*/ 84 h 176"/>
              <a:gd name="T88" fmla="*/ 118 w 176"/>
              <a:gd name="T89" fmla="*/ 68 h 176"/>
              <a:gd name="T90" fmla="*/ 87 w 176"/>
              <a:gd name="T91" fmla="*/ 52 h 176"/>
              <a:gd name="T92" fmla="*/ 88 w 176"/>
              <a:gd name="T93" fmla="*/ 0 h 176"/>
              <a:gd name="T94" fmla="*/ 0 w 176"/>
              <a:gd name="T95" fmla="*/ 88 h 176"/>
              <a:gd name="T96" fmla="*/ 88 w 176"/>
              <a:gd name="T97" fmla="*/ 176 h 176"/>
              <a:gd name="T98" fmla="*/ 176 w 176"/>
              <a:gd name="T99" fmla="*/ 88 h 176"/>
              <a:gd name="T100" fmla="*/ 88 w 176"/>
              <a:gd name="T101" fmla="*/ 0 h 176"/>
              <a:gd name="T102" fmla="*/ 88 w 176"/>
              <a:gd name="T103" fmla="*/ 168 h 176"/>
              <a:gd name="T104" fmla="*/ 8 w 176"/>
              <a:gd name="T105" fmla="*/ 88 h 176"/>
              <a:gd name="T106" fmla="*/ 88 w 176"/>
              <a:gd name="T107" fmla="*/ 8 h 176"/>
              <a:gd name="T108" fmla="*/ 168 w 176"/>
              <a:gd name="T109" fmla="*/ 88 h 176"/>
              <a:gd name="T110" fmla="*/ 88 w 176"/>
              <a:gd name="T111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87" y="52"/>
                </a:moveTo>
                <a:cubicBezTo>
                  <a:pt x="85" y="52"/>
                  <a:pt x="84" y="52"/>
                  <a:pt x="82" y="53"/>
                </a:cubicBezTo>
                <a:cubicBezTo>
                  <a:pt x="79" y="53"/>
                  <a:pt x="75" y="54"/>
                  <a:pt x="73" y="56"/>
                </a:cubicBezTo>
                <a:cubicBezTo>
                  <a:pt x="66" y="60"/>
                  <a:pt x="61" y="64"/>
                  <a:pt x="58" y="72"/>
                </a:cubicBezTo>
                <a:cubicBezTo>
                  <a:pt x="57" y="73"/>
                  <a:pt x="57" y="75"/>
                  <a:pt x="57" y="76"/>
                </a:cubicBezTo>
                <a:cubicBezTo>
                  <a:pt x="54" y="85"/>
                  <a:pt x="59" y="94"/>
                  <a:pt x="64" y="97"/>
                </a:cubicBezTo>
                <a:cubicBezTo>
                  <a:pt x="65" y="98"/>
                  <a:pt x="67" y="99"/>
                  <a:pt x="68" y="98"/>
                </a:cubicBezTo>
                <a:cubicBezTo>
                  <a:pt x="69" y="97"/>
                  <a:pt x="68" y="96"/>
                  <a:pt x="69" y="95"/>
                </a:cubicBezTo>
                <a:cubicBezTo>
                  <a:pt x="69" y="94"/>
                  <a:pt x="70" y="93"/>
                  <a:pt x="69" y="92"/>
                </a:cubicBezTo>
                <a:cubicBezTo>
                  <a:pt x="69" y="91"/>
                  <a:pt x="68" y="90"/>
                  <a:pt x="67" y="89"/>
                </a:cubicBezTo>
                <a:cubicBezTo>
                  <a:pt x="66" y="87"/>
                  <a:pt x="66" y="85"/>
                  <a:pt x="65" y="82"/>
                </a:cubicBezTo>
                <a:cubicBezTo>
                  <a:pt x="65" y="82"/>
                  <a:pt x="65" y="81"/>
                  <a:pt x="65" y="81"/>
                </a:cubicBezTo>
                <a:cubicBezTo>
                  <a:pt x="66" y="78"/>
                  <a:pt x="66" y="76"/>
                  <a:pt x="67" y="73"/>
                </a:cubicBezTo>
                <a:cubicBezTo>
                  <a:pt x="70" y="67"/>
                  <a:pt x="75" y="63"/>
                  <a:pt x="82" y="61"/>
                </a:cubicBezTo>
                <a:cubicBezTo>
                  <a:pt x="84" y="60"/>
                  <a:pt x="89" y="59"/>
                  <a:pt x="91" y="60"/>
                </a:cubicBezTo>
                <a:cubicBezTo>
                  <a:pt x="93" y="60"/>
                  <a:pt x="94" y="60"/>
                  <a:pt x="96" y="61"/>
                </a:cubicBezTo>
                <a:cubicBezTo>
                  <a:pt x="101" y="62"/>
                  <a:pt x="105" y="65"/>
                  <a:pt x="107" y="70"/>
                </a:cubicBezTo>
                <a:cubicBezTo>
                  <a:pt x="108" y="73"/>
                  <a:pt x="109" y="79"/>
                  <a:pt x="108" y="83"/>
                </a:cubicBezTo>
                <a:cubicBezTo>
                  <a:pt x="107" y="85"/>
                  <a:pt x="107" y="87"/>
                  <a:pt x="107" y="88"/>
                </a:cubicBezTo>
                <a:cubicBezTo>
                  <a:pt x="105" y="94"/>
                  <a:pt x="102" y="100"/>
                  <a:pt x="95" y="102"/>
                </a:cubicBezTo>
                <a:cubicBezTo>
                  <a:pt x="91" y="103"/>
                  <a:pt x="87" y="100"/>
                  <a:pt x="86" y="97"/>
                </a:cubicBezTo>
                <a:cubicBezTo>
                  <a:pt x="86" y="97"/>
                  <a:pt x="85" y="95"/>
                  <a:pt x="86" y="94"/>
                </a:cubicBezTo>
                <a:cubicBezTo>
                  <a:pt x="87" y="89"/>
                  <a:pt x="89" y="84"/>
                  <a:pt x="90" y="79"/>
                </a:cubicBezTo>
                <a:cubicBezTo>
                  <a:pt x="91" y="75"/>
                  <a:pt x="89" y="71"/>
                  <a:pt x="85" y="70"/>
                </a:cubicBezTo>
                <a:cubicBezTo>
                  <a:pt x="80" y="69"/>
                  <a:pt x="77" y="73"/>
                  <a:pt x="76" y="76"/>
                </a:cubicBezTo>
                <a:cubicBezTo>
                  <a:pt x="75" y="78"/>
                  <a:pt x="74" y="82"/>
                  <a:pt x="75" y="85"/>
                </a:cubicBezTo>
                <a:cubicBezTo>
                  <a:pt x="75" y="86"/>
                  <a:pt x="76" y="89"/>
                  <a:pt x="76" y="90"/>
                </a:cubicBezTo>
                <a:cubicBezTo>
                  <a:pt x="75" y="93"/>
                  <a:pt x="74" y="98"/>
                  <a:pt x="73" y="101"/>
                </a:cubicBezTo>
                <a:cubicBezTo>
                  <a:pt x="72" y="105"/>
                  <a:pt x="71" y="109"/>
                  <a:pt x="70" y="113"/>
                </a:cubicBezTo>
                <a:cubicBezTo>
                  <a:pt x="70" y="115"/>
                  <a:pt x="70" y="117"/>
                  <a:pt x="69" y="119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23"/>
                  <a:pt x="69" y="126"/>
                  <a:pt x="69" y="128"/>
                </a:cubicBezTo>
                <a:cubicBezTo>
                  <a:pt x="70" y="129"/>
                  <a:pt x="69" y="130"/>
                  <a:pt x="70" y="131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72" y="132"/>
                  <a:pt x="74" y="128"/>
                  <a:pt x="75" y="126"/>
                </a:cubicBezTo>
                <a:cubicBezTo>
                  <a:pt x="76" y="124"/>
                  <a:pt x="78" y="121"/>
                  <a:pt x="79" y="119"/>
                </a:cubicBezTo>
                <a:cubicBezTo>
                  <a:pt x="80" y="116"/>
                  <a:pt x="80" y="113"/>
                  <a:pt x="81" y="111"/>
                </a:cubicBezTo>
                <a:cubicBezTo>
                  <a:pt x="82" y="109"/>
                  <a:pt x="83" y="106"/>
                  <a:pt x="83" y="104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83" y="105"/>
                  <a:pt x="84" y="106"/>
                  <a:pt x="85" y="107"/>
                </a:cubicBezTo>
                <a:cubicBezTo>
                  <a:pt x="88" y="109"/>
                  <a:pt x="93" y="111"/>
                  <a:pt x="99" y="110"/>
                </a:cubicBezTo>
                <a:cubicBezTo>
                  <a:pt x="105" y="108"/>
                  <a:pt x="110" y="105"/>
                  <a:pt x="113" y="101"/>
                </a:cubicBezTo>
                <a:cubicBezTo>
                  <a:pt x="115" y="98"/>
                  <a:pt x="117" y="94"/>
                  <a:pt x="118" y="90"/>
                </a:cubicBezTo>
                <a:cubicBezTo>
                  <a:pt x="119" y="88"/>
                  <a:pt x="119" y="86"/>
                  <a:pt x="120" y="84"/>
                </a:cubicBezTo>
                <a:cubicBezTo>
                  <a:pt x="121" y="78"/>
                  <a:pt x="119" y="72"/>
                  <a:pt x="118" y="68"/>
                </a:cubicBezTo>
                <a:cubicBezTo>
                  <a:pt x="113" y="58"/>
                  <a:pt x="103" y="52"/>
                  <a:pt x="87" y="52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315"/>
          <p:cNvSpPr>
            <a:spLocks noEditPoints="1"/>
          </p:cNvSpPr>
          <p:nvPr/>
        </p:nvSpPr>
        <p:spPr bwMode="auto">
          <a:xfrm>
            <a:off x="2818474" y="3008990"/>
            <a:ext cx="334275" cy="334275"/>
          </a:xfrm>
          <a:custGeom>
            <a:avLst/>
            <a:gdLst>
              <a:gd name="T0" fmla="*/ 116 w 176"/>
              <a:gd name="T1" fmla="*/ 56 h 176"/>
              <a:gd name="T2" fmla="*/ 94 w 176"/>
              <a:gd name="T3" fmla="*/ 73 h 176"/>
              <a:gd name="T4" fmla="*/ 100 w 176"/>
              <a:gd name="T5" fmla="*/ 72 h 176"/>
              <a:gd name="T6" fmla="*/ 105 w 176"/>
              <a:gd name="T7" fmla="*/ 78 h 176"/>
              <a:gd name="T8" fmla="*/ 100 w 176"/>
              <a:gd name="T9" fmla="*/ 90 h 176"/>
              <a:gd name="T10" fmla="*/ 92 w 176"/>
              <a:gd name="T11" fmla="*/ 97 h 176"/>
              <a:gd name="T12" fmla="*/ 86 w 176"/>
              <a:gd name="T13" fmla="*/ 86 h 176"/>
              <a:gd name="T14" fmla="*/ 83 w 176"/>
              <a:gd name="T15" fmla="*/ 69 h 176"/>
              <a:gd name="T16" fmla="*/ 71 w 176"/>
              <a:gd name="T17" fmla="*/ 57 h 176"/>
              <a:gd name="T18" fmla="*/ 60 w 176"/>
              <a:gd name="T19" fmla="*/ 63 h 176"/>
              <a:gd name="T20" fmla="*/ 48 w 176"/>
              <a:gd name="T21" fmla="*/ 73 h 176"/>
              <a:gd name="T22" fmla="*/ 52 w 176"/>
              <a:gd name="T23" fmla="*/ 78 h 176"/>
              <a:gd name="T24" fmla="*/ 58 w 176"/>
              <a:gd name="T25" fmla="*/ 74 h 176"/>
              <a:gd name="T26" fmla="*/ 66 w 176"/>
              <a:gd name="T27" fmla="*/ 86 h 176"/>
              <a:gd name="T28" fmla="*/ 72 w 176"/>
              <a:gd name="T29" fmla="*/ 108 h 176"/>
              <a:gd name="T30" fmla="*/ 84 w 176"/>
              <a:gd name="T31" fmla="*/ 120 h 176"/>
              <a:gd name="T32" fmla="*/ 112 w 176"/>
              <a:gd name="T33" fmla="*/ 100 h 176"/>
              <a:gd name="T34" fmla="*/ 128 w 176"/>
              <a:gd name="T35" fmla="*/ 71 h 176"/>
              <a:gd name="T36" fmla="*/ 116 w 176"/>
              <a:gd name="T37" fmla="*/ 56 h 176"/>
              <a:gd name="T38" fmla="*/ 88 w 176"/>
              <a:gd name="T39" fmla="*/ 0 h 176"/>
              <a:gd name="T40" fmla="*/ 0 w 176"/>
              <a:gd name="T41" fmla="*/ 88 h 176"/>
              <a:gd name="T42" fmla="*/ 88 w 176"/>
              <a:gd name="T43" fmla="*/ 176 h 176"/>
              <a:gd name="T44" fmla="*/ 176 w 176"/>
              <a:gd name="T45" fmla="*/ 88 h 176"/>
              <a:gd name="T46" fmla="*/ 88 w 176"/>
              <a:gd name="T47" fmla="*/ 0 h 176"/>
              <a:gd name="T48" fmla="*/ 88 w 176"/>
              <a:gd name="T49" fmla="*/ 168 h 176"/>
              <a:gd name="T50" fmla="*/ 8 w 176"/>
              <a:gd name="T51" fmla="*/ 88 h 176"/>
              <a:gd name="T52" fmla="*/ 88 w 176"/>
              <a:gd name="T53" fmla="*/ 8 h 176"/>
              <a:gd name="T54" fmla="*/ 168 w 176"/>
              <a:gd name="T55" fmla="*/ 88 h 176"/>
              <a:gd name="T56" fmla="*/ 88 w 176"/>
              <a:gd name="T57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76">
                <a:moveTo>
                  <a:pt x="116" y="56"/>
                </a:moveTo>
                <a:cubicBezTo>
                  <a:pt x="105" y="56"/>
                  <a:pt x="98" y="61"/>
                  <a:pt x="94" y="73"/>
                </a:cubicBezTo>
                <a:cubicBezTo>
                  <a:pt x="96" y="72"/>
                  <a:pt x="98" y="72"/>
                  <a:pt x="100" y="72"/>
                </a:cubicBezTo>
                <a:cubicBezTo>
                  <a:pt x="104" y="72"/>
                  <a:pt x="106" y="74"/>
                  <a:pt x="105" y="78"/>
                </a:cubicBezTo>
                <a:cubicBezTo>
                  <a:pt x="105" y="81"/>
                  <a:pt x="103" y="85"/>
                  <a:pt x="100" y="90"/>
                </a:cubicBezTo>
                <a:cubicBezTo>
                  <a:pt x="96" y="94"/>
                  <a:pt x="94" y="97"/>
                  <a:pt x="92" y="97"/>
                </a:cubicBezTo>
                <a:cubicBezTo>
                  <a:pt x="90" y="97"/>
                  <a:pt x="88" y="93"/>
                  <a:pt x="86" y="86"/>
                </a:cubicBezTo>
                <a:cubicBezTo>
                  <a:pt x="86" y="83"/>
                  <a:pt x="85" y="78"/>
                  <a:pt x="83" y="69"/>
                </a:cubicBezTo>
                <a:cubicBezTo>
                  <a:pt x="82" y="60"/>
                  <a:pt x="78" y="56"/>
                  <a:pt x="71" y="57"/>
                </a:cubicBezTo>
                <a:cubicBezTo>
                  <a:pt x="69" y="57"/>
                  <a:pt x="65" y="59"/>
                  <a:pt x="60" y="63"/>
                </a:cubicBezTo>
                <a:cubicBezTo>
                  <a:pt x="56" y="67"/>
                  <a:pt x="52" y="70"/>
                  <a:pt x="48" y="73"/>
                </a:cubicBezTo>
                <a:cubicBezTo>
                  <a:pt x="52" y="78"/>
                  <a:pt x="52" y="78"/>
                  <a:pt x="52" y="78"/>
                </a:cubicBezTo>
                <a:cubicBezTo>
                  <a:pt x="55" y="75"/>
                  <a:pt x="57" y="74"/>
                  <a:pt x="58" y="74"/>
                </a:cubicBezTo>
                <a:cubicBezTo>
                  <a:pt x="61" y="74"/>
                  <a:pt x="63" y="78"/>
                  <a:pt x="66" y="86"/>
                </a:cubicBezTo>
                <a:cubicBezTo>
                  <a:pt x="68" y="93"/>
                  <a:pt x="70" y="101"/>
                  <a:pt x="72" y="108"/>
                </a:cubicBezTo>
                <a:cubicBezTo>
                  <a:pt x="75" y="116"/>
                  <a:pt x="79" y="120"/>
                  <a:pt x="84" y="120"/>
                </a:cubicBezTo>
                <a:cubicBezTo>
                  <a:pt x="92" y="120"/>
                  <a:pt x="101" y="113"/>
                  <a:pt x="112" y="100"/>
                </a:cubicBezTo>
                <a:cubicBezTo>
                  <a:pt x="122" y="88"/>
                  <a:pt x="128" y="78"/>
                  <a:pt x="128" y="71"/>
                </a:cubicBezTo>
                <a:cubicBezTo>
                  <a:pt x="129" y="61"/>
                  <a:pt x="125" y="56"/>
                  <a:pt x="116" y="56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316"/>
          <p:cNvSpPr>
            <a:spLocks noEditPoints="1"/>
          </p:cNvSpPr>
          <p:nvPr/>
        </p:nvSpPr>
        <p:spPr bwMode="auto">
          <a:xfrm>
            <a:off x="3457815" y="3008990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88 w 176"/>
              <a:gd name="T21" fmla="*/ 91 h 176"/>
              <a:gd name="T22" fmla="*/ 84 w 176"/>
              <a:gd name="T23" fmla="*/ 87 h 176"/>
              <a:gd name="T24" fmla="*/ 87 w 176"/>
              <a:gd name="T25" fmla="*/ 83 h 176"/>
              <a:gd name="T26" fmla="*/ 93 w 176"/>
              <a:gd name="T27" fmla="*/ 72 h 176"/>
              <a:gd name="T28" fmla="*/ 90 w 176"/>
              <a:gd name="T29" fmla="*/ 62 h 176"/>
              <a:gd name="T30" fmla="*/ 92 w 176"/>
              <a:gd name="T31" fmla="*/ 62 h 176"/>
              <a:gd name="T32" fmla="*/ 100 w 176"/>
              <a:gd name="T33" fmla="*/ 56 h 176"/>
              <a:gd name="T34" fmla="*/ 77 w 176"/>
              <a:gd name="T35" fmla="*/ 56 h 176"/>
              <a:gd name="T36" fmla="*/ 60 w 176"/>
              <a:gd name="T37" fmla="*/ 71 h 176"/>
              <a:gd name="T38" fmla="*/ 74 w 176"/>
              <a:gd name="T39" fmla="*/ 87 h 176"/>
              <a:gd name="T40" fmla="*/ 74 w 176"/>
              <a:gd name="T41" fmla="*/ 89 h 176"/>
              <a:gd name="T42" fmla="*/ 75 w 176"/>
              <a:gd name="T43" fmla="*/ 92 h 176"/>
              <a:gd name="T44" fmla="*/ 56 w 176"/>
              <a:gd name="T45" fmla="*/ 107 h 176"/>
              <a:gd name="T46" fmla="*/ 76 w 176"/>
              <a:gd name="T47" fmla="*/ 120 h 176"/>
              <a:gd name="T48" fmla="*/ 95 w 176"/>
              <a:gd name="T49" fmla="*/ 105 h 176"/>
              <a:gd name="T50" fmla="*/ 88 w 176"/>
              <a:gd name="T51" fmla="*/ 91 h 176"/>
              <a:gd name="T52" fmla="*/ 70 w 176"/>
              <a:gd name="T53" fmla="*/ 71 h 176"/>
              <a:gd name="T54" fmla="*/ 71 w 176"/>
              <a:gd name="T55" fmla="*/ 64 h 176"/>
              <a:gd name="T56" fmla="*/ 75 w 176"/>
              <a:gd name="T57" fmla="*/ 62 h 176"/>
              <a:gd name="T58" fmla="*/ 75 w 176"/>
              <a:gd name="T59" fmla="*/ 60 h 176"/>
              <a:gd name="T60" fmla="*/ 75 w 176"/>
              <a:gd name="T61" fmla="*/ 62 h 176"/>
              <a:gd name="T62" fmla="*/ 83 w 176"/>
              <a:gd name="T63" fmla="*/ 72 h 176"/>
              <a:gd name="T64" fmla="*/ 81 w 176"/>
              <a:gd name="T65" fmla="*/ 80 h 176"/>
              <a:gd name="T66" fmla="*/ 78 w 176"/>
              <a:gd name="T67" fmla="*/ 81 h 176"/>
              <a:gd name="T68" fmla="*/ 78 w 176"/>
              <a:gd name="T69" fmla="*/ 81 h 176"/>
              <a:gd name="T70" fmla="*/ 70 w 176"/>
              <a:gd name="T71" fmla="*/ 71 h 176"/>
              <a:gd name="T72" fmla="*/ 76 w 176"/>
              <a:gd name="T73" fmla="*/ 114 h 176"/>
              <a:gd name="T74" fmla="*/ 66 w 176"/>
              <a:gd name="T75" fmla="*/ 105 h 176"/>
              <a:gd name="T76" fmla="*/ 77 w 176"/>
              <a:gd name="T77" fmla="*/ 97 h 176"/>
              <a:gd name="T78" fmla="*/ 77 w 176"/>
              <a:gd name="T79" fmla="*/ 96 h 176"/>
              <a:gd name="T80" fmla="*/ 77 w 176"/>
              <a:gd name="T81" fmla="*/ 96 h 176"/>
              <a:gd name="T82" fmla="*/ 77 w 176"/>
              <a:gd name="T83" fmla="*/ 97 h 176"/>
              <a:gd name="T84" fmla="*/ 81 w 176"/>
              <a:gd name="T85" fmla="*/ 98 h 176"/>
              <a:gd name="T86" fmla="*/ 82 w 176"/>
              <a:gd name="T87" fmla="*/ 99 h 176"/>
              <a:gd name="T88" fmla="*/ 87 w 176"/>
              <a:gd name="T89" fmla="*/ 104 h 176"/>
              <a:gd name="T90" fmla="*/ 87 w 176"/>
              <a:gd name="T91" fmla="*/ 106 h 176"/>
              <a:gd name="T92" fmla="*/ 76 w 176"/>
              <a:gd name="T93" fmla="*/ 114 h 176"/>
              <a:gd name="T94" fmla="*/ 120 w 176"/>
              <a:gd name="T95" fmla="*/ 60 h 176"/>
              <a:gd name="T96" fmla="*/ 112 w 176"/>
              <a:gd name="T97" fmla="*/ 60 h 176"/>
              <a:gd name="T98" fmla="*/ 112 w 176"/>
              <a:gd name="T99" fmla="*/ 72 h 176"/>
              <a:gd name="T100" fmla="*/ 100 w 176"/>
              <a:gd name="T101" fmla="*/ 72 h 176"/>
              <a:gd name="T102" fmla="*/ 100 w 176"/>
              <a:gd name="T103" fmla="*/ 80 h 176"/>
              <a:gd name="T104" fmla="*/ 112 w 176"/>
              <a:gd name="T105" fmla="*/ 80 h 176"/>
              <a:gd name="T106" fmla="*/ 112 w 176"/>
              <a:gd name="T107" fmla="*/ 92 h 176"/>
              <a:gd name="T108" fmla="*/ 120 w 176"/>
              <a:gd name="T109" fmla="*/ 92 h 176"/>
              <a:gd name="T110" fmla="*/ 120 w 176"/>
              <a:gd name="T111" fmla="*/ 80 h 176"/>
              <a:gd name="T112" fmla="*/ 132 w 176"/>
              <a:gd name="T113" fmla="*/ 80 h 176"/>
              <a:gd name="T114" fmla="*/ 132 w 176"/>
              <a:gd name="T115" fmla="*/ 72 h 176"/>
              <a:gd name="T116" fmla="*/ 120 w 176"/>
              <a:gd name="T117" fmla="*/ 72 h 176"/>
              <a:gd name="T118" fmla="*/ 120 w 176"/>
              <a:gd name="T11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88" y="91"/>
                </a:moveTo>
                <a:cubicBezTo>
                  <a:pt x="86" y="90"/>
                  <a:pt x="84" y="87"/>
                  <a:pt x="84" y="87"/>
                </a:cubicBezTo>
                <a:cubicBezTo>
                  <a:pt x="84" y="86"/>
                  <a:pt x="84" y="85"/>
                  <a:pt x="87" y="83"/>
                </a:cubicBezTo>
                <a:cubicBezTo>
                  <a:pt x="91" y="80"/>
                  <a:pt x="93" y="76"/>
                  <a:pt x="93" y="72"/>
                </a:cubicBezTo>
                <a:cubicBezTo>
                  <a:pt x="93" y="68"/>
                  <a:pt x="92" y="65"/>
                  <a:pt x="90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68" y="56"/>
                  <a:pt x="60" y="63"/>
                  <a:pt x="60" y="71"/>
                </a:cubicBezTo>
                <a:cubicBezTo>
                  <a:pt x="60" y="80"/>
                  <a:pt x="66" y="86"/>
                  <a:pt x="74" y="87"/>
                </a:cubicBezTo>
                <a:cubicBezTo>
                  <a:pt x="74" y="87"/>
                  <a:pt x="74" y="88"/>
                  <a:pt x="74" y="89"/>
                </a:cubicBezTo>
                <a:cubicBezTo>
                  <a:pt x="74" y="90"/>
                  <a:pt x="75" y="91"/>
                  <a:pt x="75" y="92"/>
                </a:cubicBezTo>
                <a:cubicBezTo>
                  <a:pt x="65" y="92"/>
                  <a:pt x="56" y="99"/>
                  <a:pt x="56" y="107"/>
                </a:cubicBezTo>
                <a:cubicBezTo>
                  <a:pt x="56" y="115"/>
                  <a:pt x="64" y="120"/>
                  <a:pt x="76" y="120"/>
                </a:cubicBezTo>
                <a:cubicBezTo>
                  <a:pt x="88" y="120"/>
                  <a:pt x="95" y="112"/>
                  <a:pt x="95" y="105"/>
                </a:cubicBezTo>
                <a:cubicBezTo>
                  <a:pt x="95" y="99"/>
                  <a:pt x="93" y="95"/>
                  <a:pt x="88" y="91"/>
                </a:cubicBezTo>
                <a:moveTo>
                  <a:pt x="70" y="71"/>
                </a:moveTo>
                <a:cubicBezTo>
                  <a:pt x="69" y="68"/>
                  <a:pt x="70" y="65"/>
                  <a:pt x="71" y="64"/>
                </a:cubicBezTo>
                <a:cubicBezTo>
                  <a:pt x="72" y="63"/>
                  <a:pt x="73" y="62"/>
                  <a:pt x="75" y="62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2"/>
                  <a:pt x="75" y="62"/>
                  <a:pt x="75" y="62"/>
                </a:cubicBezTo>
                <a:cubicBezTo>
                  <a:pt x="79" y="62"/>
                  <a:pt x="82" y="67"/>
                  <a:pt x="83" y="72"/>
                </a:cubicBezTo>
                <a:cubicBezTo>
                  <a:pt x="83" y="75"/>
                  <a:pt x="83" y="78"/>
                  <a:pt x="81" y="80"/>
                </a:cubicBezTo>
                <a:cubicBezTo>
                  <a:pt x="80" y="81"/>
                  <a:pt x="79" y="81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4" y="81"/>
                  <a:pt x="70" y="77"/>
                  <a:pt x="70" y="71"/>
                </a:cubicBezTo>
                <a:moveTo>
                  <a:pt x="76" y="114"/>
                </a:moveTo>
                <a:cubicBezTo>
                  <a:pt x="70" y="114"/>
                  <a:pt x="66" y="110"/>
                  <a:pt x="66" y="105"/>
                </a:cubicBezTo>
                <a:cubicBezTo>
                  <a:pt x="66" y="101"/>
                  <a:pt x="71" y="97"/>
                  <a:pt x="77" y="97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97"/>
                  <a:pt x="77" y="97"/>
                  <a:pt x="77" y="97"/>
                </a:cubicBezTo>
                <a:cubicBezTo>
                  <a:pt x="78" y="97"/>
                  <a:pt x="80" y="97"/>
                  <a:pt x="81" y="98"/>
                </a:cubicBezTo>
                <a:cubicBezTo>
                  <a:pt x="82" y="99"/>
                  <a:pt x="82" y="99"/>
                  <a:pt x="82" y="99"/>
                </a:cubicBezTo>
                <a:cubicBezTo>
                  <a:pt x="85" y="101"/>
                  <a:pt x="87" y="102"/>
                  <a:pt x="87" y="104"/>
                </a:cubicBezTo>
                <a:cubicBezTo>
                  <a:pt x="87" y="105"/>
                  <a:pt x="87" y="105"/>
                  <a:pt x="87" y="106"/>
                </a:cubicBezTo>
                <a:cubicBezTo>
                  <a:pt x="87" y="111"/>
                  <a:pt x="83" y="114"/>
                  <a:pt x="76" y="114"/>
                </a:cubicBezTo>
                <a:moveTo>
                  <a:pt x="120" y="60"/>
                </a:moveTo>
                <a:cubicBezTo>
                  <a:pt x="112" y="60"/>
                  <a:pt x="112" y="60"/>
                  <a:pt x="112" y="60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317"/>
          <p:cNvSpPr>
            <a:spLocks noEditPoints="1"/>
          </p:cNvSpPr>
          <p:nvPr/>
        </p:nvSpPr>
        <p:spPr bwMode="auto">
          <a:xfrm>
            <a:off x="4097156" y="3008990"/>
            <a:ext cx="334275" cy="334275"/>
          </a:xfrm>
          <a:custGeom>
            <a:avLst/>
            <a:gdLst>
              <a:gd name="T0" fmla="*/ 64 w 176"/>
              <a:gd name="T1" fmla="*/ 56 h 176"/>
              <a:gd name="T2" fmla="*/ 56 w 176"/>
              <a:gd name="T3" fmla="*/ 64 h 176"/>
              <a:gd name="T4" fmla="*/ 64 w 176"/>
              <a:gd name="T5" fmla="*/ 72 h 176"/>
              <a:gd name="T6" fmla="*/ 72 w 176"/>
              <a:gd name="T7" fmla="*/ 64 h 176"/>
              <a:gd name="T8" fmla="*/ 64 w 176"/>
              <a:gd name="T9" fmla="*/ 56 h 176"/>
              <a:gd name="T10" fmla="*/ 56 w 176"/>
              <a:gd name="T11" fmla="*/ 120 h 176"/>
              <a:gd name="T12" fmla="*/ 72 w 176"/>
              <a:gd name="T13" fmla="*/ 120 h 176"/>
              <a:gd name="T14" fmla="*/ 72 w 176"/>
              <a:gd name="T15" fmla="*/ 76 h 176"/>
              <a:gd name="T16" fmla="*/ 56 w 176"/>
              <a:gd name="T17" fmla="*/ 76 h 176"/>
              <a:gd name="T18" fmla="*/ 56 w 176"/>
              <a:gd name="T19" fmla="*/ 120 h 176"/>
              <a:gd name="T20" fmla="*/ 109 w 176"/>
              <a:gd name="T21" fmla="*/ 76 h 176"/>
              <a:gd name="T22" fmla="*/ 96 w 176"/>
              <a:gd name="T23" fmla="*/ 83 h 176"/>
              <a:gd name="T24" fmla="*/ 96 w 176"/>
              <a:gd name="T25" fmla="*/ 76 h 176"/>
              <a:gd name="T26" fmla="*/ 80 w 176"/>
              <a:gd name="T27" fmla="*/ 76 h 176"/>
              <a:gd name="T28" fmla="*/ 80 w 176"/>
              <a:gd name="T29" fmla="*/ 120 h 176"/>
              <a:gd name="T30" fmla="*/ 96 w 176"/>
              <a:gd name="T31" fmla="*/ 120 h 176"/>
              <a:gd name="T32" fmla="*/ 96 w 176"/>
              <a:gd name="T33" fmla="*/ 96 h 176"/>
              <a:gd name="T34" fmla="*/ 103 w 176"/>
              <a:gd name="T35" fmla="*/ 88 h 176"/>
              <a:gd name="T36" fmla="*/ 108 w 176"/>
              <a:gd name="T37" fmla="*/ 96 h 176"/>
              <a:gd name="T38" fmla="*/ 108 w 176"/>
              <a:gd name="T39" fmla="*/ 120 h 176"/>
              <a:gd name="T40" fmla="*/ 124 w 176"/>
              <a:gd name="T41" fmla="*/ 120 h 176"/>
              <a:gd name="T42" fmla="*/ 124 w 176"/>
              <a:gd name="T43" fmla="*/ 96 h 176"/>
              <a:gd name="T44" fmla="*/ 109 w 176"/>
              <a:gd name="T45" fmla="*/ 76 h 176"/>
              <a:gd name="T46" fmla="*/ 88 w 176"/>
              <a:gd name="T47" fmla="*/ 0 h 176"/>
              <a:gd name="T48" fmla="*/ 0 w 176"/>
              <a:gd name="T49" fmla="*/ 88 h 176"/>
              <a:gd name="T50" fmla="*/ 88 w 176"/>
              <a:gd name="T51" fmla="*/ 176 h 176"/>
              <a:gd name="T52" fmla="*/ 176 w 176"/>
              <a:gd name="T53" fmla="*/ 88 h 176"/>
              <a:gd name="T54" fmla="*/ 88 w 176"/>
              <a:gd name="T55" fmla="*/ 0 h 176"/>
              <a:gd name="T56" fmla="*/ 88 w 176"/>
              <a:gd name="T57" fmla="*/ 168 h 176"/>
              <a:gd name="T58" fmla="*/ 8 w 176"/>
              <a:gd name="T59" fmla="*/ 88 h 176"/>
              <a:gd name="T60" fmla="*/ 88 w 176"/>
              <a:gd name="T61" fmla="*/ 8 h 176"/>
              <a:gd name="T62" fmla="*/ 168 w 176"/>
              <a:gd name="T63" fmla="*/ 88 h 176"/>
              <a:gd name="T64" fmla="*/ 88 w 176"/>
              <a:gd name="T6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64" y="56"/>
                </a:moveTo>
                <a:cubicBezTo>
                  <a:pt x="60" y="56"/>
                  <a:pt x="56" y="60"/>
                  <a:pt x="56" y="64"/>
                </a:cubicBezTo>
                <a:cubicBezTo>
                  <a:pt x="56" y="68"/>
                  <a:pt x="60" y="72"/>
                  <a:pt x="64" y="72"/>
                </a:cubicBezTo>
                <a:cubicBezTo>
                  <a:pt x="68" y="72"/>
                  <a:pt x="72" y="68"/>
                  <a:pt x="72" y="64"/>
                </a:cubicBezTo>
                <a:cubicBezTo>
                  <a:pt x="72" y="60"/>
                  <a:pt x="68" y="56"/>
                  <a:pt x="64" y="56"/>
                </a:cubicBezTo>
                <a:moveTo>
                  <a:pt x="56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76"/>
                  <a:pt x="72" y="76"/>
                  <a:pt x="72" y="76"/>
                </a:cubicBezTo>
                <a:cubicBezTo>
                  <a:pt x="56" y="76"/>
                  <a:pt x="56" y="76"/>
                  <a:pt x="56" y="76"/>
                </a:cubicBezTo>
                <a:lnTo>
                  <a:pt x="56" y="120"/>
                </a:lnTo>
                <a:close/>
                <a:moveTo>
                  <a:pt x="109" y="76"/>
                </a:moveTo>
                <a:cubicBezTo>
                  <a:pt x="98" y="76"/>
                  <a:pt x="96" y="83"/>
                  <a:pt x="96" y="83"/>
                </a:cubicBezTo>
                <a:cubicBezTo>
                  <a:pt x="96" y="76"/>
                  <a:pt x="96" y="76"/>
                  <a:pt x="96" y="76"/>
                </a:cubicBezTo>
                <a:cubicBezTo>
                  <a:pt x="80" y="76"/>
                  <a:pt x="80" y="76"/>
                  <a:pt x="80" y="7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6"/>
                  <a:pt x="96" y="88"/>
                  <a:pt x="103" y="88"/>
                </a:cubicBezTo>
                <a:cubicBezTo>
                  <a:pt x="107" y="88"/>
                  <a:pt x="108" y="92"/>
                  <a:pt x="108" y="96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83"/>
                  <a:pt x="119" y="76"/>
                  <a:pt x="109" y="76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318"/>
          <p:cNvSpPr>
            <a:spLocks noEditPoints="1"/>
          </p:cNvSpPr>
          <p:nvPr/>
        </p:nvSpPr>
        <p:spPr bwMode="auto">
          <a:xfrm>
            <a:off x="4734875" y="3008990"/>
            <a:ext cx="335898" cy="334275"/>
          </a:xfrm>
          <a:custGeom>
            <a:avLst/>
            <a:gdLst>
              <a:gd name="T0" fmla="*/ 94 w 176"/>
              <a:gd name="T1" fmla="*/ 108 h 176"/>
              <a:gd name="T2" fmla="*/ 92 w 176"/>
              <a:gd name="T3" fmla="*/ 106 h 176"/>
              <a:gd name="T4" fmla="*/ 92 w 176"/>
              <a:gd name="T5" fmla="*/ 84 h 176"/>
              <a:gd name="T6" fmla="*/ 108 w 176"/>
              <a:gd name="T7" fmla="*/ 84 h 176"/>
              <a:gd name="T8" fmla="*/ 108 w 176"/>
              <a:gd name="T9" fmla="*/ 72 h 176"/>
              <a:gd name="T10" fmla="*/ 92 w 176"/>
              <a:gd name="T11" fmla="*/ 72 h 176"/>
              <a:gd name="T12" fmla="*/ 92 w 176"/>
              <a:gd name="T13" fmla="*/ 56 h 176"/>
              <a:gd name="T14" fmla="*/ 82 w 176"/>
              <a:gd name="T15" fmla="*/ 56 h 176"/>
              <a:gd name="T16" fmla="*/ 79 w 176"/>
              <a:gd name="T17" fmla="*/ 64 h 176"/>
              <a:gd name="T18" fmla="*/ 75 w 176"/>
              <a:gd name="T19" fmla="*/ 70 h 176"/>
              <a:gd name="T20" fmla="*/ 68 w 176"/>
              <a:gd name="T21" fmla="*/ 73 h 176"/>
              <a:gd name="T22" fmla="*/ 68 w 176"/>
              <a:gd name="T23" fmla="*/ 84 h 176"/>
              <a:gd name="T24" fmla="*/ 76 w 176"/>
              <a:gd name="T25" fmla="*/ 84 h 176"/>
              <a:gd name="T26" fmla="*/ 76 w 176"/>
              <a:gd name="T27" fmla="*/ 105 h 176"/>
              <a:gd name="T28" fmla="*/ 77 w 176"/>
              <a:gd name="T29" fmla="*/ 111 h 176"/>
              <a:gd name="T30" fmla="*/ 80 w 176"/>
              <a:gd name="T31" fmla="*/ 116 h 176"/>
              <a:gd name="T32" fmla="*/ 87 w 176"/>
              <a:gd name="T33" fmla="*/ 119 h 176"/>
              <a:gd name="T34" fmla="*/ 95 w 176"/>
              <a:gd name="T35" fmla="*/ 120 h 176"/>
              <a:gd name="T36" fmla="*/ 102 w 176"/>
              <a:gd name="T37" fmla="*/ 119 h 176"/>
              <a:gd name="T38" fmla="*/ 111 w 176"/>
              <a:gd name="T39" fmla="*/ 116 h 176"/>
              <a:gd name="T40" fmla="*/ 111 w 176"/>
              <a:gd name="T41" fmla="*/ 107 h 176"/>
              <a:gd name="T42" fmla="*/ 100 w 176"/>
              <a:gd name="T43" fmla="*/ 110 h 176"/>
              <a:gd name="T44" fmla="*/ 94 w 176"/>
              <a:gd name="T45" fmla="*/ 108 h 176"/>
              <a:gd name="T46" fmla="*/ 88 w 176"/>
              <a:gd name="T47" fmla="*/ 0 h 176"/>
              <a:gd name="T48" fmla="*/ 0 w 176"/>
              <a:gd name="T49" fmla="*/ 88 h 176"/>
              <a:gd name="T50" fmla="*/ 88 w 176"/>
              <a:gd name="T51" fmla="*/ 176 h 176"/>
              <a:gd name="T52" fmla="*/ 176 w 176"/>
              <a:gd name="T53" fmla="*/ 88 h 176"/>
              <a:gd name="T54" fmla="*/ 88 w 176"/>
              <a:gd name="T55" fmla="*/ 0 h 176"/>
              <a:gd name="T56" fmla="*/ 88 w 176"/>
              <a:gd name="T57" fmla="*/ 168 h 176"/>
              <a:gd name="T58" fmla="*/ 8 w 176"/>
              <a:gd name="T59" fmla="*/ 88 h 176"/>
              <a:gd name="T60" fmla="*/ 88 w 176"/>
              <a:gd name="T61" fmla="*/ 8 h 176"/>
              <a:gd name="T62" fmla="*/ 168 w 176"/>
              <a:gd name="T63" fmla="*/ 88 h 176"/>
              <a:gd name="T64" fmla="*/ 88 w 176"/>
              <a:gd name="T6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94" y="108"/>
                </a:moveTo>
                <a:cubicBezTo>
                  <a:pt x="93" y="108"/>
                  <a:pt x="92" y="107"/>
                  <a:pt x="92" y="106"/>
                </a:cubicBezTo>
                <a:cubicBezTo>
                  <a:pt x="92" y="106"/>
                  <a:pt x="92" y="84"/>
                  <a:pt x="92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56"/>
                  <a:pt x="92" y="56"/>
                  <a:pt x="92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1" y="59"/>
                  <a:pt x="81" y="62"/>
                  <a:pt x="79" y="64"/>
                </a:cubicBezTo>
                <a:cubicBezTo>
                  <a:pt x="78" y="66"/>
                  <a:pt x="77" y="68"/>
                  <a:pt x="75" y="70"/>
                </a:cubicBezTo>
                <a:cubicBezTo>
                  <a:pt x="73" y="71"/>
                  <a:pt x="71" y="72"/>
                  <a:pt x="68" y="73"/>
                </a:cubicBezTo>
                <a:cubicBezTo>
                  <a:pt x="68" y="84"/>
                  <a:pt x="68" y="84"/>
                  <a:pt x="6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76" y="108"/>
                  <a:pt x="76" y="110"/>
                  <a:pt x="77" y="111"/>
                </a:cubicBezTo>
                <a:cubicBezTo>
                  <a:pt x="78" y="113"/>
                  <a:pt x="79" y="114"/>
                  <a:pt x="80" y="116"/>
                </a:cubicBezTo>
                <a:cubicBezTo>
                  <a:pt x="82" y="117"/>
                  <a:pt x="84" y="118"/>
                  <a:pt x="87" y="119"/>
                </a:cubicBezTo>
                <a:cubicBezTo>
                  <a:pt x="89" y="120"/>
                  <a:pt x="92" y="120"/>
                  <a:pt x="95" y="120"/>
                </a:cubicBezTo>
                <a:cubicBezTo>
                  <a:pt x="97" y="120"/>
                  <a:pt x="100" y="120"/>
                  <a:pt x="102" y="119"/>
                </a:cubicBezTo>
                <a:cubicBezTo>
                  <a:pt x="104" y="119"/>
                  <a:pt x="108" y="118"/>
                  <a:pt x="111" y="116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7" y="109"/>
                  <a:pt x="103" y="110"/>
                  <a:pt x="100" y="110"/>
                </a:cubicBezTo>
                <a:cubicBezTo>
                  <a:pt x="98" y="110"/>
                  <a:pt x="96" y="109"/>
                  <a:pt x="94" y="108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319"/>
          <p:cNvSpPr>
            <a:spLocks noEditPoints="1"/>
          </p:cNvSpPr>
          <p:nvPr/>
        </p:nvSpPr>
        <p:spPr bwMode="auto">
          <a:xfrm>
            <a:off x="5374216" y="3008990"/>
            <a:ext cx="335898" cy="334275"/>
          </a:xfrm>
          <a:custGeom>
            <a:avLst/>
            <a:gdLst>
              <a:gd name="T0" fmla="*/ 107 w 176"/>
              <a:gd name="T1" fmla="*/ 56 h 176"/>
              <a:gd name="T2" fmla="*/ 105 w 176"/>
              <a:gd name="T3" fmla="*/ 56 h 176"/>
              <a:gd name="T4" fmla="*/ 105 w 176"/>
              <a:gd name="T5" fmla="*/ 56 h 176"/>
              <a:gd name="T6" fmla="*/ 98 w 176"/>
              <a:gd name="T7" fmla="*/ 56 h 176"/>
              <a:gd name="T8" fmla="*/ 97 w 176"/>
              <a:gd name="T9" fmla="*/ 56 h 176"/>
              <a:gd name="T10" fmla="*/ 81 w 176"/>
              <a:gd name="T11" fmla="*/ 83 h 176"/>
              <a:gd name="T12" fmla="*/ 66 w 176"/>
              <a:gd name="T13" fmla="*/ 56 h 176"/>
              <a:gd name="T14" fmla="*/ 65 w 176"/>
              <a:gd name="T15" fmla="*/ 56 h 176"/>
              <a:gd name="T16" fmla="*/ 58 w 176"/>
              <a:gd name="T17" fmla="*/ 56 h 176"/>
              <a:gd name="T18" fmla="*/ 56 w 176"/>
              <a:gd name="T19" fmla="*/ 56 h 176"/>
              <a:gd name="T20" fmla="*/ 77 w 176"/>
              <a:gd name="T21" fmla="*/ 93 h 176"/>
              <a:gd name="T22" fmla="*/ 77 w 176"/>
              <a:gd name="T23" fmla="*/ 119 h 176"/>
              <a:gd name="T24" fmla="*/ 77 w 176"/>
              <a:gd name="T25" fmla="*/ 120 h 176"/>
              <a:gd name="T26" fmla="*/ 77 w 176"/>
              <a:gd name="T27" fmla="*/ 120 h 176"/>
              <a:gd name="T28" fmla="*/ 78 w 176"/>
              <a:gd name="T29" fmla="*/ 120 h 176"/>
              <a:gd name="T30" fmla="*/ 85 w 176"/>
              <a:gd name="T31" fmla="*/ 120 h 176"/>
              <a:gd name="T32" fmla="*/ 86 w 176"/>
              <a:gd name="T33" fmla="*/ 120 h 176"/>
              <a:gd name="T34" fmla="*/ 86 w 176"/>
              <a:gd name="T35" fmla="*/ 93 h 176"/>
              <a:gd name="T36" fmla="*/ 96 w 176"/>
              <a:gd name="T37" fmla="*/ 75 h 176"/>
              <a:gd name="T38" fmla="*/ 106 w 176"/>
              <a:gd name="T39" fmla="*/ 57 h 176"/>
              <a:gd name="T40" fmla="*/ 107 w 176"/>
              <a:gd name="T41" fmla="*/ 56 h 176"/>
              <a:gd name="T42" fmla="*/ 88 w 176"/>
              <a:gd name="T43" fmla="*/ 0 h 176"/>
              <a:gd name="T44" fmla="*/ 0 w 176"/>
              <a:gd name="T45" fmla="*/ 88 h 176"/>
              <a:gd name="T46" fmla="*/ 88 w 176"/>
              <a:gd name="T47" fmla="*/ 176 h 176"/>
              <a:gd name="T48" fmla="*/ 176 w 176"/>
              <a:gd name="T49" fmla="*/ 88 h 176"/>
              <a:gd name="T50" fmla="*/ 88 w 176"/>
              <a:gd name="T51" fmla="*/ 0 h 176"/>
              <a:gd name="T52" fmla="*/ 88 w 176"/>
              <a:gd name="T53" fmla="*/ 168 h 176"/>
              <a:gd name="T54" fmla="*/ 8 w 176"/>
              <a:gd name="T55" fmla="*/ 88 h 176"/>
              <a:gd name="T56" fmla="*/ 88 w 176"/>
              <a:gd name="T57" fmla="*/ 8 h 176"/>
              <a:gd name="T58" fmla="*/ 168 w 176"/>
              <a:gd name="T59" fmla="*/ 88 h 176"/>
              <a:gd name="T60" fmla="*/ 88 w 176"/>
              <a:gd name="T61" fmla="*/ 168 h 176"/>
              <a:gd name="T62" fmla="*/ 108 w 176"/>
              <a:gd name="T63" fmla="*/ 111 h 176"/>
              <a:gd name="T64" fmla="*/ 102 w 176"/>
              <a:gd name="T65" fmla="*/ 114 h 176"/>
              <a:gd name="T66" fmla="*/ 103 w 176"/>
              <a:gd name="T67" fmla="*/ 118 h 176"/>
              <a:gd name="T68" fmla="*/ 106 w 176"/>
              <a:gd name="T69" fmla="*/ 120 h 176"/>
              <a:gd name="T70" fmla="*/ 107 w 176"/>
              <a:gd name="T71" fmla="*/ 120 h 176"/>
              <a:gd name="T72" fmla="*/ 112 w 176"/>
              <a:gd name="T73" fmla="*/ 117 h 176"/>
              <a:gd name="T74" fmla="*/ 111 w 176"/>
              <a:gd name="T75" fmla="*/ 113 h 176"/>
              <a:gd name="T76" fmla="*/ 108 w 176"/>
              <a:gd name="T77" fmla="*/ 111 h 176"/>
              <a:gd name="T78" fmla="*/ 116 w 176"/>
              <a:gd name="T79" fmla="*/ 57 h 176"/>
              <a:gd name="T80" fmla="*/ 115 w 176"/>
              <a:gd name="T81" fmla="*/ 57 h 176"/>
              <a:gd name="T82" fmla="*/ 111 w 176"/>
              <a:gd name="T83" fmla="*/ 61 h 176"/>
              <a:gd name="T84" fmla="*/ 106 w 176"/>
              <a:gd name="T85" fmla="*/ 105 h 176"/>
              <a:gd name="T86" fmla="*/ 106 w 176"/>
              <a:gd name="T87" fmla="*/ 106 h 176"/>
              <a:gd name="T88" fmla="*/ 107 w 176"/>
              <a:gd name="T89" fmla="*/ 106 h 176"/>
              <a:gd name="T90" fmla="*/ 107 w 176"/>
              <a:gd name="T91" fmla="*/ 106 h 176"/>
              <a:gd name="T92" fmla="*/ 110 w 176"/>
              <a:gd name="T93" fmla="*/ 107 h 176"/>
              <a:gd name="T94" fmla="*/ 111 w 176"/>
              <a:gd name="T95" fmla="*/ 107 h 176"/>
              <a:gd name="T96" fmla="*/ 111 w 176"/>
              <a:gd name="T97" fmla="*/ 106 h 176"/>
              <a:gd name="T98" fmla="*/ 118 w 176"/>
              <a:gd name="T99" fmla="*/ 69 h 176"/>
              <a:gd name="T100" fmla="*/ 120 w 176"/>
              <a:gd name="T101" fmla="*/ 63 h 176"/>
              <a:gd name="T102" fmla="*/ 119 w 176"/>
              <a:gd name="T103" fmla="*/ 59 h 176"/>
              <a:gd name="T104" fmla="*/ 116 w 176"/>
              <a:gd name="T105" fmla="*/ 5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07" y="56"/>
                </a:moveTo>
                <a:cubicBezTo>
                  <a:pt x="105" y="56"/>
                  <a:pt x="105" y="56"/>
                  <a:pt x="105" y="56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03" y="57"/>
                  <a:pt x="100" y="57"/>
                  <a:pt x="98" y="56"/>
                </a:cubicBezTo>
                <a:cubicBezTo>
                  <a:pt x="97" y="56"/>
                  <a:pt x="97" y="56"/>
                  <a:pt x="97" y="56"/>
                </a:cubicBezTo>
                <a:cubicBezTo>
                  <a:pt x="81" y="83"/>
                  <a:pt x="81" y="83"/>
                  <a:pt x="81" y="83"/>
                </a:cubicBezTo>
                <a:cubicBezTo>
                  <a:pt x="66" y="56"/>
                  <a:pt x="66" y="56"/>
                  <a:pt x="66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3" y="57"/>
                  <a:pt x="60" y="57"/>
                  <a:pt x="58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80" y="119"/>
                  <a:pt x="83" y="119"/>
                  <a:pt x="85" y="120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6" y="93"/>
                  <a:pt x="86" y="93"/>
                  <a:pt x="86" y="93"/>
                </a:cubicBezTo>
                <a:cubicBezTo>
                  <a:pt x="86" y="91"/>
                  <a:pt x="91" y="83"/>
                  <a:pt x="96" y="75"/>
                </a:cubicBezTo>
                <a:cubicBezTo>
                  <a:pt x="101" y="66"/>
                  <a:pt x="106" y="57"/>
                  <a:pt x="106" y="57"/>
                </a:cubicBezTo>
                <a:lnTo>
                  <a:pt x="107" y="56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08" y="111"/>
                </a:moveTo>
                <a:cubicBezTo>
                  <a:pt x="105" y="110"/>
                  <a:pt x="103" y="111"/>
                  <a:pt x="102" y="114"/>
                </a:cubicBezTo>
                <a:cubicBezTo>
                  <a:pt x="102" y="116"/>
                  <a:pt x="102" y="117"/>
                  <a:pt x="103" y="118"/>
                </a:cubicBezTo>
                <a:cubicBezTo>
                  <a:pt x="104" y="119"/>
                  <a:pt x="105" y="119"/>
                  <a:pt x="106" y="120"/>
                </a:cubicBezTo>
                <a:cubicBezTo>
                  <a:pt x="106" y="120"/>
                  <a:pt x="107" y="120"/>
                  <a:pt x="107" y="120"/>
                </a:cubicBezTo>
                <a:cubicBezTo>
                  <a:pt x="109" y="120"/>
                  <a:pt x="111" y="119"/>
                  <a:pt x="112" y="117"/>
                </a:cubicBezTo>
                <a:cubicBezTo>
                  <a:pt x="112" y="115"/>
                  <a:pt x="112" y="114"/>
                  <a:pt x="111" y="113"/>
                </a:cubicBezTo>
                <a:cubicBezTo>
                  <a:pt x="111" y="112"/>
                  <a:pt x="110" y="111"/>
                  <a:pt x="108" y="111"/>
                </a:cubicBezTo>
                <a:moveTo>
                  <a:pt x="116" y="57"/>
                </a:moveTo>
                <a:cubicBezTo>
                  <a:pt x="116" y="57"/>
                  <a:pt x="116" y="57"/>
                  <a:pt x="115" y="57"/>
                </a:cubicBezTo>
                <a:cubicBezTo>
                  <a:pt x="113" y="57"/>
                  <a:pt x="111" y="58"/>
                  <a:pt x="111" y="61"/>
                </a:cubicBezTo>
                <a:cubicBezTo>
                  <a:pt x="108" y="95"/>
                  <a:pt x="106" y="105"/>
                  <a:pt x="106" y="105"/>
                </a:cubicBezTo>
                <a:cubicBezTo>
                  <a:pt x="106" y="106"/>
                  <a:pt x="106" y="106"/>
                  <a:pt x="106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8" y="106"/>
                  <a:pt x="109" y="106"/>
                  <a:pt x="110" y="107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3" y="94"/>
                  <a:pt x="116" y="78"/>
                  <a:pt x="118" y="69"/>
                </a:cubicBezTo>
                <a:cubicBezTo>
                  <a:pt x="119" y="66"/>
                  <a:pt x="120" y="64"/>
                  <a:pt x="120" y="63"/>
                </a:cubicBezTo>
                <a:cubicBezTo>
                  <a:pt x="120" y="61"/>
                  <a:pt x="120" y="60"/>
                  <a:pt x="119" y="59"/>
                </a:cubicBezTo>
                <a:cubicBezTo>
                  <a:pt x="119" y="58"/>
                  <a:pt x="118" y="57"/>
                  <a:pt x="116" y="5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320"/>
          <p:cNvSpPr>
            <a:spLocks noEditPoints="1"/>
          </p:cNvSpPr>
          <p:nvPr/>
        </p:nvSpPr>
        <p:spPr bwMode="auto">
          <a:xfrm>
            <a:off x="6013557" y="3008990"/>
            <a:ext cx="334275" cy="334275"/>
          </a:xfrm>
          <a:custGeom>
            <a:avLst/>
            <a:gdLst>
              <a:gd name="T0" fmla="*/ 113 w 176"/>
              <a:gd name="T1" fmla="*/ 79 h 176"/>
              <a:gd name="T2" fmla="*/ 113 w 176"/>
              <a:gd name="T3" fmla="*/ 79 h 176"/>
              <a:gd name="T4" fmla="*/ 113 w 176"/>
              <a:gd name="T5" fmla="*/ 79 h 176"/>
              <a:gd name="T6" fmla="*/ 113 w 176"/>
              <a:gd name="T7" fmla="*/ 79 h 176"/>
              <a:gd name="T8" fmla="*/ 62 w 176"/>
              <a:gd name="T9" fmla="*/ 80 h 176"/>
              <a:gd name="T10" fmla="*/ 44 w 176"/>
              <a:gd name="T11" fmla="*/ 94 h 176"/>
              <a:gd name="T12" fmla="*/ 60 w 176"/>
              <a:gd name="T13" fmla="*/ 104 h 176"/>
              <a:gd name="T14" fmla="*/ 60 w 176"/>
              <a:gd name="T15" fmla="*/ 104 h 176"/>
              <a:gd name="T16" fmla="*/ 63 w 176"/>
              <a:gd name="T17" fmla="*/ 106 h 176"/>
              <a:gd name="T18" fmla="*/ 70 w 176"/>
              <a:gd name="T19" fmla="*/ 110 h 176"/>
              <a:gd name="T20" fmla="*/ 82 w 176"/>
              <a:gd name="T21" fmla="*/ 101 h 176"/>
              <a:gd name="T22" fmla="*/ 88 w 176"/>
              <a:gd name="T23" fmla="*/ 97 h 176"/>
              <a:gd name="T24" fmla="*/ 88 w 176"/>
              <a:gd name="T25" fmla="*/ 97 h 176"/>
              <a:gd name="T26" fmla="*/ 88 w 176"/>
              <a:gd name="T27" fmla="*/ 97 h 176"/>
              <a:gd name="T28" fmla="*/ 88 w 176"/>
              <a:gd name="T29" fmla="*/ 97 h 176"/>
              <a:gd name="T30" fmla="*/ 88 w 176"/>
              <a:gd name="T31" fmla="*/ 97 h 176"/>
              <a:gd name="T32" fmla="*/ 102 w 176"/>
              <a:gd name="T33" fmla="*/ 107 h 176"/>
              <a:gd name="T34" fmla="*/ 106 w 176"/>
              <a:gd name="T35" fmla="*/ 110 h 176"/>
              <a:gd name="T36" fmla="*/ 132 w 176"/>
              <a:gd name="T37" fmla="*/ 94 h 176"/>
              <a:gd name="T38" fmla="*/ 113 w 176"/>
              <a:gd name="T39" fmla="*/ 79 h 176"/>
              <a:gd name="T40" fmla="*/ 88 w 176"/>
              <a:gd name="T41" fmla="*/ 95 h 176"/>
              <a:gd name="T42" fmla="*/ 62 w 176"/>
              <a:gd name="T43" fmla="*/ 80 h 176"/>
              <a:gd name="T44" fmla="*/ 106 w 176"/>
              <a:gd name="T45" fmla="*/ 120 h 176"/>
              <a:gd name="T46" fmla="*/ 106 w 176"/>
              <a:gd name="T47" fmla="*/ 120 h 176"/>
              <a:gd name="T48" fmla="*/ 88 w 176"/>
              <a:gd name="T49" fmla="*/ 107 h 176"/>
              <a:gd name="T50" fmla="*/ 71 w 176"/>
              <a:gd name="T51" fmla="*/ 120 h 176"/>
              <a:gd name="T52" fmla="*/ 71 w 176"/>
              <a:gd name="T53" fmla="*/ 120 h 176"/>
              <a:gd name="T54" fmla="*/ 62 w 176"/>
              <a:gd name="T55" fmla="*/ 114 h 176"/>
              <a:gd name="T56" fmla="*/ 62 w 176"/>
              <a:gd name="T57" fmla="*/ 119 h 176"/>
              <a:gd name="T58" fmla="*/ 88 w 176"/>
              <a:gd name="T59" fmla="*/ 136 h 176"/>
              <a:gd name="T60" fmla="*/ 114 w 176"/>
              <a:gd name="T61" fmla="*/ 119 h 176"/>
              <a:gd name="T62" fmla="*/ 114 w 176"/>
              <a:gd name="T63" fmla="*/ 115 h 176"/>
              <a:gd name="T64" fmla="*/ 106 w 176"/>
              <a:gd name="T65" fmla="*/ 120 h 176"/>
              <a:gd name="T66" fmla="*/ 44 w 176"/>
              <a:gd name="T67" fmla="*/ 65 h 176"/>
              <a:gd name="T68" fmla="*/ 62 w 176"/>
              <a:gd name="T69" fmla="*/ 80 h 176"/>
              <a:gd name="T70" fmla="*/ 88 w 176"/>
              <a:gd name="T71" fmla="*/ 63 h 176"/>
              <a:gd name="T72" fmla="*/ 70 w 176"/>
              <a:gd name="T73" fmla="*/ 48 h 176"/>
              <a:gd name="T74" fmla="*/ 44 w 176"/>
              <a:gd name="T75" fmla="*/ 65 h 176"/>
              <a:gd name="T76" fmla="*/ 106 w 176"/>
              <a:gd name="T77" fmla="*/ 48 h 176"/>
              <a:gd name="T78" fmla="*/ 88 w 176"/>
              <a:gd name="T79" fmla="*/ 63 h 176"/>
              <a:gd name="T80" fmla="*/ 113 w 176"/>
              <a:gd name="T81" fmla="*/ 79 h 176"/>
              <a:gd name="T82" fmla="*/ 132 w 176"/>
              <a:gd name="T83" fmla="*/ 65 h 176"/>
              <a:gd name="T84" fmla="*/ 106 w 176"/>
              <a:gd name="T85" fmla="*/ 48 h 176"/>
              <a:gd name="T86" fmla="*/ 88 w 176"/>
              <a:gd name="T87" fmla="*/ 0 h 176"/>
              <a:gd name="T88" fmla="*/ 0 w 176"/>
              <a:gd name="T89" fmla="*/ 88 h 176"/>
              <a:gd name="T90" fmla="*/ 88 w 176"/>
              <a:gd name="T91" fmla="*/ 176 h 176"/>
              <a:gd name="T92" fmla="*/ 176 w 176"/>
              <a:gd name="T93" fmla="*/ 88 h 176"/>
              <a:gd name="T94" fmla="*/ 88 w 176"/>
              <a:gd name="T95" fmla="*/ 0 h 176"/>
              <a:gd name="T96" fmla="*/ 88 w 176"/>
              <a:gd name="T97" fmla="*/ 168 h 176"/>
              <a:gd name="T98" fmla="*/ 8 w 176"/>
              <a:gd name="T99" fmla="*/ 88 h 176"/>
              <a:gd name="T100" fmla="*/ 88 w 176"/>
              <a:gd name="T101" fmla="*/ 8 h 176"/>
              <a:gd name="T102" fmla="*/ 168 w 176"/>
              <a:gd name="T103" fmla="*/ 88 h 176"/>
              <a:gd name="T104" fmla="*/ 88 w 176"/>
              <a:gd name="T10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13" y="79"/>
                </a:moveTo>
                <a:cubicBezTo>
                  <a:pt x="113" y="79"/>
                  <a:pt x="113" y="79"/>
                  <a:pt x="113" y="79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13" y="79"/>
                  <a:pt x="113" y="79"/>
                  <a:pt x="113" y="79"/>
                </a:cubicBezTo>
                <a:close/>
                <a:moveTo>
                  <a:pt x="62" y="80"/>
                </a:moveTo>
                <a:cubicBezTo>
                  <a:pt x="44" y="94"/>
                  <a:pt x="44" y="94"/>
                  <a:pt x="44" y="9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106" y="110"/>
                  <a:pt x="106" y="110"/>
                  <a:pt x="106" y="110"/>
                </a:cubicBezTo>
                <a:cubicBezTo>
                  <a:pt x="132" y="94"/>
                  <a:pt x="132" y="94"/>
                  <a:pt x="132" y="9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88" y="95"/>
                  <a:pt x="88" y="95"/>
                  <a:pt x="88" y="95"/>
                </a:cubicBezTo>
                <a:lnTo>
                  <a:pt x="62" y="80"/>
                </a:lnTo>
                <a:close/>
                <a:moveTo>
                  <a:pt x="106" y="120"/>
                </a:moveTo>
                <a:cubicBezTo>
                  <a:pt x="106" y="120"/>
                  <a:pt x="106" y="120"/>
                  <a:pt x="106" y="120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114" y="119"/>
                  <a:pt x="114" y="119"/>
                  <a:pt x="114" y="119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06" y="120"/>
                  <a:pt x="106" y="120"/>
                  <a:pt x="106" y="120"/>
                </a:cubicBezTo>
                <a:close/>
                <a:moveTo>
                  <a:pt x="44" y="65"/>
                </a:moveTo>
                <a:cubicBezTo>
                  <a:pt x="62" y="80"/>
                  <a:pt x="62" y="80"/>
                  <a:pt x="62" y="80"/>
                </a:cubicBezTo>
                <a:cubicBezTo>
                  <a:pt x="88" y="63"/>
                  <a:pt x="88" y="63"/>
                  <a:pt x="88" y="63"/>
                </a:cubicBezTo>
                <a:cubicBezTo>
                  <a:pt x="70" y="48"/>
                  <a:pt x="70" y="48"/>
                  <a:pt x="70" y="48"/>
                </a:cubicBezTo>
                <a:lnTo>
                  <a:pt x="44" y="65"/>
                </a:lnTo>
                <a:close/>
                <a:moveTo>
                  <a:pt x="106" y="48"/>
                </a:moveTo>
                <a:cubicBezTo>
                  <a:pt x="88" y="63"/>
                  <a:pt x="88" y="63"/>
                  <a:pt x="88" y="63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32" y="65"/>
                  <a:pt x="132" y="65"/>
                  <a:pt x="132" y="65"/>
                </a:cubicBezTo>
                <a:lnTo>
                  <a:pt x="106" y="48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321"/>
          <p:cNvSpPr>
            <a:spLocks noEditPoints="1"/>
          </p:cNvSpPr>
          <p:nvPr/>
        </p:nvSpPr>
        <p:spPr bwMode="auto">
          <a:xfrm>
            <a:off x="6652899" y="3008990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12 w 176"/>
              <a:gd name="T21" fmla="*/ 48 h 176"/>
              <a:gd name="T22" fmla="*/ 64 w 176"/>
              <a:gd name="T23" fmla="*/ 48 h 176"/>
              <a:gd name="T24" fmla="*/ 48 w 176"/>
              <a:gd name="T25" fmla="*/ 64 h 176"/>
              <a:gd name="T26" fmla="*/ 48 w 176"/>
              <a:gd name="T27" fmla="*/ 112 h 176"/>
              <a:gd name="T28" fmla="*/ 64 w 176"/>
              <a:gd name="T29" fmla="*/ 128 h 176"/>
              <a:gd name="T30" fmla="*/ 112 w 176"/>
              <a:gd name="T31" fmla="*/ 128 h 176"/>
              <a:gd name="T32" fmla="*/ 128 w 176"/>
              <a:gd name="T33" fmla="*/ 112 h 176"/>
              <a:gd name="T34" fmla="*/ 128 w 176"/>
              <a:gd name="T35" fmla="*/ 64 h 176"/>
              <a:gd name="T36" fmla="*/ 112 w 176"/>
              <a:gd name="T37" fmla="*/ 48 h 176"/>
              <a:gd name="T38" fmla="*/ 104 w 176"/>
              <a:gd name="T39" fmla="*/ 60 h 176"/>
              <a:gd name="T40" fmla="*/ 116 w 176"/>
              <a:gd name="T41" fmla="*/ 60 h 176"/>
              <a:gd name="T42" fmla="*/ 116 w 176"/>
              <a:gd name="T43" fmla="*/ 72 h 176"/>
              <a:gd name="T44" fmla="*/ 104 w 176"/>
              <a:gd name="T45" fmla="*/ 72 h 176"/>
              <a:gd name="T46" fmla="*/ 104 w 176"/>
              <a:gd name="T47" fmla="*/ 60 h 176"/>
              <a:gd name="T48" fmla="*/ 88 w 176"/>
              <a:gd name="T49" fmla="*/ 72 h 176"/>
              <a:gd name="T50" fmla="*/ 104 w 176"/>
              <a:gd name="T51" fmla="*/ 88 h 176"/>
              <a:gd name="T52" fmla="*/ 88 w 176"/>
              <a:gd name="T53" fmla="*/ 104 h 176"/>
              <a:gd name="T54" fmla="*/ 72 w 176"/>
              <a:gd name="T55" fmla="*/ 88 h 176"/>
              <a:gd name="T56" fmla="*/ 88 w 176"/>
              <a:gd name="T57" fmla="*/ 72 h 176"/>
              <a:gd name="T58" fmla="*/ 120 w 176"/>
              <a:gd name="T59" fmla="*/ 112 h 176"/>
              <a:gd name="T60" fmla="*/ 112 w 176"/>
              <a:gd name="T61" fmla="*/ 120 h 176"/>
              <a:gd name="T62" fmla="*/ 64 w 176"/>
              <a:gd name="T63" fmla="*/ 120 h 176"/>
              <a:gd name="T64" fmla="*/ 56 w 176"/>
              <a:gd name="T65" fmla="*/ 112 h 176"/>
              <a:gd name="T66" fmla="*/ 56 w 176"/>
              <a:gd name="T67" fmla="*/ 84 h 176"/>
              <a:gd name="T68" fmla="*/ 64 w 176"/>
              <a:gd name="T69" fmla="*/ 84 h 176"/>
              <a:gd name="T70" fmla="*/ 64 w 176"/>
              <a:gd name="T71" fmla="*/ 88 h 176"/>
              <a:gd name="T72" fmla="*/ 88 w 176"/>
              <a:gd name="T73" fmla="*/ 112 h 176"/>
              <a:gd name="T74" fmla="*/ 112 w 176"/>
              <a:gd name="T75" fmla="*/ 88 h 176"/>
              <a:gd name="T76" fmla="*/ 112 w 176"/>
              <a:gd name="T77" fmla="*/ 84 h 176"/>
              <a:gd name="T78" fmla="*/ 120 w 176"/>
              <a:gd name="T79" fmla="*/ 84 h 176"/>
              <a:gd name="T80" fmla="*/ 120 w 176"/>
              <a:gd name="T81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12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55" y="48"/>
                  <a:pt x="48" y="55"/>
                  <a:pt x="48" y="64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55"/>
                  <a:pt x="121" y="48"/>
                  <a:pt x="112" y="48"/>
                </a:cubicBezTo>
                <a:moveTo>
                  <a:pt x="104" y="60"/>
                </a:moveTo>
                <a:cubicBezTo>
                  <a:pt x="116" y="60"/>
                  <a:pt x="116" y="60"/>
                  <a:pt x="116" y="60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60"/>
                </a:lnTo>
                <a:close/>
                <a:moveTo>
                  <a:pt x="88" y="72"/>
                </a:moveTo>
                <a:cubicBezTo>
                  <a:pt x="97" y="72"/>
                  <a:pt x="104" y="79"/>
                  <a:pt x="104" y="88"/>
                </a:cubicBezTo>
                <a:cubicBezTo>
                  <a:pt x="104" y="97"/>
                  <a:pt x="97" y="104"/>
                  <a:pt x="88" y="104"/>
                </a:cubicBezTo>
                <a:cubicBezTo>
                  <a:pt x="79" y="104"/>
                  <a:pt x="72" y="97"/>
                  <a:pt x="72" y="88"/>
                </a:cubicBezTo>
                <a:cubicBezTo>
                  <a:pt x="72" y="79"/>
                  <a:pt x="79" y="72"/>
                  <a:pt x="88" y="72"/>
                </a:cubicBezTo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84"/>
                  <a:pt x="56" y="84"/>
                  <a:pt x="56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64" y="85"/>
                  <a:pt x="64" y="87"/>
                  <a:pt x="64" y="88"/>
                </a:cubicBezTo>
                <a:cubicBezTo>
                  <a:pt x="64" y="101"/>
                  <a:pt x="75" y="112"/>
                  <a:pt x="88" y="112"/>
                </a:cubicBezTo>
                <a:cubicBezTo>
                  <a:pt x="101" y="112"/>
                  <a:pt x="112" y="101"/>
                  <a:pt x="112" y="88"/>
                </a:cubicBezTo>
                <a:cubicBezTo>
                  <a:pt x="112" y="87"/>
                  <a:pt x="112" y="85"/>
                  <a:pt x="112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322"/>
          <p:cNvSpPr>
            <a:spLocks noEditPoints="1"/>
          </p:cNvSpPr>
          <p:nvPr/>
        </p:nvSpPr>
        <p:spPr bwMode="auto">
          <a:xfrm>
            <a:off x="7292240" y="3008990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88 w 176"/>
              <a:gd name="T21" fmla="*/ 40 h 176"/>
              <a:gd name="T22" fmla="*/ 40 w 176"/>
              <a:gd name="T23" fmla="*/ 88 h 176"/>
              <a:gd name="T24" fmla="*/ 88 w 176"/>
              <a:gd name="T25" fmla="*/ 136 h 176"/>
              <a:gd name="T26" fmla="*/ 136 w 176"/>
              <a:gd name="T27" fmla="*/ 88 h 176"/>
              <a:gd name="T28" fmla="*/ 88 w 176"/>
              <a:gd name="T29" fmla="*/ 40 h 176"/>
              <a:gd name="T30" fmla="*/ 48 w 176"/>
              <a:gd name="T31" fmla="*/ 88 h 176"/>
              <a:gd name="T32" fmla="*/ 51 w 176"/>
              <a:gd name="T33" fmla="*/ 72 h 176"/>
              <a:gd name="T34" fmla="*/ 70 w 176"/>
              <a:gd name="T35" fmla="*/ 124 h 176"/>
              <a:gd name="T36" fmla="*/ 48 w 176"/>
              <a:gd name="T37" fmla="*/ 88 h 176"/>
              <a:gd name="T38" fmla="*/ 88 w 176"/>
              <a:gd name="T39" fmla="*/ 128 h 176"/>
              <a:gd name="T40" fmla="*/ 77 w 176"/>
              <a:gd name="T41" fmla="*/ 126 h 176"/>
              <a:gd name="T42" fmla="*/ 89 w 176"/>
              <a:gd name="T43" fmla="*/ 92 h 176"/>
              <a:gd name="T44" fmla="*/ 101 w 176"/>
              <a:gd name="T45" fmla="*/ 126 h 176"/>
              <a:gd name="T46" fmla="*/ 88 w 176"/>
              <a:gd name="T47" fmla="*/ 128 h 176"/>
              <a:gd name="T48" fmla="*/ 94 w 176"/>
              <a:gd name="T49" fmla="*/ 69 h 176"/>
              <a:gd name="T50" fmla="*/ 98 w 176"/>
              <a:gd name="T51" fmla="*/ 69 h 176"/>
              <a:gd name="T52" fmla="*/ 98 w 176"/>
              <a:gd name="T53" fmla="*/ 65 h 176"/>
              <a:gd name="T54" fmla="*/ 87 w 176"/>
              <a:gd name="T55" fmla="*/ 66 h 176"/>
              <a:gd name="T56" fmla="*/ 76 w 176"/>
              <a:gd name="T57" fmla="*/ 65 h 176"/>
              <a:gd name="T58" fmla="*/ 76 w 176"/>
              <a:gd name="T59" fmla="*/ 69 h 176"/>
              <a:gd name="T60" fmla="*/ 80 w 176"/>
              <a:gd name="T61" fmla="*/ 69 h 176"/>
              <a:gd name="T62" fmla="*/ 87 w 176"/>
              <a:gd name="T63" fmla="*/ 86 h 176"/>
              <a:gd name="T64" fmla="*/ 78 w 176"/>
              <a:gd name="T65" fmla="*/ 113 h 176"/>
              <a:gd name="T66" fmla="*/ 63 w 176"/>
              <a:gd name="T67" fmla="*/ 69 h 176"/>
              <a:gd name="T68" fmla="*/ 68 w 176"/>
              <a:gd name="T69" fmla="*/ 69 h 176"/>
              <a:gd name="T70" fmla="*/ 67 w 176"/>
              <a:gd name="T71" fmla="*/ 65 h 176"/>
              <a:gd name="T72" fmla="*/ 57 w 176"/>
              <a:gd name="T73" fmla="*/ 66 h 176"/>
              <a:gd name="T74" fmla="*/ 55 w 176"/>
              <a:gd name="T75" fmla="*/ 66 h 176"/>
              <a:gd name="T76" fmla="*/ 88 w 176"/>
              <a:gd name="T77" fmla="*/ 48 h 176"/>
              <a:gd name="T78" fmla="*/ 114 w 176"/>
              <a:gd name="T79" fmla="*/ 58 h 176"/>
              <a:gd name="T80" fmla="*/ 108 w 176"/>
              <a:gd name="T81" fmla="*/ 65 h 176"/>
              <a:gd name="T82" fmla="*/ 112 w 176"/>
              <a:gd name="T83" fmla="*/ 75 h 176"/>
              <a:gd name="T84" fmla="*/ 115 w 176"/>
              <a:gd name="T85" fmla="*/ 86 h 176"/>
              <a:gd name="T86" fmla="*/ 112 w 176"/>
              <a:gd name="T87" fmla="*/ 99 h 176"/>
              <a:gd name="T88" fmla="*/ 108 w 176"/>
              <a:gd name="T89" fmla="*/ 113 h 176"/>
              <a:gd name="T90" fmla="*/ 94 w 176"/>
              <a:gd name="T91" fmla="*/ 69 h 176"/>
              <a:gd name="T92" fmla="*/ 128 w 176"/>
              <a:gd name="T93" fmla="*/ 88 h 176"/>
              <a:gd name="T94" fmla="*/ 109 w 176"/>
              <a:gd name="T95" fmla="*/ 122 h 176"/>
              <a:gd name="T96" fmla="*/ 121 w 176"/>
              <a:gd name="T97" fmla="*/ 87 h 176"/>
              <a:gd name="T98" fmla="*/ 124 w 176"/>
              <a:gd name="T99" fmla="*/ 73 h 176"/>
              <a:gd name="T100" fmla="*/ 124 w 176"/>
              <a:gd name="T101" fmla="*/ 70 h 176"/>
              <a:gd name="T102" fmla="*/ 128 w 176"/>
              <a:gd name="T103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48" y="88"/>
                </a:moveTo>
                <a:cubicBezTo>
                  <a:pt x="48" y="82"/>
                  <a:pt x="49" y="77"/>
                  <a:pt x="51" y="72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57" y="117"/>
                  <a:pt x="48" y="104"/>
                  <a:pt x="48" y="88"/>
                </a:cubicBezTo>
                <a:moveTo>
                  <a:pt x="88" y="128"/>
                </a:moveTo>
                <a:cubicBezTo>
                  <a:pt x="84" y="128"/>
                  <a:pt x="80" y="127"/>
                  <a:pt x="77" y="126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2"/>
                  <a:pt x="100" y="121"/>
                  <a:pt x="101" y="126"/>
                </a:cubicBezTo>
                <a:cubicBezTo>
                  <a:pt x="97" y="127"/>
                  <a:pt x="93" y="128"/>
                  <a:pt x="88" y="128"/>
                </a:cubicBezTo>
                <a:moveTo>
                  <a:pt x="94" y="69"/>
                </a:moveTo>
                <a:cubicBezTo>
                  <a:pt x="96" y="69"/>
                  <a:pt x="98" y="69"/>
                  <a:pt x="98" y="69"/>
                </a:cubicBezTo>
                <a:cubicBezTo>
                  <a:pt x="100" y="68"/>
                  <a:pt x="100" y="65"/>
                  <a:pt x="98" y="65"/>
                </a:cubicBezTo>
                <a:cubicBezTo>
                  <a:pt x="98" y="65"/>
                  <a:pt x="91" y="66"/>
                  <a:pt x="87" y="66"/>
                </a:cubicBezTo>
                <a:cubicBezTo>
                  <a:pt x="83" y="66"/>
                  <a:pt x="76" y="65"/>
                  <a:pt x="76" y="65"/>
                </a:cubicBezTo>
                <a:cubicBezTo>
                  <a:pt x="74" y="65"/>
                  <a:pt x="74" y="68"/>
                  <a:pt x="76" y="69"/>
                </a:cubicBezTo>
                <a:cubicBezTo>
                  <a:pt x="76" y="69"/>
                  <a:pt x="78" y="69"/>
                  <a:pt x="80" y="69"/>
                </a:cubicBezTo>
                <a:cubicBezTo>
                  <a:pt x="87" y="86"/>
                  <a:pt x="87" y="86"/>
                  <a:pt x="87" y="8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63" y="69"/>
                  <a:pt x="63" y="69"/>
                  <a:pt x="63" y="69"/>
                </a:cubicBezTo>
                <a:cubicBezTo>
                  <a:pt x="66" y="69"/>
                  <a:pt x="68" y="69"/>
                  <a:pt x="68" y="69"/>
                </a:cubicBezTo>
                <a:cubicBezTo>
                  <a:pt x="70" y="68"/>
                  <a:pt x="70" y="65"/>
                  <a:pt x="67" y="65"/>
                </a:cubicBezTo>
                <a:cubicBezTo>
                  <a:pt x="67" y="65"/>
                  <a:pt x="61" y="66"/>
                  <a:pt x="57" y="66"/>
                </a:cubicBezTo>
                <a:cubicBezTo>
                  <a:pt x="56" y="66"/>
                  <a:pt x="55" y="66"/>
                  <a:pt x="55" y="66"/>
                </a:cubicBezTo>
                <a:cubicBezTo>
                  <a:pt x="62" y="55"/>
                  <a:pt x="74" y="48"/>
                  <a:pt x="88" y="48"/>
                </a:cubicBezTo>
                <a:cubicBezTo>
                  <a:pt x="98" y="48"/>
                  <a:pt x="107" y="52"/>
                  <a:pt x="114" y="58"/>
                </a:cubicBezTo>
                <a:cubicBezTo>
                  <a:pt x="111" y="58"/>
                  <a:pt x="108" y="62"/>
                  <a:pt x="108" y="65"/>
                </a:cubicBezTo>
                <a:cubicBezTo>
                  <a:pt x="108" y="69"/>
                  <a:pt x="110" y="71"/>
                  <a:pt x="112" y="75"/>
                </a:cubicBezTo>
                <a:cubicBezTo>
                  <a:pt x="114" y="77"/>
                  <a:pt x="115" y="81"/>
                  <a:pt x="115" y="86"/>
                </a:cubicBezTo>
                <a:cubicBezTo>
                  <a:pt x="115" y="89"/>
                  <a:pt x="114" y="93"/>
                  <a:pt x="112" y="99"/>
                </a:cubicBezTo>
                <a:cubicBezTo>
                  <a:pt x="108" y="113"/>
                  <a:pt x="108" y="113"/>
                  <a:pt x="108" y="113"/>
                </a:cubicBezTo>
                <a:lnTo>
                  <a:pt x="94" y="69"/>
                </a:lnTo>
                <a:close/>
                <a:moveTo>
                  <a:pt x="128" y="88"/>
                </a:moveTo>
                <a:cubicBezTo>
                  <a:pt x="128" y="102"/>
                  <a:pt x="120" y="115"/>
                  <a:pt x="109" y="122"/>
                </a:cubicBezTo>
                <a:cubicBezTo>
                  <a:pt x="121" y="87"/>
                  <a:pt x="121" y="87"/>
                  <a:pt x="121" y="87"/>
                </a:cubicBezTo>
                <a:cubicBezTo>
                  <a:pt x="123" y="81"/>
                  <a:pt x="124" y="77"/>
                  <a:pt x="124" y="73"/>
                </a:cubicBezTo>
                <a:cubicBezTo>
                  <a:pt x="124" y="72"/>
                  <a:pt x="124" y="71"/>
                  <a:pt x="124" y="70"/>
                </a:cubicBezTo>
                <a:cubicBezTo>
                  <a:pt x="126" y="76"/>
                  <a:pt x="128" y="82"/>
                  <a:pt x="128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323"/>
          <p:cNvSpPr>
            <a:spLocks noEditPoints="1"/>
          </p:cNvSpPr>
          <p:nvPr/>
        </p:nvSpPr>
        <p:spPr bwMode="auto">
          <a:xfrm>
            <a:off x="1539791" y="3648331"/>
            <a:ext cx="335898" cy="334275"/>
          </a:xfrm>
          <a:custGeom>
            <a:avLst/>
            <a:gdLst>
              <a:gd name="T0" fmla="*/ 88 w 176"/>
              <a:gd name="T1" fmla="*/ 40 h 176"/>
              <a:gd name="T2" fmla="*/ 40 w 176"/>
              <a:gd name="T3" fmla="*/ 88 h 176"/>
              <a:gd name="T4" fmla="*/ 88 w 176"/>
              <a:gd name="T5" fmla="*/ 136 h 176"/>
              <a:gd name="T6" fmla="*/ 136 w 176"/>
              <a:gd name="T7" fmla="*/ 88 h 176"/>
              <a:gd name="T8" fmla="*/ 88 w 176"/>
              <a:gd name="T9" fmla="*/ 40 h 176"/>
              <a:gd name="T10" fmla="*/ 88 w 176"/>
              <a:gd name="T11" fmla="*/ 48 h 176"/>
              <a:gd name="T12" fmla="*/ 113 w 176"/>
              <a:gd name="T13" fmla="*/ 57 h 176"/>
              <a:gd name="T14" fmla="*/ 92 w 176"/>
              <a:gd name="T15" fmla="*/ 70 h 176"/>
              <a:gd name="T16" fmla="*/ 76 w 176"/>
              <a:gd name="T17" fmla="*/ 50 h 176"/>
              <a:gd name="T18" fmla="*/ 88 w 176"/>
              <a:gd name="T19" fmla="*/ 48 h 176"/>
              <a:gd name="T20" fmla="*/ 68 w 176"/>
              <a:gd name="T21" fmla="*/ 53 h 176"/>
              <a:gd name="T22" fmla="*/ 84 w 176"/>
              <a:gd name="T23" fmla="*/ 73 h 176"/>
              <a:gd name="T24" fmla="*/ 49 w 176"/>
              <a:gd name="T25" fmla="*/ 80 h 176"/>
              <a:gd name="T26" fmla="*/ 68 w 176"/>
              <a:gd name="T27" fmla="*/ 53 h 176"/>
              <a:gd name="T28" fmla="*/ 48 w 176"/>
              <a:gd name="T29" fmla="*/ 88 h 176"/>
              <a:gd name="T30" fmla="*/ 88 w 176"/>
              <a:gd name="T31" fmla="*/ 80 h 176"/>
              <a:gd name="T32" fmla="*/ 92 w 176"/>
              <a:gd name="T33" fmla="*/ 88 h 176"/>
              <a:gd name="T34" fmla="*/ 59 w 176"/>
              <a:gd name="T35" fmla="*/ 115 h 176"/>
              <a:gd name="T36" fmla="*/ 48 w 176"/>
              <a:gd name="T37" fmla="*/ 88 h 176"/>
              <a:gd name="T38" fmla="*/ 88 w 176"/>
              <a:gd name="T39" fmla="*/ 128 h 176"/>
              <a:gd name="T40" fmla="*/ 65 w 176"/>
              <a:gd name="T41" fmla="*/ 121 h 176"/>
              <a:gd name="T42" fmla="*/ 95 w 176"/>
              <a:gd name="T43" fmla="*/ 96 h 176"/>
              <a:gd name="T44" fmla="*/ 100 w 176"/>
              <a:gd name="T45" fmla="*/ 126 h 176"/>
              <a:gd name="T46" fmla="*/ 88 w 176"/>
              <a:gd name="T47" fmla="*/ 128 h 176"/>
              <a:gd name="T48" fmla="*/ 108 w 176"/>
              <a:gd name="T49" fmla="*/ 123 h 176"/>
              <a:gd name="T50" fmla="*/ 103 w 176"/>
              <a:gd name="T51" fmla="*/ 94 h 176"/>
              <a:gd name="T52" fmla="*/ 116 w 176"/>
              <a:gd name="T53" fmla="*/ 92 h 176"/>
              <a:gd name="T54" fmla="*/ 128 w 176"/>
              <a:gd name="T55" fmla="*/ 93 h 176"/>
              <a:gd name="T56" fmla="*/ 108 w 176"/>
              <a:gd name="T57" fmla="*/ 123 h 176"/>
              <a:gd name="T58" fmla="*/ 116 w 176"/>
              <a:gd name="T59" fmla="*/ 84 h 176"/>
              <a:gd name="T60" fmla="*/ 100 w 176"/>
              <a:gd name="T61" fmla="*/ 86 h 176"/>
              <a:gd name="T62" fmla="*/ 96 w 176"/>
              <a:gd name="T63" fmla="*/ 77 h 176"/>
              <a:gd name="T64" fmla="*/ 119 w 176"/>
              <a:gd name="T65" fmla="*/ 63 h 176"/>
              <a:gd name="T66" fmla="*/ 128 w 176"/>
              <a:gd name="T67" fmla="*/ 85 h 176"/>
              <a:gd name="T68" fmla="*/ 116 w 176"/>
              <a:gd name="T69" fmla="*/ 84 h 176"/>
              <a:gd name="T70" fmla="*/ 88 w 176"/>
              <a:gd name="T71" fmla="*/ 0 h 176"/>
              <a:gd name="T72" fmla="*/ 0 w 176"/>
              <a:gd name="T73" fmla="*/ 88 h 176"/>
              <a:gd name="T74" fmla="*/ 88 w 176"/>
              <a:gd name="T75" fmla="*/ 176 h 176"/>
              <a:gd name="T76" fmla="*/ 176 w 176"/>
              <a:gd name="T77" fmla="*/ 88 h 176"/>
              <a:gd name="T78" fmla="*/ 88 w 176"/>
              <a:gd name="T79" fmla="*/ 0 h 176"/>
              <a:gd name="T80" fmla="*/ 88 w 176"/>
              <a:gd name="T81" fmla="*/ 168 h 176"/>
              <a:gd name="T82" fmla="*/ 8 w 176"/>
              <a:gd name="T83" fmla="*/ 88 h 176"/>
              <a:gd name="T84" fmla="*/ 88 w 176"/>
              <a:gd name="T85" fmla="*/ 8 h 176"/>
              <a:gd name="T86" fmla="*/ 168 w 176"/>
              <a:gd name="T87" fmla="*/ 88 h 176"/>
              <a:gd name="T88" fmla="*/ 88 w 176"/>
              <a:gd name="T8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98" y="48"/>
                  <a:pt x="106" y="51"/>
                  <a:pt x="113" y="57"/>
                </a:cubicBezTo>
                <a:cubicBezTo>
                  <a:pt x="107" y="62"/>
                  <a:pt x="100" y="67"/>
                  <a:pt x="92" y="70"/>
                </a:cubicBezTo>
                <a:cubicBezTo>
                  <a:pt x="87" y="63"/>
                  <a:pt x="82" y="56"/>
                  <a:pt x="76" y="50"/>
                </a:cubicBezTo>
                <a:cubicBezTo>
                  <a:pt x="80" y="49"/>
                  <a:pt x="84" y="48"/>
                  <a:pt x="88" y="48"/>
                </a:cubicBezTo>
                <a:moveTo>
                  <a:pt x="68" y="53"/>
                </a:moveTo>
                <a:cubicBezTo>
                  <a:pt x="74" y="59"/>
                  <a:pt x="80" y="66"/>
                  <a:pt x="84" y="73"/>
                </a:cubicBezTo>
                <a:cubicBezTo>
                  <a:pt x="73" y="77"/>
                  <a:pt x="61" y="80"/>
                  <a:pt x="49" y="80"/>
                </a:cubicBezTo>
                <a:cubicBezTo>
                  <a:pt x="51" y="69"/>
                  <a:pt x="58" y="59"/>
                  <a:pt x="68" y="53"/>
                </a:cubicBezTo>
                <a:moveTo>
                  <a:pt x="48" y="88"/>
                </a:moveTo>
                <a:cubicBezTo>
                  <a:pt x="62" y="88"/>
                  <a:pt x="76" y="85"/>
                  <a:pt x="88" y="80"/>
                </a:cubicBezTo>
                <a:cubicBezTo>
                  <a:pt x="90" y="83"/>
                  <a:pt x="91" y="86"/>
                  <a:pt x="92" y="88"/>
                </a:cubicBezTo>
                <a:cubicBezTo>
                  <a:pt x="78" y="94"/>
                  <a:pt x="67" y="103"/>
                  <a:pt x="59" y="115"/>
                </a:cubicBezTo>
                <a:cubicBezTo>
                  <a:pt x="52" y="108"/>
                  <a:pt x="48" y="99"/>
                  <a:pt x="48" y="88"/>
                </a:cubicBezTo>
                <a:moveTo>
                  <a:pt x="88" y="128"/>
                </a:moveTo>
                <a:cubicBezTo>
                  <a:pt x="79" y="128"/>
                  <a:pt x="71" y="125"/>
                  <a:pt x="65" y="121"/>
                </a:cubicBezTo>
                <a:cubicBezTo>
                  <a:pt x="72" y="109"/>
                  <a:pt x="82" y="101"/>
                  <a:pt x="95" y="96"/>
                </a:cubicBezTo>
                <a:cubicBezTo>
                  <a:pt x="98" y="105"/>
                  <a:pt x="100" y="116"/>
                  <a:pt x="100" y="126"/>
                </a:cubicBezTo>
                <a:cubicBezTo>
                  <a:pt x="96" y="127"/>
                  <a:pt x="92" y="128"/>
                  <a:pt x="88" y="128"/>
                </a:cubicBezTo>
                <a:moveTo>
                  <a:pt x="108" y="123"/>
                </a:moveTo>
                <a:cubicBezTo>
                  <a:pt x="107" y="113"/>
                  <a:pt x="106" y="103"/>
                  <a:pt x="103" y="94"/>
                </a:cubicBezTo>
                <a:cubicBezTo>
                  <a:pt x="107" y="93"/>
                  <a:pt x="111" y="92"/>
                  <a:pt x="116" y="92"/>
                </a:cubicBezTo>
                <a:cubicBezTo>
                  <a:pt x="120" y="92"/>
                  <a:pt x="124" y="93"/>
                  <a:pt x="128" y="93"/>
                </a:cubicBezTo>
                <a:cubicBezTo>
                  <a:pt x="126" y="106"/>
                  <a:pt x="118" y="117"/>
                  <a:pt x="108" y="123"/>
                </a:cubicBezTo>
                <a:moveTo>
                  <a:pt x="116" y="84"/>
                </a:moveTo>
                <a:cubicBezTo>
                  <a:pt x="110" y="84"/>
                  <a:pt x="105" y="85"/>
                  <a:pt x="100" y="86"/>
                </a:cubicBezTo>
                <a:cubicBezTo>
                  <a:pt x="99" y="83"/>
                  <a:pt x="97" y="80"/>
                  <a:pt x="96" y="77"/>
                </a:cubicBezTo>
                <a:cubicBezTo>
                  <a:pt x="104" y="73"/>
                  <a:pt x="112" y="68"/>
                  <a:pt x="119" y="63"/>
                </a:cubicBezTo>
                <a:cubicBezTo>
                  <a:pt x="124" y="69"/>
                  <a:pt x="127" y="77"/>
                  <a:pt x="128" y="85"/>
                </a:cubicBezTo>
                <a:cubicBezTo>
                  <a:pt x="124" y="84"/>
                  <a:pt x="120" y="84"/>
                  <a:pt x="116" y="84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324"/>
          <p:cNvSpPr>
            <a:spLocks noEditPoints="1"/>
          </p:cNvSpPr>
          <p:nvPr/>
        </p:nvSpPr>
        <p:spPr bwMode="auto">
          <a:xfrm>
            <a:off x="2179132" y="3648331"/>
            <a:ext cx="334275" cy="334275"/>
          </a:xfrm>
          <a:custGeom>
            <a:avLst/>
            <a:gdLst>
              <a:gd name="T0" fmla="*/ 130 w 176"/>
              <a:gd name="T1" fmla="*/ 57 h 176"/>
              <a:gd name="T2" fmla="*/ 119 w 176"/>
              <a:gd name="T3" fmla="*/ 61 h 176"/>
              <a:gd name="T4" fmla="*/ 107 w 176"/>
              <a:gd name="T5" fmla="*/ 56 h 176"/>
              <a:gd name="T6" fmla="*/ 91 w 176"/>
              <a:gd name="T7" fmla="*/ 72 h 176"/>
              <a:gd name="T8" fmla="*/ 91 w 176"/>
              <a:gd name="T9" fmla="*/ 76 h 176"/>
              <a:gd name="T10" fmla="*/ 58 w 176"/>
              <a:gd name="T11" fmla="*/ 59 h 176"/>
              <a:gd name="T12" fmla="*/ 55 w 176"/>
              <a:gd name="T13" fmla="*/ 67 h 176"/>
              <a:gd name="T14" fmla="*/ 63 w 176"/>
              <a:gd name="T15" fmla="*/ 81 h 176"/>
              <a:gd name="T16" fmla="*/ 55 w 176"/>
              <a:gd name="T17" fmla="*/ 79 h 176"/>
              <a:gd name="T18" fmla="*/ 55 w 176"/>
              <a:gd name="T19" fmla="*/ 79 h 176"/>
              <a:gd name="T20" fmla="*/ 68 w 176"/>
              <a:gd name="T21" fmla="*/ 95 h 176"/>
              <a:gd name="T22" fmla="*/ 64 w 176"/>
              <a:gd name="T23" fmla="*/ 95 h 176"/>
              <a:gd name="T24" fmla="*/ 61 w 176"/>
              <a:gd name="T25" fmla="*/ 95 h 176"/>
              <a:gd name="T26" fmla="*/ 76 w 176"/>
              <a:gd name="T27" fmla="*/ 106 h 176"/>
              <a:gd name="T28" fmla="*/ 56 w 176"/>
              <a:gd name="T29" fmla="*/ 113 h 176"/>
              <a:gd name="T30" fmla="*/ 52 w 176"/>
              <a:gd name="T31" fmla="*/ 113 h 176"/>
              <a:gd name="T32" fmla="*/ 77 w 176"/>
              <a:gd name="T33" fmla="*/ 120 h 176"/>
              <a:gd name="T34" fmla="*/ 124 w 176"/>
              <a:gd name="T35" fmla="*/ 74 h 176"/>
              <a:gd name="T36" fmla="*/ 124 w 176"/>
              <a:gd name="T37" fmla="*/ 72 h 176"/>
              <a:gd name="T38" fmla="*/ 132 w 176"/>
              <a:gd name="T39" fmla="*/ 64 h 176"/>
              <a:gd name="T40" fmla="*/ 123 w 176"/>
              <a:gd name="T41" fmla="*/ 66 h 176"/>
              <a:gd name="T42" fmla="*/ 130 w 176"/>
              <a:gd name="T43" fmla="*/ 57 h 176"/>
              <a:gd name="T44" fmla="*/ 160 w 176"/>
              <a:gd name="T45" fmla="*/ 0 h 176"/>
              <a:gd name="T46" fmla="*/ 16 w 176"/>
              <a:gd name="T47" fmla="*/ 0 h 176"/>
              <a:gd name="T48" fmla="*/ 0 w 176"/>
              <a:gd name="T49" fmla="*/ 16 h 176"/>
              <a:gd name="T50" fmla="*/ 0 w 176"/>
              <a:gd name="T51" fmla="*/ 160 h 176"/>
              <a:gd name="T52" fmla="*/ 16 w 176"/>
              <a:gd name="T53" fmla="*/ 176 h 176"/>
              <a:gd name="T54" fmla="*/ 160 w 176"/>
              <a:gd name="T55" fmla="*/ 176 h 176"/>
              <a:gd name="T56" fmla="*/ 176 w 176"/>
              <a:gd name="T57" fmla="*/ 160 h 176"/>
              <a:gd name="T58" fmla="*/ 176 w 176"/>
              <a:gd name="T59" fmla="*/ 16 h 176"/>
              <a:gd name="T60" fmla="*/ 160 w 176"/>
              <a:gd name="T61" fmla="*/ 0 h 176"/>
              <a:gd name="T62" fmla="*/ 168 w 176"/>
              <a:gd name="T63" fmla="*/ 160 h 176"/>
              <a:gd name="T64" fmla="*/ 160 w 176"/>
              <a:gd name="T65" fmla="*/ 168 h 176"/>
              <a:gd name="T66" fmla="*/ 16 w 176"/>
              <a:gd name="T67" fmla="*/ 168 h 176"/>
              <a:gd name="T68" fmla="*/ 8 w 176"/>
              <a:gd name="T69" fmla="*/ 160 h 176"/>
              <a:gd name="T70" fmla="*/ 8 w 176"/>
              <a:gd name="T71" fmla="*/ 16 h 176"/>
              <a:gd name="T72" fmla="*/ 16 w 176"/>
              <a:gd name="T73" fmla="*/ 8 h 176"/>
              <a:gd name="T74" fmla="*/ 160 w 176"/>
              <a:gd name="T75" fmla="*/ 8 h 176"/>
              <a:gd name="T76" fmla="*/ 168 w 176"/>
              <a:gd name="T77" fmla="*/ 16 h 176"/>
              <a:gd name="T78" fmla="*/ 168 w 176"/>
              <a:gd name="T7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6">
                <a:moveTo>
                  <a:pt x="130" y="57"/>
                </a:moveTo>
                <a:cubicBezTo>
                  <a:pt x="127" y="59"/>
                  <a:pt x="123" y="60"/>
                  <a:pt x="119" y="61"/>
                </a:cubicBezTo>
                <a:cubicBezTo>
                  <a:pt x="116" y="58"/>
                  <a:pt x="112" y="56"/>
                  <a:pt x="107" y="56"/>
                </a:cubicBezTo>
                <a:cubicBezTo>
                  <a:pt x="98" y="56"/>
                  <a:pt x="91" y="63"/>
                  <a:pt x="91" y="72"/>
                </a:cubicBezTo>
                <a:cubicBezTo>
                  <a:pt x="91" y="73"/>
                  <a:pt x="91" y="75"/>
                  <a:pt x="91" y="76"/>
                </a:cubicBezTo>
                <a:cubicBezTo>
                  <a:pt x="78" y="75"/>
                  <a:pt x="66" y="69"/>
                  <a:pt x="58" y="59"/>
                </a:cubicBezTo>
                <a:cubicBezTo>
                  <a:pt x="56" y="61"/>
                  <a:pt x="55" y="64"/>
                  <a:pt x="55" y="67"/>
                </a:cubicBezTo>
                <a:cubicBezTo>
                  <a:pt x="55" y="73"/>
                  <a:pt x="58" y="78"/>
                  <a:pt x="63" y="81"/>
                </a:cubicBezTo>
                <a:cubicBezTo>
                  <a:pt x="60" y="80"/>
                  <a:pt x="57" y="80"/>
                  <a:pt x="55" y="79"/>
                </a:cubicBezTo>
                <a:cubicBezTo>
                  <a:pt x="55" y="79"/>
                  <a:pt x="55" y="79"/>
                  <a:pt x="55" y="79"/>
                </a:cubicBezTo>
                <a:cubicBezTo>
                  <a:pt x="55" y="87"/>
                  <a:pt x="61" y="93"/>
                  <a:pt x="68" y="95"/>
                </a:cubicBezTo>
                <a:cubicBezTo>
                  <a:pt x="67" y="95"/>
                  <a:pt x="66" y="95"/>
                  <a:pt x="64" y="95"/>
                </a:cubicBezTo>
                <a:cubicBezTo>
                  <a:pt x="63" y="95"/>
                  <a:pt x="62" y="95"/>
                  <a:pt x="61" y="95"/>
                </a:cubicBezTo>
                <a:cubicBezTo>
                  <a:pt x="63" y="101"/>
                  <a:pt x="69" y="106"/>
                  <a:pt x="76" y="106"/>
                </a:cubicBezTo>
                <a:cubicBezTo>
                  <a:pt x="71" y="110"/>
                  <a:pt x="64" y="113"/>
                  <a:pt x="56" y="113"/>
                </a:cubicBezTo>
                <a:cubicBezTo>
                  <a:pt x="55" y="113"/>
                  <a:pt x="53" y="113"/>
                  <a:pt x="52" y="113"/>
                </a:cubicBezTo>
                <a:cubicBezTo>
                  <a:pt x="59" y="117"/>
                  <a:pt x="68" y="120"/>
                  <a:pt x="77" y="120"/>
                </a:cubicBezTo>
                <a:cubicBezTo>
                  <a:pt x="107" y="120"/>
                  <a:pt x="124" y="95"/>
                  <a:pt x="124" y="74"/>
                </a:cubicBezTo>
                <a:cubicBezTo>
                  <a:pt x="124" y="73"/>
                  <a:pt x="124" y="73"/>
                  <a:pt x="124" y="72"/>
                </a:cubicBezTo>
                <a:cubicBezTo>
                  <a:pt x="127" y="70"/>
                  <a:pt x="130" y="67"/>
                  <a:pt x="132" y="64"/>
                </a:cubicBezTo>
                <a:cubicBezTo>
                  <a:pt x="129" y="65"/>
                  <a:pt x="126" y="66"/>
                  <a:pt x="123" y="66"/>
                </a:cubicBezTo>
                <a:cubicBezTo>
                  <a:pt x="126" y="64"/>
                  <a:pt x="129" y="61"/>
                  <a:pt x="130" y="57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325"/>
          <p:cNvSpPr>
            <a:spLocks noEditPoints="1"/>
          </p:cNvSpPr>
          <p:nvPr/>
        </p:nvSpPr>
        <p:spPr bwMode="auto">
          <a:xfrm>
            <a:off x="2818474" y="3648331"/>
            <a:ext cx="334275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96 w 176"/>
              <a:gd name="T37" fmla="*/ 69 h 176"/>
              <a:gd name="T38" fmla="*/ 101 w 176"/>
              <a:gd name="T39" fmla="*/ 64 h 176"/>
              <a:gd name="T40" fmla="*/ 108 w 176"/>
              <a:gd name="T41" fmla="*/ 64 h 176"/>
              <a:gd name="T42" fmla="*/ 108 w 176"/>
              <a:gd name="T43" fmla="*/ 52 h 176"/>
              <a:gd name="T44" fmla="*/ 97 w 176"/>
              <a:gd name="T45" fmla="*/ 52 h 176"/>
              <a:gd name="T46" fmla="*/ 80 w 176"/>
              <a:gd name="T47" fmla="*/ 68 h 176"/>
              <a:gd name="T48" fmla="*/ 80 w 176"/>
              <a:gd name="T49" fmla="*/ 76 h 176"/>
              <a:gd name="T50" fmla="*/ 72 w 176"/>
              <a:gd name="T51" fmla="*/ 76 h 176"/>
              <a:gd name="T52" fmla="*/ 72 w 176"/>
              <a:gd name="T53" fmla="*/ 88 h 176"/>
              <a:gd name="T54" fmla="*/ 80 w 176"/>
              <a:gd name="T55" fmla="*/ 88 h 176"/>
              <a:gd name="T56" fmla="*/ 80 w 176"/>
              <a:gd name="T57" fmla="*/ 124 h 176"/>
              <a:gd name="T58" fmla="*/ 96 w 176"/>
              <a:gd name="T59" fmla="*/ 124 h 176"/>
              <a:gd name="T60" fmla="*/ 96 w 176"/>
              <a:gd name="T61" fmla="*/ 88 h 176"/>
              <a:gd name="T62" fmla="*/ 107 w 176"/>
              <a:gd name="T63" fmla="*/ 88 h 176"/>
              <a:gd name="T64" fmla="*/ 108 w 176"/>
              <a:gd name="T65" fmla="*/ 76 h 176"/>
              <a:gd name="T66" fmla="*/ 96 w 176"/>
              <a:gd name="T67" fmla="*/ 76 h 176"/>
              <a:gd name="T68" fmla="*/ 96 w 176"/>
              <a:gd name="T69" fmla="*/ 6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96" y="69"/>
                </a:moveTo>
                <a:cubicBezTo>
                  <a:pt x="96" y="66"/>
                  <a:pt x="96" y="64"/>
                  <a:pt x="101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97" y="52"/>
                  <a:pt x="97" y="52"/>
                  <a:pt x="97" y="52"/>
                </a:cubicBezTo>
                <a:cubicBezTo>
                  <a:pt x="84" y="52"/>
                  <a:pt x="80" y="58"/>
                  <a:pt x="80" y="68"/>
                </a:cubicBezTo>
                <a:cubicBezTo>
                  <a:pt x="80" y="76"/>
                  <a:pt x="80" y="76"/>
                  <a:pt x="80" y="76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88"/>
                  <a:pt x="72" y="88"/>
                  <a:pt x="72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88"/>
                  <a:pt x="96" y="88"/>
                  <a:pt x="96" y="88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96" y="76"/>
                  <a:pt x="96" y="76"/>
                  <a:pt x="96" y="76"/>
                </a:cubicBezTo>
                <a:lnTo>
                  <a:pt x="96" y="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326"/>
          <p:cNvSpPr>
            <a:spLocks noEditPoints="1"/>
          </p:cNvSpPr>
          <p:nvPr/>
        </p:nvSpPr>
        <p:spPr bwMode="auto">
          <a:xfrm>
            <a:off x="3457815" y="3648331"/>
            <a:ext cx="334275" cy="334275"/>
          </a:xfrm>
          <a:custGeom>
            <a:avLst/>
            <a:gdLst>
              <a:gd name="T0" fmla="*/ 107 w 176"/>
              <a:gd name="T1" fmla="*/ 71 h 176"/>
              <a:gd name="T2" fmla="*/ 107 w 176"/>
              <a:gd name="T3" fmla="*/ 48 h 176"/>
              <a:gd name="T4" fmla="*/ 102 w 176"/>
              <a:gd name="T5" fmla="*/ 67 h 176"/>
              <a:gd name="T6" fmla="*/ 97 w 176"/>
              <a:gd name="T7" fmla="*/ 68 h 176"/>
              <a:gd name="T8" fmla="*/ 86 w 176"/>
              <a:gd name="T9" fmla="*/ 72 h 176"/>
              <a:gd name="T10" fmla="*/ 86 w 176"/>
              <a:gd name="T11" fmla="*/ 48 h 176"/>
              <a:gd name="T12" fmla="*/ 78 w 176"/>
              <a:gd name="T13" fmla="*/ 65 h 176"/>
              <a:gd name="T14" fmla="*/ 85 w 176"/>
              <a:gd name="T15" fmla="*/ 52 h 176"/>
              <a:gd name="T16" fmla="*/ 85 w 176"/>
              <a:gd name="T17" fmla="*/ 68 h 176"/>
              <a:gd name="T18" fmla="*/ 65 w 176"/>
              <a:gd name="T19" fmla="*/ 71 h 176"/>
              <a:gd name="T20" fmla="*/ 77 w 176"/>
              <a:gd name="T21" fmla="*/ 40 h 176"/>
              <a:gd name="T22" fmla="*/ 64 w 176"/>
              <a:gd name="T23" fmla="*/ 40 h 176"/>
              <a:gd name="T24" fmla="*/ 65 w 176"/>
              <a:gd name="T25" fmla="*/ 71 h 176"/>
              <a:gd name="T26" fmla="*/ 0 w 176"/>
              <a:gd name="T27" fmla="*/ 16 h 176"/>
              <a:gd name="T28" fmla="*/ 160 w 176"/>
              <a:gd name="T29" fmla="*/ 176 h 176"/>
              <a:gd name="T30" fmla="*/ 160 w 176"/>
              <a:gd name="T31" fmla="*/ 0 h 176"/>
              <a:gd name="T32" fmla="*/ 16 w 176"/>
              <a:gd name="T33" fmla="*/ 168 h 176"/>
              <a:gd name="T34" fmla="*/ 16 w 176"/>
              <a:gd name="T35" fmla="*/ 8 h 176"/>
              <a:gd name="T36" fmla="*/ 168 w 176"/>
              <a:gd name="T37" fmla="*/ 160 h 176"/>
              <a:gd name="T38" fmla="*/ 95 w 176"/>
              <a:gd name="T39" fmla="*/ 116 h 176"/>
              <a:gd name="T40" fmla="*/ 100 w 176"/>
              <a:gd name="T41" fmla="*/ 101 h 176"/>
              <a:gd name="T42" fmla="*/ 88 w 176"/>
              <a:gd name="T43" fmla="*/ 76 h 176"/>
              <a:gd name="T44" fmla="*/ 44 w 176"/>
              <a:gd name="T45" fmla="*/ 104 h 176"/>
              <a:gd name="T46" fmla="*/ 88 w 176"/>
              <a:gd name="T47" fmla="*/ 132 h 176"/>
              <a:gd name="T48" fmla="*/ 132 w 176"/>
              <a:gd name="T49" fmla="*/ 104 h 176"/>
              <a:gd name="T50" fmla="*/ 70 w 176"/>
              <a:gd name="T51" fmla="*/ 90 h 176"/>
              <a:gd name="T52" fmla="*/ 58 w 176"/>
              <a:gd name="T53" fmla="*/ 121 h 176"/>
              <a:gd name="T54" fmla="*/ 52 w 176"/>
              <a:gd name="T55" fmla="*/ 85 h 176"/>
              <a:gd name="T56" fmla="*/ 86 w 176"/>
              <a:gd name="T57" fmla="*/ 121 h 176"/>
              <a:gd name="T58" fmla="*/ 75 w 176"/>
              <a:gd name="T59" fmla="*/ 122 h 176"/>
              <a:gd name="T60" fmla="*/ 76 w 176"/>
              <a:gd name="T61" fmla="*/ 94 h 176"/>
              <a:gd name="T62" fmla="*/ 81 w 176"/>
              <a:gd name="T63" fmla="*/ 116 h 176"/>
              <a:gd name="T64" fmla="*/ 86 w 176"/>
              <a:gd name="T65" fmla="*/ 121 h 176"/>
              <a:gd name="T66" fmla="*/ 95 w 176"/>
              <a:gd name="T67" fmla="*/ 119 h 176"/>
              <a:gd name="T68" fmla="*/ 90 w 176"/>
              <a:gd name="T69" fmla="*/ 85 h 176"/>
              <a:gd name="T70" fmla="*/ 101 w 176"/>
              <a:gd name="T71" fmla="*/ 94 h 176"/>
              <a:gd name="T72" fmla="*/ 125 w 176"/>
              <a:gd name="T73" fmla="*/ 101 h 176"/>
              <a:gd name="T74" fmla="*/ 114 w 176"/>
              <a:gd name="T75" fmla="*/ 115 h 176"/>
              <a:gd name="T76" fmla="*/ 119 w 176"/>
              <a:gd name="T77" fmla="*/ 112 h 176"/>
              <a:gd name="T78" fmla="*/ 117 w 176"/>
              <a:gd name="T79" fmla="*/ 122 h 176"/>
              <a:gd name="T80" fmla="*/ 117 w 176"/>
              <a:gd name="T81" fmla="*/ 94 h 176"/>
              <a:gd name="T82" fmla="*/ 114 w 176"/>
              <a:gd name="T83" fmla="*/ 101 h 176"/>
              <a:gd name="T84" fmla="*/ 119 w 176"/>
              <a:gd name="T85" fmla="*/ 10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101" y="72"/>
                </a:moveTo>
                <a:cubicBezTo>
                  <a:pt x="104" y="72"/>
                  <a:pt x="107" y="69"/>
                  <a:pt x="107" y="69"/>
                </a:cubicBezTo>
                <a:cubicBezTo>
                  <a:pt x="107" y="71"/>
                  <a:pt x="107" y="71"/>
                  <a:pt x="107" y="71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66"/>
                  <a:pt x="106" y="68"/>
                  <a:pt x="104" y="68"/>
                </a:cubicBezTo>
                <a:cubicBezTo>
                  <a:pt x="102" y="68"/>
                  <a:pt x="102" y="67"/>
                  <a:pt x="102" y="67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8"/>
                  <a:pt x="98" y="72"/>
                  <a:pt x="101" y="72"/>
                </a:cubicBezTo>
                <a:moveTo>
                  <a:pt x="84" y="72"/>
                </a:moveTo>
                <a:cubicBezTo>
                  <a:pt x="86" y="72"/>
                  <a:pt x="86" y="72"/>
                  <a:pt x="86" y="72"/>
                </a:cubicBezTo>
                <a:cubicBezTo>
                  <a:pt x="90" y="72"/>
                  <a:pt x="93" y="69"/>
                  <a:pt x="93" y="65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1"/>
                  <a:pt x="90" y="48"/>
                  <a:pt x="86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1" y="48"/>
                  <a:pt x="78" y="51"/>
                  <a:pt x="78" y="54"/>
                </a:cubicBezTo>
                <a:cubicBezTo>
                  <a:pt x="78" y="65"/>
                  <a:pt x="78" y="65"/>
                  <a:pt x="78" y="65"/>
                </a:cubicBezTo>
                <a:cubicBezTo>
                  <a:pt x="78" y="69"/>
                  <a:pt x="81" y="72"/>
                  <a:pt x="84" y="72"/>
                </a:cubicBezTo>
                <a:moveTo>
                  <a:pt x="83" y="54"/>
                </a:moveTo>
                <a:cubicBezTo>
                  <a:pt x="83" y="53"/>
                  <a:pt x="84" y="52"/>
                  <a:pt x="85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66"/>
                  <a:pt x="88" y="66"/>
                  <a:pt x="88" y="66"/>
                </a:cubicBezTo>
                <a:cubicBezTo>
                  <a:pt x="88" y="67"/>
                  <a:pt x="87" y="68"/>
                  <a:pt x="85" y="68"/>
                </a:cubicBezTo>
                <a:cubicBezTo>
                  <a:pt x="84" y="68"/>
                  <a:pt x="83" y="67"/>
                  <a:pt x="83" y="66"/>
                </a:cubicBezTo>
                <a:lnTo>
                  <a:pt x="83" y="54"/>
                </a:lnTo>
                <a:close/>
                <a:moveTo>
                  <a:pt x="65" y="71"/>
                </a:moveTo>
                <a:cubicBezTo>
                  <a:pt x="71" y="71"/>
                  <a:pt x="71" y="71"/>
                  <a:pt x="71" y="71"/>
                </a:cubicBezTo>
                <a:cubicBezTo>
                  <a:pt x="71" y="59"/>
                  <a:pt x="71" y="59"/>
                  <a:pt x="71" y="59"/>
                </a:cubicBezTo>
                <a:cubicBezTo>
                  <a:pt x="77" y="40"/>
                  <a:pt x="77" y="40"/>
                  <a:pt x="77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68" y="52"/>
                  <a:pt x="68" y="52"/>
                  <a:pt x="68" y="52"/>
                </a:cubicBezTo>
                <a:cubicBezTo>
                  <a:pt x="64" y="40"/>
                  <a:pt x="64" y="40"/>
                  <a:pt x="64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5" y="59"/>
                  <a:pt x="65" y="59"/>
                  <a:pt x="65" y="59"/>
                </a:cubicBezTo>
                <a:lnTo>
                  <a:pt x="65" y="71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98" y="99"/>
                </a:moveTo>
                <a:cubicBezTo>
                  <a:pt x="97" y="99"/>
                  <a:pt x="96" y="99"/>
                  <a:pt x="95" y="100"/>
                </a:cubicBezTo>
                <a:cubicBezTo>
                  <a:pt x="95" y="116"/>
                  <a:pt x="95" y="116"/>
                  <a:pt x="95" y="116"/>
                </a:cubicBezTo>
                <a:cubicBezTo>
                  <a:pt x="96" y="117"/>
                  <a:pt x="97" y="117"/>
                  <a:pt x="98" y="117"/>
                </a:cubicBezTo>
                <a:cubicBezTo>
                  <a:pt x="100" y="117"/>
                  <a:pt x="100" y="115"/>
                  <a:pt x="100" y="115"/>
                </a:cubicBezTo>
                <a:cubicBezTo>
                  <a:pt x="100" y="101"/>
                  <a:pt x="100" y="101"/>
                  <a:pt x="100" y="101"/>
                </a:cubicBezTo>
                <a:cubicBezTo>
                  <a:pt x="100" y="101"/>
                  <a:pt x="100" y="99"/>
                  <a:pt x="98" y="99"/>
                </a:cubicBezTo>
                <a:moveTo>
                  <a:pt x="118" y="77"/>
                </a:moveTo>
                <a:cubicBezTo>
                  <a:pt x="118" y="77"/>
                  <a:pt x="103" y="76"/>
                  <a:pt x="88" y="76"/>
                </a:cubicBezTo>
                <a:cubicBezTo>
                  <a:pt x="73" y="76"/>
                  <a:pt x="58" y="77"/>
                  <a:pt x="58" y="77"/>
                </a:cubicBezTo>
                <a:cubicBezTo>
                  <a:pt x="51" y="77"/>
                  <a:pt x="45" y="82"/>
                  <a:pt x="45" y="89"/>
                </a:cubicBezTo>
                <a:cubicBezTo>
                  <a:pt x="45" y="89"/>
                  <a:pt x="44" y="96"/>
                  <a:pt x="44" y="104"/>
                </a:cubicBezTo>
                <a:cubicBezTo>
                  <a:pt x="44" y="112"/>
                  <a:pt x="45" y="119"/>
                  <a:pt x="45" y="119"/>
                </a:cubicBezTo>
                <a:cubicBezTo>
                  <a:pt x="45" y="126"/>
                  <a:pt x="51" y="131"/>
                  <a:pt x="58" y="131"/>
                </a:cubicBezTo>
                <a:cubicBezTo>
                  <a:pt x="58" y="131"/>
                  <a:pt x="73" y="132"/>
                  <a:pt x="88" y="132"/>
                </a:cubicBezTo>
                <a:cubicBezTo>
                  <a:pt x="103" y="132"/>
                  <a:pt x="118" y="131"/>
                  <a:pt x="118" y="131"/>
                </a:cubicBezTo>
                <a:cubicBezTo>
                  <a:pt x="125" y="131"/>
                  <a:pt x="131" y="126"/>
                  <a:pt x="131" y="119"/>
                </a:cubicBezTo>
                <a:cubicBezTo>
                  <a:pt x="131" y="119"/>
                  <a:pt x="132" y="112"/>
                  <a:pt x="132" y="104"/>
                </a:cubicBezTo>
                <a:cubicBezTo>
                  <a:pt x="132" y="96"/>
                  <a:pt x="131" y="89"/>
                  <a:pt x="131" y="89"/>
                </a:cubicBezTo>
                <a:cubicBezTo>
                  <a:pt x="131" y="82"/>
                  <a:pt x="125" y="77"/>
                  <a:pt x="118" y="77"/>
                </a:cubicBezTo>
                <a:moveTo>
                  <a:pt x="70" y="90"/>
                </a:moveTo>
                <a:cubicBezTo>
                  <a:pt x="64" y="90"/>
                  <a:pt x="64" y="90"/>
                  <a:pt x="64" y="90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8" y="90"/>
                  <a:pt x="58" y="90"/>
                  <a:pt x="58" y="90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85"/>
                  <a:pt x="52" y="85"/>
                  <a:pt x="52" y="85"/>
                </a:cubicBezTo>
                <a:cubicBezTo>
                  <a:pt x="70" y="85"/>
                  <a:pt x="70" y="85"/>
                  <a:pt x="70" y="85"/>
                </a:cubicBezTo>
                <a:lnTo>
                  <a:pt x="70" y="90"/>
                </a:lnTo>
                <a:close/>
                <a:moveTo>
                  <a:pt x="86" y="121"/>
                </a:moveTo>
                <a:cubicBezTo>
                  <a:pt x="81" y="121"/>
                  <a:pt x="81" y="121"/>
                  <a:pt x="81" y="121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81" y="119"/>
                  <a:pt x="78" y="122"/>
                  <a:pt x="75" y="122"/>
                </a:cubicBezTo>
                <a:cubicBezTo>
                  <a:pt x="71" y="122"/>
                  <a:pt x="71" y="119"/>
                  <a:pt x="71" y="119"/>
                </a:cubicBezTo>
                <a:cubicBezTo>
                  <a:pt x="71" y="94"/>
                  <a:pt x="71" y="94"/>
                  <a:pt x="71" y="94"/>
                </a:cubicBezTo>
                <a:cubicBezTo>
                  <a:pt x="76" y="94"/>
                  <a:pt x="76" y="94"/>
                  <a:pt x="76" y="94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6" y="117"/>
                  <a:pt x="76" y="118"/>
                  <a:pt x="77" y="118"/>
                </a:cubicBezTo>
                <a:cubicBezTo>
                  <a:pt x="79" y="118"/>
                  <a:pt x="81" y="116"/>
                  <a:pt x="81" y="116"/>
                </a:cubicBezTo>
                <a:cubicBezTo>
                  <a:pt x="81" y="94"/>
                  <a:pt x="81" y="94"/>
                  <a:pt x="81" y="94"/>
                </a:cubicBezTo>
                <a:cubicBezTo>
                  <a:pt x="86" y="94"/>
                  <a:pt x="86" y="94"/>
                  <a:pt x="86" y="94"/>
                </a:cubicBezTo>
                <a:lnTo>
                  <a:pt x="86" y="121"/>
                </a:lnTo>
                <a:close/>
                <a:moveTo>
                  <a:pt x="105" y="115"/>
                </a:moveTo>
                <a:cubicBezTo>
                  <a:pt x="105" y="115"/>
                  <a:pt x="105" y="122"/>
                  <a:pt x="101" y="122"/>
                </a:cubicBezTo>
                <a:cubicBezTo>
                  <a:pt x="98" y="122"/>
                  <a:pt x="96" y="120"/>
                  <a:pt x="95" y="119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90" y="85"/>
                  <a:pt x="90" y="85"/>
                  <a:pt x="90" y="85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97"/>
                  <a:pt x="95" y="97"/>
                  <a:pt x="95" y="97"/>
                </a:cubicBezTo>
                <a:cubicBezTo>
                  <a:pt x="96" y="96"/>
                  <a:pt x="98" y="94"/>
                  <a:pt x="101" y="94"/>
                </a:cubicBezTo>
                <a:cubicBezTo>
                  <a:pt x="104" y="94"/>
                  <a:pt x="105" y="97"/>
                  <a:pt x="105" y="100"/>
                </a:cubicBezTo>
                <a:lnTo>
                  <a:pt x="105" y="115"/>
                </a:lnTo>
                <a:close/>
                <a:moveTo>
                  <a:pt x="125" y="101"/>
                </a:moveTo>
                <a:cubicBezTo>
                  <a:pt x="125" y="109"/>
                  <a:pt x="125" y="109"/>
                  <a:pt x="125" y="109"/>
                </a:cubicBezTo>
                <a:cubicBezTo>
                  <a:pt x="114" y="109"/>
                  <a:pt x="114" y="109"/>
                  <a:pt x="114" y="109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14" y="115"/>
                  <a:pt x="114" y="117"/>
                  <a:pt x="117" y="117"/>
                </a:cubicBezTo>
                <a:cubicBezTo>
                  <a:pt x="119" y="117"/>
                  <a:pt x="119" y="115"/>
                  <a:pt x="119" y="115"/>
                </a:cubicBezTo>
                <a:cubicBezTo>
                  <a:pt x="119" y="112"/>
                  <a:pt x="119" y="112"/>
                  <a:pt x="119" y="112"/>
                </a:cubicBezTo>
                <a:cubicBezTo>
                  <a:pt x="125" y="112"/>
                  <a:pt x="125" y="112"/>
                  <a:pt x="125" y="112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5" y="116"/>
                  <a:pt x="124" y="122"/>
                  <a:pt x="117" y="122"/>
                </a:cubicBezTo>
                <a:cubicBezTo>
                  <a:pt x="111" y="122"/>
                  <a:pt x="109" y="116"/>
                  <a:pt x="109" y="116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94"/>
                  <a:pt x="117" y="94"/>
                </a:cubicBezTo>
                <a:cubicBezTo>
                  <a:pt x="125" y="94"/>
                  <a:pt x="125" y="101"/>
                  <a:pt x="125" y="101"/>
                </a:cubicBezTo>
                <a:moveTo>
                  <a:pt x="117" y="99"/>
                </a:moveTo>
                <a:cubicBezTo>
                  <a:pt x="114" y="99"/>
                  <a:pt x="114" y="101"/>
                  <a:pt x="114" y="101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9" y="101"/>
                  <a:pt x="119" y="99"/>
                  <a:pt x="117" y="9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327"/>
          <p:cNvSpPr>
            <a:spLocks noEditPoints="1"/>
          </p:cNvSpPr>
          <p:nvPr/>
        </p:nvSpPr>
        <p:spPr bwMode="auto">
          <a:xfrm>
            <a:off x="4097156" y="3648331"/>
            <a:ext cx="334275" cy="334275"/>
          </a:xfrm>
          <a:custGeom>
            <a:avLst/>
            <a:gdLst>
              <a:gd name="T0" fmla="*/ 82 w 176"/>
              <a:gd name="T1" fmla="*/ 53 h 176"/>
              <a:gd name="T2" fmla="*/ 58 w 176"/>
              <a:gd name="T3" fmla="*/ 72 h 176"/>
              <a:gd name="T4" fmla="*/ 64 w 176"/>
              <a:gd name="T5" fmla="*/ 97 h 176"/>
              <a:gd name="T6" fmla="*/ 69 w 176"/>
              <a:gd name="T7" fmla="*/ 95 h 176"/>
              <a:gd name="T8" fmla="*/ 67 w 176"/>
              <a:gd name="T9" fmla="*/ 89 h 176"/>
              <a:gd name="T10" fmla="*/ 65 w 176"/>
              <a:gd name="T11" fmla="*/ 81 h 176"/>
              <a:gd name="T12" fmla="*/ 82 w 176"/>
              <a:gd name="T13" fmla="*/ 61 h 176"/>
              <a:gd name="T14" fmla="*/ 96 w 176"/>
              <a:gd name="T15" fmla="*/ 61 h 176"/>
              <a:gd name="T16" fmla="*/ 108 w 176"/>
              <a:gd name="T17" fmla="*/ 83 h 176"/>
              <a:gd name="T18" fmla="*/ 95 w 176"/>
              <a:gd name="T19" fmla="*/ 102 h 176"/>
              <a:gd name="T20" fmla="*/ 86 w 176"/>
              <a:gd name="T21" fmla="*/ 94 h 176"/>
              <a:gd name="T22" fmla="*/ 85 w 176"/>
              <a:gd name="T23" fmla="*/ 70 h 176"/>
              <a:gd name="T24" fmla="*/ 75 w 176"/>
              <a:gd name="T25" fmla="*/ 85 h 176"/>
              <a:gd name="T26" fmla="*/ 73 w 176"/>
              <a:gd name="T27" fmla="*/ 101 h 176"/>
              <a:gd name="T28" fmla="*/ 69 w 176"/>
              <a:gd name="T29" fmla="*/ 119 h 176"/>
              <a:gd name="T30" fmla="*/ 69 w 176"/>
              <a:gd name="T31" fmla="*/ 128 h 176"/>
              <a:gd name="T32" fmla="*/ 70 w 176"/>
              <a:gd name="T33" fmla="*/ 132 h 176"/>
              <a:gd name="T34" fmla="*/ 79 w 176"/>
              <a:gd name="T35" fmla="*/ 119 h 176"/>
              <a:gd name="T36" fmla="*/ 83 w 176"/>
              <a:gd name="T37" fmla="*/ 104 h 176"/>
              <a:gd name="T38" fmla="*/ 85 w 176"/>
              <a:gd name="T39" fmla="*/ 107 h 176"/>
              <a:gd name="T40" fmla="*/ 113 w 176"/>
              <a:gd name="T41" fmla="*/ 101 h 176"/>
              <a:gd name="T42" fmla="*/ 120 w 176"/>
              <a:gd name="T43" fmla="*/ 84 h 176"/>
              <a:gd name="T44" fmla="*/ 87 w 176"/>
              <a:gd name="T45" fmla="*/ 52 h 176"/>
              <a:gd name="T46" fmla="*/ 16 w 176"/>
              <a:gd name="T47" fmla="*/ 0 h 176"/>
              <a:gd name="T48" fmla="*/ 0 w 176"/>
              <a:gd name="T49" fmla="*/ 160 h 176"/>
              <a:gd name="T50" fmla="*/ 160 w 176"/>
              <a:gd name="T51" fmla="*/ 176 h 176"/>
              <a:gd name="T52" fmla="*/ 176 w 176"/>
              <a:gd name="T53" fmla="*/ 16 h 176"/>
              <a:gd name="T54" fmla="*/ 168 w 176"/>
              <a:gd name="T55" fmla="*/ 160 h 176"/>
              <a:gd name="T56" fmla="*/ 16 w 176"/>
              <a:gd name="T57" fmla="*/ 168 h 176"/>
              <a:gd name="T58" fmla="*/ 8 w 176"/>
              <a:gd name="T59" fmla="*/ 16 h 176"/>
              <a:gd name="T60" fmla="*/ 160 w 176"/>
              <a:gd name="T61" fmla="*/ 8 h 176"/>
              <a:gd name="T62" fmla="*/ 168 w 176"/>
              <a:gd name="T6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87" y="52"/>
                </a:moveTo>
                <a:cubicBezTo>
                  <a:pt x="85" y="52"/>
                  <a:pt x="84" y="52"/>
                  <a:pt x="82" y="53"/>
                </a:cubicBezTo>
                <a:cubicBezTo>
                  <a:pt x="79" y="53"/>
                  <a:pt x="75" y="54"/>
                  <a:pt x="73" y="56"/>
                </a:cubicBezTo>
                <a:cubicBezTo>
                  <a:pt x="66" y="60"/>
                  <a:pt x="61" y="64"/>
                  <a:pt x="58" y="72"/>
                </a:cubicBezTo>
                <a:cubicBezTo>
                  <a:pt x="57" y="73"/>
                  <a:pt x="57" y="75"/>
                  <a:pt x="57" y="76"/>
                </a:cubicBezTo>
                <a:cubicBezTo>
                  <a:pt x="54" y="85"/>
                  <a:pt x="59" y="94"/>
                  <a:pt x="64" y="97"/>
                </a:cubicBezTo>
                <a:cubicBezTo>
                  <a:pt x="65" y="98"/>
                  <a:pt x="67" y="99"/>
                  <a:pt x="68" y="98"/>
                </a:cubicBezTo>
                <a:cubicBezTo>
                  <a:pt x="69" y="97"/>
                  <a:pt x="68" y="96"/>
                  <a:pt x="69" y="95"/>
                </a:cubicBezTo>
                <a:cubicBezTo>
                  <a:pt x="69" y="94"/>
                  <a:pt x="70" y="93"/>
                  <a:pt x="69" y="92"/>
                </a:cubicBezTo>
                <a:cubicBezTo>
                  <a:pt x="69" y="91"/>
                  <a:pt x="68" y="90"/>
                  <a:pt x="67" y="89"/>
                </a:cubicBezTo>
                <a:cubicBezTo>
                  <a:pt x="66" y="87"/>
                  <a:pt x="66" y="85"/>
                  <a:pt x="65" y="82"/>
                </a:cubicBezTo>
                <a:cubicBezTo>
                  <a:pt x="65" y="82"/>
                  <a:pt x="65" y="81"/>
                  <a:pt x="65" y="81"/>
                </a:cubicBezTo>
                <a:cubicBezTo>
                  <a:pt x="66" y="78"/>
                  <a:pt x="66" y="76"/>
                  <a:pt x="67" y="73"/>
                </a:cubicBezTo>
                <a:cubicBezTo>
                  <a:pt x="70" y="67"/>
                  <a:pt x="75" y="63"/>
                  <a:pt x="82" y="61"/>
                </a:cubicBezTo>
                <a:cubicBezTo>
                  <a:pt x="84" y="60"/>
                  <a:pt x="89" y="59"/>
                  <a:pt x="91" y="60"/>
                </a:cubicBezTo>
                <a:cubicBezTo>
                  <a:pt x="93" y="60"/>
                  <a:pt x="94" y="60"/>
                  <a:pt x="96" y="61"/>
                </a:cubicBezTo>
                <a:cubicBezTo>
                  <a:pt x="101" y="62"/>
                  <a:pt x="105" y="65"/>
                  <a:pt x="107" y="70"/>
                </a:cubicBezTo>
                <a:cubicBezTo>
                  <a:pt x="108" y="73"/>
                  <a:pt x="109" y="79"/>
                  <a:pt x="108" y="83"/>
                </a:cubicBezTo>
                <a:cubicBezTo>
                  <a:pt x="107" y="85"/>
                  <a:pt x="107" y="87"/>
                  <a:pt x="107" y="88"/>
                </a:cubicBezTo>
                <a:cubicBezTo>
                  <a:pt x="105" y="94"/>
                  <a:pt x="102" y="100"/>
                  <a:pt x="95" y="102"/>
                </a:cubicBezTo>
                <a:cubicBezTo>
                  <a:pt x="91" y="103"/>
                  <a:pt x="87" y="100"/>
                  <a:pt x="86" y="97"/>
                </a:cubicBezTo>
                <a:cubicBezTo>
                  <a:pt x="86" y="97"/>
                  <a:pt x="85" y="95"/>
                  <a:pt x="86" y="94"/>
                </a:cubicBezTo>
                <a:cubicBezTo>
                  <a:pt x="87" y="89"/>
                  <a:pt x="89" y="84"/>
                  <a:pt x="90" y="79"/>
                </a:cubicBezTo>
                <a:cubicBezTo>
                  <a:pt x="91" y="75"/>
                  <a:pt x="89" y="71"/>
                  <a:pt x="85" y="70"/>
                </a:cubicBezTo>
                <a:cubicBezTo>
                  <a:pt x="80" y="69"/>
                  <a:pt x="77" y="73"/>
                  <a:pt x="76" y="76"/>
                </a:cubicBezTo>
                <a:cubicBezTo>
                  <a:pt x="75" y="78"/>
                  <a:pt x="74" y="82"/>
                  <a:pt x="75" y="85"/>
                </a:cubicBezTo>
                <a:cubicBezTo>
                  <a:pt x="75" y="86"/>
                  <a:pt x="76" y="89"/>
                  <a:pt x="76" y="90"/>
                </a:cubicBezTo>
                <a:cubicBezTo>
                  <a:pt x="75" y="93"/>
                  <a:pt x="74" y="98"/>
                  <a:pt x="73" y="101"/>
                </a:cubicBezTo>
                <a:cubicBezTo>
                  <a:pt x="72" y="105"/>
                  <a:pt x="71" y="109"/>
                  <a:pt x="70" y="113"/>
                </a:cubicBezTo>
                <a:cubicBezTo>
                  <a:pt x="70" y="115"/>
                  <a:pt x="70" y="117"/>
                  <a:pt x="69" y="119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23"/>
                  <a:pt x="69" y="126"/>
                  <a:pt x="69" y="128"/>
                </a:cubicBezTo>
                <a:cubicBezTo>
                  <a:pt x="70" y="129"/>
                  <a:pt x="69" y="130"/>
                  <a:pt x="70" y="131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72" y="132"/>
                  <a:pt x="74" y="128"/>
                  <a:pt x="75" y="126"/>
                </a:cubicBezTo>
                <a:cubicBezTo>
                  <a:pt x="76" y="124"/>
                  <a:pt x="78" y="121"/>
                  <a:pt x="79" y="119"/>
                </a:cubicBezTo>
                <a:cubicBezTo>
                  <a:pt x="80" y="116"/>
                  <a:pt x="80" y="113"/>
                  <a:pt x="81" y="111"/>
                </a:cubicBezTo>
                <a:cubicBezTo>
                  <a:pt x="82" y="109"/>
                  <a:pt x="83" y="106"/>
                  <a:pt x="83" y="104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83" y="105"/>
                  <a:pt x="84" y="106"/>
                  <a:pt x="85" y="107"/>
                </a:cubicBezTo>
                <a:cubicBezTo>
                  <a:pt x="88" y="109"/>
                  <a:pt x="93" y="111"/>
                  <a:pt x="99" y="110"/>
                </a:cubicBezTo>
                <a:cubicBezTo>
                  <a:pt x="105" y="108"/>
                  <a:pt x="110" y="105"/>
                  <a:pt x="113" y="101"/>
                </a:cubicBezTo>
                <a:cubicBezTo>
                  <a:pt x="115" y="98"/>
                  <a:pt x="117" y="94"/>
                  <a:pt x="118" y="90"/>
                </a:cubicBezTo>
                <a:cubicBezTo>
                  <a:pt x="119" y="88"/>
                  <a:pt x="119" y="86"/>
                  <a:pt x="120" y="84"/>
                </a:cubicBezTo>
                <a:cubicBezTo>
                  <a:pt x="121" y="78"/>
                  <a:pt x="119" y="72"/>
                  <a:pt x="118" y="68"/>
                </a:cubicBezTo>
                <a:cubicBezTo>
                  <a:pt x="113" y="58"/>
                  <a:pt x="103" y="52"/>
                  <a:pt x="87" y="5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328"/>
          <p:cNvSpPr>
            <a:spLocks noEditPoints="1"/>
          </p:cNvSpPr>
          <p:nvPr/>
        </p:nvSpPr>
        <p:spPr bwMode="auto">
          <a:xfrm>
            <a:off x="4734875" y="3648331"/>
            <a:ext cx="335898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16 w 176"/>
              <a:gd name="T37" fmla="*/ 56 h 176"/>
              <a:gd name="T38" fmla="*/ 94 w 176"/>
              <a:gd name="T39" fmla="*/ 73 h 176"/>
              <a:gd name="T40" fmla="*/ 100 w 176"/>
              <a:gd name="T41" fmla="*/ 72 h 176"/>
              <a:gd name="T42" fmla="*/ 105 w 176"/>
              <a:gd name="T43" fmla="*/ 78 h 176"/>
              <a:gd name="T44" fmla="*/ 100 w 176"/>
              <a:gd name="T45" fmla="*/ 90 h 176"/>
              <a:gd name="T46" fmla="*/ 92 w 176"/>
              <a:gd name="T47" fmla="*/ 97 h 176"/>
              <a:gd name="T48" fmla="*/ 86 w 176"/>
              <a:gd name="T49" fmla="*/ 86 h 176"/>
              <a:gd name="T50" fmla="*/ 83 w 176"/>
              <a:gd name="T51" fmla="*/ 69 h 176"/>
              <a:gd name="T52" fmla="*/ 71 w 176"/>
              <a:gd name="T53" fmla="*/ 57 h 176"/>
              <a:gd name="T54" fmla="*/ 60 w 176"/>
              <a:gd name="T55" fmla="*/ 63 h 176"/>
              <a:gd name="T56" fmla="*/ 48 w 176"/>
              <a:gd name="T57" fmla="*/ 73 h 176"/>
              <a:gd name="T58" fmla="*/ 52 w 176"/>
              <a:gd name="T59" fmla="*/ 78 h 176"/>
              <a:gd name="T60" fmla="*/ 58 w 176"/>
              <a:gd name="T61" fmla="*/ 74 h 176"/>
              <a:gd name="T62" fmla="*/ 66 w 176"/>
              <a:gd name="T63" fmla="*/ 86 h 176"/>
              <a:gd name="T64" fmla="*/ 72 w 176"/>
              <a:gd name="T65" fmla="*/ 108 h 176"/>
              <a:gd name="T66" fmla="*/ 84 w 176"/>
              <a:gd name="T67" fmla="*/ 120 h 176"/>
              <a:gd name="T68" fmla="*/ 112 w 176"/>
              <a:gd name="T69" fmla="*/ 100 h 176"/>
              <a:gd name="T70" fmla="*/ 128 w 176"/>
              <a:gd name="T71" fmla="*/ 71 h 176"/>
              <a:gd name="T72" fmla="*/ 116 w 176"/>
              <a:gd name="T7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16" y="56"/>
                </a:moveTo>
                <a:cubicBezTo>
                  <a:pt x="105" y="56"/>
                  <a:pt x="98" y="61"/>
                  <a:pt x="94" y="73"/>
                </a:cubicBezTo>
                <a:cubicBezTo>
                  <a:pt x="96" y="72"/>
                  <a:pt x="98" y="72"/>
                  <a:pt x="100" y="72"/>
                </a:cubicBezTo>
                <a:cubicBezTo>
                  <a:pt x="104" y="72"/>
                  <a:pt x="106" y="74"/>
                  <a:pt x="105" y="78"/>
                </a:cubicBezTo>
                <a:cubicBezTo>
                  <a:pt x="105" y="81"/>
                  <a:pt x="103" y="85"/>
                  <a:pt x="100" y="90"/>
                </a:cubicBezTo>
                <a:cubicBezTo>
                  <a:pt x="96" y="94"/>
                  <a:pt x="94" y="97"/>
                  <a:pt x="92" y="97"/>
                </a:cubicBezTo>
                <a:cubicBezTo>
                  <a:pt x="90" y="97"/>
                  <a:pt x="88" y="93"/>
                  <a:pt x="86" y="86"/>
                </a:cubicBezTo>
                <a:cubicBezTo>
                  <a:pt x="86" y="83"/>
                  <a:pt x="85" y="78"/>
                  <a:pt x="83" y="69"/>
                </a:cubicBezTo>
                <a:cubicBezTo>
                  <a:pt x="82" y="60"/>
                  <a:pt x="78" y="56"/>
                  <a:pt x="71" y="57"/>
                </a:cubicBezTo>
                <a:cubicBezTo>
                  <a:pt x="69" y="57"/>
                  <a:pt x="65" y="59"/>
                  <a:pt x="60" y="63"/>
                </a:cubicBezTo>
                <a:cubicBezTo>
                  <a:pt x="56" y="67"/>
                  <a:pt x="52" y="70"/>
                  <a:pt x="48" y="73"/>
                </a:cubicBezTo>
                <a:cubicBezTo>
                  <a:pt x="52" y="78"/>
                  <a:pt x="52" y="78"/>
                  <a:pt x="52" y="78"/>
                </a:cubicBezTo>
                <a:cubicBezTo>
                  <a:pt x="55" y="75"/>
                  <a:pt x="57" y="74"/>
                  <a:pt x="58" y="74"/>
                </a:cubicBezTo>
                <a:cubicBezTo>
                  <a:pt x="61" y="74"/>
                  <a:pt x="63" y="78"/>
                  <a:pt x="66" y="86"/>
                </a:cubicBezTo>
                <a:cubicBezTo>
                  <a:pt x="68" y="93"/>
                  <a:pt x="70" y="101"/>
                  <a:pt x="72" y="108"/>
                </a:cubicBezTo>
                <a:cubicBezTo>
                  <a:pt x="75" y="116"/>
                  <a:pt x="79" y="120"/>
                  <a:pt x="84" y="120"/>
                </a:cubicBezTo>
                <a:cubicBezTo>
                  <a:pt x="92" y="120"/>
                  <a:pt x="101" y="113"/>
                  <a:pt x="112" y="100"/>
                </a:cubicBezTo>
                <a:cubicBezTo>
                  <a:pt x="122" y="88"/>
                  <a:pt x="128" y="78"/>
                  <a:pt x="128" y="71"/>
                </a:cubicBezTo>
                <a:cubicBezTo>
                  <a:pt x="129" y="61"/>
                  <a:pt x="125" y="56"/>
                  <a:pt x="116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329"/>
          <p:cNvSpPr>
            <a:spLocks noEditPoints="1"/>
          </p:cNvSpPr>
          <p:nvPr/>
        </p:nvSpPr>
        <p:spPr bwMode="auto">
          <a:xfrm>
            <a:off x="5374216" y="3648331"/>
            <a:ext cx="335898" cy="334275"/>
          </a:xfrm>
          <a:custGeom>
            <a:avLst/>
            <a:gdLst>
              <a:gd name="T0" fmla="*/ 84 w 176"/>
              <a:gd name="T1" fmla="*/ 87 h 176"/>
              <a:gd name="T2" fmla="*/ 93 w 176"/>
              <a:gd name="T3" fmla="*/ 72 h 176"/>
              <a:gd name="T4" fmla="*/ 92 w 176"/>
              <a:gd name="T5" fmla="*/ 62 h 176"/>
              <a:gd name="T6" fmla="*/ 77 w 176"/>
              <a:gd name="T7" fmla="*/ 56 h 176"/>
              <a:gd name="T8" fmla="*/ 74 w 176"/>
              <a:gd name="T9" fmla="*/ 87 h 176"/>
              <a:gd name="T10" fmla="*/ 75 w 176"/>
              <a:gd name="T11" fmla="*/ 92 h 176"/>
              <a:gd name="T12" fmla="*/ 76 w 176"/>
              <a:gd name="T13" fmla="*/ 120 h 176"/>
              <a:gd name="T14" fmla="*/ 88 w 176"/>
              <a:gd name="T15" fmla="*/ 91 h 176"/>
              <a:gd name="T16" fmla="*/ 71 w 176"/>
              <a:gd name="T17" fmla="*/ 64 h 176"/>
              <a:gd name="T18" fmla="*/ 75 w 176"/>
              <a:gd name="T19" fmla="*/ 60 h 176"/>
              <a:gd name="T20" fmla="*/ 75 w 176"/>
              <a:gd name="T21" fmla="*/ 62 h 176"/>
              <a:gd name="T22" fmla="*/ 81 w 176"/>
              <a:gd name="T23" fmla="*/ 80 h 176"/>
              <a:gd name="T24" fmla="*/ 78 w 176"/>
              <a:gd name="T25" fmla="*/ 81 h 176"/>
              <a:gd name="T26" fmla="*/ 76 w 176"/>
              <a:gd name="T27" fmla="*/ 114 h 176"/>
              <a:gd name="T28" fmla="*/ 77 w 176"/>
              <a:gd name="T29" fmla="*/ 97 h 176"/>
              <a:gd name="T30" fmla="*/ 77 w 176"/>
              <a:gd name="T31" fmla="*/ 97 h 176"/>
              <a:gd name="T32" fmla="*/ 82 w 176"/>
              <a:gd name="T33" fmla="*/ 99 h 176"/>
              <a:gd name="T34" fmla="*/ 87 w 176"/>
              <a:gd name="T35" fmla="*/ 106 h 176"/>
              <a:gd name="T36" fmla="*/ 120 w 176"/>
              <a:gd name="T37" fmla="*/ 60 h 176"/>
              <a:gd name="T38" fmla="*/ 112 w 176"/>
              <a:gd name="T39" fmla="*/ 72 h 176"/>
              <a:gd name="T40" fmla="*/ 100 w 176"/>
              <a:gd name="T41" fmla="*/ 80 h 176"/>
              <a:gd name="T42" fmla="*/ 112 w 176"/>
              <a:gd name="T43" fmla="*/ 92 h 176"/>
              <a:gd name="T44" fmla="*/ 120 w 176"/>
              <a:gd name="T45" fmla="*/ 80 h 176"/>
              <a:gd name="T46" fmla="*/ 132 w 176"/>
              <a:gd name="T47" fmla="*/ 72 h 176"/>
              <a:gd name="T48" fmla="*/ 120 w 176"/>
              <a:gd name="T49" fmla="*/ 60 h 176"/>
              <a:gd name="T50" fmla="*/ 16 w 176"/>
              <a:gd name="T51" fmla="*/ 0 h 176"/>
              <a:gd name="T52" fmla="*/ 0 w 176"/>
              <a:gd name="T53" fmla="*/ 160 h 176"/>
              <a:gd name="T54" fmla="*/ 160 w 176"/>
              <a:gd name="T55" fmla="*/ 176 h 176"/>
              <a:gd name="T56" fmla="*/ 176 w 176"/>
              <a:gd name="T57" fmla="*/ 16 h 176"/>
              <a:gd name="T58" fmla="*/ 168 w 176"/>
              <a:gd name="T59" fmla="*/ 160 h 176"/>
              <a:gd name="T60" fmla="*/ 16 w 176"/>
              <a:gd name="T61" fmla="*/ 168 h 176"/>
              <a:gd name="T62" fmla="*/ 8 w 176"/>
              <a:gd name="T63" fmla="*/ 16 h 176"/>
              <a:gd name="T64" fmla="*/ 160 w 176"/>
              <a:gd name="T65" fmla="*/ 8 h 176"/>
              <a:gd name="T66" fmla="*/ 168 w 176"/>
              <a:gd name="T67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76">
                <a:moveTo>
                  <a:pt x="88" y="91"/>
                </a:moveTo>
                <a:cubicBezTo>
                  <a:pt x="86" y="90"/>
                  <a:pt x="84" y="87"/>
                  <a:pt x="84" y="87"/>
                </a:cubicBezTo>
                <a:cubicBezTo>
                  <a:pt x="84" y="86"/>
                  <a:pt x="84" y="85"/>
                  <a:pt x="87" y="83"/>
                </a:cubicBezTo>
                <a:cubicBezTo>
                  <a:pt x="91" y="80"/>
                  <a:pt x="93" y="76"/>
                  <a:pt x="93" y="72"/>
                </a:cubicBezTo>
                <a:cubicBezTo>
                  <a:pt x="93" y="68"/>
                  <a:pt x="92" y="65"/>
                  <a:pt x="90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68" y="56"/>
                  <a:pt x="60" y="63"/>
                  <a:pt x="60" y="71"/>
                </a:cubicBezTo>
                <a:cubicBezTo>
                  <a:pt x="60" y="80"/>
                  <a:pt x="66" y="86"/>
                  <a:pt x="74" y="87"/>
                </a:cubicBezTo>
                <a:cubicBezTo>
                  <a:pt x="74" y="87"/>
                  <a:pt x="74" y="88"/>
                  <a:pt x="74" y="89"/>
                </a:cubicBezTo>
                <a:cubicBezTo>
                  <a:pt x="74" y="90"/>
                  <a:pt x="75" y="91"/>
                  <a:pt x="75" y="92"/>
                </a:cubicBezTo>
                <a:cubicBezTo>
                  <a:pt x="65" y="92"/>
                  <a:pt x="56" y="99"/>
                  <a:pt x="56" y="107"/>
                </a:cubicBezTo>
                <a:cubicBezTo>
                  <a:pt x="56" y="115"/>
                  <a:pt x="64" y="120"/>
                  <a:pt x="76" y="120"/>
                </a:cubicBezTo>
                <a:cubicBezTo>
                  <a:pt x="89" y="120"/>
                  <a:pt x="95" y="112"/>
                  <a:pt x="95" y="105"/>
                </a:cubicBezTo>
                <a:cubicBezTo>
                  <a:pt x="95" y="99"/>
                  <a:pt x="93" y="95"/>
                  <a:pt x="88" y="91"/>
                </a:cubicBezTo>
                <a:moveTo>
                  <a:pt x="70" y="71"/>
                </a:moveTo>
                <a:cubicBezTo>
                  <a:pt x="69" y="68"/>
                  <a:pt x="70" y="65"/>
                  <a:pt x="71" y="64"/>
                </a:cubicBezTo>
                <a:cubicBezTo>
                  <a:pt x="72" y="63"/>
                  <a:pt x="73" y="62"/>
                  <a:pt x="75" y="62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2"/>
                  <a:pt x="75" y="62"/>
                  <a:pt x="75" y="62"/>
                </a:cubicBezTo>
                <a:cubicBezTo>
                  <a:pt x="79" y="62"/>
                  <a:pt x="82" y="67"/>
                  <a:pt x="83" y="72"/>
                </a:cubicBezTo>
                <a:cubicBezTo>
                  <a:pt x="83" y="75"/>
                  <a:pt x="83" y="78"/>
                  <a:pt x="81" y="80"/>
                </a:cubicBezTo>
                <a:cubicBezTo>
                  <a:pt x="80" y="81"/>
                  <a:pt x="79" y="81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4" y="81"/>
                  <a:pt x="70" y="77"/>
                  <a:pt x="70" y="71"/>
                </a:cubicBezTo>
                <a:moveTo>
                  <a:pt x="76" y="114"/>
                </a:moveTo>
                <a:cubicBezTo>
                  <a:pt x="70" y="114"/>
                  <a:pt x="66" y="110"/>
                  <a:pt x="66" y="105"/>
                </a:cubicBezTo>
                <a:cubicBezTo>
                  <a:pt x="66" y="101"/>
                  <a:pt x="71" y="97"/>
                  <a:pt x="77" y="97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97"/>
                  <a:pt x="77" y="97"/>
                  <a:pt x="77" y="97"/>
                </a:cubicBezTo>
                <a:cubicBezTo>
                  <a:pt x="78" y="97"/>
                  <a:pt x="80" y="97"/>
                  <a:pt x="81" y="98"/>
                </a:cubicBezTo>
                <a:cubicBezTo>
                  <a:pt x="82" y="99"/>
                  <a:pt x="82" y="99"/>
                  <a:pt x="82" y="99"/>
                </a:cubicBezTo>
                <a:cubicBezTo>
                  <a:pt x="85" y="101"/>
                  <a:pt x="87" y="102"/>
                  <a:pt x="87" y="104"/>
                </a:cubicBezTo>
                <a:cubicBezTo>
                  <a:pt x="87" y="105"/>
                  <a:pt x="87" y="105"/>
                  <a:pt x="87" y="106"/>
                </a:cubicBezTo>
                <a:cubicBezTo>
                  <a:pt x="87" y="111"/>
                  <a:pt x="83" y="114"/>
                  <a:pt x="76" y="114"/>
                </a:cubicBezTo>
                <a:moveTo>
                  <a:pt x="120" y="60"/>
                </a:moveTo>
                <a:cubicBezTo>
                  <a:pt x="112" y="60"/>
                  <a:pt x="112" y="60"/>
                  <a:pt x="112" y="60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60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330"/>
          <p:cNvSpPr>
            <a:spLocks noEditPoints="1"/>
          </p:cNvSpPr>
          <p:nvPr/>
        </p:nvSpPr>
        <p:spPr bwMode="auto">
          <a:xfrm>
            <a:off x="6013557" y="3648331"/>
            <a:ext cx="334275" cy="334275"/>
          </a:xfrm>
          <a:custGeom>
            <a:avLst/>
            <a:gdLst>
              <a:gd name="T0" fmla="*/ 64 w 176"/>
              <a:gd name="T1" fmla="*/ 56 h 176"/>
              <a:gd name="T2" fmla="*/ 56 w 176"/>
              <a:gd name="T3" fmla="*/ 64 h 176"/>
              <a:gd name="T4" fmla="*/ 64 w 176"/>
              <a:gd name="T5" fmla="*/ 72 h 176"/>
              <a:gd name="T6" fmla="*/ 72 w 176"/>
              <a:gd name="T7" fmla="*/ 64 h 176"/>
              <a:gd name="T8" fmla="*/ 64 w 176"/>
              <a:gd name="T9" fmla="*/ 56 h 176"/>
              <a:gd name="T10" fmla="*/ 160 w 176"/>
              <a:gd name="T11" fmla="*/ 0 h 176"/>
              <a:gd name="T12" fmla="*/ 16 w 176"/>
              <a:gd name="T13" fmla="*/ 0 h 176"/>
              <a:gd name="T14" fmla="*/ 0 w 176"/>
              <a:gd name="T15" fmla="*/ 16 h 176"/>
              <a:gd name="T16" fmla="*/ 0 w 176"/>
              <a:gd name="T17" fmla="*/ 160 h 176"/>
              <a:gd name="T18" fmla="*/ 16 w 176"/>
              <a:gd name="T19" fmla="*/ 176 h 176"/>
              <a:gd name="T20" fmla="*/ 160 w 176"/>
              <a:gd name="T21" fmla="*/ 176 h 176"/>
              <a:gd name="T22" fmla="*/ 176 w 176"/>
              <a:gd name="T23" fmla="*/ 160 h 176"/>
              <a:gd name="T24" fmla="*/ 176 w 176"/>
              <a:gd name="T25" fmla="*/ 16 h 176"/>
              <a:gd name="T26" fmla="*/ 160 w 176"/>
              <a:gd name="T27" fmla="*/ 0 h 176"/>
              <a:gd name="T28" fmla="*/ 168 w 176"/>
              <a:gd name="T29" fmla="*/ 160 h 176"/>
              <a:gd name="T30" fmla="*/ 160 w 176"/>
              <a:gd name="T31" fmla="*/ 168 h 176"/>
              <a:gd name="T32" fmla="*/ 16 w 176"/>
              <a:gd name="T33" fmla="*/ 168 h 176"/>
              <a:gd name="T34" fmla="*/ 8 w 176"/>
              <a:gd name="T35" fmla="*/ 160 h 176"/>
              <a:gd name="T36" fmla="*/ 8 w 176"/>
              <a:gd name="T37" fmla="*/ 16 h 176"/>
              <a:gd name="T38" fmla="*/ 16 w 176"/>
              <a:gd name="T39" fmla="*/ 8 h 176"/>
              <a:gd name="T40" fmla="*/ 160 w 176"/>
              <a:gd name="T41" fmla="*/ 8 h 176"/>
              <a:gd name="T42" fmla="*/ 168 w 176"/>
              <a:gd name="T43" fmla="*/ 16 h 176"/>
              <a:gd name="T44" fmla="*/ 168 w 176"/>
              <a:gd name="T45" fmla="*/ 160 h 176"/>
              <a:gd name="T46" fmla="*/ 56 w 176"/>
              <a:gd name="T47" fmla="*/ 120 h 176"/>
              <a:gd name="T48" fmla="*/ 72 w 176"/>
              <a:gd name="T49" fmla="*/ 120 h 176"/>
              <a:gd name="T50" fmla="*/ 72 w 176"/>
              <a:gd name="T51" fmla="*/ 76 h 176"/>
              <a:gd name="T52" fmla="*/ 56 w 176"/>
              <a:gd name="T53" fmla="*/ 76 h 176"/>
              <a:gd name="T54" fmla="*/ 56 w 176"/>
              <a:gd name="T55" fmla="*/ 120 h 176"/>
              <a:gd name="T56" fmla="*/ 109 w 176"/>
              <a:gd name="T57" fmla="*/ 76 h 176"/>
              <a:gd name="T58" fmla="*/ 96 w 176"/>
              <a:gd name="T59" fmla="*/ 83 h 176"/>
              <a:gd name="T60" fmla="*/ 96 w 176"/>
              <a:gd name="T61" fmla="*/ 76 h 176"/>
              <a:gd name="T62" fmla="*/ 80 w 176"/>
              <a:gd name="T63" fmla="*/ 76 h 176"/>
              <a:gd name="T64" fmla="*/ 80 w 176"/>
              <a:gd name="T65" fmla="*/ 120 h 176"/>
              <a:gd name="T66" fmla="*/ 96 w 176"/>
              <a:gd name="T67" fmla="*/ 120 h 176"/>
              <a:gd name="T68" fmla="*/ 96 w 176"/>
              <a:gd name="T69" fmla="*/ 96 h 176"/>
              <a:gd name="T70" fmla="*/ 103 w 176"/>
              <a:gd name="T71" fmla="*/ 88 h 176"/>
              <a:gd name="T72" fmla="*/ 108 w 176"/>
              <a:gd name="T73" fmla="*/ 96 h 176"/>
              <a:gd name="T74" fmla="*/ 108 w 176"/>
              <a:gd name="T75" fmla="*/ 120 h 176"/>
              <a:gd name="T76" fmla="*/ 124 w 176"/>
              <a:gd name="T77" fmla="*/ 120 h 176"/>
              <a:gd name="T78" fmla="*/ 124 w 176"/>
              <a:gd name="T79" fmla="*/ 96 h 176"/>
              <a:gd name="T80" fmla="*/ 109 w 176"/>
              <a:gd name="T81" fmla="*/ 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64" y="56"/>
                </a:moveTo>
                <a:cubicBezTo>
                  <a:pt x="60" y="56"/>
                  <a:pt x="56" y="60"/>
                  <a:pt x="56" y="64"/>
                </a:cubicBezTo>
                <a:cubicBezTo>
                  <a:pt x="56" y="68"/>
                  <a:pt x="60" y="72"/>
                  <a:pt x="64" y="72"/>
                </a:cubicBezTo>
                <a:cubicBezTo>
                  <a:pt x="68" y="72"/>
                  <a:pt x="72" y="68"/>
                  <a:pt x="72" y="64"/>
                </a:cubicBezTo>
                <a:cubicBezTo>
                  <a:pt x="72" y="60"/>
                  <a:pt x="68" y="56"/>
                  <a:pt x="64" y="56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56" y="120"/>
                </a:moveTo>
                <a:cubicBezTo>
                  <a:pt x="72" y="120"/>
                  <a:pt x="72" y="120"/>
                  <a:pt x="72" y="120"/>
                </a:cubicBezTo>
                <a:cubicBezTo>
                  <a:pt x="72" y="76"/>
                  <a:pt x="72" y="76"/>
                  <a:pt x="72" y="76"/>
                </a:cubicBezTo>
                <a:cubicBezTo>
                  <a:pt x="56" y="76"/>
                  <a:pt x="56" y="76"/>
                  <a:pt x="56" y="76"/>
                </a:cubicBezTo>
                <a:lnTo>
                  <a:pt x="56" y="120"/>
                </a:lnTo>
                <a:close/>
                <a:moveTo>
                  <a:pt x="109" y="76"/>
                </a:moveTo>
                <a:cubicBezTo>
                  <a:pt x="98" y="76"/>
                  <a:pt x="96" y="83"/>
                  <a:pt x="96" y="83"/>
                </a:cubicBezTo>
                <a:cubicBezTo>
                  <a:pt x="96" y="76"/>
                  <a:pt x="96" y="76"/>
                  <a:pt x="96" y="76"/>
                </a:cubicBezTo>
                <a:cubicBezTo>
                  <a:pt x="80" y="76"/>
                  <a:pt x="80" y="76"/>
                  <a:pt x="80" y="7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6"/>
                  <a:pt x="96" y="88"/>
                  <a:pt x="103" y="88"/>
                </a:cubicBezTo>
                <a:cubicBezTo>
                  <a:pt x="107" y="88"/>
                  <a:pt x="108" y="92"/>
                  <a:pt x="108" y="96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83"/>
                  <a:pt x="119" y="76"/>
                  <a:pt x="109" y="7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331"/>
          <p:cNvSpPr>
            <a:spLocks noEditPoints="1"/>
          </p:cNvSpPr>
          <p:nvPr/>
        </p:nvSpPr>
        <p:spPr bwMode="auto">
          <a:xfrm>
            <a:off x="6652899" y="3648331"/>
            <a:ext cx="334275" cy="334275"/>
          </a:xfrm>
          <a:custGeom>
            <a:avLst/>
            <a:gdLst>
              <a:gd name="T0" fmla="*/ 94 w 176"/>
              <a:gd name="T1" fmla="*/ 108 h 176"/>
              <a:gd name="T2" fmla="*/ 92 w 176"/>
              <a:gd name="T3" fmla="*/ 106 h 176"/>
              <a:gd name="T4" fmla="*/ 92 w 176"/>
              <a:gd name="T5" fmla="*/ 84 h 176"/>
              <a:gd name="T6" fmla="*/ 108 w 176"/>
              <a:gd name="T7" fmla="*/ 84 h 176"/>
              <a:gd name="T8" fmla="*/ 108 w 176"/>
              <a:gd name="T9" fmla="*/ 72 h 176"/>
              <a:gd name="T10" fmla="*/ 92 w 176"/>
              <a:gd name="T11" fmla="*/ 72 h 176"/>
              <a:gd name="T12" fmla="*/ 92 w 176"/>
              <a:gd name="T13" fmla="*/ 56 h 176"/>
              <a:gd name="T14" fmla="*/ 82 w 176"/>
              <a:gd name="T15" fmla="*/ 56 h 176"/>
              <a:gd name="T16" fmla="*/ 79 w 176"/>
              <a:gd name="T17" fmla="*/ 64 h 176"/>
              <a:gd name="T18" fmla="*/ 75 w 176"/>
              <a:gd name="T19" fmla="*/ 70 h 176"/>
              <a:gd name="T20" fmla="*/ 68 w 176"/>
              <a:gd name="T21" fmla="*/ 73 h 176"/>
              <a:gd name="T22" fmla="*/ 68 w 176"/>
              <a:gd name="T23" fmla="*/ 84 h 176"/>
              <a:gd name="T24" fmla="*/ 76 w 176"/>
              <a:gd name="T25" fmla="*/ 84 h 176"/>
              <a:gd name="T26" fmla="*/ 76 w 176"/>
              <a:gd name="T27" fmla="*/ 105 h 176"/>
              <a:gd name="T28" fmla="*/ 77 w 176"/>
              <a:gd name="T29" fmla="*/ 111 h 176"/>
              <a:gd name="T30" fmla="*/ 80 w 176"/>
              <a:gd name="T31" fmla="*/ 116 h 176"/>
              <a:gd name="T32" fmla="*/ 87 w 176"/>
              <a:gd name="T33" fmla="*/ 119 h 176"/>
              <a:gd name="T34" fmla="*/ 95 w 176"/>
              <a:gd name="T35" fmla="*/ 120 h 176"/>
              <a:gd name="T36" fmla="*/ 102 w 176"/>
              <a:gd name="T37" fmla="*/ 119 h 176"/>
              <a:gd name="T38" fmla="*/ 111 w 176"/>
              <a:gd name="T39" fmla="*/ 116 h 176"/>
              <a:gd name="T40" fmla="*/ 111 w 176"/>
              <a:gd name="T41" fmla="*/ 107 h 176"/>
              <a:gd name="T42" fmla="*/ 100 w 176"/>
              <a:gd name="T43" fmla="*/ 110 h 176"/>
              <a:gd name="T44" fmla="*/ 94 w 176"/>
              <a:gd name="T45" fmla="*/ 108 h 176"/>
              <a:gd name="T46" fmla="*/ 160 w 176"/>
              <a:gd name="T47" fmla="*/ 0 h 176"/>
              <a:gd name="T48" fmla="*/ 16 w 176"/>
              <a:gd name="T49" fmla="*/ 0 h 176"/>
              <a:gd name="T50" fmla="*/ 0 w 176"/>
              <a:gd name="T51" fmla="*/ 16 h 176"/>
              <a:gd name="T52" fmla="*/ 0 w 176"/>
              <a:gd name="T53" fmla="*/ 160 h 176"/>
              <a:gd name="T54" fmla="*/ 16 w 176"/>
              <a:gd name="T55" fmla="*/ 176 h 176"/>
              <a:gd name="T56" fmla="*/ 160 w 176"/>
              <a:gd name="T57" fmla="*/ 176 h 176"/>
              <a:gd name="T58" fmla="*/ 176 w 176"/>
              <a:gd name="T59" fmla="*/ 160 h 176"/>
              <a:gd name="T60" fmla="*/ 176 w 176"/>
              <a:gd name="T61" fmla="*/ 16 h 176"/>
              <a:gd name="T62" fmla="*/ 160 w 176"/>
              <a:gd name="T63" fmla="*/ 0 h 176"/>
              <a:gd name="T64" fmla="*/ 168 w 176"/>
              <a:gd name="T65" fmla="*/ 160 h 176"/>
              <a:gd name="T66" fmla="*/ 160 w 176"/>
              <a:gd name="T67" fmla="*/ 168 h 176"/>
              <a:gd name="T68" fmla="*/ 16 w 176"/>
              <a:gd name="T69" fmla="*/ 168 h 176"/>
              <a:gd name="T70" fmla="*/ 8 w 176"/>
              <a:gd name="T71" fmla="*/ 160 h 176"/>
              <a:gd name="T72" fmla="*/ 8 w 176"/>
              <a:gd name="T73" fmla="*/ 16 h 176"/>
              <a:gd name="T74" fmla="*/ 16 w 176"/>
              <a:gd name="T75" fmla="*/ 8 h 176"/>
              <a:gd name="T76" fmla="*/ 160 w 176"/>
              <a:gd name="T77" fmla="*/ 8 h 176"/>
              <a:gd name="T78" fmla="*/ 168 w 176"/>
              <a:gd name="T79" fmla="*/ 16 h 176"/>
              <a:gd name="T80" fmla="*/ 168 w 176"/>
              <a:gd name="T8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94" y="108"/>
                </a:moveTo>
                <a:cubicBezTo>
                  <a:pt x="93" y="108"/>
                  <a:pt x="92" y="107"/>
                  <a:pt x="92" y="106"/>
                </a:cubicBezTo>
                <a:cubicBezTo>
                  <a:pt x="92" y="106"/>
                  <a:pt x="92" y="84"/>
                  <a:pt x="92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56"/>
                  <a:pt x="92" y="56"/>
                  <a:pt x="92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1" y="59"/>
                  <a:pt x="81" y="62"/>
                  <a:pt x="79" y="64"/>
                </a:cubicBezTo>
                <a:cubicBezTo>
                  <a:pt x="78" y="66"/>
                  <a:pt x="77" y="68"/>
                  <a:pt x="75" y="70"/>
                </a:cubicBezTo>
                <a:cubicBezTo>
                  <a:pt x="73" y="71"/>
                  <a:pt x="71" y="72"/>
                  <a:pt x="68" y="73"/>
                </a:cubicBezTo>
                <a:cubicBezTo>
                  <a:pt x="68" y="84"/>
                  <a:pt x="68" y="84"/>
                  <a:pt x="6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76" y="108"/>
                  <a:pt x="76" y="110"/>
                  <a:pt x="77" y="111"/>
                </a:cubicBezTo>
                <a:cubicBezTo>
                  <a:pt x="78" y="113"/>
                  <a:pt x="79" y="114"/>
                  <a:pt x="80" y="116"/>
                </a:cubicBezTo>
                <a:cubicBezTo>
                  <a:pt x="82" y="117"/>
                  <a:pt x="84" y="118"/>
                  <a:pt x="87" y="119"/>
                </a:cubicBezTo>
                <a:cubicBezTo>
                  <a:pt x="89" y="120"/>
                  <a:pt x="92" y="120"/>
                  <a:pt x="95" y="120"/>
                </a:cubicBezTo>
                <a:cubicBezTo>
                  <a:pt x="97" y="120"/>
                  <a:pt x="100" y="120"/>
                  <a:pt x="102" y="119"/>
                </a:cubicBezTo>
                <a:cubicBezTo>
                  <a:pt x="104" y="119"/>
                  <a:pt x="108" y="118"/>
                  <a:pt x="111" y="116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7" y="109"/>
                  <a:pt x="103" y="110"/>
                  <a:pt x="100" y="110"/>
                </a:cubicBezTo>
                <a:cubicBezTo>
                  <a:pt x="98" y="110"/>
                  <a:pt x="96" y="109"/>
                  <a:pt x="94" y="108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332"/>
          <p:cNvSpPr>
            <a:spLocks noEditPoints="1"/>
          </p:cNvSpPr>
          <p:nvPr/>
        </p:nvSpPr>
        <p:spPr bwMode="auto">
          <a:xfrm>
            <a:off x="7292240" y="3648331"/>
            <a:ext cx="334275" cy="334275"/>
          </a:xfrm>
          <a:custGeom>
            <a:avLst/>
            <a:gdLst>
              <a:gd name="T0" fmla="*/ 106 w 176"/>
              <a:gd name="T1" fmla="*/ 57 h 176"/>
              <a:gd name="T2" fmla="*/ 107 w 176"/>
              <a:gd name="T3" fmla="*/ 56 h 176"/>
              <a:gd name="T4" fmla="*/ 105 w 176"/>
              <a:gd name="T5" fmla="*/ 56 h 176"/>
              <a:gd name="T6" fmla="*/ 105 w 176"/>
              <a:gd name="T7" fmla="*/ 56 h 176"/>
              <a:gd name="T8" fmla="*/ 98 w 176"/>
              <a:gd name="T9" fmla="*/ 56 h 176"/>
              <a:gd name="T10" fmla="*/ 97 w 176"/>
              <a:gd name="T11" fmla="*/ 56 h 176"/>
              <a:gd name="T12" fmla="*/ 81 w 176"/>
              <a:gd name="T13" fmla="*/ 83 h 176"/>
              <a:gd name="T14" fmla="*/ 66 w 176"/>
              <a:gd name="T15" fmla="*/ 56 h 176"/>
              <a:gd name="T16" fmla="*/ 65 w 176"/>
              <a:gd name="T17" fmla="*/ 56 h 176"/>
              <a:gd name="T18" fmla="*/ 58 w 176"/>
              <a:gd name="T19" fmla="*/ 56 h 176"/>
              <a:gd name="T20" fmla="*/ 56 w 176"/>
              <a:gd name="T21" fmla="*/ 56 h 176"/>
              <a:gd name="T22" fmla="*/ 77 w 176"/>
              <a:gd name="T23" fmla="*/ 93 h 176"/>
              <a:gd name="T24" fmla="*/ 77 w 176"/>
              <a:gd name="T25" fmla="*/ 119 h 176"/>
              <a:gd name="T26" fmla="*/ 77 w 176"/>
              <a:gd name="T27" fmla="*/ 120 h 176"/>
              <a:gd name="T28" fmla="*/ 77 w 176"/>
              <a:gd name="T29" fmla="*/ 120 h 176"/>
              <a:gd name="T30" fmla="*/ 78 w 176"/>
              <a:gd name="T31" fmla="*/ 120 h 176"/>
              <a:gd name="T32" fmla="*/ 85 w 176"/>
              <a:gd name="T33" fmla="*/ 120 h 176"/>
              <a:gd name="T34" fmla="*/ 86 w 176"/>
              <a:gd name="T35" fmla="*/ 120 h 176"/>
              <a:gd name="T36" fmla="*/ 86 w 176"/>
              <a:gd name="T37" fmla="*/ 93 h 176"/>
              <a:gd name="T38" fmla="*/ 96 w 176"/>
              <a:gd name="T39" fmla="*/ 75 h 176"/>
              <a:gd name="T40" fmla="*/ 106 w 176"/>
              <a:gd name="T41" fmla="*/ 57 h 176"/>
              <a:gd name="T42" fmla="*/ 108 w 176"/>
              <a:gd name="T43" fmla="*/ 111 h 176"/>
              <a:gd name="T44" fmla="*/ 102 w 176"/>
              <a:gd name="T45" fmla="*/ 114 h 176"/>
              <a:gd name="T46" fmla="*/ 103 w 176"/>
              <a:gd name="T47" fmla="*/ 118 h 176"/>
              <a:gd name="T48" fmla="*/ 106 w 176"/>
              <a:gd name="T49" fmla="*/ 120 h 176"/>
              <a:gd name="T50" fmla="*/ 107 w 176"/>
              <a:gd name="T51" fmla="*/ 120 h 176"/>
              <a:gd name="T52" fmla="*/ 112 w 176"/>
              <a:gd name="T53" fmla="*/ 117 h 176"/>
              <a:gd name="T54" fmla="*/ 111 w 176"/>
              <a:gd name="T55" fmla="*/ 113 h 176"/>
              <a:gd name="T56" fmla="*/ 108 w 176"/>
              <a:gd name="T57" fmla="*/ 111 h 176"/>
              <a:gd name="T58" fmla="*/ 116 w 176"/>
              <a:gd name="T59" fmla="*/ 57 h 176"/>
              <a:gd name="T60" fmla="*/ 115 w 176"/>
              <a:gd name="T61" fmla="*/ 57 h 176"/>
              <a:gd name="T62" fmla="*/ 111 w 176"/>
              <a:gd name="T63" fmla="*/ 61 h 176"/>
              <a:gd name="T64" fmla="*/ 106 w 176"/>
              <a:gd name="T65" fmla="*/ 105 h 176"/>
              <a:gd name="T66" fmla="*/ 106 w 176"/>
              <a:gd name="T67" fmla="*/ 106 h 176"/>
              <a:gd name="T68" fmla="*/ 107 w 176"/>
              <a:gd name="T69" fmla="*/ 106 h 176"/>
              <a:gd name="T70" fmla="*/ 107 w 176"/>
              <a:gd name="T71" fmla="*/ 106 h 176"/>
              <a:gd name="T72" fmla="*/ 110 w 176"/>
              <a:gd name="T73" fmla="*/ 107 h 176"/>
              <a:gd name="T74" fmla="*/ 111 w 176"/>
              <a:gd name="T75" fmla="*/ 107 h 176"/>
              <a:gd name="T76" fmla="*/ 111 w 176"/>
              <a:gd name="T77" fmla="*/ 106 h 176"/>
              <a:gd name="T78" fmla="*/ 118 w 176"/>
              <a:gd name="T79" fmla="*/ 69 h 176"/>
              <a:gd name="T80" fmla="*/ 120 w 176"/>
              <a:gd name="T81" fmla="*/ 63 h 176"/>
              <a:gd name="T82" fmla="*/ 119 w 176"/>
              <a:gd name="T83" fmla="*/ 59 h 176"/>
              <a:gd name="T84" fmla="*/ 116 w 176"/>
              <a:gd name="T85" fmla="*/ 57 h 176"/>
              <a:gd name="T86" fmla="*/ 160 w 176"/>
              <a:gd name="T87" fmla="*/ 0 h 176"/>
              <a:gd name="T88" fmla="*/ 16 w 176"/>
              <a:gd name="T89" fmla="*/ 0 h 176"/>
              <a:gd name="T90" fmla="*/ 0 w 176"/>
              <a:gd name="T91" fmla="*/ 16 h 176"/>
              <a:gd name="T92" fmla="*/ 0 w 176"/>
              <a:gd name="T93" fmla="*/ 160 h 176"/>
              <a:gd name="T94" fmla="*/ 16 w 176"/>
              <a:gd name="T95" fmla="*/ 176 h 176"/>
              <a:gd name="T96" fmla="*/ 160 w 176"/>
              <a:gd name="T97" fmla="*/ 176 h 176"/>
              <a:gd name="T98" fmla="*/ 176 w 176"/>
              <a:gd name="T99" fmla="*/ 160 h 176"/>
              <a:gd name="T100" fmla="*/ 176 w 176"/>
              <a:gd name="T101" fmla="*/ 16 h 176"/>
              <a:gd name="T102" fmla="*/ 160 w 176"/>
              <a:gd name="T103" fmla="*/ 0 h 176"/>
              <a:gd name="T104" fmla="*/ 168 w 176"/>
              <a:gd name="T105" fmla="*/ 160 h 176"/>
              <a:gd name="T106" fmla="*/ 160 w 176"/>
              <a:gd name="T107" fmla="*/ 168 h 176"/>
              <a:gd name="T108" fmla="*/ 16 w 176"/>
              <a:gd name="T109" fmla="*/ 168 h 176"/>
              <a:gd name="T110" fmla="*/ 8 w 176"/>
              <a:gd name="T111" fmla="*/ 160 h 176"/>
              <a:gd name="T112" fmla="*/ 8 w 176"/>
              <a:gd name="T113" fmla="*/ 16 h 176"/>
              <a:gd name="T114" fmla="*/ 16 w 176"/>
              <a:gd name="T115" fmla="*/ 8 h 176"/>
              <a:gd name="T116" fmla="*/ 160 w 176"/>
              <a:gd name="T117" fmla="*/ 8 h 176"/>
              <a:gd name="T118" fmla="*/ 168 w 176"/>
              <a:gd name="T119" fmla="*/ 16 h 176"/>
              <a:gd name="T120" fmla="*/ 168 w 176"/>
              <a:gd name="T12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06" y="57"/>
                </a:moveTo>
                <a:cubicBezTo>
                  <a:pt x="107" y="56"/>
                  <a:pt x="107" y="56"/>
                  <a:pt x="107" y="56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03" y="57"/>
                  <a:pt x="100" y="57"/>
                  <a:pt x="98" y="56"/>
                </a:cubicBezTo>
                <a:cubicBezTo>
                  <a:pt x="97" y="56"/>
                  <a:pt x="97" y="56"/>
                  <a:pt x="97" y="56"/>
                </a:cubicBezTo>
                <a:cubicBezTo>
                  <a:pt x="81" y="83"/>
                  <a:pt x="81" y="83"/>
                  <a:pt x="81" y="83"/>
                </a:cubicBezTo>
                <a:cubicBezTo>
                  <a:pt x="66" y="56"/>
                  <a:pt x="66" y="56"/>
                  <a:pt x="66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3" y="57"/>
                  <a:pt x="60" y="57"/>
                  <a:pt x="58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77" y="93"/>
                  <a:pt x="77" y="93"/>
                  <a:pt x="77" y="93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80" y="119"/>
                  <a:pt x="83" y="119"/>
                  <a:pt x="85" y="120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6" y="93"/>
                  <a:pt x="86" y="93"/>
                  <a:pt x="86" y="93"/>
                </a:cubicBezTo>
                <a:cubicBezTo>
                  <a:pt x="86" y="91"/>
                  <a:pt x="91" y="83"/>
                  <a:pt x="96" y="75"/>
                </a:cubicBezTo>
                <a:cubicBezTo>
                  <a:pt x="101" y="66"/>
                  <a:pt x="106" y="57"/>
                  <a:pt x="106" y="57"/>
                </a:cubicBezTo>
                <a:moveTo>
                  <a:pt x="108" y="111"/>
                </a:moveTo>
                <a:cubicBezTo>
                  <a:pt x="105" y="110"/>
                  <a:pt x="103" y="111"/>
                  <a:pt x="102" y="114"/>
                </a:cubicBezTo>
                <a:cubicBezTo>
                  <a:pt x="102" y="116"/>
                  <a:pt x="102" y="117"/>
                  <a:pt x="103" y="118"/>
                </a:cubicBezTo>
                <a:cubicBezTo>
                  <a:pt x="104" y="119"/>
                  <a:pt x="105" y="119"/>
                  <a:pt x="106" y="120"/>
                </a:cubicBezTo>
                <a:cubicBezTo>
                  <a:pt x="106" y="120"/>
                  <a:pt x="107" y="120"/>
                  <a:pt x="107" y="120"/>
                </a:cubicBezTo>
                <a:cubicBezTo>
                  <a:pt x="109" y="120"/>
                  <a:pt x="111" y="119"/>
                  <a:pt x="112" y="117"/>
                </a:cubicBezTo>
                <a:cubicBezTo>
                  <a:pt x="112" y="115"/>
                  <a:pt x="112" y="114"/>
                  <a:pt x="111" y="113"/>
                </a:cubicBezTo>
                <a:cubicBezTo>
                  <a:pt x="111" y="112"/>
                  <a:pt x="110" y="111"/>
                  <a:pt x="108" y="111"/>
                </a:cubicBezTo>
                <a:moveTo>
                  <a:pt x="116" y="57"/>
                </a:moveTo>
                <a:cubicBezTo>
                  <a:pt x="116" y="57"/>
                  <a:pt x="116" y="57"/>
                  <a:pt x="115" y="57"/>
                </a:cubicBezTo>
                <a:cubicBezTo>
                  <a:pt x="113" y="57"/>
                  <a:pt x="111" y="58"/>
                  <a:pt x="111" y="61"/>
                </a:cubicBezTo>
                <a:cubicBezTo>
                  <a:pt x="108" y="95"/>
                  <a:pt x="106" y="105"/>
                  <a:pt x="106" y="105"/>
                </a:cubicBezTo>
                <a:cubicBezTo>
                  <a:pt x="106" y="106"/>
                  <a:pt x="106" y="106"/>
                  <a:pt x="106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8" y="106"/>
                  <a:pt x="109" y="106"/>
                  <a:pt x="110" y="107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3" y="94"/>
                  <a:pt x="116" y="78"/>
                  <a:pt x="118" y="69"/>
                </a:cubicBezTo>
                <a:cubicBezTo>
                  <a:pt x="119" y="66"/>
                  <a:pt x="120" y="64"/>
                  <a:pt x="120" y="63"/>
                </a:cubicBezTo>
                <a:cubicBezTo>
                  <a:pt x="120" y="61"/>
                  <a:pt x="120" y="60"/>
                  <a:pt x="119" y="59"/>
                </a:cubicBezTo>
                <a:cubicBezTo>
                  <a:pt x="119" y="58"/>
                  <a:pt x="118" y="57"/>
                  <a:pt x="116" y="57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333"/>
          <p:cNvSpPr>
            <a:spLocks noEditPoints="1"/>
          </p:cNvSpPr>
          <p:nvPr/>
        </p:nvSpPr>
        <p:spPr bwMode="auto">
          <a:xfrm>
            <a:off x="1539791" y="4286050"/>
            <a:ext cx="335898" cy="335898"/>
          </a:xfrm>
          <a:custGeom>
            <a:avLst/>
            <a:gdLst>
              <a:gd name="T0" fmla="*/ 62 w 176"/>
              <a:gd name="T1" fmla="*/ 80 h 176"/>
              <a:gd name="T2" fmla="*/ 44 w 176"/>
              <a:gd name="T3" fmla="*/ 94 h 176"/>
              <a:gd name="T4" fmla="*/ 60 w 176"/>
              <a:gd name="T5" fmla="*/ 104 h 176"/>
              <a:gd name="T6" fmla="*/ 60 w 176"/>
              <a:gd name="T7" fmla="*/ 104 h 176"/>
              <a:gd name="T8" fmla="*/ 63 w 176"/>
              <a:gd name="T9" fmla="*/ 106 h 176"/>
              <a:gd name="T10" fmla="*/ 70 w 176"/>
              <a:gd name="T11" fmla="*/ 110 h 176"/>
              <a:gd name="T12" fmla="*/ 82 w 176"/>
              <a:gd name="T13" fmla="*/ 101 h 176"/>
              <a:gd name="T14" fmla="*/ 88 w 176"/>
              <a:gd name="T15" fmla="*/ 97 h 176"/>
              <a:gd name="T16" fmla="*/ 88 w 176"/>
              <a:gd name="T17" fmla="*/ 97 h 176"/>
              <a:gd name="T18" fmla="*/ 88 w 176"/>
              <a:gd name="T19" fmla="*/ 97 h 176"/>
              <a:gd name="T20" fmla="*/ 88 w 176"/>
              <a:gd name="T21" fmla="*/ 97 h 176"/>
              <a:gd name="T22" fmla="*/ 88 w 176"/>
              <a:gd name="T23" fmla="*/ 97 h 176"/>
              <a:gd name="T24" fmla="*/ 102 w 176"/>
              <a:gd name="T25" fmla="*/ 107 h 176"/>
              <a:gd name="T26" fmla="*/ 106 w 176"/>
              <a:gd name="T27" fmla="*/ 110 h 176"/>
              <a:gd name="T28" fmla="*/ 132 w 176"/>
              <a:gd name="T29" fmla="*/ 94 h 176"/>
              <a:gd name="T30" fmla="*/ 113 w 176"/>
              <a:gd name="T31" fmla="*/ 79 h 176"/>
              <a:gd name="T32" fmla="*/ 88 w 176"/>
              <a:gd name="T33" fmla="*/ 95 h 176"/>
              <a:gd name="T34" fmla="*/ 62 w 176"/>
              <a:gd name="T35" fmla="*/ 80 h 176"/>
              <a:gd name="T36" fmla="*/ 106 w 176"/>
              <a:gd name="T37" fmla="*/ 120 h 176"/>
              <a:gd name="T38" fmla="*/ 106 w 176"/>
              <a:gd name="T39" fmla="*/ 120 h 176"/>
              <a:gd name="T40" fmla="*/ 88 w 176"/>
              <a:gd name="T41" fmla="*/ 107 h 176"/>
              <a:gd name="T42" fmla="*/ 71 w 176"/>
              <a:gd name="T43" fmla="*/ 120 h 176"/>
              <a:gd name="T44" fmla="*/ 71 w 176"/>
              <a:gd name="T45" fmla="*/ 120 h 176"/>
              <a:gd name="T46" fmla="*/ 62 w 176"/>
              <a:gd name="T47" fmla="*/ 114 h 176"/>
              <a:gd name="T48" fmla="*/ 62 w 176"/>
              <a:gd name="T49" fmla="*/ 119 h 176"/>
              <a:gd name="T50" fmla="*/ 88 w 176"/>
              <a:gd name="T51" fmla="*/ 136 h 176"/>
              <a:gd name="T52" fmla="*/ 114 w 176"/>
              <a:gd name="T53" fmla="*/ 119 h 176"/>
              <a:gd name="T54" fmla="*/ 114 w 176"/>
              <a:gd name="T55" fmla="*/ 115 h 176"/>
              <a:gd name="T56" fmla="*/ 106 w 176"/>
              <a:gd name="T57" fmla="*/ 120 h 176"/>
              <a:gd name="T58" fmla="*/ 113 w 176"/>
              <a:gd name="T59" fmla="*/ 79 h 176"/>
              <a:gd name="T60" fmla="*/ 113 w 176"/>
              <a:gd name="T61" fmla="*/ 79 h 176"/>
              <a:gd name="T62" fmla="*/ 113 w 176"/>
              <a:gd name="T63" fmla="*/ 79 h 176"/>
              <a:gd name="T64" fmla="*/ 113 w 176"/>
              <a:gd name="T65" fmla="*/ 79 h 176"/>
              <a:gd name="T66" fmla="*/ 44 w 176"/>
              <a:gd name="T67" fmla="*/ 65 h 176"/>
              <a:gd name="T68" fmla="*/ 62 w 176"/>
              <a:gd name="T69" fmla="*/ 80 h 176"/>
              <a:gd name="T70" fmla="*/ 88 w 176"/>
              <a:gd name="T71" fmla="*/ 63 h 176"/>
              <a:gd name="T72" fmla="*/ 70 w 176"/>
              <a:gd name="T73" fmla="*/ 48 h 176"/>
              <a:gd name="T74" fmla="*/ 44 w 176"/>
              <a:gd name="T75" fmla="*/ 65 h 176"/>
              <a:gd name="T76" fmla="*/ 160 w 176"/>
              <a:gd name="T77" fmla="*/ 0 h 176"/>
              <a:gd name="T78" fmla="*/ 16 w 176"/>
              <a:gd name="T79" fmla="*/ 0 h 176"/>
              <a:gd name="T80" fmla="*/ 0 w 176"/>
              <a:gd name="T81" fmla="*/ 16 h 176"/>
              <a:gd name="T82" fmla="*/ 0 w 176"/>
              <a:gd name="T83" fmla="*/ 160 h 176"/>
              <a:gd name="T84" fmla="*/ 16 w 176"/>
              <a:gd name="T85" fmla="*/ 176 h 176"/>
              <a:gd name="T86" fmla="*/ 160 w 176"/>
              <a:gd name="T87" fmla="*/ 176 h 176"/>
              <a:gd name="T88" fmla="*/ 176 w 176"/>
              <a:gd name="T89" fmla="*/ 160 h 176"/>
              <a:gd name="T90" fmla="*/ 176 w 176"/>
              <a:gd name="T91" fmla="*/ 16 h 176"/>
              <a:gd name="T92" fmla="*/ 160 w 176"/>
              <a:gd name="T93" fmla="*/ 0 h 176"/>
              <a:gd name="T94" fmla="*/ 168 w 176"/>
              <a:gd name="T95" fmla="*/ 160 h 176"/>
              <a:gd name="T96" fmla="*/ 160 w 176"/>
              <a:gd name="T97" fmla="*/ 168 h 176"/>
              <a:gd name="T98" fmla="*/ 16 w 176"/>
              <a:gd name="T99" fmla="*/ 168 h 176"/>
              <a:gd name="T100" fmla="*/ 8 w 176"/>
              <a:gd name="T101" fmla="*/ 160 h 176"/>
              <a:gd name="T102" fmla="*/ 8 w 176"/>
              <a:gd name="T103" fmla="*/ 16 h 176"/>
              <a:gd name="T104" fmla="*/ 16 w 176"/>
              <a:gd name="T105" fmla="*/ 8 h 176"/>
              <a:gd name="T106" fmla="*/ 160 w 176"/>
              <a:gd name="T107" fmla="*/ 8 h 176"/>
              <a:gd name="T108" fmla="*/ 168 w 176"/>
              <a:gd name="T109" fmla="*/ 16 h 176"/>
              <a:gd name="T110" fmla="*/ 168 w 176"/>
              <a:gd name="T111" fmla="*/ 160 h 176"/>
              <a:gd name="T112" fmla="*/ 106 w 176"/>
              <a:gd name="T113" fmla="*/ 48 h 176"/>
              <a:gd name="T114" fmla="*/ 88 w 176"/>
              <a:gd name="T115" fmla="*/ 63 h 176"/>
              <a:gd name="T116" fmla="*/ 113 w 176"/>
              <a:gd name="T117" fmla="*/ 79 h 176"/>
              <a:gd name="T118" fmla="*/ 132 w 176"/>
              <a:gd name="T119" fmla="*/ 65 h 176"/>
              <a:gd name="T120" fmla="*/ 106 w 176"/>
              <a:gd name="T121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62" y="80"/>
                </a:moveTo>
                <a:cubicBezTo>
                  <a:pt x="44" y="94"/>
                  <a:pt x="44" y="94"/>
                  <a:pt x="44" y="9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97"/>
                  <a:pt x="88" y="97"/>
                  <a:pt x="88" y="9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106" y="110"/>
                  <a:pt x="106" y="110"/>
                  <a:pt x="106" y="110"/>
                </a:cubicBezTo>
                <a:cubicBezTo>
                  <a:pt x="132" y="94"/>
                  <a:pt x="132" y="94"/>
                  <a:pt x="132" y="9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88" y="95"/>
                  <a:pt x="88" y="95"/>
                  <a:pt x="88" y="95"/>
                </a:cubicBezTo>
                <a:lnTo>
                  <a:pt x="62" y="80"/>
                </a:lnTo>
                <a:close/>
                <a:moveTo>
                  <a:pt x="106" y="120"/>
                </a:moveTo>
                <a:cubicBezTo>
                  <a:pt x="106" y="120"/>
                  <a:pt x="106" y="120"/>
                  <a:pt x="106" y="120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88" y="136"/>
                  <a:pt x="88" y="136"/>
                  <a:pt x="88" y="136"/>
                </a:cubicBezTo>
                <a:cubicBezTo>
                  <a:pt x="114" y="119"/>
                  <a:pt x="114" y="119"/>
                  <a:pt x="114" y="119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06" y="120"/>
                  <a:pt x="106" y="120"/>
                  <a:pt x="106" y="120"/>
                </a:cubicBezTo>
                <a:close/>
                <a:moveTo>
                  <a:pt x="113" y="79"/>
                </a:moveTo>
                <a:cubicBezTo>
                  <a:pt x="113" y="79"/>
                  <a:pt x="113" y="79"/>
                  <a:pt x="113" y="79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13" y="79"/>
                  <a:pt x="113" y="79"/>
                  <a:pt x="113" y="79"/>
                </a:cubicBezTo>
                <a:close/>
                <a:moveTo>
                  <a:pt x="44" y="65"/>
                </a:moveTo>
                <a:cubicBezTo>
                  <a:pt x="62" y="80"/>
                  <a:pt x="62" y="80"/>
                  <a:pt x="62" y="80"/>
                </a:cubicBezTo>
                <a:cubicBezTo>
                  <a:pt x="88" y="63"/>
                  <a:pt x="88" y="63"/>
                  <a:pt x="88" y="63"/>
                </a:cubicBezTo>
                <a:cubicBezTo>
                  <a:pt x="70" y="48"/>
                  <a:pt x="70" y="48"/>
                  <a:pt x="70" y="48"/>
                </a:cubicBezTo>
                <a:lnTo>
                  <a:pt x="44" y="65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06" y="48"/>
                </a:moveTo>
                <a:cubicBezTo>
                  <a:pt x="88" y="63"/>
                  <a:pt x="88" y="63"/>
                  <a:pt x="88" y="63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32" y="65"/>
                  <a:pt x="132" y="65"/>
                  <a:pt x="132" y="65"/>
                </a:cubicBezTo>
                <a:lnTo>
                  <a:pt x="106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334"/>
          <p:cNvSpPr>
            <a:spLocks noEditPoints="1"/>
          </p:cNvSpPr>
          <p:nvPr/>
        </p:nvSpPr>
        <p:spPr bwMode="auto">
          <a:xfrm>
            <a:off x="2179132" y="4286050"/>
            <a:ext cx="334275" cy="335898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12 w 176"/>
              <a:gd name="T37" fmla="*/ 48 h 176"/>
              <a:gd name="T38" fmla="*/ 64 w 176"/>
              <a:gd name="T39" fmla="*/ 48 h 176"/>
              <a:gd name="T40" fmla="*/ 48 w 176"/>
              <a:gd name="T41" fmla="*/ 64 h 176"/>
              <a:gd name="T42" fmla="*/ 48 w 176"/>
              <a:gd name="T43" fmla="*/ 112 h 176"/>
              <a:gd name="T44" fmla="*/ 64 w 176"/>
              <a:gd name="T45" fmla="*/ 128 h 176"/>
              <a:gd name="T46" fmla="*/ 112 w 176"/>
              <a:gd name="T47" fmla="*/ 128 h 176"/>
              <a:gd name="T48" fmla="*/ 128 w 176"/>
              <a:gd name="T49" fmla="*/ 112 h 176"/>
              <a:gd name="T50" fmla="*/ 128 w 176"/>
              <a:gd name="T51" fmla="*/ 64 h 176"/>
              <a:gd name="T52" fmla="*/ 112 w 176"/>
              <a:gd name="T53" fmla="*/ 48 h 176"/>
              <a:gd name="T54" fmla="*/ 104 w 176"/>
              <a:gd name="T55" fmla="*/ 60 h 176"/>
              <a:gd name="T56" fmla="*/ 116 w 176"/>
              <a:gd name="T57" fmla="*/ 60 h 176"/>
              <a:gd name="T58" fmla="*/ 116 w 176"/>
              <a:gd name="T59" fmla="*/ 72 h 176"/>
              <a:gd name="T60" fmla="*/ 104 w 176"/>
              <a:gd name="T61" fmla="*/ 72 h 176"/>
              <a:gd name="T62" fmla="*/ 104 w 176"/>
              <a:gd name="T63" fmla="*/ 60 h 176"/>
              <a:gd name="T64" fmla="*/ 88 w 176"/>
              <a:gd name="T65" fmla="*/ 72 h 176"/>
              <a:gd name="T66" fmla="*/ 104 w 176"/>
              <a:gd name="T67" fmla="*/ 88 h 176"/>
              <a:gd name="T68" fmla="*/ 88 w 176"/>
              <a:gd name="T69" fmla="*/ 104 h 176"/>
              <a:gd name="T70" fmla="*/ 72 w 176"/>
              <a:gd name="T71" fmla="*/ 88 h 176"/>
              <a:gd name="T72" fmla="*/ 88 w 176"/>
              <a:gd name="T73" fmla="*/ 72 h 176"/>
              <a:gd name="T74" fmla="*/ 120 w 176"/>
              <a:gd name="T75" fmla="*/ 112 h 176"/>
              <a:gd name="T76" fmla="*/ 112 w 176"/>
              <a:gd name="T77" fmla="*/ 120 h 176"/>
              <a:gd name="T78" fmla="*/ 64 w 176"/>
              <a:gd name="T79" fmla="*/ 120 h 176"/>
              <a:gd name="T80" fmla="*/ 56 w 176"/>
              <a:gd name="T81" fmla="*/ 112 h 176"/>
              <a:gd name="T82" fmla="*/ 56 w 176"/>
              <a:gd name="T83" fmla="*/ 84 h 176"/>
              <a:gd name="T84" fmla="*/ 64 w 176"/>
              <a:gd name="T85" fmla="*/ 84 h 176"/>
              <a:gd name="T86" fmla="*/ 64 w 176"/>
              <a:gd name="T87" fmla="*/ 88 h 176"/>
              <a:gd name="T88" fmla="*/ 88 w 176"/>
              <a:gd name="T89" fmla="*/ 112 h 176"/>
              <a:gd name="T90" fmla="*/ 112 w 176"/>
              <a:gd name="T91" fmla="*/ 88 h 176"/>
              <a:gd name="T92" fmla="*/ 112 w 176"/>
              <a:gd name="T93" fmla="*/ 84 h 176"/>
              <a:gd name="T94" fmla="*/ 120 w 176"/>
              <a:gd name="T95" fmla="*/ 84 h 176"/>
              <a:gd name="T96" fmla="*/ 120 w 176"/>
              <a:gd name="T97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12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55" y="48"/>
                  <a:pt x="48" y="55"/>
                  <a:pt x="48" y="64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121"/>
                  <a:pt x="55" y="128"/>
                  <a:pt x="6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55"/>
                  <a:pt x="121" y="48"/>
                  <a:pt x="112" y="48"/>
                </a:cubicBezTo>
                <a:moveTo>
                  <a:pt x="104" y="60"/>
                </a:moveTo>
                <a:cubicBezTo>
                  <a:pt x="116" y="60"/>
                  <a:pt x="116" y="60"/>
                  <a:pt x="116" y="60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60"/>
                </a:lnTo>
                <a:close/>
                <a:moveTo>
                  <a:pt x="88" y="72"/>
                </a:moveTo>
                <a:cubicBezTo>
                  <a:pt x="97" y="72"/>
                  <a:pt x="104" y="79"/>
                  <a:pt x="104" y="88"/>
                </a:cubicBezTo>
                <a:cubicBezTo>
                  <a:pt x="104" y="97"/>
                  <a:pt x="97" y="104"/>
                  <a:pt x="88" y="104"/>
                </a:cubicBezTo>
                <a:cubicBezTo>
                  <a:pt x="79" y="104"/>
                  <a:pt x="72" y="97"/>
                  <a:pt x="72" y="88"/>
                </a:cubicBezTo>
                <a:cubicBezTo>
                  <a:pt x="72" y="79"/>
                  <a:pt x="79" y="72"/>
                  <a:pt x="88" y="72"/>
                </a:cubicBezTo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84"/>
                  <a:pt x="56" y="84"/>
                  <a:pt x="56" y="84"/>
                </a:cubicBezTo>
                <a:cubicBezTo>
                  <a:pt x="64" y="84"/>
                  <a:pt x="64" y="84"/>
                  <a:pt x="64" y="84"/>
                </a:cubicBezTo>
                <a:cubicBezTo>
                  <a:pt x="64" y="85"/>
                  <a:pt x="64" y="87"/>
                  <a:pt x="64" y="88"/>
                </a:cubicBezTo>
                <a:cubicBezTo>
                  <a:pt x="64" y="101"/>
                  <a:pt x="75" y="112"/>
                  <a:pt x="88" y="112"/>
                </a:cubicBezTo>
                <a:cubicBezTo>
                  <a:pt x="101" y="112"/>
                  <a:pt x="112" y="101"/>
                  <a:pt x="112" y="88"/>
                </a:cubicBezTo>
                <a:cubicBezTo>
                  <a:pt x="112" y="87"/>
                  <a:pt x="112" y="85"/>
                  <a:pt x="112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335"/>
          <p:cNvSpPr>
            <a:spLocks noEditPoints="1"/>
          </p:cNvSpPr>
          <p:nvPr/>
        </p:nvSpPr>
        <p:spPr bwMode="auto">
          <a:xfrm>
            <a:off x="2818474" y="4286050"/>
            <a:ext cx="334275" cy="335898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88 w 176"/>
              <a:gd name="T37" fmla="*/ 40 h 176"/>
              <a:gd name="T38" fmla="*/ 40 w 176"/>
              <a:gd name="T39" fmla="*/ 88 h 176"/>
              <a:gd name="T40" fmla="*/ 88 w 176"/>
              <a:gd name="T41" fmla="*/ 136 h 176"/>
              <a:gd name="T42" fmla="*/ 136 w 176"/>
              <a:gd name="T43" fmla="*/ 88 h 176"/>
              <a:gd name="T44" fmla="*/ 88 w 176"/>
              <a:gd name="T45" fmla="*/ 40 h 176"/>
              <a:gd name="T46" fmla="*/ 48 w 176"/>
              <a:gd name="T47" fmla="*/ 88 h 176"/>
              <a:gd name="T48" fmla="*/ 51 w 176"/>
              <a:gd name="T49" fmla="*/ 72 h 176"/>
              <a:gd name="T50" fmla="*/ 70 w 176"/>
              <a:gd name="T51" fmla="*/ 124 h 176"/>
              <a:gd name="T52" fmla="*/ 48 w 176"/>
              <a:gd name="T53" fmla="*/ 88 h 176"/>
              <a:gd name="T54" fmla="*/ 88 w 176"/>
              <a:gd name="T55" fmla="*/ 128 h 176"/>
              <a:gd name="T56" fmla="*/ 77 w 176"/>
              <a:gd name="T57" fmla="*/ 126 h 176"/>
              <a:gd name="T58" fmla="*/ 89 w 176"/>
              <a:gd name="T59" fmla="*/ 92 h 176"/>
              <a:gd name="T60" fmla="*/ 101 w 176"/>
              <a:gd name="T61" fmla="*/ 126 h 176"/>
              <a:gd name="T62" fmla="*/ 88 w 176"/>
              <a:gd name="T63" fmla="*/ 128 h 176"/>
              <a:gd name="T64" fmla="*/ 94 w 176"/>
              <a:gd name="T65" fmla="*/ 69 h 176"/>
              <a:gd name="T66" fmla="*/ 98 w 176"/>
              <a:gd name="T67" fmla="*/ 69 h 176"/>
              <a:gd name="T68" fmla="*/ 98 w 176"/>
              <a:gd name="T69" fmla="*/ 65 h 176"/>
              <a:gd name="T70" fmla="*/ 87 w 176"/>
              <a:gd name="T71" fmla="*/ 66 h 176"/>
              <a:gd name="T72" fmla="*/ 76 w 176"/>
              <a:gd name="T73" fmla="*/ 65 h 176"/>
              <a:gd name="T74" fmla="*/ 76 w 176"/>
              <a:gd name="T75" fmla="*/ 69 h 176"/>
              <a:gd name="T76" fmla="*/ 80 w 176"/>
              <a:gd name="T77" fmla="*/ 69 h 176"/>
              <a:gd name="T78" fmla="*/ 87 w 176"/>
              <a:gd name="T79" fmla="*/ 86 h 176"/>
              <a:gd name="T80" fmla="*/ 78 w 176"/>
              <a:gd name="T81" fmla="*/ 113 h 176"/>
              <a:gd name="T82" fmla="*/ 63 w 176"/>
              <a:gd name="T83" fmla="*/ 69 h 176"/>
              <a:gd name="T84" fmla="*/ 68 w 176"/>
              <a:gd name="T85" fmla="*/ 69 h 176"/>
              <a:gd name="T86" fmla="*/ 67 w 176"/>
              <a:gd name="T87" fmla="*/ 65 h 176"/>
              <a:gd name="T88" fmla="*/ 57 w 176"/>
              <a:gd name="T89" fmla="*/ 66 h 176"/>
              <a:gd name="T90" fmla="*/ 55 w 176"/>
              <a:gd name="T91" fmla="*/ 66 h 176"/>
              <a:gd name="T92" fmla="*/ 88 w 176"/>
              <a:gd name="T93" fmla="*/ 48 h 176"/>
              <a:gd name="T94" fmla="*/ 114 w 176"/>
              <a:gd name="T95" fmla="*/ 58 h 176"/>
              <a:gd name="T96" fmla="*/ 108 w 176"/>
              <a:gd name="T97" fmla="*/ 65 h 176"/>
              <a:gd name="T98" fmla="*/ 112 w 176"/>
              <a:gd name="T99" fmla="*/ 75 h 176"/>
              <a:gd name="T100" fmla="*/ 115 w 176"/>
              <a:gd name="T101" fmla="*/ 86 h 176"/>
              <a:gd name="T102" fmla="*/ 112 w 176"/>
              <a:gd name="T103" fmla="*/ 99 h 176"/>
              <a:gd name="T104" fmla="*/ 108 w 176"/>
              <a:gd name="T105" fmla="*/ 113 h 176"/>
              <a:gd name="T106" fmla="*/ 94 w 176"/>
              <a:gd name="T107" fmla="*/ 69 h 176"/>
              <a:gd name="T108" fmla="*/ 128 w 176"/>
              <a:gd name="T109" fmla="*/ 88 h 176"/>
              <a:gd name="T110" fmla="*/ 109 w 176"/>
              <a:gd name="T111" fmla="*/ 122 h 176"/>
              <a:gd name="T112" fmla="*/ 121 w 176"/>
              <a:gd name="T113" fmla="*/ 87 h 176"/>
              <a:gd name="T114" fmla="*/ 124 w 176"/>
              <a:gd name="T115" fmla="*/ 73 h 176"/>
              <a:gd name="T116" fmla="*/ 124 w 176"/>
              <a:gd name="T117" fmla="*/ 70 h 176"/>
              <a:gd name="T118" fmla="*/ 128 w 176"/>
              <a:gd name="T119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48" y="88"/>
                </a:moveTo>
                <a:cubicBezTo>
                  <a:pt x="48" y="82"/>
                  <a:pt x="49" y="77"/>
                  <a:pt x="51" y="72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57" y="117"/>
                  <a:pt x="48" y="104"/>
                  <a:pt x="48" y="88"/>
                </a:cubicBezTo>
                <a:moveTo>
                  <a:pt x="88" y="128"/>
                </a:moveTo>
                <a:cubicBezTo>
                  <a:pt x="84" y="128"/>
                  <a:pt x="80" y="127"/>
                  <a:pt x="77" y="126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2"/>
                  <a:pt x="100" y="121"/>
                  <a:pt x="101" y="126"/>
                </a:cubicBezTo>
                <a:cubicBezTo>
                  <a:pt x="97" y="127"/>
                  <a:pt x="93" y="128"/>
                  <a:pt x="88" y="128"/>
                </a:cubicBezTo>
                <a:moveTo>
                  <a:pt x="94" y="69"/>
                </a:moveTo>
                <a:cubicBezTo>
                  <a:pt x="96" y="69"/>
                  <a:pt x="98" y="69"/>
                  <a:pt x="98" y="69"/>
                </a:cubicBezTo>
                <a:cubicBezTo>
                  <a:pt x="100" y="68"/>
                  <a:pt x="100" y="65"/>
                  <a:pt x="98" y="65"/>
                </a:cubicBezTo>
                <a:cubicBezTo>
                  <a:pt x="98" y="65"/>
                  <a:pt x="91" y="66"/>
                  <a:pt x="87" y="66"/>
                </a:cubicBezTo>
                <a:cubicBezTo>
                  <a:pt x="83" y="66"/>
                  <a:pt x="76" y="65"/>
                  <a:pt x="76" y="65"/>
                </a:cubicBezTo>
                <a:cubicBezTo>
                  <a:pt x="74" y="65"/>
                  <a:pt x="74" y="68"/>
                  <a:pt x="76" y="69"/>
                </a:cubicBezTo>
                <a:cubicBezTo>
                  <a:pt x="76" y="69"/>
                  <a:pt x="78" y="69"/>
                  <a:pt x="80" y="69"/>
                </a:cubicBezTo>
                <a:cubicBezTo>
                  <a:pt x="87" y="86"/>
                  <a:pt x="87" y="86"/>
                  <a:pt x="87" y="8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63" y="69"/>
                  <a:pt x="63" y="69"/>
                  <a:pt x="63" y="69"/>
                </a:cubicBezTo>
                <a:cubicBezTo>
                  <a:pt x="66" y="69"/>
                  <a:pt x="68" y="69"/>
                  <a:pt x="68" y="69"/>
                </a:cubicBezTo>
                <a:cubicBezTo>
                  <a:pt x="70" y="68"/>
                  <a:pt x="70" y="65"/>
                  <a:pt x="67" y="65"/>
                </a:cubicBezTo>
                <a:cubicBezTo>
                  <a:pt x="67" y="65"/>
                  <a:pt x="61" y="66"/>
                  <a:pt x="57" y="66"/>
                </a:cubicBezTo>
                <a:cubicBezTo>
                  <a:pt x="56" y="66"/>
                  <a:pt x="55" y="66"/>
                  <a:pt x="55" y="66"/>
                </a:cubicBezTo>
                <a:cubicBezTo>
                  <a:pt x="62" y="55"/>
                  <a:pt x="74" y="48"/>
                  <a:pt x="88" y="48"/>
                </a:cubicBezTo>
                <a:cubicBezTo>
                  <a:pt x="98" y="48"/>
                  <a:pt x="107" y="52"/>
                  <a:pt x="114" y="58"/>
                </a:cubicBezTo>
                <a:cubicBezTo>
                  <a:pt x="111" y="58"/>
                  <a:pt x="108" y="62"/>
                  <a:pt x="108" y="65"/>
                </a:cubicBezTo>
                <a:cubicBezTo>
                  <a:pt x="108" y="69"/>
                  <a:pt x="110" y="71"/>
                  <a:pt x="112" y="75"/>
                </a:cubicBezTo>
                <a:cubicBezTo>
                  <a:pt x="114" y="77"/>
                  <a:pt x="115" y="81"/>
                  <a:pt x="115" y="86"/>
                </a:cubicBezTo>
                <a:cubicBezTo>
                  <a:pt x="115" y="89"/>
                  <a:pt x="114" y="93"/>
                  <a:pt x="112" y="99"/>
                </a:cubicBezTo>
                <a:cubicBezTo>
                  <a:pt x="108" y="113"/>
                  <a:pt x="108" y="113"/>
                  <a:pt x="108" y="113"/>
                </a:cubicBezTo>
                <a:lnTo>
                  <a:pt x="94" y="69"/>
                </a:lnTo>
                <a:close/>
                <a:moveTo>
                  <a:pt x="128" y="88"/>
                </a:moveTo>
                <a:cubicBezTo>
                  <a:pt x="128" y="102"/>
                  <a:pt x="120" y="115"/>
                  <a:pt x="109" y="122"/>
                </a:cubicBezTo>
                <a:cubicBezTo>
                  <a:pt x="121" y="87"/>
                  <a:pt x="121" y="87"/>
                  <a:pt x="121" y="87"/>
                </a:cubicBezTo>
                <a:cubicBezTo>
                  <a:pt x="123" y="81"/>
                  <a:pt x="124" y="77"/>
                  <a:pt x="124" y="73"/>
                </a:cubicBezTo>
                <a:cubicBezTo>
                  <a:pt x="124" y="72"/>
                  <a:pt x="124" y="71"/>
                  <a:pt x="124" y="70"/>
                </a:cubicBezTo>
                <a:cubicBezTo>
                  <a:pt x="126" y="76"/>
                  <a:pt x="128" y="82"/>
                  <a:pt x="128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336"/>
          <p:cNvSpPr>
            <a:spLocks noEditPoints="1"/>
          </p:cNvSpPr>
          <p:nvPr/>
        </p:nvSpPr>
        <p:spPr bwMode="auto">
          <a:xfrm>
            <a:off x="3457815" y="4286050"/>
            <a:ext cx="334275" cy="335898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88 w 176"/>
              <a:gd name="T37" fmla="*/ 40 h 176"/>
              <a:gd name="T38" fmla="*/ 40 w 176"/>
              <a:gd name="T39" fmla="*/ 88 h 176"/>
              <a:gd name="T40" fmla="*/ 88 w 176"/>
              <a:gd name="T41" fmla="*/ 136 h 176"/>
              <a:gd name="T42" fmla="*/ 136 w 176"/>
              <a:gd name="T43" fmla="*/ 88 h 176"/>
              <a:gd name="T44" fmla="*/ 88 w 176"/>
              <a:gd name="T45" fmla="*/ 40 h 176"/>
              <a:gd name="T46" fmla="*/ 88 w 176"/>
              <a:gd name="T47" fmla="*/ 48 h 176"/>
              <a:gd name="T48" fmla="*/ 113 w 176"/>
              <a:gd name="T49" fmla="*/ 57 h 176"/>
              <a:gd name="T50" fmla="*/ 92 w 176"/>
              <a:gd name="T51" fmla="*/ 70 h 176"/>
              <a:gd name="T52" fmla="*/ 76 w 176"/>
              <a:gd name="T53" fmla="*/ 50 h 176"/>
              <a:gd name="T54" fmla="*/ 88 w 176"/>
              <a:gd name="T55" fmla="*/ 48 h 176"/>
              <a:gd name="T56" fmla="*/ 68 w 176"/>
              <a:gd name="T57" fmla="*/ 53 h 176"/>
              <a:gd name="T58" fmla="*/ 84 w 176"/>
              <a:gd name="T59" fmla="*/ 73 h 176"/>
              <a:gd name="T60" fmla="*/ 49 w 176"/>
              <a:gd name="T61" fmla="*/ 80 h 176"/>
              <a:gd name="T62" fmla="*/ 68 w 176"/>
              <a:gd name="T63" fmla="*/ 53 h 176"/>
              <a:gd name="T64" fmla="*/ 48 w 176"/>
              <a:gd name="T65" fmla="*/ 88 h 176"/>
              <a:gd name="T66" fmla="*/ 88 w 176"/>
              <a:gd name="T67" fmla="*/ 80 h 176"/>
              <a:gd name="T68" fmla="*/ 92 w 176"/>
              <a:gd name="T69" fmla="*/ 88 h 176"/>
              <a:gd name="T70" fmla="*/ 59 w 176"/>
              <a:gd name="T71" fmla="*/ 115 h 176"/>
              <a:gd name="T72" fmla="*/ 48 w 176"/>
              <a:gd name="T73" fmla="*/ 88 h 176"/>
              <a:gd name="T74" fmla="*/ 88 w 176"/>
              <a:gd name="T75" fmla="*/ 128 h 176"/>
              <a:gd name="T76" fmla="*/ 65 w 176"/>
              <a:gd name="T77" fmla="*/ 121 h 176"/>
              <a:gd name="T78" fmla="*/ 95 w 176"/>
              <a:gd name="T79" fmla="*/ 96 h 176"/>
              <a:gd name="T80" fmla="*/ 100 w 176"/>
              <a:gd name="T81" fmla="*/ 126 h 176"/>
              <a:gd name="T82" fmla="*/ 88 w 176"/>
              <a:gd name="T83" fmla="*/ 128 h 176"/>
              <a:gd name="T84" fmla="*/ 108 w 176"/>
              <a:gd name="T85" fmla="*/ 123 h 176"/>
              <a:gd name="T86" fmla="*/ 103 w 176"/>
              <a:gd name="T87" fmla="*/ 94 h 176"/>
              <a:gd name="T88" fmla="*/ 116 w 176"/>
              <a:gd name="T89" fmla="*/ 92 h 176"/>
              <a:gd name="T90" fmla="*/ 128 w 176"/>
              <a:gd name="T91" fmla="*/ 93 h 176"/>
              <a:gd name="T92" fmla="*/ 108 w 176"/>
              <a:gd name="T93" fmla="*/ 123 h 176"/>
              <a:gd name="T94" fmla="*/ 116 w 176"/>
              <a:gd name="T95" fmla="*/ 84 h 176"/>
              <a:gd name="T96" fmla="*/ 100 w 176"/>
              <a:gd name="T97" fmla="*/ 86 h 176"/>
              <a:gd name="T98" fmla="*/ 96 w 176"/>
              <a:gd name="T99" fmla="*/ 77 h 176"/>
              <a:gd name="T100" fmla="*/ 119 w 176"/>
              <a:gd name="T101" fmla="*/ 63 h 176"/>
              <a:gd name="T102" fmla="*/ 128 w 176"/>
              <a:gd name="T103" fmla="*/ 85 h 176"/>
              <a:gd name="T104" fmla="*/ 116 w 176"/>
              <a:gd name="T105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98" y="48"/>
                  <a:pt x="106" y="51"/>
                  <a:pt x="113" y="57"/>
                </a:cubicBezTo>
                <a:cubicBezTo>
                  <a:pt x="107" y="62"/>
                  <a:pt x="100" y="67"/>
                  <a:pt x="92" y="70"/>
                </a:cubicBezTo>
                <a:cubicBezTo>
                  <a:pt x="87" y="63"/>
                  <a:pt x="82" y="56"/>
                  <a:pt x="76" y="50"/>
                </a:cubicBezTo>
                <a:cubicBezTo>
                  <a:pt x="80" y="49"/>
                  <a:pt x="84" y="48"/>
                  <a:pt x="88" y="48"/>
                </a:cubicBezTo>
                <a:moveTo>
                  <a:pt x="68" y="53"/>
                </a:moveTo>
                <a:cubicBezTo>
                  <a:pt x="74" y="59"/>
                  <a:pt x="80" y="66"/>
                  <a:pt x="84" y="73"/>
                </a:cubicBezTo>
                <a:cubicBezTo>
                  <a:pt x="73" y="77"/>
                  <a:pt x="61" y="80"/>
                  <a:pt x="49" y="80"/>
                </a:cubicBezTo>
                <a:cubicBezTo>
                  <a:pt x="51" y="69"/>
                  <a:pt x="58" y="59"/>
                  <a:pt x="68" y="53"/>
                </a:cubicBezTo>
                <a:moveTo>
                  <a:pt x="48" y="88"/>
                </a:moveTo>
                <a:cubicBezTo>
                  <a:pt x="62" y="88"/>
                  <a:pt x="76" y="85"/>
                  <a:pt x="88" y="80"/>
                </a:cubicBezTo>
                <a:cubicBezTo>
                  <a:pt x="90" y="83"/>
                  <a:pt x="91" y="86"/>
                  <a:pt x="92" y="88"/>
                </a:cubicBezTo>
                <a:cubicBezTo>
                  <a:pt x="78" y="94"/>
                  <a:pt x="67" y="103"/>
                  <a:pt x="59" y="115"/>
                </a:cubicBezTo>
                <a:cubicBezTo>
                  <a:pt x="52" y="108"/>
                  <a:pt x="48" y="99"/>
                  <a:pt x="48" y="88"/>
                </a:cubicBezTo>
                <a:moveTo>
                  <a:pt x="88" y="128"/>
                </a:moveTo>
                <a:cubicBezTo>
                  <a:pt x="79" y="128"/>
                  <a:pt x="71" y="125"/>
                  <a:pt x="65" y="121"/>
                </a:cubicBezTo>
                <a:cubicBezTo>
                  <a:pt x="72" y="109"/>
                  <a:pt x="82" y="101"/>
                  <a:pt x="95" y="96"/>
                </a:cubicBezTo>
                <a:cubicBezTo>
                  <a:pt x="98" y="105"/>
                  <a:pt x="100" y="116"/>
                  <a:pt x="100" y="126"/>
                </a:cubicBezTo>
                <a:cubicBezTo>
                  <a:pt x="96" y="127"/>
                  <a:pt x="92" y="128"/>
                  <a:pt x="88" y="128"/>
                </a:cubicBezTo>
                <a:moveTo>
                  <a:pt x="108" y="123"/>
                </a:moveTo>
                <a:cubicBezTo>
                  <a:pt x="107" y="113"/>
                  <a:pt x="106" y="103"/>
                  <a:pt x="103" y="94"/>
                </a:cubicBezTo>
                <a:cubicBezTo>
                  <a:pt x="107" y="93"/>
                  <a:pt x="111" y="92"/>
                  <a:pt x="116" y="92"/>
                </a:cubicBezTo>
                <a:cubicBezTo>
                  <a:pt x="120" y="92"/>
                  <a:pt x="124" y="93"/>
                  <a:pt x="128" y="93"/>
                </a:cubicBezTo>
                <a:cubicBezTo>
                  <a:pt x="126" y="106"/>
                  <a:pt x="118" y="117"/>
                  <a:pt x="108" y="123"/>
                </a:cubicBezTo>
                <a:moveTo>
                  <a:pt x="116" y="84"/>
                </a:moveTo>
                <a:cubicBezTo>
                  <a:pt x="110" y="84"/>
                  <a:pt x="105" y="85"/>
                  <a:pt x="100" y="86"/>
                </a:cubicBezTo>
                <a:cubicBezTo>
                  <a:pt x="99" y="83"/>
                  <a:pt x="97" y="80"/>
                  <a:pt x="96" y="77"/>
                </a:cubicBezTo>
                <a:cubicBezTo>
                  <a:pt x="104" y="73"/>
                  <a:pt x="112" y="68"/>
                  <a:pt x="119" y="63"/>
                </a:cubicBezTo>
                <a:cubicBezTo>
                  <a:pt x="124" y="69"/>
                  <a:pt x="127" y="77"/>
                  <a:pt x="128" y="85"/>
                </a:cubicBezTo>
                <a:cubicBezTo>
                  <a:pt x="124" y="84"/>
                  <a:pt x="120" y="84"/>
                  <a:pt x="116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337"/>
          <p:cNvSpPr>
            <a:spLocks noEditPoints="1"/>
          </p:cNvSpPr>
          <p:nvPr/>
        </p:nvSpPr>
        <p:spPr bwMode="auto">
          <a:xfrm>
            <a:off x="4126365" y="4286050"/>
            <a:ext cx="274235" cy="335898"/>
          </a:xfrm>
          <a:custGeom>
            <a:avLst/>
            <a:gdLst>
              <a:gd name="T0" fmla="*/ 66 w 144"/>
              <a:gd name="T1" fmla="*/ 105 h 176"/>
              <a:gd name="T2" fmla="*/ 77 w 144"/>
              <a:gd name="T3" fmla="*/ 103 h 176"/>
              <a:gd name="T4" fmla="*/ 71 w 144"/>
              <a:gd name="T5" fmla="*/ 96 h 176"/>
              <a:gd name="T6" fmla="*/ 68 w 144"/>
              <a:gd name="T7" fmla="*/ 115 h 176"/>
              <a:gd name="T8" fmla="*/ 68 w 144"/>
              <a:gd name="T9" fmla="*/ 123 h 176"/>
              <a:gd name="T10" fmla="*/ 59 w 144"/>
              <a:gd name="T11" fmla="*/ 127 h 176"/>
              <a:gd name="T12" fmla="*/ 79 w 144"/>
              <a:gd name="T13" fmla="*/ 119 h 176"/>
              <a:gd name="T14" fmla="*/ 45 w 144"/>
              <a:gd name="T15" fmla="*/ 96 h 176"/>
              <a:gd name="T16" fmla="*/ 36 w 144"/>
              <a:gd name="T17" fmla="*/ 128 h 176"/>
              <a:gd name="T18" fmla="*/ 43 w 144"/>
              <a:gd name="T19" fmla="*/ 117 h 176"/>
              <a:gd name="T20" fmla="*/ 55 w 144"/>
              <a:gd name="T21" fmla="*/ 113 h 176"/>
              <a:gd name="T22" fmla="*/ 54 w 144"/>
              <a:gd name="T23" fmla="*/ 99 h 176"/>
              <a:gd name="T24" fmla="*/ 45 w 144"/>
              <a:gd name="T25" fmla="*/ 111 h 176"/>
              <a:gd name="T26" fmla="*/ 43 w 144"/>
              <a:gd name="T27" fmla="*/ 102 h 176"/>
              <a:gd name="T28" fmla="*/ 51 w 144"/>
              <a:gd name="T29" fmla="*/ 106 h 176"/>
              <a:gd name="T30" fmla="*/ 104 w 144"/>
              <a:gd name="T31" fmla="*/ 0 h 176"/>
              <a:gd name="T32" fmla="*/ 0 w 144"/>
              <a:gd name="T33" fmla="*/ 16 h 176"/>
              <a:gd name="T34" fmla="*/ 16 w 144"/>
              <a:gd name="T35" fmla="*/ 176 h 176"/>
              <a:gd name="T36" fmla="*/ 144 w 144"/>
              <a:gd name="T37" fmla="*/ 160 h 176"/>
              <a:gd name="T38" fmla="*/ 104 w 144"/>
              <a:gd name="T39" fmla="*/ 0 h 176"/>
              <a:gd name="T40" fmla="*/ 128 w 144"/>
              <a:gd name="T41" fmla="*/ 168 h 176"/>
              <a:gd name="T42" fmla="*/ 8 w 144"/>
              <a:gd name="T43" fmla="*/ 160 h 176"/>
              <a:gd name="T44" fmla="*/ 16 w 144"/>
              <a:gd name="T45" fmla="*/ 8 h 176"/>
              <a:gd name="T46" fmla="*/ 88 w 144"/>
              <a:gd name="T47" fmla="*/ 48 h 176"/>
              <a:gd name="T48" fmla="*/ 136 w 144"/>
              <a:gd name="T49" fmla="*/ 56 h 176"/>
              <a:gd name="T50" fmla="*/ 96 w 144"/>
              <a:gd name="T51" fmla="*/ 48 h 176"/>
              <a:gd name="T52" fmla="*/ 100 w 144"/>
              <a:gd name="T53" fmla="*/ 8 h 176"/>
              <a:gd name="T54" fmla="*/ 96 w 144"/>
              <a:gd name="T55" fmla="*/ 48 h 176"/>
              <a:gd name="T56" fmla="*/ 84 w 144"/>
              <a:gd name="T57" fmla="*/ 128 h 176"/>
              <a:gd name="T58" fmla="*/ 106 w 144"/>
              <a:gd name="T59" fmla="*/ 124 h 176"/>
              <a:gd name="T60" fmla="*/ 105 w 144"/>
              <a:gd name="T61" fmla="*/ 99 h 176"/>
              <a:gd name="T62" fmla="*/ 84 w 144"/>
              <a:gd name="T63" fmla="*/ 97 h 176"/>
              <a:gd name="T64" fmla="*/ 93 w 144"/>
              <a:gd name="T65" fmla="*/ 123 h 176"/>
              <a:gd name="T66" fmla="*/ 91 w 144"/>
              <a:gd name="T67" fmla="*/ 102 h 176"/>
              <a:gd name="T68" fmla="*/ 103 w 144"/>
              <a:gd name="T69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76">
                <a:moveTo>
                  <a:pt x="72" y="109"/>
                </a:moveTo>
                <a:cubicBezTo>
                  <a:pt x="68" y="108"/>
                  <a:pt x="66" y="107"/>
                  <a:pt x="66" y="105"/>
                </a:cubicBezTo>
                <a:cubicBezTo>
                  <a:pt x="66" y="103"/>
                  <a:pt x="68" y="102"/>
                  <a:pt x="71" y="102"/>
                </a:cubicBezTo>
                <a:cubicBezTo>
                  <a:pt x="73" y="102"/>
                  <a:pt x="76" y="103"/>
                  <a:pt x="77" y="103"/>
                </a:cubicBezTo>
                <a:cubicBezTo>
                  <a:pt x="78" y="97"/>
                  <a:pt x="78" y="97"/>
                  <a:pt x="78" y="97"/>
                </a:cubicBezTo>
                <a:cubicBezTo>
                  <a:pt x="77" y="97"/>
                  <a:pt x="74" y="96"/>
                  <a:pt x="71" y="96"/>
                </a:cubicBezTo>
                <a:cubicBezTo>
                  <a:pt x="64" y="96"/>
                  <a:pt x="59" y="100"/>
                  <a:pt x="59" y="105"/>
                </a:cubicBezTo>
                <a:cubicBezTo>
                  <a:pt x="59" y="110"/>
                  <a:pt x="63" y="113"/>
                  <a:pt x="68" y="115"/>
                </a:cubicBezTo>
                <a:cubicBezTo>
                  <a:pt x="71" y="116"/>
                  <a:pt x="73" y="117"/>
                  <a:pt x="73" y="119"/>
                </a:cubicBezTo>
                <a:cubicBezTo>
                  <a:pt x="73" y="121"/>
                  <a:pt x="71" y="123"/>
                  <a:pt x="68" y="123"/>
                </a:cubicBezTo>
                <a:cubicBezTo>
                  <a:pt x="65" y="123"/>
                  <a:pt x="62" y="122"/>
                  <a:pt x="60" y="121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61" y="128"/>
                  <a:pt x="64" y="128"/>
                  <a:pt x="67" y="128"/>
                </a:cubicBezTo>
                <a:cubicBezTo>
                  <a:pt x="76" y="128"/>
                  <a:pt x="79" y="124"/>
                  <a:pt x="79" y="119"/>
                </a:cubicBezTo>
                <a:cubicBezTo>
                  <a:pt x="79" y="114"/>
                  <a:pt x="77" y="111"/>
                  <a:pt x="72" y="109"/>
                </a:cubicBezTo>
                <a:moveTo>
                  <a:pt x="45" y="96"/>
                </a:moveTo>
                <a:cubicBezTo>
                  <a:pt x="41" y="96"/>
                  <a:pt x="38" y="96"/>
                  <a:pt x="36" y="97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43" y="128"/>
                  <a:pt x="43" y="128"/>
                  <a:pt x="43" y="128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7"/>
                  <a:pt x="44" y="117"/>
                  <a:pt x="45" y="117"/>
                </a:cubicBezTo>
                <a:cubicBezTo>
                  <a:pt x="49" y="117"/>
                  <a:pt x="53" y="116"/>
                  <a:pt x="55" y="113"/>
                </a:cubicBezTo>
                <a:cubicBezTo>
                  <a:pt x="57" y="112"/>
                  <a:pt x="58" y="109"/>
                  <a:pt x="58" y="106"/>
                </a:cubicBezTo>
                <a:cubicBezTo>
                  <a:pt x="58" y="103"/>
                  <a:pt x="56" y="100"/>
                  <a:pt x="54" y="99"/>
                </a:cubicBezTo>
                <a:cubicBezTo>
                  <a:pt x="52" y="97"/>
                  <a:pt x="49" y="96"/>
                  <a:pt x="45" y="96"/>
                </a:cubicBezTo>
                <a:moveTo>
                  <a:pt x="45" y="111"/>
                </a:moveTo>
                <a:cubicBezTo>
                  <a:pt x="44" y="111"/>
                  <a:pt x="43" y="111"/>
                  <a:pt x="43" y="111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3" y="102"/>
                  <a:pt x="44" y="101"/>
                  <a:pt x="46" y="101"/>
                </a:cubicBezTo>
                <a:cubicBezTo>
                  <a:pt x="49" y="101"/>
                  <a:pt x="51" y="103"/>
                  <a:pt x="51" y="106"/>
                </a:cubicBezTo>
                <a:cubicBezTo>
                  <a:pt x="51" y="109"/>
                  <a:pt x="49" y="111"/>
                  <a:pt x="45" y="111"/>
                </a:cubicBezTo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84" y="97"/>
                </a:move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8"/>
                  <a:pt x="92" y="128"/>
                </a:cubicBezTo>
                <a:cubicBezTo>
                  <a:pt x="98" y="128"/>
                  <a:pt x="102" y="127"/>
                  <a:pt x="106" y="124"/>
                </a:cubicBezTo>
                <a:cubicBezTo>
                  <a:pt x="108" y="122"/>
                  <a:pt x="110" y="117"/>
                  <a:pt x="110" y="111"/>
                </a:cubicBezTo>
                <a:cubicBezTo>
                  <a:pt x="110" y="106"/>
                  <a:pt x="109" y="102"/>
                  <a:pt x="105" y="99"/>
                </a:cubicBezTo>
                <a:cubicBezTo>
                  <a:pt x="103" y="97"/>
                  <a:pt x="99" y="96"/>
                  <a:pt x="93" y="96"/>
                </a:cubicBezTo>
                <a:cubicBezTo>
                  <a:pt x="90" y="96"/>
                  <a:pt x="87" y="96"/>
                  <a:pt x="84" y="97"/>
                </a:cubicBezTo>
                <a:moveTo>
                  <a:pt x="103" y="112"/>
                </a:moveTo>
                <a:cubicBezTo>
                  <a:pt x="103" y="119"/>
                  <a:pt x="99" y="123"/>
                  <a:pt x="93" y="123"/>
                </a:cubicBezTo>
                <a:cubicBezTo>
                  <a:pt x="92" y="123"/>
                  <a:pt x="92" y="123"/>
                  <a:pt x="91" y="123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2" y="102"/>
                  <a:pt x="93" y="102"/>
                  <a:pt x="94" y="102"/>
                </a:cubicBezTo>
                <a:cubicBezTo>
                  <a:pt x="100" y="102"/>
                  <a:pt x="103" y="105"/>
                  <a:pt x="103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338"/>
          <p:cNvSpPr>
            <a:spLocks noEditPoints="1"/>
          </p:cNvSpPr>
          <p:nvPr/>
        </p:nvSpPr>
        <p:spPr bwMode="auto">
          <a:xfrm>
            <a:off x="4765706" y="4286050"/>
            <a:ext cx="274235" cy="335898"/>
          </a:xfrm>
          <a:custGeom>
            <a:avLst/>
            <a:gdLst>
              <a:gd name="T0" fmla="*/ 63 w 144"/>
              <a:gd name="T1" fmla="*/ 96 h 176"/>
              <a:gd name="T2" fmla="*/ 54 w 144"/>
              <a:gd name="T3" fmla="*/ 128 h 176"/>
              <a:gd name="T4" fmla="*/ 61 w 144"/>
              <a:gd name="T5" fmla="*/ 128 h 176"/>
              <a:gd name="T6" fmla="*/ 63 w 144"/>
              <a:gd name="T7" fmla="*/ 120 h 176"/>
              <a:gd name="T8" fmla="*/ 72 w 144"/>
              <a:gd name="T9" fmla="*/ 120 h 176"/>
              <a:gd name="T10" fmla="*/ 74 w 144"/>
              <a:gd name="T11" fmla="*/ 128 h 176"/>
              <a:gd name="T12" fmla="*/ 81 w 144"/>
              <a:gd name="T13" fmla="*/ 128 h 176"/>
              <a:gd name="T14" fmla="*/ 72 w 144"/>
              <a:gd name="T15" fmla="*/ 96 h 176"/>
              <a:gd name="T16" fmla="*/ 63 w 144"/>
              <a:gd name="T17" fmla="*/ 96 h 176"/>
              <a:gd name="T18" fmla="*/ 64 w 144"/>
              <a:gd name="T19" fmla="*/ 114 h 176"/>
              <a:gd name="T20" fmla="*/ 66 w 144"/>
              <a:gd name="T21" fmla="*/ 108 h 176"/>
              <a:gd name="T22" fmla="*/ 67 w 144"/>
              <a:gd name="T23" fmla="*/ 102 h 176"/>
              <a:gd name="T24" fmla="*/ 67 w 144"/>
              <a:gd name="T25" fmla="*/ 102 h 176"/>
              <a:gd name="T26" fmla="*/ 69 w 144"/>
              <a:gd name="T27" fmla="*/ 108 h 176"/>
              <a:gd name="T28" fmla="*/ 71 w 144"/>
              <a:gd name="T29" fmla="*/ 114 h 176"/>
              <a:gd name="T30" fmla="*/ 64 w 144"/>
              <a:gd name="T31" fmla="*/ 114 h 176"/>
              <a:gd name="T32" fmla="*/ 104 w 144"/>
              <a:gd name="T33" fmla="*/ 0 h 176"/>
              <a:gd name="T34" fmla="*/ 16 w 144"/>
              <a:gd name="T35" fmla="*/ 0 h 176"/>
              <a:gd name="T36" fmla="*/ 0 w 144"/>
              <a:gd name="T37" fmla="*/ 16 h 176"/>
              <a:gd name="T38" fmla="*/ 0 w 144"/>
              <a:gd name="T39" fmla="*/ 160 h 176"/>
              <a:gd name="T40" fmla="*/ 16 w 144"/>
              <a:gd name="T41" fmla="*/ 176 h 176"/>
              <a:gd name="T42" fmla="*/ 128 w 144"/>
              <a:gd name="T43" fmla="*/ 176 h 176"/>
              <a:gd name="T44" fmla="*/ 144 w 144"/>
              <a:gd name="T45" fmla="*/ 160 h 176"/>
              <a:gd name="T46" fmla="*/ 144 w 144"/>
              <a:gd name="T47" fmla="*/ 44 h 176"/>
              <a:gd name="T48" fmla="*/ 104 w 144"/>
              <a:gd name="T49" fmla="*/ 0 h 176"/>
              <a:gd name="T50" fmla="*/ 136 w 144"/>
              <a:gd name="T51" fmla="*/ 160 h 176"/>
              <a:gd name="T52" fmla="*/ 128 w 144"/>
              <a:gd name="T53" fmla="*/ 168 h 176"/>
              <a:gd name="T54" fmla="*/ 16 w 144"/>
              <a:gd name="T55" fmla="*/ 168 h 176"/>
              <a:gd name="T56" fmla="*/ 8 w 144"/>
              <a:gd name="T57" fmla="*/ 160 h 176"/>
              <a:gd name="T58" fmla="*/ 8 w 144"/>
              <a:gd name="T59" fmla="*/ 16 h 176"/>
              <a:gd name="T60" fmla="*/ 16 w 144"/>
              <a:gd name="T61" fmla="*/ 8 h 176"/>
              <a:gd name="T62" fmla="*/ 88 w 144"/>
              <a:gd name="T63" fmla="*/ 8 h 176"/>
              <a:gd name="T64" fmla="*/ 88 w 144"/>
              <a:gd name="T65" fmla="*/ 48 h 176"/>
              <a:gd name="T66" fmla="*/ 96 w 144"/>
              <a:gd name="T67" fmla="*/ 56 h 176"/>
              <a:gd name="T68" fmla="*/ 136 w 144"/>
              <a:gd name="T69" fmla="*/ 56 h 176"/>
              <a:gd name="T70" fmla="*/ 136 w 144"/>
              <a:gd name="T71" fmla="*/ 160 h 176"/>
              <a:gd name="T72" fmla="*/ 96 w 144"/>
              <a:gd name="T73" fmla="*/ 48 h 176"/>
              <a:gd name="T74" fmla="*/ 96 w 144"/>
              <a:gd name="T75" fmla="*/ 8 h 176"/>
              <a:gd name="T76" fmla="*/ 100 w 144"/>
              <a:gd name="T77" fmla="*/ 8 h 176"/>
              <a:gd name="T78" fmla="*/ 136 w 144"/>
              <a:gd name="T79" fmla="*/ 48 h 176"/>
              <a:gd name="T80" fmla="*/ 96 w 144"/>
              <a:gd name="T81" fmla="*/ 48 h 176"/>
              <a:gd name="T82" fmla="*/ 84 w 144"/>
              <a:gd name="T83" fmla="*/ 128 h 176"/>
              <a:gd name="T84" fmla="*/ 91 w 144"/>
              <a:gd name="T85" fmla="*/ 128 h 176"/>
              <a:gd name="T86" fmla="*/ 91 w 144"/>
              <a:gd name="T87" fmla="*/ 96 h 176"/>
              <a:gd name="T88" fmla="*/ 84 w 144"/>
              <a:gd name="T89" fmla="*/ 96 h 176"/>
              <a:gd name="T90" fmla="*/ 84 w 144"/>
              <a:gd name="T91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76">
                <a:moveTo>
                  <a:pt x="63" y="96"/>
                </a:moveTo>
                <a:cubicBezTo>
                  <a:pt x="54" y="128"/>
                  <a:pt x="54" y="128"/>
                  <a:pt x="54" y="128"/>
                </a:cubicBezTo>
                <a:cubicBezTo>
                  <a:pt x="61" y="128"/>
                  <a:pt x="61" y="128"/>
                  <a:pt x="61" y="128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81" y="128"/>
                  <a:pt x="81" y="128"/>
                  <a:pt x="81" y="128"/>
                </a:cubicBezTo>
                <a:cubicBezTo>
                  <a:pt x="72" y="96"/>
                  <a:pt x="72" y="96"/>
                  <a:pt x="72" y="96"/>
                </a:cubicBezTo>
                <a:lnTo>
                  <a:pt x="63" y="96"/>
                </a:lnTo>
                <a:close/>
                <a:moveTo>
                  <a:pt x="64" y="114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6"/>
                  <a:pt x="67" y="104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8" y="104"/>
                  <a:pt x="68" y="106"/>
                  <a:pt x="69" y="108"/>
                </a:cubicBezTo>
                <a:cubicBezTo>
                  <a:pt x="71" y="114"/>
                  <a:pt x="71" y="114"/>
                  <a:pt x="71" y="114"/>
                </a:cubicBezTo>
                <a:lnTo>
                  <a:pt x="64" y="114"/>
                </a:lnTo>
                <a:close/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84" y="128"/>
                </a:moveTo>
                <a:cubicBezTo>
                  <a:pt x="91" y="128"/>
                  <a:pt x="91" y="128"/>
                  <a:pt x="91" y="128"/>
                </a:cubicBezTo>
                <a:cubicBezTo>
                  <a:pt x="91" y="96"/>
                  <a:pt x="91" y="96"/>
                  <a:pt x="91" y="96"/>
                </a:cubicBezTo>
                <a:cubicBezTo>
                  <a:pt x="84" y="96"/>
                  <a:pt x="84" y="96"/>
                  <a:pt x="84" y="96"/>
                </a:cubicBezTo>
                <a:lnTo>
                  <a:pt x="84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339"/>
          <p:cNvSpPr>
            <a:spLocks noEditPoints="1"/>
          </p:cNvSpPr>
          <p:nvPr/>
        </p:nvSpPr>
        <p:spPr bwMode="auto">
          <a:xfrm>
            <a:off x="5405047" y="4286050"/>
            <a:ext cx="274235" cy="335898"/>
          </a:xfrm>
          <a:custGeom>
            <a:avLst/>
            <a:gdLst>
              <a:gd name="T0" fmla="*/ 36 w 144"/>
              <a:gd name="T1" fmla="*/ 97 h 176"/>
              <a:gd name="T2" fmla="*/ 43 w 144"/>
              <a:gd name="T3" fmla="*/ 128 h 176"/>
              <a:gd name="T4" fmla="*/ 45 w 144"/>
              <a:gd name="T5" fmla="*/ 117 h 176"/>
              <a:gd name="T6" fmla="*/ 58 w 144"/>
              <a:gd name="T7" fmla="*/ 106 h 176"/>
              <a:gd name="T8" fmla="*/ 45 w 144"/>
              <a:gd name="T9" fmla="*/ 96 h 176"/>
              <a:gd name="T10" fmla="*/ 43 w 144"/>
              <a:gd name="T11" fmla="*/ 111 h 176"/>
              <a:gd name="T12" fmla="*/ 46 w 144"/>
              <a:gd name="T13" fmla="*/ 101 h 176"/>
              <a:gd name="T14" fmla="*/ 45 w 144"/>
              <a:gd name="T15" fmla="*/ 111 h 176"/>
              <a:gd name="T16" fmla="*/ 60 w 144"/>
              <a:gd name="T17" fmla="*/ 97 h 176"/>
              <a:gd name="T18" fmla="*/ 68 w 144"/>
              <a:gd name="T19" fmla="*/ 128 h 176"/>
              <a:gd name="T20" fmla="*/ 86 w 144"/>
              <a:gd name="T21" fmla="*/ 111 h 176"/>
              <a:gd name="T22" fmla="*/ 69 w 144"/>
              <a:gd name="T23" fmla="*/ 96 h 176"/>
              <a:gd name="T24" fmla="*/ 67 w 144"/>
              <a:gd name="T25" fmla="*/ 123 h 176"/>
              <a:gd name="T26" fmla="*/ 70 w 144"/>
              <a:gd name="T27" fmla="*/ 102 h 176"/>
              <a:gd name="T28" fmla="*/ 69 w 144"/>
              <a:gd name="T29" fmla="*/ 123 h 176"/>
              <a:gd name="T30" fmla="*/ 16 w 144"/>
              <a:gd name="T31" fmla="*/ 0 h 176"/>
              <a:gd name="T32" fmla="*/ 0 w 144"/>
              <a:gd name="T33" fmla="*/ 160 h 176"/>
              <a:gd name="T34" fmla="*/ 128 w 144"/>
              <a:gd name="T35" fmla="*/ 176 h 176"/>
              <a:gd name="T36" fmla="*/ 144 w 144"/>
              <a:gd name="T37" fmla="*/ 44 h 176"/>
              <a:gd name="T38" fmla="*/ 136 w 144"/>
              <a:gd name="T39" fmla="*/ 160 h 176"/>
              <a:gd name="T40" fmla="*/ 16 w 144"/>
              <a:gd name="T41" fmla="*/ 168 h 176"/>
              <a:gd name="T42" fmla="*/ 8 w 144"/>
              <a:gd name="T43" fmla="*/ 16 h 176"/>
              <a:gd name="T44" fmla="*/ 88 w 144"/>
              <a:gd name="T45" fmla="*/ 8 h 176"/>
              <a:gd name="T46" fmla="*/ 96 w 144"/>
              <a:gd name="T47" fmla="*/ 56 h 176"/>
              <a:gd name="T48" fmla="*/ 136 w 144"/>
              <a:gd name="T49" fmla="*/ 160 h 176"/>
              <a:gd name="T50" fmla="*/ 96 w 144"/>
              <a:gd name="T51" fmla="*/ 8 h 176"/>
              <a:gd name="T52" fmla="*/ 136 w 144"/>
              <a:gd name="T53" fmla="*/ 48 h 176"/>
              <a:gd name="T54" fmla="*/ 92 w 144"/>
              <a:gd name="T55" fmla="*/ 128 h 176"/>
              <a:gd name="T56" fmla="*/ 99 w 144"/>
              <a:gd name="T57" fmla="*/ 115 h 176"/>
              <a:gd name="T58" fmla="*/ 110 w 144"/>
              <a:gd name="T59" fmla="*/ 109 h 176"/>
              <a:gd name="T60" fmla="*/ 99 w 144"/>
              <a:gd name="T61" fmla="*/ 102 h 176"/>
              <a:gd name="T62" fmla="*/ 110 w 144"/>
              <a:gd name="T63" fmla="*/ 96 h 176"/>
              <a:gd name="T64" fmla="*/ 92 w 144"/>
              <a:gd name="T65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76">
                <a:moveTo>
                  <a:pt x="45" y="96"/>
                </a:moveTo>
                <a:cubicBezTo>
                  <a:pt x="41" y="96"/>
                  <a:pt x="38" y="96"/>
                  <a:pt x="36" y="97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43" y="128"/>
                  <a:pt x="43" y="128"/>
                  <a:pt x="43" y="128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4" y="117"/>
                  <a:pt x="44" y="117"/>
                  <a:pt x="45" y="117"/>
                </a:cubicBezTo>
                <a:cubicBezTo>
                  <a:pt x="49" y="117"/>
                  <a:pt x="53" y="116"/>
                  <a:pt x="55" y="113"/>
                </a:cubicBezTo>
                <a:cubicBezTo>
                  <a:pt x="57" y="112"/>
                  <a:pt x="58" y="109"/>
                  <a:pt x="58" y="106"/>
                </a:cubicBezTo>
                <a:cubicBezTo>
                  <a:pt x="58" y="103"/>
                  <a:pt x="56" y="100"/>
                  <a:pt x="54" y="99"/>
                </a:cubicBezTo>
                <a:cubicBezTo>
                  <a:pt x="52" y="97"/>
                  <a:pt x="49" y="96"/>
                  <a:pt x="45" y="96"/>
                </a:cubicBezTo>
                <a:moveTo>
                  <a:pt x="45" y="111"/>
                </a:moveTo>
                <a:cubicBezTo>
                  <a:pt x="44" y="111"/>
                  <a:pt x="43" y="111"/>
                  <a:pt x="43" y="111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3" y="102"/>
                  <a:pt x="44" y="101"/>
                  <a:pt x="46" y="101"/>
                </a:cubicBezTo>
                <a:cubicBezTo>
                  <a:pt x="49" y="101"/>
                  <a:pt x="51" y="103"/>
                  <a:pt x="51" y="106"/>
                </a:cubicBezTo>
                <a:cubicBezTo>
                  <a:pt x="51" y="109"/>
                  <a:pt x="49" y="111"/>
                  <a:pt x="45" y="111"/>
                </a:cubicBezTo>
                <a:moveTo>
                  <a:pt x="69" y="96"/>
                </a:moveTo>
                <a:cubicBezTo>
                  <a:pt x="66" y="96"/>
                  <a:pt x="63" y="96"/>
                  <a:pt x="60" y="97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2" y="128"/>
                  <a:pt x="64" y="128"/>
                  <a:pt x="68" y="128"/>
                </a:cubicBezTo>
                <a:cubicBezTo>
                  <a:pt x="74" y="128"/>
                  <a:pt x="78" y="127"/>
                  <a:pt x="82" y="124"/>
                </a:cubicBezTo>
                <a:cubicBezTo>
                  <a:pt x="84" y="122"/>
                  <a:pt x="86" y="117"/>
                  <a:pt x="86" y="111"/>
                </a:cubicBezTo>
                <a:cubicBezTo>
                  <a:pt x="86" y="106"/>
                  <a:pt x="85" y="102"/>
                  <a:pt x="81" y="99"/>
                </a:cubicBezTo>
                <a:cubicBezTo>
                  <a:pt x="79" y="97"/>
                  <a:pt x="75" y="96"/>
                  <a:pt x="69" y="96"/>
                </a:cubicBezTo>
                <a:moveTo>
                  <a:pt x="69" y="123"/>
                </a:moveTo>
                <a:cubicBezTo>
                  <a:pt x="68" y="123"/>
                  <a:pt x="68" y="123"/>
                  <a:pt x="67" y="12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8" y="102"/>
                  <a:pt x="69" y="102"/>
                  <a:pt x="70" y="102"/>
                </a:cubicBezTo>
                <a:cubicBezTo>
                  <a:pt x="76" y="102"/>
                  <a:pt x="79" y="105"/>
                  <a:pt x="79" y="112"/>
                </a:cubicBezTo>
                <a:cubicBezTo>
                  <a:pt x="79" y="119"/>
                  <a:pt x="75" y="123"/>
                  <a:pt x="69" y="123"/>
                </a:cubicBezTo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92" y="128"/>
                </a:moveTo>
                <a:cubicBezTo>
                  <a:pt x="99" y="128"/>
                  <a:pt x="99" y="128"/>
                  <a:pt x="99" y="128"/>
                </a:cubicBezTo>
                <a:cubicBezTo>
                  <a:pt x="99" y="115"/>
                  <a:pt x="99" y="115"/>
                  <a:pt x="9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09"/>
                  <a:pt x="110" y="109"/>
                  <a:pt x="110" y="109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92" y="96"/>
                  <a:pt x="92" y="96"/>
                  <a:pt x="92" y="96"/>
                </a:cubicBezTo>
                <a:lnTo>
                  <a:pt x="92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340"/>
          <p:cNvSpPr>
            <a:spLocks noEditPoints="1"/>
          </p:cNvSpPr>
          <p:nvPr/>
        </p:nvSpPr>
        <p:spPr bwMode="auto">
          <a:xfrm>
            <a:off x="6044389" y="4286050"/>
            <a:ext cx="274235" cy="335898"/>
          </a:xfrm>
          <a:custGeom>
            <a:avLst/>
            <a:gdLst>
              <a:gd name="T0" fmla="*/ 56 w 144"/>
              <a:gd name="T1" fmla="*/ 115 h 176"/>
              <a:gd name="T2" fmla="*/ 61 w 144"/>
              <a:gd name="T3" fmla="*/ 115 h 176"/>
              <a:gd name="T4" fmla="*/ 61 w 144"/>
              <a:gd name="T5" fmla="*/ 122 h 176"/>
              <a:gd name="T6" fmla="*/ 57 w 144"/>
              <a:gd name="T7" fmla="*/ 123 h 176"/>
              <a:gd name="T8" fmla="*/ 48 w 144"/>
              <a:gd name="T9" fmla="*/ 112 h 176"/>
              <a:gd name="T10" fmla="*/ 58 w 144"/>
              <a:gd name="T11" fmla="*/ 102 h 176"/>
              <a:gd name="T12" fmla="*/ 65 w 144"/>
              <a:gd name="T13" fmla="*/ 103 h 176"/>
              <a:gd name="T14" fmla="*/ 66 w 144"/>
              <a:gd name="T15" fmla="*/ 98 h 176"/>
              <a:gd name="T16" fmla="*/ 58 w 144"/>
              <a:gd name="T17" fmla="*/ 96 h 176"/>
              <a:gd name="T18" fmla="*/ 41 w 144"/>
              <a:gd name="T19" fmla="*/ 113 h 176"/>
              <a:gd name="T20" fmla="*/ 45 w 144"/>
              <a:gd name="T21" fmla="*/ 124 h 176"/>
              <a:gd name="T22" fmla="*/ 57 w 144"/>
              <a:gd name="T23" fmla="*/ 128 h 176"/>
              <a:gd name="T24" fmla="*/ 67 w 144"/>
              <a:gd name="T25" fmla="*/ 127 h 176"/>
              <a:gd name="T26" fmla="*/ 67 w 144"/>
              <a:gd name="T27" fmla="*/ 110 h 176"/>
              <a:gd name="T28" fmla="*/ 56 w 144"/>
              <a:gd name="T29" fmla="*/ 110 h 176"/>
              <a:gd name="T30" fmla="*/ 56 w 144"/>
              <a:gd name="T31" fmla="*/ 115 h 176"/>
              <a:gd name="T32" fmla="*/ 74 w 144"/>
              <a:gd name="T33" fmla="*/ 128 h 176"/>
              <a:gd name="T34" fmla="*/ 81 w 144"/>
              <a:gd name="T35" fmla="*/ 128 h 176"/>
              <a:gd name="T36" fmla="*/ 81 w 144"/>
              <a:gd name="T37" fmla="*/ 96 h 176"/>
              <a:gd name="T38" fmla="*/ 74 w 144"/>
              <a:gd name="T39" fmla="*/ 96 h 176"/>
              <a:gd name="T40" fmla="*/ 74 w 144"/>
              <a:gd name="T41" fmla="*/ 128 h 176"/>
              <a:gd name="T42" fmla="*/ 104 w 144"/>
              <a:gd name="T43" fmla="*/ 0 h 176"/>
              <a:gd name="T44" fmla="*/ 16 w 144"/>
              <a:gd name="T45" fmla="*/ 0 h 176"/>
              <a:gd name="T46" fmla="*/ 0 w 144"/>
              <a:gd name="T47" fmla="*/ 16 h 176"/>
              <a:gd name="T48" fmla="*/ 0 w 144"/>
              <a:gd name="T49" fmla="*/ 160 h 176"/>
              <a:gd name="T50" fmla="*/ 16 w 144"/>
              <a:gd name="T51" fmla="*/ 176 h 176"/>
              <a:gd name="T52" fmla="*/ 128 w 144"/>
              <a:gd name="T53" fmla="*/ 176 h 176"/>
              <a:gd name="T54" fmla="*/ 144 w 144"/>
              <a:gd name="T55" fmla="*/ 160 h 176"/>
              <a:gd name="T56" fmla="*/ 144 w 144"/>
              <a:gd name="T57" fmla="*/ 44 h 176"/>
              <a:gd name="T58" fmla="*/ 104 w 144"/>
              <a:gd name="T59" fmla="*/ 0 h 176"/>
              <a:gd name="T60" fmla="*/ 136 w 144"/>
              <a:gd name="T61" fmla="*/ 160 h 176"/>
              <a:gd name="T62" fmla="*/ 128 w 144"/>
              <a:gd name="T63" fmla="*/ 168 h 176"/>
              <a:gd name="T64" fmla="*/ 16 w 144"/>
              <a:gd name="T65" fmla="*/ 168 h 176"/>
              <a:gd name="T66" fmla="*/ 8 w 144"/>
              <a:gd name="T67" fmla="*/ 160 h 176"/>
              <a:gd name="T68" fmla="*/ 8 w 144"/>
              <a:gd name="T69" fmla="*/ 16 h 176"/>
              <a:gd name="T70" fmla="*/ 16 w 144"/>
              <a:gd name="T71" fmla="*/ 8 h 176"/>
              <a:gd name="T72" fmla="*/ 88 w 144"/>
              <a:gd name="T73" fmla="*/ 8 h 176"/>
              <a:gd name="T74" fmla="*/ 88 w 144"/>
              <a:gd name="T75" fmla="*/ 48 h 176"/>
              <a:gd name="T76" fmla="*/ 96 w 144"/>
              <a:gd name="T77" fmla="*/ 56 h 176"/>
              <a:gd name="T78" fmla="*/ 136 w 144"/>
              <a:gd name="T79" fmla="*/ 56 h 176"/>
              <a:gd name="T80" fmla="*/ 136 w 144"/>
              <a:gd name="T81" fmla="*/ 160 h 176"/>
              <a:gd name="T82" fmla="*/ 96 w 144"/>
              <a:gd name="T83" fmla="*/ 48 h 176"/>
              <a:gd name="T84" fmla="*/ 96 w 144"/>
              <a:gd name="T85" fmla="*/ 8 h 176"/>
              <a:gd name="T86" fmla="*/ 100 w 144"/>
              <a:gd name="T87" fmla="*/ 8 h 176"/>
              <a:gd name="T88" fmla="*/ 136 w 144"/>
              <a:gd name="T89" fmla="*/ 48 h 176"/>
              <a:gd name="T90" fmla="*/ 96 w 144"/>
              <a:gd name="T91" fmla="*/ 48 h 176"/>
              <a:gd name="T92" fmla="*/ 86 w 144"/>
              <a:gd name="T93" fmla="*/ 128 h 176"/>
              <a:gd name="T94" fmla="*/ 93 w 144"/>
              <a:gd name="T95" fmla="*/ 128 h 176"/>
              <a:gd name="T96" fmla="*/ 93 w 144"/>
              <a:gd name="T97" fmla="*/ 115 h 176"/>
              <a:gd name="T98" fmla="*/ 104 w 144"/>
              <a:gd name="T99" fmla="*/ 115 h 176"/>
              <a:gd name="T100" fmla="*/ 104 w 144"/>
              <a:gd name="T101" fmla="*/ 109 h 176"/>
              <a:gd name="T102" fmla="*/ 93 w 144"/>
              <a:gd name="T103" fmla="*/ 109 h 176"/>
              <a:gd name="T104" fmla="*/ 93 w 144"/>
              <a:gd name="T105" fmla="*/ 102 h 176"/>
              <a:gd name="T106" fmla="*/ 104 w 144"/>
              <a:gd name="T107" fmla="*/ 102 h 176"/>
              <a:gd name="T108" fmla="*/ 104 w 144"/>
              <a:gd name="T109" fmla="*/ 96 h 176"/>
              <a:gd name="T110" fmla="*/ 86 w 144"/>
              <a:gd name="T111" fmla="*/ 96 h 176"/>
              <a:gd name="T112" fmla="*/ 86 w 144"/>
              <a:gd name="T113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4" h="176">
                <a:moveTo>
                  <a:pt x="56" y="115"/>
                </a:moveTo>
                <a:cubicBezTo>
                  <a:pt x="61" y="115"/>
                  <a:pt x="61" y="115"/>
                  <a:pt x="61" y="115"/>
                </a:cubicBezTo>
                <a:cubicBezTo>
                  <a:pt x="61" y="122"/>
                  <a:pt x="61" y="122"/>
                  <a:pt x="61" y="122"/>
                </a:cubicBezTo>
                <a:cubicBezTo>
                  <a:pt x="60" y="122"/>
                  <a:pt x="59" y="123"/>
                  <a:pt x="57" y="123"/>
                </a:cubicBezTo>
                <a:cubicBezTo>
                  <a:pt x="52" y="123"/>
                  <a:pt x="48" y="119"/>
                  <a:pt x="48" y="112"/>
                </a:cubicBezTo>
                <a:cubicBezTo>
                  <a:pt x="48" y="105"/>
                  <a:pt x="52" y="102"/>
                  <a:pt x="58" y="102"/>
                </a:cubicBezTo>
                <a:cubicBezTo>
                  <a:pt x="61" y="102"/>
                  <a:pt x="63" y="102"/>
                  <a:pt x="65" y="103"/>
                </a:cubicBezTo>
                <a:cubicBezTo>
                  <a:pt x="66" y="98"/>
                  <a:pt x="66" y="98"/>
                  <a:pt x="66" y="98"/>
                </a:cubicBezTo>
                <a:cubicBezTo>
                  <a:pt x="65" y="97"/>
                  <a:pt x="62" y="96"/>
                  <a:pt x="58" y="96"/>
                </a:cubicBezTo>
                <a:cubicBezTo>
                  <a:pt x="48" y="96"/>
                  <a:pt x="41" y="102"/>
                  <a:pt x="41" y="113"/>
                </a:cubicBezTo>
                <a:cubicBezTo>
                  <a:pt x="41" y="117"/>
                  <a:pt x="42" y="121"/>
                  <a:pt x="45" y="124"/>
                </a:cubicBezTo>
                <a:cubicBezTo>
                  <a:pt x="48" y="127"/>
                  <a:pt x="52" y="128"/>
                  <a:pt x="57" y="128"/>
                </a:cubicBezTo>
                <a:cubicBezTo>
                  <a:pt x="61" y="128"/>
                  <a:pt x="65" y="127"/>
                  <a:pt x="67" y="127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56" y="110"/>
                  <a:pt x="56" y="110"/>
                  <a:pt x="56" y="110"/>
                </a:cubicBezTo>
                <a:lnTo>
                  <a:pt x="56" y="115"/>
                </a:lnTo>
                <a:close/>
                <a:moveTo>
                  <a:pt x="74" y="128"/>
                </a:moveTo>
                <a:cubicBezTo>
                  <a:pt x="81" y="128"/>
                  <a:pt x="81" y="128"/>
                  <a:pt x="81" y="128"/>
                </a:cubicBezTo>
                <a:cubicBezTo>
                  <a:pt x="81" y="96"/>
                  <a:pt x="81" y="96"/>
                  <a:pt x="81" y="96"/>
                </a:cubicBezTo>
                <a:cubicBezTo>
                  <a:pt x="74" y="96"/>
                  <a:pt x="74" y="96"/>
                  <a:pt x="74" y="96"/>
                </a:cubicBezTo>
                <a:lnTo>
                  <a:pt x="74" y="128"/>
                </a:lnTo>
                <a:close/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86" y="128"/>
                </a:moveTo>
                <a:cubicBezTo>
                  <a:pt x="93" y="128"/>
                  <a:pt x="93" y="128"/>
                  <a:pt x="93" y="128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3" y="102"/>
                  <a:pt x="93" y="102"/>
                  <a:pt x="93" y="102"/>
                </a:cubicBezTo>
                <a:cubicBezTo>
                  <a:pt x="104" y="102"/>
                  <a:pt x="104" y="102"/>
                  <a:pt x="104" y="102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86" y="96"/>
                  <a:pt x="86" y="96"/>
                  <a:pt x="86" y="96"/>
                </a:cubicBezTo>
                <a:lnTo>
                  <a:pt x="86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341"/>
          <p:cNvSpPr>
            <a:spLocks noEditPoints="1"/>
          </p:cNvSpPr>
          <p:nvPr/>
        </p:nvSpPr>
        <p:spPr bwMode="auto">
          <a:xfrm>
            <a:off x="6683730" y="4286050"/>
            <a:ext cx="272613" cy="335898"/>
          </a:xfrm>
          <a:custGeom>
            <a:avLst/>
            <a:gdLst>
              <a:gd name="T0" fmla="*/ 39 w 144"/>
              <a:gd name="T1" fmla="*/ 123 h 176"/>
              <a:gd name="T2" fmla="*/ 35 w 144"/>
              <a:gd name="T3" fmla="*/ 128 h 176"/>
              <a:gd name="T4" fmla="*/ 51 w 144"/>
              <a:gd name="T5" fmla="*/ 116 h 176"/>
              <a:gd name="T6" fmla="*/ 44 w 144"/>
              <a:gd name="T7" fmla="*/ 96 h 176"/>
              <a:gd name="T8" fmla="*/ 104 w 144"/>
              <a:gd name="T9" fmla="*/ 0 h 176"/>
              <a:gd name="T10" fmla="*/ 0 w 144"/>
              <a:gd name="T11" fmla="*/ 16 h 176"/>
              <a:gd name="T12" fmla="*/ 16 w 144"/>
              <a:gd name="T13" fmla="*/ 176 h 176"/>
              <a:gd name="T14" fmla="*/ 144 w 144"/>
              <a:gd name="T15" fmla="*/ 160 h 176"/>
              <a:gd name="T16" fmla="*/ 104 w 144"/>
              <a:gd name="T17" fmla="*/ 0 h 176"/>
              <a:gd name="T18" fmla="*/ 128 w 144"/>
              <a:gd name="T19" fmla="*/ 168 h 176"/>
              <a:gd name="T20" fmla="*/ 8 w 144"/>
              <a:gd name="T21" fmla="*/ 160 h 176"/>
              <a:gd name="T22" fmla="*/ 16 w 144"/>
              <a:gd name="T23" fmla="*/ 8 h 176"/>
              <a:gd name="T24" fmla="*/ 88 w 144"/>
              <a:gd name="T25" fmla="*/ 48 h 176"/>
              <a:gd name="T26" fmla="*/ 136 w 144"/>
              <a:gd name="T27" fmla="*/ 56 h 176"/>
              <a:gd name="T28" fmla="*/ 96 w 144"/>
              <a:gd name="T29" fmla="*/ 48 h 176"/>
              <a:gd name="T30" fmla="*/ 100 w 144"/>
              <a:gd name="T31" fmla="*/ 8 h 176"/>
              <a:gd name="T32" fmla="*/ 96 w 144"/>
              <a:gd name="T33" fmla="*/ 48 h 176"/>
              <a:gd name="T34" fmla="*/ 85 w 144"/>
              <a:gd name="T35" fmla="*/ 124 h 176"/>
              <a:gd name="T36" fmla="*/ 107 w 144"/>
              <a:gd name="T37" fmla="*/ 127 h 176"/>
              <a:gd name="T38" fmla="*/ 96 w 144"/>
              <a:gd name="T39" fmla="*/ 110 h 176"/>
              <a:gd name="T40" fmla="*/ 101 w 144"/>
              <a:gd name="T41" fmla="*/ 115 h 176"/>
              <a:gd name="T42" fmla="*/ 97 w 144"/>
              <a:gd name="T43" fmla="*/ 123 h 176"/>
              <a:gd name="T44" fmla="*/ 98 w 144"/>
              <a:gd name="T45" fmla="*/ 102 h 176"/>
              <a:gd name="T46" fmla="*/ 106 w 144"/>
              <a:gd name="T47" fmla="*/ 98 h 176"/>
              <a:gd name="T48" fmla="*/ 81 w 144"/>
              <a:gd name="T49" fmla="*/ 113 h 176"/>
              <a:gd name="T50" fmla="*/ 58 w 144"/>
              <a:gd name="T51" fmla="*/ 97 h 176"/>
              <a:gd name="T52" fmla="*/ 65 w 144"/>
              <a:gd name="T53" fmla="*/ 128 h 176"/>
              <a:gd name="T54" fmla="*/ 67 w 144"/>
              <a:gd name="T55" fmla="*/ 117 h 176"/>
              <a:gd name="T56" fmla="*/ 80 w 144"/>
              <a:gd name="T57" fmla="*/ 106 h 176"/>
              <a:gd name="T58" fmla="*/ 67 w 144"/>
              <a:gd name="T59" fmla="*/ 96 h 176"/>
              <a:gd name="T60" fmla="*/ 65 w 144"/>
              <a:gd name="T61" fmla="*/ 111 h 176"/>
              <a:gd name="T62" fmla="*/ 68 w 144"/>
              <a:gd name="T63" fmla="*/ 101 h 176"/>
              <a:gd name="T64" fmla="*/ 67 w 144"/>
              <a:gd name="T65" fmla="*/ 11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76">
                <a:moveTo>
                  <a:pt x="44" y="116"/>
                </a:moveTo>
                <a:cubicBezTo>
                  <a:pt x="44" y="121"/>
                  <a:pt x="42" y="123"/>
                  <a:pt x="39" y="123"/>
                </a:cubicBezTo>
                <a:cubicBezTo>
                  <a:pt x="38" y="123"/>
                  <a:pt x="37" y="122"/>
                  <a:pt x="36" y="122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7" y="128"/>
                  <a:pt x="39" y="129"/>
                  <a:pt x="40" y="129"/>
                </a:cubicBezTo>
                <a:cubicBezTo>
                  <a:pt x="47" y="129"/>
                  <a:pt x="51" y="125"/>
                  <a:pt x="51" y="116"/>
                </a:cubicBezTo>
                <a:cubicBezTo>
                  <a:pt x="51" y="96"/>
                  <a:pt x="51" y="96"/>
                  <a:pt x="51" y="96"/>
                </a:cubicBezTo>
                <a:cubicBezTo>
                  <a:pt x="44" y="96"/>
                  <a:pt x="44" y="96"/>
                  <a:pt x="44" y="96"/>
                </a:cubicBezTo>
                <a:lnTo>
                  <a:pt x="44" y="116"/>
                </a:lnTo>
                <a:close/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  <a:moveTo>
                  <a:pt x="81" y="113"/>
                </a:moveTo>
                <a:cubicBezTo>
                  <a:pt x="81" y="117"/>
                  <a:pt x="82" y="121"/>
                  <a:pt x="85" y="124"/>
                </a:cubicBezTo>
                <a:cubicBezTo>
                  <a:pt x="88" y="127"/>
                  <a:pt x="92" y="128"/>
                  <a:pt x="97" y="128"/>
                </a:cubicBezTo>
                <a:cubicBezTo>
                  <a:pt x="101" y="128"/>
                  <a:pt x="105" y="127"/>
                  <a:pt x="107" y="127"/>
                </a:cubicBezTo>
                <a:cubicBezTo>
                  <a:pt x="107" y="110"/>
                  <a:pt x="107" y="110"/>
                  <a:pt x="107" y="110"/>
                </a:cubicBezTo>
                <a:cubicBezTo>
                  <a:pt x="96" y="110"/>
                  <a:pt x="96" y="110"/>
                  <a:pt x="96" y="110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101" y="115"/>
                  <a:pt x="101" y="115"/>
                  <a:pt x="101" y="115"/>
                </a:cubicBezTo>
                <a:cubicBezTo>
                  <a:pt x="101" y="122"/>
                  <a:pt x="101" y="122"/>
                  <a:pt x="101" y="122"/>
                </a:cubicBezTo>
                <a:cubicBezTo>
                  <a:pt x="100" y="122"/>
                  <a:pt x="99" y="123"/>
                  <a:pt x="97" y="123"/>
                </a:cubicBezTo>
                <a:cubicBezTo>
                  <a:pt x="92" y="123"/>
                  <a:pt x="88" y="119"/>
                  <a:pt x="88" y="112"/>
                </a:cubicBezTo>
                <a:cubicBezTo>
                  <a:pt x="88" y="105"/>
                  <a:pt x="92" y="102"/>
                  <a:pt x="98" y="102"/>
                </a:cubicBezTo>
                <a:cubicBezTo>
                  <a:pt x="101" y="102"/>
                  <a:pt x="103" y="102"/>
                  <a:pt x="105" y="103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5" y="97"/>
                  <a:pt x="102" y="96"/>
                  <a:pt x="98" y="96"/>
                </a:cubicBezTo>
                <a:cubicBezTo>
                  <a:pt x="88" y="96"/>
                  <a:pt x="81" y="102"/>
                  <a:pt x="81" y="113"/>
                </a:cubicBezTo>
                <a:moveTo>
                  <a:pt x="67" y="96"/>
                </a:moveTo>
                <a:cubicBezTo>
                  <a:pt x="63" y="96"/>
                  <a:pt x="60" y="96"/>
                  <a:pt x="58" y="97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65" y="128"/>
                  <a:pt x="65" y="128"/>
                  <a:pt x="65" y="12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6" y="117"/>
                  <a:pt x="66" y="117"/>
                  <a:pt x="67" y="117"/>
                </a:cubicBezTo>
                <a:cubicBezTo>
                  <a:pt x="71" y="117"/>
                  <a:pt x="75" y="116"/>
                  <a:pt x="77" y="113"/>
                </a:cubicBezTo>
                <a:cubicBezTo>
                  <a:pt x="79" y="112"/>
                  <a:pt x="80" y="109"/>
                  <a:pt x="80" y="106"/>
                </a:cubicBezTo>
                <a:cubicBezTo>
                  <a:pt x="80" y="103"/>
                  <a:pt x="78" y="100"/>
                  <a:pt x="76" y="99"/>
                </a:cubicBezTo>
                <a:cubicBezTo>
                  <a:pt x="74" y="97"/>
                  <a:pt x="71" y="96"/>
                  <a:pt x="67" y="96"/>
                </a:cubicBezTo>
                <a:moveTo>
                  <a:pt x="67" y="111"/>
                </a:moveTo>
                <a:cubicBezTo>
                  <a:pt x="66" y="111"/>
                  <a:pt x="65" y="111"/>
                  <a:pt x="65" y="111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5" y="102"/>
                  <a:pt x="66" y="101"/>
                  <a:pt x="68" y="101"/>
                </a:cubicBezTo>
                <a:cubicBezTo>
                  <a:pt x="71" y="101"/>
                  <a:pt x="73" y="103"/>
                  <a:pt x="73" y="106"/>
                </a:cubicBezTo>
                <a:cubicBezTo>
                  <a:pt x="73" y="109"/>
                  <a:pt x="71" y="111"/>
                  <a:pt x="67" y="11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342"/>
          <p:cNvSpPr>
            <a:spLocks noEditPoints="1"/>
          </p:cNvSpPr>
          <p:nvPr/>
        </p:nvSpPr>
        <p:spPr bwMode="auto">
          <a:xfrm>
            <a:off x="7323071" y="4286050"/>
            <a:ext cx="272613" cy="335898"/>
          </a:xfrm>
          <a:custGeom>
            <a:avLst/>
            <a:gdLst>
              <a:gd name="T0" fmla="*/ 75 w 144"/>
              <a:gd name="T1" fmla="*/ 119 h 176"/>
              <a:gd name="T2" fmla="*/ 70 w 144"/>
              <a:gd name="T3" fmla="*/ 108 h 176"/>
              <a:gd name="T4" fmla="*/ 56 w 144"/>
              <a:gd name="T5" fmla="*/ 96 h 176"/>
              <a:gd name="T6" fmla="*/ 62 w 144"/>
              <a:gd name="T7" fmla="*/ 128 h 176"/>
              <a:gd name="T8" fmla="*/ 62 w 144"/>
              <a:gd name="T9" fmla="*/ 105 h 176"/>
              <a:gd name="T10" fmla="*/ 67 w 144"/>
              <a:gd name="T11" fmla="*/ 116 h 176"/>
              <a:gd name="T12" fmla="*/ 81 w 144"/>
              <a:gd name="T13" fmla="*/ 128 h 176"/>
              <a:gd name="T14" fmla="*/ 75 w 144"/>
              <a:gd name="T15" fmla="*/ 96 h 176"/>
              <a:gd name="T16" fmla="*/ 41 w 144"/>
              <a:gd name="T17" fmla="*/ 96 h 176"/>
              <a:gd name="T18" fmla="*/ 32 w 144"/>
              <a:gd name="T19" fmla="*/ 128 h 176"/>
              <a:gd name="T20" fmla="*/ 39 w 144"/>
              <a:gd name="T21" fmla="*/ 117 h 176"/>
              <a:gd name="T22" fmla="*/ 51 w 144"/>
              <a:gd name="T23" fmla="*/ 113 h 176"/>
              <a:gd name="T24" fmla="*/ 50 w 144"/>
              <a:gd name="T25" fmla="*/ 99 h 176"/>
              <a:gd name="T26" fmla="*/ 41 w 144"/>
              <a:gd name="T27" fmla="*/ 111 h 176"/>
              <a:gd name="T28" fmla="*/ 39 w 144"/>
              <a:gd name="T29" fmla="*/ 102 h 176"/>
              <a:gd name="T30" fmla="*/ 47 w 144"/>
              <a:gd name="T31" fmla="*/ 106 h 176"/>
              <a:gd name="T32" fmla="*/ 87 w 144"/>
              <a:gd name="T33" fmla="*/ 113 h 176"/>
              <a:gd name="T34" fmla="*/ 103 w 144"/>
              <a:gd name="T35" fmla="*/ 128 h 176"/>
              <a:gd name="T36" fmla="*/ 113 w 144"/>
              <a:gd name="T37" fmla="*/ 110 h 176"/>
              <a:gd name="T38" fmla="*/ 102 w 144"/>
              <a:gd name="T39" fmla="*/ 115 h 176"/>
              <a:gd name="T40" fmla="*/ 107 w 144"/>
              <a:gd name="T41" fmla="*/ 122 h 176"/>
              <a:gd name="T42" fmla="*/ 94 w 144"/>
              <a:gd name="T43" fmla="*/ 112 h 176"/>
              <a:gd name="T44" fmla="*/ 111 w 144"/>
              <a:gd name="T45" fmla="*/ 103 h 176"/>
              <a:gd name="T46" fmla="*/ 104 w 144"/>
              <a:gd name="T47" fmla="*/ 96 h 176"/>
              <a:gd name="T48" fmla="*/ 104 w 144"/>
              <a:gd name="T49" fmla="*/ 0 h 176"/>
              <a:gd name="T50" fmla="*/ 0 w 144"/>
              <a:gd name="T51" fmla="*/ 16 h 176"/>
              <a:gd name="T52" fmla="*/ 16 w 144"/>
              <a:gd name="T53" fmla="*/ 176 h 176"/>
              <a:gd name="T54" fmla="*/ 144 w 144"/>
              <a:gd name="T55" fmla="*/ 160 h 176"/>
              <a:gd name="T56" fmla="*/ 104 w 144"/>
              <a:gd name="T57" fmla="*/ 0 h 176"/>
              <a:gd name="T58" fmla="*/ 128 w 144"/>
              <a:gd name="T59" fmla="*/ 168 h 176"/>
              <a:gd name="T60" fmla="*/ 8 w 144"/>
              <a:gd name="T61" fmla="*/ 160 h 176"/>
              <a:gd name="T62" fmla="*/ 16 w 144"/>
              <a:gd name="T63" fmla="*/ 8 h 176"/>
              <a:gd name="T64" fmla="*/ 88 w 144"/>
              <a:gd name="T65" fmla="*/ 48 h 176"/>
              <a:gd name="T66" fmla="*/ 136 w 144"/>
              <a:gd name="T67" fmla="*/ 56 h 176"/>
              <a:gd name="T68" fmla="*/ 96 w 144"/>
              <a:gd name="T69" fmla="*/ 48 h 176"/>
              <a:gd name="T70" fmla="*/ 100 w 144"/>
              <a:gd name="T71" fmla="*/ 8 h 176"/>
              <a:gd name="T72" fmla="*/ 96 w 144"/>
              <a:gd name="T7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76">
                <a:moveTo>
                  <a:pt x="75" y="106"/>
                </a:moveTo>
                <a:cubicBezTo>
                  <a:pt x="75" y="110"/>
                  <a:pt x="75" y="115"/>
                  <a:pt x="75" y="119"/>
                </a:cubicBezTo>
                <a:cubicBezTo>
                  <a:pt x="75" y="119"/>
                  <a:pt x="75" y="119"/>
                  <a:pt x="75" y="119"/>
                </a:cubicBezTo>
                <a:cubicBezTo>
                  <a:pt x="74" y="115"/>
                  <a:pt x="72" y="111"/>
                  <a:pt x="70" y="108"/>
                </a:cubicBezTo>
                <a:cubicBezTo>
                  <a:pt x="64" y="96"/>
                  <a:pt x="64" y="96"/>
                  <a:pt x="64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2" y="113"/>
                  <a:pt x="62" y="109"/>
                  <a:pt x="62" y="105"/>
                </a:cubicBezTo>
                <a:cubicBezTo>
                  <a:pt x="62" y="105"/>
                  <a:pt x="62" y="105"/>
                  <a:pt x="62" y="105"/>
                </a:cubicBezTo>
                <a:cubicBezTo>
                  <a:pt x="64" y="108"/>
                  <a:pt x="66" y="112"/>
                  <a:pt x="67" y="116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81" y="128"/>
                  <a:pt x="81" y="128"/>
                  <a:pt x="81" y="128"/>
                </a:cubicBezTo>
                <a:cubicBezTo>
                  <a:pt x="81" y="96"/>
                  <a:pt x="81" y="96"/>
                  <a:pt x="81" y="96"/>
                </a:cubicBezTo>
                <a:cubicBezTo>
                  <a:pt x="75" y="96"/>
                  <a:pt x="75" y="96"/>
                  <a:pt x="75" y="96"/>
                </a:cubicBezTo>
                <a:lnTo>
                  <a:pt x="75" y="106"/>
                </a:lnTo>
                <a:close/>
                <a:moveTo>
                  <a:pt x="41" y="96"/>
                </a:moveTo>
                <a:cubicBezTo>
                  <a:pt x="37" y="96"/>
                  <a:pt x="34" y="96"/>
                  <a:pt x="32" y="97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7"/>
                  <a:pt x="39" y="117"/>
                  <a:pt x="39" y="117"/>
                </a:cubicBezTo>
                <a:cubicBezTo>
                  <a:pt x="40" y="117"/>
                  <a:pt x="40" y="117"/>
                  <a:pt x="41" y="117"/>
                </a:cubicBezTo>
                <a:cubicBezTo>
                  <a:pt x="45" y="117"/>
                  <a:pt x="49" y="116"/>
                  <a:pt x="51" y="113"/>
                </a:cubicBezTo>
                <a:cubicBezTo>
                  <a:pt x="53" y="112"/>
                  <a:pt x="54" y="109"/>
                  <a:pt x="54" y="106"/>
                </a:cubicBezTo>
                <a:cubicBezTo>
                  <a:pt x="54" y="103"/>
                  <a:pt x="52" y="100"/>
                  <a:pt x="50" y="99"/>
                </a:cubicBezTo>
                <a:cubicBezTo>
                  <a:pt x="48" y="97"/>
                  <a:pt x="45" y="96"/>
                  <a:pt x="41" y="96"/>
                </a:cubicBezTo>
                <a:moveTo>
                  <a:pt x="41" y="111"/>
                </a:moveTo>
                <a:cubicBezTo>
                  <a:pt x="40" y="111"/>
                  <a:pt x="39" y="111"/>
                  <a:pt x="39" y="111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39" y="102"/>
                  <a:pt x="40" y="101"/>
                  <a:pt x="42" y="101"/>
                </a:cubicBezTo>
                <a:cubicBezTo>
                  <a:pt x="45" y="101"/>
                  <a:pt x="47" y="103"/>
                  <a:pt x="47" y="106"/>
                </a:cubicBezTo>
                <a:cubicBezTo>
                  <a:pt x="47" y="109"/>
                  <a:pt x="45" y="111"/>
                  <a:pt x="41" y="111"/>
                </a:cubicBezTo>
                <a:moveTo>
                  <a:pt x="87" y="113"/>
                </a:moveTo>
                <a:cubicBezTo>
                  <a:pt x="87" y="117"/>
                  <a:pt x="88" y="121"/>
                  <a:pt x="91" y="124"/>
                </a:cubicBezTo>
                <a:cubicBezTo>
                  <a:pt x="94" y="127"/>
                  <a:pt x="98" y="128"/>
                  <a:pt x="103" y="128"/>
                </a:cubicBezTo>
                <a:cubicBezTo>
                  <a:pt x="107" y="128"/>
                  <a:pt x="111" y="127"/>
                  <a:pt x="113" y="127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02" y="110"/>
                  <a:pt x="102" y="110"/>
                  <a:pt x="102" y="110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6" y="122"/>
                  <a:pt x="105" y="123"/>
                  <a:pt x="103" y="123"/>
                </a:cubicBezTo>
                <a:cubicBezTo>
                  <a:pt x="98" y="123"/>
                  <a:pt x="94" y="119"/>
                  <a:pt x="94" y="112"/>
                </a:cubicBezTo>
                <a:cubicBezTo>
                  <a:pt x="94" y="105"/>
                  <a:pt x="98" y="102"/>
                  <a:pt x="104" y="102"/>
                </a:cubicBezTo>
                <a:cubicBezTo>
                  <a:pt x="107" y="102"/>
                  <a:pt x="109" y="102"/>
                  <a:pt x="111" y="103"/>
                </a:cubicBezTo>
                <a:cubicBezTo>
                  <a:pt x="112" y="98"/>
                  <a:pt x="112" y="98"/>
                  <a:pt x="112" y="98"/>
                </a:cubicBezTo>
                <a:cubicBezTo>
                  <a:pt x="111" y="97"/>
                  <a:pt x="108" y="96"/>
                  <a:pt x="104" y="96"/>
                </a:cubicBezTo>
                <a:cubicBezTo>
                  <a:pt x="94" y="96"/>
                  <a:pt x="87" y="102"/>
                  <a:pt x="87" y="113"/>
                </a:cubicBezTo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4"/>
                  <a:pt x="144" y="44"/>
                  <a:pt x="144" y="44"/>
                </a:cubicBezTo>
                <a:lnTo>
                  <a:pt x="104" y="0"/>
                </a:lnTo>
                <a:close/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52"/>
                  <a:pt x="92" y="56"/>
                  <a:pt x="96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160"/>
                </a:lnTo>
                <a:close/>
                <a:moveTo>
                  <a:pt x="96" y="48"/>
                </a:moveTo>
                <a:cubicBezTo>
                  <a:pt x="96" y="8"/>
                  <a:pt x="96" y="8"/>
                  <a:pt x="96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36" y="48"/>
                  <a:pt x="136" y="48"/>
                  <a:pt x="136" y="48"/>
                </a:cubicBezTo>
                <a:lnTo>
                  <a:pt x="96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0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3949396" y="411510"/>
            <a:ext cx="1245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Location</a:t>
            </a:r>
            <a:endParaRPr lang="uk-UA" sz="2400" dirty="0"/>
          </a:p>
        </p:txBody>
      </p:sp>
      <p:sp>
        <p:nvSpPr>
          <p:cNvPr id="116" name="Freeform 343"/>
          <p:cNvSpPr>
            <a:spLocks noEditPoints="1"/>
          </p:cNvSpPr>
          <p:nvPr/>
        </p:nvSpPr>
        <p:spPr bwMode="auto">
          <a:xfrm>
            <a:off x="1574073" y="1092001"/>
            <a:ext cx="243404" cy="334275"/>
          </a:xfrm>
          <a:custGeom>
            <a:avLst/>
            <a:gdLst>
              <a:gd name="T0" fmla="*/ 64 w 128"/>
              <a:gd name="T1" fmla="*/ 0 h 176"/>
              <a:gd name="T2" fmla="*/ 0 w 128"/>
              <a:gd name="T3" fmla="*/ 64 h 176"/>
              <a:gd name="T4" fmla="*/ 64 w 128"/>
              <a:gd name="T5" fmla="*/ 176 h 176"/>
              <a:gd name="T6" fmla="*/ 128 w 128"/>
              <a:gd name="T7" fmla="*/ 64 h 176"/>
              <a:gd name="T8" fmla="*/ 64 w 128"/>
              <a:gd name="T9" fmla="*/ 0 h 176"/>
              <a:gd name="T10" fmla="*/ 64 w 128"/>
              <a:gd name="T11" fmla="*/ 164 h 176"/>
              <a:gd name="T12" fmla="*/ 8 w 128"/>
              <a:gd name="T13" fmla="*/ 64 h 176"/>
              <a:gd name="T14" fmla="*/ 64 w 128"/>
              <a:gd name="T15" fmla="*/ 8 h 176"/>
              <a:gd name="T16" fmla="*/ 120 w 128"/>
              <a:gd name="T17" fmla="*/ 64 h 176"/>
              <a:gd name="T18" fmla="*/ 64 w 128"/>
              <a:gd name="T19" fmla="*/ 164 h 176"/>
              <a:gd name="T20" fmla="*/ 64 w 128"/>
              <a:gd name="T21" fmla="*/ 32 h 176"/>
              <a:gd name="T22" fmla="*/ 32 w 128"/>
              <a:gd name="T23" fmla="*/ 64 h 176"/>
              <a:gd name="T24" fmla="*/ 64 w 128"/>
              <a:gd name="T25" fmla="*/ 96 h 176"/>
              <a:gd name="T26" fmla="*/ 96 w 128"/>
              <a:gd name="T27" fmla="*/ 64 h 176"/>
              <a:gd name="T28" fmla="*/ 64 w 128"/>
              <a:gd name="T29" fmla="*/ 32 h 176"/>
              <a:gd name="T30" fmla="*/ 64 w 128"/>
              <a:gd name="T31" fmla="*/ 88 h 176"/>
              <a:gd name="T32" fmla="*/ 40 w 128"/>
              <a:gd name="T33" fmla="*/ 64 h 176"/>
              <a:gd name="T34" fmla="*/ 64 w 128"/>
              <a:gd name="T35" fmla="*/ 40 h 176"/>
              <a:gd name="T36" fmla="*/ 88 w 128"/>
              <a:gd name="T37" fmla="*/ 64 h 176"/>
              <a:gd name="T38" fmla="*/ 64 w 128"/>
              <a:gd name="T39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16"/>
                  <a:pt x="64" y="176"/>
                  <a:pt x="64" y="176"/>
                </a:cubicBezTo>
                <a:cubicBezTo>
                  <a:pt x="64" y="176"/>
                  <a:pt x="128" y="116"/>
                  <a:pt x="128" y="64"/>
                </a:cubicBezTo>
                <a:cubicBezTo>
                  <a:pt x="128" y="29"/>
                  <a:pt x="99" y="0"/>
                  <a:pt x="64" y="0"/>
                </a:cubicBezTo>
                <a:moveTo>
                  <a:pt x="64" y="164"/>
                </a:moveTo>
                <a:cubicBezTo>
                  <a:pt x="64" y="164"/>
                  <a:pt x="8" y="112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112"/>
                  <a:pt x="64" y="164"/>
                  <a:pt x="64" y="164"/>
                </a:cubicBezTo>
                <a:moveTo>
                  <a:pt x="64" y="32"/>
                </a:moveTo>
                <a:cubicBezTo>
                  <a:pt x="46" y="32"/>
                  <a:pt x="32" y="46"/>
                  <a:pt x="32" y="64"/>
                </a:cubicBezTo>
                <a:cubicBezTo>
                  <a:pt x="32" y="82"/>
                  <a:pt x="46" y="96"/>
                  <a:pt x="64" y="96"/>
                </a:cubicBezTo>
                <a:cubicBezTo>
                  <a:pt x="82" y="96"/>
                  <a:pt x="96" y="82"/>
                  <a:pt x="96" y="64"/>
                </a:cubicBezTo>
                <a:cubicBezTo>
                  <a:pt x="96" y="46"/>
                  <a:pt x="82" y="32"/>
                  <a:pt x="64" y="32"/>
                </a:cubicBezTo>
                <a:moveTo>
                  <a:pt x="64" y="88"/>
                </a:moveTo>
                <a:cubicBezTo>
                  <a:pt x="51" y="88"/>
                  <a:pt x="40" y="77"/>
                  <a:pt x="40" y="64"/>
                </a:cubicBezTo>
                <a:cubicBezTo>
                  <a:pt x="40" y="51"/>
                  <a:pt x="51" y="40"/>
                  <a:pt x="64" y="40"/>
                </a:cubicBezTo>
                <a:cubicBezTo>
                  <a:pt x="77" y="40"/>
                  <a:pt x="88" y="51"/>
                  <a:pt x="88" y="64"/>
                </a:cubicBezTo>
                <a:cubicBezTo>
                  <a:pt x="88" y="77"/>
                  <a:pt x="77" y="88"/>
                  <a:pt x="64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344"/>
          <p:cNvSpPr>
            <a:spLocks noEditPoints="1"/>
          </p:cNvSpPr>
          <p:nvPr/>
        </p:nvSpPr>
        <p:spPr bwMode="auto">
          <a:xfrm>
            <a:off x="2167979" y="1092001"/>
            <a:ext cx="334275" cy="334275"/>
          </a:xfrm>
          <a:custGeom>
            <a:avLst/>
            <a:gdLst>
              <a:gd name="T0" fmla="*/ 24 w 176"/>
              <a:gd name="T1" fmla="*/ 52 h 176"/>
              <a:gd name="T2" fmla="*/ 80 w 176"/>
              <a:gd name="T3" fmla="*/ 52 h 176"/>
              <a:gd name="T4" fmla="*/ 52 w 176"/>
              <a:gd name="T5" fmla="*/ 72 h 176"/>
              <a:gd name="T6" fmla="*/ 52 w 176"/>
              <a:gd name="T7" fmla="*/ 32 h 176"/>
              <a:gd name="T8" fmla="*/ 52 w 176"/>
              <a:gd name="T9" fmla="*/ 72 h 176"/>
              <a:gd name="T10" fmla="*/ 131 w 176"/>
              <a:gd name="T11" fmla="*/ 88 h 176"/>
              <a:gd name="T12" fmla="*/ 139 w 176"/>
              <a:gd name="T13" fmla="*/ 80 h 176"/>
              <a:gd name="T14" fmla="*/ 133 w 176"/>
              <a:gd name="T15" fmla="*/ 75 h 176"/>
              <a:gd name="T16" fmla="*/ 129 w 176"/>
              <a:gd name="T17" fmla="*/ 88 h 176"/>
              <a:gd name="T18" fmla="*/ 52 w 176"/>
              <a:gd name="T19" fmla="*/ 144 h 176"/>
              <a:gd name="T20" fmla="*/ 49 w 176"/>
              <a:gd name="T21" fmla="*/ 153 h 176"/>
              <a:gd name="T22" fmla="*/ 54 w 176"/>
              <a:gd name="T23" fmla="*/ 156 h 176"/>
              <a:gd name="T24" fmla="*/ 56 w 176"/>
              <a:gd name="T25" fmla="*/ 148 h 176"/>
              <a:gd name="T26" fmla="*/ 88 w 176"/>
              <a:gd name="T27" fmla="*/ 167 h 176"/>
              <a:gd name="T28" fmla="*/ 87 w 176"/>
              <a:gd name="T29" fmla="*/ 175 h 176"/>
              <a:gd name="T30" fmla="*/ 96 w 176"/>
              <a:gd name="T31" fmla="*/ 176 h 176"/>
              <a:gd name="T32" fmla="*/ 96 w 176"/>
              <a:gd name="T33" fmla="*/ 168 h 176"/>
              <a:gd name="T34" fmla="*/ 66 w 176"/>
              <a:gd name="T35" fmla="*/ 161 h 176"/>
              <a:gd name="T36" fmla="*/ 62 w 176"/>
              <a:gd name="T37" fmla="*/ 167 h 176"/>
              <a:gd name="T38" fmla="*/ 71 w 176"/>
              <a:gd name="T39" fmla="*/ 172 h 176"/>
              <a:gd name="T40" fmla="*/ 73 w 176"/>
              <a:gd name="T41" fmla="*/ 164 h 176"/>
              <a:gd name="T42" fmla="*/ 112 w 176"/>
              <a:gd name="T43" fmla="*/ 168 h 176"/>
              <a:gd name="T44" fmla="*/ 112 w 176"/>
              <a:gd name="T45" fmla="*/ 176 h 176"/>
              <a:gd name="T46" fmla="*/ 121 w 176"/>
              <a:gd name="T47" fmla="*/ 175 h 176"/>
              <a:gd name="T48" fmla="*/ 120 w 176"/>
              <a:gd name="T49" fmla="*/ 167 h 176"/>
              <a:gd name="T50" fmla="*/ 145 w 176"/>
              <a:gd name="T51" fmla="*/ 63 h 176"/>
              <a:gd name="T52" fmla="*/ 148 w 176"/>
              <a:gd name="T53" fmla="*/ 70 h 176"/>
              <a:gd name="T54" fmla="*/ 157 w 176"/>
              <a:gd name="T55" fmla="*/ 64 h 176"/>
              <a:gd name="T56" fmla="*/ 152 w 176"/>
              <a:gd name="T57" fmla="*/ 58 h 176"/>
              <a:gd name="T58" fmla="*/ 149 w 176"/>
              <a:gd name="T59" fmla="*/ 142 h 176"/>
              <a:gd name="T60" fmla="*/ 149 w 176"/>
              <a:gd name="T61" fmla="*/ 149 h 176"/>
              <a:gd name="T62" fmla="*/ 153 w 176"/>
              <a:gd name="T63" fmla="*/ 154 h 176"/>
              <a:gd name="T64" fmla="*/ 158 w 176"/>
              <a:gd name="T65" fmla="*/ 146 h 176"/>
              <a:gd name="T66" fmla="*/ 152 w 176"/>
              <a:gd name="T67" fmla="*/ 138 h 176"/>
              <a:gd name="T68" fmla="*/ 170 w 176"/>
              <a:gd name="T69" fmla="*/ 47 h 176"/>
              <a:gd name="T70" fmla="*/ 165 w 176"/>
              <a:gd name="T71" fmla="*/ 54 h 176"/>
              <a:gd name="T72" fmla="*/ 170 w 176"/>
              <a:gd name="T73" fmla="*/ 55 h 176"/>
              <a:gd name="T74" fmla="*/ 175 w 176"/>
              <a:gd name="T75" fmla="*/ 48 h 176"/>
              <a:gd name="T76" fmla="*/ 143 w 176"/>
              <a:gd name="T77" fmla="*/ 118 h 176"/>
              <a:gd name="T78" fmla="*/ 138 w 176"/>
              <a:gd name="T79" fmla="*/ 123 h 176"/>
              <a:gd name="T80" fmla="*/ 146 w 176"/>
              <a:gd name="T81" fmla="*/ 131 h 176"/>
              <a:gd name="T82" fmla="*/ 149 w 176"/>
              <a:gd name="T83" fmla="*/ 124 h 176"/>
              <a:gd name="T84" fmla="*/ 131 w 176"/>
              <a:gd name="T85" fmla="*/ 100 h 176"/>
              <a:gd name="T86" fmla="*/ 123 w 176"/>
              <a:gd name="T87" fmla="*/ 101 h 176"/>
              <a:gd name="T88" fmla="*/ 129 w 176"/>
              <a:gd name="T89" fmla="*/ 112 h 176"/>
              <a:gd name="T90" fmla="*/ 133 w 176"/>
              <a:gd name="T91" fmla="*/ 106 h 176"/>
              <a:gd name="T92" fmla="*/ 135 w 176"/>
              <a:gd name="T93" fmla="*/ 163 h 176"/>
              <a:gd name="T94" fmla="*/ 137 w 176"/>
              <a:gd name="T95" fmla="*/ 171 h 176"/>
              <a:gd name="T96" fmla="*/ 146 w 176"/>
              <a:gd name="T97" fmla="*/ 166 h 176"/>
              <a:gd name="T98" fmla="*/ 142 w 176"/>
              <a:gd name="T99" fmla="*/ 160 h 176"/>
              <a:gd name="T100" fmla="*/ 0 w 176"/>
              <a:gd name="T101" fmla="*/ 52 h 176"/>
              <a:gd name="T102" fmla="*/ 104 w 176"/>
              <a:gd name="T103" fmla="*/ 52 h 176"/>
              <a:gd name="T104" fmla="*/ 52 w 176"/>
              <a:gd name="T105" fmla="*/ 125 h 176"/>
              <a:gd name="T106" fmla="*/ 8 w 176"/>
              <a:gd name="T107" fmla="*/ 52 h 176"/>
              <a:gd name="T108" fmla="*/ 96 w 176"/>
              <a:gd name="T109" fmla="*/ 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52" y="24"/>
                </a:moveTo>
                <a:cubicBezTo>
                  <a:pt x="37" y="24"/>
                  <a:pt x="24" y="37"/>
                  <a:pt x="24" y="52"/>
                </a:cubicBezTo>
                <a:cubicBezTo>
                  <a:pt x="24" y="68"/>
                  <a:pt x="37" y="80"/>
                  <a:pt x="52" y="80"/>
                </a:cubicBezTo>
                <a:cubicBezTo>
                  <a:pt x="67" y="80"/>
                  <a:pt x="80" y="68"/>
                  <a:pt x="80" y="52"/>
                </a:cubicBezTo>
                <a:cubicBezTo>
                  <a:pt x="80" y="37"/>
                  <a:pt x="67" y="24"/>
                  <a:pt x="52" y="24"/>
                </a:cubicBezTo>
                <a:moveTo>
                  <a:pt x="52" y="72"/>
                </a:moveTo>
                <a:cubicBezTo>
                  <a:pt x="41" y="72"/>
                  <a:pt x="32" y="6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63" y="32"/>
                  <a:pt x="72" y="41"/>
                  <a:pt x="72" y="52"/>
                </a:cubicBezTo>
                <a:cubicBezTo>
                  <a:pt x="72" y="63"/>
                  <a:pt x="63" y="72"/>
                  <a:pt x="52" y="72"/>
                </a:cubicBezTo>
                <a:moveTo>
                  <a:pt x="129" y="88"/>
                </a:moveTo>
                <a:cubicBezTo>
                  <a:pt x="129" y="88"/>
                  <a:pt x="130" y="88"/>
                  <a:pt x="131" y="88"/>
                </a:cubicBezTo>
                <a:cubicBezTo>
                  <a:pt x="132" y="88"/>
                  <a:pt x="133" y="88"/>
                  <a:pt x="134" y="87"/>
                </a:cubicBezTo>
                <a:cubicBezTo>
                  <a:pt x="135" y="84"/>
                  <a:pt x="137" y="82"/>
                  <a:pt x="139" y="80"/>
                </a:cubicBezTo>
                <a:cubicBezTo>
                  <a:pt x="140" y="79"/>
                  <a:pt x="140" y="76"/>
                  <a:pt x="138" y="75"/>
                </a:cubicBezTo>
                <a:cubicBezTo>
                  <a:pt x="136" y="73"/>
                  <a:pt x="134" y="73"/>
                  <a:pt x="133" y="75"/>
                </a:cubicBezTo>
                <a:cubicBezTo>
                  <a:pt x="131" y="78"/>
                  <a:pt x="129" y="80"/>
                  <a:pt x="127" y="82"/>
                </a:cubicBezTo>
                <a:cubicBezTo>
                  <a:pt x="126" y="84"/>
                  <a:pt x="127" y="87"/>
                  <a:pt x="129" y="88"/>
                </a:cubicBezTo>
                <a:moveTo>
                  <a:pt x="56" y="148"/>
                </a:moveTo>
                <a:cubicBezTo>
                  <a:pt x="56" y="146"/>
                  <a:pt x="54" y="144"/>
                  <a:pt x="52" y="144"/>
                </a:cubicBezTo>
                <a:cubicBezTo>
                  <a:pt x="50" y="144"/>
                  <a:pt x="48" y="146"/>
                  <a:pt x="48" y="148"/>
                </a:cubicBezTo>
                <a:cubicBezTo>
                  <a:pt x="48" y="148"/>
                  <a:pt x="48" y="151"/>
                  <a:pt x="49" y="153"/>
                </a:cubicBezTo>
                <a:cubicBezTo>
                  <a:pt x="50" y="155"/>
                  <a:pt x="51" y="156"/>
                  <a:pt x="53" y="156"/>
                </a:cubicBezTo>
                <a:cubicBezTo>
                  <a:pt x="53" y="156"/>
                  <a:pt x="54" y="156"/>
                  <a:pt x="54" y="156"/>
                </a:cubicBezTo>
                <a:cubicBezTo>
                  <a:pt x="56" y="155"/>
                  <a:pt x="57" y="153"/>
                  <a:pt x="56" y="151"/>
                </a:cubicBezTo>
                <a:cubicBezTo>
                  <a:pt x="56" y="149"/>
                  <a:pt x="56" y="148"/>
                  <a:pt x="56" y="148"/>
                </a:cubicBezTo>
                <a:moveTo>
                  <a:pt x="96" y="168"/>
                </a:moveTo>
                <a:cubicBezTo>
                  <a:pt x="93" y="168"/>
                  <a:pt x="91" y="168"/>
                  <a:pt x="88" y="167"/>
                </a:cubicBezTo>
                <a:cubicBezTo>
                  <a:pt x="86" y="167"/>
                  <a:pt x="84" y="168"/>
                  <a:pt x="84" y="171"/>
                </a:cubicBezTo>
                <a:cubicBezTo>
                  <a:pt x="83" y="173"/>
                  <a:pt x="85" y="175"/>
                  <a:pt x="87" y="175"/>
                </a:cubicBezTo>
                <a:cubicBezTo>
                  <a:pt x="90" y="175"/>
                  <a:pt x="93" y="176"/>
                  <a:pt x="96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98" y="176"/>
                  <a:pt x="100" y="174"/>
                  <a:pt x="100" y="172"/>
                </a:cubicBezTo>
                <a:cubicBezTo>
                  <a:pt x="100" y="170"/>
                  <a:pt x="98" y="168"/>
                  <a:pt x="96" y="168"/>
                </a:cubicBezTo>
                <a:moveTo>
                  <a:pt x="73" y="164"/>
                </a:moveTo>
                <a:cubicBezTo>
                  <a:pt x="70" y="163"/>
                  <a:pt x="68" y="162"/>
                  <a:pt x="66" y="161"/>
                </a:cubicBezTo>
                <a:cubicBezTo>
                  <a:pt x="64" y="159"/>
                  <a:pt x="61" y="160"/>
                  <a:pt x="60" y="162"/>
                </a:cubicBezTo>
                <a:cubicBezTo>
                  <a:pt x="59" y="164"/>
                  <a:pt x="60" y="166"/>
                  <a:pt x="62" y="167"/>
                </a:cubicBezTo>
                <a:cubicBezTo>
                  <a:pt x="64" y="169"/>
                  <a:pt x="67" y="170"/>
                  <a:pt x="70" y="171"/>
                </a:cubicBezTo>
                <a:cubicBezTo>
                  <a:pt x="70" y="171"/>
                  <a:pt x="71" y="172"/>
                  <a:pt x="71" y="172"/>
                </a:cubicBezTo>
                <a:cubicBezTo>
                  <a:pt x="73" y="172"/>
                  <a:pt x="74" y="171"/>
                  <a:pt x="75" y="169"/>
                </a:cubicBezTo>
                <a:cubicBezTo>
                  <a:pt x="76" y="167"/>
                  <a:pt x="75" y="164"/>
                  <a:pt x="73" y="164"/>
                </a:cubicBezTo>
                <a:moveTo>
                  <a:pt x="120" y="167"/>
                </a:moveTo>
                <a:cubicBezTo>
                  <a:pt x="118" y="167"/>
                  <a:pt x="115" y="168"/>
                  <a:pt x="112" y="168"/>
                </a:cubicBezTo>
                <a:cubicBezTo>
                  <a:pt x="110" y="168"/>
                  <a:pt x="108" y="170"/>
                  <a:pt x="108" y="172"/>
                </a:cubicBezTo>
                <a:cubicBezTo>
                  <a:pt x="109" y="174"/>
                  <a:pt x="110" y="176"/>
                  <a:pt x="112" y="176"/>
                </a:cubicBezTo>
                <a:cubicBezTo>
                  <a:pt x="112" y="176"/>
                  <a:pt x="113" y="176"/>
                  <a:pt x="113" y="176"/>
                </a:cubicBezTo>
                <a:cubicBezTo>
                  <a:pt x="116" y="176"/>
                  <a:pt x="118" y="175"/>
                  <a:pt x="121" y="175"/>
                </a:cubicBezTo>
                <a:cubicBezTo>
                  <a:pt x="123" y="175"/>
                  <a:pt x="125" y="173"/>
                  <a:pt x="125" y="170"/>
                </a:cubicBezTo>
                <a:cubicBezTo>
                  <a:pt x="124" y="168"/>
                  <a:pt x="122" y="167"/>
                  <a:pt x="120" y="167"/>
                </a:cubicBezTo>
                <a:moveTo>
                  <a:pt x="152" y="58"/>
                </a:moveTo>
                <a:cubicBezTo>
                  <a:pt x="150" y="59"/>
                  <a:pt x="147" y="61"/>
                  <a:pt x="145" y="63"/>
                </a:cubicBezTo>
                <a:cubicBezTo>
                  <a:pt x="143" y="64"/>
                  <a:pt x="143" y="67"/>
                  <a:pt x="144" y="69"/>
                </a:cubicBezTo>
                <a:cubicBezTo>
                  <a:pt x="145" y="70"/>
                  <a:pt x="146" y="70"/>
                  <a:pt x="148" y="70"/>
                </a:cubicBezTo>
                <a:cubicBezTo>
                  <a:pt x="148" y="70"/>
                  <a:pt x="149" y="70"/>
                  <a:pt x="150" y="69"/>
                </a:cubicBezTo>
                <a:cubicBezTo>
                  <a:pt x="152" y="68"/>
                  <a:pt x="154" y="66"/>
                  <a:pt x="157" y="64"/>
                </a:cubicBezTo>
                <a:cubicBezTo>
                  <a:pt x="158" y="63"/>
                  <a:pt x="159" y="61"/>
                  <a:pt x="157" y="59"/>
                </a:cubicBezTo>
                <a:cubicBezTo>
                  <a:pt x="156" y="57"/>
                  <a:pt x="154" y="57"/>
                  <a:pt x="152" y="58"/>
                </a:cubicBezTo>
                <a:moveTo>
                  <a:pt x="152" y="138"/>
                </a:moveTo>
                <a:cubicBezTo>
                  <a:pt x="150" y="138"/>
                  <a:pt x="149" y="140"/>
                  <a:pt x="149" y="142"/>
                </a:cubicBezTo>
                <a:cubicBezTo>
                  <a:pt x="150" y="144"/>
                  <a:pt x="150" y="145"/>
                  <a:pt x="150" y="146"/>
                </a:cubicBezTo>
                <a:cubicBezTo>
                  <a:pt x="150" y="147"/>
                  <a:pt x="150" y="148"/>
                  <a:pt x="149" y="149"/>
                </a:cubicBezTo>
                <a:cubicBezTo>
                  <a:pt x="149" y="151"/>
                  <a:pt x="150" y="153"/>
                  <a:pt x="153" y="154"/>
                </a:cubicBezTo>
                <a:cubicBezTo>
                  <a:pt x="153" y="154"/>
                  <a:pt x="153" y="154"/>
                  <a:pt x="153" y="154"/>
                </a:cubicBezTo>
                <a:cubicBezTo>
                  <a:pt x="155" y="154"/>
                  <a:pt x="157" y="152"/>
                  <a:pt x="157" y="150"/>
                </a:cubicBezTo>
                <a:cubicBezTo>
                  <a:pt x="158" y="149"/>
                  <a:pt x="158" y="148"/>
                  <a:pt x="158" y="146"/>
                </a:cubicBezTo>
                <a:cubicBezTo>
                  <a:pt x="158" y="144"/>
                  <a:pt x="158" y="142"/>
                  <a:pt x="157" y="141"/>
                </a:cubicBezTo>
                <a:cubicBezTo>
                  <a:pt x="157" y="138"/>
                  <a:pt x="155" y="137"/>
                  <a:pt x="152" y="138"/>
                </a:cubicBezTo>
                <a:moveTo>
                  <a:pt x="175" y="48"/>
                </a:moveTo>
                <a:cubicBezTo>
                  <a:pt x="174" y="46"/>
                  <a:pt x="172" y="46"/>
                  <a:pt x="170" y="47"/>
                </a:cubicBezTo>
                <a:cubicBezTo>
                  <a:pt x="170" y="47"/>
                  <a:pt x="169" y="47"/>
                  <a:pt x="166" y="49"/>
                </a:cubicBezTo>
                <a:cubicBezTo>
                  <a:pt x="164" y="50"/>
                  <a:pt x="164" y="52"/>
                  <a:pt x="165" y="54"/>
                </a:cubicBezTo>
                <a:cubicBezTo>
                  <a:pt x="166" y="55"/>
                  <a:pt x="167" y="56"/>
                  <a:pt x="168" y="56"/>
                </a:cubicBezTo>
                <a:cubicBezTo>
                  <a:pt x="169" y="56"/>
                  <a:pt x="170" y="56"/>
                  <a:pt x="170" y="55"/>
                </a:cubicBezTo>
                <a:cubicBezTo>
                  <a:pt x="172" y="54"/>
                  <a:pt x="174" y="54"/>
                  <a:pt x="174" y="54"/>
                </a:cubicBezTo>
                <a:cubicBezTo>
                  <a:pt x="176" y="53"/>
                  <a:pt x="176" y="50"/>
                  <a:pt x="175" y="48"/>
                </a:cubicBezTo>
                <a:moveTo>
                  <a:pt x="149" y="124"/>
                </a:moveTo>
                <a:cubicBezTo>
                  <a:pt x="147" y="122"/>
                  <a:pt x="145" y="120"/>
                  <a:pt x="143" y="118"/>
                </a:cubicBezTo>
                <a:cubicBezTo>
                  <a:pt x="142" y="116"/>
                  <a:pt x="139" y="116"/>
                  <a:pt x="138" y="118"/>
                </a:cubicBezTo>
                <a:cubicBezTo>
                  <a:pt x="136" y="119"/>
                  <a:pt x="136" y="122"/>
                  <a:pt x="138" y="123"/>
                </a:cubicBezTo>
                <a:cubicBezTo>
                  <a:pt x="139" y="125"/>
                  <a:pt x="141" y="127"/>
                  <a:pt x="143" y="129"/>
                </a:cubicBezTo>
                <a:cubicBezTo>
                  <a:pt x="144" y="130"/>
                  <a:pt x="145" y="131"/>
                  <a:pt x="146" y="131"/>
                </a:cubicBezTo>
                <a:cubicBezTo>
                  <a:pt x="147" y="131"/>
                  <a:pt x="148" y="130"/>
                  <a:pt x="148" y="130"/>
                </a:cubicBezTo>
                <a:cubicBezTo>
                  <a:pt x="150" y="128"/>
                  <a:pt x="150" y="126"/>
                  <a:pt x="149" y="124"/>
                </a:cubicBezTo>
                <a:moveTo>
                  <a:pt x="133" y="106"/>
                </a:moveTo>
                <a:cubicBezTo>
                  <a:pt x="132" y="104"/>
                  <a:pt x="131" y="102"/>
                  <a:pt x="131" y="100"/>
                </a:cubicBezTo>
                <a:cubicBezTo>
                  <a:pt x="130" y="98"/>
                  <a:pt x="128" y="96"/>
                  <a:pt x="126" y="96"/>
                </a:cubicBezTo>
                <a:cubicBezTo>
                  <a:pt x="124" y="97"/>
                  <a:pt x="122" y="99"/>
                  <a:pt x="123" y="101"/>
                </a:cubicBezTo>
                <a:cubicBezTo>
                  <a:pt x="123" y="104"/>
                  <a:pt x="124" y="107"/>
                  <a:pt x="126" y="110"/>
                </a:cubicBezTo>
                <a:cubicBezTo>
                  <a:pt x="126" y="111"/>
                  <a:pt x="128" y="112"/>
                  <a:pt x="129" y="112"/>
                </a:cubicBezTo>
                <a:cubicBezTo>
                  <a:pt x="130" y="112"/>
                  <a:pt x="131" y="112"/>
                  <a:pt x="131" y="112"/>
                </a:cubicBezTo>
                <a:cubicBezTo>
                  <a:pt x="133" y="111"/>
                  <a:pt x="134" y="108"/>
                  <a:pt x="133" y="106"/>
                </a:cubicBezTo>
                <a:moveTo>
                  <a:pt x="142" y="160"/>
                </a:moveTo>
                <a:cubicBezTo>
                  <a:pt x="140" y="161"/>
                  <a:pt x="138" y="162"/>
                  <a:pt x="135" y="163"/>
                </a:cubicBezTo>
                <a:cubicBezTo>
                  <a:pt x="133" y="164"/>
                  <a:pt x="132" y="166"/>
                  <a:pt x="133" y="168"/>
                </a:cubicBezTo>
                <a:cubicBezTo>
                  <a:pt x="134" y="170"/>
                  <a:pt x="135" y="171"/>
                  <a:pt x="137" y="171"/>
                </a:cubicBezTo>
                <a:cubicBezTo>
                  <a:pt x="137" y="171"/>
                  <a:pt x="138" y="171"/>
                  <a:pt x="138" y="171"/>
                </a:cubicBezTo>
                <a:cubicBezTo>
                  <a:pt x="141" y="169"/>
                  <a:pt x="144" y="168"/>
                  <a:pt x="146" y="166"/>
                </a:cubicBezTo>
                <a:cubicBezTo>
                  <a:pt x="148" y="165"/>
                  <a:pt x="149" y="162"/>
                  <a:pt x="147" y="161"/>
                </a:cubicBezTo>
                <a:cubicBezTo>
                  <a:pt x="146" y="159"/>
                  <a:pt x="144" y="158"/>
                  <a:pt x="142" y="160"/>
                </a:cubicBezTo>
                <a:moveTo>
                  <a:pt x="52" y="0"/>
                </a:moveTo>
                <a:cubicBezTo>
                  <a:pt x="23" y="0"/>
                  <a:pt x="0" y="23"/>
                  <a:pt x="0" y="52"/>
                </a:cubicBezTo>
                <a:cubicBezTo>
                  <a:pt x="0" y="95"/>
                  <a:pt x="52" y="136"/>
                  <a:pt x="52" y="136"/>
                </a:cubicBezTo>
                <a:cubicBezTo>
                  <a:pt x="52" y="136"/>
                  <a:pt x="104" y="95"/>
                  <a:pt x="104" y="52"/>
                </a:cubicBezTo>
                <a:cubicBezTo>
                  <a:pt x="104" y="23"/>
                  <a:pt x="81" y="0"/>
                  <a:pt x="52" y="0"/>
                </a:cubicBezTo>
                <a:moveTo>
                  <a:pt x="52" y="125"/>
                </a:moveTo>
                <a:cubicBezTo>
                  <a:pt x="47" y="121"/>
                  <a:pt x="40" y="114"/>
                  <a:pt x="32" y="105"/>
                </a:cubicBezTo>
                <a:cubicBezTo>
                  <a:pt x="21" y="92"/>
                  <a:pt x="8" y="72"/>
                  <a:pt x="8" y="52"/>
                </a:cubicBezTo>
                <a:cubicBezTo>
                  <a:pt x="8" y="28"/>
                  <a:pt x="28" y="8"/>
                  <a:pt x="52" y="8"/>
                </a:cubicBezTo>
                <a:cubicBezTo>
                  <a:pt x="76" y="8"/>
                  <a:pt x="96" y="28"/>
                  <a:pt x="96" y="52"/>
                </a:cubicBezTo>
                <a:cubicBezTo>
                  <a:pt x="96" y="83"/>
                  <a:pt x="64" y="114"/>
                  <a:pt x="52" y="125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345"/>
          <p:cNvSpPr>
            <a:spLocks noEditPoints="1"/>
          </p:cNvSpPr>
          <p:nvPr/>
        </p:nvSpPr>
        <p:spPr bwMode="auto">
          <a:xfrm>
            <a:off x="2898191" y="1092001"/>
            <a:ext cx="152533" cy="334275"/>
          </a:xfrm>
          <a:custGeom>
            <a:avLst/>
            <a:gdLst>
              <a:gd name="T0" fmla="*/ 40 w 80"/>
              <a:gd name="T1" fmla="*/ 0 h 176"/>
              <a:gd name="T2" fmla="*/ 0 w 80"/>
              <a:gd name="T3" fmla="*/ 40 h 176"/>
              <a:gd name="T4" fmla="*/ 22 w 80"/>
              <a:gd name="T5" fmla="*/ 76 h 176"/>
              <a:gd name="T6" fmla="*/ 40 w 80"/>
              <a:gd name="T7" fmla="*/ 176 h 176"/>
              <a:gd name="T8" fmla="*/ 58 w 80"/>
              <a:gd name="T9" fmla="*/ 76 h 176"/>
              <a:gd name="T10" fmla="*/ 80 w 80"/>
              <a:gd name="T11" fmla="*/ 40 h 176"/>
              <a:gd name="T12" fmla="*/ 40 w 80"/>
              <a:gd name="T13" fmla="*/ 0 h 176"/>
              <a:gd name="T14" fmla="*/ 40 w 80"/>
              <a:gd name="T15" fmla="*/ 140 h 176"/>
              <a:gd name="T16" fmla="*/ 30 w 80"/>
              <a:gd name="T17" fmla="*/ 79 h 176"/>
              <a:gd name="T18" fmla="*/ 40 w 80"/>
              <a:gd name="T19" fmla="*/ 80 h 176"/>
              <a:gd name="T20" fmla="*/ 50 w 80"/>
              <a:gd name="T21" fmla="*/ 79 h 176"/>
              <a:gd name="T22" fmla="*/ 40 w 80"/>
              <a:gd name="T23" fmla="*/ 140 h 176"/>
              <a:gd name="T24" fmla="*/ 40 w 80"/>
              <a:gd name="T25" fmla="*/ 72 h 176"/>
              <a:gd name="T26" fmla="*/ 8 w 80"/>
              <a:gd name="T27" fmla="*/ 40 h 176"/>
              <a:gd name="T28" fmla="*/ 40 w 80"/>
              <a:gd name="T29" fmla="*/ 8 h 176"/>
              <a:gd name="T30" fmla="*/ 72 w 80"/>
              <a:gd name="T31" fmla="*/ 40 h 176"/>
              <a:gd name="T32" fmla="*/ 40 w 80"/>
              <a:gd name="T33" fmla="*/ 72 h 176"/>
              <a:gd name="T34" fmla="*/ 40 w 80"/>
              <a:gd name="T35" fmla="*/ 16 h 176"/>
              <a:gd name="T36" fmla="*/ 16 w 80"/>
              <a:gd name="T37" fmla="*/ 40 h 176"/>
              <a:gd name="T38" fmla="*/ 20 w 80"/>
              <a:gd name="T39" fmla="*/ 44 h 176"/>
              <a:gd name="T40" fmla="*/ 24 w 80"/>
              <a:gd name="T41" fmla="*/ 40 h 176"/>
              <a:gd name="T42" fmla="*/ 40 w 80"/>
              <a:gd name="T43" fmla="*/ 24 h 176"/>
              <a:gd name="T44" fmla="*/ 44 w 80"/>
              <a:gd name="T45" fmla="*/ 20 h 176"/>
              <a:gd name="T46" fmla="*/ 40 w 80"/>
              <a:gd name="T47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" h="176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6"/>
                  <a:pt x="9" y="69"/>
                  <a:pt x="22" y="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58" y="76"/>
                  <a:pt x="58" y="76"/>
                  <a:pt x="58" y="76"/>
                </a:cubicBezTo>
                <a:cubicBezTo>
                  <a:pt x="71" y="69"/>
                  <a:pt x="80" y="56"/>
                  <a:pt x="80" y="40"/>
                </a:cubicBezTo>
                <a:cubicBezTo>
                  <a:pt x="80" y="18"/>
                  <a:pt x="62" y="0"/>
                  <a:pt x="40" y="0"/>
                </a:cubicBezTo>
                <a:moveTo>
                  <a:pt x="40" y="140"/>
                </a:moveTo>
                <a:cubicBezTo>
                  <a:pt x="30" y="79"/>
                  <a:pt x="30" y="79"/>
                  <a:pt x="30" y="79"/>
                </a:cubicBezTo>
                <a:cubicBezTo>
                  <a:pt x="33" y="80"/>
                  <a:pt x="37" y="80"/>
                  <a:pt x="40" y="80"/>
                </a:cubicBezTo>
                <a:cubicBezTo>
                  <a:pt x="43" y="80"/>
                  <a:pt x="47" y="80"/>
                  <a:pt x="50" y="79"/>
                </a:cubicBezTo>
                <a:lnTo>
                  <a:pt x="40" y="140"/>
                </a:lnTo>
                <a:close/>
                <a:moveTo>
                  <a:pt x="40" y="72"/>
                </a:moveTo>
                <a:cubicBezTo>
                  <a:pt x="22" y="72"/>
                  <a:pt x="8" y="58"/>
                  <a:pt x="8" y="40"/>
                </a:cubicBezTo>
                <a:cubicBezTo>
                  <a:pt x="8" y="22"/>
                  <a:pt x="22" y="8"/>
                  <a:pt x="40" y="8"/>
                </a:cubicBezTo>
                <a:cubicBezTo>
                  <a:pt x="58" y="8"/>
                  <a:pt x="72" y="22"/>
                  <a:pt x="72" y="40"/>
                </a:cubicBezTo>
                <a:cubicBezTo>
                  <a:pt x="72" y="58"/>
                  <a:pt x="58" y="72"/>
                  <a:pt x="40" y="72"/>
                </a:cubicBezTo>
                <a:moveTo>
                  <a:pt x="40" y="16"/>
                </a:moveTo>
                <a:cubicBezTo>
                  <a:pt x="40" y="16"/>
                  <a:pt x="16" y="16"/>
                  <a:pt x="16" y="40"/>
                </a:cubicBezTo>
                <a:cubicBezTo>
                  <a:pt x="16" y="42"/>
                  <a:pt x="18" y="44"/>
                  <a:pt x="20" y="44"/>
                </a:cubicBezTo>
                <a:cubicBezTo>
                  <a:pt x="22" y="44"/>
                  <a:pt x="24" y="42"/>
                  <a:pt x="24" y="40"/>
                </a:cubicBezTo>
                <a:cubicBezTo>
                  <a:pt x="24" y="24"/>
                  <a:pt x="40" y="24"/>
                  <a:pt x="40" y="24"/>
                </a:cubicBezTo>
                <a:cubicBezTo>
                  <a:pt x="42" y="24"/>
                  <a:pt x="44" y="22"/>
                  <a:pt x="44" y="20"/>
                </a:cubicBezTo>
                <a:cubicBezTo>
                  <a:pt x="44" y="18"/>
                  <a:pt x="42" y="16"/>
                  <a:pt x="40" y="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346"/>
          <p:cNvSpPr>
            <a:spLocks noEditPoints="1"/>
          </p:cNvSpPr>
          <p:nvPr/>
        </p:nvSpPr>
        <p:spPr bwMode="auto">
          <a:xfrm>
            <a:off x="3446662" y="1092001"/>
            <a:ext cx="334275" cy="334275"/>
          </a:xfrm>
          <a:custGeom>
            <a:avLst/>
            <a:gdLst>
              <a:gd name="T0" fmla="*/ 94 w 176"/>
              <a:gd name="T1" fmla="*/ 94 h 176"/>
              <a:gd name="T2" fmla="*/ 94 w 176"/>
              <a:gd name="T3" fmla="*/ 82 h 176"/>
              <a:gd name="T4" fmla="*/ 82 w 176"/>
              <a:gd name="T5" fmla="*/ 82 h 176"/>
              <a:gd name="T6" fmla="*/ 82 w 176"/>
              <a:gd name="T7" fmla="*/ 94 h 176"/>
              <a:gd name="T8" fmla="*/ 94 w 176"/>
              <a:gd name="T9" fmla="*/ 94 h 176"/>
              <a:gd name="T10" fmla="*/ 37 w 176"/>
              <a:gd name="T11" fmla="*/ 139 h 176"/>
              <a:gd name="T12" fmla="*/ 105 w 176"/>
              <a:gd name="T13" fmla="*/ 105 h 176"/>
              <a:gd name="T14" fmla="*/ 139 w 176"/>
              <a:gd name="T15" fmla="*/ 37 h 176"/>
              <a:gd name="T16" fmla="*/ 71 w 176"/>
              <a:gd name="T17" fmla="*/ 71 h 176"/>
              <a:gd name="T18" fmla="*/ 37 w 176"/>
              <a:gd name="T19" fmla="*/ 139 h 176"/>
              <a:gd name="T20" fmla="*/ 122 w 176"/>
              <a:gd name="T21" fmla="*/ 54 h 176"/>
              <a:gd name="T22" fmla="*/ 99 w 176"/>
              <a:gd name="T23" fmla="*/ 99 h 176"/>
              <a:gd name="T24" fmla="*/ 54 w 176"/>
              <a:gd name="T25" fmla="*/ 122 h 176"/>
              <a:gd name="T26" fmla="*/ 77 w 176"/>
              <a:gd name="T27" fmla="*/ 77 h 176"/>
              <a:gd name="T28" fmla="*/ 122 w 176"/>
              <a:gd name="T29" fmla="*/ 54 h 176"/>
              <a:gd name="T30" fmla="*/ 88 w 176"/>
              <a:gd name="T31" fmla="*/ 0 h 176"/>
              <a:gd name="T32" fmla="*/ 0 w 176"/>
              <a:gd name="T33" fmla="*/ 88 h 176"/>
              <a:gd name="T34" fmla="*/ 88 w 176"/>
              <a:gd name="T35" fmla="*/ 176 h 176"/>
              <a:gd name="T36" fmla="*/ 176 w 176"/>
              <a:gd name="T37" fmla="*/ 88 h 176"/>
              <a:gd name="T38" fmla="*/ 88 w 176"/>
              <a:gd name="T39" fmla="*/ 0 h 176"/>
              <a:gd name="T40" fmla="*/ 92 w 176"/>
              <a:gd name="T41" fmla="*/ 168 h 176"/>
              <a:gd name="T42" fmla="*/ 92 w 176"/>
              <a:gd name="T43" fmla="*/ 156 h 176"/>
              <a:gd name="T44" fmla="*/ 88 w 176"/>
              <a:gd name="T45" fmla="*/ 152 h 176"/>
              <a:gd name="T46" fmla="*/ 84 w 176"/>
              <a:gd name="T47" fmla="*/ 156 h 176"/>
              <a:gd name="T48" fmla="*/ 84 w 176"/>
              <a:gd name="T49" fmla="*/ 168 h 176"/>
              <a:gd name="T50" fmla="*/ 8 w 176"/>
              <a:gd name="T51" fmla="*/ 92 h 176"/>
              <a:gd name="T52" fmla="*/ 20 w 176"/>
              <a:gd name="T53" fmla="*/ 92 h 176"/>
              <a:gd name="T54" fmla="*/ 24 w 176"/>
              <a:gd name="T55" fmla="*/ 88 h 176"/>
              <a:gd name="T56" fmla="*/ 20 w 176"/>
              <a:gd name="T57" fmla="*/ 84 h 176"/>
              <a:gd name="T58" fmla="*/ 8 w 176"/>
              <a:gd name="T59" fmla="*/ 84 h 176"/>
              <a:gd name="T60" fmla="*/ 84 w 176"/>
              <a:gd name="T61" fmla="*/ 8 h 176"/>
              <a:gd name="T62" fmla="*/ 84 w 176"/>
              <a:gd name="T63" fmla="*/ 20 h 176"/>
              <a:gd name="T64" fmla="*/ 88 w 176"/>
              <a:gd name="T65" fmla="*/ 24 h 176"/>
              <a:gd name="T66" fmla="*/ 92 w 176"/>
              <a:gd name="T67" fmla="*/ 20 h 176"/>
              <a:gd name="T68" fmla="*/ 92 w 176"/>
              <a:gd name="T69" fmla="*/ 8 h 176"/>
              <a:gd name="T70" fmla="*/ 168 w 176"/>
              <a:gd name="T71" fmla="*/ 84 h 176"/>
              <a:gd name="T72" fmla="*/ 156 w 176"/>
              <a:gd name="T73" fmla="*/ 84 h 176"/>
              <a:gd name="T74" fmla="*/ 152 w 176"/>
              <a:gd name="T75" fmla="*/ 88 h 176"/>
              <a:gd name="T76" fmla="*/ 156 w 176"/>
              <a:gd name="T77" fmla="*/ 92 h 176"/>
              <a:gd name="T78" fmla="*/ 168 w 176"/>
              <a:gd name="T79" fmla="*/ 92 h 176"/>
              <a:gd name="T80" fmla="*/ 92 w 176"/>
              <a:gd name="T81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94" y="94"/>
                </a:moveTo>
                <a:cubicBezTo>
                  <a:pt x="97" y="91"/>
                  <a:pt x="97" y="85"/>
                  <a:pt x="94" y="82"/>
                </a:cubicBezTo>
                <a:cubicBezTo>
                  <a:pt x="91" y="79"/>
                  <a:pt x="85" y="79"/>
                  <a:pt x="82" y="82"/>
                </a:cubicBezTo>
                <a:cubicBezTo>
                  <a:pt x="79" y="85"/>
                  <a:pt x="79" y="91"/>
                  <a:pt x="82" y="94"/>
                </a:cubicBezTo>
                <a:cubicBezTo>
                  <a:pt x="85" y="97"/>
                  <a:pt x="91" y="97"/>
                  <a:pt x="94" y="94"/>
                </a:cubicBezTo>
                <a:moveTo>
                  <a:pt x="37" y="139"/>
                </a:moveTo>
                <a:cubicBezTo>
                  <a:pt x="105" y="105"/>
                  <a:pt x="105" y="105"/>
                  <a:pt x="105" y="105"/>
                </a:cubicBezTo>
                <a:cubicBezTo>
                  <a:pt x="139" y="37"/>
                  <a:pt x="139" y="37"/>
                  <a:pt x="139" y="37"/>
                </a:cubicBezTo>
                <a:cubicBezTo>
                  <a:pt x="71" y="71"/>
                  <a:pt x="71" y="71"/>
                  <a:pt x="71" y="71"/>
                </a:cubicBezTo>
                <a:lnTo>
                  <a:pt x="37" y="139"/>
                </a:lnTo>
                <a:close/>
                <a:moveTo>
                  <a:pt x="122" y="54"/>
                </a:moveTo>
                <a:cubicBezTo>
                  <a:pt x="99" y="99"/>
                  <a:pt x="99" y="99"/>
                  <a:pt x="99" y="99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77" y="77"/>
                  <a:pt x="77" y="77"/>
                  <a:pt x="77" y="77"/>
                </a:cubicBezTo>
                <a:lnTo>
                  <a:pt x="122" y="54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92" y="168"/>
                </a:moveTo>
                <a:cubicBezTo>
                  <a:pt x="92" y="156"/>
                  <a:pt x="92" y="156"/>
                  <a:pt x="92" y="156"/>
                </a:cubicBezTo>
                <a:cubicBezTo>
                  <a:pt x="92" y="154"/>
                  <a:pt x="90" y="152"/>
                  <a:pt x="88" y="152"/>
                </a:cubicBezTo>
                <a:cubicBezTo>
                  <a:pt x="86" y="152"/>
                  <a:pt x="84" y="154"/>
                  <a:pt x="84" y="156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43" y="166"/>
                  <a:pt x="10" y="133"/>
                  <a:pt x="8" y="92"/>
                </a:cubicBezTo>
                <a:cubicBezTo>
                  <a:pt x="20" y="92"/>
                  <a:pt x="20" y="92"/>
                  <a:pt x="20" y="92"/>
                </a:cubicBezTo>
                <a:cubicBezTo>
                  <a:pt x="22" y="92"/>
                  <a:pt x="24" y="90"/>
                  <a:pt x="24" y="88"/>
                </a:cubicBezTo>
                <a:cubicBezTo>
                  <a:pt x="24" y="86"/>
                  <a:pt x="22" y="84"/>
                  <a:pt x="20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10" y="43"/>
                  <a:pt x="43" y="10"/>
                  <a:pt x="84" y="8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22"/>
                  <a:pt x="86" y="24"/>
                  <a:pt x="88" y="24"/>
                </a:cubicBezTo>
                <a:cubicBezTo>
                  <a:pt x="90" y="24"/>
                  <a:pt x="92" y="22"/>
                  <a:pt x="92" y="20"/>
                </a:cubicBezTo>
                <a:cubicBezTo>
                  <a:pt x="92" y="8"/>
                  <a:pt x="92" y="8"/>
                  <a:pt x="92" y="8"/>
                </a:cubicBezTo>
                <a:cubicBezTo>
                  <a:pt x="133" y="10"/>
                  <a:pt x="166" y="43"/>
                  <a:pt x="168" y="84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4" y="84"/>
                  <a:pt x="152" y="86"/>
                  <a:pt x="152" y="88"/>
                </a:cubicBezTo>
                <a:cubicBezTo>
                  <a:pt x="152" y="90"/>
                  <a:pt x="154" y="92"/>
                  <a:pt x="156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6" y="133"/>
                  <a:pt x="133" y="166"/>
                  <a:pt x="92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347"/>
          <p:cNvSpPr>
            <a:spLocks noEditPoints="1"/>
          </p:cNvSpPr>
          <p:nvPr/>
        </p:nvSpPr>
        <p:spPr bwMode="auto">
          <a:xfrm>
            <a:off x="4086003" y="1092001"/>
            <a:ext cx="334275" cy="334275"/>
          </a:xfrm>
          <a:custGeom>
            <a:avLst/>
            <a:gdLst>
              <a:gd name="T0" fmla="*/ 173 w 176"/>
              <a:gd name="T1" fmla="*/ 16 h 176"/>
              <a:gd name="T2" fmla="*/ 173 w 176"/>
              <a:gd name="T3" fmla="*/ 16 h 176"/>
              <a:gd name="T4" fmla="*/ 117 w 176"/>
              <a:gd name="T5" fmla="*/ 0 h 176"/>
              <a:gd name="T6" fmla="*/ 117 w 176"/>
              <a:gd name="T7" fmla="*/ 0 h 176"/>
              <a:gd name="T8" fmla="*/ 116 w 176"/>
              <a:gd name="T9" fmla="*/ 0 h 176"/>
              <a:gd name="T10" fmla="*/ 115 w 176"/>
              <a:gd name="T11" fmla="*/ 0 h 176"/>
              <a:gd name="T12" fmla="*/ 115 w 176"/>
              <a:gd name="T13" fmla="*/ 0 h 176"/>
              <a:gd name="T14" fmla="*/ 60 w 176"/>
              <a:gd name="T15" fmla="*/ 16 h 176"/>
              <a:gd name="T16" fmla="*/ 5 w 176"/>
              <a:gd name="T17" fmla="*/ 0 h 176"/>
              <a:gd name="T18" fmla="*/ 5 w 176"/>
              <a:gd name="T19" fmla="*/ 0 h 176"/>
              <a:gd name="T20" fmla="*/ 4 w 176"/>
              <a:gd name="T21" fmla="*/ 0 h 176"/>
              <a:gd name="T22" fmla="*/ 0 w 176"/>
              <a:gd name="T23" fmla="*/ 4 h 176"/>
              <a:gd name="T24" fmla="*/ 0 w 176"/>
              <a:gd name="T25" fmla="*/ 156 h 176"/>
              <a:gd name="T26" fmla="*/ 3 w 176"/>
              <a:gd name="T27" fmla="*/ 160 h 176"/>
              <a:gd name="T28" fmla="*/ 3 w 176"/>
              <a:gd name="T29" fmla="*/ 160 h 176"/>
              <a:gd name="T30" fmla="*/ 59 w 176"/>
              <a:gd name="T31" fmla="*/ 176 h 176"/>
              <a:gd name="T32" fmla="*/ 59 w 176"/>
              <a:gd name="T33" fmla="*/ 176 h 176"/>
              <a:gd name="T34" fmla="*/ 60 w 176"/>
              <a:gd name="T35" fmla="*/ 176 h 176"/>
              <a:gd name="T36" fmla="*/ 61 w 176"/>
              <a:gd name="T37" fmla="*/ 176 h 176"/>
              <a:gd name="T38" fmla="*/ 61 w 176"/>
              <a:gd name="T39" fmla="*/ 176 h 176"/>
              <a:gd name="T40" fmla="*/ 116 w 176"/>
              <a:gd name="T41" fmla="*/ 160 h 176"/>
              <a:gd name="T42" fmla="*/ 171 w 176"/>
              <a:gd name="T43" fmla="*/ 176 h 176"/>
              <a:gd name="T44" fmla="*/ 171 w 176"/>
              <a:gd name="T45" fmla="*/ 176 h 176"/>
              <a:gd name="T46" fmla="*/ 172 w 176"/>
              <a:gd name="T47" fmla="*/ 176 h 176"/>
              <a:gd name="T48" fmla="*/ 176 w 176"/>
              <a:gd name="T49" fmla="*/ 172 h 176"/>
              <a:gd name="T50" fmla="*/ 176 w 176"/>
              <a:gd name="T51" fmla="*/ 20 h 176"/>
              <a:gd name="T52" fmla="*/ 173 w 176"/>
              <a:gd name="T53" fmla="*/ 16 h 176"/>
              <a:gd name="T54" fmla="*/ 56 w 176"/>
              <a:gd name="T55" fmla="*/ 167 h 176"/>
              <a:gd name="T56" fmla="*/ 8 w 176"/>
              <a:gd name="T57" fmla="*/ 153 h 176"/>
              <a:gd name="T58" fmla="*/ 8 w 176"/>
              <a:gd name="T59" fmla="*/ 9 h 176"/>
              <a:gd name="T60" fmla="*/ 56 w 176"/>
              <a:gd name="T61" fmla="*/ 23 h 176"/>
              <a:gd name="T62" fmla="*/ 56 w 176"/>
              <a:gd name="T63" fmla="*/ 167 h 176"/>
              <a:gd name="T64" fmla="*/ 112 w 176"/>
              <a:gd name="T65" fmla="*/ 153 h 176"/>
              <a:gd name="T66" fmla="*/ 64 w 176"/>
              <a:gd name="T67" fmla="*/ 167 h 176"/>
              <a:gd name="T68" fmla="*/ 64 w 176"/>
              <a:gd name="T69" fmla="*/ 23 h 176"/>
              <a:gd name="T70" fmla="*/ 112 w 176"/>
              <a:gd name="T71" fmla="*/ 9 h 176"/>
              <a:gd name="T72" fmla="*/ 112 w 176"/>
              <a:gd name="T73" fmla="*/ 153 h 176"/>
              <a:gd name="T74" fmla="*/ 168 w 176"/>
              <a:gd name="T75" fmla="*/ 167 h 176"/>
              <a:gd name="T76" fmla="*/ 120 w 176"/>
              <a:gd name="T77" fmla="*/ 153 h 176"/>
              <a:gd name="T78" fmla="*/ 120 w 176"/>
              <a:gd name="T79" fmla="*/ 9 h 176"/>
              <a:gd name="T80" fmla="*/ 168 w 176"/>
              <a:gd name="T81" fmla="*/ 23 h 176"/>
              <a:gd name="T82" fmla="*/ 168 w 176"/>
              <a:gd name="T83" fmla="*/ 16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76">
                <a:moveTo>
                  <a:pt x="173" y="16"/>
                </a:moveTo>
                <a:cubicBezTo>
                  <a:pt x="173" y="16"/>
                  <a:pt x="173" y="16"/>
                  <a:pt x="173" y="16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6" y="0"/>
                  <a:pt x="116" y="0"/>
                </a:cubicBezTo>
                <a:cubicBezTo>
                  <a:pt x="116" y="0"/>
                  <a:pt x="115" y="0"/>
                  <a:pt x="115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60" y="16"/>
                  <a:pt x="60" y="16"/>
                  <a:pt x="60" y="16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8"/>
                  <a:pt x="1" y="159"/>
                  <a:pt x="3" y="160"/>
                </a:cubicBezTo>
                <a:cubicBezTo>
                  <a:pt x="3" y="160"/>
                  <a:pt x="3" y="160"/>
                  <a:pt x="3" y="160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60" y="176"/>
                  <a:pt x="60" y="176"/>
                </a:cubicBezTo>
                <a:cubicBezTo>
                  <a:pt x="60" y="176"/>
                  <a:pt x="61" y="176"/>
                  <a:pt x="61" y="176"/>
                </a:cubicBezTo>
                <a:cubicBezTo>
                  <a:pt x="61" y="176"/>
                  <a:pt x="61" y="176"/>
                  <a:pt x="61" y="17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5" y="17"/>
                  <a:pt x="173" y="16"/>
                </a:cubicBezTo>
                <a:moveTo>
                  <a:pt x="56" y="167"/>
                </a:moveTo>
                <a:cubicBezTo>
                  <a:pt x="8" y="153"/>
                  <a:pt x="8" y="153"/>
                  <a:pt x="8" y="153"/>
                </a:cubicBezTo>
                <a:cubicBezTo>
                  <a:pt x="8" y="9"/>
                  <a:pt x="8" y="9"/>
                  <a:pt x="8" y="9"/>
                </a:cubicBezTo>
                <a:cubicBezTo>
                  <a:pt x="56" y="23"/>
                  <a:pt x="56" y="23"/>
                  <a:pt x="56" y="23"/>
                </a:cubicBezTo>
                <a:lnTo>
                  <a:pt x="56" y="167"/>
                </a:lnTo>
                <a:close/>
                <a:moveTo>
                  <a:pt x="112" y="153"/>
                </a:moveTo>
                <a:cubicBezTo>
                  <a:pt x="64" y="167"/>
                  <a:pt x="64" y="167"/>
                  <a:pt x="64" y="167"/>
                </a:cubicBezTo>
                <a:cubicBezTo>
                  <a:pt x="64" y="23"/>
                  <a:pt x="64" y="23"/>
                  <a:pt x="64" y="23"/>
                </a:cubicBezTo>
                <a:cubicBezTo>
                  <a:pt x="112" y="9"/>
                  <a:pt x="112" y="9"/>
                  <a:pt x="112" y="9"/>
                </a:cubicBezTo>
                <a:lnTo>
                  <a:pt x="112" y="153"/>
                </a:lnTo>
                <a:close/>
                <a:moveTo>
                  <a:pt x="168" y="167"/>
                </a:moveTo>
                <a:cubicBezTo>
                  <a:pt x="120" y="153"/>
                  <a:pt x="120" y="153"/>
                  <a:pt x="120" y="153"/>
                </a:cubicBezTo>
                <a:cubicBezTo>
                  <a:pt x="120" y="9"/>
                  <a:pt x="120" y="9"/>
                  <a:pt x="120" y="9"/>
                </a:cubicBezTo>
                <a:cubicBezTo>
                  <a:pt x="168" y="23"/>
                  <a:pt x="168" y="23"/>
                  <a:pt x="168" y="23"/>
                </a:cubicBezTo>
                <a:lnTo>
                  <a:pt x="168" y="1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348"/>
          <p:cNvSpPr>
            <a:spLocks noEditPoints="1"/>
          </p:cNvSpPr>
          <p:nvPr/>
        </p:nvSpPr>
        <p:spPr bwMode="auto">
          <a:xfrm>
            <a:off x="4723722" y="1092001"/>
            <a:ext cx="335898" cy="334275"/>
          </a:xfrm>
          <a:custGeom>
            <a:avLst/>
            <a:gdLst>
              <a:gd name="T0" fmla="*/ 108 w 176"/>
              <a:gd name="T1" fmla="*/ 56 h 176"/>
              <a:gd name="T2" fmla="*/ 92 w 176"/>
              <a:gd name="T3" fmla="*/ 56 h 176"/>
              <a:gd name="T4" fmla="*/ 32 w 176"/>
              <a:gd name="T5" fmla="*/ 128 h 176"/>
              <a:gd name="T6" fmla="*/ 32 w 176"/>
              <a:gd name="T7" fmla="*/ 112 h 176"/>
              <a:gd name="T8" fmla="*/ 32 w 176"/>
              <a:gd name="T9" fmla="*/ 128 h 176"/>
              <a:gd name="T10" fmla="*/ 81 w 176"/>
              <a:gd name="T11" fmla="*/ 61 h 176"/>
              <a:gd name="T12" fmla="*/ 80 w 176"/>
              <a:gd name="T13" fmla="*/ 72 h 176"/>
              <a:gd name="T14" fmla="*/ 41 w 176"/>
              <a:gd name="T15" fmla="*/ 99 h 176"/>
              <a:gd name="T16" fmla="*/ 30 w 176"/>
              <a:gd name="T17" fmla="*/ 103 h 176"/>
              <a:gd name="T18" fmla="*/ 41 w 176"/>
              <a:gd name="T19" fmla="*/ 99 h 176"/>
              <a:gd name="T20" fmla="*/ 47 w 176"/>
              <a:gd name="T21" fmla="*/ 83 h 176"/>
              <a:gd name="T22" fmla="*/ 45 w 176"/>
              <a:gd name="T23" fmla="*/ 94 h 176"/>
              <a:gd name="T24" fmla="*/ 134 w 176"/>
              <a:gd name="T25" fmla="*/ 76 h 176"/>
              <a:gd name="T26" fmla="*/ 141 w 176"/>
              <a:gd name="T27" fmla="*/ 71 h 176"/>
              <a:gd name="T28" fmla="*/ 136 w 176"/>
              <a:gd name="T29" fmla="*/ 65 h 176"/>
              <a:gd name="T30" fmla="*/ 134 w 176"/>
              <a:gd name="T31" fmla="*/ 76 h 176"/>
              <a:gd name="T32" fmla="*/ 173 w 176"/>
              <a:gd name="T33" fmla="*/ 16 h 176"/>
              <a:gd name="T34" fmla="*/ 117 w 176"/>
              <a:gd name="T35" fmla="*/ 0 h 176"/>
              <a:gd name="T36" fmla="*/ 115 w 176"/>
              <a:gd name="T37" fmla="*/ 0 h 176"/>
              <a:gd name="T38" fmla="*/ 60 w 176"/>
              <a:gd name="T39" fmla="*/ 16 h 176"/>
              <a:gd name="T40" fmla="*/ 5 w 176"/>
              <a:gd name="T41" fmla="*/ 0 h 176"/>
              <a:gd name="T42" fmla="*/ 0 w 176"/>
              <a:gd name="T43" fmla="*/ 4 h 176"/>
              <a:gd name="T44" fmla="*/ 3 w 176"/>
              <a:gd name="T45" fmla="*/ 160 h 176"/>
              <a:gd name="T46" fmla="*/ 59 w 176"/>
              <a:gd name="T47" fmla="*/ 176 h 176"/>
              <a:gd name="T48" fmla="*/ 60 w 176"/>
              <a:gd name="T49" fmla="*/ 176 h 176"/>
              <a:gd name="T50" fmla="*/ 61 w 176"/>
              <a:gd name="T51" fmla="*/ 176 h 176"/>
              <a:gd name="T52" fmla="*/ 171 w 176"/>
              <a:gd name="T53" fmla="*/ 176 h 176"/>
              <a:gd name="T54" fmla="*/ 172 w 176"/>
              <a:gd name="T55" fmla="*/ 176 h 176"/>
              <a:gd name="T56" fmla="*/ 176 w 176"/>
              <a:gd name="T57" fmla="*/ 20 h 176"/>
              <a:gd name="T58" fmla="*/ 56 w 176"/>
              <a:gd name="T59" fmla="*/ 167 h 176"/>
              <a:gd name="T60" fmla="*/ 8 w 176"/>
              <a:gd name="T61" fmla="*/ 9 h 176"/>
              <a:gd name="T62" fmla="*/ 56 w 176"/>
              <a:gd name="T63" fmla="*/ 167 h 176"/>
              <a:gd name="T64" fmla="*/ 64 w 176"/>
              <a:gd name="T65" fmla="*/ 167 h 176"/>
              <a:gd name="T66" fmla="*/ 67 w 176"/>
              <a:gd name="T67" fmla="*/ 83 h 176"/>
              <a:gd name="T68" fmla="*/ 69 w 176"/>
              <a:gd name="T69" fmla="*/ 72 h 176"/>
              <a:gd name="T70" fmla="*/ 64 w 176"/>
              <a:gd name="T71" fmla="*/ 23 h 176"/>
              <a:gd name="T72" fmla="*/ 112 w 176"/>
              <a:gd name="T73" fmla="*/ 153 h 176"/>
              <a:gd name="T74" fmla="*/ 120 w 176"/>
              <a:gd name="T75" fmla="*/ 153 h 176"/>
              <a:gd name="T76" fmla="*/ 125 w 176"/>
              <a:gd name="T77" fmla="*/ 65 h 176"/>
              <a:gd name="T78" fmla="*/ 122 w 176"/>
              <a:gd name="T79" fmla="*/ 55 h 176"/>
              <a:gd name="T80" fmla="*/ 120 w 176"/>
              <a:gd name="T81" fmla="*/ 9 h 176"/>
              <a:gd name="T82" fmla="*/ 168 w 176"/>
              <a:gd name="T83" fmla="*/ 167 h 176"/>
              <a:gd name="T84" fmla="*/ 140 w 176"/>
              <a:gd name="T85" fmla="*/ 112 h 176"/>
              <a:gd name="T86" fmla="*/ 137 w 176"/>
              <a:gd name="T87" fmla="*/ 119 h 176"/>
              <a:gd name="T88" fmla="*/ 137 w 176"/>
              <a:gd name="T89" fmla="*/ 129 h 176"/>
              <a:gd name="T90" fmla="*/ 140 w 176"/>
              <a:gd name="T91" fmla="*/ 136 h 176"/>
              <a:gd name="T92" fmla="*/ 148 w 176"/>
              <a:gd name="T93" fmla="*/ 130 h 176"/>
              <a:gd name="T94" fmla="*/ 156 w 176"/>
              <a:gd name="T95" fmla="*/ 136 h 176"/>
              <a:gd name="T96" fmla="*/ 159 w 176"/>
              <a:gd name="T97" fmla="*/ 129 h 176"/>
              <a:gd name="T98" fmla="*/ 159 w 176"/>
              <a:gd name="T99" fmla="*/ 119 h 176"/>
              <a:gd name="T100" fmla="*/ 156 w 176"/>
              <a:gd name="T101" fmla="*/ 112 h 176"/>
              <a:gd name="T102" fmla="*/ 148 w 176"/>
              <a:gd name="T103" fmla="*/ 118 h 176"/>
              <a:gd name="T104" fmla="*/ 142 w 176"/>
              <a:gd name="T105" fmla="*/ 88 h 176"/>
              <a:gd name="T106" fmla="*/ 146 w 176"/>
              <a:gd name="T107" fmla="*/ 78 h 176"/>
              <a:gd name="T108" fmla="*/ 142 w 176"/>
              <a:gd name="T109" fmla="*/ 88 h 176"/>
              <a:gd name="T110" fmla="*/ 151 w 176"/>
              <a:gd name="T111" fmla="*/ 103 h 176"/>
              <a:gd name="T112" fmla="*/ 143 w 176"/>
              <a:gd name="T113" fmla="*/ 9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100" y="64"/>
                </a:moveTo>
                <a:cubicBezTo>
                  <a:pt x="104" y="64"/>
                  <a:pt x="108" y="60"/>
                  <a:pt x="108" y="56"/>
                </a:cubicBezTo>
                <a:cubicBezTo>
                  <a:pt x="108" y="52"/>
                  <a:pt x="104" y="48"/>
                  <a:pt x="100" y="48"/>
                </a:cubicBezTo>
                <a:cubicBezTo>
                  <a:pt x="96" y="48"/>
                  <a:pt x="92" y="52"/>
                  <a:pt x="92" y="56"/>
                </a:cubicBezTo>
                <a:cubicBezTo>
                  <a:pt x="92" y="60"/>
                  <a:pt x="96" y="64"/>
                  <a:pt x="100" y="64"/>
                </a:cubicBezTo>
                <a:moveTo>
                  <a:pt x="32" y="128"/>
                </a:moveTo>
                <a:cubicBezTo>
                  <a:pt x="36" y="128"/>
                  <a:pt x="40" y="124"/>
                  <a:pt x="40" y="120"/>
                </a:cubicBezTo>
                <a:cubicBezTo>
                  <a:pt x="40" y="116"/>
                  <a:pt x="36" y="112"/>
                  <a:pt x="32" y="112"/>
                </a:cubicBezTo>
                <a:cubicBezTo>
                  <a:pt x="28" y="112"/>
                  <a:pt x="24" y="116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moveTo>
                  <a:pt x="85" y="68"/>
                </a:moveTo>
                <a:cubicBezTo>
                  <a:pt x="81" y="61"/>
                  <a:pt x="81" y="61"/>
                  <a:pt x="81" y="61"/>
                </a:cubicBezTo>
                <a:cubicBezTo>
                  <a:pt x="78" y="63"/>
                  <a:pt x="76" y="65"/>
                  <a:pt x="74" y="67"/>
                </a:cubicBezTo>
                <a:cubicBezTo>
                  <a:pt x="80" y="72"/>
                  <a:pt x="80" y="72"/>
                  <a:pt x="80" y="72"/>
                </a:cubicBezTo>
                <a:cubicBezTo>
                  <a:pt x="82" y="70"/>
                  <a:pt x="83" y="69"/>
                  <a:pt x="85" y="68"/>
                </a:cubicBezTo>
                <a:moveTo>
                  <a:pt x="41" y="99"/>
                </a:moveTo>
                <a:cubicBezTo>
                  <a:pt x="34" y="95"/>
                  <a:pt x="34" y="95"/>
                  <a:pt x="34" y="95"/>
                </a:cubicBezTo>
                <a:cubicBezTo>
                  <a:pt x="32" y="97"/>
                  <a:pt x="31" y="100"/>
                  <a:pt x="30" y="103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9" y="103"/>
                  <a:pt x="39" y="101"/>
                  <a:pt x="41" y="99"/>
                </a:cubicBezTo>
                <a:moveTo>
                  <a:pt x="51" y="90"/>
                </a:moveTo>
                <a:cubicBezTo>
                  <a:pt x="47" y="83"/>
                  <a:pt x="47" y="83"/>
                  <a:pt x="47" y="83"/>
                </a:cubicBezTo>
                <a:cubicBezTo>
                  <a:pt x="44" y="85"/>
                  <a:pt x="42" y="86"/>
                  <a:pt x="40" y="88"/>
                </a:cubicBezTo>
                <a:cubicBezTo>
                  <a:pt x="45" y="94"/>
                  <a:pt x="45" y="94"/>
                  <a:pt x="45" y="94"/>
                </a:cubicBezTo>
                <a:cubicBezTo>
                  <a:pt x="47" y="93"/>
                  <a:pt x="49" y="91"/>
                  <a:pt x="51" y="90"/>
                </a:cubicBezTo>
                <a:moveTo>
                  <a:pt x="134" y="76"/>
                </a:moveTo>
                <a:cubicBezTo>
                  <a:pt x="135" y="76"/>
                  <a:pt x="135" y="76"/>
                  <a:pt x="135" y="76"/>
                </a:cubicBezTo>
                <a:cubicBezTo>
                  <a:pt x="141" y="71"/>
                  <a:pt x="141" y="71"/>
                  <a:pt x="141" y="71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39" y="69"/>
                  <a:pt x="137" y="67"/>
                  <a:pt x="136" y="65"/>
                </a:cubicBezTo>
                <a:cubicBezTo>
                  <a:pt x="129" y="70"/>
                  <a:pt x="129" y="70"/>
                  <a:pt x="129" y="70"/>
                </a:cubicBezTo>
                <a:cubicBezTo>
                  <a:pt x="131" y="72"/>
                  <a:pt x="132" y="74"/>
                  <a:pt x="134" y="76"/>
                </a:cubicBezTo>
                <a:moveTo>
                  <a:pt x="173" y="16"/>
                </a:moveTo>
                <a:cubicBezTo>
                  <a:pt x="173" y="16"/>
                  <a:pt x="173" y="16"/>
                  <a:pt x="173" y="16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6" y="0"/>
                  <a:pt x="116" y="0"/>
                </a:cubicBezTo>
                <a:cubicBezTo>
                  <a:pt x="116" y="0"/>
                  <a:pt x="115" y="0"/>
                  <a:pt x="115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60" y="16"/>
                  <a:pt x="60" y="16"/>
                  <a:pt x="60" y="16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58"/>
                  <a:pt x="1" y="159"/>
                  <a:pt x="3" y="160"/>
                </a:cubicBezTo>
                <a:cubicBezTo>
                  <a:pt x="3" y="160"/>
                  <a:pt x="3" y="160"/>
                  <a:pt x="3" y="160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176"/>
                  <a:pt x="60" y="176"/>
                  <a:pt x="60" y="176"/>
                </a:cubicBezTo>
                <a:cubicBezTo>
                  <a:pt x="60" y="176"/>
                  <a:pt x="61" y="176"/>
                  <a:pt x="61" y="176"/>
                </a:cubicBezTo>
                <a:cubicBezTo>
                  <a:pt x="61" y="176"/>
                  <a:pt x="61" y="176"/>
                  <a:pt x="61" y="176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1" y="176"/>
                  <a:pt x="171" y="176"/>
                </a:cubicBezTo>
                <a:cubicBezTo>
                  <a:pt x="171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6" y="18"/>
                  <a:pt x="175" y="17"/>
                  <a:pt x="173" y="16"/>
                </a:cubicBezTo>
                <a:moveTo>
                  <a:pt x="56" y="167"/>
                </a:moveTo>
                <a:cubicBezTo>
                  <a:pt x="8" y="153"/>
                  <a:pt x="8" y="153"/>
                  <a:pt x="8" y="153"/>
                </a:cubicBezTo>
                <a:cubicBezTo>
                  <a:pt x="8" y="9"/>
                  <a:pt x="8" y="9"/>
                  <a:pt x="8" y="9"/>
                </a:cubicBezTo>
                <a:cubicBezTo>
                  <a:pt x="56" y="23"/>
                  <a:pt x="56" y="23"/>
                  <a:pt x="56" y="23"/>
                </a:cubicBezTo>
                <a:lnTo>
                  <a:pt x="56" y="167"/>
                </a:lnTo>
                <a:close/>
                <a:moveTo>
                  <a:pt x="112" y="153"/>
                </a:moveTo>
                <a:cubicBezTo>
                  <a:pt x="64" y="167"/>
                  <a:pt x="64" y="167"/>
                  <a:pt x="64" y="167"/>
                </a:cubicBezTo>
                <a:cubicBezTo>
                  <a:pt x="64" y="76"/>
                  <a:pt x="64" y="76"/>
                  <a:pt x="64" y="76"/>
                </a:cubicBezTo>
                <a:cubicBezTo>
                  <a:pt x="67" y="83"/>
                  <a:pt x="67" y="83"/>
                  <a:pt x="67" y="83"/>
                </a:cubicBezTo>
                <a:cubicBezTo>
                  <a:pt x="70" y="82"/>
                  <a:pt x="72" y="80"/>
                  <a:pt x="75" y="78"/>
                </a:cubicBezTo>
                <a:cubicBezTo>
                  <a:pt x="69" y="72"/>
                  <a:pt x="69" y="72"/>
                  <a:pt x="69" y="72"/>
                </a:cubicBezTo>
                <a:cubicBezTo>
                  <a:pt x="68" y="74"/>
                  <a:pt x="66" y="75"/>
                  <a:pt x="64" y="76"/>
                </a:cubicBezTo>
                <a:cubicBezTo>
                  <a:pt x="64" y="23"/>
                  <a:pt x="64" y="23"/>
                  <a:pt x="64" y="23"/>
                </a:cubicBezTo>
                <a:cubicBezTo>
                  <a:pt x="112" y="9"/>
                  <a:pt x="112" y="9"/>
                  <a:pt x="112" y="9"/>
                </a:cubicBezTo>
                <a:lnTo>
                  <a:pt x="112" y="153"/>
                </a:lnTo>
                <a:close/>
                <a:moveTo>
                  <a:pt x="168" y="167"/>
                </a:moveTo>
                <a:cubicBezTo>
                  <a:pt x="120" y="153"/>
                  <a:pt x="120" y="153"/>
                  <a:pt x="120" y="153"/>
                </a:cubicBezTo>
                <a:cubicBezTo>
                  <a:pt x="120" y="63"/>
                  <a:pt x="120" y="63"/>
                  <a:pt x="120" y="63"/>
                </a:cubicBezTo>
                <a:cubicBezTo>
                  <a:pt x="122" y="64"/>
                  <a:pt x="123" y="64"/>
                  <a:pt x="125" y="65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27" y="57"/>
                  <a:pt x="125" y="56"/>
                  <a:pt x="122" y="55"/>
                </a:cubicBezTo>
                <a:cubicBezTo>
                  <a:pt x="120" y="59"/>
                  <a:pt x="120" y="59"/>
                  <a:pt x="120" y="59"/>
                </a:cubicBezTo>
                <a:cubicBezTo>
                  <a:pt x="120" y="9"/>
                  <a:pt x="120" y="9"/>
                  <a:pt x="120" y="9"/>
                </a:cubicBezTo>
                <a:cubicBezTo>
                  <a:pt x="168" y="23"/>
                  <a:pt x="168" y="23"/>
                  <a:pt x="168" y="23"/>
                </a:cubicBezTo>
                <a:lnTo>
                  <a:pt x="168" y="167"/>
                </a:lnTo>
                <a:close/>
                <a:moveTo>
                  <a:pt x="143" y="113"/>
                </a:moveTo>
                <a:cubicBezTo>
                  <a:pt x="142" y="112"/>
                  <a:pt x="141" y="112"/>
                  <a:pt x="140" y="112"/>
                </a:cubicBezTo>
                <a:cubicBezTo>
                  <a:pt x="138" y="112"/>
                  <a:pt x="136" y="114"/>
                  <a:pt x="136" y="116"/>
                </a:cubicBezTo>
                <a:cubicBezTo>
                  <a:pt x="136" y="117"/>
                  <a:pt x="136" y="118"/>
                  <a:pt x="137" y="119"/>
                </a:cubicBezTo>
                <a:cubicBezTo>
                  <a:pt x="142" y="124"/>
                  <a:pt x="142" y="124"/>
                  <a:pt x="142" y="124"/>
                </a:cubicBezTo>
                <a:cubicBezTo>
                  <a:pt x="137" y="129"/>
                  <a:pt x="137" y="129"/>
                  <a:pt x="137" y="129"/>
                </a:cubicBezTo>
                <a:cubicBezTo>
                  <a:pt x="136" y="130"/>
                  <a:pt x="136" y="131"/>
                  <a:pt x="136" y="132"/>
                </a:cubicBezTo>
                <a:cubicBezTo>
                  <a:pt x="136" y="134"/>
                  <a:pt x="138" y="136"/>
                  <a:pt x="140" y="136"/>
                </a:cubicBezTo>
                <a:cubicBezTo>
                  <a:pt x="141" y="136"/>
                  <a:pt x="142" y="136"/>
                  <a:pt x="143" y="135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53" y="135"/>
                  <a:pt x="153" y="135"/>
                  <a:pt x="153" y="135"/>
                </a:cubicBezTo>
                <a:cubicBezTo>
                  <a:pt x="154" y="136"/>
                  <a:pt x="155" y="136"/>
                  <a:pt x="156" y="136"/>
                </a:cubicBezTo>
                <a:cubicBezTo>
                  <a:pt x="158" y="136"/>
                  <a:pt x="160" y="134"/>
                  <a:pt x="160" y="132"/>
                </a:cubicBezTo>
                <a:cubicBezTo>
                  <a:pt x="160" y="131"/>
                  <a:pt x="160" y="130"/>
                  <a:pt x="159" y="129"/>
                </a:cubicBezTo>
                <a:cubicBezTo>
                  <a:pt x="154" y="124"/>
                  <a:pt x="154" y="124"/>
                  <a:pt x="154" y="124"/>
                </a:cubicBezTo>
                <a:cubicBezTo>
                  <a:pt x="159" y="119"/>
                  <a:pt x="159" y="119"/>
                  <a:pt x="159" y="119"/>
                </a:cubicBezTo>
                <a:cubicBezTo>
                  <a:pt x="160" y="118"/>
                  <a:pt x="160" y="117"/>
                  <a:pt x="160" y="116"/>
                </a:cubicBezTo>
                <a:cubicBezTo>
                  <a:pt x="160" y="114"/>
                  <a:pt x="158" y="112"/>
                  <a:pt x="156" y="112"/>
                </a:cubicBezTo>
                <a:cubicBezTo>
                  <a:pt x="155" y="112"/>
                  <a:pt x="154" y="112"/>
                  <a:pt x="153" y="113"/>
                </a:cubicBezTo>
                <a:cubicBezTo>
                  <a:pt x="148" y="118"/>
                  <a:pt x="148" y="118"/>
                  <a:pt x="148" y="118"/>
                </a:cubicBezTo>
                <a:lnTo>
                  <a:pt x="143" y="113"/>
                </a:lnTo>
                <a:close/>
                <a:moveTo>
                  <a:pt x="142" y="88"/>
                </a:moveTo>
                <a:cubicBezTo>
                  <a:pt x="150" y="86"/>
                  <a:pt x="150" y="86"/>
                  <a:pt x="150" y="86"/>
                </a:cubicBezTo>
                <a:cubicBezTo>
                  <a:pt x="149" y="83"/>
                  <a:pt x="148" y="80"/>
                  <a:pt x="146" y="78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40" y="84"/>
                  <a:pt x="141" y="86"/>
                  <a:pt x="142" y="88"/>
                </a:cubicBezTo>
                <a:moveTo>
                  <a:pt x="143" y="102"/>
                </a:moveTo>
                <a:cubicBezTo>
                  <a:pt x="151" y="103"/>
                  <a:pt x="151" y="103"/>
                  <a:pt x="151" y="103"/>
                </a:cubicBezTo>
                <a:cubicBezTo>
                  <a:pt x="151" y="100"/>
                  <a:pt x="151" y="97"/>
                  <a:pt x="151" y="94"/>
                </a:cubicBezTo>
                <a:cubicBezTo>
                  <a:pt x="143" y="95"/>
                  <a:pt x="143" y="95"/>
                  <a:pt x="143" y="95"/>
                </a:cubicBezTo>
                <a:cubicBezTo>
                  <a:pt x="143" y="97"/>
                  <a:pt x="143" y="99"/>
                  <a:pt x="143" y="10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349"/>
          <p:cNvSpPr>
            <a:spLocks noEditPoints="1"/>
          </p:cNvSpPr>
          <p:nvPr/>
        </p:nvSpPr>
        <p:spPr bwMode="auto">
          <a:xfrm>
            <a:off x="5363063" y="1092001"/>
            <a:ext cx="335898" cy="334275"/>
          </a:xfrm>
          <a:custGeom>
            <a:avLst/>
            <a:gdLst>
              <a:gd name="T0" fmla="*/ 88 w 176"/>
              <a:gd name="T1" fmla="*/ 0 h 176"/>
              <a:gd name="T2" fmla="*/ 88 w 176"/>
              <a:gd name="T3" fmla="*/ 0 h 176"/>
              <a:gd name="T4" fmla="*/ 88 w 176"/>
              <a:gd name="T5" fmla="*/ 0 h 176"/>
              <a:gd name="T6" fmla="*/ 0 w 176"/>
              <a:gd name="T7" fmla="*/ 88 h 176"/>
              <a:gd name="T8" fmla="*/ 88 w 176"/>
              <a:gd name="T9" fmla="*/ 176 h 176"/>
              <a:gd name="T10" fmla="*/ 176 w 176"/>
              <a:gd name="T11" fmla="*/ 88 h 176"/>
              <a:gd name="T12" fmla="*/ 88 w 176"/>
              <a:gd name="T13" fmla="*/ 0 h 176"/>
              <a:gd name="T14" fmla="*/ 92 w 176"/>
              <a:gd name="T15" fmla="*/ 168 h 176"/>
              <a:gd name="T16" fmla="*/ 92 w 176"/>
              <a:gd name="T17" fmla="*/ 140 h 176"/>
              <a:gd name="T18" fmla="*/ 88 w 176"/>
              <a:gd name="T19" fmla="*/ 136 h 176"/>
              <a:gd name="T20" fmla="*/ 84 w 176"/>
              <a:gd name="T21" fmla="*/ 140 h 176"/>
              <a:gd name="T22" fmla="*/ 84 w 176"/>
              <a:gd name="T23" fmla="*/ 168 h 176"/>
              <a:gd name="T24" fmla="*/ 8 w 176"/>
              <a:gd name="T25" fmla="*/ 92 h 176"/>
              <a:gd name="T26" fmla="*/ 36 w 176"/>
              <a:gd name="T27" fmla="*/ 92 h 176"/>
              <a:gd name="T28" fmla="*/ 40 w 176"/>
              <a:gd name="T29" fmla="*/ 88 h 176"/>
              <a:gd name="T30" fmla="*/ 36 w 176"/>
              <a:gd name="T31" fmla="*/ 84 h 176"/>
              <a:gd name="T32" fmla="*/ 8 w 176"/>
              <a:gd name="T33" fmla="*/ 84 h 176"/>
              <a:gd name="T34" fmla="*/ 84 w 176"/>
              <a:gd name="T35" fmla="*/ 8 h 176"/>
              <a:gd name="T36" fmla="*/ 84 w 176"/>
              <a:gd name="T37" fmla="*/ 36 h 176"/>
              <a:gd name="T38" fmla="*/ 88 w 176"/>
              <a:gd name="T39" fmla="*/ 40 h 176"/>
              <a:gd name="T40" fmla="*/ 92 w 176"/>
              <a:gd name="T41" fmla="*/ 36 h 176"/>
              <a:gd name="T42" fmla="*/ 92 w 176"/>
              <a:gd name="T43" fmla="*/ 8 h 176"/>
              <a:gd name="T44" fmla="*/ 168 w 176"/>
              <a:gd name="T45" fmla="*/ 84 h 176"/>
              <a:gd name="T46" fmla="*/ 140 w 176"/>
              <a:gd name="T47" fmla="*/ 84 h 176"/>
              <a:gd name="T48" fmla="*/ 136 w 176"/>
              <a:gd name="T49" fmla="*/ 88 h 176"/>
              <a:gd name="T50" fmla="*/ 140 w 176"/>
              <a:gd name="T51" fmla="*/ 92 h 176"/>
              <a:gd name="T52" fmla="*/ 168 w 176"/>
              <a:gd name="T53" fmla="*/ 92 h 176"/>
              <a:gd name="T54" fmla="*/ 92 w 176"/>
              <a:gd name="T55" fmla="*/ 168 h 176"/>
              <a:gd name="T56" fmla="*/ 88 w 176"/>
              <a:gd name="T57" fmla="*/ 68 h 176"/>
              <a:gd name="T58" fmla="*/ 68 w 176"/>
              <a:gd name="T59" fmla="*/ 88 h 176"/>
              <a:gd name="T60" fmla="*/ 88 w 176"/>
              <a:gd name="T61" fmla="*/ 108 h 176"/>
              <a:gd name="T62" fmla="*/ 108 w 176"/>
              <a:gd name="T63" fmla="*/ 88 h 176"/>
              <a:gd name="T64" fmla="*/ 88 w 176"/>
              <a:gd name="T65" fmla="*/ 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92" y="168"/>
                </a:moveTo>
                <a:cubicBezTo>
                  <a:pt x="92" y="140"/>
                  <a:pt x="92" y="140"/>
                  <a:pt x="92" y="140"/>
                </a:cubicBezTo>
                <a:cubicBezTo>
                  <a:pt x="92" y="138"/>
                  <a:pt x="90" y="136"/>
                  <a:pt x="88" y="136"/>
                </a:cubicBezTo>
                <a:cubicBezTo>
                  <a:pt x="86" y="136"/>
                  <a:pt x="84" y="138"/>
                  <a:pt x="84" y="140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43" y="166"/>
                  <a:pt x="10" y="133"/>
                  <a:pt x="8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8" y="92"/>
                  <a:pt x="40" y="90"/>
                  <a:pt x="40" y="88"/>
                </a:cubicBezTo>
                <a:cubicBezTo>
                  <a:pt x="40" y="86"/>
                  <a:pt x="38" y="84"/>
                  <a:pt x="36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10" y="43"/>
                  <a:pt x="43" y="10"/>
                  <a:pt x="84" y="8"/>
                </a:cubicBezTo>
                <a:cubicBezTo>
                  <a:pt x="84" y="36"/>
                  <a:pt x="84" y="36"/>
                  <a:pt x="84" y="36"/>
                </a:cubicBezTo>
                <a:cubicBezTo>
                  <a:pt x="84" y="38"/>
                  <a:pt x="86" y="40"/>
                  <a:pt x="88" y="40"/>
                </a:cubicBezTo>
                <a:cubicBezTo>
                  <a:pt x="90" y="40"/>
                  <a:pt x="92" y="38"/>
                  <a:pt x="92" y="36"/>
                </a:cubicBezTo>
                <a:cubicBezTo>
                  <a:pt x="92" y="8"/>
                  <a:pt x="92" y="8"/>
                  <a:pt x="92" y="8"/>
                </a:cubicBezTo>
                <a:cubicBezTo>
                  <a:pt x="133" y="10"/>
                  <a:pt x="166" y="43"/>
                  <a:pt x="168" y="84"/>
                </a:cubicBezTo>
                <a:cubicBezTo>
                  <a:pt x="140" y="84"/>
                  <a:pt x="140" y="84"/>
                  <a:pt x="140" y="84"/>
                </a:cubicBezTo>
                <a:cubicBezTo>
                  <a:pt x="138" y="84"/>
                  <a:pt x="136" y="86"/>
                  <a:pt x="136" y="88"/>
                </a:cubicBezTo>
                <a:cubicBezTo>
                  <a:pt x="136" y="90"/>
                  <a:pt x="138" y="92"/>
                  <a:pt x="140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6" y="133"/>
                  <a:pt x="133" y="166"/>
                  <a:pt x="92" y="168"/>
                </a:cubicBezTo>
                <a:moveTo>
                  <a:pt x="88" y="68"/>
                </a:moveTo>
                <a:cubicBezTo>
                  <a:pt x="77" y="68"/>
                  <a:pt x="68" y="77"/>
                  <a:pt x="68" y="88"/>
                </a:cubicBezTo>
                <a:cubicBezTo>
                  <a:pt x="68" y="99"/>
                  <a:pt x="77" y="108"/>
                  <a:pt x="88" y="108"/>
                </a:cubicBezTo>
                <a:cubicBezTo>
                  <a:pt x="99" y="108"/>
                  <a:pt x="108" y="99"/>
                  <a:pt x="108" y="88"/>
                </a:cubicBezTo>
                <a:cubicBezTo>
                  <a:pt x="108" y="77"/>
                  <a:pt x="99" y="68"/>
                  <a:pt x="88" y="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350"/>
          <p:cNvSpPr>
            <a:spLocks noEditPoints="1"/>
          </p:cNvSpPr>
          <p:nvPr/>
        </p:nvSpPr>
        <p:spPr bwMode="auto">
          <a:xfrm>
            <a:off x="6002404" y="1092001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4 w 176"/>
              <a:gd name="T11" fmla="*/ 168 h 176"/>
              <a:gd name="T12" fmla="*/ 8 w 176"/>
              <a:gd name="T13" fmla="*/ 92 h 176"/>
              <a:gd name="T14" fmla="*/ 25 w 176"/>
              <a:gd name="T15" fmla="*/ 92 h 176"/>
              <a:gd name="T16" fmla="*/ 33 w 176"/>
              <a:gd name="T17" fmla="*/ 100 h 176"/>
              <a:gd name="T18" fmla="*/ 84 w 176"/>
              <a:gd name="T19" fmla="*/ 144 h 176"/>
              <a:gd name="T20" fmla="*/ 84 w 176"/>
              <a:gd name="T21" fmla="*/ 168 h 176"/>
              <a:gd name="T22" fmla="*/ 84 w 176"/>
              <a:gd name="T23" fmla="*/ 136 h 176"/>
              <a:gd name="T24" fmla="*/ 41 w 176"/>
              <a:gd name="T25" fmla="*/ 99 h 176"/>
              <a:gd name="T26" fmla="*/ 47 w 176"/>
              <a:gd name="T27" fmla="*/ 92 h 176"/>
              <a:gd name="T28" fmla="*/ 68 w 176"/>
              <a:gd name="T29" fmla="*/ 92 h 176"/>
              <a:gd name="T30" fmla="*/ 84 w 176"/>
              <a:gd name="T31" fmla="*/ 108 h 176"/>
              <a:gd name="T32" fmla="*/ 84 w 176"/>
              <a:gd name="T33" fmla="*/ 136 h 176"/>
              <a:gd name="T34" fmla="*/ 84 w 176"/>
              <a:gd name="T35" fmla="*/ 68 h 176"/>
              <a:gd name="T36" fmla="*/ 68 w 176"/>
              <a:gd name="T37" fmla="*/ 84 h 176"/>
              <a:gd name="T38" fmla="*/ 47 w 176"/>
              <a:gd name="T39" fmla="*/ 84 h 176"/>
              <a:gd name="T40" fmla="*/ 41 w 176"/>
              <a:gd name="T41" fmla="*/ 77 h 176"/>
              <a:gd name="T42" fmla="*/ 84 w 176"/>
              <a:gd name="T43" fmla="*/ 40 h 176"/>
              <a:gd name="T44" fmla="*/ 84 w 176"/>
              <a:gd name="T45" fmla="*/ 68 h 176"/>
              <a:gd name="T46" fmla="*/ 84 w 176"/>
              <a:gd name="T47" fmla="*/ 32 h 176"/>
              <a:gd name="T48" fmla="*/ 33 w 176"/>
              <a:gd name="T49" fmla="*/ 76 h 176"/>
              <a:gd name="T50" fmla="*/ 25 w 176"/>
              <a:gd name="T51" fmla="*/ 84 h 176"/>
              <a:gd name="T52" fmla="*/ 8 w 176"/>
              <a:gd name="T53" fmla="*/ 84 h 176"/>
              <a:gd name="T54" fmla="*/ 84 w 176"/>
              <a:gd name="T55" fmla="*/ 8 h 176"/>
              <a:gd name="T56" fmla="*/ 84 w 176"/>
              <a:gd name="T57" fmla="*/ 32 h 176"/>
              <a:gd name="T58" fmla="*/ 92 w 176"/>
              <a:gd name="T59" fmla="*/ 8 h 176"/>
              <a:gd name="T60" fmla="*/ 168 w 176"/>
              <a:gd name="T61" fmla="*/ 84 h 176"/>
              <a:gd name="T62" fmla="*/ 144 w 176"/>
              <a:gd name="T63" fmla="*/ 84 h 176"/>
              <a:gd name="T64" fmla="*/ 135 w 176"/>
              <a:gd name="T65" fmla="*/ 57 h 176"/>
              <a:gd name="T66" fmla="*/ 136 w 176"/>
              <a:gd name="T67" fmla="*/ 52 h 176"/>
              <a:gd name="T68" fmla="*/ 124 w 176"/>
              <a:gd name="T69" fmla="*/ 40 h 176"/>
              <a:gd name="T70" fmla="*/ 119 w 176"/>
              <a:gd name="T71" fmla="*/ 41 h 176"/>
              <a:gd name="T72" fmla="*/ 92 w 176"/>
              <a:gd name="T73" fmla="*/ 32 h 176"/>
              <a:gd name="T74" fmla="*/ 92 w 176"/>
              <a:gd name="T75" fmla="*/ 8 h 176"/>
              <a:gd name="T76" fmla="*/ 92 w 176"/>
              <a:gd name="T77" fmla="*/ 40 h 176"/>
              <a:gd name="T78" fmla="*/ 113 w 176"/>
              <a:gd name="T79" fmla="*/ 47 h 176"/>
              <a:gd name="T80" fmla="*/ 112 w 176"/>
              <a:gd name="T81" fmla="*/ 52 h 176"/>
              <a:gd name="T82" fmla="*/ 124 w 176"/>
              <a:gd name="T83" fmla="*/ 64 h 176"/>
              <a:gd name="T84" fmla="*/ 129 w 176"/>
              <a:gd name="T85" fmla="*/ 63 h 176"/>
              <a:gd name="T86" fmla="*/ 136 w 176"/>
              <a:gd name="T87" fmla="*/ 84 h 176"/>
              <a:gd name="T88" fmla="*/ 108 w 176"/>
              <a:gd name="T89" fmla="*/ 84 h 176"/>
              <a:gd name="T90" fmla="*/ 92 w 176"/>
              <a:gd name="T91" fmla="*/ 68 h 176"/>
              <a:gd name="T92" fmla="*/ 92 w 176"/>
              <a:gd name="T93" fmla="*/ 40 h 176"/>
              <a:gd name="T94" fmla="*/ 92 w 176"/>
              <a:gd name="T95" fmla="*/ 108 h 176"/>
              <a:gd name="T96" fmla="*/ 108 w 176"/>
              <a:gd name="T97" fmla="*/ 92 h 176"/>
              <a:gd name="T98" fmla="*/ 136 w 176"/>
              <a:gd name="T99" fmla="*/ 92 h 176"/>
              <a:gd name="T100" fmla="*/ 92 w 176"/>
              <a:gd name="T101" fmla="*/ 136 h 176"/>
              <a:gd name="T102" fmla="*/ 92 w 176"/>
              <a:gd name="T103" fmla="*/ 108 h 176"/>
              <a:gd name="T104" fmla="*/ 92 w 176"/>
              <a:gd name="T105" fmla="*/ 168 h 176"/>
              <a:gd name="T106" fmla="*/ 92 w 176"/>
              <a:gd name="T107" fmla="*/ 144 h 176"/>
              <a:gd name="T108" fmla="*/ 144 w 176"/>
              <a:gd name="T109" fmla="*/ 92 h 176"/>
              <a:gd name="T110" fmla="*/ 168 w 176"/>
              <a:gd name="T111" fmla="*/ 92 h 176"/>
              <a:gd name="T112" fmla="*/ 92 w 176"/>
              <a:gd name="T11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4" y="168"/>
                </a:moveTo>
                <a:cubicBezTo>
                  <a:pt x="43" y="166"/>
                  <a:pt x="10" y="133"/>
                  <a:pt x="8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6" y="96"/>
                  <a:pt x="29" y="99"/>
                  <a:pt x="33" y="100"/>
                </a:cubicBezTo>
                <a:cubicBezTo>
                  <a:pt x="38" y="124"/>
                  <a:pt x="59" y="142"/>
                  <a:pt x="84" y="144"/>
                </a:cubicBezTo>
                <a:lnTo>
                  <a:pt x="84" y="168"/>
                </a:lnTo>
                <a:close/>
                <a:moveTo>
                  <a:pt x="84" y="136"/>
                </a:moveTo>
                <a:cubicBezTo>
                  <a:pt x="63" y="134"/>
                  <a:pt x="46" y="119"/>
                  <a:pt x="41" y="99"/>
                </a:cubicBezTo>
                <a:cubicBezTo>
                  <a:pt x="44" y="97"/>
                  <a:pt x="46" y="95"/>
                  <a:pt x="47" y="92"/>
                </a:cubicBezTo>
                <a:cubicBezTo>
                  <a:pt x="68" y="92"/>
                  <a:pt x="68" y="92"/>
                  <a:pt x="68" y="92"/>
                </a:cubicBezTo>
                <a:cubicBezTo>
                  <a:pt x="70" y="100"/>
                  <a:pt x="76" y="106"/>
                  <a:pt x="84" y="108"/>
                </a:cubicBezTo>
                <a:lnTo>
                  <a:pt x="84" y="136"/>
                </a:lnTo>
                <a:close/>
                <a:moveTo>
                  <a:pt x="84" y="68"/>
                </a:moveTo>
                <a:cubicBezTo>
                  <a:pt x="76" y="70"/>
                  <a:pt x="70" y="76"/>
                  <a:pt x="68" y="84"/>
                </a:cubicBezTo>
                <a:cubicBezTo>
                  <a:pt x="47" y="84"/>
                  <a:pt x="47" y="84"/>
                  <a:pt x="47" y="84"/>
                </a:cubicBezTo>
                <a:cubicBezTo>
                  <a:pt x="46" y="81"/>
                  <a:pt x="44" y="79"/>
                  <a:pt x="41" y="77"/>
                </a:cubicBezTo>
                <a:cubicBezTo>
                  <a:pt x="46" y="57"/>
                  <a:pt x="63" y="42"/>
                  <a:pt x="84" y="40"/>
                </a:cubicBezTo>
                <a:lnTo>
                  <a:pt x="84" y="68"/>
                </a:lnTo>
                <a:close/>
                <a:moveTo>
                  <a:pt x="84" y="32"/>
                </a:moveTo>
                <a:cubicBezTo>
                  <a:pt x="59" y="34"/>
                  <a:pt x="38" y="52"/>
                  <a:pt x="33" y="76"/>
                </a:cubicBezTo>
                <a:cubicBezTo>
                  <a:pt x="29" y="77"/>
                  <a:pt x="26" y="80"/>
                  <a:pt x="25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10" y="43"/>
                  <a:pt x="43" y="10"/>
                  <a:pt x="84" y="8"/>
                </a:cubicBezTo>
                <a:lnTo>
                  <a:pt x="84" y="32"/>
                </a:lnTo>
                <a:close/>
                <a:moveTo>
                  <a:pt x="92" y="8"/>
                </a:moveTo>
                <a:cubicBezTo>
                  <a:pt x="133" y="10"/>
                  <a:pt x="166" y="43"/>
                  <a:pt x="168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3" y="74"/>
                  <a:pt x="140" y="65"/>
                  <a:pt x="135" y="57"/>
                </a:cubicBezTo>
                <a:cubicBezTo>
                  <a:pt x="136" y="56"/>
                  <a:pt x="136" y="54"/>
                  <a:pt x="136" y="52"/>
                </a:cubicBezTo>
                <a:cubicBezTo>
                  <a:pt x="136" y="45"/>
                  <a:pt x="131" y="40"/>
                  <a:pt x="124" y="40"/>
                </a:cubicBezTo>
                <a:cubicBezTo>
                  <a:pt x="122" y="40"/>
                  <a:pt x="120" y="40"/>
                  <a:pt x="119" y="41"/>
                </a:cubicBezTo>
                <a:cubicBezTo>
                  <a:pt x="111" y="36"/>
                  <a:pt x="102" y="33"/>
                  <a:pt x="92" y="32"/>
                </a:cubicBezTo>
                <a:lnTo>
                  <a:pt x="92" y="8"/>
                </a:lnTo>
                <a:close/>
                <a:moveTo>
                  <a:pt x="92" y="40"/>
                </a:moveTo>
                <a:cubicBezTo>
                  <a:pt x="100" y="41"/>
                  <a:pt x="107" y="43"/>
                  <a:pt x="113" y="47"/>
                </a:cubicBezTo>
                <a:cubicBezTo>
                  <a:pt x="112" y="49"/>
                  <a:pt x="112" y="50"/>
                  <a:pt x="112" y="52"/>
                </a:cubicBezTo>
                <a:cubicBezTo>
                  <a:pt x="112" y="59"/>
                  <a:pt x="117" y="64"/>
                  <a:pt x="124" y="64"/>
                </a:cubicBezTo>
                <a:cubicBezTo>
                  <a:pt x="126" y="64"/>
                  <a:pt x="127" y="64"/>
                  <a:pt x="129" y="63"/>
                </a:cubicBezTo>
                <a:cubicBezTo>
                  <a:pt x="133" y="69"/>
                  <a:pt x="135" y="76"/>
                  <a:pt x="136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6" y="76"/>
                  <a:pt x="100" y="70"/>
                  <a:pt x="92" y="68"/>
                </a:cubicBezTo>
                <a:lnTo>
                  <a:pt x="92" y="40"/>
                </a:lnTo>
                <a:close/>
                <a:moveTo>
                  <a:pt x="92" y="108"/>
                </a:moveTo>
                <a:cubicBezTo>
                  <a:pt x="100" y="106"/>
                  <a:pt x="106" y="100"/>
                  <a:pt x="108" y="92"/>
                </a:cubicBezTo>
                <a:cubicBezTo>
                  <a:pt x="136" y="92"/>
                  <a:pt x="136" y="92"/>
                  <a:pt x="136" y="92"/>
                </a:cubicBezTo>
                <a:cubicBezTo>
                  <a:pt x="134" y="115"/>
                  <a:pt x="115" y="134"/>
                  <a:pt x="92" y="136"/>
                </a:cubicBezTo>
                <a:lnTo>
                  <a:pt x="92" y="108"/>
                </a:lnTo>
                <a:close/>
                <a:moveTo>
                  <a:pt x="92" y="168"/>
                </a:moveTo>
                <a:cubicBezTo>
                  <a:pt x="92" y="144"/>
                  <a:pt x="92" y="144"/>
                  <a:pt x="92" y="144"/>
                </a:cubicBezTo>
                <a:cubicBezTo>
                  <a:pt x="120" y="142"/>
                  <a:pt x="142" y="120"/>
                  <a:pt x="144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6" y="133"/>
                  <a:pt x="133" y="166"/>
                  <a:pt x="92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351"/>
          <p:cNvSpPr>
            <a:spLocks noEditPoints="1"/>
          </p:cNvSpPr>
          <p:nvPr/>
        </p:nvSpPr>
        <p:spPr bwMode="auto">
          <a:xfrm>
            <a:off x="6672577" y="1092001"/>
            <a:ext cx="272613" cy="334275"/>
          </a:xfrm>
          <a:custGeom>
            <a:avLst/>
            <a:gdLst>
              <a:gd name="T0" fmla="*/ 144 w 144"/>
              <a:gd name="T1" fmla="*/ 12 h 176"/>
              <a:gd name="T2" fmla="*/ 142 w 144"/>
              <a:gd name="T3" fmla="*/ 8 h 176"/>
              <a:gd name="T4" fmla="*/ 100 w 144"/>
              <a:gd name="T5" fmla="*/ 0 h 176"/>
              <a:gd name="T6" fmla="*/ 70 w 144"/>
              <a:gd name="T7" fmla="*/ 5 h 176"/>
              <a:gd name="T8" fmla="*/ 52 w 144"/>
              <a:gd name="T9" fmla="*/ 8 h 176"/>
              <a:gd name="T10" fmla="*/ 29 w 144"/>
              <a:gd name="T11" fmla="*/ 4 h 176"/>
              <a:gd name="T12" fmla="*/ 4 w 144"/>
              <a:gd name="T13" fmla="*/ 0 h 176"/>
              <a:gd name="T14" fmla="*/ 0 w 144"/>
              <a:gd name="T15" fmla="*/ 4 h 176"/>
              <a:gd name="T16" fmla="*/ 0 w 144"/>
              <a:gd name="T17" fmla="*/ 172 h 176"/>
              <a:gd name="T18" fmla="*/ 4 w 144"/>
              <a:gd name="T19" fmla="*/ 176 h 176"/>
              <a:gd name="T20" fmla="*/ 8 w 144"/>
              <a:gd name="T21" fmla="*/ 172 h 176"/>
              <a:gd name="T22" fmla="*/ 8 w 144"/>
              <a:gd name="T23" fmla="*/ 104 h 176"/>
              <a:gd name="T24" fmla="*/ 27 w 144"/>
              <a:gd name="T25" fmla="*/ 108 h 176"/>
              <a:gd name="T26" fmla="*/ 52 w 144"/>
              <a:gd name="T27" fmla="*/ 112 h 176"/>
              <a:gd name="T28" fmla="*/ 73 w 144"/>
              <a:gd name="T29" fmla="*/ 108 h 176"/>
              <a:gd name="T30" fmla="*/ 100 w 144"/>
              <a:gd name="T31" fmla="*/ 104 h 176"/>
              <a:gd name="T32" fmla="*/ 138 w 144"/>
              <a:gd name="T33" fmla="*/ 112 h 176"/>
              <a:gd name="T34" fmla="*/ 144 w 144"/>
              <a:gd name="T35" fmla="*/ 110 h 176"/>
              <a:gd name="T36" fmla="*/ 144 w 144"/>
              <a:gd name="T37" fmla="*/ 108 h 176"/>
              <a:gd name="T38" fmla="*/ 144 w 144"/>
              <a:gd name="T39" fmla="*/ 108 h 176"/>
              <a:gd name="T40" fmla="*/ 144 w 144"/>
              <a:gd name="T41" fmla="*/ 12 h 176"/>
              <a:gd name="T42" fmla="*/ 136 w 144"/>
              <a:gd name="T43" fmla="*/ 102 h 176"/>
              <a:gd name="T44" fmla="*/ 100 w 144"/>
              <a:gd name="T45" fmla="*/ 96 h 176"/>
              <a:gd name="T46" fmla="*/ 70 w 144"/>
              <a:gd name="T47" fmla="*/ 101 h 176"/>
              <a:gd name="T48" fmla="*/ 52 w 144"/>
              <a:gd name="T49" fmla="*/ 104 h 176"/>
              <a:gd name="T50" fmla="*/ 29 w 144"/>
              <a:gd name="T51" fmla="*/ 100 h 176"/>
              <a:gd name="T52" fmla="*/ 8 w 144"/>
              <a:gd name="T53" fmla="*/ 96 h 176"/>
              <a:gd name="T54" fmla="*/ 8 w 144"/>
              <a:gd name="T55" fmla="*/ 8 h 176"/>
              <a:gd name="T56" fmla="*/ 27 w 144"/>
              <a:gd name="T57" fmla="*/ 12 h 176"/>
              <a:gd name="T58" fmla="*/ 52 w 144"/>
              <a:gd name="T59" fmla="*/ 16 h 176"/>
              <a:gd name="T60" fmla="*/ 73 w 144"/>
              <a:gd name="T61" fmla="*/ 12 h 176"/>
              <a:gd name="T62" fmla="*/ 100 w 144"/>
              <a:gd name="T63" fmla="*/ 8 h 176"/>
              <a:gd name="T64" fmla="*/ 136 w 144"/>
              <a:gd name="T65" fmla="*/ 15 h 176"/>
              <a:gd name="T66" fmla="*/ 136 w 144"/>
              <a:gd name="T67" fmla="*/ 10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4" h="176">
                <a:moveTo>
                  <a:pt x="144" y="12"/>
                </a:moveTo>
                <a:cubicBezTo>
                  <a:pt x="144" y="11"/>
                  <a:pt x="143" y="9"/>
                  <a:pt x="142" y="8"/>
                </a:cubicBezTo>
                <a:cubicBezTo>
                  <a:pt x="141" y="8"/>
                  <a:pt x="125" y="0"/>
                  <a:pt x="100" y="0"/>
                </a:cubicBezTo>
                <a:cubicBezTo>
                  <a:pt x="84" y="0"/>
                  <a:pt x="77" y="3"/>
                  <a:pt x="70" y="5"/>
                </a:cubicBezTo>
                <a:cubicBezTo>
                  <a:pt x="65" y="6"/>
                  <a:pt x="61" y="8"/>
                  <a:pt x="52" y="8"/>
                </a:cubicBezTo>
                <a:cubicBezTo>
                  <a:pt x="41" y="8"/>
                  <a:pt x="35" y="6"/>
                  <a:pt x="29" y="4"/>
                </a:cubicBezTo>
                <a:cubicBezTo>
                  <a:pt x="23" y="2"/>
                  <a:pt x="17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" y="176"/>
                  <a:pt x="8" y="174"/>
                  <a:pt x="8" y="172"/>
                </a:cubicBezTo>
                <a:cubicBezTo>
                  <a:pt x="8" y="104"/>
                  <a:pt x="8" y="104"/>
                  <a:pt x="8" y="104"/>
                </a:cubicBezTo>
                <a:cubicBezTo>
                  <a:pt x="17" y="104"/>
                  <a:pt x="22" y="106"/>
                  <a:pt x="27" y="108"/>
                </a:cubicBezTo>
                <a:cubicBezTo>
                  <a:pt x="33" y="110"/>
                  <a:pt x="39" y="112"/>
                  <a:pt x="52" y="112"/>
                </a:cubicBezTo>
                <a:cubicBezTo>
                  <a:pt x="62" y="112"/>
                  <a:pt x="67" y="110"/>
                  <a:pt x="73" y="108"/>
                </a:cubicBezTo>
                <a:cubicBezTo>
                  <a:pt x="79" y="106"/>
                  <a:pt x="85" y="104"/>
                  <a:pt x="100" y="104"/>
                </a:cubicBezTo>
                <a:cubicBezTo>
                  <a:pt x="123" y="104"/>
                  <a:pt x="138" y="112"/>
                  <a:pt x="138" y="112"/>
                </a:cubicBezTo>
                <a:cubicBezTo>
                  <a:pt x="140" y="113"/>
                  <a:pt x="143" y="112"/>
                  <a:pt x="144" y="110"/>
                </a:cubicBezTo>
                <a:cubicBezTo>
                  <a:pt x="144" y="109"/>
                  <a:pt x="144" y="109"/>
                  <a:pt x="144" y="108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4" y="12"/>
                  <a:pt x="144" y="12"/>
                  <a:pt x="144" y="12"/>
                </a:cubicBezTo>
                <a:close/>
                <a:moveTo>
                  <a:pt x="136" y="102"/>
                </a:moveTo>
                <a:cubicBezTo>
                  <a:pt x="129" y="100"/>
                  <a:pt x="116" y="96"/>
                  <a:pt x="100" y="96"/>
                </a:cubicBezTo>
                <a:cubicBezTo>
                  <a:pt x="84" y="96"/>
                  <a:pt x="77" y="99"/>
                  <a:pt x="70" y="101"/>
                </a:cubicBezTo>
                <a:cubicBezTo>
                  <a:pt x="65" y="102"/>
                  <a:pt x="61" y="104"/>
                  <a:pt x="52" y="104"/>
                </a:cubicBezTo>
                <a:cubicBezTo>
                  <a:pt x="41" y="104"/>
                  <a:pt x="35" y="102"/>
                  <a:pt x="29" y="100"/>
                </a:cubicBezTo>
                <a:cubicBezTo>
                  <a:pt x="24" y="98"/>
                  <a:pt x="18" y="96"/>
                  <a:pt x="8" y="96"/>
                </a:cubicBezTo>
                <a:cubicBezTo>
                  <a:pt x="8" y="8"/>
                  <a:pt x="8" y="8"/>
                  <a:pt x="8" y="8"/>
                </a:cubicBezTo>
                <a:cubicBezTo>
                  <a:pt x="17" y="8"/>
                  <a:pt x="22" y="10"/>
                  <a:pt x="27" y="12"/>
                </a:cubicBezTo>
                <a:cubicBezTo>
                  <a:pt x="33" y="14"/>
                  <a:pt x="39" y="16"/>
                  <a:pt x="52" y="16"/>
                </a:cubicBezTo>
                <a:cubicBezTo>
                  <a:pt x="62" y="16"/>
                  <a:pt x="67" y="14"/>
                  <a:pt x="73" y="12"/>
                </a:cubicBezTo>
                <a:cubicBezTo>
                  <a:pt x="79" y="10"/>
                  <a:pt x="85" y="8"/>
                  <a:pt x="100" y="8"/>
                </a:cubicBezTo>
                <a:cubicBezTo>
                  <a:pt x="118" y="8"/>
                  <a:pt x="131" y="13"/>
                  <a:pt x="136" y="15"/>
                </a:cubicBezTo>
                <a:lnTo>
                  <a:pt x="136" y="1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352"/>
          <p:cNvSpPr>
            <a:spLocks noEditPoints="1"/>
          </p:cNvSpPr>
          <p:nvPr/>
        </p:nvSpPr>
        <p:spPr bwMode="auto">
          <a:xfrm>
            <a:off x="7311918" y="1092001"/>
            <a:ext cx="272613" cy="334275"/>
          </a:xfrm>
          <a:custGeom>
            <a:avLst/>
            <a:gdLst>
              <a:gd name="T0" fmla="*/ 143 w 144"/>
              <a:gd name="T1" fmla="*/ 98 h 176"/>
              <a:gd name="T2" fmla="*/ 121 w 144"/>
              <a:gd name="T3" fmla="*/ 60 h 176"/>
              <a:gd name="T4" fmla="*/ 143 w 144"/>
              <a:gd name="T5" fmla="*/ 22 h 176"/>
              <a:gd name="T6" fmla="*/ 143 w 144"/>
              <a:gd name="T7" fmla="*/ 22 h 176"/>
              <a:gd name="T8" fmla="*/ 144 w 144"/>
              <a:gd name="T9" fmla="*/ 20 h 176"/>
              <a:gd name="T10" fmla="*/ 140 w 144"/>
              <a:gd name="T11" fmla="*/ 16 h 176"/>
              <a:gd name="T12" fmla="*/ 80 w 144"/>
              <a:gd name="T13" fmla="*/ 16 h 176"/>
              <a:gd name="T14" fmla="*/ 80 w 144"/>
              <a:gd name="T15" fmla="*/ 4 h 176"/>
              <a:gd name="T16" fmla="*/ 76 w 144"/>
              <a:gd name="T17" fmla="*/ 0 h 176"/>
              <a:gd name="T18" fmla="*/ 4 w 144"/>
              <a:gd name="T19" fmla="*/ 0 h 176"/>
              <a:gd name="T20" fmla="*/ 0 w 144"/>
              <a:gd name="T21" fmla="*/ 4 h 176"/>
              <a:gd name="T22" fmla="*/ 0 w 144"/>
              <a:gd name="T23" fmla="*/ 172 h 176"/>
              <a:gd name="T24" fmla="*/ 4 w 144"/>
              <a:gd name="T25" fmla="*/ 176 h 176"/>
              <a:gd name="T26" fmla="*/ 8 w 144"/>
              <a:gd name="T27" fmla="*/ 172 h 176"/>
              <a:gd name="T28" fmla="*/ 8 w 144"/>
              <a:gd name="T29" fmla="*/ 88 h 176"/>
              <a:gd name="T30" fmla="*/ 56 w 144"/>
              <a:gd name="T31" fmla="*/ 88 h 176"/>
              <a:gd name="T32" fmla="*/ 56 w 144"/>
              <a:gd name="T33" fmla="*/ 100 h 176"/>
              <a:gd name="T34" fmla="*/ 60 w 144"/>
              <a:gd name="T35" fmla="*/ 104 h 176"/>
              <a:gd name="T36" fmla="*/ 140 w 144"/>
              <a:gd name="T37" fmla="*/ 104 h 176"/>
              <a:gd name="T38" fmla="*/ 144 w 144"/>
              <a:gd name="T39" fmla="*/ 100 h 176"/>
              <a:gd name="T40" fmla="*/ 143 w 144"/>
              <a:gd name="T41" fmla="*/ 98 h 176"/>
              <a:gd name="T42" fmla="*/ 8 w 144"/>
              <a:gd name="T43" fmla="*/ 8 h 176"/>
              <a:gd name="T44" fmla="*/ 72 w 144"/>
              <a:gd name="T45" fmla="*/ 8 h 176"/>
              <a:gd name="T46" fmla="*/ 72 w 144"/>
              <a:gd name="T47" fmla="*/ 80 h 176"/>
              <a:gd name="T48" fmla="*/ 8 w 144"/>
              <a:gd name="T49" fmla="*/ 80 h 176"/>
              <a:gd name="T50" fmla="*/ 8 w 144"/>
              <a:gd name="T51" fmla="*/ 8 h 176"/>
              <a:gd name="T52" fmla="*/ 64 w 144"/>
              <a:gd name="T53" fmla="*/ 96 h 176"/>
              <a:gd name="T54" fmla="*/ 64 w 144"/>
              <a:gd name="T55" fmla="*/ 88 h 176"/>
              <a:gd name="T56" fmla="*/ 76 w 144"/>
              <a:gd name="T57" fmla="*/ 88 h 176"/>
              <a:gd name="T58" fmla="*/ 80 w 144"/>
              <a:gd name="T59" fmla="*/ 84 h 176"/>
              <a:gd name="T60" fmla="*/ 80 w 144"/>
              <a:gd name="T61" fmla="*/ 24 h 176"/>
              <a:gd name="T62" fmla="*/ 133 w 144"/>
              <a:gd name="T63" fmla="*/ 24 h 176"/>
              <a:gd name="T64" fmla="*/ 113 w 144"/>
              <a:gd name="T65" fmla="*/ 58 h 176"/>
              <a:gd name="T66" fmla="*/ 113 w 144"/>
              <a:gd name="T67" fmla="*/ 58 h 176"/>
              <a:gd name="T68" fmla="*/ 112 w 144"/>
              <a:gd name="T69" fmla="*/ 60 h 176"/>
              <a:gd name="T70" fmla="*/ 113 w 144"/>
              <a:gd name="T71" fmla="*/ 62 h 176"/>
              <a:gd name="T72" fmla="*/ 113 w 144"/>
              <a:gd name="T73" fmla="*/ 62 h 176"/>
              <a:gd name="T74" fmla="*/ 133 w 144"/>
              <a:gd name="T75" fmla="*/ 96 h 176"/>
              <a:gd name="T76" fmla="*/ 64 w 144"/>
              <a:gd name="T77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4" h="176">
                <a:moveTo>
                  <a:pt x="143" y="98"/>
                </a:moveTo>
                <a:cubicBezTo>
                  <a:pt x="121" y="60"/>
                  <a:pt x="121" y="60"/>
                  <a:pt x="121" y="60"/>
                </a:cubicBezTo>
                <a:cubicBezTo>
                  <a:pt x="143" y="22"/>
                  <a:pt x="143" y="22"/>
                  <a:pt x="143" y="22"/>
                </a:cubicBezTo>
                <a:cubicBezTo>
                  <a:pt x="143" y="22"/>
                  <a:pt x="143" y="22"/>
                  <a:pt x="143" y="22"/>
                </a:cubicBezTo>
                <a:cubicBezTo>
                  <a:pt x="144" y="21"/>
                  <a:pt x="144" y="21"/>
                  <a:pt x="144" y="20"/>
                </a:cubicBezTo>
                <a:cubicBezTo>
                  <a:pt x="144" y="18"/>
                  <a:pt x="142" y="16"/>
                  <a:pt x="1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6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" y="176"/>
                  <a:pt x="8" y="174"/>
                  <a:pt x="8" y="172"/>
                </a:cubicBezTo>
                <a:cubicBezTo>
                  <a:pt x="8" y="88"/>
                  <a:pt x="8" y="88"/>
                  <a:pt x="8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102"/>
                  <a:pt x="58" y="104"/>
                  <a:pt x="6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2" y="104"/>
                  <a:pt x="144" y="102"/>
                  <a:pt x="144" y="100"/>
                </a:cubicBezTo>
                <a:cubicBezTo>
                  <a:pt x="144" y="99"/>
                  <a:pt x="144" y="99"/>
                  <a:pt x="143" y="98"/>
                </a:cubicBezTo>
                <a:close/>
                <a:moveTo>
                  <a:pt x="8" y="8"/>
                </a:moveTo>
                <a:cubicBezTo>
                  <a:pt x="72" y="8"/>
                  <a:pt x="72" y="8"/>
                  <a:pt x="72" y="8"/>
                </a:cubicBezTo>
                <a:cubicBezTo>
                  <a:pt x="72" y="80"/>
                  <a:pt x="72" y="80"/>
                  <a:pt x="72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8"/>
                </a:lnTo>
                <a:close/>
                <a:moveTo>
                  <a:pt x="64" y="96"/>
                </a:moveTo>
                <a:cubicBezTo>
                  <a:pt x="64" y="88"/>
                  <a:pt x="64" y="88"/>
                  <a:pt x="64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24"/>
                  <a:pt x="80" y="24"/>
                  <a:pt x="80" y="24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2" y="59"/>
                  <a:pt x="112" y="59"/>
                  <a:pt x="112" y="60"/>
                </a:cubicBezTo>
                <a:cubicBezTo>
                  <a:pt x="112" y="61"/>
                  <a:pt x="112" y="61"/>
                  <a:pt x="113" y="62"/>
                </a:cubicBezTo>
                <a:cubicBezTo>
                  <a:pt x="113" y="62"/>
                  <a:pt x="113" y="62"/>
                  <a:pt x="113" y="62"/>
                </a:cubicBezTo>
                <a:cubicBezTo>
                  <a:pt x="133" y="96"/>
                  <a:pt x="133" y="96"/>
                  <a:pt x="133" y="96"/>
                </a:cubicBezTo>
                <a:lnTo>
                  <a:pt x="64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353"/>
          <p:cNvSpPr>
            <a:spLocks noEditPoints="1"/>
          </p:cNvSpPr>
          <p:nvPr/>
        </p:nvSpPr>
        <p:spPr bwMode="auto">
          <a:xfrm>
            <a:off x="1528638" y="1731343"/>
            <a:ext cx="335898" cy="334275"/>
          </a:xfrm>
          <a:custGeom>
            <a:avLst/>
            <a:gdLst>
              <a:gd name="T0" fmla="*/ 0 w 176"/>
              <a:gd name="T1" fmla="*/ 88 h 176"/>
              <a:gd name="T2" fmla="*/ 176 w 176"/>
              <a:gd name="T3" fmla="*/ 88 h 176"/>
              <a:gd name="T4" fmla="*/ 64 w 176"/>
              <a:gd name="T5" fmla="*/ 12 h 176"/>
              <a:gd name="T6" fmla="*/ 59 w 176"/>
              <a:gd name="T7" fmla="*/ 18 h 176"/>
              <a:gd name="T8" fmla="*/ 50 w 176"/>
              <a:gd name="T9" fmla="*/ 34 h 176"/>
              <a:gd name="T10" fmla="*/ 36 w 176"/>
              <a:gd name="T11" fmla="*/ 27 h 176"/>
              <a:gd name="T12" fmla="*/ 31 w 176"/>
              <a:gd name="T13" fmla="*/ 32 h 176"/>
              <a:gd name="T14" fmla="*/ 46 w 176"/>
              <a:gd name="T15" fmla="*/ 44 h 176"/>
              <a:gd name="T16" fmla="*/ 42 w 176"/>
              <a:gd name="T17" fmla="*/ 66 h 176"/>
              <a:gd name="T18" fmla="*/ 40 w 176"/>
              <a:gd name="T19" fmla="*/ 77 h 176"/>
              <a:gd name="T20" fmla="*/ 8 w 176"/>
              <a:gd name="T21" fmla="*/ 84 h 176"/>
              <a:gd name="T22" fmla="*/ 8 w 176"/>
              <a:gd name="T23" fmla="*/ 92 h 176"/>
              <a:gd name="T24" fmla="*/ 40 w 176"/>
              <a:gd name="T25" fmla="*/ 99 h 176"/>
              <a:gd name="T26" fmla="*/ 42 w 176"/>
              <a:gd name="T27" fmla="*/ 110 h 176"/>
              <a:gd name="T28" fmla="*/ 46 w 176"/>
              <a:gd name="T29" fmla="*/ 132 h 176"/>
              <a:gd name="T30" fmla="*/ 31 w 176"/>
              <a:gd name="T31" fmla="*/ 144 h 176"/>
              <a:gd name="T32" fmla="*/ 36 w 176"/>
              <a:gd name="T33" fmla="*/ 149 h 176"/>
              <a:gd name="T34" fmla="*/ 50 w 176"/>
              <a:gd name="T35" fmla="*/ 142 h 176"/>
              <a:gd name="T36" fmla="*/ 59 w 176"/>
              <a:gd name="T37" fmla="*/ 158 h 176"/>
              <a:gd name="T38" fmla="*/ 64 w 176"/>
              <a:gd name="T39" fmla="*/ 164 h 176"/>
              <a:gd name="T40" fmla="*/ 84 w 176"/>
              <a:gd name="T41" fmla="*/ 168 h 176"/>
              <a:gd name="T42" fmla="*/ 84 w 176"/>
              <a:gd name="T43" fmla="*/ 132 h 176"/>
              <a:gd name="T44" fmla="*/ 84 w 176"/>
              <a:gd name="T45" fmla="*/ 124 h 176"/>
              <a:gd name="T46" fmla="*/ 48 w 176"/>
              <a:gd name="T47" fmla="*/ 92 h 176"/>
              <a:gd name="T48" fmla="*/ 84 w 176"/>
              <a:gd name="T49" fmla="*/ 124 h 176"/>
              <a:gd name="T50" fmla="*/ 48 w 176"/>
              <a:gd name="T51" fmla="*/ 84 h 176"/>
              <a:gd name="T52" fmla="*/ 84 w 176"/>
              <a:gd name="T53" fmla="*/ 52 h 176"/>
              <a:gd name="T54" fmla="*/ 84 w 176"/>
              <a:gd name="T55" fmla="*/ 44 h 176"/>
              <a:gd name="T56" fmla="*/ 84 w 176"/>
              <a:gd name="T57" fmla="*/ 8 h 176"/>
              <a:gd name="T58" fmla="*/ 168 w 176"/>
              <a:gd name="T59" fmla="*/ 84 h 176"/>
              <a:gd name="T60" fmla="*/ 136 w 176"/>
              <a:gd name="T61" fmla="*/ 77 h 176"/>
              <a:gd name="T62" fmla="*/ 134 w 176"/>
              <a:gd name="T63" fmla="*/ 66 h 176"/>
              <a:gd name="T64" fmla="*/ 130 w 176"/>
              <a:gd name="T65" fmla="*/ 44 h 176"/>
              <a:gd name="T66" fmla="*/ 145 w 176"/>
              <a:gd name="T67" fmla="*/ 32 h 176"/>
              <a:gd name="T68" fmla="*/ 140 w 176"/>
              <a:gd name="T69" fmla="*/ 27 h 176"/>
              <a:gd name="T70" fmla="*/ 126 w 176"/>
              <a:gd name="T71" fmla="*/ 34 h 176"/>
              <a:gd name="T72" fmla="*/ 117 w 176"/>
              <a:gd name="T73" fmla="*/ 18 h 176"/>
              <a:gd name="T74" fmla="*/ 112 w 176"/>
              <a:gd name="T75" fmla="*/ 12 h 176"/>
              <a:gd name="T76" fmla="*/ 92 w 176"/>
              <a:gd name="T77" fmla="*/ 8 h 176"/>
              <a:gd name="T78" fmla="*/ 92 w 176"/>
              <a:gd name="T79" fmla="*/ 44 h 176"/>
              <a:gd name="T80" fmla="*/ 92 w 176"/>
              <a:gd name="T81" fmla="*/ 52 h 176"/>
              <a:gd name="T82" fmla="*/ 128 w 176"/>
              <a:gd name="T83" fmla="*/ 84 h 176"/>
              <a:gd name="T84" fmla="*/ 92 w 176"/>
              <a:gd name="T85" fmla="*/ 52 h 176"/>
              <a:gd name="T86" fmla="*/ 128 w 176"/>
              <a:gd name="T87" fmla="*/ 92 h 176"/>
              <a:gd name="T88" fmla="*/ 92 w 176"/>
              <a:gd name="T89" fmla="*/ 124 h 176"/>
              <a:gd name="T90" fmla="*/ 92 w 176"/>
              <a:gd name="T91" fmla="*/ 168 h 176"/>
              <a:gd name="T92" fmla="*/ 119 w 176"/>
              <a:gd name="T93" fmla="*/ 137 h 176"/>
              <a:gd name="T94" fmla="*/ 112 w 176"/>
              <a:gd name="T95" fmla="*/ 164 h 176"/>
              <a:gd name="T96" fmla="*/ 117 w 176"/>
              <a:gd name="T97" fmla="*/ 158 h 176"/>
              <a:gd name="T98" fmla="*/ 126 w 176"/>
              <a:gd name="T99" fmla="*/ 142 h 176"/>
              <a:gd name="T100" fmla="*/ 140 w 176"/>
              <a:gd name="T101" fmla="*/ 149 h 176"/>
              <a:gd name="T102" fmla="*/ 145 w 176"/>
              <a:gd name="T103" fmla="*/ 144 h 176"/>
              <a:gd name="T104" fmla="*/ 130 w 176"/>
              <a:gd name="T105" fmla="*/ 132 h 176"/>
              <a:gd name="T106" fmla="*/ 134 w 176"/>
              <a:gd name="T107" fmla="*/ 110 h 176"/>
              <a:gd name="T108" fmla="*/ 136 w 176"/>
              <a:gd name="T109" fmla="*/ 99 h 176"/>
              <a:gd name="T110" fmla="*/ 168 w 176"/>
              <a:gd name="T111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64" y="12"/>
                </a:moveTo>
                <a:cubicBezTo>
                  <a:pt x="63" y="13"/>
                  <a:pt x="61" y="15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6" y="23"/>
                  <a:pt x="53" y="28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6"/>
                </a:cubicBezTo>
                <a:cubicBezTo>
                  <a:pt x="45" y="33"/>
                  <a:pt x="40" y="30"/>
                  <a:pt x="36" y="27"/>
                </a:cubicBezTo>
                <a:cubicBezTo>
                  <a:pt x="44" y="20"/>
                  <a:pt x="54" y="15"/>
                  <a:pt x="64" y="12"/>
                </a:cubicBezTo>
                <a:moveTo>
                  <a:pt x="31" y="32"/>
                </a:moveTo>
                <a:cubicBezTo>
                  <a:pt x="35" y="36"/>
                  <a:pt x="41" y="40"/>
                  <a:pt x="47" y="43"/>
                </a:cubicBezTo>
                <a:cubicBezTo>
                  <a:pt x="47" y="43"/>
                  <a:pt x="47" y="44"/>
                  <a:pt x="46" y="44"/>
                </a:cubicBezTo>
                <a:cubicBezTo>
                  <a:pt x="45" y="50"/>
                  <a:pt x="43" y="57"/>
                  <a:pt x="42" y="63"/>
                </a:cubicBezTo>
                <a:cubicBezTo>
                  <a:pt x="42" y="64"/>
                  <a:pt x="42" y="65"/>
                  <a:pt x="42" y="66"/>
                </a:cubicBezTo>
                <a:cubicBezTo>
                  <a:pt x="41" y="69"/>
                  <a:pt x="41" y="71"/>
                  <a:pt x="41" y="74"/>
                </a:cubicBezTo>
                <a:cubicBezTo>
                  <a:pt x="41" y="75"/>
                  <a:pt x="40" y="76"/>
                  <a:pt x="40" y="77"/>
                </a:cubicBezTo>
                <a:cubicBezTo>
                  <a:pt x="40" y="79"/>
                  <a:pt x="40" y="82"/>
                  <a:pt x="40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9" y="64"/>
                  <a:pt x="18" y="46"/>
                  <a:pt x="31" y="32"/>
                </a:cubicBezTo>
                <a:moveTo>
                  <a:pt x="8" y="92"/>
                </a:moveTo>
                <a:cubicBezTo>
                  <a:pt x="40" y="92"/>
                  <a:pt x="40" y="92"/>
                  <a:pt x="40" y="92"/>
                </a:cubicBezTo>
                <a:cubicBezTo>
                  <a:pt x="40" y="94"/>
                  <a:pt x="40" y="97"/>
                  <a:pt x="40" y="99"/>
                </a:cubicBezTo>
                <a:cubicBezTo>
                  <a:pt x="40" y="100"/>
                  <a:pt x="41" y="101"/>
                  <a:pt x="41" y="102"/>
                </a:cubicBezTo>
                <a:cubicBezTo>
                  <a:pt x="41" y="105"/>
                  <a:pt x="41" y="107"/>
                  <a:pt x="42" y="110"/>
                </a:cubicBezTo>
                <a:cubicBezTo>
                  <a:pt x="42" y="111"/>
                  <a:pt x="42" y="112"/>
                  <a:pt x="42" y="113"/>
                </a:cubicBezTo>
                <a:cubicBezTo>
                  <a:pt x="43" y="119"/>
                  <a:pt x="45" y="126"/>
                  <a:pt x="46" y="132"/>
                </a:cubicBezTo>
                <a:cubicBezTo>
                  <a:pt x="47" y="132"/>
                  <a:pt x="47" y="133"/>
                  <a:pt x="47" y="133"/>
                </a:cubicBezTo>
                <a:cubicBezTo>
                  <a:pt x="41" y="136"/>
                  <a:pt x="35" y="140"/>
                  <a:pt x="31" y="144"/>
                </a:cubicBezTo>
                <a:cubicBezTo>
                  <a:pt x="18" y="130"/>
                  <a:pt x="9" y="112"/>
                  <a:pt x="8" y="92"/>
                </a:cubicBezTo>
                <a:moveTo>
                  <a:pt x="36" y="149"/>
                </a:moveTo>
                <a:cubicBezTo>
                  <a:pt x="40" y="146"/>
                  <a:pt x="45" y="143"/>
                  <a:pt x="50" y="140"/>
                </a:cubicBezTo>
                <a:cubicBezTo>
                  <a:pt x="50" y="141"/>
                  <a:pt x="50" y="141"/>
                  <a:pt x="50" y="142"/>
                </a:cubicBezTo>
                <a:cubicBezTo>
                  <a:pt x="50" y="142"/>
                  <a:pt x="50" y="142"/>
                  <a:pt x="50" y="142"/>
                </a:cubicBezTo>
                <a:cubicBezTo>
                  <a:pt x="53" y="148"/>
                  <a:pt x="56" y="153"/>
                  <a:pt x="59" y="158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61" y="161"/>
                  <a:pt x="63" y="163"/>
                  <a:pt x="64" y="164"/>
                </a:cubicBezTo>
                <a:cubicBezTo>
                  <a:pt x="54" y="161"/>
                  <a:pt x="44" y="156"/>
                  <a:pt x="36" y="149"/>
                </a:cubicBezTo>
                <a:moveTo>
                  <a:pt x="84" y="168"/>
                </a:moveTo>
                <a:cubicBezTo>
                  <a:pt x="73" y="165"/>
                  <a:pt x="63" y="154"/>
                  <a:pt x="57" y="137"/>
                </a:cubicBezTo>
                <a:cubicBezTo>
                  <a:pt x="65" y="134"/>
                  <a:pt x="74" y="133"/>
                  <a:pt x="84" y="132"/>
                </a:cubicBezTo>
                <a:lnTo>
                  <a:pt x="84" y="168"/>
                </a:lnTo>
                <a:close/>
                <a:moveTo>
                  <a:pt x="84" y="124"/>
                </a:moveTo>
                <a:cubicBezTo>
                  <a:pt x="73" y="125"/>
                  <a:pt x="63" y="127"/>
                  <a:pt x="54" y="130"/>
                </a:cubicBezTo>
                <a:cubicBezTo>
                  <a:pt x="51" y="119"/>
                  <a:pt x="48" y="106"/>
                  <a:pt x="48" y="92"/>
                </a:cubicBezTo>
                <a:cubicBezTo>
                  <a:pt x="84" y="92"/>
                  <a:pt x="84" y="92"/>
                  <a:pt x="84" y="92"/>
                </a:cubicBezTo>
                <a:lnTo>
                  <a:pt x="84" y="124"/>
                </a:lnTo>
                <a:close/>
                <a:moveTo>
                  <a:pt x="84" y="84"/>
                </a:moveTo>
                <a:cubicBezTo>
                  <a:pt x="48" y="84"/>
                  <a:pt x="48" y="84"/>
                  <a:pt x="48" y="84"/>
                </a:cubicBezTo>
                <a:cubicBezTo>
                  <a:pt x="48" y="70"/>
                  <a:pt x="51" y="57"/>
                  <a:pt x="54" y="46"/>
                </a:cubicBezTo>
                <a:cubicBezTo>
                  <a:pt x="63" y="49"/>
                  <a:pt x="73" y="51"/>
                  <a:pt x="84" y="52"/>
                </a:cubicBezTo>
                <a:lnTo>
                  <a:pt x="84" y="84"/>
                </a:lnTo>
                <a:close/>
                <a:moveTo>
                  <a:pt x="84" y="44"/>
                </a:moveTo>
                <a:cubicBezTo>
                  <a:pt x="74" y="43"/>
                  <a:pt x="65" y="42"/>
                  <a:pt x="57" y="39"/>
                </a:cubicBezTo>
                <a:cubicBezTo>
                  <a:pt x="63" y="22"/>
                  <a:pt x="73" y="11"/>
                  <a:pt x="84" y="8"/>
                </a:cubicBezTo>
                <a:lnTo>
                  <a:pt x="84" y="44"/>
                </a:lnTo>
                <a:close/>
                <a:moveTo>
                  <a:pt x="168" y="84"/>
                </a:moveTo>
                <a:cubicBezTo>
                  <a:pt x="136" y="84"/>
                  <a:pt x="136" y="84"/>
                  <a:pt x="136" y="84"/>
                </a:cubicBezTo>
                <a:cubicBezTo>
                  <a:pt x="136" y="82"/>
                  <a:pt x="136" y="79"/>
                  <a:pt x="136" y="77"/>
                </a:cubicBezTo>
                <a:cubicBezTo>
                  <a:pt x="136" y="76"/>
                  <a:pt x="135" y="75"/>
                  <a:pt x="135" y="74"/>
                </a:cubicBezTo>
                <a:cubicBezTo>
                  <a:pt x="135" y="71"/>
                  <a:pt x="135" y="69"/>
                  <a:pt x="134" y="66"/>
                </a:cubicBezTo>
                <a:cubicBezTo>
                  <a:pt x="134" y="65"/>
                  <a:pt x="134" y="64"/>
                  <a:pt x="134" y="63"/>
                </a:cubicBezTo>
                <a:cubicBezTo>
                  <a:pt x="133" y="57"/>
                  <a:pt x="131" y="50"/>
                  <a:pt x="130" y="44"/>
                </a:cubicBezTo>
                <a:cubicBezTo>
                  <a:pt x="129" y="44"/>
                  <a:pt x="129" y="43"/>
                  <a:pt x="129" y="43"/>
                </a:cubicBezTo>
                <a:cubicBezTo>
                  <a:pt x="135" y="40"/>
                  <a:pt x="141" y="36"/>
                  <a:pt x="145" y="32"/>
                </a:cubicBezTo>
                <a:cubicBezTo>
                  <a:pt x="158" y="46"/>
                  <a:pt x="167" y="64"/>
                  <a:pt x="168" y="84"/>
                </a:cubicBezTo>
                <a:moveTo>
                  <a:pt x="140" y="27"/>
                </a:moveTo>
                <a:cubicBezTo>
                  <a:pt x="136" y="30"/>
                  <a:pt x="131" y="33"/>
                  <a:pt x="126" y="36"/>
                </a:cubicBezTo>
                <a:cubicBezTo>
                  <a:pt x="126" y="35"/>
                  <a:pt x="126" y="35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3" y="28"/>
                  <a:pt x="120" y="23"/>
                  <a:pt x="117" y="18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5" y="15"/>
                  <a:pt x="113" y="13"/>
                  <a:pt x="112" y="12"/>
                </a:cubicBezTo>
                <a:cubicBezTo>
                  <a:pt x="122" y="15"/>
                  <a:pt x="132" y="20"/>
                  <a:pt x="140" y="27"/>
                </a:cubicBezTo>
                <a:moveTo>
                  <a:pt x="92" y="8"/>
                </a:moveTo>
                <a:cubicBezTo>
                  <a:pt x="103" y="11"/>
                  <a:pt x="113" y="22"/>
                  <a:pt x="119" y="39"/>
                </a:cubicBezTo>
                <a:cubicBezTo>
                  <a:pt x="111" y="42"/>
                  <a:pt x="102" y="43"/>
                  <a:pt x="92" y="44"/>
                </a:cubicBezTo>
                <a:lnTo>
                  <a:pt x="92" y="8"/>
                </a:lnTo>
                <a:close/>
                <a:moveTo>
                  <a:pt x="92" y="52"/>
                </a:moveTo>
                <a:cubicBezTo>
                  <a:pt x="103" y="51"/>
                  <a:pt x="113" y="49"/>
                  <a:pt x="122" y="46"/>
                </a:cubicBezTo>
                <a:cubicBezTo>
                  <a:pt x="125" y="57"/>
                  <a:pt x="128" y="70"/>
                  <a:pt x="128" y="84"/>
                </a:cubicBezTo>
                <a:cubicBezTo>
                  <a:pt x="92" y="84"/>
                  <a:pt x="92" y="84"/>
                  <a:pt x="92" y="84"/>
                </a:cubicBezTo>
                <a:lnTo>
                  <a:pt x="92" y="52"/>
                </a:lnTo>
                <a:close/>
                <a:moveTo>
                  <a:pt x="92" y="92"/>
                </a:moveTo>
                <a:cubicBezTo>
                  <a:pt x="128" y="92"/>
                  <a:pt x="128" y="92"/>
                  <a:pt x="128" y="92"/>
                </a:cubicBezTo>
                <a:cubicBezTo>
                  <a:pt x="128" y="106"/>
                  <a:pt x="125" y="119"/>
                  <a:pt x="122" y="130"/>
                </a:cubicBezTo>
                <a:cubicBezTo>
                  <a:pt x="113" y="127"/>
                  <a:pt x="103" y="125"/>
                  <a:pt x="92" y="124"/>
                </a:cubicBezTo>
                <a:lnTo>
                  <a:pt x="92" y="92"/>
                </a:lnTo>
                <a:close/>
                <a:moveTo>
                  <a:pt x="92" y="168"/>
                </a:moveTo>
                <a:cubicBezTo>
                  <a:pt x="92" y="132"/>
                  <a:pt x="92" y="132"/>
                  <a:pt x="92" y="132"/>
                </a:cubicBezTo>
                <a:cubicBezTo>
                  <a:pt x="102" y="133"/>
                  <a:pt x="111" y="134"/>
                  <a:pt x="119" y="137"/>
                </a:cubicBezTo>
                <a:cubicBezTo>
                  <a:pt x="113" y="154"/>
                  <a:pt x="103" y="165"/>
                  <a:pt x="92" y="168"/>
                </a:cubicBezTo>
                <a:moveTo>
                  <a:pt x="112" y="164"/>
                </a:moveTo>
                <a:cubicBezTo>
                  <a:pt x="113" y="163"/>
                  <a:pt x="115" y="161"/>
                  <a:pt x="117" y="158"/>
                </a:cubicBezTo>
                <a:cubicBezTo>
                  <a:pt x="117" y="158"/>
                  <a:pt x="117" y="158"/>
                  <a:pt x="117" y="158"/>
                </a:cubicBezTo>
                <a:cubicBezTo>
                  <a:pt x="120" y="153"/>
                  <a:pt x="123" y="148"/>
                  <a:pt x="126" y="142"/>
                </a:cubicBezTo>
                <a:cubicBezTo>
                  <a:pt x="126" y="142"/>
                  <a:pt x="126" y="142"/>
                  <a:pt x="126" y="142"/>
                </a:cubicBezTo>
                <a:cubicBezTo>
                  <a:pt x="126" y="141"/>
                  <a:pt x="126" y="141"/>
                  <a:pt x="126" y="140"/>
                </a:cubicBezTo>
                <a:cubicBezTo>
                  <a:pt x="131" y="143"/>
                  <a:pt x="136" y="146"/>
                  <a:pt x="140" y="149"/>
                </a:cubicBezTo>
                <a:cubicBezTo>
                  <a:pt x="132" y="156"/>
                  <a:pt x="122" y="161"/>
                  <a:pt x="112" y="164"/>
                </a:cubicBezTo>
                <a:moveTo>
                  <a:pt x="145" y="144"/>
                </a:moveTo>
                <a:cubicBezTo>
                  <a:pt x="141" y="140"/>
                  <a:pt x="135" y="136"/>
                  <a:pt x="129" y="133"/>
                </a:cubicBezTo>
                <a:cubicBezTo>
                  <a:pt x="129" y="133"/>
                  <a:pt x="129" y="132"/>
                  <a:pt x="130" y="132"/>
                </a:cubicBezTo>
                <a:cubicBezTo>
                  <a:pt x="131" y="126"/>
                  <a:pt x="133" y="119"/>
                  <a:pt x="134" y="113"/>
                </a:cubicBezTo>
                <a:cubicBezTo>
                  <a:pt x="134" y="112"/>
                  <a:pt x="134" y="111"/>
                  <a:pt x="134" y="110"/>
                </a:cubicBezTo>
                <a:cubicBezTo>
                  <a:pt x="135" y="107"/>
                  <a:pt x="135" y="105"/>
                  <a:pt x="135" y="102"/>
                </a:cubicBezTo>
                <a:cubicBezTo>
                  <a:pt x="135" y="101"/>
                  <a:pt x="136" y="100"/>
                  <a:pt x="136" y="99"/>
                </a:cubicBezTo>
                <a:cubicBezTo>
                  <a:pt x="136" y="97"/>
                  <a:pt x="136" y="94"/>
                  <a:pt x="136" y="92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7" y="112"/>
                  <a:pt x="158" y="130"/>
                  <a:pt x="145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354"/>
          <p:cNvSpPr>
            <a:spLocks noEditPoints="1"/>
          </p:cNvSpPr>
          <p:nvPr/>
        </p:nvSpPr>
        <p:spPr bwMode="auto">
          <a:xfrm>
            <a:off x="2167979" y="1731343"/>
            <a:ext cx="334275" cy="334275"/>
          </a:xfrm>
          <a:custGeom>
            <a:avLst/>
            <a:gdLst>
              <a:gd name="T0" fmla="*/ 0 w 176"/>
              <a:gd name="T1" fmla="*/ 104 h 176"/>
              <a:gd name="T2" fmla="*/ 144 w 176"/>
              <a:gd name="T3" fmla="*/ 104 h 176"/>
              <a:gd name="T4" fmla="*/ 50 w 176"/>
              <a:gd name="T5" fmla="*/ 44 h 176"/>
              <a:gd name="T6" fmla="*/ 32 w 176"/>
              <a:gd name="T7" fmla="*/ 55 h 176"/>
              <a:gd name="T8" fmla="*/ 26 w 176"/>
              <a:gd name="T9" fmla="*/ 60 h 176"/>
              <a:gd name="T10" fmla="*/ 32 w 176"/>
              <a:gd name="T11" fmla="*/ 100 h 176"/>
              <a:gd name="T12" fmla="*/ 26 w 176"/>
              <a:gd name="T13" fmla="*/ 60 h 176"/>
              <a:gd name="T14" fmla="*/ 32 w 176"/>
              <a:gd name="T15" fmla="*/ 108 h 176"/>
              <a:gd name="T16" fmla="*/ 26 w 176"/>
              <a:gd name="T17" fmla="*/ 148 h 176"/>
              <a:gd name="T18" fmla="*/ 32 w 176"/>
              <a:gd name="T19" fmla="*/ 153 h 176"/>
              <a:gd name="T20" fmla="*/ 50 w 176"/>
              <a:gd name="T21" fmla="*/ 164 h 176"/>
              <a:gd name="T22" fmla="*/ 68 w 176"/>
              <a:gd name="T23" fmla="*/ 167 h 176"/>
              <a:gd name="T24" fmla="*/ 68 w 176"/>
              <a:gd name="T25" fmla="*/ 140 h 176"/>
              <a:gd name="T26" fmla="*/ 68 w 176"/>
              <a:gd name="T27" fmla="*/ 132 h 176"/>
              <a:gd name="T28" fmla="*/ 40 w 176"/>
              <a:gd name="T29" fmla="*/ 108 h 176"/>
              <a:gd name="T30" fmla="*/ 68 w 176"/>
              <a:gd name="T31" fmla="*/ 132 h 176"/>
              <a:gd name="T32" fmla="*/ 40 w 176"/>
              <a:gd name="T33" fmla="*/ 100 h 176"/>
              <a:gd name="T34" fmla="*/ 68 w 176"/>
              <a:gd name="T35" fmla="*/ 76 h 176"/>
              <a:gd name="T36" fmla="*/ 68 w 176"/>
              <a:gd name="T37" fmla="*/ 68 h 176"/>
              <a:gd name="T38" fmla="*/ 68 w 176"/>
              <a:gd name="T39" fmla="*/ 41 h 176"/>
              <a:gd name="T40" fmla="*/ 112 w 176"/>
              <a:gd name="T41" fmla="*/ 55 h 176"/>
              <a:gd name="T42" fmla="*/ 94 w 176"/>
              <a:gd name="T43" fmla="*/ 44 h 176"/>
              <a:gd name="T44" fmla="*/ 76 w 176"/>
              <a:gd name="T45" fmla="*/ 41 h 176"/>
              <a:gd name="T46" fmla="*/ 76 w 176"/>
              <a:gd name="T47" fmla="*/ 68 h 176"/>
              <a:gd name="T48" fmla="*/ 76 w 176"/>
              <a:gd name="T49" fmla="*/ 76 h 176"/>
              <a:gd name="T50" fmla="*/ 104 w 176"/>
              <a:gd name="T51" fmla="*/ 100 h 176"/>
              <a:gd name="T52" fmla="*/ 76 w 176"/>
              <a:gd name="T53" fmla="*/ 76 h 176"/>
              <a:gd name="T54" fmla="*/ 104 w 176"/>
              <a:gd name="T55" fmla="*/ 108 h 176"/>
              <a:gd name="T56" fmla="*/ 76 w 176"/>
              <a:gd name="T57" fmla="*/ 132 h 176"/>
              <a:gd name="T58" fmla="*/ 76 w 176"/>
              <a:gd name="T59" fmla="*/ 167 h 176"/>
              <a:gd name="T60" fmla="*/ 97 w 176"/>
              <a:gd name="T61" fmla="*/ 144 h 176"/>
              <a:gd name="T62" fmla="*/ 94 w 176"/>
              <a:gd name="T63" fmla="*/ 164 h 176"/>
              <a:gd name="T64" fmla="*/ 112 w 176"/>
              <a:gd name="T65" fmla="*/ 153 h 176"/>
              <a:gd name="T66" fmla="*/ 118 w 176"/>
              <a:gd name="T67" fmla="*/ 148 h 176"/>
              <a:gd name="T68" fmla="*/ 112 w 176"/>
              <a:gd name="T69" fmla="*/ 108 h 176"/>
              <a:gd name="T70" fmla="*/ 118 w 176"/>
              <a:gd name="T71" fmla="*/ 148 h 176"/>
              <a:gd name="T72" fmla="*/ 107 w 176"/>
              <a:gd name="T73" fmla="*/ 68 h 176"/>
              <a:gd name="T74" fmla="*/ 136 w 176"/>
              <a:gd name="T75" fmla="*/ 100 h 176"/>
              <a:gd name="T76" fmla="*/ 104 w 176"/>
              <a:gd name="T77" fmla="*/ 0 h 176"/>
              <a:gd name="T78" fmla="*/ 66 w 176"/>
              <a:gd name="T79" fmla="*/ 24 h 176"/>
              <a:gd name="T80" fmla="*/ 82 w 176"/>
              <a:gd name="T81" fmla="*/ 12 h 176"/>
              <a:gd name="T82" fmla="*/ 83 w 176"/>
              <a:gd name="T83" fmla="*/ 25 h 176"/>
              <a:gd name="T84" fmla="*/ 100 w 176"/>
              <a:gd name="T85" fmla="*/ 29 h 176"/>
              <a:gd name="T86" fmla="*/ 108 w 176"/>
              <a:gd name="T87" fmla="*/ 9 h 176"/>
              <a:gd name="T88" fmla="*/ 113 w 176"/>
              <a:gd name="T89" fmla="*/ 35 h 176"/>
              <a:gd name="T90" fmla="*/ 131 w 176"/>
              <a:gd name="T91" fmla="*/ 39 h 176"/>
              <a:gd name="T92" fmla="*/ 147 w 176"/>
              <a:gd name="T93" fmla="*/ 76 h 176"/>
              <a:gd name="T94" fmla="*/ 151 w 176"/>
              <a:gd name="T95" fmla="*/ 115 h 176"/>
              <a:gd name="T96" fmla="*/ 176 w 176"/>
              <a:gd name="T97" fmla="*/ 72 h 176"/>
              <a:gd name="T98" fmla="*/ 126 w 176"/>
              <a:gd name="T99" fmla="*/ 12 h 176"/>
              <a:gd name="T100" fmla="*/ 136 w 176"/>
              <a:gd name="T101" fmla="*/ 28 h 176"/>
              <a:gd name="T102" fmla="*/ 144 w 176"/>
              <a:gd name="T103" fmla="*/ 68 h 176"/>
              <a:gd name="T104" fmla="*/ 150 w 176"/>
              <a:gd name="T105" fmla="*/ 28 h 176"/>
              <a:gd name="T106" fmla="*/ 144 w 176"/>
              <a:gd name="T107" fmla="*/ 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76">
                <a:moveTo>
                  <a:pt x="72" y="32"/>
                </a:moveTo>
                <a:cubicBezTo>
                  <a:pt x="32" y="32"/>
                  <a:pt x="0" y="64"/>
                  <a:pt x="0" y="104"/>
                </a:cubicBezTo>
                <a:cubicBezTo>
                  <a:pt x="0" y="144"/>
                  <a:pt x="32" y="176"/>
                  <a:pt x="72" y="176"/>
                </a:cubicBezTo>
                <a:cubicBezTo>
                  <a:pt x="112" y="176"/>
                  <a:pt x="144" y="144"/>
                  <a:pt x="144" y="104"/>
                </a:cubicBezTo>
                <a:cubicBezTo>
                  <a:pt x="144" y="64"/>
                  <a:pt x="112" y="32"/>
                  <a:pt x="72" y="32"/>
                </a:cubicBezTo>
                <a:moveTo>
                  <a:pt x="50" y="44"/>
                </a:moveTo>
                <a:cubicBezTo>
                  <a:pt x="46" y="49"/>
                  <a:pt x="43" y="54"/>
                  <a:pt x="40" y="60"/>
                </a:cubicBezTo>
                <a:cubicBezTo>
                  <a:pt x="37" y="59"/>
                  <a:pt x="34" y="57"/>
                  <a:pt x="32" y="55"/>
                </a:cubicBezTo>
                <a:cubicBezTo>
                  <a:pt x="37" y="50"/>
                  <a:pt x="43" y="47"/>
                  <a:pt x="50" y="44"/>
                </a:cubicBezTo>
                <a:moveTo>
                  <a:pt x="26" y="60"/>
                </a:moveTo>
                <a:cubicBezTo>
                  <a:pt x="29" y="63"/>
                  <a:pt x="33" y="66"/>
                  <a:pt x="37" y="68"/>
                </a:cubicBezTo>
                <a:cubicBezTo>
                  <a:pt x="34" y="77"/>
                  <a:pt x="32" y="88"/>
                  <a:pt x="32" y="100"/>
                </a:cubicBezTo>
                <a:cubicBezTo>
                  <a:pt x="8" y="100"/>
                  <a:pt x="8" y="100"/>
                  <a:pt x="8" y="100"/>
                </a:cubicBezTo>
                <a:cubicBezTo>
                  <a:pt x="9" y="84"/>
                  <a:pt x="16" y="70"/>
                  <a:pt x="26" y="60"/>
                </a:cubicBezTo>
                <a:moveTo>
                  <a:pt x="8" y="108"/>
                </a:moveTo>
                <a:cubicBezTo>
                  <a:pt x="32" y="108"/>
                  <a:pt x="32" y="108"/>
                  <a:pt x="32" y="108"/>
                </a:cubicBezTo>
                <a:cubicBezTo>
                  <a:pt x="32" y="120"/>
                  <a:pt x="34" y="131"/>
                  <a:pt x="37" y="140"/>
                </a:cubicBezTo>
                <a:cubicBezTo>
                  <a:pt x="33" y="142"/>
                  <a:pt x="29" y="145"/>
                  <a:pt x="26" y="148"/>
                </a:cubicBezTo>
                <a:cubicBezTo>
                  <a:pt x="16" y="138"/>
                  <a:pt x="9" y="124"/>
                  <a:pt x="8" y="108"/>
                </a:cubicBezTo>
                <a:moveTo>
                  <a:pt x="32" y="153"/>
                </a:moveTo>
                <a:cubicBezTo>
                  <a:pt x="34" y="151"/>
                  <a:pt x="37" y="149"/>
                  <a:pt x="40" y="148"/>
                </a:cubicBezTo>
                <a:cubicBezTo>
                  <a:pt x="43" y="154"/>
                  <a:pt x="46" y="159"/>
                  <a:pt x="50" y="164"/>
                </a:cubicBezTo>
                <a:cubicBezTo>
                  <a:pt x="43" y="161"/>
                  <a:pt x="37" y="158"/>
                  <a:pt x="32" y="153"/>
                </a:cubicBezTo>
                <a:moveTo>
                  <a:pt x="68" y="167"/>
                </a:moveTo>
                <a:cubicBezTo>
                  <a:pt x="60" y="165"/>
                  <a:pt x="52" y="157"/>
                  <a:pt x="47" y="144"/>
                </a:cubicBezTo>
                <a:cubicBezTo>
                  <a:pt x="53" y="142"/>
                  <a:pt x="61" y="141"/>
                  <a:pt x="68" y="140"/>
                </a:cubicBezTo>
                <a:lnTo>
                  <a:pt x="68" y="167"/>
                </a:lnTo>
                <a:close/>
                <a:moveTo>
                  <a:pt x="68" y="132"/>
                </a:moveTo>
                <a:cubicBezTo>
                  <a:pt x="60" y="133"/>
                  <a:pt x="52" y="134"/>
                  <a:pt x="45" y="137"/>
                </a:cubicBezTo>
                <a:cubicBezTo>
                  <a:pt x="42" y="128"/>
                  <a:pt x="40" y="119"/>
                  <a:pt x="40" y="108"/>
                </a:cubicBezTo>
                <a:cubicBezTo>
                  <a:pt x="68" y="108"/>
                  <a:pt x="68" y="108"/>
                  <a:pt x="68" y="108"/>
                </a:cubicBezTo>
                <a:lnTo>
                  <a:pt x="68" y="132"/>
                </a:lnTo>
                <a:close/>
                <a:moveTo>
                  <a:pt x="68" y="100"/>
                </a:moveTo>
                <a:cubicBezTo>
                  <a:pt x="40" y="100"/>
                  <a:pt x="40" y="100"/>
                  <a:pt x="40" y="100"/>
                </a:cubicBezTo>
                <a:cubicBezTo>
                  <a:pt x="40" y="89"/>
                  <a:pt x="42" y="80"/>
                  <a:pt x="45" y="71"/>
                </a:cubicBezTo>
                <a:cubicBezTo>
                  <a:pt x="52" y="74"/>
                  <a:pt x="60" y="75"/>
                  <a:pt x="68" y="76"/>
                </a:cubicBezTo>
                <a:lnTo>
                  <a:pt x="68" y="100"/>
                </a:lnTo>
                <a:close/>
                <a:moveTo>
                  <a:pt x="68" y="68"/>
                </a:moveTo>
                <a:cubicBezTo>
                  <a:pt x="61" y="67"/>
                  <a:pt x="53" y="66"/>
                  <a:pt x="47" y="64"/>
                </a:cubicBezTo>
                <a:cubicBezTo>
                  <a:pt x="52" y="51"/>
                  <a:pt x="60" y="43"/>
                  <a:pt x="68" y="41"/>
                </a:cubicBezTo>
                <a:lnTo>
                  <a:pt x="68" y="68"/>
                </a:lnTo>
                <a:close/>
                <a:moveTo>
                  <a:pt x="112" y="55"/>
                </a:moveTo>
                <a:cubicBezTo>
                  <a:pt x="110" y="57"/>
                  <a:pt x="107" y="59"/>
                  <a:pt x="104" y="60"/>
                </a:cubicBezTo>
                <a:cubicBezTo>
                  <a:pt x="101" y="54"/>
                  <a:pt x="98" y="49"/>
                  <a:pt x="94" y="44"/>
                </a:cubicBezTo>
                <a:cubicBezTo>
                  <a:pt x="101" y="47"/>
                  <a:pt x="107" y="50"/>
                  <a:pt x="112" y="55"/>
                </a:cubicBezTo>
                <a:moveTo>
                  <a:pt x="76" y="41"/>
                </a:moveTo>
                <a:cubicBezTo>
                  <a:pt x="84" y="43"/>
                  <a:pt x="92" y="51"/>
                  <a:pt x="97" y="64"/>
                </a:cubicBezTo>
                <a:cubicBezTo>
                  <a:pt x="91" y="66"/>
                  <a:pt x="83" y="67"/>
                  <a:pt x="76" y="68"/>
                </a:cubicBezTo>
                <a:lnTo>
                  <a:pt x="76" y="41"/>
                </a:lnTo>
                <a:close/>
                <a:moveTo>
                  <a:pt x="76" y="76"/>
                </a:moveTo>
                <a:cubicBezTo>
                  <a:pt x="84" y="75"/>
                  <a:pt x="92" y="74"/>
                  <a:pt x="99" y="71"/>
                </a:cubicBezTo>
                <a:cubicBezTo>
                  <a:pt x="102" y="80"/>
                  <a:pt x="104" y="89"/>
                  <a:pt x="104" y="100"/>
                </a:cubicBezTo>
                <a:cubicBezTo>
                  <a:pt x="76" y="100"/>
                  <a:pt x="76" y="100"/>
                  <a:pt x="76" y="100"/>
                </a:cubicBezTo>
                <a:lnTo>
                  <a:pt x="76" y="76"/>
                </a:lnTo>
                <a:close/>
                <a:moveTo>
                  <a:pt x="76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19"/>
                  <a:pt x="102" y="128"/>
                  <a:pt x="99" y="137"/>
                </a:cubicBezTo>
                <a:cubicBezTo>
                  <a:pt x="92" y="134"/>
                  <a:pt x="84" y="133"/>
                  <a:pt x="76" y="132"/>
                </a:cubicBezTo>
                <a:lnTo>
                  <a:pt x="76" y="108"/>
                </a:lnTo>
                <a:close/>
                <a:moveTo>
                  <a:pt x="76" y="167"/>
                </a:moveTo>
                <a:cubicBezTo>
                  <a:pt x="76" y="140"/>
                  <a:pt x="76" y="140"/>
                  <a:pt x="76" y="140"/>
                </a:cubicBezTo>
                <a:cubicBezTo>
                  <a:pt x="83" y="141"/>
                  <a:pt x="91" y="142"/>
                  <a:pt x="97" y="144"/>
                </a:cubicBezTo>
                <a:cubicBezTo>
                  <a:pt x="92" y="157"/>
                  <a:pt x="84" y="165"/>
                  <a:pt x="76" y="167"/>
                </a:cubicBezTo>
                <a:moveTo>
                  <a:pt x="94" y="164"/>
                </a:moveTo>
                <a:cubicBezTo>
                  <a:pt x="98" y="159"/>
                  <a:pt x="101" y="154"/>
                  <a:pt x="104" y="148"/>
                </a:cubicBezTo>
                <a:cubicBezTo>
                  <a:pt x="107" y="149"/>
                  <a:pt x="110" y="151"/>
                  <a:pt x="112" y="153"/>
                </a:cubicBezTo>
                <a:cubicBezTo>
                  <a:pt x="107" y="158"/>
                  <a:pt x="101" y="161"/>
                  <a:pt x="94" y="164"/>
                </a:cubicBezTo>
                <a:moveTo>
                  <a:pt x="118" y="148"/>
                </a:moveTo>
                <a:cubicBezTo>
                  <a:pt x="115" y="145"/>
                  <a:pt x="111" y="142"/>
                  <a:pt x="107" y="140"/>
                </a:cubicBezTo>
                <a:cubicBezTo>
                  <a:pt x="110" y="131"/>
                  <a:pt x="112" y="120"/>
                  <a:pt x="112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5" y="124"/>
                  <a:pt x="128" y="138"/>
                  <a:pt x="118" y="148"/>
                </a:cubicBezTo>
                <a:moveTo>
                  <a:pt x="112" y="100"/>
                </a:moveTo>
                <a:cubicBezTo>
                  <a:pt x="112" y="88"/>
                  <a:pt x="110" y="77"/>
                  <a:pt x="107" y="68"/>
                </a:cubicBezTo>
                <a:cubicBezTo>
                  <a:pt x="111" y="66"/>
                  <a:pt x="115" y="63"/>
                  <a:pt x="118" y="60"/>
                </a:cubicBezTo>
                <a:cubicBezTo>
                  <a:pt x="128" y="70"/>
                  <a:pt x="135" y="84"/>
                  <a:pt x="136" y="100"/>
                </a:cubicBezTo>
                <a:lnTo>
                  <a:pt x="112" y="100"/>
                </a:lnTo>
                <a:close/>
                <a:moveTo>
                  <a:pt x="104" y="0"/>
                </a:moveTo>
                <a:cubicBezTo>
                  <a:pt x="81" y="0"/>
                  <a:pt x="60" y="11"/>
                  <a:pt x="47" y="28"/>
                </a:cubicBezTo>
                <a:cubicBezTo>
                  <a:pt x="53" y="26"/>
                  <a:pt x="59" y="25"/>
                  <a:pt x="66" y="24"/>
                </a:cubicBezTo>
                <a:cubicBezTo>
                  <a:pt x="65" y="24"/>
                  <a:pt x="64" y="23"/>
                  <a:pt x="64" y="23"/>
                </a:cubicBezTo>
                <a:cubicBezTo>
                  <a:pt x="69" y="18"/>
                  <a:pt x="75" y="15"/>
                  <a:pt x="82" y="12"/>
                </a:cubicBezTo>
                <a:cubicBezTo>
                  <a:pt x="79" y="15"/>
                  <a:pt x="76" y="20"/>
                  <a:pt x="74" y="24"/>
                </a:cubicBezTo>
                <a:cubicBezTo>
                  <a:pt x="77" y="24"/>
                  <a:pt x="80" y="24"/>
                  <a:pt x="83" y="25"/>
                </a:cubicBezTo>
                <a:cubicBezTo>
                  <a:pt x="87" y="16"/>
                  <a:pt x="93" y="10"/>
                  <a:pt x="100" y="9"/>
                </a:cubicBezTo>
                <a:cubicBezTo>
                  <a:pt x="100" y="29"/>
                  <a:pt x="100" y="29"/>
                  <a:pt x="100" y="29"/>
                </a:cubicBezTo>
                <a:cubicBezTo>
                  <a:pt x="103" y="30"/>
                  <a:pt x="105" y="31"/>
                  <a:pt x="108" y="33"/>
                </a:cubicBezTo>
                <a:cubicBezTo>
                  <a:pt x="108" y="9"/>
                  <a:pt x="108" y="9"/>
                  <a:pt x="108" y="9"/>
                </a:cubicBezTo>
                <a:cubicBezTo>
                  <a:pt x="116" y="11"/>
                  <a:pt x="124" y="19"/>
                  <a:pt x="129" y="32"/>
                </a:cubicBezTo>
                <a:cubicBezTo>
                  <a:pt x="124" y="33"/>
                  <a:pt x="119" y="35"/>
                  <a:pt x="113" y="35"/>
                </a:cubicBezTo>
                <a:cubicBezTo>
                  <a:pt x="116" y="37"/>
                  <a:pt x="119" y="39"/>
                  <a:pt x="122" y="42"/>
                </a:cubicBezTo>
                <a:cubicBezTo>
                  <a:pt x="125" y="41"/>
                  <a:pt x="128" y="40"/>
                  <a:pt x="131" y="39"/>
                </a:cubicBezTo>
                <a:cubicBezTo>
                  <a:pt x="133" y="44"/>
                  <a:pt x="134" y="49"/>
                  <a:pt x="135" y="54"/>
                </a:cubicBezTo>
                <a:cubicBezTo>
                  <a:pt x="140" y="61"/>
                  <a:pt x="144" y="68"/>
                  <a:pt x="147" y="76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7" y="91"/>
                  <a:pt x="161" y="105"/>
                  <a:pt x="151" y="115"/>
                </a:cubicBezTo>
                <a:cubicBezTo>
                  <a:pt x="150" y="120"/>
                  <a:pt x="149" y="124"/>
                  <a:pt x="148" y="129"/>
                </a:cubicBezTo>
                <a:cubicBezTo>
                  <a:pt x="165" y="116"/>
                  <a:pt x="176" y="95"/>
                  <a:pt x="176" y="72"/>
                </a:cubicBezTo>
                <a:cubicBezTo>
                  <a:pt x="176" y="32"/>
                  <a:pt x="144" y="0"/>
                  <a:pt x="104" y="0"/>
                </a:cubicBezTo>
                <a:moveTo>
                  <a:pt x="126" y="12"/>
                </a:moveTo>
                <a:cubicBezTo>
                  <a:pt x="133" y="15"/>
                  <a:pt x="139" y="18"/>
                  <a:pt x="144" y="23"/>
                </a:cubicBezTo>
                <a:cubicBezTo>
                  <a:pt x="142" y="25"/>
                  <a:pt x="139" y="27"/>
                  <a:pt x="136" y="28"/>
                </a:cubicBezTo>
                <a:cubicBezTo>
                  <a:pt x="133" y="22"/>
                  <a:pt x="130" y="17"/>
                  <a:pt x="126" y="12"/>
                </a:cubicBezTo>
                <a:moveTo>
                  <a:pt x="144" y="68"/>
                </a:moveTo>
                <a:cubicBezTo>
                  <a:pt x="144" y="56"/>
                  <a:pt x="142" y="45"/>
                  <a:pt x="139" y="36"/>
                </a:cubicBezTo>
                <a:cubicBezTo>
                  <a:pt x="143" y="34"/>
                  <a:pt x="147" y="31"/>
                  <a:pt x="150" y="28"/>
                </a:cubicBezTo>
                <a:cubicBezTo>
                  <a:pt x="160" y="38"/>
                  <a:pt x="167" y="52"/>
                  <a:pt x="168" y="68"/>
                </a:cubicBezTo>
                <a:lnTo>
                  <a:pt x="144" y="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355"/>
          <p:cNvSpPr>
            <a:spLocks noEditPoints="1"/>
          </p:cNvSpPr>
          <p:nvPr/>
        </p:nvSpPr>
        <p:spPr bwMode="auto">
          <a:xfrm>
            <a:off x="2807321" y="1731343"/>
            <a:ext cx="334275" cy="334275"/>
          </a:xfrm>
          <a:custGeom>
            <a:avLst/>
            <a:gdLst>
              <a:gd name="T0" fmla="*/ 80 w 176"/>
              <a:gd name="T1" fmla="*/ 95 h 176"/>
              <a:gd name="T2" fmla="*/ 75 w 176"/>
              <a:gd name="T3" fmla="*/ 132 h 176"/>
              <a:gd name="T4" fmla="*/ 88 w 176"/>
              <a:gd name="T5" fmla="*/ 148 h 176"/>
              <a:gd name="T6" fmla="*/ 98 w 176"/>
              <a:gd name="T7" fmla="*/ 105 h 176"/>
              <a:gd name="T8" fmla="*/ 132 w 176"/>
              <a:gd name="T9" fmla="*/ 113 h 176"/>
              <a:gd name="T10" fmla="*/ 132 w 176"/>
              <a:gd name="T11" fmla="*/ 105 h 176"/>
              <a:gd name="T12" fmla="*/ 85 w 176"/>
              <a:gd name="T13" fmla="*/ 65 h 176"/>
              <a:gd name="T14" fmla="*/ 84 w 176"/>
              <a:gd name="T15" fmla="*/ 48 h 176"/>
              <a:gd name="T16" fmla="*/ 76 w 176"/>
              <a:gd name="T17" fmla="*/ 46 h 176"/>
              <a:gd name="T18" fmla="*/ 66 w 176"/>
              <a:gd name="T19" fmla="*/ 37 h 176"/>
              <a:gd name="T20" fmla="*/ 42 w 176"/>
              <a:gd name="T21" fmla="*/ 33 h 176"/>
              <a:gd name="T22" fmla="*/ 31 w 176"/>
              <a:gd name="T23" fmla="*/ 79 h 176"/>
              <a:gd name="T24" fmla="*/ 56 w 176"/>
              <a:gd name="T25" fmla="*/ 94 h 176"/>
              <a:gd name="T26" fmla="*/ 62 w 176"/>
              <a:gd name="T27" fmla="*/ 82 h 176"/>
              <a:gd name="T28" fmla="*/ 88 w 176"/>
              <a:gd name="T29" fmla="*/ 0 h 176"/>
              <a:gd name="T30" fmla="*/ 88 w 176"/>
              <a:gd name="T31" fmla="*/ 176 h 176"/>
              <a:gd name="T32" fmla="*/ 88 w 176"/>
              <a:gd name="T33" fmla="*/ 0 h 176"/>
              <a:gd name="T34" fmla="*/ 8 w 176"/>
              <a:gd name="T35" fmla="*/ 88 h 176"/>
              <a:gd name="T36" fmla="*/ 168 w 176"/>
              <a:gd name="T37" fmla="*/ 88 h 176"/>
              <a:gd name="T38" fmla="*/ 160 w 176"/>
              <a:gd name="T39" fmla="*/ 81 h 176"/>
              <a:gd name="T40" fmla="*/ 159 w 176"/>
              <a:gd name="T41" fmla="*/ 75 h 176"/>
              <a:gd name="T42" fmla="*/ 157 w 176"/>
              <a:gd name="T43" fmla="*/ 68 h 176"/>
              <a:gd name="T44" fmla="*/ 155 w 176"/>
              <a:gd name="T45" fmla="*/ 60 h 176"/>
              <a:gd name="T46" fmla="*/ 152 w 176"/>
              <a:gd name="T47" fmla="*/ 55 h 176"/>
              <a:gd name="T48" fmla="*/ 149 w 176"/>
              <a:gd name="T49" fmla="*/ 50 h 176"/>
              <a:gd name="T50" fmla="*/ 146 w 176"/>
              <a:gd name="T51" fmla="*/ 45 h 176"/>
              <a:gd name="T52" fmla="*/ 136 w 176"/>
              <a:gd name="T53" fmla="*/ 34 h 176"/>
              <a:gd name="T54" fmla="*/ 132 w 176"/>
              <a:gd name="T55" fmla="*/ 31 h 176"/>
              <a:gd name="T56" fmla="*/ 106 w 176"/>
              <a:gd name="T57" fmla="*/ 29 h 176"/>
              <a:gd name="T58" fmla="*/ 110 w 176"/>
              <a:gd name="T59" fmla="*/ 48 h 176"/>
              <a:gd name="T60" fmla="*/ 132 w 176"/>
              <a:gd name="T61" fmla="*/ 56 h 176"/>
              <a:gd name="T62" fmla="*/ 144 w 176"/>
              <a:gd name="T63" fmla="*/ 99 h 176"/>
              <a:gd name="T64" fmla="*/ 158 w 176"/>
              <a:gd name="T65" fmla="*/ 103 h 176"/>
              <a:gd name="T66" fmla="*/ 159 w 176"/>
              <a:gd name="T67" fmla="*/ 97 h 176"/>
              <a:gd name="T68" fmla="*/ 160 w 176"/>
              <a:gd name="T69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76">
                <a:moveTo>
                  <a:pt x="98" y="105"/>
                </a:moveTo>
                <a:cubicBezTo>
                  <a:pt x="90" y="98"/>
                  <a:pt x="91" y="95"/>
                  <a:pt x="80" y="95"/>
                </a:cubicBezTo>
                <a:cubicBezTo>
                  <a:pt x="69" y="95"/>
                  <a:pt x="62" y="97"/>
                  <a:pt x="65" y="112"/>
                </a:cubicBezTo>
                <a:cubicBezTo>
                  <a:pt x="68" y="127"/>
                  <a:pt x="76" y="121"/>
                  <a:pt x="75" y="132"/>
                </a:cubicBezTo>
                <a:cubicBezTo>
                  <a:pt x="74" y="144"/>
                  <a:pt x="77" y="146"/>
                  <a:pt x="79" y="149"/>
                </a:cubicBezTo>
                <a:cubicBezTo>
                  <a:pt x="81" y="152"/>
                  <a:pt x="86" y="160"/>
                  <a:pt x="88" y="148"/>
                </a:cubicBezTo>
                <a:cubicBezTo>
                  <a:pt x="90" y="137"/>
                  <a:pt x="94" y="131"/>
                  <a:pt x="98" y="125"/>
                </a:cubicBezTo>
                <a:cubicBezTo>
                  <a:pt x="102" y="120"/>
                  <a:pt x="107" y="113"/>
                  <a:pt x="98" y="105"/>
                </a:cubicBezTo>
                <a:moveTo>
                  <a:pt x="132" y="105"/>
                </a:moveTo>
                <a:cubicBezTo>
                  <a:pt x="130" y="107"/>
                  <a:pt x="130" y="110"/>
                  <a:pt x="132" y="113"/>
                </a:cubicBezTo>
                <a:cubicBezTo>
                  <a:pt x="134" y="115"/>
                  <a:pt x="139" y="117"/>
                  <a:pt x="141" y="113"/>
                </a:cubicBezTo>
                <a:cubicBezTo>
                  <a:pt x="142" y="108"/>
                  <a:pt x="135" y="103"/>
                  <a:pt x="132" y="105"/>
                </a:cubicBezTo>
                <a:moveTo>
                  <a:pt x="69" y="79"/>
                </a:moveTo>
                <a:cubicBezTo>
                  <a:pt x="69" y="73"/>
                  <a:pt x="78" y="67"/>
                  <a:pt x="85" y="65"/>
                </a:cubicBezTo>
                <a:cubicBezTo>
                  <a:pt x="91" y="62"/>
                  <a:pt x="97" y="61"/>
                  <a:pt x="96" y="56"/>
                </a:cubicBezTo>
                <a:cubicBezTo>
                  <a:pt x="95" y="51"/>
                  <a:pt x="93" y="48"/>
                  <a:pt x="84" y="48"/>
                </a:cubicBezTo>
                <a:cubicBezTo>
                  <a:pt x="74" y="48"/>
                  <a:pt x="78" y="61"/>
                  <a:pt x="70" y="53"/>
                </a:cubicBezTo>
                <a:cubicBezTo>
                  <a:pt x="62" y="45"/>
                  <a:pt x="72" y="47"/>
                  <a:pt x="76" y="46"/>
                </a:cubicBezTo>
                <a:cubicBezTo>
                  <a:pt x="80" y="44"/>
                  <a:pt x="84" y="37"/>
                  <a:pt x="77" y="36"/>
                </a:cubicBezTo>
                <a:cubicBezTo>
                  <a:pt x="70" y="36"/>
                  <a:pt x="71" y="39"/>
                  <a:pt x="66" y="37"/>
                </a:cubicBezTo>
                <a:cubicBezTo>
                  <a:pt x="60" y="35"/>
                  <a:pt x="58" y="44"/>
                  <a:pt x="54" y="43"/>
                </a:cubicBezTo>
                <a:cubicBezTo>
                  <a:pt x="52" y="42"/>
                  <a:pt x="46" y="38"/>
                  <a:pt x="42" y="33"/>
                </a:cubicBezTo>
                <a:cubicBezTo>
                  <a:pt x="33" y="40"/>
                  <a:pt x="27" y="49"/>
                  <a:pt x="22" y="59"/>
                </a:cubicBezTo>
                <a:cubicBezTo>
                  <a:pt x="23" y="72"/>
                  <a:pt x="31" y="79"/>
                  <a:pt x="31" y="79"/>
                </a:cubicBezTo>
                <a:cubicBezTo>
                  <a:pt x="31" y="79"/>
                  <a:pt x="35" y="88"/>
                  <a:pt x="57" y="99"/>
                </a:cubicBezTo>
                <a:cubicBezTo>
                  <a:pt x="57" y="99"/>
                  <a:pt x="61" y="99"/>
                  <a:pt x="56" y="94"/>
                </a:cubicBezTo>
                <a:cubicBezTo>
                  <a:pt x="51" y="89"/>
                  <a:pt x="46" y="83"/>
                  <a:pt x="52" y="79"/>
                </a:cubicBezTo>
                <a:cubicBezTo>
                  <a:pt x="58" y="76"/>
                  <a:pt x="60" y="76"/>
                  <a:pt x="62" y="82"/>
                </a:cubicBezTo>
                <a:cubicBezTo>
                  <a:pt x="63" y="88"/>
                  <a:pt x="68" y="85"/>
                  <a:pt x="69" y="79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60" y="81"/>
                </a:moveTo>
                <a:cubicBezTo>
                  <a:pt x="160" y="81"/>
                  <a:pt x="160" y="80"/>
                  <a:pt x="159" y="79"/>
                </a:cubicBezTo>
                <a:cubicBezTo>
                  <a:pt x="159" y="78"/>
                  <a:pt x="159" y="76"/>
                  <a:pt x="159" y="75"/>
                </a:cubicBezTo>
                <a:cubicBezTo>
                  <a:pt x="159" y="74"/>
                  <a:pt x="158" y="73"/>
                  <a:pt x="158" y="72"/>
                </a:cubicBezTo>
                <a:cubicBezTo>
                  <a:pt x="158" y="71"/>
                  <a:pt x="158" y="70"/>
                  <a:pt x="157" y="68"/>
                </a:cubicBezTo>
                <a:cubicBezTo>
                  <a:pt x="157" y="67"/>
                  <a:pt x="157" y="67"/>
                  <a:pt x="157" y="66"/>
                </a:cubicBezTo>
                <a:cubicBezTo>
                  <a:pt x="156" y="64"/>
                  <a:pt x="155" y="62"/>
                  <a:pt x="155" y="60"/>
                </a:cubicBezTo>
                <a:cubicBezTo>
                  <a:pt x="154" y="60"/>
                  <a:pt x="154" y="59"/>
                  <a:pt x="153" y="58"/>
                </a:cubicBezTo>
                <a:cubicBezTo>
                  <a:pt x="153" y="57"/>
                  <a:pt x="152" y="56"/>
                  <a:pt x="152" y="55"/>
                </a:cubicBezTo>
                <a:cubicBezTo>
                  <a:pt x="151" y="54"/>
                  <a:pt x="151" y="53"/>
                  <a:pt x="150" y="52"/>
                </a:cubicBezTo>
                <a:cubicBezTo>
                  <a:pt x="150" y="51"/>
                  <a:pt x="149" y="50"/>
                  <a:pt x="149" y="50"/>
                </a:cubicBezTo>
                <a:cubicBezTo>
                  <a:pt x="148" y="49"/>
                  <a:pt x="148" y="48"/>
                  <a:pt x="147" y="47"/>
                </a:cubicBezTo>
                <a:cubicBezTo>
                  <a:pt x="147" y="46"/>
                  <a:pt x="146" y="46"/>
                  <a:pt x="146" y="45"/>
                </a:cubicBezTo>
                <a:cubicBezTo>
                  <a:pt x="143" y="41"/>
                  <a:pt x="140" y="38"/>
                  <a:pt x="136" y="35"/>
                </a:cubicBezTo>
                <a:cubicBezTo>
                  <a:pt x="136" y="35"/>
                  <a:pt x="136" y="34"/>
                  <a:pt x="136" y="34"/>
                </a:cubicBezTo>
                <a:cubicBezTo>
                  <a:pt x="134" y="33"/>
                  <a:pt x="133" y="32"/>
                  <a:pt x="132" y="31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26" y="26"/>
                  <a:pt x="120" y="23"/>
                  <a:pt x="113" y="20"/>
                </a:cubicBezTo>
                <a:cubicBezTo>
                  <a:pt x="111" y="24"/>
                  <a:pt x="109" y="28"/>
                  <a:pt x="106" y="29"/>
                </a:cubicBezTo>
                <a:cubicBezTo>
                  <a:pt x="103" y="31"/>
                  <a:pt x="103" y="39"/>
                  <a:pt x="110" y="38"/>
                </a:cubicBezTo>
                <a:cubicBezTo>
                  <a:pt x="110" y="38"/>
                  <a:pt x="108" y="40"/>
                  <a:pt x="110" y="48"/>
                </a:cubicBezTo>
                <a:cubicBezTo>
                  <a:pt x="112" y="55"/>
                  <a:pt x="115" y="57"/>
                  <a:pt x="125" y="52"/>
                </a:cubicBezTo>
                <a:cubicBezTo>
                  <a:pt x="129" y="51"/>
                  <a:pt x="132" y="52"/>
                  <a:pt x="132" y="56"/>
                </a:cubicBezTo>
                <a:cubicBezTo>
                  <a:pt x="131" y="65"/>
                  <a:pt x="124" y="65"/>
                  <a:pt x="129" y="80"/>
                </a:cubicBezTo>
                <a:cubicBezTo>
                  <a:pt x="133" y="89"/>
                  <a:pt x="141" y="92"/>
                  <a:pt x="144" y="99"/>
                </a:cubicBezTo>
                <a:cubicBezTo>
                  <a:pt x="145" y="103"/>
                  <a:pt x="151" y="107"/>
                  <a:pt x="157" y="109"/>
                </a:cubicBezTo>
                <a:cubicBezTo>
                  <a:pt x="157" y="107"/>
                  <a:pt x="158" y="105"/>
                  <a:pt x="158" y="103"/>
                </a:cubicBezTo>
                <a:cubicBezTo>
                  <a:pt x="158" y="103"/>
                  <a:pt x="159" y="102"/>
                  <a:pt x="159" y="101"/>
                </a:cubicBezTo>
                <a:cubicBezTo>
                  <a:pt x="159" y="100"/>
                  <a:pt x="159" y="98"/>
                  <a:pt x="159" y="97"/>
                </a:cubicBezTo>
                <a:cubicBezTo>
                  <a:pt x="160" y="96"/>
                  <a:pt x="160" y="95"/>
                  <a:pt x="160" y="95"/>
                </a:cubicBezTo>
                <a:cubicBezTo>
                  <a:pt x="160" y="92"/>
                  <a:pt x="160" y="90"/>
                  <a:pt x="160" y="88"/>
                </a:cubicBezTo>
                <a:cubicBezTo>
                  <a:pt x="160" y="86"/>
                  <a:pt x="160" y="84"/>
                  <a:pt x="160" y="8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356"/>
          <p:cNvSpPr>
            <a:spLocks noEditPoints="1"/>
          </p:cNvSpPr>
          <p:nvPr/>
        </p:nvSpPr>
        <p:spPr bwMode="auto">
          <a:xfrm>
            <a:off x="3446662" y="1731343"/>
            <a:ext cx="334275" cy="334275"/>
          </a:xfrm>
          <a:custGeom>
            <a:avLst/>
            <a:gdLst>
              <a:gd name="T0" fmla="*/ 168 w 176"/>
              <a:gd name="T1" fmla="*/ 36 h 176"/>
              <a:gd name="T2" fmla="*/ 175 w 176"/>
              <a:gd name="T3" fmla="*/ 7 h 176"/>
              <a:gd name="T4" fmla="*/ 169 w 176"/>
              <a:gd name="T5" fmla="*/ 1 h 176"/>
              <a:gd name="T6" fmla="*/ 140 w 176"/>
              <a:gd name="T7" fmla="*/ 8 h 176"/>
              <a:gd name="T8" fmla="*/ 140 w 176"/>
              <a:gd name="T9" fmla="*/ 40 h 176"/>
              <a:gd name="T10" fmla="*/ 8 w 176"/>
              <a:gd name="T11" fmla="*/ 36 h 176"/>
              <a:gd name="T12" fmla="*/ 40 w 176"/>
              <a:gd name="T13" fmla="*/ 36 h 176"/>
              <a:gd name="T14" fmla="*/ 32 w 176"/>
              <a:gd name="T15" fmla="*/ 12 h 176"/>
              <a:gd name="T16" fmla="*/ 4 w 176"/>
              <a:gd name="T17" fmla="*/ 0 h 176"/>
              <a:gd name="T18" fmla="*/ 26 w 176"/>
              <a:gd name="T19" fmla="*/ 32 h 176"/>
              <a:gd name="T20" fmla="*/ 88 w 176"/>
              <a:gd name="T21" fmla="*/ 136 h 176"/>
              <a:gd name="T22" fmla="*/ 69 w 176"/>
              <a:gd name="T23" fmla="*/ 53 h 176"/>
              <a:gd name="T24" fmla="*/ 69 w 176"/>
              <a:gd name="T25" fmla="*/ 53 h 176"/>
              <a:gd name="T26" fmla="*/ 60 w 176"/>
              <a:gd name="T27" fmla="*/ 84 h 176"/>
              <a:gd name="T28" fmla="*/ 48 w 176"/>
              <a:gd name="T29" fmla="*/ 92 h 176"/>
              <a:gd name="T30" fmla="*/ 57 w 176"/>
              <a:gd name="T31" fmla="*/ 113 h 176"/>
              <a:gd name="T32" fmla="*/ 66 w 176"/>
              <a:gd name="T33" fmla="*/ 117 h 176"/>
              <a:gd name="T34" fmla="*/ 84 w 176"/>
              <a:gd name="T35" fmla="*/ 127 h 176"/>
              <a:gd name="T36" fmla="*/ 84 w 176"/>
              <a:gd name="T37" fmla="*/ 127 h 176"/>
              <a:gd name="T38" fmla="*/ 68 w 176"/>
              <a:gd name="T39" fmla="*/ 92 h 176"/>
              <a:gd name="T40" fmla="*/ 84 w 176"/>
              <a:gd name="T41" fmla="*/ 84 h 176"/>
              <a:gd name="T42" fmla="*/ 84 w 176"/>
              <a:gd name="T43" fmla="*/ 72 h 176"/>
              <a:gd name="T44" fmla="*/ 73 w 176"/>
              <a:gd name="T45" fmla="*/ 62 h 176"/>
              <a:gd name="T46" fmla="*/ 128 w 176"/>
              <a:gd name="T47" fmla="*/ 84 h 176"/>
              <a:gd name="T48" fmla="*/ 119 w 176"/>
              <a:gd name="T49" fmla="*/ 63 h 176"/>
              <a:gd name="T50" fmla="*/ 110 w 176"/>
              <a:gd name="T51" fmla="*/ 59 h 176"/>
              <a:gd name="T52" fmla="*/ 92 w 176"/>
              <a:gd name="T53" fmla="*/ 49 h 176"/>
              <a:gd name="T54" fmla="*/ 92 w 176"/>
              <a:gd name="T55" fmla="*/ 49 h 176"/>
              <a:gd name="T56" fmla="*/ 108 w 176"/>
              <a:gd name="T57" fmla="*/ 84 h 176"/>
              <a:gd name="T58" fmla="*/ 92 w 176"/>
              <a:gd name="T59" fmla="*/ 127 h 176"/>
              <a:gd name="T60" fmla="*/ 92 w 176"/>
              <a:gd name="T61" fmla="*/ 127 h 176"/>
              <a:gd name="T62" fmla="*/ 108 w 176"/>
              <a:gd name="T63" fmla="*/ 92 h 176"/>
              <a:gd name="T64" fmla="*/ 107 w 176"/>
              <a:gd name="T65" fmla="*/ 123 h 176"/>
              <a:gd name="T66" fmla="*/ 107 w 176"/>
              <a:gd name="T67" fmla="*/ 123 h 176"/>
              <a:gd name="T68" fmla="*/ 116 w 176"/>
              <a:gd name="T69" fmla="*/ 92 h 176"/>
              <a:gd name="T70" fmla="*/ 36 w 176"/>
              <a:gd name="T71" fmla="*/ 136 h 176"/>
              <a:gd name="T72" fmla="*/ 12 w 176"/>
              <a:gd name="T73" fmla="*/ 144 h 176"/>
              <a:gd name="T74" fmla="*/ 0 w 176"/>
              <a:gd name="T75" fmla="*/ 172 h 176"/>
              <a:gd name="T76" fmla="*/ 32 w 176"/>
              <a:gd name="T77" fmla="*/ 150 h 176"/>
              <a:gd name="T78" fmla="*/ 40 w 176"/>
              <a:gd name="T79" fmla="*/ 164 h 176"/>
              <a:gd name="T80" fmla="*/ 150 w 176"/>
              <a:gd name="T81" fmla="*/ 144 h 176"/>
              <a:gd name="T82" fmla="*/ 164 w 176"/>
              <a:gd name="T83" fmla="*/ 136 h 176"/>
              <a:gd name="T84" fmla="*/ 136 w 176"/>
              <a:gd name="T85" fmla="*/ 164 h 176"/>
              <a:gd name="T86" fmla="*/ 144 w 176"/>
              <a:gd name="T87" fmla="*/ 150 h 176"/>
              <a:gd name="T88" fmla="*/ 176 w 176"/>
              <a:gd name="T89" fmla="*/ 1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140" y="40"/>
                </a:moveTo>
                <a:cubicBezTo>
                  <a:pt x="164" y="40"/>
                  <a:pt x="164" y="40"/>
                  <a:pt x="164" y="40"/>
                </a:cubicBezTo>
                <a:cubicBezTo>
                  <a:pt x="166" y="40"/>
                  <a:pt x="168" y="38"/>
                  <a:pt x="168" y="36"/>
                </a:cubicBezTo>
                <a:cubicBezTo>
                  <a:pt x="168" y="34"/>
                  <a:pt x="166" y="32"/>
                  <a:pt x="164" y="32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75" y="7"/>
                  <a:pt x="175" y="7"/>
                  <a:pt x="175" y="7"/>
                </a:cubicBezTo>
                <a:cubicBezTo>
                  <a:pt x="176" y="6"/>
                  <a:pt x="176" y="5"/>
                  <a:pt x="176" y="4"/>
                </a:cubicBez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0" y="0"/>
                  <a:pt x="169" y="1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38" y="8"/>
                  <a:pt x="136" y="10"/>
                  <a:pt x="136" y="12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36" y="38"/>
                  <a:pt x="138" y="40"/>
                  <a:pt x="140" y="40"/>
                </a:cubicBezTo>
                <a:moveTo>
                  <a:pt x="26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10" y="32"/>
                  <a:pt x="8" y="34"/>
                  <a:pt x="8" y="36"/>
                </a:cubicBezTo>
                <a:cubicBezTo>
                  <a:pt x="8" y="38"/>
                  <a:pt x="10" y="40"/>
                  <a:pt x="12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8" y="40"/>
                  <a:pt x="40" y="38"/>
                  <a:pt x="40" y="36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0"/>
                  <a:pt x="38" y="8"/>
                  <a:pt x="36" y="8"/>
                </a:cubicBezTo>
                <a:cubicBezTo>
                  <a:pt x="34" y="8"/>
                  <a:pt x="32" y="10"/>
                  <a:pt x="32" y="12"/>
                </a:cubicBezTo>
                <a:cubicBezTo>
                  <a:pt x="32" y="26"/>
                  <a:pt x="32" y="26"/>
                  <a:pt x="32" y="26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lnTo>
                  <a:pt x="26" y="32"/>
                </a:lnTo>
                <a:close/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69" y="53"/>
                </a:moveTo>
                <a:cubicBezTo>
                  <a:pt x="68" y="55"/>
                  <a:pt x="67" y="57"/>
                  <a:pt x="66" y="59"/>
                </a:cubicBezTo>
                <a:cubicBezTo>
                  <a:pt x="65" y="58"/>
                  <a:pt x="64" y="58"/>
                  <a:pt x="63" y="57"/>
                </a:cubicBezTo>
                <a:cubicBezTo>
                  <a:pt x="65" y="55"/>
                  <a:pt x="67" y="54"/>
                  <a:pt x="69" y="53"/>
                </a:cubicBezTo>
                <a:moveTo>
                  <a:pt x="57" y="63"/>
                </a:moveTo>
                <a:cubicBezTo>
                  <a:pt x="59" y="64"/>
                  <a:pt x="61" y="65"/>
                  <a:pt x="63" y="66"/>
                </a:cubicBezTo>
                <a:cubicBezTo>
                  <a:pt x="61" y="72"/>
                  <a:pt x="60" y="78"/>
                  <a:pt x="60" y="84"/>
                </a:cubicBezTo>
                <a:cubicBezTo>
                  <a:pt x="48" y="84"/>
                  <a:pt x="48" y="84"/>
                  <a:pt x="48" y="84"/>
                </a:cubicBezTo>
                <a:cubicBezTo>
                  <a:pt x="49" y="76"/>
                  <a:pt x="52" y="68"/>
                  <a:pt x="57" y="63"/>
                </a:cubicBezTo>
                <a:moveTo>
                  <a:pt x="48" y="92"/>
                </a:moveTo>
                <a:cubicBezTo>
                  <a:pt x="60" y="92"/>
                  <a:pt x="60" y="92"/>
                  <a:pt x="60" y="92"/>
                </a:cubicBezTo>
                <a:cubicBezTo>
                  <a:pt x="60" y="98"/>
                  <a:pt x="61" y="104"/>
                  <a:pt x="63" y="110"/>
                </a:cubicBezTo>
                <a:cubicBezTo>
                  <a:pt x="61" y="111"/>
                  <a:pt x="59" y="112"/>
                  <a:pt x="57" y="113"/>
                </a:cubicBezTo>
                <a:cubicBezTo>
                  <a:pt x="52" y="108"/>
                  <a:pt x="49" y="100"/>
                  <a:pt x="48" y="92"/>
                </a:cubicBezTo>
                <a:moveTo>
                  <a:pt x="63" y="119"/>
                </a:moveTo>
                <a:cubicBezTo>
                  <a:pt x="64" y="118"/>
                  <a:pt x="65" y="118"/>
                  <a:pt x="66" y="117"/>
                </a:cubicBezTo>
                <a:cubicBezTo>
                  <a:pt x="67" y="119"/>
                  <a:pt x="68" y="121"/>
                  <a:pt x="69" y="123"/>
                </a:cubicBezTo>
                <a:cubicBezTo>
                  <a:pt x="67" y="122"/>
                  <a:pt x="65" y="121"/>
                  <a:pt x="63" y="119"/>
                </a:cubicBezTo>
                <a:moveTo>
                  <a:pt x="84" y="127"/>
                </a:moveTo>
                <a:cubicBezTo>
                  <a:pt x="80" y="125"/>
                  <a:pt x="76" y="121"/>
                  <a:pt x="73" y="114"/>
                </a:cubicBezTo>
                <a:cubicBezTo>
                  <a:pt x="76" y="113"/>
                  <a:pt x="80" y="112"/>
                  <a:pt x="84" y="112"/>
                </a:cubicBezTo>
                <a:lnTo>
                  <a:pt x="84" y="127"/>
                </a:lnTo>
                <a:close/>
                <a:moveTo>
                  <a:pt x="84" y="104"/>
                </a:moveTo>
                <a:cubicBezTo>
                  <a:pt x="79" y="104"/>
                  <a:pt x="75" y="105"/>
                  <a:pt x="70" y="107"/>
                </a:cubicBezTo>
                <a:cubicBezTo>
                  <a:pt x="69" y="102"/>
                  <a:pt x="69" y="97"/>
                  <a:pt x="68" y="92"/>
                </a:cubicBezTo>
                <a:cubicBezTo>
                  <a:pt x="84" y="92"/>
                  <a:pt x="84" y="92"/>
                  <a:pt x="84" y="92"/>
                </a:cubicBezTo>
                <a:lnTo>
                  <a:pt x="84" y="104"/>
                </a:lnTo>
                <a:close/>
                <a:moveTo>
                  <a:pt x="84" y="84"/>
                </a:moveTo>
                <a:cubicBezTo>
                  <a:pt x="68" y="84"/>
                  <a:pt x="68" y="84"/>
                  <a:pt x="68" y="84"/>
                </a:cubicBezTo>
                <a:cubicBezTo>
                  <a:pt x="69" y="79"/>
                  <a:pt x="69" y="74"/>
                  <a:pt x="70" y="69"/>
                </a:cubicBezTo>
                <a:cubicBezTo>
                  <a:pt x="75" y="71"/>
                  <a:pt x="79" y="72"/>
                  <a:pt x="84" y="72"/>
                </a:cubicBezTo>
                <a:lnTo>
                  <a:pt x="84" y="84"/>
                </a:lnTo>
                <a:close/>
                <a:moveTo>
                  <a:pt x="84" y="64"/>
                </a:moveTo>
                <a:cubicBezTo>
                  <a:pt x="80" y="64"/>
                  <a:pt x="76" y="63"/>
                  <a:pt x="73" y="62"/>
                </a:cubicBezTo>
                <a:cubicBezTo>
                  <a:pt x="76" y="55"/>
                  <a:pt x="80" y="51"/>
                  <a:pt x="84" y="49"/>
                </a:cubicBezTo>
                <a:lnTo>
                  <a:pt x="84" y="64"/>
                </a:lnTo>
                <a:close/>
                <a:moveTo>
                  <a:pt x="128" y="84"/>
                </a:moveTo>
                <a:cubicBezTo>
                  <a:pt x="116" y="84"/>
                  <a:pt x="116" y="84"/>
                  <a:pt x="116" y="84"/>
                </a:cubicBezTo>
                <a:cubicBezTo>
                  <a:pt x="116" y="78"/>
                  <a:pt x="115" y="72"/>
                  <a:pt x="113" y="66"/>
                </a:cubicBezTo>
                <a:cubicBezTo>
                  <a:pt x="115" y="65"/>
                  <a:pt x="117" y="64"/>
                  <a:pt x="119" y="63"/>
                </a:cubicBezTo>
                <a:cubicBezTo>
                  <a:pt x="124" y="68"/>
                  <a:pt x="127" y="76"/>
                  <a:pt x="128" y="84"/>
                </a:cubicBezTo>
                <a:moveTo>
                  <a:pt x="113" y="57"/>
                </a:moveTo>
                <a:cubicBezTo>
                  <a:pt x="112" y="58"/>
                  <a:pt x="111" y="58"/>
                  <a:pt x="110" y="59"/>
                </a:cubicBezTo>
                <a:cubicBezTo>
                  <a:pt x="109" y="57"/>
                  <a:pt x="108" y="55"/>
                  <a:pt x="107" y="53"/>
                </a:cubicBezTo>
                <a:cubicBezTo>
                  <a:pt x="109" y="54"/>
                  <a:pt x="111" y="55"/>
                  <a:pt x="113" y="57"/>
                </a:cubicBezTo>
                <a:moveTo>
                  <a:pt x="92" y="49"/>
                </a:moveTo>
                <a:cubicBezTo>
                  <a:pt x="96" y="51"/>
                  <a:pt x="100" y="55"/>
                  <a:pt x="103" y="62"/>
                </a:cubicBezTo>
                <a:cubicBezTo>
                  <a:pt x="100" y="63"/>
                  <a:pt x="96" y="64"/>
                  <a:pt x="92" y="64"/>
                </a:cubicBezTo>
                <a:lnTo>
                  <a:pt x="92" y="49"/>
                </a:lnTo>
                <a:close/>
                <a:moveTo>
                  <a:pt x="92" y="72"/>
                </a:moveTo>
                <a:cubicBezTo>
                  <a:pt x="97" y="72"/>
                  <a:pt x="101" y="71"/>
                  <a:pt x="106" y="69"/>
                </a:cubicBezTo>
                <a:cubicBezTo>
                  <a:pt x="107" y="74"/>
                  <a:pt x="107" y="79"/>
                  <a:pt x="108" y="84"/>
                </a:cubicBezTo>
                <a:cubicBezTo>
                  <a:pt x="92" y="84"/>
                  <a:pt x="92" y="84"/>
                  <a:pt x="92" y="84"/>
                </a:cubicBezTo>
                <a:lnTo>
                  <a:pt x="92" y="72"/>
                </a:lnTo>
                <a:close/>
                <a:moveTo>
                  <a:pt x="92" y="127"/>
                </a:moveTo>
                <a:cubicBezTo>
                  <a:pt x="92" y="112"/>
                  <a:pt x="92" y="112"/>
                  <a:pt x="92" y="112"/>
                </a:cubicBezTo>
                <a:cubicBezTo>
                  <a:pt x="96" y="112"/>
                  <a:pt x="100" y="113"/>
                  <a:pt x="103" y="114"/>
                </a:cubicBezTo>
                <a:cubicBezTo>
                  <a:pt x="100" y="121"/>
                  <a:pt x="96" y="125"/>
                  <a:pt x="92" y="127"/>
                </a:cubicBezTo>
                <a:moveTo>
                  <a:pt x="92" y="104"/>
                </a:moveTo>
                <a:cubicBezTo>
                  <a:pt x="92" y="92"/>
                  <a:pt x="92" y="92"/>
                  <a:pt x="92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7" y="97"/>
                  <a:pt x="107" y="102"/>
                  <a:pt x="106" y="107"/>
                </a:cubicBezTo>
                <a:cubicBezTo>
                  <a:pt x="101" y="105"/>
                  <a:pt x="97" y="104"/>
                  <a:pt x="92" y="104"/>
                </a:cubicBezTo>
                <a:moveTo>
                  <a:pt x="107" y="123"/>
                </a:moveTo>
                <a:cubicBezTo>
                  <a:pt x="108" y="121"/>
                  <a:pt x="109" y="119"/>
                  <a:pt x="110" y="117"/>
                </a:cubicBezTo>
                <a:cubicBezTo>
                  <a:pt x="111" y="118"/>
                  <a:pt x="112" y="118"/>
                  <a:pt x="113" y="119"/>
                </a:cubicBezTo>
                <a:cubicBezTo>
                  <a:pt x="111" y="121"/>
                  <a:pt x="109" y="122"/>
                  <a:pt x="107" y="123"/>
                </a:cubicBezTo>
                <a:moveTo>
                  <a:pt x="119" y="113"/>
                </a:moveTo>
                <a:cubicBezTo>
                  <a:pt x="117" y="112"/>
                  <a:pt x="115" y="111"/>
                  <a:pt x="113" y="110"/>
                </a:cubicBezTo>
                <a:cubicBezTo>
                  <a:pt x="115" y="104"/>
                  <a:pt x="116" y="98"/>
                  <a:pt x="116" y="9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27" y="100"/>
                  <a:pt x="124" y="108"/>
                  <a:pt x="119" y="113"/>
                </a:cubicBezTo>
                <a:moveTo>
                  <a:pt x="36" y="136"/>
                </a:moveTo>
                <a:cubicBezTo>
                  <a:pt x="12" y="136"/>
                  <a:pt x="12" y="136"/>
                  <a:pt x="12" y="136"/>
                </a:cubicBezTo>
                <a:cubicBezTo>
                  <a:pt x="10" y="136"/>
                  <a:pt x="8" y="138"/>
                  <a:pt x="8" y="140"/>
                </a:cubicBezTo>
                <a:cubicBezTo>
                  <a:pt x="8" y="142"/>
                  <a:pt x="10" y="144"/>
                  <a:pt x="12" y="144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1" y="169"/>
                  <a:pt x="1" y="169"/>
                  <a:pt x="1" y="169"/>
                </a:cubicBezTo>
                <a:cubicBezTo>
                  <a:pt x="0" y="170"/>
                  <a:pt x="0" y="171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64"/>
                  <a:pt x="32" y="164"/>
                  <a:pt x="32" y="164"/>
                </a:cubicBezTo>
                <a:cubicBezTo>
                  <a:pt x="32" y="166"/>
                  <a:pt x="34" y="168"/>
                  <a:pt x="36" y="168"/>
                </a:cubicBezTo>
                <a:cubicBezTo>
                  <a:pt x="38" y="168"/>
                  <a:pt x="40" y="166"/>
                  <a:pt x="40" y="164"/>
                </a:cubicBezTo>
                <a:cubicBezTo>
                  <a:pt x="40" y="140"/>
                  <a:pt x="40" y="140"/>
                  <a:pt x="40" y="140"/>
                </a:cubicBezTo>
                <a:cubicBezTo>
                  <a:pt x="40" y="138"/>
                  <a:pt x="38" y="136"/>
                  <a:pt x="36" y="136"/>
                </a:cubicBezTo>
                <a:moveTo>
                  <a:pt x="150" y="144"/>
                </a:moveTo>
                <a:cubicBezTo>
                  <a:pt x="164" y="144"/>
                  <a:pt x="164" y="144"/>
                  <a:pt x="164" y="144"/>
                </a:cubicBezTo>
                <a:cubicBezTo>
                  <a:pt x="166" y="144"/>
                  <a:pt x="168" y="142"/>
                  <a:pt x="168" y="140"/>
                </a:cubicBezTo>
                <a:cubicBezTo>
                  <a:pt x="168" y="138"/>
                  <a:pt x="166" y="136"/>
                  <a:pt x="164" y="136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38" y="136"/>
                  <a:pt x="136" y="138"/>
                  <a:pt x="136" y="140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36" y="166"/>
                  <a:pt x="138" y="168"/>
                  <a:pt x="140" y="168"/>
                </a:cubicBezTo>
                <a:cubicBezTo>
                  <a:pt x="142" y="168"/>
                  <a:pt x="144" y="166"/>
                  <a:pt x="144" y="164"/>
                </a:cubicBezTo>
                <a:cubicBezTo>
                  <a:pt x="144" y="150"/>
                  <a:pt x="144" y="150"/>
                  <a:pt x="144" y="150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70" y="176"/>
                  <a:pt x="171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1"/>
                  <a:pt x="176" y="170"/>
                  <a:pt x="175" y="169"/>
                </a:cubicBezTo>
                <a:lnTo>
                  <a:pt x="150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357"/>
          <p:cNvSpPr>
            <a:spLocks noEditPoints="1"/>
          </p:cNvSpPr>
          <p:nvPr/>
        </p:nvSpPr>
        <p:spPr bwMode="auto">
          <a:xfrm>
            <a:off x="4131439" y="1731343"/>
            <a:ext cx="243404" cy="334275"/>
          </a:xfrm>
          <a:custGeom>
            <a:avLst/>
            <a:gdLst>
              <a:gd name="T0" fmla="*/ 85 w 128"/>
              <a:gd name="T1" fmla="*/ 32 h 176"/>
              <a:gd name="T2" fmla="*/ 99 w 128"/>
              <a:gd name="T3" fmla="*/ 37 h 176"/>
              <a:gd name="T4" fmla="*/ 106 w 128"/>
              <a:gd name="T5" fmla="*/ 63 h 176"/>
              <a:gd name="T6" fmla="*/ 112 w 128"/>
              <a:gd name="T7" fmla="*/ 56 h 176"/>
              <a:gd name="T8" fmla="*/ 83 w 128"/>
              <a:gd name="T9" fmla="*/ 21 h 176"/>
              <a:gd name="T10" fmla="*/ 67 w 128"/>
              <a:gd name="T11" fmla="*/ 61 h 176"/>
              <a:gd name="T12" fmla="*/ 64 w 128"/>
              <a:gd name="T13" fmla="*/ 83 h 176"/>
              <a:gd name="T14" fmla="*/ 70 w 128"/>
              <a:gd name="T15" fmla="*/ 96 h 176"/>
              <a:gd name="T16" fmla="*/ 72 w 128"/>
              <a:gd name="T17" fmla="*/ 92 h 176"/>
              <a:gd name="T18" fmla="*/ 78 w 128"/>
              <a:gd name="T19" fmla="*/ 67 h 176"/>
              <a:gd name="T20" fmla="*/ 99 w 128"/>
              <a:gd name="T21" fmla="*/ 66 h 176"/>
              <a:gd name="T22" fmla="*/ 104 w 128"/>
              <a:gd name="T23" fmla="*/ 71 h 176"/>
              <a:gd name="T24" fmla="*/ 72 w 128"/>
              <a:gd name="T25" fmla="*/ 112 h 176"/>
              <a:gd name="T26" fmla="*/ 72 w 128"/>
              <a:gd name="T27" fmla="*/ 0 h 176"/>
              <a:gd name="T28" fmla="*/ 72 w 128"/>
              <a:gd name="T29" fmla="*/ 112 h 176"/>
              <a:gd name="T30" fmla="*/ 120 w 128"/>
              <a:gd name="T31" fmla="*/ 56 h 176"/>
              <a:gd name="T32" fmla="*/ 24 w 128"/>
              <a:gd name="T33" fmla="*/ 56 h 176"/>
              <a:gd name="T34" fmla="*/ 122 w 128"/>
              <a:gd name="T35" fmla="*/ 98 h 176"/>
              <a:gd name="T36" fmla="*/ 119 w 128"/>
              <a:gd name="T37" fmla="*/ 99 h 176"/>
              <a:gd name="T38" fmla="*/ 8 w 128"/>
              <a:gd name="T39" fmla="*/ 56 h 176"/>
              <a:gd name="T40" fmla="*/ 28 w 128"/>
              <a:gd name="T41" fmla="*/ 9 h 176"/>
              <a:gd name="T42" fmla="*/ 26 w 128"/>
              <a:gd name="T43" fmla="*/ 2 h 176"/>
              <a:gd name="T44" fmla="*/ 23 w 128"/>
              <a:gd name="T45" fmla="*/ 3 h 176"/>
              <a:gd name="T46" fmla="*/ 68 w 128"/>
              <a:gd name="T47" fmla="*/ 128 h 176"/>
              <a:gd name="T48" fmla="*/ 44 w 128"/>
              <a:gd name="T49" fmla="*/ 168 h 176"/>
              <a:gd name="T50" fmla="*/ 44 w 128"/>
              <a:gd name="T51" fmla="*/ 176 h 176"/>
              <a:gd name="T52" fmla="*/ 104 w 128"/>
              <a:gd name="T53" fmla="*/ 172 h 176"/>
              <a:gd name="T54" fmla="*/ 76 w 128"/>
              <a:gd name="T55" fmla="*/ 168 h 176"/>
              <a:gd name="T56" fmla="*/ 125 w 128"/>
              <a:gd name="T57" fmla="*/ 105 h 176"/>
              <a:gd name="T58" fmla="*/ 126 w 128"/>
              <a:gd name="T59" fmla="*/ 102 h 176"/>
              <a:gd name="T60" fmla="*/ 37 w 128"/>
              <a:gd name="T61" fmla="*/ 51 h 176"/>
              <a:gd name="T62" fmla="*/ 53 w 128"/>
              <a:gd name="T63" fmla="*/ 60 h 176"/>
              <a:gd name="T64" fmla="*/ 56 w 128"/>
              <a:gd name="T65" fmla="*/ 53 h 176"/>
              <a:gd name="T66" fmla="*/ 70 w 128"/>
              <a:gd name="T67" fmla="*/ 42 h 176"/>
              <a:gd name="T68" fmla="*/ 69 w 128"/>
              <a:gd name="T69" fmla="*/ 32 h 176"/>
              <a:gd name="T70" fmla="*/ 65 w 128"/>
              <a:gd name="T71" fmla="*/ 31 h 176"/>
              <a:gd name="T72" fmla="*/ 59 w 128"/>
              <a:gd name="T73" fmla="*/ 26 h 176"/>
              <a:gd name="T74" fmla="*/ 46 w 128"/>
              <a:gd name="T75" fmla="*/ 26 h 176"/>
              <a:gd name="T76" fmla="*/ 37 w 128"/>
              <a:gd name="T77" fmla="*/ 5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76">
                <a:moveTo>
                  <a:pt x="85" y="27"/>
                </a:moveTo>
                <a:cubicBezTo>
                  <a:pt x="85" y="27"/>
                  <a:pt x="84" y="28"/>
                  <a:pt x="85" y="32"/>
                </a:cubicBezTo>
                <a:cubicBezTo>
                  <a:pt x="87" y="37"/>
                  <a:pt x="89" y="38"/>
                  <a:pt x="95" y="35"/>
                </a:cubicBezTo>
                <a:cubicBezTo>
                  <a:pt x="97" y="34"/>
                  <a:pt x="99" y="35"/>
                  <a:pt x="99" y="37"/>
                </a:cubicBezTo>
                <a:cubicBezTo>
                  <a:pt x="98" y="43"/>
                  <a:pt x="94" y="43"/>
                  <a:pt x="97" y="51"/>
                </a:cubicBezTo>
                <a:cubicBezTo>
                  <a:pt x="99" y="57"/>
                  <a:pt x="104" y="59"/>
                  <a:pt x="106" y="63"/>
                </a:cubicBezTo>
                <a:cubicBezTo>
                  <a:pt x="107" y="65"/>
                  <a:pt x="108" y="66"/>
                  <a:pt x="110" y="67"/>
                </a:cubicBezTo>
                <a:cubicBezTo>
                  <a:pt x="111" y="64"/>
                  <a:pt x="112" y="60"/>
                  <a:pt x="112" y="56"/>
                </a:cubicBezTo>
                <a:cubicBezTo>
                  <a:pt x="112" y="39"/>
                  <a:pt x="101" y="24"/>
                  <a:pt x="86" y="18"/>
                </a:cubicBezTo>
                <a:cubicBezTo>
                  <a:pt x="85" y="20"/>
                  <a:pt x="84" y="21"/>
                  <a:pt x="83" y="21"/>
                </a:cubicBezTo>
                <a:cubicBezTo>
                  <a:pt x="81" y="22"/>
                  <a:pt x="81" y="27"/>
                  <a:pt x="85" y="27"/>
                </a:cubicBezTo>
                <a:moveTo>
                  <a:pt x="67" y="61"/>
                </a:moveTo>
                <a:cubicBezTo>
                  <a:pt x="61" y="61"/>
                  <a:pt x="56" y="62"/>
                  <a:pt x="58" y="71"/>
                </a:cubicBezTo>
                <a:cubicBezTo>
                  <a:pt x="60" y="80"/>
                  <a:pt x="65" y="76"/>
                  <a:pt x="64" y="83"/>
                </a:cubicBezTo>
                <a:cubicBezTo>
                  <a:pt x="64" y="90"/>
                  <a:pt x="65" y="91"/>
                  <a:pt x="66" y="93"/>
                </a:cubicBezTo>
                <a:cubicBezTo>
                  <a:pt x="67" y="94"/>
                  <a:pt x="68" y="96"/>
                  <a:pt x="70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1" y="96"/>
                  <a:pt x="72" y="95"/>
                  <a:pt x="72" y="92"/>
                </a:cubicBezTo>
                <a:cubicBezTo>
                  <a:pt x="73" y="86"/>
                  <a:pt x="75" y="82"/>
                  <a:pt x="78" y="79"/>
                </a:cubicBezTo>
                <a:cubicBezTo>
                  <a:pt x="81" y="75"/>
                  <a:pt x="83" y="71"/>
                  <a:pt x="78" y="67"/>
                </a:cubicBezTo>
                <a:cubicBezTo>
                  <a:pt x="73" y="62"/>
                  <a:pt x="74" y="61"/>
                  <a:pt x="67" y="61"/>
                </a:cubicBezTo>
                <a:moveTo>
                  <a:pt x="99" y="66"/>
                </a:moveTo>
                <a:cubicBezTo>
                  <a:pt x="97" y="67"/>
                  <a:pt x="97" y="70"/>
                  <a:pt x="99" y="71"/>
                </a:cubicBezTo>
                <a:cubicBezTo>
                  <a:pt x="100" y="72"/>
                  <a:pt x="103" y="74"/>
                  <a:pt x="104" y="71"/>
                </a:cubicBezTo>
                <a:cubicBezTo>
                  <a:pt x="105" y="68"/>
                  <a:pt x="101" y="65"/>
                  <a:pt x="99" y="66"/>
                </a:cubicBezTo>
                <a:moveTo>
                  <a:pt x="72" y="112"/>
                </a:moveTo>
                <a:cubicBezTo>
                  <a:pt x="103" y="112"/>
                  <a:pt x="128" y="87"/>
                  <a:pt x="128" y="56"/>
                </a:cubicBezTo>
                <a:cubicBezTo>
                  <a:pt x="128" y="25"/>
                  <a:pt x="103" y="0"/>
                  <a:pt x="72" y="0"/>
                </a:cubicBezTo>
                <a:cubicBezTo>
                  <a:pt x="41" y="0"/>
                  <a:pt x="16" y="25"/>
                  <a:pt x="16" y="56"/>
                </a:cubicBezTo>
                <a:cubicBezTo>
                  <a:pt x="16" y="87"/>
                  <a:pt x="41" y="112"/>
                  <a:pt x="72" y="112"/>
                </a:cubicBezTo>
                <a:moveTo>
                  <a:pt x="72" y="8"/>
                </a:moveTo>
                <a:cubicBezTo>
                  <a:pt x="99" y="8"/>
                  <a:pt x="120" y="29"/>
                  <a:pt x="120" y="56"/>
                </a:cubicBezTo>
                <a:cubicBezTo>
                  <a:pt x="120" y="83"/>
                  <a:pt x="99" y="104"/>
                  <a:pt x="72" y="104"/>
                </a:cubicBezTo>
                <a:cubicBezTo>
                  <a:pt x="45" y="104"/>
                  <a:pt x="24" y="83"/>
                  <a:pt x="24" y="56"/>
                </a:cubicBezTo>
                <a:cubicBezTo>
                  <a:pt x="24" y="29"/>
                  <a:pt x="45" y="8"/>
                  <a:pt x="72" y="8"/>
                </a:cubicBezTo>
                <a:moveTo>
                  <a:pt x="122" y="98"/>
                </a:moveTo>
                <a:cubicBezTo>
                  <a:pt x="121" y="98"/>
                  <a:pt x="120" y="98"/>
                  <a:pt x="119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08" y="112"/>
                  <a:pt x="91" y="120"/>
                  <a:pt x="72" y="120"/>
                </a:cubicBezTo>
                <a:cubicBezTo>
                  <a:pt x="37" y="120"/>
                  <a:pt x="8" y="91"/>
                  <a:pt x="8" y="56"/>
                </a:cubicBezTo>
                <a:cubicBezTo>
                  <a:pt x="8" y="38"/>
                  <a:pt x="16" y="21"/>
                  <a:pt x="28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9" y="8"/>
                  <a:pt x="30" y="7"/>
                  <a:pt x="30" y="6"/>
                </a:cubicBezTo>
                <a:cubicBezTo>
                  <a:pt x="30" y="4"/>
                  <a:pt x="28" y="2"/>
                  <a:pt x="26" y="2"/>
                </a:cubicBezTo>
                <a:cubicBezTo>
                  <a:pt x="25" y="2"/>
                  <a:pt x="24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9" y="16"/>
                  <a:pt x="0" y="35"/>
                  <a:pt x="0" y="56"/>
                </a:cubicBezTo>
                <a:cubicBezTo>
                  <a:pt x="0" y="94"/>
                  <a:pt x="30" y="126"/>
                  <a:pt x="68" y="12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44" y="168"/>
                  <a:pt x="44" y="168"/>
                  <a:pt x="44" y="168"/>
                </a:cubicBezTo>
                <a:cubicBezTo>
                  <a:pt x="42" y="168"/>
                  <a:pt x="40" y="170"/>
                  <a:pt x="40" y="172"/>
                </a:cubicBezTo>
                <a:cubicBezTo>
                  <a:pt x="40" y="174"/>
                  <a:pt x="42" y="176"/>
                  <a:pt x="44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2" y="176"/>
                  <a:pt x="104" y="174"/>
                  <a:pt x="104" y="172"/>
                </a:cubicBezTo>
                <a:cubicBezTo>
                  <a:pt x="104" y="170"/>
                  <a:pt x="102" y="168"/>
                  <a:pt x="100" y="168"/>
                </a:cubicBezTo>
                <a:cubicBezTo>
                  <a:pt x="76" y="168"/>
                  <a:pt x="76" y="168"/>
                  <a:pt x="76" y="16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95" y="127"/>
                  <a:pt x="112" y="118"/>
                  <a:pt x="125" y="10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25" y="104"/>
                  <a:pt x="126" y="103"/>
                  <a:pt x="126" y="102"/>
                </a:cubicBezTo>
                <a:cubicBezTo>
                  <a:pt x="126" y="100"/>
                  <a:pt x="124" y="98"/>
                  <a:pt x="122" y="98"/>
                </a:cubicBezTo>
                <a:moveTo>
                  <a:pt x="37" y="51"/>
                </a:moveTo>
                <a:cubicBezTo>
                  <a:pt x="37" y="51"/>
                  <a:pt x="39" y="56"/>
                  <a:pt x="53" y="63"/>
                </a:cubicBezTo>
                <a:cubicBezTo>
                  <a:pt x="53" y="63"/>
                  <a:pt x="56" y="63"/>
                  <a:pt x="53" y="60"/>
                </a:cubicBezTo>
                <a:cubicBezTo>
                  <a:pt x="50" y="57"/>
                  <a:pt x="46" y="53"/>
                  <a:pt x="50" y="51"/>
                </a:cubicBezTo>
                <a:cubicBezTo>
                  <a:pt x="54" y="49"/>
                  <a:pt x="55" y="49"/>
                  <a:pt x="56" y="53"/>
                </a:cubicBezTo>
                <a:cubicBezTo>
                  <a:pt x="57" y="57"/>
                  <a:pt x="60" y="55"/>
                  <a:pt x="60" y="51"/>
                </a:cubicBezTo>
                <a:cubicBezTo>
                  <a:pt x="61" y="48"/>
                  <a:pt x="66" y="44"/>
                  <a:pt x="70" y="42"/>
                </a:cubicBezTo>
                <a:cubicBezTo>
                  <a:pt x="74" y="41"/>
                  <a:pt x="77" y="40"/>
                  <a:pt x="77" y="37"/>
                </a:cubicBezTo>
                <a:cubicBezTo>
                  <a:pt x="76" y="35"/>
                  <a:pt x="75" y="32"/>
                  <a:pt x="69" y="32"/>
                </a:cubicBezTo>
                <a:cubicBezTo>
                  <a:pt x="63" y="32"/>
                  <a:pt x="66" y="40"/>
                  <a:pt x="61" y="36"/>
                </a:cubicBezTo>
                <a:cubicBezTo>
                  <a:pt x="56" y="31"/>
                  <a:pt x="62" y="32"/>
                  <a:pt x="65" y="31"/>
                </a:cubicBezTo>
                <a:cubicBezTo>
                  <a:pt x="67" y="30"/>
                  <a:pt x="70" y="26"/>
                  <a:pt x="65" y="25"/>
                </a:cubicBezTo>
                <a:cubicBezTo>
                  <a:pt x="61" y="25"/>
                  <a:pt x="62" y="27"/>
                  <a:pt x="59" y="26"/>
                </a:cubicBezTo>
                <a:cubicBezTo>
                  <a:pt x="55" y="25"/>
                  <a:pt x="54" y="30"/>
                  <a:pt x="52" y="29"/>
                </a:cubicBezTo>
                <a:cubicBezTo>
                  <a:pt x="50" y="29"/>
                  <a:pt x="48" y="27"/>
                  <a:pt x="46" y="26"/>
                </a:cubicBezTo>
                <a:cubicBezTo>
                  <a:pt x="40" y="31"/>
                  <a:pt x="36" y="37"/>
                  <a:pt x="34" y="45"/>
                </a:cubicBezTo>
                <a:cubicBezTo>
                  <a:pt x="35" y="49"/>
                  <a:pt x="37" y="51"/>
                  <a:pt x="37" y="5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358"/>
          <p:cNvSpPr>
            <a:spLocks noEditPoints="1"/>
          </p:cNvSpPr>
          <p:nvPr/>
        </p:nvSpPr>
        <p:spPr bwMode="auto">
          <a:xfrm>
            <a:off x="4754553" y="1731343"/>
            <a:ext cx="274235" cy="334275"/>
          </a:xfrm>
          <a:custGeom>
            <a:avLst/>
            <a:gdLst>
              <a:gd name="T0" fmla="*/ 119 w 144"/>
              <a:gd name="T1" fmla="*/ 89 h 176"/>
              <a:gd name="T2" fmla="*/ 84 w 144"/>
              <a:gd name="T3" fmla="*/ 88 h 176"/>
              <a:gd name="T4" fmla="*/ 124 w 144"/>
              <a:gd name="T5" fmla="*/ 72 h 176"/>
              <a:gd name="T6" fmla="*/ 128 w 144"/>
              <a:gd name="T7" fmla="*/ 20 h 176"/>
              <a:gd name="T8" fmla="*/ 84 w 144"/>
              <a:gd name="T9" fmla="*/ 16 h 176"/>
              <a:gd name="T10" fmla="*/ 76 w 144"/>
              <a:gd name="T11" fmla="*/ 0 h 176"/>
              <a:gd name="T12" fmla="*/ 60 w 144"/>
              <a:gd name="T13" fmla="*/ 8 h 176"/>
              <a:gd name="T14" fmla="*/ 28 w 144"/>
              <a:gd name="T15" fmla="*/ 16 h 176"/>
              <a:gd name="T16" fmla="*/ 1 w 144"/>
              <a:gd name="T17" fmla="*/ 41 h 176"/>
              <a:gd name="T18" fmla="*/ 1 w 144"/>
              <a:gd name="T19" fmla="*/ 47 h 176"/>
              <a:gd name="T20" fmla="*/ 28 w 144"/>
              <a:gd name="T21" fmla="*/ 72 h 176"/>
              <a:gd name="T22" fmla="*/ 60 w 144"/>
              <a:gd name="T23" fmla="*/ 88 h 176"/>
              <a:gd name="T24" fmla="*/ 16 w 144"/>
              <a:gd name="T25" fmla="*/ 92 h 176"/>
              <a:gd name="T26" fmla="*/ 20 w 144"/>
              <a:gd name="T27" fmla="*/ 144 h 176"/>
              <a:gd name="T28" fmla="*/ 60 w 144"/>
              <a:gd name="T29" fmla="*/ 168 h 176"/>
              <a:gd name="T30" fmla="*/ 76 w 144"/>
              <a:gd name="T31" fmla="*/ 176 h 176"/>
              <a:gd name="T32" fmla="*/ 84 w 144"/>
              <a:gd name="T33" fmla="*/ 144 h 176"/>
              <a:gd name="T34" fmla="*/ 119 w 144"/>
              <a:gd name="T35" fmla="*/ 143 h 176"/>
              <a:gd name="T36" fmla="*/ 144 w 144"/>
              <a:gd name="T37" fmla="*/ 116 h 176"/>
              <a:gd name="T38" fmla="*/ 68 w 144"/>
              <a:gd name="T39" fmla="*/ 8 h 176"/>
              <a:gd name="T40" fmla="*/ 76 w 144"/>
              <a:gd name="T41" fmla="*/ 16 h 176"/>
              <a:gd name="T42" fmla="*/ 68 w 144"/>
              <a:gd name="T43" fmla="*/ 8 h 176"/>
              <a:gd name="T44" fmla="*/ 10 w 144"/>
              <a:gd name="T45" fmla="*/ 44 h 176"/>
              <a:gd name="T46" fmla="*/ 120 w 144"/>
              <a:gd name="T47" fmla="*/ 24 h 176"/>
              <a:gd name="T48" fmla="*/ 30 w 144"/>
              <a:gd name="T49" fmla="*/ 64 h 176"/>
              <a:gd name="T50" fmla="*/ 68 w 144"/>
              <a:gd name="T51" fmla="*/ 88 h 176"/>
              <a:gd name="T52" fmla="*/ 76 w 144"/>
              <a:gd name="T53" fmla="*/ 72 h 176"/>
              <a:gd name="T54" fmla="*/ 76 w 144"/>
              <a:gd name="T55" fmla="*/ 168 h 176"/>
              <a:gd name="T56" fmla="*/ 68 w 144"/>
              <a:gd name="T57" fmla="*/ 144 h 176"/>
              <a:gd name="T58" fmla="*/ 76 w 144"/>
              <a:gd name="T59" fmla="*/ 168 h 176"/>
              <a:gd name="T60" fmla="*/ 24 w 144"/>
              <a:gd name="T61" fmla="*/ 136 h 176"/>
              <a:gd name="T62" fmla="*/ 114 w 144"/>
              <a:gd name="T63" fmla="*/ 96 h 176"/>
              <a:gd name="T64" fmla="*/ 114 w 144"/>
              <a:gd name="T65" fmla="*/ 1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76">
                <a:moveTo>
                  <a:pt x="143" y="113"/>
                </a:moveTo>
                <a:cubicBezTo>
                  <a:pt x="119" y="89"/>
                  <a:pt x="119" y="89"/>
                  <a:pt x="119" y="89"/>
                </a:cubicBezTo>
                <a:cubicBezTo>
                  <a:pt x="118" y="88"/>
                  <a:pt x="117" y="88"/>
                  <a:pt x="116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72"/>
                  <a:pt x="84" y="72"/>
                  <a:pt x="84" y="72"/>
                </a:cubicBezTo>
                <a:cubicBezTo>
                  <a:pt x="124" y="72"/>
                  <a:pt x="124" y="72"/>
                  <a:pt x="124" y="72"/>
                </a:cubicBezTo>
                <a:cubicBezTo>
                  <a:pt x="126" y="72"/>
                  <a:pt x="128" y="70"/>
                  <a:pt x="128" y="6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18"/>
                  <a:pt x="126" y="16"/>
                  <a:pt x="124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4"/>
                  <a:pt x="80" y="0"/>
                  <a:pt x="76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4" y="0"/>
                  <a:pt x="60" y="4"/>
                  <a:pt x="60" y="8"/>
                </a:cubicBezTo>
                <a:cubicBezTo>
                  <a:pt x="60" y="16"/>
                  <a:pt x="60" y="16"/>
                  <a:pt x="6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16"/>
                  <a:pt x="26" y="16"/>
                  <a:pt x="25" y="1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3"/>
                  <a:pt x="0" y="44"/>
                </a:cubicBezTo>
                <a:cubicBezTo>
                  <a:pt x="0" y="45"/>
                  <a:pt x="0" y="46"/>
                  <a:pt x="1" y="47"/>
                </a:cubicBezTo>
                <a:cubicBezTo>
                  <a:pt x="25" y="71"/>
                  <a:pt x="25" y="71"/>
                  <a:pt x="25" y="71"/>
                </a:cubicBezTo>
                <a:cubicBezTo>
                  <a:pt x="26" y="72"/>
                  <a:pt x="27" y="72"/>
                  <a:pt x="28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88"/>
                  <a:pt x="60" y="88"/>
                  <a:pt x="60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18" y="88"/>
                  <a:pt x="16" y="90"/>
                  <a:pt x="16" y="92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cubicBezTo>
                  <a:pt x="60" y="144"/>
                  <a:pt x="60" y="144"/>
                  <a:pt x="60" y="144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72"/>
                  <a:pt x="64" y="176"/>
                  <a:pt x="68" y="176"/>
                </a:cubicBezTo>
                <a:cubicBezTo>
                  <a:pt x="76" y="176"/>
                  <a:pt x="76" y="176"/>
                  <a:pt x="76" y="176"/>
                </a:cubicBezTo>
                <a:cubicBezTo>
                  <a:pt x="80" y="176"/>
                  <a:pt x="84" y="172"/>
                  <a:pt x="84" y="168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7" y="144"/>
                  <a:pt x="118" y="144"/>
                  <a:pt x="119" y="143"/>
                </a:cubicBezTo>
                <a:cubicBezTo>
                  <a:pt x="143" y="119"/>
                  <a:pt x="143" y="119"/>
                  <a:pt x="143" y="119"/>
                </a:cubicBezTo>
                <a:cubicBezTo>
                  <a:pt x="144" y="118"/>
                  <a:pt x="144" y="117"/>
                  <a:pt x="144" y="116"/>
                </a:cubicBezTo>
                <a:cubicBezTo>
                  <a:pt x="144" y="115"/>
                  <a:pt x="144" y="114"/>
                  <a:pt x="143" y="113"/>
                </a:cubicBezTo>
                <a:moveTo>
                  <a:pt x="68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16"/>
                  <a:pt x="76" y="16"/>
                  <a:pt x="76" y="16"/>
                </a:cubicBezTo>
                <a:cubicBezTo>
                  <a:pt x="68" y="16"/>
                  <a:pt x="68" y="16"/>
                  <a:pt x="68" y="16"/>
                </a:cubicBezTo>
                <a:lnTo>
                  <a:pt x="68" y="8"/>
                </a:lnTo>
                <a:close/>
                <a:moveTo>
                  <a:pt x="30" y="64"/>
                </a:moveTo>
                <a:cubicBezTo>
                  <a:pt x="10" y="44"/>
                  <a:pt x="10" y="44"/>
                  <a:pt x="10" y="44"/>
                </a:cubicBezTo>
                <a:cubicBezTo>
                  <a:pt x="30" y="24"/>
                  <a:pt x="30" y="24"/>
                  <a:pt x="3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4"/>
                  <a:pt x="120" y="64"/>
                  <a:pt x="120" y="64"/>
                </a:cubicBezTo>
                <a:lnTo>
                  <a:pt x="30" y="64"/>
                </a:lnTo>
                <a:close/>
                <a:moveTo>
                  <a:pt x="76" y="88"/>
                </a:moveTo>
                <a:cubicBezTo>
                  <a:pt x="68" y="88"/>
                  <a:pt x="68" y="88"/>
                  <a:pt x="68" y="88"/>
                </a:cubicBezTo>
                <a:cubicBezTo>
                  <a:pt x="68" y="72"/>
                  <a:pt x="68" y="72"/>
                  <a:pt x="68" y="72"/>
                </a:cubicBezTo>
                <a:cubicBezTo>
                  <a:pt x="76" y="72"/>
                  <a:pt x="76" y="72"/>
                  <a:pt x="76" y="72"/>
                </a:cubicBezTo>
                <a:lnTo>
                  <a:pt x="76" y="88"/>
                </a:lnTo>
                <a:close/>
                <a:moveTo>
                  <a:pt x="76" y="168"/>
                </a:moveTo>
                <a:cubicBezTo>
                  <a:pt x="68" y="168"/>
                  <a:pt x="68" y="168"/>
                  <a:pt x="68" y="168"/>
                </a:cubicBezTo>
                <a:cubicBezTo>
                  <a:pt x="68" y="144"/>
                  <a:pt x="68" y="144"/>
                  <a:pt x="68" y="144"/>
                </a:cubicBezTo>
                <a:cubicBezTo>
                  <a:pt x="76" y="144"/>
                  <a:pt x="76" y="144"/>
                  <a:pt x="76" y="144"/>
                </a:cubicBezTo>
                <a:lnTo>
                  <a:pt x="76" y="168"/>
                </a:lnTo>
                <a:close/>
                <a:moveTo>
                  <a:pt x="114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96"/>
                  <a:pt x="24" y="96"/>
                  <a:pt x="24" y="96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34" y="116"/>
                  <a:pt x="134" y="116"/>
                  <a:pt x="134" y="116"/>
                </a:cubicBezTo>
                <a:lnTo>
                  <a:pt x="114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359"/>
          <p:cNvSpPr>
            <a:spLocks noEditPoints="1"/>
          </p:cNvSpPr>
          <p:nvPr/>
        </p:nvSpPr>
        <p:spPr bwMode="auto">
          <a:xfrm>
            <a:off x="5393894" y="1731343"/>
            <a:ext cx="274235" cy="334275"/>
          </a:xfrm>
          <a:custGeom>
            <a:avLst/>
            <a:gdLst>
              <a:gd name="T0" fmla="*/ 68 w 144"/>
              <a:gd name="T1" fmla="*/ 64 h 176"/>
              <a:gd name="T2" fmla="*/ 120 w 144"/>
              <a:gd name="T3" fmla="*/ 60 h 176"/>
              <a:gd name="T4" fmla="*/ 68 w 144"/>
              <a:gd name="T5" fmla="*/ 56 h 176"/>
              <a:gd name="T6" fmla="*/ 116 w 144"/>
              <a:gd name="T7" fmla="*/ 72 h 176"/>
              <a:gd name="T8" fmla="*/ 88 w 144"/>
              <a:gd name="T9" fmla="*/ 76 h 176"/>
              <a:gd name="T10" fmla="*/ 116 w 144"/>
              <a:gd name="T11" fmla="*/ 80 h 176"/>
              <a:gd name="T12" fmla="*/ 116 w 144"/>
              <a:gd name="T13" fmla="*/ 72 h 176"/>
              <a:gd name="T14" fmla="*/ 84 w 144"/>
              <a:gd name="T15" fmla="*/ 16 h 176"/>
              <a:gd name="T16" fmla="*/ 76 w 144"/>
              <a:gd name="T17" fmla="*/ 0 h 176"/>
              <a:gd name="T18" fmla="*/ 60 w 144"/>
              <a:gd name="T19" fmla="*/ 8 h 176"/>
              <a:gd name="T20" fmla="*/ 8 w 144"/>
              <a:gd name="T21" fmla="*/ 16 h 176"/>
              <a:gd name="T22" fmla="*/ 0 w 144"/>
              <a:gd name="T23" fmla="*/ 112 h 176"/>
              <a:gd name="T24" fmla="*/ 60 w 144"/>
              <a:gd name="T25" fmla="*/ 120 h 176"/>
              <a:gd name="T26" fmla="*/ 68 w 144"/>
              <a:gd name="T27" fmla="*/ 176 h 176"/>
              <a:gd name="T28" fmla="*/ 84 w 144"/>
              <a:gd name="T29" fmla="*/ 168 h 176"/>
              <a:gd name="T30" fmla="*/ 136 w 144"/>
              <a:gd name="T31" fmla="*/ 120 h 176"/>
              <a:gd name="T32" fmla="*/ 144 w 144"/>
              <a:gd name="T33" fmla="*/ 24 h 176"/>
              <a:gd name="T34" fmla="*/ 68 w 144"/>
              <a:gd name="T35" fmla="*/ 8 h 176"/>
              <a:gd name="T36" fmla="*/ 76 w 144"/>
              <a:gd name="T37" fmla="*/ 16 h 176"/>
              <a:gd name="T38" fmla="*/ 68 w 144"/>
              <a:gd name="T39" fmla="*/ 8 h 176"/>
              <a:gd name="T40" fmla="*/ 68 w 144"/>
              <a:gd name="T41" fmla="*/ 168 h 176"/>
              <a:gd name="T42" fmla="*/ 76 w 144"/>
              <a:gd name="T43" fmla="*/ 120 h 176"/>
              <a:gd name="T44" fmla="*/ 136 w 144"/>
              <a:gd name="T45" fmla="*/ 112 h 176"/>
              <a:gd name="T46" fmla="*/ 8 w 144"/>
              <a:gd name="T47" fmla="*/ 24 h 176"/>
              <a:gd name="T48" fmla="*/ 136 w 144"/>
              <a:gd name="T49" fmla="*/ 112 h 176"/>
              <a:gd name="T50" fmla="*/ 100 w 144"/>
              <a:gd name="T51" fmla="*/ 48 h 176"/>
              <a:gd name="T52" fmla="*/ 100 w 144"/>
              <a:gd name="T53" fmla="*/ 40 h 176"/>
              <a:gd name="T54" fmla="*/ 24 w 144"/>
              <a:gd name="T55" fmla="*/ 44 h 176"/>
              <a:gd name="T56" fmla="*/ 28 w 144"/>
              <a:gd name="T57" fmla="*/ 80 h 176"/>
              <a:gd name="T58" fmla="*/ 80 w 144"/>
              <a:gd name="T59" fmla="*/ 76 h 176"/>
              <a:gd name="T60" fmla="*/ 28 w 144"/>
              <a:gd name="T61" fmla="*/ 72 h 176"/>
              <a:gd name="T62" fmla="*/ 28 w 144"/>
              <a:gd name="T63" fmla="*/ 80 h 176"/>
              <a:gd name="T64" fmla="*/ 108 w 144"/>
              <a:gd name="T65" fmla="*/ 96 h 176"/>
              <a:gd name="T66" fmla="*/ 108 w 144"/>
              <a:gd name="T67" fmla="*/ 88 h 176"/>
              <a:gd name="T68" fmla="*/ 24 w 144"/>
              <a:gd name="T69" fmla="*/ 92 h 176"/>
              <a:gd name="T70" fmla="*/ 28 w 144"/>
              <a:gd name="T71" fmla="*/ 64 h 176"/>
              <a:gd name="T72" fmla="*/ 56 w 144"/>
              <a:gd name="T73" fmla="*/ 60 h 176"/>
              <a:gd name="T74" fmla="*/ 28 w 144"/>
              <a:gd name="T75" fmla="*/ 56 h 176"/>
              <a:gd name="T76" fmla="*/ 28 w 144"/>
              <a:gd name="T77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4" h="176">
                <a:moveTo>
                  <a:pt x="64" y="60"/>
                </a:moveTo>
                <a:cubicBezTo>
                  <a:pt x="64" y="62"/>
                  <a:pt x="66" y="64"/>
                  <a:pt x="68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moveTo>
                  <a:pt x="116" y="72"/>
                </a:moveTo>
                <a:cubicBezTo>
                  <a:pt x="92" y="72"/>
                  <a:pt x="92" y="72"/>
                  <a:pt x="92" y="72"/>
                </a:cubicBezTo>
                <a:cubicBezTo>
                  <a:pt x="90" y="72"/>
                  <a:pt x="88" y="74"/>
                  <a:pt x="88" y="76"/>
                </a:cubicBezTo>
                <a:cubicBezTo>
                  <a:pt x="88" y="78"/>
                  <a:pt x="90" y="80"/>
                  <a:pt x="92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8" y="80"/>
                  <a:pt x="120" y="78"/>
                  <a:pt x="120" y="76"/>
                </a:cubicBezTo>
                <a:cubicBezTo>
                  <a:pt x="120" y="74"/>
                  <a:pt x="118" y="72"/>
                  <a:pt x="116" y="72"/>
                </a:cubicBezTo>
                <a:moveTo>
                  <a:pt x="136" y="16"/>
                </a:moveTo>
                <a:cubicBezTo>
                  <a:pt x="84" y="16"/>
                  <a:pt x="84" y="16"/>
                  <a:pt x="84" y="16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4"/>
                  <a:pt x="80" y="0"/>
                  <a:pt x="76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4" y="0"/>
                  <a:pt x="60" y="4"/>
                  <a:pt x="60" y="8"/>
                </a:cubicBezTo>
                <a:cubicBezTo>
                  <a:pt x="60" y="16"/>
                  <a:pt x="60" y="16"/>
                  <a:pt x="6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4" y="120"/>
                  <a:pt x="8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72"/>
                  <a:pt x="64" y="176"/>
                  <a:pt x="68" y="176"/>
                </a:cubicBezTo>
                <a:cubicBezTo>
                  <a:pt x="76" y="176"/>
                  <a:pt x="76" y="176"/>
                  <a:pt x="76" y="176"/>
                </a:cubicBezTo>
                <a:cubicBezTo>
                  <a:pt x="80" y="176"/>
                  <a:pt x="84" y="172"/>
                  <a:pt x="84" y="168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40" y="120"/>
                  <a:pt x="144" y="116"/>
                  <a:pt x="144" y="112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20"/>
                  <a:pt x="140" y="16"/>
                  <a:pt x="136" y="16"/>
                </a:cubicBezTo>
                <a:moveTo>
                  <a:pt x="68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16"/>
                  <a:pt x="76" y="16"/>
                  <a:pt x="76" y="16"/>
                </a:cubicBezTo>
                <a:cubicBezTo>
                  <a:pt x="68" y="16"/>
                  <a:pt x="68" y="16"/>
                  <a:pt x="68" y="16"/>
                </a:cubicBezTo>
                <a:lnTo>
                  <a:pt x="68" y="8"/>
                </a:lnTo>
                <a:close/>
                <a:moveTo>
                  <a:pt x="76" y="168"/>
                </a:moveTo>
                <a:cubicBezTo>
                  <a:pt x="68" y="168"/>
                  <a:pt x="68" y="168"/>
                  <a:pt x="68" y="168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76" y="120"/>
                  <a:pt x="76" y="120"/>
                  <a:pt x="76" y="120"/>
                </a:cubicBezTo>
                <a:lnTo>
                  <a:pt x="76" y="168"/>
                </a:lnTo>
                <a:close/>
                <a:moveTo>
                  <a:pt x="136" y="112"/>
                </a:moveTo>
                <a:cubicBezTo>
                  <a:pt x="8" y="112"/>
                  <a:pt x="8" y="112"/>
                  <a:pt x="8" y="112"/>
                </a:cubicBezTo>
                <a:cubicBezTo>
                  <a:pt x="8" y="24"/>
                  <a:pt x="8" y="24"/>
                  <a:pt x="8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112"/>
                </a:lnTo>
                <a:close/>
                <a:moveTo>
                  <a:pt x="28" y="48"/>
                </a:move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moveTo>
                  <a:pt x="28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8" y="96"/>
                </a:moveTo>
                <a:cubicBezTo>
                  <a:pt x="108" y="96"/>
                  <a:pt x="108" y="96"/>
                  <a:pt x="108" y="96"/>
                </a:cubicBez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6" y="88"/>
                  <a:pt x="24" y="90"/>
                  <a:pt x="24" y="92"/>
                </a:cubicBezTo>
                <a:cubicBezTo>
                  <a:pt x="24" y="94"/>
                  <a:pt x="26" y="96"/>
                  <a:pt x="28" y="96"/>
                </a:cubicBezTo>
                <a:moveTo>
                  <a:pt x="28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4" y="64"/>
                  <a:pt x="56" y="62"/>
                  <a:pt x="56" y="60"/>
                </a:cubicBezTo>
                <a:cubicBezTo>
                  <a:pt x="56" y="58"/>
                  <a:pt x="54" y="56"/>
                  <a:pt x="52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360"/>
          <p:cNvSpPr>
            <a:spLocks noEditPoints="1"/>
          </p:cNvSpPr>
          <p:nvPr/>
        </p:nvSpPr>
        <p:spPr bwMode="auto">
          <a:xfrm>
            <a:off x="6002404" y="1760551"/>
            <a:ext cx="334275" cy="274235"/>
          </a:xfrm>
          <a:custGeom>
            <a:avLst/>
            <a:gdLst>
              <a:gd name="T0" fmla="*/ 108 w 176"/>
              <a:gd name="T1" fmla="*/ 56 h 144"/>
              <a:gd name="T2" fmla="*/ 84 w 176"/>
              <a:gd name="T3" fmla="*/ 56 h 144"/>
              <a:gd name="T4" fmla="*/ 80 w 176"/>
              <a:gd name="T5" fmla="*/ 60 h 144"/>
              <a:gd name="T6" fmla="*/ 84 w 176"/>
              <a:gd name="T7" fmla="*/ 64 h 144"/>
              <a:gd name="T8" fmla="*/ 96 w 176"/>
              <a:gd name="T9" fmla="*/ 64 h 144"/>
              <a:gd name="T10" fmla="*/ 64 w 176"/>
              <a:gd name="T11" fmla="*/ 116 h 144"/>
              <a:gd name="T12" fmla="*/ 64 w 176"/>
              <a:gd name="T13" fmla="*/ 116 h 144"/>
              <a:gd name="T14" fmla="*/ 64 w 176"/>
              <a:gd name="T15" fmla="*/ 116 h 144"/>
              <a:gd name="T16" fmla="*/ 68 w 176"/>
              <a:gd name="T17" fmla="*/ 120 h 144"/>
              <a:gd name="T18" fmla="*/ 72 w 176"/>
              <a:gd name="T19" fmla="*/ 116 h 144"/>
              <a:gd name="T20" fmla="*/ 72 w 176"/>
              <a:gd name="T21" fmla="*/ 116 h 144"/>
              <a:gd name="T22" fmla="*/ 104 w 176"/>
              <a:gd name="T23" fmla="*/ 68 h 144"/>
              <a:gd name="T24" fmla="*/ 104 w 176"/>
              <a:gd name="T25" fmla="*/ 84 h 144"/>
              <a:gd name="T26" fmla="*/ 108 w 176"/>
              <a:gd name="T27" fmla="*/ 88 h 144"/>
              <a:gd name="T28" fmla="*/ 112 w 176"/>
              <a:gd name="T29" fmla="*/ 84 h 144"/>
              <a:gd name="T30" fmla="*/ 112 w 176"/>
              <a:gd name="T31" fmla="*/ 60 h 144"/>
              <a:gd name="T32" fmla="*/ 108 w 176"/>
              <a:gd name="T33" fmla="*/ 56 h 144"/>
              <a:gd name="T34" fmla="*/ 174 w 176"/>
              <a:gd name="T35" fmla="*/ 120 h 144"/>
              <a:gd name="T36" fmla="*/ 102 w 176"/>
              <a:gd name="T37" fmla="*/ 8 h 144"/>
              <a:gd name="T38" fmla="*/ 88 w 176"/>
              <a:gd name="T39" fmla="*/ 0 h 144"/>
              <a:gd name="T40" fmla="*/ 74 w 176"/>
              <a:gd name="T41" fmla="*/ 8 h 144"/>
              <a:gd name="T42" fmla="*/ 2 w 176"/>
              <a:gd name="T43" fmla="*/ 120 h 144"/>
              <a:gd name="T44" fmla="*/ 0 w 176"/>
              <a:gd name="T45" fmla="*/ 128 h 144"/>
              <a:gd name="T46" fmla="*/ 16 w 176"/>
              <a:gd name="T47" fmla="*/ 144 h 144"/>
              <a:gd name="T48" fmla="*/ 160 w 176"/>
              <a:gd name="T49" fmla="*/ 144 h 144"/>
              <a:gd name="T50" fmla="*/ 176 w 176"/>
              <a:gd name="T51" fmla="*/ 128 h 144"/>
              <a:gd name="T52" fmla="*/ 174 w 176"/>
              <a:gd name="T53" fmla="*/ 120 h 144"/>
              <a:gd name="T54" fmla="*/ 160 w 176"/>
              <a:gd name="T55" fmla="*/ 136 h 144"/>
              <a:gd name="T56" fmla="*/ 16 w 176"/>
              <a:gd name="T57" fmla="*/ 136 h 144"/>
              <a:gd name="T58" fmla="*/ 8 w 176"/>
              <a:gd name="T59" fmla="*/ 128 h 144"/>
              <a:gd name="T60" fmla="*/ 9 w 176"/>
              <a:gd name="T61" fmla="*/ 125 h 144"/>
              <a:gd name="T62" fmla="*/ 9 w 176"/>
              <a:gd name="T63" fmla="*/ 124 h 144"/>
              <a:gd name="T64" fmla="*/ 81 w 176"/>
              <a:gd name="T65" fmla="*/ 12 h 144"/>
              <a:gd name="T66" fmla="*/ 81 w 176"/>
              <a:gd name="T67" fmla="*/ 12 h 144"/>
              <a:gd name="T68" fmla="*/ 88 w 176"/>
              <a:gd name="T69" fmla="*/ 8 h 144"/>
              <a:gd name="T70" fmla="*/ 95 w 176"/>
              <a:gd name="T71" fmla="*/ 11 h 144"/>
              <a:gd name="T72" fmla="*/ 95 w 176"/>
              <a:gd name="T73" fmla="*/ 12 h 144"/>
              <a:gd name="T74" fmla="*/ 167 w 176"/>
              <a:gd name="T75" fmla="*/ 124 h 144"/>
              <a:gd name="T76" fmla="*/ 168 w 176"/>
              <a:gd name="T77" fmla="*/ 125 h 144"/>
              <a:gd name="T78" fmla="*/ 168 w 176"/>
              <a:gd name="T79" fmla="*/ 128 h 144"/>
              <a:gd name="T80" fmla="*/ 160 w 176"/>
              <a:gd name="T81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44">
                <a:moveTo>
                  <a:pt x="108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8"/>
                  <a:pt x="80" y="60"/>
                </a:cubicBezTo>
                <a:cubicBezTo>
                  <a:pt x="80" y="62"/>
                  <a:pt x="82" y="64"/>
                  <a:pt x="84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84" y="75"/>
                  <a:pt x="64" y="95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4" y="118"/>
                  <a:pt x="66" y="120"/>
                  <a:pt x="68" y="120"/>
                </a:cubicBezTo>
                <a:cubicBezTo>
                  <a:pt x="70" y="120"/>
                  <a:pt x="72" y="118"/>
                  <a:pt x="72" y="116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97"/>
                  <a:pt x="93" y="77"/>
                  <a:pt x="104" y="68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6"/>
                  <a:pt x="106" y="88"/>
                  <a:pt x="108" y="88"/>
                </a:cubicBezTo>
                <a:cubicBezTo>
                  <a:pt x="110" y="88"/>
                  <a:pt x="112" y="86"/>
                  <a:pt x="112" y="8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2" y="58"/>
                  <a:pt x="110" y="56"/>
                  <a:pt x="108" y="56"/>
                </a:cubicBezTo>
                <a:moveTo>
                  <a:pt x="174" y="120"/>
                </a:moveTo>
                <a:cubicBezTo>
                  <a:pt x="102" y="8"/>
                  <a:pt x="102" y="8"/>
                  <a:pt x="102" y="8"/>
                </a:cubicBezTo>
                <a:cubicBezTo>
                  <a:pt x="102" y="8"/>
                  <a:pt x="98" y="0"/>
                  <a:pt x="88" y="0"/>
                </a:cubicBezTo>
                <a:cubicBezTo>
                  <a:pt x="78" y="0"/>
                  <a:pt x="74" y="8"/>
                  <a:pt x="74" y="8"/>
                </a:cubicBezTo>
                <a:cubicBezTo>
                  <a:pt x="2" y="120"/>
                  <a:pt x="2" y="120"/>
                  <a:pt x="2" y="120"/>
                </a:cubicBezTo>
                <a:cubicBezTo>
                  <a:pt x="2" y="120"/>
                  <a:pt x="0" y="123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22"/>
                  <a:pt x="174" y="120"/>
                  <a:pt x="174" y="120"/>
                </a:cubicBezTo>
                <a:moveTo>
                  <a:pt x="160" y="136"/>
                </a:move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126"/>
                  <a:pt x="8" y="125"/>
                  <a:pt x="9" y="125"/>
                </a:cubicBezTo>
                <a:cubicBezTo>
                  <a:pt x="9" y="125"/>
                  <a:pt x="9" y="125"/>
                  <a:pt x="9" y="124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2"/>
                  <a:pt x="83" y="8"/>
                  <a:pt x="88" y="8"/>
                </a:cubicBezTo>
                <a:cubicBezTo>
                  <a:pt x="93" y="8"/>
                  <a:pt x="94" y="11"/>
                  <a:pt x="95" y="11"/>
                </a:cubicBezTo>
                <a:cubicBezTo>
                  <a:pt x="95" y="12"/>
                  <a:pt x="95" y="12"/>
                  <a:pt x="95" y="12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7" y="125"/>
                  <a:pt x="167" y="125"/>
                  <a:pt x="168" y="125"/>
                </a:cubicBezTo>
                <a:cubicBezTo>
                  <a:pt x="168" y="125"/>
                  <a:pt x="168" y="126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361"/>
          <p:cNvSpPr>
            <a:spLocks noEditPoints="1"/>
          </p:cNvSpPr>
          <p:nvPr/>
        </p:nvSpPr>
        <p:spPr bwMode="auto">
          <a:xfrm>
            <a:off x="6641746" y="1731343"/>
            <a:ext cx="334275" cy="334275"/>
          </a:xfrm>
          <a:custGeom>
            <a:avLst/>
            <a:gdLst>
              <a:gd name="T0" fmla="*/ 168 w 176"/>
              <a:gd name="T1" fmla="*/ 16 h 176"/>
              <a:gd name="T2" fmla="*/ 144 w 176"/>
              <a:gd name="T3" fmla="*/ 8 h 176"/>
              <a:gd name="T4" fmla="*/ 140 w 176"/>
              <a:gd name="T5" fmla="*/ 0 h 176"/>
              <a:gd name="T6" fmla="*/ 136 w 176"/>
              <a:gd name="T7" fmla="*/ 8 h 176"/>
              <a:gd name="T8" fmla="*/ 40 w 176"/>
              <a:gd name="T9" fmla="*/ 4 h 176"/>
              <a:gd name="T10" fmla="*/ 32 w 176"/>
              <a:gd name="T11" fmla="*/ 4 h 176"/>
              <a:gd name="T12" fmla="*/ 16 w 176"/>
              <a:gd name="T13" fmla="*/ 8 h 176"/>
              <a:gd name="T14" fmla="*/ 8 w 176"/>
              <a:gd name="T15" fmla="*/ 96 h 176"/>
              <a:gd name="T16" fmla="*/ 0 w 176"/>
              <a:gd name="T17" fmla="*/ 112 h 176"/>
              <a:gd name="T18" fmla="*/ 24 w 176"/>
              <a:gd name="T19" fmla="*/ 120 h 176"/>
              <a:gd name="T20" fmla="*/ 28 w 176"/>
              <a:gd name="T21" fmla="*/ 176 h 176"/>
              <a:gd name="T22" fmla="*/ 32 w 176"/>
              <a:gd name="T23" fmla="*/ 166 h 176"/>
              <a:gd name="T24" fmla="*/ 44 w 176"/>
              <a:gd name="T25" fmla="*/ 176 h 176"/>
              <a:gd name="T26" fmla="*/ 48 w 176"/>
              <a:gd name="T27" fmla="*/ 120 h 176"/>
              <a:gd name="T28" fmla="*/ 128 w 176"/>
              <a:gd name="T29" fmla="*/ 172 h 176"/>
              <a:gd name="T30" fmla="*/ 135 w 176"/>
              <a:gd name="T31" fmla="*/ 175 h 176"/>
              <a:gd name="T32" fmla="*/ 144 w 176"/>
              <a:gd name="T33" fmla="*/ 172 h 176"/>
              <a:gd name="T34" fmla="*/ 152 w 176"/>
              <a:gd name="T35" fmla="*/ 172 h 176"/>
              <a:gd name="T36" fmla="*/ 168 w 176"/>
              <a:gd name="T37" fmla="*/ 120 h 176"/>
              <a:gd name="T38" fmla="*/ 176 w 176"/>
              <a:gd name="T39" fmla="*/ 104 h 176"/>
              <a:gd name="T40" fmla="*/ 16 w 176"/>
              <a:gd name="T41" fmla="*/ 16 h 176"/>
              <a:gd name="T42" fmla="*/ 160 w 176"/>
              <a:gd name="T43" fmla="*/ 96 h 176"/>
              <a:gd name="T44" fmla="*/ 16 w 176"/>
              <a:gd name="T45" fmla="*/ 16 h 176"/>
              <a:gd name="T46" fmla="*/ 34 w 176"/>
              <a:gd name="T47" fmla="*/ 156 h 176"/>
              <a:gd name="T48" fmla="*/ 40 w 176"/>
              <a:gd name="T49" fmla="*/ 162 h 176"/>
              <a:gd name="T50" fmla="*/ 32 w 176"/>
              <a:gd name="T51" fmla="*/ 134 h 176"/>
              <a:gd name="T52" fmla="*/ 32 w 176"/>
              <a:gd name="T53" fmla="*/ 146 h 176"/>
              <a:gd name="T54" fmla="*/ 32 w 176"/>
              <a:gd name="T55" fmla="*/ 122 h 176"/>
              <a:gd name="T56" fmla="*/ 40 w 176"/>
              <a:gd name="T57" fmla="*/ 120 h 176"/>
              <a:gd name="T58" fmla="*/ 136 w 176"/>
              <a:gd name="T59" fmla="*/ 162 h 176"/>
              <a:gd name="T60" fmla="*/ 142 w 176"/>
              <a:gd name="T61" fmla="*/ 156 h 176"/>
              <a:gd name="T62" fmla="*/ 144 w 176"/>
              <a:gd name="T63" fmla="*/ 146 h 176"/>
              <a:gd name="T64" fmla="*/ 144 w 176"/>
              <a:gd name="T65" fmla="*/ 134 h 176"/>
              <a:gd name="T66" fmla="*/ 144 w 176"/>
              <a:gd name="T67" fmla="*/ 122 h 176"/>
              <a:gd name="T68" fmla="*/ 136 w 176"/>
              <a:gd name="T69" fmla="*/ 120 h 176"/>
              <a:gd name="T70" fmla="*/ 144 w 176"/>
              <a:gd name="T71" fmla="*/ 122 h 176"/>
              <a:gd name="T72" fmla="*/ 8 w 176"/>
              <a:gd name="T73" fmla="*/ 112 h 176"/>
              <a:gd name="T74" fmla="*/ 168 w 176"/>
              <a:gd name="T75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68" y="96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12"/>
                  <a:pt x="164" y="8"/>
                  <a:pt x="160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8"/>
                  <a:pt x="136" y="8"/>
                  <a:pt x="13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4" y="120"/>
                  <a:pt x="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30" y="176"/>
                  <a:pt x="32" y="174"/>
                  <a:pt x="32" y="172"/>
                </a:cubicBezTo>
                <a:cubicBezTo>
                  <a:pt x="32" y="166"/>
                  <a:pt x="32" y="166"/>
                  <a:pt x="32" y="166"/>
                </a:cubicBezTo>
                <a:cubicBezTo>
                  <a:pt x="41" y="175"/>
                  <a:pt x="41" y="175"/>
                  <a:pt x="41" y="175"/>
                </a:cubicBezTo>
                <a:cubicBezTo>
                  <a:pt x="42" y="176"/>
                  <a:pt x="43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3" y="176"/>
                  <a:pt x="134" y="176"/>
                  <a:pt x="135" y="175"/>
                </a:cubicBezTo>
                <a:cubicBezTo>
                  <a:pt x="144" y="166"/>
                  <a:pt x="144" y="166"/>
                  <a:pt x="144" y="166"/>
                </a:cubicBezTo>
                <a:cubicBezTo>
                  <a:pt x="144" y="172"/>
                  <a:pt x="144" y="172"/>
                  <a:pt x="144" y="172"/>
                </a:cubicBezTo>
                <a:cubicBezTo>
                  <a:pt x="144" y="174"/>
                  <a:pt x="146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72" y="120"/>
                  <a:pt x="176" y="116"/>
                  <a:pt x="176" y="112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6"/>
                </a:lnTo>
                <a:close/>
                <a:moveTo>
                  <a:pt x="40" y="162"/>
                </a:moveTo>
                <a:cubicBezTo>
                  <a:pt x="34" y="156"/>
                  <a:pt x="34" y="156"/>
                  <a:pt x="34" y="156"/>
                </a:cubicBezTo>
                <a:cubicBezTo>
                  <a:pt x="40" y="150"/>
                  <a:pt x="40" y="150"/>
                  <a:pt x="40" y="150"/>
                </a:cubicBezTo>
                <a:lnTo>
                  <a:pt x="40" y="162"/>
                </a:lnTo>
                <a:close/>
                <a:moveTo>
                  <a:pt x="32" y="146"/>
                </a:moveTo>
                <a:cubicBezTo>
                  <a:pt x="32" y="134"/>
                  <a:pt x="32" y="134"/>
                  <a:pt x="32" y="134"/>
                </a:cubicBezTo>
                <a:cubicBezTo>
                  <a:pt x="38" y="140"/>
                  <a:pt x="38" y="140"/>
                  <a:pt x="38" y="140"/>
                </a:cubicBezTo>
                <a:lnTo>
                  <a:pt x="32" y="146"/>
                </a:lnTo>
                <a:close/>
                <a:moveTo>
                  <a:pt x="40" y="130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30"/>
                </a:lnTo>
                <a:close/>
                <a:moveTo>
                  <a:pt x="136" y="162"/>
                </a:moveTo>
                <a:cubicBezTo>
                  <a:pt x="136" y="150"/>
                  <a:pt x="136" y="150"/>
                  <a:pt x="136" y="150"/>
                </a:cubicBezTo>
                <a:cubicBezTo>
                  <a:pt x="142" y="156"/>
                  <a:pt x="142" y="156"/>
                  <a:pt x="142" y="156"/>
                </a:cubicBezTo>
                <a:lnTo>
                  <a:pt x="136" y="162"/>
                </a:lnTo>
                <a:close/>
                <a:moveTo>
                  <a:pt x="144" y="146"/>
                </a:moveTo>
                <a:cubicBezTo>
                  <a:pt x="138" y="140"/>
                  <a:pt x="138" y="140"/>
                  <a:pt x="138" y="140"/>
                </a:cubicBezTo>
                <a:cubicBezTo>
                  <a:pt x="144" y="134"/>
                  <a:pt x="144" y="134"/>
                  <a:pt x="144" y="134"/>
                </a:cubicBezTo>
                <a:lnTo>
                  <a:pt x="144" y="146"/>
                </a:lnTo>
                <a:close/>
                <a:moveTo>
                  <a:pt x="144" y="122"/>
                </a:moveTo>
                <a:cubicBezTo>
                  <a:pt x="136" y="130"/>
                  <a:pt x="136" y="130"/>
                  <a:pt x="136" y="13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22"/>
                </a:lnTo>
                <a:close/>
                <a:moveTo>
                  <a:pt x="168" y="112"/>
                </a:moveTo>
                <a:cubicBezTo>
                  <a:pt x="8" y="112"/>
                  <a:pt x="8" y="112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362"/>
          <p:cNvSpPr>
            <a:spLocks noEditPoints="1"/>
          </p:cNvSpPr>
          <p:nvPr/>
        </p:nvSpPr>
        <p:spPr bwMode="auto">
          <a:xfrm>
            <a:off x="7281087" y="1731343"/>
            <a:ext cx="334275" cy="334275"/>
          </a:xfrm>
          <a:custGeom>
            <a:avLst/>
            <a:gdLst>
              <a:gd name="T0" fmla="*/ 100 w 176"/>
              <a:gd name="T1" fmla="*/ 32 h 176"/>
              <a:gd name="T2" fmla="*/ 97 w 176"/>
              <a:gd name="T3" fmla="*/ 39 h 176"/>
              <a:gd name="T4" fmla="*/ 56 w 176"/>
              <a:gd name="T5" fmla="*/ 52 h 176"/>
              <a:gd name="T6" fmla="*/ 56 w 176"/>
              <a:gd name="T7" fmla="*/ 60 h 176"/>
              <a:gd name="T8" fmla="*/ 97 w 176"/>
              <a:gd name="T9" fmla="*/ 73 h 176"/>
              <a:gd name="T10" fmla="*/ 100 w 176"/>
              <a:gd name="T11" fmla="*/ 80 h 176"/>
              <a:gd name="T12" fmla="*/ 123 w 176"/>
              <a:gd name="T13" fmla="*/ 59 h 176"/>
              <a:gd name="T14" fmla="*/ 123 w 176"/>
              <a:gd name="T15" fmla="*/ 53 h 176"/>
              <a:gd name="T16" fmla="*/ 168 w 176"/>
              <a:gd name="T17" fmla="*/ 96 h 176"/>
              <a:gd name="T18" fmla="*/ 160 w 176"/>
              <a:gd name="T19" fmla="*/ 8 h 176"/>
              <a:gd name="T20" fmla="*/ 144 w 176"/>
              <a:gd name="T21" fmla="*/ 4 h 176"/>
              <a:gd name="T22" fmla="*/ 136 w 176"/>
              <a:gd name="T23" fmla="*/ 4 h 176"/>
              <a:gd name="T24" fmla="*/ 40 w 176"/>
              <a:gd name="T25" fmla="*/ 8 h 176"/>
              <a:gd name="T26" fmla="*/ 36 w 176"/>
              <a:gd name="T27" fmla="*/ 0 h 176"/>
              <a:gd name="T28" fmla="*/ 32 w 176"/>
              <a:gd name="T29" fmla="*/ 8 h 176"/>
              <a:gd name="T30" fmla="*/ 8 w 176"/>
              <a:gd name="T31" fmla="*/ 16 h 176"/>
              <a:gd name="T32" fmla="*/ 0 w 176"/>
              <a:gd name="T33" fmla="*/ 104 h 176"/>
              <a:gd name="T34" fmla="*/ 8 w 176"/>
              <a:gd name="T35" fmla="*/ 120 h 176"/>
              <a:gd name="T36" fmla="*/ 24 w 176"/>
              <a:gd name="T37" fmla="*/ 172 h 176"/>
              <a:gd name="T38" fmla="*/ 32 w 176"/>
              <a:gd name="T39" fmla="*/ 172 h 176"/>
              <a:gd name="T40" fmla="*/ 41 w 176"/>
              <a:gd name="T41" fmla="*/ 175 h 176"/>
              <a:gd name="T42" fmla="*/ 48 w 176"/>
              <a:gd name="T43" fmla="*/ 172 h 176"/>
              <a:gd name="T44" fmla="*/ 128 w 176"/>
              <a:gd name="T45" fmla="*/ 120 h 176"/>
              <a:gd name="T46" fmla="*/ 132 w 176"/>
              <a:gd name="T47" fmla="*/ 176 h 176"/>
              <a:gd name="T48" fmla="*/ 144 w 176"/>
              <a:gd name="T49" fmla="*/ 166 h 176"/>
              <a:gd name="T50" fmla="*/ 148 w 176"/>
              <a:gd name="T51" fmla="*/ 176 h 176"/>
              <a:gd name="T52" fmla="*/ 152 w 176"/>
              <a:gd name="T53" fmla="*/ 120 h 176"/>
              <a:gd name="T54" fmla="*/ 176 w 176"/>
              <a:gd name="T55" fmla="*/ 112 h 176"/>
              <a:gd name="T56" fmla="*/ 168 w 176"/>
              <a:gd name="T57" fmla="*/ 96 h 176"/>
              <a:gd name="T58" fmla="*/ 160 w 176"/>
              <a:gd name="T59" fmla="*/ 16 h 176"/>
              <a:gd name="T60" fmla="*/ 16 w 176"/>
              <a:gd name="T61" fmla="*/ 96 h 176"/>
              <a:gd name="T62" fmla="*/ 40 w 176"/>
              <a:gd name="T63" fmla="*/ 162 h 176"/>
              <a:gd name="T64" fmla="*/ 40 w 176"/>
              <a:gd name="T65" fmla="*/ 150 h 176"/>
              <a:gd name="T66" fmla="*/ 32 w 176"/>
              <a:gd name="T67" fmla="*/ 146 h 176"/>
              <a:gd name="T68" fmla="*/ 38 w 176"/>
              <a:gd name="T69" fmla="*/ 140 h 176"/>
              <a:gd name="T70" fmla="*/ 40 w 176"/>
              <a:gd name="T71" fmla="*/ 130 h 176"/>
              <a:gd name="T72" fmla="*/ 32 w 176"/>
              <a:gd name="T73" fmla="*/ 120 h 176"/>
              <a:gd name="T74" fmla="*/ 40 w 176"/>
              <a:gd name="T75" fmla="*/ 130 h 176"/>
              <a:gd name="T76" fmla="*/ 136 w 176"/>
              <a:gd name="T77" fmla="*/ 150 h 176"/>
              <a:gd name="T78" fmla="*/ 136 w 176"/>
              <a:gd name="T79" fmla="*/ 162 h 176"/>
              <a:gd name="T80" fmla="*/ 138 w 176"/>
              <a:gd name="T81" fmla="*/ 140 h 176"/>
              <a:gd name="T82" fmla="*/ 144 w 176"/>
              <a:gd name="T83" fmla="*/ 146 h 176"/>
              <a:gd name="T84" fmla="*/ 136 w 176"/>
              <a:gd name="T85" fmla="*/ 130 h 176"/>
              <a:gd name="T86" fmla="*/ 144 w 176"/>
              <a:gd name="T87" fmla="*/ 120 h 176"/>
              <a:gd name="T88" fmla="*/ 168 w 176"/>
              <a:gd name="T89" fmla="*/ 112 h 176"/>
              <a:gd name="T90" fmla="*/ 8 w 176"/>
              <a:gd name="T91" fmla="*/ 104 h 176"/>
              <a:gd name="T92" fmla="*/ 168 w 176"/>
              <a:gd name="T93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103" y="33"/>
                </a:moveTo>
                <a:cubicBezTo>
                  <a:pt x="102" y="32"/>
                  <a:pt x="101" y="32"/>
                  <a:pt x="100" y="32"/>
                </a:cubicBezTo>
                <a:cubicBezTo>
                  <a:pt x="98" y="32"/>
                  <a:pt x="96" y="34"/>
                  <a:pt x="96" y="36"/>
                </a:cubicBezTo>
                <a:cubicBezTo>
                  <a:pt x="96" y="37"/>
                  <a:pt x="96" y="38"/>
                  <a:pt x="97" y="39"/>
                </a:cubicBezTo>
                <a:cubicBezTo>
                  <a:pt x="110" y="52"/>
                  <a:pt x="110" y="52"/>
                  <a:pt x="110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4" y="52"/>
                  <a:pt x="52" y="54"/>
                  <a:pt x="52" y="56"/>
                </a:cubicBezTo>
                <a:cubicBezTo>
                  <a:pt x="52" y="58"/>
                  <a:pt x="54" y="60"/>
                  <a:pt x="56" y="60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97" y="73"/>
                  <a:pt x="97" y="73"/>
                  <a:pt x="97" y="73"/>
                </a:cubicBezTo>
                <a:cubicBezTo>
                  <a:pt x="96" y="74"/>
                  <a:pt x="96" y="75"/>
                  <a:pt x="96" y="76"/>
                </a:cubicBezTo>
                <a:cubicBezTo>
                  <a:pt x="96" y="78"/>
                  <a:pt x="98" y="80"/>
                  <a:pt x="100" y="80"/>
                </a:cubicBezTo>
                <a:cubicBezTo>
                  <a:pt x="101" y="80"/>
                  <a:pt x="102" y="80"/>
                  <a:pt x="103" y="79"/>
                </a:cubicBezTo>
                <a:cubicBezTo>
                  <a:pt x="123" y="59"/>
                  <a:pt x="123" y="59"/>
                  <a:pt x="123" y="59"/>
                </a:cubicBezTo>
                <a:cubicBezTo>
                  <a:pt x="124" y="58"/>
                  <a:pt x="124" y="57"/>
                  <a:pt x="124" y="56"/>
                </a:cubicBezTo>
                <a:cubicBezTo>
                  <a:pt x="124" y="55"/>
                  <a:pt x="124" y="54"/>
                  <a:pt x="123" y="53"/>
                </a:cubicBezTo>
                <a:lnTo>
                  <a:pt x="103" y="33"/>
                </a:lnTo>
                <a:close/>
                <a:moveTo>
                  <a:pt x="168" y="96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12"/>
                  <a:pt x="164" y="8"/>
                  <a:pt x="160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8"/>
                  <a:pt x="136" y="8"/>
                  <a:pt x="13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2" y="8"/>
                  <a:pt x="8" y="12"/>
                  <a:pt x="8" y="1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6"/>
                  <a:pt x="4" y="120"/>
                  <a:pt x="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30" y="176"/>
                  <a:pt x="32" y="174"/>
                  <a:pt x="32" y="172"/>
                </a:cubicBezTo>
                <a:cubicBezTo>
                  <a:pt x="32" y="166"/>
                  <a:pt x="32" y="166"/>
                  <a:pt x="32" y="166"/>
                </a:cubicBezTo>
                <a:cubicBezTo>
                  <a:pt x="41" y="175"/>
                  <a:pt x="41" y="175"/>
                  <a:pt x="41" y="175"/>
                </a:cubicBezTo>
                <a:cubicBezTo>
                  <a:pt x="42" y="176"/>
                  <a:pt x="43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3" y="176"/>
                  <a:pt x="134" y="176"/>
                  <a:pt x="135" y="175"/>
                </a:cubicBezTo>
                <a:cubicBezTo>
                  <a:pt x="144" y="166"/>
                  <a:pt x="144" y="166"/>
                  <a:pt x="144" y="166"/>
                </a:cubicBezTo>
                <a:cubicBezTo>
                  <a:pt x="144" y="172"/>
                  <a:pt x="144" y="172"/>
                  <a:pt x="144" y="172"/>
                </a:cubicBezTo>
                <a:cubicBezTo>
                  <a:pt x="144" y="174"/>
                  <a:pt x="146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72" y="120"/>
                  <a:pt x="176" y="116"/>
                  <a:pt x="176" y="112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6" y="100"/>
                  <a:pt x="172" y="96"/>
                  <a:pt x="168" y="96"/>
                </a:cubicBezTo>
                <a:moveTo>
                  <a:pt x="16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6"/>
                </a:lnTo>
                <a:close/>
                <a:moveTo>
                  <a:pt x="40" y="162"/>
                </a:moveTo>
                <a:cubicBezTo>
                  <a:pt x="34" y="156"/>
                  <a:pt x="34" y="156"/>
                  <a:pt x="34" y="156"/>
                </a:cubicBezTo>
                <a:cubicBezTo>
                  <a:pt x="40" y="150"/>
                  <a:pt x="40" y="150"/>
                  <a:pt x="40" y="150"/>
                </a:cubicBezTo>
                <a:lnTo>
                  <a:pt x="40" y="162"/>
                </a:lnTo>
                <a:close/>
                <a:moveTo>
                  <a:pt x="32" y="146"/>
                </a:moveTo>
                <a:cubicBezTo>
                  <a:pt x="32" y="134"/>
                  <a:pt x="32" y="134"/>
                  <a:pt x="32" y="134"/>
                </a:cubicBezTo>
                <a:cubicBezTo>
                  <a:pt x="38" y="140"/>
                  <a:pt x="38" y="140"/>
                  <a:pt x="38" y="140"/>
                </a:cubicBezTo>
                <a:lnTo>
                  <a:pt x="32" y="146"/>
                </a:lnTo>
                <a:close/>
                <a:moveTo>
                  <a:pt x="40" y="130"/>
                </a:moveTo>
                <a:cubicBezTo>
                  <a:pt x="32" y="122"/>
                  <a:pt x="32" y="122"/>
                  <a:pt x="32" y="122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40" y="120"/>
                  <a:pt x="40" y="120"/>
                  <a:pt x="40" y="120"/>
                </a:cubicBezTo>
                <a:lnTo>
                  <a:pt x="40" y="130"/>
                </a:lnTo>
                <a:close/>
                <a:moveTo>
                  <a:pt x="136" y="162"/>
                </a:moveTo>
                <a:cubicBezTo>
                  <a:pt x="136" y="150"/>
                  <a:pt x="136" y="150"/>
                  <a:pt x="136" y="150"/>
                </a:cubicBezTo>
                <a:cubicBezTo>
                  <a:pt x="142" y="156"/>
                  <a:pt x="142" y="156"/>
                  <a:pt x="142" y="156"/>
                </a:cubicBezTo>
                <a:lnTo>
                  <a:pt x="136" y="162"/>
                </a:lnTo>
                <a:close/>
                <a:moveTo>
                  <a:pt x="144" y="146"/>
                </a:moveTo>
                <a:cubicBezTo>
                  <a:pt x="138" y="140"/>
                  <a:pt x="138" y="140"/>
                  <a:pt x="138" y="140"/>
                </a:cubicBezTo>
                <a:cubicBezTo>
                  <a:pt x="144" y="134"/>
                  <a:pt x="144" y="134"/>
                  <a:pt x="144" y="134"/>
                </a:cubicBezTo>
                <a:lnTo>
                  <a:pt x="144" y="146"/>
                </a:lnTo>
                <a:close/>
                <a:moveTo>
                  <a:pt x="144" y="122"/>
                </a:moveTo>
                <a:cubicBezTo>
                  <a:pt x="136" y="130"/>
                  <a:pt x="136" y="130"/>
                  <a:pt x="136" y="13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22"/>
                </a:lnTo>
                <a:close/>
                <a:moveTo>
                  <a:pt x="168" y="112"/>
                </a:moveTo>
                <a:cubicBezTo>
                  <a:pt x="8" y="112"/>
                  <a:pt x="8" y="112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168" y="104"/>
                  <a:pt x="168" y="104"/>
                  <a:pt x="168" y="104"/>
                </a:cubicBezTo>
                <a:lnTo>
                  <a:pt x="168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403"/>
          <p:cNvSpPr>
            <a:spLocks noEditPoints="1"/>
          </p:cNvSpPr>
          <p:nvPr/>
        </p:nvSpPr>
        <p:spPr bwMode="auto">
          <a:xfrm>
            <a:off x="1528638" y="3121984"/>
            <a:ext cx="335898" cy="334275"/>
          </a:xfrm>
          <a:custGeom>
            <a:avLst/>
            <a:gdLst>
              <a:gd name="T0" fmla="*/ 48 w 176"/>
              <a:gd name="T1" fmla="*/ 48 h 176"/>
              <a:gd name="T2" fmla="*/ 31 w 176"/>
              <a:gd name="T3" fmla="*/ 26 h 176"/>
              <a:gd name="T4" fmla="*/ 26 w 176"/>
              <a:gd name="T5" fmla="*/ 31 h 176"/>
              <a:gd name="T6" fmla="*/ 32 w 176"/>
              <a:gd name="T7" fmla="*/ 88 h 176"/>
              <a:gd name="T8" fmla="*/ 4 w 176"/>
              <a:gd name="T9" fmla="*/ 84 h 176"/>
              <a:gd name="T10" fmla="*/ 4 w 176"/>
              <a:gd name="T11" fmla="*/ 92 h 176"/>
              <a:gd name="T12" fmla="*/ 32 w 176"/>
              <a:gd name="T13" fmla="*/ 88 h 176"/>
              <a:gd name="T14" fmla="*/ 92 w 176"/>
              <a:gd name="T15" fmla="*/ 28 h 176"/>
              <a:gd name="T16" fmla="*/ 88 w 176"/>
              <a:gd name="T17" fmla="*/ 0 h 176"/>
              <a:gd name="T18" fmla="*/ 84 w 176"/>
              <a:gd name="T19" fmla="*/ 28 h 176"/>
              <a:gd name="T20" fmla="*/ 133 w 176"/>
              <a:gd name="T21" fmla="*/ 48 h 176"/>
              <a:gd name="T22" fmla="*/ 150 w 176"/>
              <a:gd name="T23" fmla="*/ 26 h 176"/>
              <a:gd name="T24" fmla="*/ 128 w 176"/>
              <a:gd name="T25" fmla="*/ 43 h 176"/>
              <a:gd name="T26" fmla="*/ 133 w 176"/>
              <a:gd name="T27" fmla="*/ 48 h 176"/>
              <a:gd name="T28" fmla="*/ 26 w 176"/>
              <a:gd name="T29" fmla="*/ 145 h 176"/>
              <a:gd name="T30" fmla="*/ 31 w 176"/>
              <a:gd name="T31" fmla="*/ 150 h 176"/>
              <a:gd name="T32" fmla="*/ 48 w 176"/>
              <a:gd name="T33" fmla="*/ 128 h 176"/>
              <a:gd name="T34" fmla="*/ 172 w 176"/>
              <a:gd name="T35" fmla="*/ 84 h 176"/>
              <a:gd name="T36" fmla="*/ 144 w 176"/>
              <a:gd name="T37" fmla="*/ 88 h 176"/>
              <a:gd name="T38" fmla="*/ 172 w 176"/>
              <a:gd name="T39" fmla="*/ 92 h 176"/>
              <a:gd name="T40" fmla="*/ 172 w 176"/>
              <a:gd name="T41" fmla="*/ 84 h 176"/>
              <a:gd name="T42" fmla="*/ 128 w 176"/>
              <a:gd name="T43" fmla="*/ 128 h 176"/>
              <a:gd name="T44" fmla="*/ 145 w 176"/>
              <a:gd name="T45" fmla="*/ 150 h 176"/>
              <a:gd name="T46" fmla="*/ 150 w 176"/>
              <a:gd name="T47" fmla="*/ 145 h 176"/>
              <a:gd name="T48" fmla="*/ 88 w 176"/>
              <a:gd name="T49" fmla="*/ 40 h 176"/>
              <a:gd name="T50" fmla="*/ 88 w 176"/>
              <a:gd name="T51" fmla="*/ 136 h 176"/>
              <a:gd name="T52" fmla="*/ 88 w 176"/>
              <a:gd name="T53" fmla="*/ 40 h 176"/>
              <a:gd name="T54" fmla="*/ 48 w 176"/>
              <a:gd name="T55" fmla="*/ 88 h 176"/>
              <a:gd name="T56" fmla="*/ 128 w 176"/>
              <a:gd name="T57" fmla="*/ 88 h 176"/>
              <a:gd name="T58" fmla="*/ 88 w 176"/>
              <a:gd name="T59" fmla="*/ 144 h 176"/>
              <a:gd name="T60" fmla="*/ 84 w 176"/>
              <a:gd name="T61" fmla="*/ 172 h 176"/>
              <a:gd name="T62" fmla="*/ 92 w 176"/>
              <a:gd name="T63" fmla="*/ 172 h 176"/>
              <a:gd name="T64" fmla="*/ 88 w 176"/>
              <a:gd name="T6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76">
                <a:moveTo>
                  <a:pt x="43" y="48"/>
                </a:moveTo>
                <a:cubicBezTo>
                  <a:pt x="44" y="50"/>
                  <a:pt x="47" y="50"/>
                  <a:pt x="48" y="48"/>
                </a:cubicBezTo>
                <a:cubicBezTo>
                  <a:pt x="50" y="47"/>
                  <a:pt x="50" y="44"/>
                  <a:pt x="48" y="43"/>
                </a:cubicBezTo>
                <a:cubicBezTo>
                  <a:pt x="31" y="26"/>
                  <a:pt x="31" y="26"/>
                  <a:pt x="31" y="26"/>
                </a:cubicBezTo>
                <a:cubicBezTo>
                  <a:pt x="30" y="24"/>
                  <a:pt x="27" y="24"/>
                  <a:pt x="26" y="26"/>
                </a:cubicBezTo>
                <a:cubicBezTo>
                  <a:pt x="24" y="27"/>
                  <a:pt x="24" y="30"/>
                  <a:pt x="26" y="31"/>
                </a:cubicBezTo>
                <a:lnTo>
                  <a:pt x="43" y="48"/>
                </a:lnTo>
                <a:close/>
                <a:moveTo>
                  <a:pt x="32" y="88"/>
                </a:moveTo>
                <a:cubicBezTo>
                  <a:pt x="32" y="86"/>
                  <a:pt x="30" y="84"/>
                  <a:pt x="28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2" y="84"/>
                  <a:pt x="0" y="86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30" y="92"/>
                  <a:pt x="32" y="90"/>
                  <a:pt x="32" y="88"/>
                </a:cubicBezTo>
                <a:moveTo>
                  <a:pt x="88" y="32"/>
                </a:moveTo>
                <a:cubicBezTo>
                  <a:pt x="90" y="32"/>
                  <a:pt x="92" y="30"/>
                  <a:pt x="92" y="28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28"/>
                  <a:pt x="84" y="28"/>
                  <a:pt x="84" y="28"/>
                </a:cubicBezTo>
                <a:cubicBezTo>
                  <a:pt x="84" y="30"/>
                  <a:pt x="86" y="32"/>
                  <a:pt x="88" y="32"/>
                </a:cubicBezTo>
                <a:moveTo>
                  <a:pt x="133" y="48"/>
                </a:moveTo>
                <a:cubicBezTo>
                  <a:pt x="150" y="31"/>
                  <a:pt x="150" y="31"/>
                  <a:pt x="150" y="31"/>
                </a:cubicBezTo>
                <a:cubicBezTo>
                  <a:pt x="152" y="30"/>
                  <a:pt x="152" y="27"/>
                  <a:pt x="150" y="26"/>
                </a:cubicBezTo>
                <a:cubicBezTo>
                  <a:pt x="149" y="24"/>
                  <a:pt x="146" y="24"/>
                  <a:pt x="145" y="26"/>
                </a:cubicBezTo>
                <a:cubicBezTo>
                  <a:pt x="128" y="43"/>
                  <a:pt x="128" y="43"/>
                  <a:pt x="128" y="43"/>
                </a:cubicBezTo>
                <a:cubicBezTo>
                  <a:pt x="126" y="44"/>
                  <a:pt x="126" y="47"/>
                  <a:pt x="128" y="48"/>
                </a:cubicBezTo>
                <a:cubicBezTo>
                  <a:pt x="129" y="50"/>
                  <a:pt x="132" y="50"/>
                  <a:pt x="133" y="48"/>
                </a:cubicBezTo>
                <a:moveTo>
                  <a:pt x="43" y="128"/>
                </a:moveTo>
                <a:cubicBezTo>
                  <a:pt x="26" y="145"/>
                  <a:pt x="26" y="145"/>
                  <a:pt x="26" y="145"/>
                </a:cubicBezTo>
                <a:cubicBezTo>
                  <a:pt x="24" y="146"/>
                  <a:pt x="24" y="149"/>
                  <a:pt x="26" y="150"/>
                </a:cubicBezTo>
                <a:cubicBezTo>
                  <a:pt x="27" y="152"/>
                  <a:pt x="30" y="152"/>
                  <a:pt x="31" y="150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50" y="132"/>
                  <a:pt x="50" y="129"/>
                  <a:pt x="48" y="128"/>
                </a:cubicBezTo>
                <a:cubicBezTo>
                  <a:pt x="47" y="126"/>
                  <a:pt x="44" y="126"/>
                  <a:pt x="43" y="128"/>
                </a:cubicBezTo>
                <a:moveTo>
                  <a:pt x="172" y="84"/>
                </a:moveTo>
                <a:cubicBezTo>
                  <a:pt x="148" y="84"/>
                  <a:pt x="148" y="84"/>
                  <a:pt x="148" y="84"/>
                </a:cubicBezTo>
                <a:cubicBezTo>
                  <a:pt x="146" y="84"/>
                  <a:pt x="144" y="86"/>
                  <a:pt x="144" y="88"/>
                </a:cubicBezTo>
                <a:cubicBezTo>
                  <a:pt x="144" y="90"/>
                  <a:pt x="146" y="92"/>
                  <a:pt x="148" y="9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6"/>
                  <a:pt x="174" y="84"/>
                  <a:pt x="172" y="84"/>
                </a:cubicBezTo>
                <a:moveTo>
                  <a:pt x="133" y="128"/>
                </a:moveTo>
                <a:cubicBezTo>
                  <a:pt x="132" y="126"/>
                  <a:pt x="129" y="126"/>
                  <a:pt x="128" y="128"/>
                </a:cubicBezTo>
                <a:cubicBezTo>
                  <a:pt x="126" y="129"/>
                  <a:pt x="126" y="132"/>
                  <a:pt x="128" y="133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46" y="152"/>
                  <a:pt x="149" y="152"/>
                  <a:pt x="150" y="150"/>
                </a:cubicBezTo>
                <a:cubicBezTo>
                  <a:pt x="152" y="149"/>
                  <a:pt x="152" y="146"/>
                  <a:pt x="150" y="145"/>
                </a:cubicBezTo>
                <a:lnTo>
                  <a:pt x="133" y="128"/>
                </a:lnTo>
                <a:close/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128"/>
                </a:moveTo>
                <a:cubicBezTo>
                  <a:pt x="66" y="128"/>
                  <a:pt x="48" y="110"/>
                  <a:pt x="48" y="88"/>
                </a:cubicBezTo>
                <a:cubicBezTo>
                  <a:pt x="48" y="66"/>
                  <a:pt x="66" y="48"/>
                  <a:pt x="88" y="48"/>
                </a:cubicBezTo>
                <a:cubicBezTo>
                  <a:pt x="110" y="48"/>
                  <a:pt x="128" y="66"/>
                  <a:pt x="128" y="88"/>
                </a:cubicBezTo>
                <a:cubicBezTo>
                  <a:pt x="128" y="110"/>
                  <a:pt x="110" y="128"/>
                  <a:pt x="88" y="128"/>
                </a:cubicBezTo>
                <a:moveTo>
                  <a:pt x="88" y="144"/>
                </a:moveTo>
                <a:cubicBezTo>
                  <a:pt x="86" y="144"/>
                  <a:pt x="84" y="146"/>
                  <a:pt x="84" y="148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4"/>
                  <a:pt x="86" y="176"/>
                  <a:pt x="88" y="176"/>
                </a:cubicBezTo>
                <a:cubicBezTo>
                  <a:pt x="90" y="176"/>
                  <a:pt x="92" y="174"/>
                  <a:pt x="92" y="172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2" y="146"/>
                  <a:pt x="90" y="144"/>
                  <a:pt x="88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404"/>
          <p:cNvSpPr>
            <a:spLocks noEditPoints="1"/>
          </p:cNvSpPr>
          <p:nvPr/>
        </p:nvSpPr>
        <p:spPr bwMode="auto">
          <a:xfrm>
            <a:off x="2167979" y="3121984"/>
            <a:ext cx="334275" cy="334275"/>
          </a:xfrm>
          <a:custGeom>
            <a:avLst/>
            <a:gdLst>
              <a:gd name="T0" fmla="*/ 43 w 176"/>
              <a:gd name="T1" fmla="*/ 48 h 176"/>
              <a:gd name="T2" fmla="*/ 48 w 176"/>
              <a:gd name="T3" fmla="*/ 48 h 176"/>
              <a:gd name="T4" fmla="*/ 48 w 176"/>
              <a:gd name="T5" fmla="*/ 43 h 176"/>
              <a:gd name="T6" fmla="*/ 31 w 176"/>
              <a:gd name="T7" fmla="*/ 26 h 176"/>
              <a:gd name="T8" fmla="*/ 26 w 176"/>
              <a:gd name="T9" fmla="*/ 26 h 176"/>
              <a:gd name="T10" fmla="*/ 26 w 176"/>
              <a:gd name="T11" fmla="*/ 31 h 176"/>
              <a:gd name="T12" fmla="*/ 43 w 176"/>
              <a:gd name="T13" fmla="*/ 48 h 176"/>
              <a:gd name="T14" fmla="*/ 133 w 176"/>
              <a:gd name="T15" fmla="*/ 48 h 176"/>
              <a:gd name="T16" fmla="*/ 150 w 176"/>
              <a:gd name="T17" fmla="*/ 31 h 176"/>
              <a:gd name="T18" fmla="*/ 150 w 176"/>
              <a:gd name="T19" fmla="*/ 26 h 176"/>
              <a:gd name="T20" fmla="*/ 145 w 176"/>
              <a:gd name="T21" fmla="*/ 26 h 176"/>
              <a:gd name="T22" fmla="*/ 128 w 176"/>
              <a:gd name="T23" fmla="*/ 43 h 176"/>
              <a:gd name="T24" fmla="*/ 128 w 176"/>
              <a:gd name="T25" fmla="*/ 48 h 176"/>
              <a:gd name="T26" fmla="*/ 133 w 176"/>
              <a:gd name="T27" fmla="*/ 48 h 176"/>
              <a:gd name="T28" fmla="*/ 88 w 176"/>
              <a:gd name="T29" fmla="*/ 32 h 176"/>
              <a:gd name="T30" fmla="*/ 92 w 176"/>
              <a:gd name="T31" fmla="*/ 28 h 176"/>
              <a:gd name="T32" fmla="*/ 92 w 176"/>
              <a:gd name="T33" fmla="*/ 4 h 176"/>
              <a:gd name="T34" fmla="*/ 88 w 176"/>
              <a:gd name="T35" fmla="*/ 0 h 176"/>
              <a:gd name="T36" fmla="*/ 84 w 176"/>
              <a:gd name="T37" fmla="*/ 4 h 176"/>
              <a:gd name="T38" fmla="*/ 84 w 176"/>
              <a:gd name="T39" fmla="*/ 28 h 176"/>
              <a:gd name="T40" fmla="*/ 88 w 176"/>
              <a:gd name="T41" fmla="*/ 32 h 176"/>
              <a:gd name="T42" fmla="*/ 172 w 176"/>
              <a:gd name="T43" fmla="*/ 88 h 176"/>
              <a:gd name="T44" fmla="*/ 136 w 176"/>
              <a:gd name="T45" fmla="*/ 88 h 176"/>
              <a:gd name="T46" fmla="*/ 88 w 176"/>
              <a:gd name="T47" fmla="*/ 40 h 176"/>
              <a:gd name="T48" fmla="*/ 40 w 176"/>
              <a:gd name="T49" fmla="*/ 88 h 176"/>
              <a:gd name="T50" fmla="*/ 4 w 176"/>
              <a:gd name="T51" fmla="*/ 88 h 176"/>
              <a:gd name="T52" fmla="*/ 0 w 176"/>
              <a:gd name="T53" fmla="*/ 92 h 176"/>
              <a:gd name="T54" fmla="*/ 4 w 176"/>
              <a:gd name="T55" fmla="*/ 96 h 176"/>
              <a:gd name="T56" fmla="*/ 172 w 176"/>
              <a:gd name="T57" fmla="*/ 96 h 176"/>
              <a:gd name="T58" fmla="*/ 176 w 176"/>
              <a:gd name="T59" fmla="*/ 92 h 176"/>
              <a:gd name="T60" fmla="*/ 172 w 176"/>
              <a:gd name="T61" fmla="*/ 88 h 176"/>
              <a:gd name="T62" fmla="*/ 48 w 176"/>
              <a:gd name="T63" fmla="*/ 88 h 176"/>
              <a:gd name="T64" fmla="*/ 88 w 176"/>
              <a:gd name="T65" fmla="*/ 48 h 176"/>
              <a:gd name="T66" fmla="*/ 128 w 176"/>
              <a:gd name="T67" fmla="*/ 88 h 176"/>
              <a:gd name="T68" fmla="*/ 48 w 176"/>
              <a:gd name="T69" fmla="*/ 88 h 176"/>
              <a:gd name="T70" fmla="*/ 112 w 176"/>
              <a:gd name="T71" fmla="*/ 144 h 176"/>
              <a:gd name="T72" fmla="*/ 104 w 176"/>
              <a:gd name="T73" fmla="*/ 144 h 176"/>
              <a:gd name="T74" fmla="*/ 104 w 176"/>
              <a:gd name="T75" fmla="*/ 124 h 176"/>
              <a:gd name="T76" fmla="*/ 100 w 176"/>
              <a:gd name="T77" fmla="*/ 120 h 176"/>
              <a:gd name="T78" fmla="*/ 76 w 176"/>
              <a:gd name="T79" fmla="*/ 120 h 176"/>
              <a:gd name="T80" fmla="*/ 72 w 176"/>
              <a:gd name="T81" fmla="*/ 124 h 176"/>
              <a:gd name="T82" fmla="*/ 72 w 176"/>
              <a:gd name="T83" fmla="*/ 144 h 176"/>
              <a:gd name="T84" fmla="*/ 64 w 176"/>
              <a:gd name="T85" fmla="*/ 144 h 176"/>
              <a:gd name="T86" fmla="*/ 60 w 176"/>
              <a:gd name="T87" fmla="*/ 148 h 176"/>
              <a:gd name="T88" fmla="*/ 61 w 176"/>
              <a:gd name="T89" fmla="*/ 151 h 176"/>
              <a:gd name="T90" fmla="*/ 85 w 176"/>
              <a:gd name="T91" fmla="*/ 175 h 176"/>
              <a:gd name="T92" fmla="*/ 88 w 176"/>
              <a:gd name="T93" fmla="*/ 176 h 176"/>
              <a:gd name="T94" fmla="*/ 91 w 176"/>
              <a:gd name="T95" fmla="*/ 175 h 176"/>
              <a:gd name="T96" fmla="*/ 115 w 176"/>
              <a:gd name="T97" fmla="*/ 151 h 176"/>
              <a:gd name="T98" fmla="*/ 116 w 176"/>
              <a:gd name="T99" fmla="*/ 148 h 176"/>
              <a:gd name="T100" fmla="*/ 112 w 176"/>
              <a:gd name="T101" fmla="*/ 144 h 176"/>
              <a:gd name="T102" fmla="*/ 88 w 176"/>
              <a:gd name="T103" fmla="*/ 166 h 176"/>
              <a:gd name="T104" fmla="*/ 74 w 176"/>
              <a:gd name="T105" fmla="*/ 152 h 176"/>
              <a:gd name="T106" fmla="*/ 76 w 176"/>
              <a:gd name="T107" fmla="*/ 152 h 176"/>
              <a:gd name="T108" fmla="*/ 80 w 176"/>
              <a:gd name="T109" fmla="*/ 148 h 176"/>
              <a:gd name="T110" fmla="*/ 80 w 176"/>
              <a:gd name="T111" fmla="*/ 128 h 176"/>
              <a:gd name="T112" fmla="*/ 96 w 176"/>
              <a:gd name="T113" fmla="*/ 128 h 176"/>
              <a:gd name="T114" fmla="*/ 96 w 176"/>
              <a:gd name="T115" fmla="*/ 148 h 176"/>
              <a:gd name="T116" fmla="*/ 100 w 176"/>
              <a:gd name="T117" fmla="*/ 152 h 176"/>
              <a:gd name="T118" fmla="*/ 102 w 176"/>
              <a:gd name="T119" fmla="*/ 152 h 176"/>
              <a:gd name="T120" fmla="*/ 88 w 176"/>
              <a:gd name="T121" fmla="*/ 1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43" y="48"/>
                </a:moveTo>
                <a:cubicBezTo>
                  <a:pt x="44" y="50"/>
                  <a:pt x="47" y="50"/>
                  <a:pt x="48" y="48"/>
                </a:cubicBezTo>
                <a:cubicBezTo>
                  <a:pt x="50" y="47"/>
                  <a:pt x="50" y="44"/>
                  <a:pt x="48" y="43"/>
                </a:cubicBezTo>
                <a:cubicBezTo>
                  <a:pt x="31" y="26"/>
                  <a:pt x="31" y="26"/>
                  <a:pt x="31" y="26"/>
                </a:cubicBezTo>
                <a:cubicBezTo>
                  <a:pt x="30" y="24"/>
                  <a:pt x="27" y="24"/>
                  <a:pt x="26" y="26"/>
                </a:cubicBezTo>
                <a:cubicBezTo>
                  <a:pt x="24" y="27"/>
                  <a:pt x="24" y="30"/>
                  <a:pt x="26" y="31"/>
                </a:cubicBezTo>
                <a:lnTo>
                  <a:pt x="43" y="48"/>
                </a:lnTo>
                <a:close/>
                <a:moveTo>
                  <a:pt x="133" y="48"/>
                </a:moveTo>
                <a:cubicBezTo>
                  <a:pt x="150" y="31"/>
                  <a:pt x="150" y="31"/>
                  <a:pt x="150" y="31"/>
                </a:cubicBezTo>
                <a:cubicBezTo>
                  <a:pt x="152" y="30"/>
                  <a:pt x="152" y="27"/>
                  <a:pt x="150" y="26"/>
                </a:cubicBezTo>
                <a:cubicBezTo>
                  <a:pt x="149" y="24"/>
                  <a:pt x="146" y="24"/>
                  <a:pt x="145" y="26"/>
                </a:cubicBezTo>
                <a:cubicBezTo>
                  <a:pt x="128" y="43"/>
                  <a:pt x="128" y="43"/>
                  <a:pt x="128" y="43"/>
                </a:cubicBezTo>
                <a:cubicBezTo>
                  <a:pt x="126" y="44"/>
                  <a:pt x="126" y="47"/>
                  <a:pt x="128" y="48"/>
                </a:cubicBezTo>
                <a:cubicBezTo>
                  <a:pt x="129" y="50"/>
                  <a:pt x="132" y="50"/>
                  <a:pt x="133" y="48"/>
                </a:cubicBezTo>
                <a:moveTo>
                  <a:pt x="88" y="32"/>
                </a:moveTo>
                <a:cubicBezTo>
                  <a:pt x="90" y="32"/>
                  <a:pt x="92" y="30"/>
                  <a:pt x="92" y="28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28"/>
                  <a:pt x="84" y="28"/>
                  <a:pt x="84" y="28"/>
                </a:cubicBezTo>
                <a:cubicBezTo>
                  <a:pt x="84" y="30"/>
                  <a:pt x="86" y="32"/>
                  <a:pt x="88" y="32"/>
                </a:cubicBezTo>
                <a:moveTo>
                  <a:pt x="172" y="88"/>
                </a:moveTo>
                <a:cubicBezTo>
                  <a:pt x="136" y="88"/>
                  <a:pt x="136" y="88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cubicBezTo>
                  <a:pt x="61" y="40"/>
                  <a:pt x="40" y="61"/>
                  <a:pt x="40" y="88"/>
                </a:cubicBezTo>
                <a:cubicBezTo>
                  <a:pt x="4" y="88"/>
                  <a:pt x="4" y="88"/>
                  <a:pt x="4" y="88"/>
                </a:cubicBezTo>
                <a:cubicBezTo>
                  <a:pt x="2" y="88"/>
                  <a:pt x="0" y="90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90"/>
                  <a:pt x="174" y="88"/>
                  <a:pt x="172" y="88"/>
                </a:cubicBezTo>
                <a:moveTo>
                  <a:pt x="48" y="88"/>
                </a:moveTo>
                <a:cubicBezTo>
                  <a:pt x="48" y="66"/>
                  <a:pt x="66" y="48"/>
                  <a:pt x="88" y="48"/>
                </a:cubicBezTo>
                <a:cubicBezTo>
                  <a:pt x="110" y="48"/>
                  <a:pt x="128" y="66"/>
                  <a:pt x="128" y="88"/>
                </a:cubicBezTo>
                <a:lnTo>
                  <a:pt x="48" y="88"/>
                </a:lnTo>
                <a:close/>
                <a:moveTo>
                  <a:pt x="112" y="144"/>
                </a:moveTo>
                <a:cubicBezTo>
                  <a:pt x="104" y="144"/>
                  <a:pt x="104" y="144"/>
                  <a:pt x="104" y="144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2"/>
                  <a:pt x="102" y="120"/>
                  <a:pt x="100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4" y="120"/>
                  <a:pt x="72" y="122"/>
                  <a:pt x="72" y="12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2" y="144"/>
                  <a:pt x="60" y="146"/>
                  <a:pt x="60" y="148"/>
                </a:cubicBezTo>
                <a:cubicBezTo>
                  <a:pt x="60" y="149"/>
                  <a:pt x="60" y="150"/>
                  <a:pt x="61" y="151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6" y="176"/>
                  <a:pt x="87" y="176"/>
                  <a:pt x="88" y="176"/>
                </a:cubicBezTo>
                <a:cubicBezTo>
                  <a:pt x="89" y="176"/>
                  <a:pt x="90" y="176"/>
                  <a:pt x="91" y="175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16" y="150"/>
                  <a:pt x="116" y="149"/>
                  <a:pt x="116" y="148"/>
                </a:cubicBezTo>
                <a:cubicBezTo>
                  <a:pt x="116" y="146"/>
                  <a:pt x="114" y="144"/>
                  <a:pt x="112" y="144"/>
                </a:cubicBezTo>
                <a:moveTo>
                  <a:pt x="88" y="166"/>
                </a:moveTo>
                <a:cubicBezTo>
                  <a:pt x="74" y="152"/>
                  <a:pt x="74" y="152"/>
                  <a:pt x="74" y="152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78" y="152"/>
                  <a:pt x="80" y="150"/>
                  <a:pt x="80" y="14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96" y="150"/>
                  <a:pt x="98" y="152"/>
                  <a:pt x="100" y="152"/>
                </a:cubicBezTo>
                <a:cubicBezTo>
                  <a:pt x="102" y="152"/>
                  <a:pt x="102" y="152"/>
                  <a:pt x="102" y="152"/>
                </a:cubicBezTo>
                <a:lnTo>
                  <a:pt x="88" y="1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405"/>
          <p:cNvSpPr>
            <a:spLocks noEditPoints="1"/>
          </p:cNvSpPr>
          <p:nvPr/>
        </p:nvSpPr>
        <p:spPr bwMode="auto">
          <a:xfrm>
            <a:off x="2807321" y="3121984"/>
            <a:ext cx="334275" cy="334275"/>
          </a:xfrm>
          <a:custGeom>
            <a:avLst/>
            <a:gdLst>
              <a:gd name="T0" fmla="*/ 172 w 176"/>
              <a:gd name="T1" fmla="*/ 168 h 176"/>
              <a:gd name="T2" fmla="*/ 136 w 176"/>
              <a:gd name="T3" fmla="*/ 168 h 176"/>
              <a:gd name="T4" fmla="*/ 88 w 176"/>
              <a:gd name="T5" fmla="*/ 120 h 176"/>
              <a:gd name="T6" fmla="*/ 40 w 176"/>
              <a:gd name="T7" fmla="*/ 168 h 176"/>
              <a:gd name="T8" fmla="*/ 4 w 176"/>
              <a:gd name="T9" fmla="*/ 168 h 176"/>
              <a:gd name="T10" fmla="*/ 0 w 176"/>
              <a:gd name="T11" fmla="*/ 172 h 176"/>
              <a:gd name="T12" fmla="*/ 4 w 176"/>
              <a:gd name="T13" fmla="*/ 176 h 176"/>
              <a:gd name="T14" fmla="*/ 172 w 176"/>
              <a:gd name="T15" fmla="*/ 176 h 176"/>
              <a:gd name="T16" fmla="*/ 176 w 176"/>
              <a:gd name="T17" fmla="*/ 172 h 176"/>
              <a:gd name="T18" fmla="*/ 172 w 176"/>
              <a:gd name="T19" fmla="*/ 168 h 176"/>
              <a:gd name="T20" fmla="*/ 48 w 176"/>
              <a:gd name="T21" fmla="*/ 168 h 176"/>
              <a:gd name="T22" fmla="*/ 88 w 176"/>
              <a:gd name="T23" fmla="*/ 128 h 176"/>
              <a:gd name="T24" fmla="*/ 128 w 176"/>
              <a:gd name="T25" fmla="*/ 168 h 176"/>
              <a:gd name="T26" fmla="*/ 48 w 176"/>
              <a:gd name="T27" fmla="*/ 168 h 176"/>
              <a:gd name="T28" fmla="*/ 133 w 176"/>
              <a:gd name="T29" fmla="*/ 128 h 176"/>
              <a:gd name="T30" fmla="*/ 150 w 176"/>
              <a:gd name="T31" fmla="*/ 111 h 176"/>
              <a:gd name="T32" fmla="*/ 150 w 176"/>
              <a:gd name="T33" fmla="*/ 106 h 176"/>
              <a:gd name="T34" fmla="*/ 145 w 176"/>
              <a:gd name="T35" fmla="*/ 106 h 176"/>
              <a:gd name="T36" fmla="*/ 128 w 176"/>
              <a:gd name="T37" fmla="*/ 123 h 176"/>
              <a:gd name="T38" fmla="*/ 128 w 176"/>
              <a:gd name="T39" fmla="*/ 128 h 176"/>
              <a:gd name="T40" fmla="*/ 133 w 176"/>
              <a:gd name="T41" fmla="*/ 128 h 176"/>
              <a:gd name="T42" fmla="*/ 84 w 176"/>
              <a:gd name="T43" fmla="*/ 84 h 176"/>
              <a:gd name="T44" fmla="*/ 84 w 176"/>
              <a:gd name="T45" fmla="*/ 108 h 176"/>
              <a:gd name="T46" fmla="*/ 88 w 176"/>
              <a:gd name="T47" fmla="*/ 112 h 176"/>
              <a:gd name="T48" fmla="*/ 92 w 176"/>
              <a:gd name="T49" fmla="*/ 108 h 176"/>
              <a:gd name="T50" fmla="*/ 92 w 176"/>
              <a:gd name="T51" fmla="*/ 84 h 176"/>
              <a:gd name="T52" fmla="*/ 88 w 176"/>
              <a:gd name="T53" fmla="*/ 80 h 176"/>
              <a:gd name="T54" fmla="*/ 84 w 176"/>
              <a:gd name="T55" fmla="*/ 84 h 176"/>
              <a:gd name="T56" fmla="*/ 43 w 176"/>
              <a:gd name="T57" fmla="*/ 128 h 176"/>
              <a:gd name="T58" fmla="*/ 48 w 176"/>
              <a:gd name="T59" fmla="*/ 128 h 176"/>
              <a:gd name="T60" fmla="*/ 48 w 176"/>
              <a:gd name="T61" fmla="*/ 123 h 176"/>
              <a:gd name="T62" fmla="*/ 31 w 176"/>
              <a:gd name="T63" fmla="*/ 106 h 176"/>
              <a:gd name="T64" fmla="*/ 26 w 176"/>
              <a:gd name="T65" fmla="*/ 106 h 176"/>
              <a:gd name="T66" fmla="*/ 26 w 176"/>
              <a:gd name="T67" fmla="*/ 111 h 176"/>
              <a:gd name="T68" fmla="*/ 43 w 176"/>
              <a:gd name="T69" fmla="*/ 128 h 176"/>
              <a:gd name="T70" fmla="*/ 64 w 176"/>
              <a:gd name="T71" fmla="*/ 32 h 176"/>
              <a:gd name="T72" fmla="*/ 72 w 176"/>
              <a:gd name="T73" fmla="*/ 32 h 176"/>
              <a:gd name="T74" fmla="*/ 72 w 176"/>
              <a:gd name="T75" fmla="*/ 52 h 176"/>
              <a:gd name="T76" fmla="*/ 76 w 176"/>
              <a:gd name="T77" fmla="*/ 56 h 176"/>
              <a:gd name="T78" fmla="*/ 100 w 176"/>
              <a:gd name="T79" fmla="*/ 56 h 176"/>
              <a:gd name="T80" fmla="*/ 104 w 176"/>
              <a:gd name="T81" fmla="*/ 52 h 176"/>
              <a:gd name="T82" fmla="*/ 104 w 176"/>
              <a:gd name="T83" fmla="*/ 32 h 176"/>
              <a:gd name="T84" fmla="*/ 112 w 176"/>
              <a:gd name="T85" fmla="*/ 32 h 176"/>
              <a:gd name="T86" fmla="*/ 116 w 176"/>
              <a:gd name="T87" fmla="*/ 28 h 176"/>
              <a:gd name="T88" fmla="*/ 115 w 176"/>
              <a:gd name="T89" fmla="*/ 25 h 176"/>
              <a:gd name="T90" fmla="*/ 91 w 176"/>
              <a:gd name="T91" fmla="*/ 1 h 176"/>
              <a:gd name="T92" fmla="*/ 88 w 176"/>
              <a:gd name="T93" fmla="*/ 0 h 176"/>
              <a:gd name="T94" fmla="*/ 85 w 176"/>
              <a:gd name="T95" fmla="*/ 1 h 176"/>
              <a:gd name="T96" fmla="*/ 61 w 176"/>
              <a:gd name="T97" fmla="*/ 25 h 176"/>
              <a:gd name="T98" fmla="*/ 60 w 176"/>
              <a:gd name="T99" fmla="*/ 28 h 176"/>
              <a:gd name="T100" fmla="*/ 64 w 176"/>
              <a:gd name="T101" fmla="*/ 32 h 176"/>
              <a:gd name="T102" fmla="*/ 88 w 176"/>
              <a:gd name="T103" fmla="*/ 10 h 176"/>
              <a:gd name="T104" fmla="*/ 102 w 176"/>
              <a:gd name="T105" fmla="*/ 24 h 176"/>
              <a:gd name="T106" fmla="*/ 100 w 176"/>
              <a:gd name="T107" fmla="*/ 24 h 176"/>
              <a:gd name="T108" fmla="*/ 96 w 176"/>
              <a:gd name="T109" fmla="*/ 28 h 176"/>
              <a:gd name="T110" fmla="*/ 96 w 176"/>
              <a:gd name="T111" fmla="*/ 48 h 176"/>
              <a:gd name="T112" fmla="*/ 80 w 176"/>
              <a:gd name="T113" fmla="*/ 48 h 176"/>
              <a:gd name="T114" fmla="*/ 80 w 176"/>
              <a:gd name="T115" fmla="*/ 28 h 176"/>
              <a:gd name="T116" fmla="*/ 76 w 176"/>
              <a:gd name="T117" fmla="*/ 24 h 176"/>
              <a:gd name="T118" fmla="*/ 74 w 176"/>
              <a:gd name="T119" fmla="*/ 24 h 176"/>
              <a:gd name="T120" fmla="*/ 88 w 176"/>
              <a:gd name="T121" fmla="*/ 1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2" y="168"/>
                </a:moveTo>
                <a:cubicBezTo>
                  <a:pt x="136" y="168"/>
                  <a:pt x="136" y="168"/>
                  <a:pt x="136" y="168"/>
                </a:cubicBezTo>
                <a:cubicBezTo>
                  <a:pt x="136" y="141"/>
                  <a:pt x="115" y="120"/>
                  <a:pt x="88" y="120"/>
                </a:cubicBezTo>
                <a:cubicBezTo>
                  <a:pt x="61" y="120"/>
                  <a:pt x="40" y="141"/>
                  <a:pt x="40" y="168"/>
                </a:cubicBezTo>
                <a:cubicBezTo>
                  <a:pt x="4" y="168"/>
                  <a:pt x="4" y="168"/>
                  <a:pt x="4" y="168"/>
                </a:cubicBezTo>
                <a:cubicBezTo>
                  <a:pt x="2" y="168"/>
                  <a:pt x="0" y="170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170"/>
                  <a:pt x="174" y="168"/>
                  <a:pt x="172" y="168"/>
                </a:cubicBezTo>
                <a:moveTo>
                  <a:pt x="48" y="168"/>
                </a:moveTo>
                <a:cubicBezTo>
                  <a:pt x="48" y="146"/>
                  <a:pt x="66" y="128"/>
                  <a:pt x="88" y="128"/>
                </a:cubicBezTo>
                <a:cubicBezTo>
                  <a:pt x="110" y="128"/>
                  <a:pt x="128" y="146"/>
                  <a:pt x="128" y="168"/>
                </a:cubicBezTo>
                <a:lnTo>
                  <a:pt x="48" y="168"/>
                </a:lnTo>
                <a:close/>
                <a:moveTo>
                  <a:pt x="133" y="128"/>
                </a:moveTo>
                <a:cubicBezTo>
                  <a:pt x="150" y="111"/>
                  <a:pt x="150" y="111"/>
                  <a:pt x="150" y="111"/>
                </a:cubicBezTo>
                <a:cubicBezTo>
                  <a:pt x="152" y="110"/>
                  <a:pt x="152" y="107"/>
                  <a:pt x="150" y="106"/>
                </a:cubicBezTo>
                <a:cubicBezTo>
                  <a:pt x="149" y="104"/>
                  <a:pt x="146" y="104"/>
                  <a:pt x="145" y="106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6" y="124"/>
                  <a:pt x="126" y="127"/>
                  <a:pt x="128" y="128"/>
                </a:cubicBezTo>
                <a:cubicBezTo>
                  <a:pt x="129" y="130"/>
                  <a:pt x="132" y="130"/>
                  <a:pt x="133" y="128"/>
                </a:cubicBezTo>
                <a:moveTo>
                  <a:pt x="84" y="84"/>
                </a:moveTo>
                <a:cubicBezTo>
                  <a:pt x="84" y="108"/>
                  <a:pt x="84" y="108"/>
                  <a:pt x="84" y="108"/>
                </a:cubicBezTo>
                <a:cubicBezTo>
                  <a:pt x="84" y="110"/>
                  <a:pt x="86" y="112"/>
                  <a:pt x="88" y="112"/>
                </a:cubicBezTo>
                <a:cubicBezTo>
                  <a:pt x="90" y="112"/>
                  <a:pt x="92" y="110"/>
                  <a:pt x="92" y="108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82"/>
                  <a:pt x="90" y="80"/>
                  <a:pt x="88" y="80"/>
                </a:cubicBezTo>
                <a:cubicBezTo>
                  <a:pt x="86" y="80"/>
                  <a:pt x="84" y="82"/>
                  <a:pt x="84" y="84"/>
                </a:cubicBezTo>
                <a:moveTo>
                  <a:pt x="43" y="128"/>
                </a:moveTo>
                <a:cubicBezTo>
                  <a:pt x="44" y="130"/>
                  <a:pt x="47" y="130"/>
                  <a:pt x="48" y="128"/>
                </a:cubicBezTo>
                <a:cubicBezTo>
                  <a:pt x="50" y="127"/>
                  <a:pt x="50" y="124"/>
                  <a:pt x="48" y="123"/>
                </a:cubicBezTo>
                <a:cubicBezTo>
                  <a:pt x="31" y="106"/>
                  <a:pt x="31" y="106"/>
                  <a:pt x="31" y="106"/>
                </a:cubicBezTo>
                <a:cubicBezTo>
                  <a:pt x="30" y="104"/>
                  <a:pt x="27" y="104"/>
                  <a:pt x="26" y="106"/>
                </a:cubicBezTo>
                <a:cubicBezTo>
                  <a:pt x="24" y="107"/>
                  <a:pt x="24" y="110"/>
                  <a:pt x="26" y="111"/>
                </a:cubicBezTo>
                <a:lnTo>
                  <a:pt x="43" y="128"/>
                </a:lnTo>
                <a:close/>
                <a:moveTo>
                  <a:pt x="64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72" y="52"/>
                  <a:pt x="72" y="52"/>
                  <a:pt x="72" y="52"/>
                </a:cubicBezTo>
                <a:cubicBezTo>
                  <a:pt x="72" y="54"/>
                  <a:pt x="74" y="56"/>
                  <a:pt x="76" y="56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102" y="56"/>
                  <a:pt x="104" y="54"/>
                  <a:pt x="104" y="5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88" y="10"/>
                </a:moveTo>
                <a:cubicBezTo>
                  <a:pt x="102" y="24"/>
                  <a:pt x="102" y="24"/>
                  <a:pt x="10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98" y="24"/>
                  <a:pt x="96" y="26"/>
                  <a:pt x="96" y="28"/>
                </a:cubicBezTo>
                <a:cubicBezTo>
                  <a:pt x="96" y="48"/>
                  <a:pt x="96" y="48"/>
                  <a:pt x="96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28"/>
                  <a:pt x="80" y="28"/>
                  <a:pt x="80" y="28"/>
                </a:cubicBezTo>
                <a:cubicBezTo>
                  <a:pt x="80" y="26"/>
                  <a:pt x="78" y="24"/>
                  <a:pt x="76" y="24"/>
                </a:cubicBezTo>
                <a:cubicBezTo>
                  <a:pt x="74" y="24"/>
                  <a:pt x="74" y="24"/>
                  <a:pt x="74" y="24"/>
                </a:cubicBezTo>
                <a:lnTo>
                  <a:pt x="88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407"/>
          <p:cNvSpPr>
            <a:spLocks noEditPoints="1"/>
          </p:cNvSpPr>
          <p:nvPr/>
        </p:nvSpPr>
        <p:spPr bwMode="auto">
          <a:xfrm>
            <a:off x="3446662" y="3121986"/>
            <a:ext cx="334275" cy="334275"/>
          </a:xfrm>
          <a:custGeom>
            <a:avLst/>
            <a:gdLst>
              <a:gd name="T0" fmla="*/ 93 w 176"/>
              <a:gd name="T1" fmla="*/ 76 h 176"/>
              <a:gd name="T2" fmla="*/ 104 w 176"/>
              <a:gd name="T3" fmla="*/ 68 h 176"/>
              <a:gd name="T4" fmla="*/ 115 w 176"/>
              <a:gd name="T5" fmla="*/ 76 h 176"/>
              <a:gd name="T6" fmla="*/ 111 w 176"/>
              <a:gd name="T7" fmla="*/ 63 h 176"/>
              <a:gd name="T8" fmla="*/ 120 w 176"/>
              <a:gd name="T9" fmla="*/ 56 h 176"/>
              <a:gd name="T10" fmla="*/ 108 w 176"/>
              <a:gd name="T11" fmla="*/ 56 h 176"/>
              <a:gd name="T12" fmla="*/ 104 w 176"/>
              <a:gd name="T13" fmla="*/ 44 h 176"/>
              <a:gd name="T14" fmla="*/ 100 w 176"/>
              <a:gd name="T15" fmla="*/ 56 h 176"/>
              <a:gd name="T16" fmla="*/ 88 w 176"/>
              <a:gd name="T17" fmla="*/ 56 h 176"/>
              <a:gd name="T18" fmla="*/ 97 w 176"/>
              <a:gd name="T19" fmla="*/ 63 h 176"/>
              <a:gd name="T20" fmla="*/ 93 w 176"/>
              <a:gd name="T21" fmla="*/ 76 h 176"/>
              <a:gd name="T22" fmla="*/ 144 w 176"/>
              <a:gd name="T23" fmla="*/ 84 h 176"/>
              <a:gd name="T24" fmla="*/ 140 w 176"/>
              <a:gd name="T25" fmla="*/ 96 h 176"/>
              <a:gd name="T26" fmla="*/ 128 w 176"/>
              <a:gd name="T27" fmla="*/ 96 h 176"/>
              <a:gd name="T28" fmla="*/ 137 w 176"/>
              <a:gd name="T29" fmla="*/ 103 h 176"/>
              <a:gd name="T30" fmla="*/ 133 w 176"/>
              <a:gd name="T31" fmla="*/ 116 h 176"/>
              <a:gd name="T32" fmla="*/ 144 w 176"/>
              <a:gd name="T33" fmla="*/ 108 h 176"/>
              <a:gd name="T34" fmla="*/ 155 w 176"/>
              <a:gd name="T35" fmla="*/ 116 h 176"/>
              <a:gd name="T36" fmla="*/ 151 w 176"/>
              <a:gd name="T37" fmla="*/ 103 h 176"/>
              <a:gd name="T38" fmla="*/ 160 w 176"/>
              <a:gd name="T39" fmla="*/ 96 h 176"/>
              <a:gd name="T40" fmla="*/ 148 w 176"/>
              <a:gd name="T41" fmla="*/ 96 h 176"/>
              <a:gd name="T42" fmla="*/ 144 w 176"/>
              <a:gd name="T43" fmla="*/ 84 h 176"/>
              <a:gd name="T44" fmla="*/ 60 w 176"/>
              <a:gd name="T45" fmla="*/ 56 h 176"/>
              <a:gd name="T46" fmla="*/ 80 w 176"/>
              <a:gd name="T47" fmla="*/ 0 h 176"/>
              <a:gd name="T48" fmla="*/ 0 w 176"/>
              <a:gd name="T49" fmla="*/ 88 h 176"/>
              <a:gd name="T50" fmla="*/ 88 w 176"/>
              <a:gd name="T51" fmla="*/ 176 h 176"/>
              <a:gd name="T52" fmla="*/ 160 w 176"/>
              <a:gd name="T53" fmla="*/ 144 h 176"/>
              <a:gd name="T54" fmla="*/ 148 w 176"/>
              <a:gd name="T55" fmla="*/ 144 h 176"/>
              <a:gd name="T56" fmla="*/ 60 w 176"/>
              <a:gd name="T57" fmla="*/ 56 h 176"/>
              <a:gd name="T58" fmla="*/ 88 w 176"/>
              <a:gd name="T59" fmla="*/ 168 h 176"/>
              <a:gd name="T60" fmla="*/ 8 w 176"/>
              <a:gd name="T61" fmla="*/ 88 h 176"/>
              <a:gd name="T62" fmla="*/ 63 w 176"/>
              <a:gd name="T63" fmla="*/ 12 h 176"/>
              <a:gd name="T64" fmla="*/ 52 w 176"/>
              <a:gd name="T65" fmla="*/ 56 h 176"/>
              <a:gd name="T66" fmla="*/ 140 w 176"/>
              <a:gd name="T67" fmla="*/ 152 h 176"/>
              <a:gd name="T68" fmla="*/ 88 w 176"/>
              <a:gd name="T69" fmla="*/ 168 h 176"/>
              <a:gd name="T70" fmla="*/ 176 w 176"/>
              <a:gd name="T71" fmla="*/ 16 h 176"/>
              <a:gd name="T72" fmla="*/ 160 w 176"/>
              <a:gd name="T73" fmla="*/ 16 h 176"/>
              <a:gd name="T74" fmla="*/ 154 w 176"/>
              <a:gd name="T75" fmla="*/ 0 h 176"/>
              <a:gd name="T76" fmla="*/ 148 w 176"/>
              <a:gd name="T77" fmla="*/ 16 h 176"/>
              <a:gd name="T78" fmla="*/ 132 w 176"/>
              <a:gd name="T79" fmla="*/ 16 h 176"/>
              <a:gd name="T80" fmla="*/ 145 w 176"/>
              <a:gd name="T81" fmla="*/ 26 h 176"/>
              <a:gd name="T82" fmla="*/ 139 w 176"/>
              <a:gd name="T83" fmla="*/ 44 h 176"/>
              <a:gd name="T84" fmla="*/ 154 w 176"/>
              <a:gd name="T85" fmla="*/ 33 h 176"/>
              <a:gd name="T86" fmla="*/ 169 w 176"/>
              <a:gd name="T87" fmla="*/ 44 h 176"/>
              <a:gd name="T88" fmla="*/ 163 w 176"/>
              <a:gd name="T89" fmla="*/ 26 h 176"/>
              <a:gd name="T90" fmla="*/ 176 w 176"/>
              <a:gd name="T9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93" y="76"/>
                </a:moveTo>
                <a:cubicBezTo>
                  <a:pt x="104" y="68"/>
                  <a:pt x="104" y="68"/>
                  <a:pt x="104" y="68"/>
                </a:cubicBezTo>
                <a:cubicBezTo>
                  <a:pt x="115" y="76"/>
                  <a:pt x="115" y="76"/>
                  <a:pt x="115" y="76"/>
                </a:cubicBezTo>
                <a:cubicBezTo>
                  <a:pt x="111" y="63"/>
                  <a:pt x="111" y="63"/>
                  <a:pt x="111" y="63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7" y="63"/>
                  <a:pt x="97" y="63"/>
                  <a:pt x="97" y="63"/>
                </a:cubicBezTo>
                <a:lnTo>
                  <a:pt x="93" y="76"/>
                </a:lnTo>
                <a:close/>
                <a:moveTo>
                  <a:pt x="144" y="84"/>
                </a:moveTo>
                <a:cubicBezTo>
                  <a:pt x="140" y="96"/>
                  <a:pt x="140" y="96"/>
                  <a:pt x="140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37" y="103"/>
                  <a:pt x="137" y="103"/>
                  <a:pt x="137" y="103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51" y="103"/>
                  <a:pt x="151" y="103"/>
                  <a:pt x="151" y="103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48" y="96"/>
                  <a:pt x="148" y="96"/>
                  <a:pt x="148" y="96"/>
                </a:cubicBezTo>
                <a:lnTo>
                  <a:pt x="144" y="84"/>
                </a:lnTo>
                <a:close/>
                <a:moveTo>
                  <a:pt x="60" y="56"/>
                </a:moveTo>
                <a:cubicBezTo>
                  <a:pt x="60" y="35"/>
                  <a:pt x="67" y="15"/>
                  <a:pt x="80" y="0"/>
                </a:cubicBezTo>
                <a:cubicBezTo>
                  <a:pt x="35" y="4"/>
                  <a:pt x="0" y="42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16" y="176"/>
                  <a:pt x="144" y="163"/>
                  <a:pt x="160" y="144"/>
                </a:cubicBezTo>
                <a:cubicBezTo>
                  <a:pt x="157" y="144"/>
                  <a:pt x="151" y="144"/>
                  <a:pt x="148" y="144"/>
                </a:cubicBezTo>
                <a:cubicBezTo>
                  <a:pt x="99" y="144"/>
                  <a:pt x="60" y="104"/>
                  <a:pt x="60" y="56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52"/>
                  <a:pt x="31" y="22"/>
                  <a:pt x="63" y="12"/>
                </a:cubicBezTo>
                <a:cubicBezTo>
                  <a:pt x="56" y="25"/>
                  <a:pt x="52" y="40"/>
                  <a:pt x="52" y="56"/>
                </a:cubicBezTo>
                <a:cubicBezTo>
                  <a:pt x="52" y="106"/>
                  <a:pt x="91" y="147"/>
                  <a:pt x="140" y="152"/>
                </a:cubicBezTo>
                <a:cubicBezTo>
                  <a:pt x="125" y="162"/>
                  <a:pt x="106" y="168"/>
                  <a:pt x="88" y="168"/>
                </a:cubicBezTo>
                <a:moveTo>
                  <a:pt x="176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54" y="0"/>
                  <a:pt x="154" y="0"/>
                  <a:pt x="154" y="0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32" y="16"/>
                  <a:pt x="132" y="16"/>
                  <a:pt x="132" y="16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69" y="44"/>
                  <a:pt x="169" y="44"/>
                  <a:pt x="169" y="44"/>
                </a:cubicBezTo>
                <a:cubicBezTo>
                  <a:pt x="163" y="26"/>
                  <a:pt x="163" y="26"/>
                  <a:pt x="163" y="26"/>
                </a:cubicBezTo>
                <a:lnTo>
                  <a:pt x="176" y="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408"/>
          <p:cNvSpPr>
            <a:spLocks noEditPoints="1"/>
          </p:cNvSpPr>
          <p:nvPr/>
        </p:nvSpPr>
        <p:spPr bwMode="auto">
          <a:xfrm>
            <a:off x="4086003" y="3121986"/>
            <a:ext cx="334275" cy="334275"/>
          </a:xfrm>
          <a:custGeom>
            <a:avLst/>
            <a:gdLst>
              <a:gd name="T0" fmla="*/ 136 w 176"/>
              <a:gd name="T1" fmla="*/ 72 h 176"/>
              <a:gd name="T2" fmla="*/ 120 w 176"/>
              <a:gd name="T3" fmla="*/ 88 h 176"/>
              <a:gd name="T4" fmla="*/ 136 w 176"/>
              <a:gd name="T5" fmla="*/ 104 h 176"/>
              <a:gd name="T6" fmla="*/ 152 w 176"/>
              <a:gd name="T7" fmla="*/ 88 h 176"/>
              <a:gd name="T8" fmla="*/ 136 w 176"/>
              <a:gd name="T9" fmla="*/ 72 h 176"/>
              <a:gd name="T10" fmla="*/ 136 w 176"/>
              <a:gd name="T11" fmla="*/ 96 h 176"/>
              <a:gd name="T12" fmla="*/ 128 w 176"/>
              <a:gd name="T13" fmla="*/ 88 h 176"/>
              <a:gd name="T14" fmla="*/ 136 w 176"/>
              <a:gd name="T15" fmla="*/ 80 h 176"/>
              <a:gd name="T16" fmla="*/ 144 w 176"/>
              <a:gd name="T17" fmla="*/ 88 h 176"/>
              <a:gd name="T18" fmla="*/ 136 w 176"/>
              <a:gd name="T19" fmla="*/ 96 h 176"/>
              <a:gd name="T20" fmla="*/ 116 w 176"/>
              <a:gd name="T21" fmla="*/ 136 h 176"/>
              <a:gd name="T22" fmla="*/ 112 w 176"/>
              <a:gd name="T23" fmla="*/ 140 h 176"/>
              <a:gd name="T24" fmla="*/ 116 w 176"/>
              <a:gd name="T25" fmla="*/ 144 h 176"/>
              <a:gd name="T26" fmla="*/ 120 w 176"/>
              <a:gd name="T27" fmla="*/ 140 h 176"/>
              <a:gd name="T28" fmla="*/ 116 w 176"/>
              <a:gd name="T29" fmla="*/ 136 h 176"/>
              <a:gd name="T30" fmla="*/ 40 w 176"/>
              <a:gd name="T31" fmla="*/ 96 h 176"/>
              <a:gd name="T32" fmla="*/ 32 w 176"/>
              <a:gd name="T33" fmla="*/ 104 h 176"/>
              <a:gd name="T34" fmla="*/ 40 w 176"/>
              <a:gd name="T35" fmla="*/ 112 h 176"/>
              <a:gd name="T36" fmla="*/ 48 w 176"/>
              <a:gd name="T37" fmla="*/ 104 h 176"/>
              <a:gd name="T38" fmla="*/ 40 w 176"/>
              <a:gd name="T39" fmla="*/ 96 h 176"/>
              <a:gd name="T40" fmla="*/ 76 w 176"/>
              <a:gd name="T41" fmla="*/ 112 h 176"/>
              <a:gd name="T42" fmla="*/ 64 w 176"/>
              <a:gd name="T43" fmla="*/ 124 h 176"/>
              <a:gd name="T44" fmla="*/ 76 w 176"/>
              <a:gd name="T45" fmla="*/ 136 h 176"/>
              <a:gd name="T46" fmla="*/ 88 w 176"/>
              <a:gd name="T47" fmla="*/ 124 h 176"/>
              <a:gd name="T48" fmla="*/ 76 w 176"/>
              <a:gd name="T49" fmla="*/ 112 h 176"/>
              <a:gd name="T50" fmla="*/ 76 w 176"/>
              <a:gd name="T51" fmla="*/ 128 h 176"/>
              <a:gd name="T52" fmla="*/ 72 w 176"/>
              <a:gd name="T53" fmla="*/ 124 h 176"/>
              <a:gd name="T54" fmla="*/ 76 w 176"/>
              <a:gd name="T55" fmla="*/ 120 h 176"/>
              <a:gd name="T56" fmla="*/ 80 w 176"/>
              <a:gd name="T57" fmla="*/ 124 h 176"/>
              <a:gd name="T58" fmla="*/ 76 w 176"/>
              <a:gd name="T59" fmla="*/ 128 h 176"/>
              <a:gd name="T60" fmla="*/ 100 w 176"/>
              <a:gd name="T61" fmla="*/ 88 h 176"/>
              <a:gd name="T62" fmla="*/ 96 w 176"/>
              <a:gd name="T63" fmla="*/ 92 h 176"/>
              <a:gd name="T64" fmla="*/ 100 w 176"/>
              <a:gd name="T65" fmla="*/ 96 h 176"/>
              <a:gd name="T66" fmla="*/ 104 w 176"/>
              <a:gd name="T67" fmla="*/ 92 h 176"/>
              <a:gd name="T68" fmla="*/ 100 w 176"/>
              <a:gd name="T69" fmla="*/ 88 h 176"/>
              <a:gd name="T70" fmla="*/ 88 w 176"/>
              <a:gd name="T71" fmla="*/ 0 h 176"/>
              <a:gd name="T72" fmla="*/ 0 w 176"/>
              <a:gd name="T73" fmla="*/ 88 h 176"/>
              <a:gd name="T74" fmla="*/ 88 w 176"/>
              <a:gd name="T75" fmla="*/ 176 h 176"/>
              <a:gd name="T76" fmla="*/ 176 w 176"/>
              <a:gd name="T77" fmla="*/ 88 h 176"/>
              <a:gd name="T78" fmla="*/ 88 w 176"/>
              <a:gd name="T79" fmla="*/ 0 h 176"/>
              <a:gd name="T80" fmla="*/ 88 w 176"/>
              <a:gd name="T81" fmla="*/ 168 h 176"/>
              <a:gd name="T82" fmla="*/ 8 w 176"/>
              <a:gd name="T83" fmla="*/ 88 h 176"/>
              <a:gd name="T84" fmla="*/ 88 w 176"/>
              <a:gd name="T85" fmla="*/ 8 h 176"/>
              <a:gd name="T86" fmla="*/ 168 w 176"/>
              <a:gd name="T87" fmla="*/ 88 h 176"/>
              <a:gd name="T88" fmla="*/ 88 w 176"/>
              <a:gd name="T89" fmla="*/ 168 h 176"/>
              <a:gd name="T90" fmla="*/ 64 w 176"/>
              <a:gd name="T91" fmla="*/ 32 h 176"/>
              <a:gd name="T92" fmla="*/ 40 w 176"/>
              <a:gd name="T93" fmla="*/ 56 h 176"/>
              <a:gd name="T94" fmla="*/ 64 w 176"/>
              <a:gd name="T95" fmla="*/ 80 h 176"/>
              <a:gd name="T96" fmla="*/ 88 w 176"/>
              <a:gd name="T97" fmla="*/ 56 h 176"/>
              <a:gd name="T98" fmla="*/ 64 w 176"/>
              <a:gd name="T99" fmla="*/ 32 h 176"/>
              <a:gd name="T100" fmla="*/ 64 w 176"/>
              <a:gd name="T101" fmla="*/ 72 h 176"/>
              <a:gd name="T102" fmla="*/ 48 w 176"/>
              <a:gd name="T103" fmla="*/ 56 h 176"/>
              <a:gd name="T104" fmla="*/ 64 w 176"/>
              <a:gd name="T105" fmla="*/ 40 h 176"/>
              <a:gd name="T106" fmla="*/ 80 w 176"/>
              <a:gd name="T107" fmla="*/ 56 h 176"/>
              <a:gd name="T108" fmla="*/ 64 w 176"/>
              <a:gd name="T109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136" y="72"/>
                </a:moveTo>
                <a:cubicBezTo>
                  <a:pt x="127" y="72"/>
                  <a:pt x="120" y="79"/>
                  <a:pt x="120" y="88"/>
                </a:cubicBezTo>
                <a:cubicBezTo>
                  <a:pt x="120" y="97"/>
                  <a:pt x="127" y="104"/>
                  <a:pt x="136" y="104"/>
                </a:cubicBezTo>
                <a:cubicBezTo>
                  <a:pt x="145" y="104"/>
                  <a:pt x="152" y="97"/>
                  <a:pt x="152" y="88"/>
                </a:cubicBezTo>
                <a:cubicBezTo>
                  <a:pt x="152" y="79"/>
                  <a:pt x="145" y="72"/>
                  <a:pt x="136" y="72"/>
                </a:cubicBezTo>
                <a:moveTo>
                  <a:pt x="136" y="96"/>
                </a:moveTo>
                <a:cubicBezTo>
                  <a:pt x="132" y="96"/>
                  <a:pt x="128" y="92"/>
                  <a:pt x="128" y="88"/>
                </a:cubicBezTo>
                <a:cubicBezTo>
                  <a:pt x="128" y="84"/>
                  <a:pt x="132" y="80"/>
                  <a:pt x="136" y="80"/>
                </a:cubicBezTo>
                <a:cubicBezTo>
                  <a:pt x="140" y="80"/>
                  <a:pt x="144" y="84"/>
                  <a:pt x="144" y="88"/>
                </a:cubicBezTo>
                <a:cubicBezTo>
                  <a:pt x="144" y="92"/>
                  <a:pt x="140" y="96"/>
                  <a:pt x="136" y="96"/>
                </a:cubicBezTo>
                <a:moveTo>
                  <a:pt x="116" y="136"/>
                </a:moveTo>
                <a:cubicBezTo>
                  <a:pt x="114" y="136"/>
                  <a:pt x="112" y="138"/>
                  <a:pt x="112" y="140"/>
                </a:cubicBezTo>
                <a:cubicBezTo>
                  <a:pt x="112" y="142"/>
                  <a:pt x="114" y="144"/>
                  <a:pt x="116" y="144"/>
                </a:cubicBezTo>
                <a:cubicBezTo>
                  <a:pt x="118" y="144"/>
                  <a:pt x="120" y="142"/>
                  <a:pt x="120" y="140"/>
                </a:cubicBezTo>
                <a:cubicBezTo>
                  <a:pt x="120" y="138"/>
                  <a:pt x="118" y="136"/>
                  <a:pt x="116" y="136"/>
                </a:cubicBezTo>
                <a:moveTo>
                  <a:pt x="40" y="96"/>
                </a:moveTo>
                <a:cubicBezTo>
                  <a:pt x="36" y="96"/>
                  <a:pt x="32" y="100"/>
                  <a:pt x="32" y="104"/>
                </a:cubicBezTo>
                <a:cubicBezTo>
                  <a:pt x="32" y="108"/>
                  <a:pt x="36" y="112"/>
                  <a:pt x="40" y="112"/>
                </a:cubicBezTo>
                <a:cubicBezTo>
                  <a:pt x="44" y="112"/>
                  <a:pt x="48" y="108"/>
                  <a:pt x="48" y="104"/>
                </a:cubicBezTo>
                <a:cubicBezTo>
                  <a:pt x="48" y="100"/>
                  <a:pt x="44" y="96"/>
                  <a:pt x="40" y="96"/>
                </a:cubicBezTo>
                <a:moveTo>
                  <a:pt x="76" y="112"/>
                </a:moveTo>
                <a:cubicBezTo>
                  <a:pt x="69" y="112"/>
                  <a:pt x="64" y="117"/>
                  <a:pt x="64" y="124"/>
                </a:cubicBezTo>
                <a:cubicBezTo>
                  <a:pt x="64" y="131"/>
                  <a:pt x="69" y="136"/>
                  <a:pt x="76" y="136"/>
                </a:cubicBezTo>
                <a:cubicBezTo>
                  <a:pt x="83" y="136"/>
                  <a:pt x="88" y="131"/>
                  <a:pt x="88" y="124"/>
                </a:cubicBezTo>
                <a:cubicBezTo>
                  <a:pt x="88" y="117"/>
                  <a:pt x="83" y="112"/>
                  <a:pt x="76" y="112"/>
                </a:cubicBezTo>
                <a:moveTo>
                  <a:pt x="76" y="128"/>
                </a:moveTo>
                <a:cubicBezTo>
                  <a:pt x="74" y="128"/>
                  <a:pt x="72" y="126"/>
                  <a:pt x="72" y="124"/>
                </a:cubicBezTo>
                <a:cubicBezTo>
                  <a:pt x="72" y="122"/>
                  <a:pt x="74" y="120"/>
                  <a:pt x="76" y="120"/>
                </a:cubicBezTo>
                <a:cubicBezTo>
                  <a:pt x="78" y="120"/>
                  <a:pt x="80" y="122"/>
                  <a:pt x="80" y="124"/>
                </a:cubicBezTo>
                <a:cubicBezTo>
                  <a:pt x="80" y="126"/>
                  <a:pt x="78" y="128"/>
                  <a:pt x="76" y="128"/>
                </a:cubicBezTo>
                <a:moveTo>
                  <a:pt x="100" y="88"/>
                </a:moveTo>
                <a:cubicBezTo>
                  <a:pt x="98" y="88"/>
                  <a:pt x="96" y="90"/>
                  <a:pt x="96" y="92"/>
                </a:cubicBezTo>
                <a:cubicBezTo>
                  <a:pt x="96" y="94"/>
                  <a:pt x="98" y="96"/>
                  <a:pt x="100" y="96"/>
                </a:cubicBezTo>
                <a:cubicBezTo>
                  <a:pt x="102" y="96"/>
                  <a:pt x="104" y="94"/>
                  <a:pt x="104" y="92"/>
                </a:cubicBezTo>
                <a:cubicBezTo>
                  <a:pt x="104" y="90"/>
                  <a:pt x="102" y="88"/>
                  <a:pt x="100" y="88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64" y="32"/>
                </a:moveTo>
                <a:cubicBezTo>
                  <a:pt x="51" y="32"/>
                  <a:pt x="40" y="43"/>
                  <a:pt x="40" y="56"/>
                </a:cubicBezTo>
                <a:cubicBezTo>
                  <a:pt x="40" y="69"/>
                  <a:pt x="51" y="80"/>
                  <a:pt x="64" y="80"/>
                </a:cubicBezTo>
                <a:cubicBezTo>
                  <a:pt x="77" y="80"/>
                  <a:pt x="88" y="69"/>
                  <a:pt x="88" y="56"/>
                </a:cubicBezTo>
                <a:cubicBezTo>
                  <a:pt x="88" y="43"/>
                  <a:pt x="77" y="32"/>
                  <a:pt x="64" y="32"/>
                </a:cubicBezTo>
                <a:moveTo>
                  <a:pt x="64" y="72"/>
                </a:moveTo>
                <a:cubicBezTo>
                  <a:pt x="55" y="72"/>
                  <a:pt x="48" y="65"/>
                  <a:pt x="48" y="56"/>
                </a:cubicBezTo>
                <a:cubicBezTo>
                  <a:pt x="48" y="47"/>
                  <a:pt x="55" y="40"/>
                  <a:pt x="64" y="40"/>
                </a:cubicBezTo>
                <a:cubicBezTo>
                  <a:pt x="73" y="40"/>
                  <a:pt x="80" y="47"/>
                  <a:pt x="80" y="56"/>
                </a:cubicBezTo>
                <a:cubicBezTo>
                  <a:pt x="80" y="65"/>
                  <a:pt x="73" y="72"/>
                  <a:pt x="64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409"/>
          <p:cNvSpPr>
            <a:spLocks noEditPoints="1"/>
          </p:cNvSpPr>
          <p:nvPr/>
        </p:nvSpPr>
        <p:spPr bwMode="auto">
          <a:xfrm>
            <a:off x="4720476" y="3167421"/>
            <a:ext cx="344011" cy="243404"/>
          </a:xfrm>
          <a:custGeom>
            <a:avLst/>
            <a:gdLst>
              <a:gd name="T0" fmla="*/ 177 w 181"/>
              <a:gd name="T1" fmla="*/ 38 h 128"/>
              <a:gd name="T2" fmla="*/ 145 w 181"/>
              <a:gd name="T3" fmla="*/ 18 h 128"/>
              <a:gd name="T4" fmla="*/ 152 w 181"/>
              <a:gd name="T5" fmla="*/ 27 h 128"/>
              <a:gd name="T6" fmla="*/ 170 w 181"/>
              <a:gd name="T7" fmla="*/ 40 h 128"/>
              <a:gd name="T8" fmla="*/ 167 w 181"/>
              <a:gd name="T9" fmla="*/ 51 h 128"/>
              <a:gd name="T10" fmla="*/ 154 w 181"/>
              <a:gd name="T11" fmla="*/ 65 h 128"/>
              <a:gd name="T12" fmla="*/ 154 w 181"/>
              <a:gd name="T13" fmla="*/ 64 h 128"/>
              <a:gd name="T14" fmla="*/ 90 w 181"/>
              <a:gd name="T15" fmla="*/ 0 h 128"/>
              <a:gd name="T16" fmla="*/ 26 w 181"/>
              <a:gd name="T17" fmla="*/ 64 h 128"/>
              <a:gd name="T18" fmla="*/ 33 w 181"/>
              <a:gd name="T19" fmla="*/ 94 h 128"/>
              <a:gd name="T20" fmla="*/ 10 w 181"/>
              <a:gd name="T21" fmla="*/ 80 h 128"/>
              <a:gd name="T22" fmla="*/ 13 w 181"/>
              <a:gd name="T23" fmla="*/ 69 h 128"/>
              <a:gd name="T24" fmla="*/ 18 w 181"/>
              <a:gd name="T25" fmla="*/ 62 h 128"/>
              <a:gd name="T26" fmla="*/ 19 w 181"/>
              <a:gd name="T27" fmla="*/ 50 h 128"/>
              <a:gd name="T28" fmla="*/ 3 w 181"/>
              <a:gd name="T29" fmla="*/ 82 h 128"/>
              <a:gd name="T30" fmla="*/ 39 w 181"/>
              <a:gd name="T31" fmla="*/ 103 h 128"/>
              <a:gd name="T32" fmla="*/ 90 w 181"/>
              <a:gd name="T33" fmla="*/ 128 h 128"/>
              <a:gd name="T34" fmla="*/ 153 w 181"/>
              <a:gd name="T35" fmla="*/ 76 h 128"/>
              <a:gd name="T36" fmla="*/ 177 w 181"/>
              <a:gd name="T37" fmla="*/ 38 h 128"/>
              <a:gd name="T38" fmla="*/ 90 w 181"/>
              <a:gd name="T39" fmla="*/ 120 h 128"/>
              <a:gd name="T40" fmla="*/ 51 w 181"/>
              <a:gd name="T41" fmla="*/ 104 h 128"/>
              <a:gd name="T42" fmla="*/ 55 w 181"/>
              <a:gd name="T43" fmla="*/ 104 h 128"/>
              <a:gd name="T44" fmla="*/ 101 w 181"/>
              <a:gd name="T45" fmla="*/ 98 h 128"/>
              <a:gd name="T46" fmla="*/ 143 w 181"/>
              <a:gd name="T47" fmla="*/ 81 h 128"/>
              <a:gd name="T48" fmla="*/ 90 w 181"/>
              <a:gd name="T49" fmla="*/ 120 h 128"/>
              <a:gd name="T50" fmla="*/ 146 w 181"/>
              <a:gd name="T51" fmla="*/ 71 h 128"/>
              <a:gd name="T52" fmla="*/ 99 w 181"/>
              <a:gd name="T53" fmla="*/ 90 h 128"/>
              <a:gd name="T54" fmla="*/ 55 w 181"/>
              <a:gd name="T55" fmla="*/ 96 h 128"/>
              <a:gd name="T56" fmla="*/ 44 w 181"/>
              <a:gd name="T57" fmla="*/ 95 h 128"/>
              <a:gd name="T58" fmla="*/ 34 w 181"/>
              <a:gd name="T59" fmla="*/ 64 h 128"/>
              <a:gd name="T60" fmla="*/ 90 w 181"/>
              <a:gd name="T61" fmla="*/ 8 h 128"/>
              <a:gd name="T62" fmla="*/ 146 w 181"/>
              <a:gd name="T63" fmla="*/ 64 h 128"/>
              <a:gd name="T64" fmla="*/ 146 w 181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1" h="128">
                <a:moveTo>
                  <a:pt x="177" y="38"/>
                </a:moveTo>
                <a:cubicBezTo>
                  <a:pt x="174" y="27"/>
                  <a:pt x="162" y="20"/>
                  <a:pt x="145" y="18"/>
                </a:cubicBezTo>
                <a:cubicBezTo>
                  <a:pt x="148" y="21"/>
                  <a:pt x="150" y="24"/>
                  <a:pt x="152" y="27"/>
                </a:cubicBezTo>
                <a:cubicBezTo>
                  <a:pt x="162" y="30"/>
                  <a:pt x="168" y="34"/>
                  <a:pt x="170" y="40"/>
                </a:cubicBezTo>
                <a:cubicBezTo>
                  <a:pt x="171" y="43"/>
                  <a:pt x="170" y="47"/>
                  <a:pt x="167" y="51"/>
                </a:cubicBezTo>
                <a:cubicBezTo>
                  <a:pt x="165" y="55"/>
                  <a:pt x="160" y="60"/>
                  <a:pt x="154" y="65"/>
                </a:cubicBezTo>
                <a:cubicBezTo>
                  <a:pt x="154" y="65"/>
                  <a:pt x="154" y="64"/>
                  <a:pt x="154" y="64"/>
                </a:cubicBezTo>
                <a:cubicBezTo>
                  <a:pt x="154" y="29"/>
                  <a:pt x="125" y="0"/>
                  <a:pt x="90" y="0"/>
                </a:cubicBezTo>
                <a:cubicBezTo>
                  <a:pt x="55" y="0"/>
                  <a:pt x="26" y="29"/>
                  <a:pt x="26" y="64"/>
                </a:cubicBezTo>
                <a:cubicBezTo>
                  <a:pt x="26" y="75"/>
                  <a:pt x="29" y="85"/>
                  <a:pt x="33" y="94"/>
                </a:cubicBezTo>
                <a:cubicBezTo>
                  <a:pt x="21" y="91"/>
                  <a:pt x="12" y="86"/>
                  <a:pt x="10" y="80"/>
                </a:cubicBezTo>
                <a:cubicBezTo>
                  <a:pt x="9" y="77"/>
                  <a:pt x="10" y="73"/>
                  <a:pt x="13" y="69"/>
                </a:cubicBezTo>
                <a:cubicBezTo>
                  <a:pt x="14" y="67"/>
                  <a:pt x="16" y="65"/>
                  <a:pt x="18" y="62"/>
                </a:cubicBezTo>
                <a:cubicBezTo>
                  <a:pt x="18" y="58"/>
                  <a:pt x="19" y="54"/>
                  <a:pt x="19" y="50"/>
                </a:cubicBezTo>
                <a:cubicBezTo>
                  <a:pt x="6" y="61"/>
                  <a:pt x="0" y="72"/>
                  <a:pt x="3" y="82"/>
                </a:cubicBezTo>
                <a:cubicBezTo>
                  <a:pt x="6" y="93"/>
                  <a:pt x="20" y="101"/>
                  <a:pt x="39" y="103"/>
                </a:cubicBezTo>
                <a:cubicBezTo>
                  <a:pt x="51" y="118"/>
                  <a:pt x="69" y="128"/>
                  <a:pt x="90" y="128"/>
                </a:cubicBezTo>
                <a:cubicBezTo>
                  <a:pt x="121" y="128"/>
                  <a:pt x="147" y="105"/>
                  <a:pt x="153" y="76"/>
                </a:cubicBezTo>
                <a:cubicBezTo>
                  <a:pt x="171" y="64"/>
                  <a:pt x="181" y="50"/>
                  <a:pt x="177" y="38"/>
                </a:cubicBezTo>
                <a:moveTo>
                  <a:pt x="90" y="120"/>
                </a:moveTo>
                <a:cubicBezTo>
                  <a:pt x="75" y="120"/>
                  <a:pt x="61" y="114"/>
                  <a:pt x="51" y="104"/>
                </a:cubicBezTo>
                <a:cubicBezTo>
                  <a:pt x="52" y="104"/>
                  <a:pt x="53" y="104"/>
                  <a:pt x="55" y="104"/>
                </a:cubicBezTo>
                <a:cubicBezTo>
                  <a:pt x="69" y="104"/>
                  <a:pt x="84" y="102"/>
                  <a:pt x="101" y="98"/>
                </a:cubicBezTo>
                <a:cubicBezTo>
                  <a:pt x="117" y="94"/>
                  <a:pt x="131" y="88"/>
                  <a:pt x="143" y="81"/>
                </a:cubicBezTo>
                <a:cubicBezTo>
                  <a:pt x="136" y="104"/>
                  <a:pt x="115" y="120"/>
                  <a:pt x="90" y="120"/>
                </a:cubicBezTo>
                <a:moveTo>
                  <a:pt x="146" y="71"/>
                </a:moveTo>
                <a:cubicBezTo>
                  <a:pt x="134" y="78"/>
                  <a:pt x="118" y="85"/>
                  <a:pt x="99" y="90"/>
                </a:cubicBezTo>
                <a:cubicBezTo>
                  <a:pt x="84" y="94"/>
                  <a:pt x="69" y="96"/>
                  <a:pt x="55" y="96"/>
                </a:cubicBezTo>
                <a:cubicBezTo>
                  <a:pt x="51" y="96"/>
                  <a:pt x="47" y="96"/>
                  <a:pt x="44" y="95"/>
                </a:cubicBezTo>
                <a:cubicBezTo>
                  <a:pt x="38" y="86"/>
                  <a:pt x="34" y="76"/>
                  <a:pt x="34" y="64"/>
                </a:cubicBezTo>
                <a:cubicBezTo>
                  <a:pt x="34" y="33"/>
                  <a:pt x="59" y="8"/>
                  <a:pt x="90" y="8"/>
                </a:cubicBezTo>
                <a:cubicBezTo>
                  <a:pt x="121" y="8"/>
                  <a:pt x="146" y="33"/>
                  <a:pt x="146" y="64"/>
                </a:cubicBezTo>
                <a:cubicBezTo>
                  <a:pt x="146" y="66"/>
                  <a:pt x="146" y="69"/>
                  <a:pt x="146" y="7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410"/>
          <p:cNvSpPr>
            <a:spLocks noEditPoints="1"/>
          </p:cNvSpPr>
          <p:nvPr/>
        </p:nvSpPr>
        <p:spPr bwMode="auto">
          <a:xfrm>
            <a:off x="5408498" y="3121986"/>
            <a:ext cx="243404" cy="334275"/>
          </a:xfrm>
          <a:custGeom>
            <a:avLst/>
            <a:gdLst>
              <a:gd name="T0" fmla="*/ 64 w 128"/>
              <a:gd name="T1" fmla="*/ 152 h 176"/>
              <a:gd name="T2" fmla="*/ 24 w 128"/>
              <a:gd name="T3" fmla="*/ 112 h 176"/>
              <a:gd name="T4" fmla="*/ 20 w 128"/>
              <a:gd name="T5" fmla="*/ 108 h 176"/>
              <a:gd name="T6" fmla="*/ 16 w 128"/>
              <a:gd name="T7" fmla="*/ 112 h 176"/>
              <a:gd name="T8" fmla="*/ 64 w 128"/>
              <a:gd name="T9" fmla="*/ 160 h 176"/>
              <a:gd name="T10" fmla="*/ 68 w 128"/>
              <a:gd name="T11" fmla="*/ 156 h 176"/>
              <a:gd name="T12" fmla="*/ 64 w 128"/>
              <a:gd name="T13" fmla="*/ 152 h 176"/>
              <a:gd name="T14" fmla="*/ 64 w 128"/>
              <a:gd name="T15" fmla="*/ 0 h 176"/>
              <a:gd name="T16" fmla="*/ 0 w 128"/>
              <a:gd name="T17" fmla="*/ 112 h 176"/>
              <a:gd name="T18" fmla="*/ 64 w 128"/>
              <a:gd name="T19" fmla="*/ 176 h 176"/>
              <a:gd name="T20" fmla="*/ 128 w 128"/>
              <a:gd name="T21" fmla="*/ 112 h 176"/>
              <a:gd name="T22" fmla="*/ 64 w 128"/>
              <a:gd name="T23" fmla="*/ 0 h 176"/>
              <a:gd name="T24" fmla="*/ 64 w 128"/>
              <a:gd name="T25" fmla="*/ 168 h 176"/>
              <a:gd name="T26" fmla="*/ 8 w 128"/>
              <a:gd name="T27" fmla="*/ 110 h 176"/>
              <a:gd name="T28" fmla="*/ 64 w 128"/>
              <a:gd name="T29" fmla="*/ 9 h 176"/>
              <a:gd name="T30" fmla="*/ 120 w 128"/>
              <a:gd name="T31" fmla="*/ 110 h 176"/>
              <a:gd name="T32" fmla="*/ 64 w 128"/>
              <a:gd name="T3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76">
                <a:moveTo>
                  <a:pt x="64" y="152"/>
                </a:moveTo>
                <a:cubicBezTo>
                  <a:pt x="42" y="152"/>
                  <a:pt x="24" y="134"/>
                  <a:pt x="24" y="112"/>
                </a:cubicBezTo>
                <a:cubicBezTo>
                  <a:pt x="24" y="110"/>
                  <a:pt x="22" y="108"/>
                  <a:pt x="20" y="108"/>
                </a:cubicBezTo>
                <a:cubicBezTo>
                  <a:pt x="18" y="108"/>
                  <a:pt x="16" y="110"/>
                  <a:pt x="16" y="112"/>
                </a:cubicBezTo>
                <a:cubicBezTo>
                  <a:pt x="16" y="139"/>
                  <a:pt x="37" y="160"/>
                  <a:pt x="64" y="160"/>
                </a:cubicBezTo>
                <a:cubicBezTo>
                  <a:pt x="66" y="160"/>
                  <a:pt x="68" y="158"/>
                  <a:pt x="68" y="156"/>
                </a:cubicBezTo>
                <a:cubicBezTo>
                  <a:pt x="68" y="154"/>
                  <a:pt x="66" y="152"/>
                  <a:pt x="64" y="152"/>
                </a:cubicBezTo>
                <a:moveTo>
                  <a:pt x="64" y="0"/>
                </a:moveTo>
                <a:cubicBezTo>
                  <a:pt x="56" y="0"/>
                  <a:pt x="0" y="68"/>
                  <a:pt x="0" y="112"/>
                </a:cubicBezTo>
                <a:cubicBezTo>
                  <a:pt x="0" y="147"/>
                  <a:pt x="29" y="176"/>
                  <a:pt x="64" y="176"/>
                </a:cubicBezTo>
                <a:cubicBezTo>
                  <a:pt x="99" y="176"/>
                  <a:pt x="128" y="147"/>
                  <a:pt x="128" y="112"/>
                </a:cubicBezTo>
                <a:cubicBezTo>
                  <a:pt x="128" y="68"/>
                  <a:pt x="72" y="0"/>
                  <a:pt x="64" y="0"/>
                </a:cubicBezTo>
                <a:moveTo>
                  <a:pt x="64" y="168"/>
                </a:moveTo>
                <a:cubicBezTo>
                  <a:pt x="33" y="168"/>
                  <a:pt x="8" y="142"/>
                  <a:pt x="8" y="110"/>
                </a:cubicBezTo>
                <a:cubicBezTo>
                  <a:pt x="8" y="72"/>
                  <a:pt x="60" y="9"/>
                  <a:pt x="64" y="9"/>
                </a:cubicBezTo>
                <a:cubicBezTo>
                  <a:pt x="68" y="9"/>
                  <a:pt x="120" y="72"/>
                  <a:pt x="120" y="110"/>
                </a:cubicBezTo>
                <a:cubicBezTo>
                  <a:pt x="120" y="142"/>
                  <a:pt x="95" y="168"/>
                  <a:pt x="64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411"/>
          <p:cNvSpPr>
            <a:spLocks noEditPoints="1"/>
          </p:cNvSpPr>
          <p:nvPr/>
        </p:nvSpPr>
        <p:spPr bwMode="auto">
          <a:xfrm>
            <a:off x="6002404" y="3121986"/>
            <a:ext cx="334275" cy="334275"/>
          </a:xfrm>
          <a:custGeom>
            <a:avLst/>
            <a:gdLst>
              <a:gd name="T0" fmla="*/ 88 w 176"/>
              <a:gd name="T1" fmla="*/ 56 h 176"/>
              <a:gd name="T2" fmla="*/ 80 w 176"/>
              <a:gd name="T3" fmla="*/ 64 h 176"/>
              <a:gd name="T4" fmla="*/ 88 w 176"/>
              <a:gd name="T5" fmla="*/ 72 h 176"/>
              <a:gd name="T6" fmla="*/ 96 w 176"/>
              <a:gd name="T7" fmla="*/ 64 h 176"/>
              <a:gd name="T8" fmla="*/ 88 w 176"/>
              <a:gd name="T9" fmla="*/ 56 h 176"/>
              <a:gd name="T10" fmla="*/ 92 w 176"/>
              <a:gd name="T11" fmla="*/ 8 h 176"/>
              <a:gd name="T12" fmla="*/ 92 w 176"/>
              <a:gd name="T13" fmla="*/ 4 h 176"/>
              <a:gd name="T14" fmla="*/ 88 w 176"/>
              <a:gd name="T15" fmla="*/ 0 h 176"/>
              <a:gd name="T16" fmla="*/ 84 w 176"/>
              <a:gd name="T17" fmla="*/ 4 h 176"/>
              <a:gd name="T18" fmla="*/ 84 w 176"/>
              <a:gd name="T19" fmla="*/ 8 h 176"/>
              <a:gd name="T20" fmla="*/ 0 w 176"/>
              <a:gd name="T21" fmla="*/ 92 h 176"/>
              <a:gd name="T22" fmla="*/ 4 w 176"/>
              <a:gd name="T23" fmla="*/ 96 h 176"/>
              <a:gd name="T24" fmla="*/ 84 w 176"/>
              <a:gd name="T25" fmla="*/ 96 h 176"/>
              <a:gd name="T26" fmla="*/ 84 w 176"/>
              <a:gd name="T27" fmla="*/ 152 h 176"/>
              <a:gd name="T28" fmla="*/ 68 w 176"/>
              <a:gd name="T29" fmla="*/ 168 h 176"/>
              <a:gd name="T30" fmla="*/ 52 w 176"/>
              <a:gd name="T31" fmla="*/ 152 h 176"/>
              <a:gd name="T32" fmla="*/ 48 w 176"/>
              <a:gd name="T33" fmla="*/ 148 h 176"/>
              <a:gd name="T34" fmla="*/ 44 w 176"/>
              <a:gd name="T35" fmla="*/ 152 h 176"/>
              <a:gd name="T36" fmla="*/ 68 w 176"/>
              <a:gd name="T37" fmla="*/ 176 h 176"/>
              <a:gd name="T38" fmla="*/ 92 w 176"/>
              <a:gd name="T39" fmla="*/ 156 h 176"/>
              <a:gd name="T40" fmla="*/ 92 w 176"/>
              <a:gd name="T41" fmla="*/ 156 h 176"/>
              <a:gd name="T42" fmla="*/ 92 w 176"/>
              <a:gd name="T43" fmla="*/ 96 h 176"/>
              <a:gd name="T44" fmla="*/ 172 w 176"/>
              <a:gd name="T45" fmla="*/ 96 h 176"/>
              <a:gd name="T46" fmla="*/ 176 w 176"/>
              <a:gd name="T47" fmla="*/ 92 h 176"/>
              <a:gd name="T48" fmla="*/ 92 w 176"/>
              <a:gd name="T49" fmla="*/ 8 h 176"/>
              <a:gd name="T50" fmla="*/ 8 w 176"/>
              <a:gd name="T51" fmla="*/ 88 h 176"/>
              <a:gd name="T52" fmla="*/ 88 w 176"/>
              <a:gd name="T53" fmla="*/ 16 h 176"/>
              <a:gd name="T54" fmla="*/ 168 w 176"/>
              <a:gd name="T55" fmla="*/ 88 h 176"/>
              <a:gd name="T56" fmla="*/ 8 w 176"/>
              <a:gd name="T57" fmla="*/ 88 h 176"/>
              <a:gd name="T58" fmla="*/ 32 w 176"/>
              <a:gd name="T59" fmla="*/ 64 h 176"/>
              <a:gd name="T60" fmla="*/ 24 w 176"/>
              <a:gd name="T61" fmla="*/ 72 h 176"/>
              <a:gd name="T62" fmla="*/ 32 w 176"/>
              <a:gd name="T63" fmla="*/ 80 h 176"/>
              <a:gd name="T64" fmla="*/ 40 w 176"/>
              <a:gd name="T65" fmla="*/ 72 h 176"/>
              <a:gd name="T66" fmla="*/ 32 w 176"/>
              <a:gd name="T67" fmla="*/ 64 h 176"/>
              <a:gd name="T68" fmla="*/ 64 w 176"/>
              <a:gd name="T69" fmla="*/ 40 h 176"/>
              <a:gd name="T70" fmla="*/ 56 w 176"/>
              <a:gd name="T71" fmla="*/ 48 h 176"/>
              <a:gd name="T72" fmla="*/ 64 w 176"/>
              <a:gd name="T73" fmla="*/ 56 h 176"/>
              <a:gd name="T74" fmla="*/ 72 w 176"/>
              <a:gd name="T75" fmla="*/ 48 h 176"/>
              <a:gd name="T76" fmla="*/ 64 w 176"/>
              <a:gd name="T77" fmla="*/ 40 h 176"/>
              <a:gd name="T78" fmla="*/ 136 w 176"/>
              <a:gd name="T79" fmla="*/ 64 h 176"/>
              <a:gd name="T80" fmla="*/ 128 w 176"/>
              <a:gd name="T81" fmla="*/ 72 h 176"/>
              <a:gd name="T82" fmla="*/ 136 w 176"/>
              <a:gd name="T83" fmla="*/ 80 h 176"/>
              <a:gd name="T84" fmla="*/ 144 w 176"/>
              <a:gd name="T85" fmla="*/ 72 h 176"/>
              <a:gd name="T86" fmla="*/ 136 w 176"/>
              <a:gd name="T87" fmla="*/ 64 h 176"/>
              <a:gd name="T88" fmla="*/ 112 w 176"/>
              <a:gd name="T89" fmla="*/ 32 h 176"/>
              <a:gd name="T90" fmla="*/ 104 w 176"/>
              <a:gd name="T91" fmla="*/ 40 h 176"/>
              <a:gd name="T92" fmla="*/ 112 w 176"/>
              <a:gd name="T93" fmla="*/ 48 h 176"/>
              <a:gd name="T94" fmla="*/ 120 w 176"/>
              <a:gd name="T95" fmla="*/ 40 h 176"/>
              <a:gd name="T96" fmla="*/ 112 w 176"/>
              <a:gd name="T97" fmla="*/ 3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76">
                <a:moveTo>
                  <a:pt x="88" y="56"/>
                </a:moveTo>
                <a:cubicBezTo>
                  <a:pt x="84" y="56"/>
                  <a:pt x="80" y="60"/>
                  <a:pt x="80" y="64"/>
                </a:cubicBezTo>
                <a:cubicBezTo>
                  <a:pt x="80" y="68"/>
                  <a:pt x="84" y="72"/>
                  <a:pt x="88" y="72"/>
                </a:cubicBezTo>
                <a:cubicBezTo>
                  <a:pt x="92" y="72"/>
                  <a:pt x="96" y="68"/>
                  <a:pt x="96" y="64"/>
                </a:cubicBezTo>
                <a:cubicBezTo>
                  <a:pt x="96" y="60"/>
                  <a:pt x="92" y="56"/>
                  <a:pt x="88" y="56"/>
                </a:cubicBezTo>
                <a:moveTo>
                  <a:pt x="92" y="8"/>
                </a:move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8"/>
                  <a:pt x="84" y="8"/>
                  <a:pt x="84" y="8"/>
                </a:cubicBezTo>
                <a:cubicBezTo>
                  <a:pt x="37" y="10"/>
                  <a:pt x="0" y="47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61"/>
                  <a:pt x="77" y="168"/>
                  <a:pt x="68" y="168"/>
                </a:cubicBezTo>
                <a:cubicBezTo>
                  <a:pt x="59" y="168"/>
                  <a:pt x="52" y="161"/>
                  <a:pt x="52" y="152"/>
                </a:cubicBezTo>
                <a:cubicBezTo>
                  <a:pt x="52" y="150"/>
                  <a:pt x="50" y="148"/>
                  <a:pt x="48" y="148"/>
                </a:cubicBezTo>
                <a:cubicBezTo>
                  <a:pt x="46" y="148"/>
                  <a:pt x="44" y="150"/>
                  <a:pt x="44" y="152"/>
                </a:cubicBezTo>
                <a:cubicBezTo>
                  <a:pt x="44" y="165"/>
                  <a:pt x="55" y="176"/>
                  <a:pt x="68" y="176"/>
                </a:cubicBezTo>
                <a:cubicBezTo>
                  <a:pt x="80" y="176"/>
                  <a:pt x="90" y="167"/>
                  <a:pt x="92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2" y="96"/>
                  <a:pt x="92" y="96"/>
                  <a:pt x="92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47"/>
                  <a:pt x="139" y="10"/>
                  <a:pt x="92" y="8"/>
                </a:cubicBezTo>
                <a:moveTo>
                  <a:pt x="8" y="88"/>
                </a:moveTo>
                <a:cubicBezTo>
                  <a:pt x="10" y="48"/>
                  <a:pt x="45" y="16"/>
                  <a:pt x="88" y="16"/>
                </a:cubicBezTo>
                <a:cubicBezTo>
                  <a:pt x="131" y="16"/>
                  <a:pt x="166" y="48"/>
                  <a:pt x="168" y="88"/>
                </a:cubicBezTo>
                <a:lnTo>
                  <a:pt x="8" y="88"/>
                </a:lnTo>
                <a:close/>
                <a:moveTo>
                  <a:pt x="32" y="64"/>
                </a:moveTo>
                <a:cubicBezTo>
                  <a:pt x="28" y="64"/>
                  <a:pt x="24" y="68"/>
                  <a:pt x="24" y="72"/>
                </a:cubicBezTo>
                <a:cubicBezTo>
                  <a:pt x="24" y="76"/>
                  <a:pt x="28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8"/>
                  <a:pt x="36" y="64"/>
                  <a:pt x="32" y="64"/>
                </a:cubicBezTo>
                <a:moveTo>
                  <a:pt x="64" y="40"/>
                </a:moveTo>
                <a:cubicBezTo>
                  <a:pt x="60" y="40"/>
                  <a:pt x="56" y="44"/>
                  <a:pt x="56" y="48"/>
                </a:cubicBezTo>
                <a:cubicBezTo>
                  <a:pt x="56" y="52"/>
                  <a:pt x="60" y="56"/>
                  <a:pt x="64" y="56"/>
                </a:cubicBezTo>
                <a:cubicBezTo>
                  <a:pt x="68" y="56"/>
                  <a:pt x="72" y="52"/>
                  <a:pt x="72" y="48"/>
                </a:cubicBezTo>
                <a:cubicBezTo>
                  <a:pt x="72" y="44"/>
                  <a:pt x="68" y="40"/>
                  <a:pt x="64" y="40"/>
                </a:cubicBezTo>
                <a:moveTo>
                  <a:pt x="136" y="64"/>
                </a:moveTo>
                <a:cubicBezTo>
                  <a:pt x="132" y="64"/>
                  <a:pt x="128" y="68"/>
                  <a:pt x="128" y="72"/>
                </a:cubicBezTo>
                <a:cubicBezTo>
                  <a:pt x="128" y="76"/>
                  <a:pt x="132" y="80"/>
                  <a:pt x="136" y="80"/>
                </a:cubicBezTo>
                <a:cubicBezTo>
                  <a:pt x="140" y="80"/>
                  <a:pt x="144" y="76"/>
                  <a:pt x="144" y="72"/>
                </a:cubicBezTo>
                <a:cubicBezTo>
                  <a:pt x="144" y="68"/>
                  <a:pt x="140" y="64"/>
                  <a:pt x="136" y="64"/>
                </a:cubicBezTo>
                <a:moveTo>
                  <a:pt x="112" y="32"/>
                </a:moveTo>
                <a:cubicBezTo>
                  <a:pt x="108" y="32"/>
                  <a:pt x="104" y="36"/>
                  <a:pt x="104" y="40"/>
                </a:cubicBezTo>
                <a:cubicBezTo>
                  <a:pt x="104" y="44"/>
                  <a:pt x="108" y="48"/>
                  <a:pt x="112" y="48"/>
                </a:cubicBezTo>
                <a:cubicBezTo>
                  <a:pt x="116" y="48"/>
                  <a:pt x="120" y="44"/>
                  <a:pt x="120" y="40"/>
                </a:cubicBezTo>
                <a:cubicBezTo>
                  <a:pt x="120" y="36"/>
                  <a:pt x="116" y="32"/>
                  <a:pt x="112" y="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412"/>
          <p:cNvSpPr>
            <a:spLocks noEditPoints="1"/>
          </p:cNvSpPr>
          <p:nvPr/>
        </p:nvSpPr>
        <p:spPr bwMode="auto">
          <a:xfrm>
            <a:off x="6641746" y="3198252"/>
            <a:ext cx="334275" cy="181742"/>
          </a:xfrm>
          <a:custGeom>
            <a:avLst/>
            <a:gdLst>
              <a:gd name="T0" fmla="*/ 88 w 176"/>
              <a:gd name="T1" fmla="*/ 0 h 96"/>
              <a:gd name="T2" fmla="*/ 0 w 176"/>
              <a:gd name="T3" fmla="*/ 92 h 96"/>
              <a:gd name="T4" fmla="*/ 4 w 176"/>
              <a:gd name="T5" fmla="*/ 96 h 96"/>
              <a:gd name="T6" fmla="*/ 76 w 176"/>
              <a:gd name="T7" fmla="*/ 96 h 96"/>
              <a:gd name="T8" fmla="*/ 80 w 176"/>
              <a:gd name="T9" fmla="*/ 92 h 96"/>
              <a:gd name="T10" fmla="*/ 88 w 176"/>
              <a:gd name="T11" fmla="*/ 80 h 96"/>
              <a:gd name="T12" fmla="*/ 96 w 176"/>
              <a:gd name="T13" fmla="*/ 92 h 96"/>
              <a:gd name="T14" fmla="*/ 100 w 176"/>
              <a:gd name="T15" fmla="*/ 96 h 96"/>
              <a:gd name="T16" fmla="*/ 172 w 176"/>
              <a:gd name="T17" fmla="*/ 96 h 96"/>
              <a:gd name="T18" fmla="*/ 176 w 176"/>
              <a:gd name="T19" fmla="*/ 92 h 96"/>
              <a:gd name="T20" fmla="*/ 88 w 176"/>
              <a:gd name="T21" fmla="*/ 0 h 96"/>
              <a:gd name="T22" fmla="*/ 104 w 176"/>
              <a:gd name="T23" fmla="*/ 88 h 96"/>
              <a:gd name="T24" fmla="*/ 88 w 176"/>
              <a:gd name="T25" fmla="*/ 72 h 96"/>
              <a:gd name="T26" fmla="*/ 72 w 176"/>
              <a:gd name="T27" fmla="*/ 88 h 96"/>
              <a:gd name="T28" fmla="*/ 56 w 176"/>
              <a:gd name="T29" fmla="*/ 88 h 96"/>
              <a:gd name="T30" fmla="*/ 88 w 176"/>
              <a:gd name="T31" fmla="*/ 56 h 96"/>
              <a:gd name="T32" fmla="*/ 120 w 176"/>
              <a:gd name="T33" fmla="*/ 88 h 96"/>
              <a:gd name="T34" fmla="*/ 104 w 176"/>
              <a:gd name="T35" fmla="*/ 88 h 96"/>
              <a:gd name="T36" fmla="*/ 128 w 176"/>
              <a:gd name="T37" fmla="*/ 88 h 96"/>
              <a:gd name="T38" fmla="*/ 88 w 176"/>
              <a:gd name="T39" fmla="*/ 48 h 96"/>
              <a:gd name="T40" fmla="*/ 48 w 176"/>
              <a:gd name="T41" fmla="*/ 88 h 96"/>
              <a:gd name="T42" fmla="*/ 32 w 176"/>
              <a:gd name="T43" fmla="*/ 88 h 96"/>
              <a:gd name="T44" fmla="*/ 88 w 176"/>
              <a:gd name="T45" fmla="*/ 32 h 96"/>
              <a:gd name="T46" fmla="*/ 144 w 176"/>
              <a:gd name="T47" fmla="*/ 88 h 96"/>
              <a:gd name="T48" fmla="*/ 128 w 176"/>
              <a:gd name="T49" fmla="*/ 88 h 96"/>
              <a:gd name="T50" fmla="*/ 152 w 176"/>
              <a:gd name="T51" fmla="*/ 88 h 96"/>
              <a:gd name="T52" fmla="*/ 88 w 176"/>
              <a:gd name="T53" fmla="*/ 24 h 96"/>
              <a:gd name="T54" fmla="*/ 24 w 176"/>
              <a:gd name="T55" fmla="*/ 88 h 96"/>
              <a:gd name="T56" fmla="*/ 8 w 176"/>
              <a:gd name="T57" fmla="*/ 88 h 96"/>
              <a:gd name="T58" fmla="*/ 88 w 176"/>
              <a:gd name="T59" fmla="*/ 8 h 96"/>
              <a:gd name="T60" fmla="*/ 168 w 176"/>
              <a:gd name="T61" fmla="*/ 88 h 96"/>
              <a:gd name="T62" fmla="*/ 152 w 176"/>
              <a:gd name="T63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96">
                <a:moveTo>
                  <a:pt x="88" y="0"/>
                </a:moveTo>
                <a:cubicBezTo>
                  <a:pt x="39" y="0"/>
                  <a:pt x="0" y="41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8" y="96"/>
                  <a:pt x="80" y="94"/>
                  <a:pt x="80" y="92"/>
                </a:cubicBezTo>
                <a:cubicBezTo>
                  <a:pt x="80" y="85"/>
                  <a:pt x="84" y="80"/>
                  <a:pt x="88" y="80"/>
                </a:cubicBezTo>
                <a:cubicBezTo>
                  <a:pt x="92" y="80"/>
                  <a:pt x="96" y="85"/>
                  <a:pt x="96" y="92"/>
                </a:cubicBezTo>
                <a:cubicBezTo>
                  <a:pt x="96" y="94"/>
                  <a:pt x="98" y="96"/>
                  <a:pt x="100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41"/>
                  <a:pt x="137" y="0"/>
                  <a:pt x="88" y="0"/>
                </a:cubicBezTo>
                <a:moveTo>
                  <a:pt x="104" y="88"/>
                </a:moveTo>
                <a:cubicBezTo>
                  <a:pt x="102" y="79"/>
                  <a:pt x="96" y="72"/>
                  <a:pt x="88" y="72"/>
                </a:cubicBezTo>
                <a:cubicBezTo>
                  <a:pt x="80" y="72"/>
                  <a:pt x="74" y="79"/>
                  <a:pt x="72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8" y="70"/>
                  <a:pt x="72" y="56"/>
                  <a:pt x="88" y="56"/>
                </a:cubicBezTo>
                <a:cubicBezTo>
                  <a:pt x="104" y="56"/>
                  <a:pt x="118" y="70"/>
                  <a:pt x="120" y="88"/>
                </a:cubicBezTo>
                <a:lnTo>
                  <a:pt x="104" y="88"/>
                </a:lnTo>
                <a:close/>
                <a:moveTo>
                  <a:pt x="128" y="88"/>
                </a:moveTo>
                <a:cubicBezTo>
                  <a:pt x="126" y="66"/>
                  <a:pt x="109" y="48"/>
                  <a:pt x="88" y="48"/>
                </a:cubicBezTo>
                <a:cubicBezTo>
                  <a:pt x="67" y="48"/>
                  <a:pt x="50" y="66"/>
                  <a:pt x="48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34" y="57"/>
                  <a:pt x="58" y="32"/>
                  <a:pt x="88" y="32"/>
                </a:cubicBezTo>
                <a:cubicBezTo>
                  <a:pt x="118" y="32"/>
                  <a:pt x="142" y="57"/>
                  <a:pt x="144" y="88"/>
                </a:cubicBezTo>
                <a:lnTo>
                  <a:pt x="128" y="88"/>
                </a:lnTo>
                <a:close/>
                <a:moveTo>
                  <a:pt x="152" y="88"/>
                </a:moveTo>
                <a:cubicBezTo>
                  <a:pt x="150" y="52"/>
                  <a:pt x="122" y="24"/>
                  <a:pt x="88" y="24"/>
                </a:cubicBezTo>
                <a:cubicBezTo>
                  <a:pt x="54" y="24"/>
                  <a:pt x="26" y="52"/>
                  <a:pt x="24" y="88"/>
                </a:cubicBezTo>
                <a:cubicBezTo>
                  <a:pt x="8" y="88"/>
                  <a:pt x="8" y="88"/>
                  <a:pt x="8" y="88"/>
                </a:cubicBezTo>
                <a:cubicBezTo>
                  <a:pt x="10" y="43"/>
                  <a:pt x="45" y="8"/>
                  <a:pt x="88" y="8"/>
                </a:cubicBezTo>
                <a:cubicBezTo>
                  <a:pt x="131" y="8"/>
                  <a:pt x="166" y="43"/>
                  <a:pt x="168" y="88"/>
                </a:cubicBezTo>
                <a:lnTo>
                  <a:pt x="152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413"/>
          <p:cNvSpPr>
            <a:spLocks noEditPoints="1"/>
          </p:cNvSpPr>
          <p:nvPr/>
        </p:nvSpPr>
        <p:spPr bwMode="auto">
          <a:xfrm>
            <a:off x="7281087" y="3167421"/>
            <a:ext cx="334275" cy="243404"/>
          </a:xfrm>
          <a:custGeom>
            <a:avLst/>
            <a:gdLst>
              <a:gd name="T0" fmla="*/ 152 w 176"/>
              <a:gd name="T1" fmla="*/ 51 h 128"/>
              <a:gd name="T2" fmla="*/ 152 w 176"/>
              <a:gd name="T3" fmla="*/ 48 h 128"/>
              <a:gd name="T4" fmla="*/ 104 w 176"/>
              <a:gd name="T5" fmla="*/ 0 h 128"/>
              <a:gd name="T6" fmla="*/ 62 w 176"/>
              <a:gd name="T7" fmla="*/ 26 h 128"/>
              <a:gd name="T8" fmla="*/ 52 w 176"/>
              <a:gd name="T9" fmla="*/ 24 h 128"/>
              <a:gd name="T10" fmla="*/ 24 w 176"/>
              <a:gd name="T11" fmla="*/ 52 h 128"/>
              <a:gd name="T12" fmla="*/ 25 w 176"/>
              <a:gd name="T13" fmla="*/ 58 h 128"/>
              <a:gd name="T14" fmla="*/ 0 w 176"/>
              <a:gd name="T15" fmla="*/ 92 h 128"/>
              <a:gd name="T16" fmla="*/ 36 w 176"/>
              <a:gd name="T17" fmla="*/ 128 h 128"/>
              <a:gd name="T18" fmla="*/ 136 w 176"/>
              <a:gd name="T19" fmla="*/ 128 h 128"/>
              <a:gd name="T20" fmla="*/ 176 w 176"/>
              <a:gd name="T21" fmla="*/ 88 h 128"/>
              <a:gd name="T22" fmla="*/ 152 w 176"/>
              <a:gd name="T23" fmla="*/ 51 h 128"/>
              <a:gd name="T24" fmla="*/ 136 w 176"/>
              <a:gd name="T25" fmla="*/ 120 h 128"/>
              <a:gd name="T26" fmla="*/ 36 w 176"/>
              <a:gd name="T27" fmla="*/ 120 h 128"/>
              <a:gd name="T28" fmla="*/ 8 w 176"/>
              <a:gd name="T29" fmla="*/ 92 h 128"/>
              <a:gd name="T30" fmla="*/ 27 w 176"/>
              <a:gd name="T31" fmla="*/ 65 h 128"/>
              <a:gd name="T32" fmla="*/ 34 w 176"/>
              <a:gd name="T33" fmla="*/ 63 h 128"/>
              <a:gd name="T34" fmla="*/ 32 w 176"/>
              <a:gd name="T35" fmla="*/ 56 h 128"/>
              <a:gd name="T36" fmla="*/ 32 w 176"/>
              <a:gd name="T37" fmla="*/ 52 h 128"/>
              <a:gd name="T38" fmla="*/ 52 w 176"/>
              <a:gd name="T39" fmla="*/ 32 h 128"/>
              <a:gd name="T40" fmla="*/ 59 w 176"/>
              <a:gd name="T41" fmla="*/ 33 h 128"/>
              <a:gd name="T42" fmla="*/ 65 w 176"/>
              <a:gd name="T43" fmla="*/ 36 h 128"/>
              <a:gd name="T44" fmla="*/ 69 w 176"/>
              <a:gd name="T45" fmla="*/ 29 h 128"/>
              <a:gd name="T46" fmla="*/ 104 w 176"/>
              <a:gd name="T47" fmla="*/ 8 h 128"/>
              <a:gd name="T48" fmla="*/ 144 w 176"/>
              <a:gd name="T49" fmla="*/ 48 h 128"/>
              <a:gd name="T50" fmla="*/ 144 w 176"/>
              <a:gd name="T51" fmla="*/ 50 h 128"/>
              <a:gd name="T52" fmla="*/ 144 w 176"/>
              <a:gd name="T53" fmla="*/ 51 h 128"/>
              <a:gd name="T54" fmla="*/ 143 w 176"/>
              <a:gd name="T55" fmla="*/ 56 h 128"/>
              <a:gd name="T56" fmla="*/ 149 w 176"/>
              <a:gd name="T57" fmla="*/ 59 h 128"/>
              <a:gd name="T58" fmla="*/ 168 w 176"/>
              <a:gd name="T59" fmla="*/ 88 h 128"/>
              <a:gd name="T60" fmla="*/ 136 w 176"/>
              <a:gd name="T6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" h="128">
                <a:moveTo>
                  <a:pt x="152" y="51"/>
                </a:moveTo>
                <a:cubicBezTo>
                  <a:pt x="152" y="50"/>
                  <a:pt x="152" y="49"/>
                  <a:pt x="152" y="48"/>
                </a:cubicBezTo>
                <a:cubicBezTo>
                  <a:pt x="152" y="21"/>
                  <a:pt x="131" y="0"/>
                  <a:pt x="104" y="0"/>
                </a:cubicBezTo>
                <a:cubicBezTo>
                  <a:pt x="86" y="0"/>
                  <a:pt x="70" y="10"/>
                  <a:pt x="62" y="26"/>
                </a:cubicBezTo>
                <a:cubicBezTo>
                  <a:pt x="59" y="25"/>
                  <a:pt x="55" y="24"/>
                  <a:pt x="52" y="24"/>
                </a:cubicBezTo>
                <a:cubicBezTo>
                  <a:pt x="37" y="24"/>
                  <a:pt x="24" y="37"/>
                  <a:pt x="24" y="52"/>
                </a:cubicBezTo>
                <a:cubicBezTo>
                  <a:pt x="24" y="54"/>
                  <a:pt x="24" y="56"/>
                  <a:pt x="25" y="58"/>
                </a:cubicBezTo>
                <a:cubicBezTo>
                  <a:pt x="10" y="63"/>
                  <a:pt x="0" y="76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58" y="128"/>
                  <a:pt x="176" y="110"/>
                  <a:pt x="176" y="88"/>
                </a:cubicBezTo>
                <a:cubicBezTo>
                  <a:pt x="176" y="72"/>
                  <a:pt x="166" y="57"/>
                  <a:pt x="152" y="51"/>
                </a:cubicBezTo>
                <a:moveTo>
                  <a:pt x="136" y="120"/>
                </a:move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0"/>
                  <a:pt x="16" y="69"/>
                  <a:pt x="27" y="65"/>
                </a:cubicBezTo>
                <a:cubicBezTo>
                  <a:pt x="34" y="63"/>
                  <a:pt x="34" y="63"/>
                  <a:pt x="34" y="63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5"/>
                  <a:pt x="32" y="53"/>
                  <a:pt x="32" y="52"/>
                </a:cubicBezTo>
                <a:cubicBezTo>
                  <a:pt x="32" y="41"/>
                  <a:pt x="41" y="32"/>
                  <a:pt x="52" y="32"/>
                </a:cubicBezTo>
                <a:cubicBezTo>
                  <a:pt x="54" y="32"/>
                  <a:pt x="57" y="32"/>
                  <a:pt x="59" y="33"/>
                </a:cubicBezTo>
                <a:cubicBezTo>
                  <a:pt x="65" y="36"/>
                  <a:pt x="65" y="36"/>
                  <a:pt x="65" y="36"/>
                </a:cubicBezTo>
                <a:cubicBezTo>
                  <a:pt x="69" y="29"/>
                  <a:pt x="69" y="29"/>
                  <a:pt x="69" y="29"/>
                </a:cubicBezTo>
                <a:cubicBezTo>
                  <a:pt x="76" y="16"/>
                  <a:pt x="89" y="8"/>
                  <a:pt x="104" y="8"/>
                </a:cubicBezTo>
                <a:cubicBezTo>
                  <a:pt x="126" y="8"/>
                  <a:pt x="144" y="26"/>
                  <a:pt x="144" y="48"/>
                </a:cubicBezTo>
                <a:cubicBezTo>
                  <a:pt x="144" y="49"/>
                  <a:pt x="144" y="49"/>
                  <a:pt x="144" y="50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60" y="64"/>
                  <a:pt x="168" y="75"/>
                  <a:pt x="168" y="88"/>
                </a:cubicBezTo>
                <a:cubicBezTo>
                  <a:pt x="168" y="106"/>
                  <a:pt x="154" y="120"/>
                  <a:pt x="136" y="12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414"/>
          <p:cNvSpPr>
            <a:spLocks noEditPoints="1"/>
          </p:cNvSpPr>
          <p:nvPr/>
        </p:nvSpPr>
        <p:spPr bwMode="auto">
          <a:xfrm>
            <a:off x="1528638" y="3835970"/>
            <a:ext cx="335898" cy="197969"/>
          </a:xfrm>
          <a:custGeom>
            <a:avLst/>
            <a:gdLst>
              <a:gd name="T0" fmla="*/ 152 w 176"/>
              <a:gd name="T1" fmla="*/ 41 h 104"/>
              <a:gd name="T2" fmla="*/ 152 w 176"/>
              <a:gd name="T3" fmla="*/ 40 h 104"/>
              <a:gd name="T4" fmla="*/ 128 w 176"/>
              <a:gd name="T5" fmla="*/ 16 h 104"/>
              <a:gd name="T6" fmla="*/ 112 w 176"/>
              <a:gd name="T7" fmla="*/ 22 h 104"/>
              <a:gd name="T8" fmla="*/ 72 w 176"/>
              <a:gd name="T9" fmla="*/ 0 h 104"/>
              <a:gd name="T10" fmla="*/ 25 w 176"/>
              <a:gd name="T11" fmla="*/ 41 h 104"/>
              <a:gd name="T12" fmla="*/ 0 w 176"/>
              <a:gd name="T13" fmla="*/ 72 h 104"/>
              <a:gd name="T14" fmla="*/ 32 w 176"/>
              <a:gd name="T15" fmla="*/ 104 h 104"/>
              <a:gd name="T16" fmla="*/ 144 w 176"/>
              <a:gd name="T17" fmla="*/ 104 h 104"/>
              <a:gd name="T18" fmla="*/ 176 w 176"/>
              <a:gd name="T19" fmla="*/ 72 h 104"/>
              <a:gd name="T20" fmla="*/ 152 w 176"/>
              <a:gd name="T21" fmla="*/ 41 h 104"/>
              <a:gd name="T22" fmla="*/ 144 w 176"/>
              <a:gd name="T23" fmla="*/ 96 h 104"/>
              <a:gd name="T24" fmla="*/ 32 w 176"/>
              <a:gd name="T25" fmla="*/ 96 h 104"/>
              <a:gd name="T26" fmla="*/ 8 w 176"/>
              <a:gd name="T27" fmla="*/ 72 h 104"/>
              <a:gd name="T28" fmla="*/ 26 w 176"/>
              <a:gd name="T29" fmla="*/ 49 h 104"/>
              <a:gd name="T30" fmla="*/ 32 w 176"/>
              <a:gd name="T31" fmla="*/ 42 h 104"/>
              <a:gd name="T32" fmla="*/ 72 w 176"/>
              <a:gd name="T33" fmla="*/ 8 h 104"/>
              <a:gd name="T34" fmla="*/ 106 w 176"/>
              <a:gd name="T35" fmla="*/ 26 h 104"/>
              <a:gd name="T36" fmla="*/ 111 w 176"/>
              <a:gd name="T37" fmla="*/ 30 h 104"/>
              <a:gd name="T38" fmla="*/ 112 w 176"/>
              <a:gd name="T39" fmla="*/ 30 h 104"/>
              <a:gd name="T40" fmla="*/ 117 w 176"/>
              <a:gd name="T41" fmla="*/ 28 h 104"/>
              <a:gd name="T42" fmla="*/ 128 w 176"/>
              <a:gd name="T43" fmla="*/ 24 h 104"/>
              <a:gd name="T44" fmla="*/ 144 w 176"/>
              <a:gd name="T45" fmla="*/ 40 h 104"/>
              <a:gd name="T46" fmla="*/ 144 w 176"/>
              <a:gd name="T47" fmla="*/ 41 h 104"/>
              <a:gd name="T48" fmla="*/ 150 w 176"/>
              <a:gd name="T49" fmla="*/ 49 h 104"/>
              <a:gd name="T50" fmla="*/ 168 w 176"/>
              <a:gd name="T51" fmla="*/ 72 h 104"/>
              <a:gd name="T52" fmla="*/ 144 w 176"/>
              <a:gd name="T53" fmla="*/ 9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04"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8" y="15"/>
                  <a:pt x="106" y="26"/>
                </a:cubicBezTo>
                <a:cubicBezTo>
                  <a:pt x="107" y="28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415"/>
          <p:cNvSpPr>
            <a:spLocks noEditPoints="1"/>
          </p:cNvSpPr>
          <p:nvPr/>
        </p:nvSpPr>
        <p:spPr bwMode="auto">
          <a:xfrm>
            <a:off x="2167979" y="3790535"/>
            <a:ext cx="334275" cy="274235"/>
          </a:xfrm>
          <a:custGeom>
            <a:avLst/>
            <a:gdLst>
              <a:gd name="T0" fmla="*/ 160 w 176"/>
              <a:gd name="T1" fmla="*/ 84 h 144"/>
              <a:gd name="T2" fmla="*/ 176 w 176"/>
              <a:gd name="T3" fmla="*/ 48 h 144"/>
              <a:gd name="T4" fmla="*/ 128 w 176"/>
              <a:gd name="T5" fmla="*/ 0 h 144"/>
              <a:gd name="T6" fmla="*/ 81 w 176"/>
              <a:gd name="T7" fmla="*/ 41 h 144"/>
              <a:gd name="T8" fmla="*/ 72 w 176"/>
              <a:gd name="T9" fmla="*/ 40 h 144"/>
              <a:gd name="T10" fmla="*/ 25 w 176"/>
              <a:gd name="T11" fmla="*/ 81 h 144"/>
              <a:gd name="T12" fmla="*/ 0 w 176"/>
              <a:gd name="T13" fmla="*/ 112 h 144"/>
              <a:gd name="T14" fmla="*/ 32 w 176"/>
              <a:gd name="T15" fmla="*/ 144 h 144"/>
              <a:gd name="T16" fmla="*/ 144 w 176"/>
              <a:gd name="T17" fmla="*/ 144 h 144"/>
              <a:gd name="T18" fmla="*/ 176 w 176"/>
              <a:gd name="T19" fmla="*/ 112 h 144"/>
              <a:gd name="T20" fmla="*/ 160 w 176"/>
              <a:gd name="T21" fmla="*/ 84 h 144"/>
              <a:gd name="T22" fmla="*/ 128 w 176"/>
              <a:gd name="T23" fmla="*/ 8 h 144"/>
              <a:gd name="T24" fmla="*/ 168 w 176"/>
              <a:gd name="T25" fmla="*/ 48 h 144"/>
              <a:gd name="T26" fmla="*/ 152 w 176"/>
              <a:gd name="T27" fmla="*/ 80 h 144"/>
              <a:gd name="T28" fmla="*/ 128 w 176"/>
              <a:gd name="T29" fmla="*/ 56 h 144"/>
              <a:gd name="T30" fmla="*/ 112 w 176"/>
              <a:gd name="T31" fmla="*/ 62 h 144"/>
              <a:gd name="T32" fmla="*/ 88 w 176"/>
              <a:gd name="T33" fmla="*/ 43 h 144"/>
              <a:gd name="T34" fmla="*/ 128 w 176"/>
              <a:gd name="T35" fmla="*/ 8 h 144"/>
              <a:gd name="T36" fmla="*/ 144 w 176"/>
              <a:gd name="T37" fmla="*/ 136 h 144"/>
              <a:gd name="T38" fmla="*/ 32 w 176"/>
              <a:gd name="T39" fmla="*/ 136 h 144"/>
              <a:gd name="T40" fmla="*/ 8 w 176"/>
              <a:gd name="T41" fmla="*/ 112 h 144"/>
              <a:gd name="T42" fmla="*/ 26 w 176"/>
              <a:gd name="T43" fmla="*/ 89 h 144"/>
              <a:gd name="T44" fmla="*/ 32 w 176"/>
              <a:gd name="T45" fmla="*/ 82 h 144"/>
              <a:gd name="T46" fmla="*/ 72 w 176"/>
              <a:gd name="T47" fmla="*/ 48 h 144"/>
              <a:gd name="T48" fmla="*/ 102 w 176"/>
              <a:gd name="T49" fmla="*/ 62 h 144"/>
              <a:gd name="T50" fmla="*/ 111 w 176"/>
              <a:gd name="T51" fmla="*/ 70 h 144"/>
              <a:gd name="T52" fmla="*/ 112 w 176"/>
              <a:gd name="T53" fmla="*/ 70 h 144"/>
              <a:gd name="T54" fmla="*/ 117 w 176"/>
              <a:gd name="T55" fmla="*/ 68 h 144"/>
              <a:gd name="T56" fmla="*/ 128 w 176"/>
              <a:gd name="T57" fmla="*/ 64 h 144"/>
              <a:gd name="T58" fmla="*/ 144 w 176"/>
              <a:gd name="T59" fmla="*/ 80 h 144"/>
              <a:gd name="T60" fmla="*/ 144 w 176"/>
              <a:gd name="T61" fmla="*/ 81 h 144"/>
              <a:gd name="T62" fmla="*/ 150 w 176"/>
              <a:gd name="T63" fmla="*/ 89 h 144"/>
              <a:gd name="T64" fmla="*/ 168 w 176"/>
              <a:gd name="T65" fmla="*/ 112 h 144"/>
              <a:gd name="T66" fmla="*/ 144 w 176"/>
              <a:gd name="T67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44">
                <a:moveTo>
                  <a:pt x="160" y="84"/>
                </a:moveTo>
                <a:cubicBezTo>
                  <a:pt x="170" y="75"/>
                  <a:pt x="176" y="62"/>
                  <a:pt x="176" y="48"/>
                </a:cubicBezTo>
                <a:cubicBezTo>
                  <a:pt x="176" y="21"/>
                  <a:pt x="155" y="0"/>
                  <a:pt x="128" y="0"/>
                </a:cubicBezTo>
                <a:cubicBezTo>
                  <a:pt x="104" y="0"/>
                  <a:pt x="84" y="18"/>
                  <a:pt x="81" y="41"/>
                </a:cubicBezTo>
                <a:cubicBezTo>
                  <a:pt x="78" y="40"/>
                  <a:pt x="75" y="40"/>
                  <a:pt x="72" y="40"/>
                </a:cubicBezTo>
                <a:cubicBezTo>
                  <a:pt x="48" y="40"/>
                  <a:pt x="28" y="58"/>
                  <a:pt x="25" y="81"/>
                </a:cubicBezTo>
                <a:cubicBezTo>
                  <a:pt x="10" y="84"/>
                  <a:pt x="0" y="97"/>
                  <a:pt x="0" y="112"/>
                </a:cubicBezTo>
                <a:cubicBezTo>
                  <a:pt x="0" y="130"/>
                  <a:pt x="14" y="144"/>
                  <a:pt x="32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62" y="144"/>
                  <a:pt x="176" y="130"/>
                  <a:pt x="176" y="112"/>
                </a:cubicBezTo>
                <a:cubicBezTo>
                  <a:pt x="176" y="100"/>
                  <a:pt x="169" y="90"/>
                  <a:pt x="160" y="84"/>
                </a:cubicBezTo>
                <a:moveTo>
                  <a:pt x="128" y="8"/>
                </a:moveTo>
                <a:cubicBezTo>
                  <a:pt x="150" y="8"/>
                  <a:pt x="168" y="26"/>
                  <a:pt x="168" y="48"/>
                </a:cubicBezTo>
                <a:cubicBezTo>
                  <a:pt x="168" y="61"/>
                  <a:pt x="162" y="73"/>
                  <a:pt x="152" y="80"/>
                </a:cubicBezTo>
                <a:cubicBezTo>
                  <a:pt x="152" y="67"/>
                  <a:pt x="141" y="56"/>
                  <a:pt x="128" y="56"/>
                </a:cubicBezTo>
                <a:cubicBezTo>
                  <a:pt x="122" y="56"/>
                  <a:pt x="116" y="58"/>
                  <a:pt x="112" y="62"/>
                </a:cubicBezTo>
                <a:cubicBezTo>
                  <a:pt x="107" y="53"/>
                  <a:pt x="98" y="47"/>
                  <a:pt x="88" y="43"/>
                </a:cubicBezTo>
                <a:cubicBezTo>
                  <a:pt x="91" y="23"/>
                  <a:pt x="108" y="8"/>
                  <a:pt x="128" y="8"/>
                </a:cubicBezTo>
                <a:moveTo>
                  <a:pt x="144" y="136"/>
                </a:moveTo>
                <a:cubicBezTo>
                  <a:pt x="32" y="136"/>
                  <a:pt x="32" y="136"/>
                  <a:pt x="32" y="136"/>
                </a:cubicBezTo>
                <a:cubicBezTo>
                  <a:pt x="19" y="136"/>
                  <a:pt x="8" y="125"/>
                  <a:pt x="8" y="112"/>
                </a:cubicBezTo>
                <a:cubicBezTo>
                  <a:pt x="8" y="101"/>
                  <a:pt x="16" y="91"/>
                  <a:pt x="26" y="89"/>
                </a:cubicBezTo>
                <a:cubicBezTo>
                  <a:pt x="30" y="88"/>
                  <a:pt x="32" y="85"/>
                  <a:pt x="32" y="82"/>
                </a:cubicBezTo>
                <a:cubicBezTo>
                  <a:pt x="35" y="63"/>
                  <a:pt x="52" y="48"/>
                  <a:pt x="72" y="48"/>
                </a:cubicBezTo>
                <a:cubicBezTo>
                  <a:pt x="86" y="48"/>
                  <a:pt x="94" y="51"/>
                  <a:pt x="102" y="62"/>
                </a:cubicBezTo>
                <a:cubicBezTo>
                  <a:pt x="103" y="64"/>
                  <a:pt x="109" y="70"/>
                  <a:pt x="111" y="70"/>
                </a:cubicBezTo>
                <a:cubicBezTo>
                  <a:pt x="111" y="70"/>
                  <a:pt x="112" y="70"/>
                  <a:pt x="112" y="70"/>
                </a:cubicBezTo>
                <a:cubicBezTo>
                  <a:pt x="114" y="70"/>
                  <a:pt x="116" y="69"/>
                  <a:pt x="117" y="68"/>
                </a:cubicBezTo>
                <a:cubicBezTo>
                  <a:pt x="120" y="65"/>
                  <a:pt x="124" y="64"/>
                  <a:pt x="128" y="64"/>
                </a:cubicBezTo>
                <a:cubicBezTo>
                  <a:pt x="137" y="64"/>
                  <a:pt x="144" y="71"/>
                  <a:pt x="144" y="80"/>
                </a:cubicBezTo>
                <a:cubicBezTo>
                  <a:pt x="144" y="81"/>
                  <a:pt x="144" y="81"/>
                  <a:pt x="144" y="81"/>
                </a:cubicBezTo>
                <a:cubicBezTo>
                  <a:pt x="144" y="84"/>
                  <a:pt x="146" y="88"/>
                  <a:pt x="150" y="89"/>
                </a:cubicBezTo>
                <a:cubicBezTo>
                  <a:pt x="161" y="92"/>
                  <a:pt x="168" y="101"/>
                  <a:pt x="168" y="112"/>
                </a:cubicBezTo>
                <a:cubicBezTo>
                  <a:pt x="168" y="125"/>
                  <a:pt x="157" y="136"/>
                  <a:pt x="144" y="13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416"/>
          <p:cNvSpPr>
            <a:spLocks noEditPoints="1"/>
          </p:cNvSpPr>
          <p:nvPr/>
        </p:nvSpPr>
        <p:spPr bwMode="auto">
          <a:xfrm>
            <a:off x="2807320" y="3775931"/>
            <a:ext cx="334275" cy="303444"/>
          </a:xfrm>
          <a:custGeom>
            <a:avLst/>
            <a:gdLst>
              <a:gd name="T0" fmla="*/ 152 w 176"/>
              <a:gd name="T1" fmla="*/ 41 h 160"/>
              <a:gd name="T2" fmla="*/ 152 w 176"/>
              <a:gd name="T3" fmla="*/ 40 h 160"/>
              <a:gd name="T4" fmla="*/ 128 w 176"/>
              <a:gd name="T5" fmla="*/ 16 h 160"/>
              <a:gd name="T6" fmla="*/ 112 w 176"/>
              <a:gd name="T7" fmla="*/ 22 h 160"/>
              <a:gd name="T8" fmla="*/ 72 w 176"/>
              <a:gd name="T9" fmla="*/ 0 h 160"/>
              <a:gd name="T10" fmla="*/ 25 w 176"/>
              <a:gd name="T11" fmla="*/ 41 h 160"/>
              <a:gd name="T12" fmla="*/ 0 w 176"/>
              <a:gd name="T13" fmla="*/ 72 h 160"/>
              <a:gd name="T14" fmla="*/ 32 w 176"/>
              <a:gd name="T15" fmla="*/ 104 h 160"/>
              <a:gd name="T16" fmla="*/ 144 w 176"/>
              <a:gd name="T17" fmla="*/ 104 h 160"/>
              <a:gd name="T18" fmla="*/ 176 w 176"/>
              <a:gd name="T19" fmla="*/ 72 h 160"/>
              <a:gd name="T20" fmla="*/ 152 w 176"/>
              <a:gd name="T21" fmla="*/ 41 h 160"/>
              <a:gd name="T22" fmla="*/ 144 w 176"/>
              <a:gd name="T23" fmla="*/ 96 h 160"/>
              <a:gd name="T24" fmla="*/ 32 w 176"/>
              <a:gd name="T25" fmla="*/ 96 h 160"/>
              <a:gd name="T26" fmla="*/ 8 w 176"/>
              <a:gd name="T27" fmla="*/ 72 h 160"/>
              <a:gd name="T28" fmla="*/ 26 w 176"/>
              <a:gd name="T29" fmla="*/ 49 h 160"/>
              <a:gd name="T30" fmla="*/ 32 w 176"/>
              <a:gd name="T31" fmla="*/ 42 h 160"/>
              <a:gd name="T32" fmla="*/ 72 w 176"/>
              <a:gd name="T33" fmla="*/ 8 h 160"/>
              <a:gd name="T34" fmla="*/ 102 w 176"/>
              <a:gd name="T35" fmla="*/ 22 h 160"/>
              <a:gd name="T36" fmla="*/ 111 w 176"/>
              <a:gd name="T37" fmla="*/ 30 h 160"/>
              <a:gd name="T38" fmla="*/ 112 w 176"/>
              <a:gd name="T39" fmla="*/ 30 h 160"/>
              <a:gd name="T40" fmla="*/ 117 w 176"/>
              <a:gd name="T41" fmla="*/ 28 h 160"/>
              <a:gd name="T42" fmla="*/ 128 w 176"/>
              <a:gd name="T43" fmla="*/ 24 h 160"/>
              <a:gd name="T44" fmla="*/ 144 w 176"/>
              <a:gd name="T45" fmla="*/ 40 h 160"/>
              <a:gd name="T46" fmla="*/ 144 w 176"/>
              <a:gd name="T47" fmla="*/ 41 h 160"/>
              <a:gd name="T48" fmla="*/ 150 w 176"/>
              <a:gd name="T49" fmla="*/ 49 h 160"/>
              <a:gd name="T50" fmla="*/ 168 w 176"/>
              <a:gd name="T51" fmla="*/ 72 h 160"/>
              <a:gd name="T52" fmla="*/ 144 w 176"/>
              <a:gd name="T53" fmla="*/ 96 h 160"/>
              <a:gd name="T54" fmla="*/ 80 w 176"/>
              <a:gd name="T55" fmla="*/ 128 h 160"/>
              <a:gd name="T56" fmla="*/ 88 w 176"/>
              <a:gd name="T57" fmla="*/ 136 h 160"/>
              <a:gd name="T58" fmla="*/ 96 w 176"/>
              <a:gd name="T59" fmla="*/ 128 h 160"/>
              <a:gd name="T60" fmla="*/ 88 w 176"/>
              <a:gd name="T61" fmla="*/ 112 h 160"/>
              <a:gd name="T62" fmla="*/ 80 w 176"/>
              <a:gd name="T63" fmla="*/ 128 h 160"/>
              <a:gd name="T64" fmla="*/ 40 w 176"/>
              <a:gd name="T65" fmla="*/ 152 h 160"/>
              <a:gd name="T66" fmla="*/ 48 w 176"/>
              <a:gd name="T67" fmla="*/ 160 h 160"/>
              <a:gd name="T68" fmla="*/ 56 w 176"/>
              <a:gd name="T69" fmla="*/ 152 h 160"/>
              <a:gd name="T70" fmla="*/ 48 w 176"/>
              <a:gd name="T71" fmla="*/ 136 h 160"/>
              <a:gd name="T72" fmla="*/ 40 w 176"/>
              <a:gd name="T73" fmla="*/ 152 h 160"/>
              <a:gd name="T74" fmla="*/ 120 w 176"/>
              <a:gd name="T75" fmla="*/ 144 h 160"/>
              <a:gd name="T76" fmla="*/ 128 w 176"/>
              <a:gd name="T77" fmla="*/ 152 h 160"/>
              <a:gd name="T78" fmla="*/ 136 w 176"/>
              <a:gd name="T79" fmla="*/ 144 h 160"/>
              <a:gd name="T80" fmla="*/ 128 w 176"/>
              <a:gd name="T81" fmla="*/ 128 h 160"/>
              <a:gd name="T82" fmla="*/ 120 w 176"/>
              <a:gd name="T83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60"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  <a:moveTo>
                  <a:pt x="80" y="128"/>
                </a:moveTo>
                <a:cubicBezTo>
                  <a:pt x="80" y="132"/>
                  <a:pt x="84" y="136"/>
                  <a:pt x="88" y="136"/>
                </a:cubicBezTo>
                <a:cubicBezTo>
                  <a:pt x="92" y="136"/>
                  <a:pt x="96" y="132"/>
                  <a:pt x="96" y="128"/>
                </a:cubicBezTo>
                <a:cubicBezTo>
                  <a:pt x="96" y="120"/>
                  <a:pt x="88" y="112"/>
                  <a:pt x="88" y="112"/>
                </a:cubicBezTo>
                <a:cubicBezTo>
                  <a:pt x="88" y="112"/>
                  <a:pt x="80" y="120"/>
                  <a:pt x="80" y="128"/>
                </a:cubicBezTo>
                <a:moveTo>
                  <a:pt x="40" y="152"/>
                </a:moveTo>
                <a:cubicBezTo>
                  <a:pt x="40" y="156"/>
                  <a:pt x="44" y="160"/>
                  <a:pt x="48" y="160"/>
                </a:cubicBezTo>
                <a:cubicBezTo>
                  <a:pt x="52" y="160"/>
                  <a:pt x="56" y="156"/>
                  <a:pt x="56" y="152"/>
                </a:cubicBezTo>
                <a:cubicBezTo>
                  <a:pt x="56" y="144"/>
                  <a:pt x="48" y="136"/>
                  <a:pt x="48" y="136"/>
                </a:cubicBezTo>
                <a:cubicBezTo>
                  <a:pt x="48" y="136"/>
                  <a:pt x="40" y="144"/>
                  <a:pt x="40" y="152"/>
                </a:cubicBezTo>
                <a:moveTo>
                  <a:pt x="120" y="144"/>
                </a:moveTo>
                <a:cubicBezTo>
                  <a:pt x="120" y="148"/>
                  <a:pt x="124" y="152"/>
                  <a:pt x="128" y="152"/>
                </a:cubicBezTo>
                <a:cubicBezTo>
                  <a:pt x="132" y="152"/>
                  <a:pt x="136" y="148"/>
                  <a:pt x="136" y="144"/>
                </a:cubicBezTo>
                <a:cubicBezTo>
                  <a:pt x="136" y="136"/>
                  <a:pt x="128" y="128"/>
                  <a:pt x="128" y="128"/>
                </a:cubicBezTo>
                <a:cubicBezTo>
                  <a:pt x="128" y="128"/>
                  <a:pt x="120" y="136"/>
                  <a:pt x="120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417"/>
          <p:cNvSpPr>
            <a:spLocks noEditPoints="1"/>
          </p:cNvSpPr>
          <p:nvPr/>
        </p:nvSpPr>
        <p:spPr bwMode="auto">
          <a:xfrm>
            <a:off x="3446662" y="3790535"/>
            <a:ext cx="334275" cy="274235"/>
          </a:xfrm>
          <a:custGeom>
            <a:avLst/>
            <a:gdLst>
              <a:gd name="T0" fmla="*/ 80 w 176"/>
              <a:gd name="T1" fmla="*/ 116 h 144"/>
              <a:gd name="T2" fmla="*/ 76 w 176"/>
              <a:gd name="T3" fmla="*/ 112 h 144"/>
              <a:gd name="T4" fmla="*/ 73 w 176"/>
              <a:gd name="T5" fmla="*/ 113 h 144"/>
              <a:gd name="T6" fmla="*/ 49 w 176"/>
              <a:gd name="T7" fmla="*/ 137 h 144"/>
              <a:gd name="T8" fmla="*/ 48 w 176"/>
              <a:gd name="T9" fmla="*/ 140 h 144"/>
              <a:gd name="T10" fmla="*/ 52 w 176"/>
              <a:gd name="T11" fmla="*/ 144 h 144"/>
              <a:gd name="T12" fmla="*/ 55 w 176"/>
              <a:gd name="T13" fmla="*/ 143 h 144"/>
              <a:gd name="T14" fmla="*/ 79 w 176"/>
              <a:gd name="T15" fmla="*/ 119 h 144"/>
              <a:gd name="T16" fmla="*/ 80 w 176"/>
              <a:gd name="T17" fmla="*/ 116 h 144"/>
              <a:gd name="T18" fmla="*/ 56 w 176"/>
              <a:gd name="T19" fmla="*/ 116 h 144"/>
              <a:gd name="T20" fmla="*/ 52 w 176"/>
              <a:gd name="T21" fmla="*/ 112 h 144"/>
              <a:gd name="T22" fmla="*/ 49 w 176"/>
              <a:gd name="T23" fmla="*/ 113 h 144"/>
              <a:gd name="T24" fmla="*/ 25 w 176"/>
              <a:gd name="T25" fmla="*/ 137 h 144"/>
              <a:gd name="T26" fmla="*/ 24 w 176"/>
              <a:gd name="T27" fmla="*/ 140 h 144"/>
              <a:gd name="T28" fmla="*/ 28 w 176"/>
              <a:gd name="T29" fmla="*/ 144 h 144"/>
              <a:gd name="T30" fmla="*/ 31 w 176"/>
              <a:gd name="T31" fmla="*/ 143 h 144"/>
              <a:gd name="T32" fmla="*/ 55 w 176"/>
              <a:gd name="T33" fmla="*/ 119 h 144"/>
              <a:gd name="T34" fmla="*/ 56 w 176"/>
              <a:gd name="T35" fmla="*/ 116 h 144"/>
              <a:gd name="T36" fmla="*/ 104 w 176"/>
              <a:gd name="T37" fmla="*/ 116 h 144"/>
              <a:gd name="T38" fmla="*/ 100 w 176"/>
              <a:gd name="T39" fmla="*/ 112 h 144"/>
              <a:gd name="T40" fmla="*/ 97 w 176"/>
              <a:gd name="T41" fmla="*/ 113 h 144"/>
              <a:gd name="T42" fmla="*/ 73 w 176"/>
              <a:gd name="T43" fmla="*/ 137 h 144"/>
              <a:gd name="T44" fmla="*/ 72 w 176"/>
              <a:gd name="T45" fmla="*/ 140 h 144"/>
              <a:gd name="T46" fmla="*/ 76 w 176"/>
              <a:gd name="T47" fmla="*/ 144 h 144"/>
              <a:gd name="T48" fmla="*/ 79 w 176"/>
              <a:gd name="T49" fmla="*/ 143 h 144"/>
              <a:gd name="T50" fmla="*/ 103 w 176"/>
              <a:gd name="T51" fmla="*/ 119 h 144"/>
              <a:gd name="T52" fmla="*/ 104 w 176"/>
              <a:gd name="T53" fmla="*/ 116 h 144"/>
              <a:gd name="T54" fmla="*/ 124 w 176"/>
              <a:gd name="T55" fmla="*/ 112 h 144"/>
              <a:gd name="T56" fmla="*/ 121 w 176"/>
              <a:gd name="T57" fmla="*/ 113 h 144"/>
              <a:gd name="T58" fmla="*/ 97 w 176"/>
              <a:gd name="T59" fmla="*/ 137 h 144"/>
              <a:gd name="T60" fmla="*/ 96 w 176"/>
              <a:gd name="T61" fmla="*/ 140 h 144"/>
              <a:gd name="T62" fmla="*/ 100 w 176"/>
              <a:gd name="T63" fmla="*/ 144 h 144"/>
              <a:gd name="T64" fmla="*/ 103 w 176"/>
              <a:gd name="T65" fmla="*/ 143 h 144"/>
              <a:gd name="T66" fmla="*/ 127 w 176"/>
              <a:gd name="T67" fmla="*/ 119 h 144"/>
              <a:gd name="T68" fmla="*/ 128 w 176"/>
              <a:gd name="T69" fmla="*/ 116 h 144"/>
              <a:gd name="T70" fmla="*/ 124 w 176"/>
              <a:gd name="T71" fmla="*/ 112 h 144"/>
              <a:gd name="T72" fmla="*/ 152 w 176"/>
              <a:gd name="T73" fmla="*/ 41 h 144"/>
              <a:gd name="T74" fmla="*/ 152 w 176"/>
              <a:gd name="T75" fmla="*/ 40 h 144"/>
              <a:gd name="T76" fmla="*/ 128 w 176"/>
              <a:gd name="T77" fmla="*/ 16 h 144"/>
              <a:gd name="T78" fmla="*/ 112 w 176"/>
              <a:gd name="T79" fmla="*/ 22 h 144"/>
              <a:gd name="T80" fmla="*/ 72 w 176"/>
              <a:gd name="T81" fmla="*/ 0 h 144"/>
              <a:gd name="T82" fmla="*/ 25 w 176"/>
              <a:gd name="T83" fmla="*/ 41 h 144"/>
              <a:gd name="T84" fmla="*/ 0 w 176"/>
              <a:gd name="T85" fmla="*/ 72 h 144"/>
              <a:gd name="T86" fmla="*/ 32 w 176"/>
              <a:gd name="T87" fmla="*/ 104 h 144"/>
              <a:gd name="T88" fmla="*/ 144 w 176"/>
              <a:gd name="T89" fmla="*/ 104 h 144"/>
              <a:gd name="T90" fmla="*/ 176 w 176"/>
              <a:gd name="T91" fmla="*/ 72 h 144"/>
              <a:gd name="T92" fmla="*/ 152 w 176"/>
              <a:gd name="T93" fmla="*/ 41 h 144"/>
              <a:gd name="T94" fmla="*/ 144 w 176"/>
              <a:gd name="T95" fmla="*/ 96 h 144"/>
              <a:gd name="T96" fmla="*/ 32 w 176"/>
              <a:gd name="T97" fmla="*/ 96 h 144"/>
              <a:gd name="T98" fmla="*/ 8 w 176"/>
              <a:gd name="T99" fmla="*/ 72 h 144"/>
              <a:gd name="T100" fmla="*/ 26 w 176"/>
              <a:gd name="T101" fmla="*/ 49 h 144"/>
              <a:gd name="T102" fmla="*/ 32 w 176"/>
              <a:gd name="T103" fmla="*/ 42 h 144"/>
              <a:gd name="T104" fmla="*/ 72 w 176"/>
              <a:gd name="T105" fmla="*/ 8 h 144"/>
              <a:gd name="T106" fmla="*/ 102 w 176"/>
              <a:gd name="T107" fmla="*/ 22 h 144"/>
              <a:gd name="T108" fmla="*/ 111 w 176"/>
              <a:gd name="T109" fmla="*/ 30 h 144"/>
              <a:gd name="T110" fmla="*/ 112 w 176"/>
              <a:gd name="T111" fmla="*/ 30 h 144"/>
              <a:gd name="T112" fmla="*/ 117 w 176"/>
              <a:gd name="T113" fmla="*/ 28 h 144"/>
              <a:gd name="T114" fmla="*/ 128 w 176"/>
              <a:gd name="T115" fmla="*/ 24 h 144"/>
              <a:gd name="T116" fmla="*/ 144 w 176"/>
              <a:gd name="T117" fmla="*/ 40 h 144"/>
              <a:gd name="T118" fmla="*/ 144 w 176"/>
              <a:gd name="T119" fmla="*/ 41 h 144"/>
              <a:gd name="T120" fmla="*/ 150 w 176"/>
              <a:gd name="T121" fmla="*/ 49 h 144"/>
              <a:gd name="T122" fmla="*/ 168 w 176"/>
              <a:gd name="T123" fmla="*/ 72 h 144"/>
              <a:gd name="T124" fmla="*/ 144 w 176"/>
              <a:gd name="T12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44">
                <a:moveTo>
                  <a:pt x="80" y="116"/>
                </a:moveTo>
                <a:cubicBezTo>
                  <a:pt x="80" y="114"/>
                  <a:pt x="78" y="112"/>
                  <a:pt x="76" y="112"/>
                </a:cubicBezTo>
                <a:cubicBezTo>
                  <a:pt x="75" y="112"/>
                  <a:pt x="74" y="112"/>
                  <a:pt x="73" y="113"/>
                </a:cubicBezTo>
                <a:cubicBezTo>
                  <a:pt x="49" y="137"/>
                  <a:pt x="49" y="137"/>
                  <a:pt x="49" y="137"/>
                </a:cubicBezTo>
                <a:cubicBezTo>
                  <a:pt x="48" y="138"/>
                  <a:pt x="48" y="139"/>
                  <a:pt x="48" y="140"/>
                </a:cubicBezTo>
                <a:cubicBezTo>
                  <a:pt x="48" y="142"/>
                  <a:pt x="50" y="144"/>
                  <a:pt x="52" y="144"/>
                </a:cubicBezTo>
                <a:cubicBezTo>
                  <a:pt x="53" y="144"/>
                  <a:pt x="54" y="144"/>
                  <a:pt x="55" y="143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80" y="118"/>
                  <a:pt x="80" y="117"/>
                  <a:pt x="80" y="116"/>
                </a:cubicBezTo>
                <a:moveTo>
                  <a:pt x="56" y="116"/>
                </a:moveTo>
                <a:cubicBezTo>
                  <a:pt x="56" y="114"/>
                  <a:pt x="54" y="112"/>
                  <a:pt x="52" y="112"/>
                </a:cubicBezTo>
                <a:cubicBezTo>
                  <a:pt x="51" y="112"/>
                  <a:pt x="50" y="112"/>
                  <a:pt x="49" y="113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4" y="138"/>
                  <a:pt x="24" y="139"/>
                  <a:pt x="24" y="140"/>
                </a:cubicBezTo>
                <a:cubicBezTo>
                  <a:pt x="24" y="142"/>
                  <a:pt x="26" y="144"/>
                  <a:pt x="28" y="144"/>
                </a:cubicBezTo>
                <a:cubicBezTo>
                  <a:pt x="29" y="144"/>
                  <a:pt x="30" y="144"/>
                  <a:pt x="31" y="143"/>
                </a:cubicBezTo>
                <a:cubicBezTo>
                  <a:pt x="55" y="119"/>
                  <a:pt x="55" y="119"/>
                  <a:pt x="55" y="119"/>
                </a:cubicBezTo>
                <a:cubicBezTo>
                  <a:pt x="56" y="118"/>
                  <a:pt x="56" y="117"/>
                  <a:pt x="56" y="116"/>
                </a:cubicBezTo>
                <a:moveTo>
                  <a:pt x="104" y="116"/>
                </a:moveTo>
                <a:cubicBezTo>
                  <a:pt x="104" y="114"/>
                  <a:pt x="102" y="112"/>
                  <a:pt x="100" y="112"/>
                </a:cubicBezTo>
                <a:cubicBezTo>
                  <a:pt x="99" y="112"/>
                  <a:pt x="98" y="112"/>
                  <a:pt x="97" y="113"/>
                </a:cubicBezTo>
                <a:cubicBezTo>
                  <a:pt x="73" y="137"/>
                  <a:pt x="73" y="137"/>
                  <a:pt x="73" y="137"/>
                </a:cubicBezTo>
                <a:cubicBezTo>
                  <a:pt x="72" y="138"/>
                  <a:pt x="72" y="139"/>
                  <a:pt x="72" y="140"/>
                </a:cubicBezTo>
                <a:cubicBezTo>
                  <a:pt x="72" y="142"/>
                  <a:pt x="74" y="144"/>
                  <a:pt x="76" y="144"/>
                </a:cubicBezTo>
                <a:cubicBezTo>
                  <a:pt x="77" y="144"/>
                  <a:pt x="78" y="144"/>
                  <a:pt x="79" y="143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4" y="118"/>
                  <a:pt x="104" y="117"/>
                  <a:pt x="104" y="116"/>
                </a:cubicBezTo>
                <a:moveTo>
                  <a:pt x="124" y="112"/>
                </a:moveTo>
                <a:cubicBezTo>
                  <a:pt x="123" y="112"/>
                  <a:pt x="122" y="112"/>
                  <a:pt x="121" y="113"/>
                </a:cubicBezTo>
                <a:cubicBezTo>
                  <a:pt x="97" y="137"/>
                  <a:pt x="97" y="137"/>
                  <a:pt x="97" y="137"/>
                </a:cubicBezTo>
                <a:cubicBezTo>
                  <a:pt x="96" y="138"/>
                  <a:pt x="96" y="139"/>
                  <a:pt x="96" y="140"/>
                </a:cubicBezTo>
                <a:cubicBezTo>
                  <a:pt x="96" y="142"/>
                  <a:pt x="98" y="144"/>
                  <a:pt x="100" y="144"/>
                </a:cubicBezTo>
                <a:cubicBezTo>
                  <a:pt x="101" y="144"/>
                  <a:pt x="102" y="144"/>
                  <a:pt x="103" y="143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8" y="118"/>
                  <a:pt x="128" y="117"/>
                  <a:pt x="128" y="116"/>
                </a:cubicBezTo>
                <a:cubicBezTo>
                  <a:pt x="128" y="114"/>
                  <a:pt x="126" y="112"/>
                  <a:pt x="124" y="112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418"/>
          <p:cNvSpPr>
            <a:spLocks noEditPoints="1"/>
          </p:cNvSpPr>
          <p:nvPr/>
        </p:nvSpPr>
        <p:spPr bwMode="auto">
          <a:xfrm>
            <a:off x="4086003" y="3775931"/>
            <a:ext cx="334275" cy="303444"/>
          </a:xfrm>
          <a:custGeom>
            <a:avLst/>
            <a:gdLst>
              <a:gd name="T0" fmla="*/ 72 w 176"/>
              <a:gd name="T1" fmla="*/ 132 h 160"/>
              <a:gd name="T2" fmla="*/ 76 w 176"/>
              <a:gd name="T3" fmla="*/ 160 h 160"/>
              <a:gd name="T4" fmla="*/ 80 w 176"/>
              <a:gd name="T5" fmla="*/ 132 h 160"/>
              <a:gd name="T6" fmla="*/ 100 w 176"/>
              <a:gd name="T7" fmla="*/ 120 h 160"/>
              <a:gd name="T8" fmla="*/ 96 w 176"/>
              <a:gd name="T9" fmla="*/ 148 h 160"/>
              <a:gd name="T10" fmla="*/ 104 w 176"/>
              <a:gd name="T11" fmla="*/ 148 h 160"/>
              <a:gd name="T12" fmla="*/ 100 w 176"/>
              <a:gd name="T13" fmla="*/ 120 h 160"/>
              <a:gd name="T14" fmla="*/ 24 w 176"/>
              <a:gd name="T15" fmla="*/ 116 h 160"/>
              <a:gd name="T16" fmla="*/ 28 w 176"/>
              <a:gd name="T17" fmla="*/ 144 h 160"/>
              <a:gd name="T18" fmla="*/ 32 w 176"/>
              <a:gd name="T19" fmla="*/ 116 h 160"/>
              <a:gd name="T20" fmla="*/ 52 w 176"/>
              <a:gd name="T21" fmla="*/ 120 h 160"/>
              <a:gd name="T22" fmla="*/ 48 w 176"/>
              <a:gd name="T23" fmla="*/ 140 h 160"/>
              <a:gd name="T24" fmla="*/ 56 w 176"/>
              <a:gd name="T25" fmla="*/ 140 h 160"/>
              <a:gd name="T26" fmla="*/ 52 w 176"/>
              <a:gd name="T27" fmla="*/ 120 h 160"/>
              <a:gd name="T28" fmla="*/ 152 w 176"/>
              <a:gd name="T29" fmla="*/ 40 h 160"/>
              <a:gd name="T30" fmla="*/ 112 w 176"/>
              <a:gd name="T31" fmla="*/ 22 h 160"/>
              <a:gd name="T32" fmla="*/ 25 w 176"/>
              <a:gd name="T33" fmla="*/ 41 h 160"/>
              <a:gd name="T34" fmla="*/ 32 w 176"/>
              <a:gd name="T35" fmla="*/ 104 h 160"/>
              <a:gd name="T36" fmla="*/ 176 w 176"/>
              <a:gd name="T37" fmla="*/ 72 h 160"/>
              <a:gd name="T38" fmla="*/ 144 w 176"/>
              <a:gd name="T39" fmla="*/ 96 h 160"/>
              <a:gd name="T40" fmla="*/ 8 w 176"/>
              <a:gd name="T41" fmla="*/ 72 h 160"/>
              <a:gd name="T42" fmla="*/ 32 w 176"/>
              <a:gd name="T43" fmla="*/ 42 h 160"/>
              <a:gd name="T44" fmla="*/ 102 w 176"/>
              <a:gd name="T45" fmla="*/ 22 h 160"/>
              <a:gd name="T46" fmla="*/ 112 w 176"/>
              <a:gd name="T47" fmla="*/ 30 h 160"/>
              <a:gd name="T48" fmla="*/ 128 w 176"/>
              <a:gd name="T49" fmla="*/ 24 h 160"/>
              <a:gd name="T50" fmla="*/ 144 w 176"/>
              <a:gd name="T51" fmla="*/ 41 h 160"/>
              <a:gd name="T52" fmla="*/ 168 w 176"/>
              <a:gd name="T53" fmla="*/ 72 h 160"/>
              <a:gd name="T54" fmla="*/ 124 w 176"/>
              <a:gd name="T55" fmla="*/ 112 h 160"/>
              <a:gd name="T56" fmla="*/ 120 w 176"/>
              <a:gd name="T57" fmla="*/ 140 h 160"/>
              <a:gd name="T58" fmla="*/ 128 w 176"/>
              <a:gd name="T59" fmla="*/ 140 h 160"/>
              <a:gd name="T60" fmla="*/ 124 w 176"/>
              <a:gd name="T61" fmla="*/ 112 h 160"/>
              <a:gd name="T62" fmla="*/ 144 w 176"/>
              <a:gd name="T63" fmla="*/ 116 h 160"/>
              <a:gd name="T64" fmla="*/ 148 w 176"/>
              <a:gd name="T65" fmla="*/ 136 h 160"/>
              <a:gd name="T66" fmla="*/ 152 w 176"/>
              <a:gd name="T67" fmla="*/ 1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60">
                <a:moveTo>
                  <a:pt x="76" y="128"/>
                </a:moveTo>
                <a:cubicBezTo>
                  <a:pt x="74" y="128"/>
                  <a:pt x="72" y="130"/>
                  <a:pt x="72" y="132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8"/>
                  <a:pt x="74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30"/>
                  <a:pt x="78" y="128"/>
                  <a:pt x="76" y="128"/>
                </a:cubicBezTo>
                <a:moveTo>
                  <a:pt x="100" y="120"/>
                </a:moveTo>
                <a:cubicBezTo>
                  <a:pt x="98" y="120"/>
                  <a:pt x="96" y="122"/>
                  <a:pt x="96" y="124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96" y="150"/>
                  <a:pt x="98" y="152"/>
                  <a:pt x="100" y="152"/>
                </a:cubicBezTo>
                <a:cubicBezTo>
                  <a:pt x="102" y="152"/>
                  <a:pt x="104" y="150"/>
                  <a:pt x="104" y="148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2"/>
                  <a:pt x="102" y="120"/>
                  <a:pt x="100" y="120"/>
                </a:cubicBezTo>
                <a:moveTo>
                  <a:pt x="28" y="112"/>
                </a:moveTo>
                <a:cubicBezTo>
                  <a:pt x="26" y="112"/>
                  <a:pt x="24" y="114"/>
                  <a:pt x="24" y="116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4" y="142"/>
                  <a:pt x="26" y="144"/>
                  <a:pt x="28" y="144"/>
                </a:cubicBezTo>
                <a:cubicBezTo>
                  <a:pt x="30" y="144"/>
                  <a:pt x="32" y="142"/>
                  <a:pt x="32" y="140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4"/>
                  <a:pt x="30" y="112"/>
                  <a:pt x="28" y="112"/>
                </a:cubicBezTo>
                <a:moveTo>
                  <a:pt x="52" y="120"/>
                </a:moveTo>
                <a:cubicBezTo>
                  <a:pt x="50" y="120"/>
                  <a:pt x="48" y="122"/>
                  <a:pt x="48" y="124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2"/>
                  <a:pt x="50" y="144"/>
                  <a:pt x="52" y="144"/>
                </a:cubicBezTo>
                <a:cubicBezTo>
                  <a:pt x="54" y="144"/>
                  <a:pt x="56" y="142"/>
                  <a:pt x="56" y="140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122"/>
                  <a:pt x="54" y="120"/>
                  <a:pt x="52" y="120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  <a:moveTo>
                  <a:pt x="124" y="112"/>
                </a:moveTo>
                <a:cubicBezTo>
                  <a:pt x="122" y="112"/>
                  <a:pt x="120" y="114"/>
                  <a:pt x="120" y="116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20" y="142"/>
                  <a:pt x="122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14"/>
                  <a:pt x="126" y="112"/>
                  <a:pt x="124" y="112"/>
                </a:cubicBezTo>
                <a:moveTo>
                  <a:pt x="148" y="112"/>
                </a:moveTo>
                <a:cubicBezTo>
                  <a:pt x="146" y="112"/>
                  <a:pt x="144" y="114"/>
                  <a:pt x="144" y="116"/>
                </a:cubicBezTo>
                <a:cubicBezTo>
                  <a:pt x="144" y="132"/>
                  <a:pt x="144" y="132"/>
                  <a:pt x="144" y="132"/>
                </a:cubicBezTo>
                <a:cubicBezTo>
                  <a:pt x="144" y="134"/>
                  <a:pt x="146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16"/>
                  <a:pt x="152" y="116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419"/>
          <p:cNvSpPr>
            <a:spLocks noEditPoints="1"/>
          </p:cNvSpPr>
          <p:nvPr/>
        </p:nvSpPr>
        <p:spPr bwMode="auto">
          <a:xfrm>
            <a:off x="4723722" y="3761326"/>
            <a:ext cx="335898" cy="334275"/>
          </a:xfrm>
          <a:custGeom>
            <a:avLst/>
            <a:gdLst>
              <a:gd name="T0" fmla="*/ 64 w 176"/>
              <a:gd name="T1" fmla="*/ 112 h 176"/>
              <a:gd name="T2" fmla="*/ 56 w 176"/>
              <a:gd name="T3" fmla="*/ 120 h 176"/>
              <a:gd name="T4" fmla="*/ 64 w 176"/>
              <a:gd name="T5" fmla="*/ 128 h 176"/>
              <a:gd name="T6" fmla="*/ 72 w 176"/>
              <a:gd name="T7" fmla="*/ 120 h 176"/>
              <a:gd name="T8" fmla="*/ 64 w 176"/>
              <a:gd name="T9" fmla="*/ 112 h 176"/>
              <a:gd name="T10" fmla="*/ 40 w 176"/>
              <a:gd name="T11" fmla="*/ 152 h 176"/>
              <a:gd name="T12" fmla="*/ 32 w 176"/>
              <a:gd name="T13" fmla="*/ 160 h 176"/>
              <a:gd name="T14" fmla="*/ 40 w 176"/>
              <a:gd name="T15" fmla="*/ 168 h 176"/>
              <a:gd name="T16" fmla="*/ 48 w 176"/>
              <a:gd name="T17" fmla="*/ 160 h 176"/>
              <a:gd name="T18" fmla="*/ 40 w 176"/>
              <a:gd name="T19" fmla="*/ 152 h 176"/>
              <a:gd name="T20" fmla="*/ 24 w 176"/>
              <a:gd name="T21" fmla="*/ 128 h 176"/>
              <a:gd name="T22" fmla="*/ 16 w 176"/>
              <a:gd name="T23" fmla="*/ 136 h 176"/>
              <a:gd name="T24" fmla="*/ 24 w 176"/>
              <a:gd name="T25" fmla="*/ 144 h 176"/>
              <a:gd name="T26" fmla="*/ 32 w 176"/>
              <a:gd name="T27" fmla="*/ 136 h 176"/>
              <a:gd name="T28" fmla="*/ 24 w 176"/>
              <a:gd name="T29" fmla="*/ 128 h 176"/>
              <a:gd name="T30" fmla="*/ 88 w 176"/>
              <a:gd name="T31" fmla="*/ 144 h 176"/>
              <a:gd name="T32" fmla="*/ 80 w 176"/>
              <a:gd name="T33" fmla="*/ 152 h 176"/>
              <a:gd name="T34" fmla="*/ 88 w 176"/>
              <a:gd name="T35" fmla="*/ 160 h 176"/>
              <a:gd name="T36" fmla="*/ 96 w 176"/>
              <a:gd name="T37" fmla="*/ 152 h 176"/>
              <a:gd name="T38" fmla="*/ 88 w 176"/>
              <a:gd name="T39" fmla="*/ 144 h 176"/>
              <a:gd name="T40" fmla="*/ 128 w 176"/>
              <a:gd name="T41" fmla="*/ 128 h 176"/>
              <a:gd name="T42" fmla="*/ 120 w 176"/>
              <a:gd name="T43" fmla="*/ 120 h 176"/>
              <a:gd name="T44" fmla="*/ 112 w 176"/>
              <a:gd name="T45" fmla="*/ 128 h 176"/>
              <a:gd name="T46" fmla="*/ 120 w 176"/>
              <a:gd name="T47" fmla="*/ 136 h 176"/>
              <a:gd name="T48" fmla="*/ 128 w 176"/>
              <a:gd name="T49" fmla="*/ 128 h 176"/>
              <a:gd name="T50" fmla="*/ 152 w 176"/>
              <a:gd name="T51" fmla="*/ 41 h 176"/>
              <a:gd name="T52" fmla="*/ 152 w 176"/>
              <a:gd name="T53" fmla="*/ 40 h 176"/>
              <a:gd name="T54" fmla="*/ 128 w 176"/>
              <a:gd name="T55" fmla="*/ 16 h 176"/>
              <a:gd name="T56" fmla="*/ 112 w 176"/>
              <a:gd name="T57" fmla="*/ 22 h 176"/>
              <a:gd name="T58" fmla="*/ 72 w 176"/>
              <a:gd name="T59" fmla="*/ 0 h 176"/>
              <a:gd name="T60" fmla="*/ 25 w 176"/>
              <a:gd name="T61" fmla="*/ 41 h 176"/>
              <a:gd name="T62" fmla="*/ 0 w 176"/>
              <a:gd name="T63" fmla="*/ 72 h 176"/>
              <a:gd name="T64" fmla="*/ 32 w 176"/>
              <a:gd name="T65" fmla="*/ 104 h 176"/>
              <a:gd name="T66" fmla="*/ 144 w 176"/>
              <a:gd name="T67" fmla="*/ 104 h 176"/>
              <a:gd name="T68" fmla="*/ 176 w 176"/>
              <a:gd name="T69" fmla="*/ 72 h 176"/>
              <a:gd name="T70" fmla="*/ 152 w 176"/>
              <a:gd name="T71" fmla="*/ 41 h 176"/>
              <a:gd name="T72" fmla="*/ 144 w 176"/>
              <a:gd name="T73" fmla="*/ 96 h 176"/>
              <a:gd name="T74" fmla="*/ 32 w 176"/>
              <a:gd name="T75" fmla="*/ 96 h 176"/>
              <a:gd name="T76" fmla="*/ 8 w 176"/>
              <a:gd name="T77" fmla="*/ 72 h 176"/>
              <a:gd name="T78" fmla="*/ 26 w 176"/>
              <a:gd name="T79" fmla="*/ 49 h 176"/>
              <a:gd name="T80" fmla="*/ 32 w 176"/>
              <a:gd name="T81" fmla="*/ 42 h 176"/>
              <a:gd name="T82" fmla="*/ 72 w 176"/>
              <a:gd name="T83" fmla="*/ 8 h 176"/>
              <a:gd name="T84" fmla="*/ 102 w 176"/>
              <a:gd name="T85" fmla="*/ 22 h 176"/>
              <a:gd name="T86" fmla="*/ 111 w 176"/>
              <a:gd name="T87" fmla="*/ 30 h 176"/>
              <a:gd name="T88" fmla="*/ 112 w 176"/>
              <a:gd name="T89" fmla="*/ 30 h 176"/>
              <a:gd name="T90" fmla="*/ 117 w 176"/>
              <a:gd name="T91" fmla="*/ 28 h 176"/>
              <a:gd name="T92" fmla="*/ 128 w 176"/>
              <a:gd name="T93" fmla="*/ 24 h 176"/>
              <a:gd name="T94" fmla="*/ 144 w 176"/>
              <a:gd name="T95" fmla="*/ 40 h 176"/>
              <a:gd name="T96" fmla="*/ 144 w 176"/>
              <a:gd name="T97" fmla="*/ 41 h 176"/>
              <a:gd name="T98" fmla="*/ 150 w 176"/>
              <a:gd name="T99" fmla="*/ 49 h 176"/>
              <a:gd name="T100" fmla="*/ 168 w 176"/>
              <a:gd name="T101" fmla="*/ 72 h 176"/>
              <a:gd name="T102" fmla="*/ 144 w 176"/>
              <a:gd name="T103" fmla="*/ 96 h 176"/>
              <a:gd name="T104" fmla="*/ 152 w 176"/>
              <a:gd name="T105" fmla="*/ 136 h 176"/>
              <a:gd name="T106" fmla="*/ 144 w 176"/>
              <a:gd name="T107" fmla="*/ 144 h 176"/>
              <a:gd name="T108" fmla="*/ 152 w 176"/>
              <a:gd name="T109" fmla="*/ 152 h 176"/>
              <a:gd name="T110" fmla="*/ 160 w 176"/>
              <a:gd name="T111" fmla="*/ 144 h 176"/>
              <a:gd name="T112" fmla="*/ 152 w 176"/>
              <a:gd name="T113" fmla="*/ 136 h 176"/>
              <a:gd name="T114" fmla="*/ 128 w 176"/>
              <a:gd name="T115" fmla="*/ 160 h 176"/>
              <a:gd name="T116" fmla="*/ 120 w 176"/>
              <a:gd name="T117" fmla="*/ 168 h 176"/>
              <a:gd name="T118" fmla="*/ 128 w 176"/>
              <a:gd name="T119" fmla="*/ 176 h 176"/>
              <a:gd name="T120" fmla="*/ 136 w 176"/>
              <a:gd name="T121" fmla="*/ 168 h 176"/>
              <a:gd name="T122" fmla="*/ 128 w 176"/>
              <a:gd name="T12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64" y="112"/>
                </a:moveTo>
                <a:cubicBezTo>
                  <a:pt x="60" y="112"/>
                  <a:pt x="56" y="116"/>
                  <a:pt x="56" y="120"/>
                </a:cubicBezTo>
                <a:cubicBezTo>
                  <a:pt x="56" y="124"/>
                  <a:pt x="60" y="128"/>
                  <a:pt x="64" y="128"/>
                </a:cubicBezTo>
                <a:cubicBezTo>
                  <a:pt x="68" y="128"/>
                  <a:pt x="72" y="124"/>
                  <a:pt x="72" y="120"/>
                </a:cubicBezTo>
                <a:cubicBezTo>
                  <a:pt x="72" y="116"/>
                  <a:pt x="68" y="112"/>
                  <a:pt x="64" y="112"/>
                </a:cubicBezTo>
                <a:moveTo>
                  <a:pt x="40" y="152"/>
                </a:moveTo>
                <a:cubicBezTo>
                  <a:pt x="36" y="152"/>
                  <a:pt x="32" y="156"/>
                  <a:pt x="32" y="160"/>
                </a:cubicBezTo>
                <a:cubicBezTo>
                  <a:pt x="32" y="164"/>
                  <a:pt x="36" y="168"/>
                  <a:pt x="40" y="168"/>
                </a:cubicBezTo>
                <a:cubicBezTo>
                  <a:pt x="44" y="168"/>
                  <a:pt x="48" y="164"/>
                  <a:pt x="48" y="160"/>
                </a:cubicBezTo>
                <a:cubicBezTo>
                  <a:pt x="48" y="156"/>
                  <a:pt x="44" y="152"/>
                  <a:pt x="40" y="152"/>
                </a:cubicBezTo>
                <a:moveTo>
                  <a:pt x="24" y="128"/>
                </a:moveTo>
                <a:cubicBezTo>
                  <a:pt x="20" y="128"/>
                  <a:pt x="16" y="132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28" y="144"/>
                  <a:pt x="32" y="140"/>
                  <a:pt x="32" y="136"/>
                </a:cubicBezTo>
                <a:cubicBezTo>
                  <a:pt x="32" y="132"/>
                  <a:pt x="28" y="128"/>
                  <a:pt x="24" y="128"/>
                </a:cubicBezTo>
                <a:moveTo>
                  <a:pt x="88" y="144"/>
                </a:moveTo>
                <a:cubicBezTo>
                  <a:pt x="84" y="144"/>
                  <a:pt x="80" y="148"/>
                  <a:pt x="80" y="152"/>
                </a:cubicBezTo>
                <a:cubicBezTo>
                  <a:pt x="80" y="156"/>
                  <a:pt x="84" y="160"/>
                  <a:pt x="88" y="160"/>
                </a:cubicBezTo>
                <a:cubicBezTo>
                  <a:pt x="92" y="160"/>
                  <a:pt x="96" y="156"/>
                  <a:pt x="96" y="152"/>
                </a:cubicBezTo>
                <a:cubicBezTo>
                  <a:pt x="96" y="148"/>
                  <a:pt x="92" y="144"/>
                  <a:pt x="88" y="144"/>
                </a:cubicBezTo>
                <a:moveTo>
                  <a:pt x="128" y="128"/>
                </a:moveTo>
                <a:cubicBezTo>
                  <a:pt x="128" y="124"/>
                  <a:pt x="124" y="120"/>
                  <a:pt x="120" y="120"/>
                </a:cubicBezTo>
                <a:cubicBezTo>
                  <a:pt x="116" y="120"/>
                  <a:pt x="112" y="124"/>
                  <a:pt x="112" y="128"/>
                </a:cubicBezTo>
                <a:cubicBezTo>
                  <a:pt x="112" y="132"/>
                  <a:pt x="116" y="136"/>
                  <a:pt x="120" y="136"/>
                </a:cubicBezTo>
                <a:cubicBezTo>
                  <a:pt x="124" y="136"/>
                  <a:pt x="128" y="132"/>
                  <a:pt x="128" y="128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  <a:moveTo>
                  <a:pt x="152" y="136"/>
                </a:moveTo>
                <a:cubicBezTo>
                  <a:pt x="148" y="136"/>
                  <a:pt x="144" y="140"/>
                  <a:pt x="144" y="144"/>
                </a:cubicBezTo>
                <a:cubicBezTo>
                  <a:pt x="144" y="148"/>
                  <a:pt x="148" y="152"/>
                  <a:pt x="152" y="152"/>
                </a:cubicBezTo>
                <a:cubicBezTo>
                  <a:pt x="156" y="152"/>
                  <a:pt x="160" y="148"/>
                  <a:pt x="160" y="144"/>
                </a:cubicBezTo>
                <a:cubicBezTo>
                  <a:pt x="160" y="140"/>
                  <a:pt x="156" y="136"/>
                  <a:pt x="152" y="136"/>
                </a:cubicBezTo>
                <a:moveTo>
                  <a:pt x="128" y="160"/>
                </a:moveTo>
                <a:cubicBezTo>
                  <a:pt x="124" y="160"/>
                  <a:pt x="120" y="164"/>
                  <a:pt x="120" y="168"/>
                </a:cubicBezTo>
                <a:cubicBezTo>
                  <a:pt x="120" y="172"/>
                  <a:pt x="124" y="176"/>
                  <a:pt x="128" y="176"/>
                </a:cubicBezTo>
                <a:cubicBezTo>
                  <a:pt x="132" y="176"/>
                  <a:pt x="136" y="172"/>
                  <a:pt x="136" y="168"/>
                </a:cubicBezTo>
                <a:cubicBezTo>
                  <a:pt x="136" y="164"/>
                  <a:pt x="132" y="160"/>
                  <a:pt x="128" y="16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420"/>
          <p:cNvSpPr>
            <a:spLocks noEditPoints="1"/>
          </p:cNvSpPr>
          <p:nvPr/>
        </p:nvSpPr>
        <p:spPr bwMode="auto">
          <a:xfrm>
            <a:off x="5363062" y="3761326"/>
            <a:ext cx="335898" cy="334275"/>
          </a:xfrm>
          <a:custGeom>
            <a:avLst/>
            <a:gdLst>
              <a:gd name="T0" fmla="*/ 96 w 176"/>
              <a:gd name="T1" fmla="*/ 124 h 176"/>
              <a:gd name="T2" fmla="*/ 92 w 176"/>
              <a:gd name="T3" fmla="*/ 120 h 176"/>
              <a:gd name="T4" fmla="*/ 89 w 176"/>
              <a:gd name="T5" fmla="*/ 121 h 176"/>
              <a:gd name="T6" fmla="*/ 65 w 176"/>
              <a:gd name="T7" fmla="*/ 145 h 176"/>
              <a:gd name="T8" fmla="*/ 64 w 176"/>
              <a:gd name="T9" fmla="*/ 148 h 176"/>
              <a:gd name="T10" fmla="*/ 68 w 176"/>
              <a:gd name="T11" fmla="*/ 152 h 176"/>
              <a:gd name="T12" fmla="*/ 82 w 176"/>
              <a:gd name="T13" fmla="*/ 152 h 176"/>
              <a:gd name="T14" fmla="*/ 65 w 176"/>
              <a:gd name="T15" fmla="*/ 169 h 176"/>
              <a:gd name="T16" fmla="*/ 64 w 176"/>
              <a:gd name="T17" fmla="*/ 172 h 176"/>
              <a:gd name="T18" fmla="*/ 68 w 176"/>
              <a:gd name="T19" fmla="*/ 176 h 176"/>
              <a:gd name="T20" fmla="*/ 71 w 176"/>
              <a:gd name="T21" fmla="*/ 175 h 176"/>
              <a:gd name="T22" fmla="*/ 95 w 176"/>
              <a:gd name="T23" fmla="*/ 151 h 176"/>
              <a:gd name="T24" fmla="*/ 96 w 176"/>
              <a:gd name="T25" fmla="*/ 148 h 176"/>
              <a:gd name="T26" fmla="*/ 92 w 176"/>
              <a:gd name="T27" fmla="*/ 144 h 176"/>
              <a:gd name="T28" fmla="*/ 92 w 176"/>
              <a:gd name="T29" fmla="*/ 144 h 176"/>
              <a:gd name="T30" fmla="*/ 78 w 176"/>
              <a:gd name="T31" fmla="*/ 144 h 176"/>
              <a:gd name="T32" fmla="*/ 95 w 176"/>
              <a:gd name="T33" fmla="*/ 127 h 176"/>
              <a:gd name="T34" fmla="*/ 96 w 176"/>
              <a:gd name="T35" fmla="*/ 124 h 176"/>
              <a:gd name="T36" fmla="*/ 52 w 176"/>
              <a:gd name="T37" fmla="*/ 128 h 176"/>
              <a:gd name="T38" fmla="*/ 49 w 176"/>
              <a:gd name="T39" fmla="*/ 129 h 176"/>
              <a:gd name="T40" fmla="*/ 25 w 176"/>
              <a:gd name="T41" fmla="*/ 153 h 176"/>
              <a:gd name="T42" fmla="*/ 24 w 176"/>
              <a:gd name="T43" fmla="*/ 156 h 176"/>
              <a:gd name="T44" fmla="*/ 28 w 176"/>
              <a:gd name="T45" fmla="*/ 160 h 176"/>
              <a:gd name="T46" fmla="*/ 31 w 176"/>
              <a:gd name="T47" fmla="*/ 159 h 176"/>
              <a:gd name="T48" fmla="*/ 55 w 176"/>
              <a:gd name="T49" fmla="*/ 135 h 176"/>
              <a:gd name="T50" fmla="*/ 56 w 176"/>
              <a:gd name="T51" fmla="*/ 132 h 176"/>
              <a:gd name="T52" fmla="*/ 52 w 176"/>
              <a:gd name="T53" fmla="*/ 128 h 176"/>
              <a:gd name="T54" fmla="*/ 152 w 176"/>
              <a:gd name="T55" fmla="*/ 41 h 176"/>
              <a:gd name="T56" fmla="*/ 152 w 176"/>
              <a:gd name="T57" fmla="*/ 40 h 176"/>
              <a:gd name="T58" fmla="*/ 128 w 176"/>
              <a:gd name="T59" fmla="*/ 16 h 176"/>
              <a:gd name="T60" fmla="*/ 112 w 176"/>
              <a:gd name="T61" fmla="*/ 22 h 176"/>
              <a:gd name="T62" fmla="*/ 72 w 176"/>
              <a:gd name="T63" fmla="*/ 0 h 176"/>
              <a:gd name="T64" fmla="*/ 25 w 176"/>
              <a:gd name="T65" fmla="*/ 41 h 176"/>
              <a:gd name="T66" fmla="*/ 0 w 176"/>
              <a:gd name="T67" fmla="*/ 72 h 176"/>
              <a:gd name="T68" fmla="*/ 32 w 176"/>
              <a:gd name="T69" fmla="*/ 104 h 176"/>
              <a:gd name="T70" fmla="*/ 144 w 176"/>
              <a:gd name="T71" fmla="*/ 104 h 176"/>
              <a:gd name="T72" fmla="*/ 176 w 176"/>
              <a:gd name="T73" fmla="*/ 72 h 176"/>
              <a:gd name="T74" fmla="*/ 152 w 176"/>
              <a:gd name="T75" fmla="*/ 41 h 176"/>
              <a:gd name="T76" fmla="*/ 144 w 176"/>
              <a:gd name="T77" fmla="*/ 96 h 176"/>
              <a:gd name="T78" fmla="*/ 32 w 176"/>
              <a:gd name="T79" fmla="*/ 96 h 176"/>
              <a:gd name="T80" fmla="*/ 8 w 176"/>
              <a:gd name="T81" fmla="*/ 72 h 176"/>
              <a:gd name="T82" fmla="*/ 26 w 176"/>
              <a:gd name="T83" fmla="*/ 49 h 176"/>
              <a:gd name="T84" fmla="*/ 32 w 176"/>
              <a:gd name="T85" fmla="*/ 42 h 176"/>
              <a:gd name="T86" fmla="*/ 72 w 176"/>
              <a:gd name="T87" fmla="*/ 8 h 176"/>
              <a:gd name="T88" fmla="*/ 102 w 176"/>
              <a:gd name="T89" fmla="*/ 22 h 176"/>
              <a:gd name="T90" fmla="*/ 111 w 176"/>
              <a:gd name="T91" fmla="*/ 30 h 176"/>
              <a:gd name="T92" fmla="*/ 112 w 176"/>
              <a:gd name="T93" fmla="*/ 30 h 176"/>
              <a:gd name="T94" fmla="*/ 117 w 176"/>
              <a:gd name="T95" fmla="*/ 28 h 176"/>
              <a:gd name="T96" fmla="*/ 128 w 176"/>
              <a:gd name="T97" fmla="*/ 24 h 176"/>
              <a:gd name="T98" fmla="*/ 144 w 176"/>
              <a:gd name="T99" fmla="*/ 40 h 176"/>
              <a:gd name="T100" fmla="*/ 144 w 176"/>
              <a:gd name="T101" fmla="*/ 41 h 176"/>
              <a:gd name="T102" fmla="*/ 150 w 176"/>
              <a:gd name="T103" fmla="*/ 49 h 176"/>
              <a:gd name="T104" fmla="*/ 168 w 176"/>
              <a:gd name="T105" fmla="*/ 72 h 176"/>
              <a:gd name="T106" fmla="*/ 144 w 176"/>
              <a:gd name="T107" fmla="*/ 96 h 176"/>
              <a:gd name="T108" fmla="*/ 136 w 176"/>
              <a:gd name="T109" fmla="*/ 128 h 176"/>
              <a:gd name="T110" fmla="*/ 133 w 176"/>
              <a:gd name="T111" fmla="*/ 129 h 176"/>
              <a:gd name="T112" fmla="*/ 109 w 176"/>
              <a:gd name="T113" fmla="*/ 153 h 176"/>
              <a:gd name="T114" fmla="*/ 108 w 176"/>
              <a:gd name="T115" fmla="*/ 156 h 176"/>
              <a:gd name="T116" fmla="*/ 112 w 176"/>
              <a:gd name="T117" fmla="*/ 160 h 176"/>
              <a:gd name="T118" fmla="*/ 115 w 176"/>
              <a:gd name="T119" fmla="*/ 159 h 176"/>
              <a:gd name="T120" fmla="*/ 139 w 176"/>
              <a:gd name="T121" fmla="*/ 135 h 176"/>
              <a:gd name="T122" fmla="*/ 140 w 176"/>
              <a:gd name="T123" fmla="*/ 132 h 176"/>
              <a:gd name="T124" fmla="*/ 136 w 176"/>
              <a:gd name="T125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76">
                <a:moveTo>
                  <a:pt x="96" y="124"/>
                </a:moveTo>
                <a:cubicBezTo>
                  <a:pt x="96" y="122"/>
                  <a:pt x="94" y="120"/>
                  <a:pt x="92" y="120"/>
                </a:cubicBezTo>
                <a:cubicBezTo>
                  <a:pt x="91" y="120"/>
                  <a:pt x="90" y="120"/>
                  <a:pt x="89" y="121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4" y="146"/>
                  <a:pt x="64" y="147"/>
                  <a:pt x="64" y="148"/>
                </a:cubicBezTo>
                <a:cubicBezTo>
                  <a:pt x="64" y="150"/>
                  <a:pt x="66" y="152"/>
                  <a:pt x="68" y="152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64" y="170"/>
                  <a:pt x="64" y="171"/>
                  <a:pt x="64" y="172"/>
                </a:cubicBezTo>
                <a:cubicBezTo>
                  <a:pt x="64" y="174"/>
                  <a:pt x="66" y="176"/>
                  <a:pt x="68" y="176"/>
                </a:cubicBezTo>
                <a:cubicBezTo>
                  <a:pt x="69" y="176"/>
                  <a:pt x="70" y="176"/>
                  <a:pt x="71" y="175"/>
                </a:cubicBezTo>
                <a:cubicBezTo>
                  <a:pt x="95" y="151"/>
                  <a:pt x="95" y="151"/>
                  <a:pt x="95" y="151"/>
                </a:cubicBezTo>
                <a:cubicBezTo>
                  <a:pt x="96" y="150"/>
                  <a:pt x="96" y="149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6" y="126"/>
                  <a:pt x="96" y="125"/>
                  <a:pt x="96" y="124"/>
                </a:cubicBezTo>
                <a:moveTo>
                  <a:pt x="52" y="128"/>
                </a:moveTo>
                <a:cubicBezTo>
                  <a:pt x="51" y="128"/>
                  <a:pt x="50" y="128"/>
                  <a:pt x="49" y="129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4" y="154"/>
                  <a:pt x="24" y="155"/>
                  <a:pt x="24" y="156"/>
                </a:cubicBezTo>
                <a:cubicBezTo>
                  <a:pt x="24" y="158"/>
                  <a:pt x="26" y="160"/>
                  <a:pt x="28" y="160"/>
                </a:cubicBezTo>
                <a:cubicBezTo>
                  <a:pt x="29" y="160"/>
                  <a:pt x="30" y="160"/>
                  <a:pt x="31" y="159"/>
                </a:cubicBezTo>
                <a:cubicBezTo>
                  <a:pt x="55" y="135"/>
                  <a:pt x="55" y="135"/>
                  <a:pt x="55" y="135"/>
                </a:cubicBezTo>
                <a:cubicBezTo>
                  <a:pt x="56" y="134"/>
                  <a:pt x="56" y="133"/>
                  <a:pt x="56" y="132"/>
                </a:cubicBezTo>
                <a:cubicBezTo>
                  <a:pt x="56" y="130"/>
                  <a:pt x="54" y="128"/>
                  <a:pt x="52" y="128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  <a:moveTo>
                  <a:pt x="136" y="128"/>
                </a:moveTo>
                <a:cubicBezTo>
                  <a:pt x="135" y="128"/>
                  <a:pt x="134" y="128"/>
                  <a:pt x="133" y="129"/>
                </a:cubicBezTo>
                <a:cubicBezTo>
                  <a:pt x="109" y="153"/>
                  <a:pt x="109" y="153"/>
                  <a:pt x="109" y="153"/>
                </a:cubicBezTo>
                <a:cubicBezTo>
                  <a:pt x="108" y="154"/>
                  <a:pt x="108" y="155"/>
                  <a:pt x="108" y="156"/>
                </a:cubicBezTo>
                <a:cubicBezTo>
                  <a:pt x="108" y="158"/>
                  <a:pt x="110" y="160"/>
                  <a:pt x="112" y="160"/>
                </a:cubicBezTo>
                <a:cubicBezTo>
                  <a:pt x="113" y="160"/>
                  <a:pt x="114" y="160"/>
                  <a:pt x="115" y="159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40" y="134"/>
                  <a:pt x="140" y="133"/>
                  <a:pt x="140" y="132"/>
                </a:cubicBezTo>
                <a:cubicBezTo>
                  <a:pt x="140" y="130"/>
                  <a:pt x="138" y="128"/>
                  <a:pt x="136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421"/>
          <p:cNvSpPr>
            <a:spLocks noEditPoints="1"/>
          </p:cNvSpPr>
          <p:nvPr/>
        </p:nvSpPr>
        <p:spPr bwMode="auto">
          <a:xfrm>
            <a:off x="6002404" y="3761326"/>
            <a:ext cx="334275" cy="334275"/>
          </a:xfrm>
          <a:custGeom>
            <a:avLst/>
            <a:gdLst>
              <a:gd name="T0" fmla="*/ 96 w 176"/>
              <a:gd name="T1" fmla="*/ 124 h 176"/>
              <a:gd name="T2" fmla="*/ 92 w 176"/>
              <a:gd name="T3" fmla="*/ 120 h 176"/>
              <a:gd name="T4" fmla="*/ 89 w 176"/>
              <a:gd name="T5" fmla="*/ 121 h 176"/>
              <a:gd name="T6" fmla="*/ 65 w 176"/>
              <a:gd name="T7" fmla="*/ 145 h 176"/>
              <a:gd name="T8" fmla="*/ 64 w 176"/>
              <a:gd name="T9" fmla="*/ 148 h 176"/>
              <a:gd name="T10" fmla="*/ 68 w 176"/>
              <a:gd name="T11" fmla="*/ 152 h 176"/>
              <a:gd name="T12" fmla="*/ 82 w 176"/>
              <a:gd name="T13" fmla="*/ 152 h 176"/>
              <a:gd name="T14" fmla="*/ 65 w 176"/>
              <a:gd name="T15" fmla="*/ 169 h 176"/>
              <a:gd name="T16" fmla="*/ 64 w 176"/>
              <a:gd name="T17" fmla="*/ 172 h 176"/>
              <a:gd name="T18" fmla="*/ 68 w 176"/>
              <a:gd name="T19" fmla="*/ 176 h 176"/>
              <a:gd name="T20" fmla="*/ 71 w 176"/>
              <a:gd name="T21" fmla="*/ 175 h 176"/>
              <a:gd name="T22" fmla="*/ 95 w 176"/>
              <a:gd name="T23" fmla="*/ 151 h 176"/>
              <a:gd name="T24" fmla="*/ 96 w 176"/>
              <a:gd name="T25" fmla="*/ 148 h 176"/>
              <a:gd name="T26" fmla="*/ 92 w 176"/>
              <a:gd name="T27" fmla="*/ 144 h 176"/>
              <a:gd name="T28" fmla="*/ 92 w 176"/>
              <a:gd name="T29" fmla="*/ 144 h 176"/>
              <a:gd name="T30" fmla="*/ 78 w 176"/>
              <a:gd name="T31" fmla="*/ 144 h 176"/>
              <a:gd name="T32" fmla="*/ 95 w 176"/>
              <a:gd name="T33" fmla="*/ 127 h 176"/>
              <a:gd name="T34" fmla="*/ 96 w 176"/>
              <a:gd name="T35" fmla="*/ 124 h 176"/>
              <a:gd name="T36" fmla="*/ 152 w 176"/>
              <a:gd name="T37" fmla="*/ 41 h 176"/>
              <a:gd name="T38" fmla="*/ 152 w 176"/>
              <a:gd name="T39" fmla="*/ 40 h 176"/>
              <a:gd name="T40" fmla="*/ 128 w 176"/>
              <a:gd name="T41" fmla="*/ 16 h 176"/>
              <a:gd name="T42" fmla="*/ 112 w 176"/>
              <a:gd name="T43" fmla="*/ 22 h 176"/>
              <a:gd name="T44" fmla="*/ 72 w 176"/>
              <a:gd name="T45" fmla="*/ 0 h 176"/>
              <a:gd name="T46" fmla="*/ 25 w 176"/>
              <a:gd name="T47" fmla="*/ 41 h 176"/>
              <a:gd name="T48" fmla="*/ 0 w 176"/>
              <a:gd name="T49" fmla="*/ 72 h 176"/>
              <a:gd name="T50" fmla="*/ 32 w 176"/>
              <a:gd name="T51" fmla="*/ 104 h 176"/>
              <a:gd name="T52" fmla="*/ 144 w 176"/>
              <a:gd name="T53" fmla="*/ 104 h 176"/>
              <a:gd name="T54" fmla="*/ 176 w 176"/>
              <a:gd name="T55" fmla="*/ 72 h 176"/>
              <a:gd name="T56" fmla="*/ 152 w 176"/>
              <a:gd name="T57" fmla="*/ 41 h 176"/>
              <a:gd name="T58" fmla="*/ 144 w 176"/>
              <a:gd name="T59" fmla="*/ 96 h 176"/>
              <a:gd name="T60" fmla="*/ 32 w 176"/>
              <a:gd name="T61" fmla="*/ 96 h 176"/>
              <a:gd name="T62" fmla="*/ 8 w 176"/>
              <a:gd name="T63" fmla="*/ 72 h 176"/>
              <a:gd name="T64" fmla="*/ 26 w 176"/>
              <a:gd name="T65" fmla="*/ 49 h 176"/>
              <a:gd name="T66" fmla="*/ 32 w 176"/>
              <a:gd name="T67" fmla="*/ 42 h 176"/>
              <a:gd name="T68" fmla="*/ 72 w 176"/>
              <a:gd name="T69" fmla="*/ 8 h 176"/>
              <a:gd name="T70" fmla="*/ 102 w 176"/>
              <a:gd name="T71" fmla="*/ 22 h 176"/>
              <a:gd name="T72" fmla="*/ 111 w 176"/>
              <a:gd name="T73" fmla="*/ 30 h 176"/>
              <a:gd name="T74" fmla="*/ 112 w 176"/>
              <a:gd name="T75" fmla="*/ 30 h 176"/>
              <a:gd name="T76" fmla="*/ 117 w 176"/>
              <a:gd name="T77" fmla="*/ 28 h 176"/>
              <a:gd name="T78" fmla="*/ 128 w 176"/>
              <a:gd name="T79" fmla="*/ 24 h 176"/>
              <a:gd name="T80" fmla="*/ 144 w 176"/>
              <a:gd name="T81" fmla="*/ 40 h 176"/>
              <a:gd name="T82" fmla="*/ 144 w 176"/>
              <a:gd name="T83" fmla="*/ 41 h 176"/>
              <a:gd name="T84" fmla="*/ 150 w 176"/>
              <a:gd name="T85" fmla="*/ 49 h 176"/>
              <a:gd name="T86" fmla="*/ 168 w 176"/>
              <a:gd name="T87" fmla="*/ 72 h 176"/>
              <a:gd name="T88" fmla="*/ 144 w 176"/>
              <a:gd name="T89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76">
                <a:moveTo>
                  <a:pt x="96" y="124"/>
                </a:moveTo>
                <a:cubicBezTo>
                  <a:pt x="96" y="122"/>
                  <a:pt x="94" y="120"/>
                  <a:pt x="92" y="120"/>
                </a:cubicBezTo>
                <a:cubicBezTo>
                  <a:pt x="91" y="120"/>
                  <a:pt x="90" y="120"/>
                  <a:pt x="89" y="121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4" y="146"/>
                  <a:pt x="64" y="147"/>
                  <a:pt x="64" y="148"/>
                </a:cubicBezTo>
                <a:cubicBezTo>
                  <a:pt x="64" y="150"/>
                  <a:pt x="66" y="152"/>
                  <a:pt x="68" y="152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64" y="170"/>
                  <a:pt x="64" y="171"/>
                  <a:pt x="64" y="172"/>
                </a:cubicBezTo>
                <a:cubicBezTo>
                  <a:pt x="64" y="174"/>
                  <a:pt x="66" y="176"/>
                  <a:pt x="68" y="176"/>
                </a:cubicBezTo>
                <a:cubicBezTo>
                  <a:pt x="69" y="176"/>
                  <a:pt x="70" y="176"/>
                  <a:pt x="71" y="175"/>
                </a:cubicBezTo>
                <a:cubicBezTo>
                  <a:pt x="95" y="151"/>
                  <a:pt x="95" y="151"/>
                  <a:pt x="95" y="151"/>
                </a:cubicBezTo>
                <a:cubicBezTo>
                  <a:pt x="96" y="150"/>
                  <a:pt x="96" y="149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6" y="126"/>
                  <a:pt x="96" y="125"/>
                  <a:pt x="96" y="124"/>
                </a:cubicBezTo>
                <a:moveTo>
                  <a:pt x="152" y="41"/>
                </a:moveTo>
                <a:cubicBezTo>
                  <a:pt x="152" y="41"/>
                  <a:pt x="152" y="40"/>
                  <a:pt x="152" y="40"/>
                </a:cubicBezTo>
                <a:cubicBezTo>
                  <a:pt x="152" y="27"/>
                  <a:pt x="141" y="16"/>
                  <a:pt x="128" y="16"/>
                </a:cubicBezTo>
                <a:cubicBezTo>
                  <a:pt x="122" y="16"/>
                  <a:pt x="116" y="18"/>
                  <a:pt x="112" y="22"/>
                </a:cubicBezTo>
                <a:cubicBezTo>
                  <a:pt x="104" y="9"/>
                  <a:pt x="89" y="0"/>
                  <a:pt x="72" y="0"/>
                </a:cubicBezTo>
                <a:cubicBezTo>
                  <a:pt x="48" y="0"/>
                  <a:pt x="28" y="18"/>
                  <a:pt x="25" y="41"/>
                </a:cubicBezTo>
                <a:cubicBezTo>
                  <a:pt x="10" y="44"/>
                  <a:pt x="0" y="57"/>
                  <a:pt x="0" y="72"/>
                </a:cubicBezTo>
                <a:cubicBezTo>
                  <a:pt x="0" y="90"/>
                  <a:pt x="14" y="104"/>
                  <a:pt x="32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62" y="104"/>
                  <a:pt x="176" y="90"/>
                  <a:pt x="176" y="72"/>
                </a:cubicBezTo>
                <a:cubicBezTo>
                  <a:pt x="176" y="57"/>
                  <a:pt x="166" y="45"/>
                  <a:pt x="152" y="41"/>
                </a:cubicBezTo>
                <a:moveTo>
                  <a:pt x="14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9" y="96"/>
                  <a:pt x="8" y="85"/>
                  <a:pt x="8" y="72"/>
                </a:cubicBezTo>
                <a:cubicBezTo>
                  <a:pt x="8" y="61"/>
                  <a:pt x="16" y="51"/>
                  <a:pt x="26" y="49"/>
                </a:cubicBezTo>
                <a:cubicBezTo>
                  <a:pt x="30" y="48"/>
                  <a:pt x="32" y="45"/>
                  <a:pt x="32" y="42"/>
                </a:cubicBezTo>
                <a:cubicBezTo>
                  <a:pt x="35" y="23"/>
                  <a:pt x="52" y="8"/>
                  <a:pt x="72" y="8"/>
                </a:cubicBezTo>
                <a:cubicBezTo>
                  <a:pt x="86" y="8"/>
                  <a:pt x="94" y="11"/>
                  <a:pt x="102" y="22"/>
                </a:cubicBezTo>
                <a:cubicBezTo>
                  <a:pt x="103" y="24"/>
                  <a:pt x="109" y="30"/>
                  <a:pt x="111" y="30"/>
                </a:cubicBezTo>
                <a:cubicBezTo>
                  <a:pt x="111" y="30"/>
                  <a:pt x="112" y="30"/>
                  <a:pt x="112" y="30"/>
                </a:cubicBezTo>
                <a:cubicBezTo>
                  <a:pt x="114" y="30"/>
                  <a:pt x="116" y="29"/>
                  <a:pt x="117" y="28"/>
                </a:cubicBezTo>
                <a:cubicBezTo>
                  <a:pt x="120" y="25"/>
                  <a:pt x="124" y="24"/>
                  <a:pt x="128" y="24"/>
                </a:cubicBezTo>
                <a:cubicBezTo>
                  <a:pt x="137" y="24"/>
                  <a:pt x="144" y="31"/>
                  <a:pt x="144" y="40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44" y="44"/>
                  <a:pt x="146" y="48"/>
                  <a:pt x="150" y="49"/>
                </a:cubicBezTo>
                <a:cubicBezTo>
                  <a:pt x="161" y="52"/>
                  <a:pt x="168" y="61"/>
                  <a:pt x="168" y="72"/>
                </a:cubicBezTo>
                <a:cubicBezTo>
                  <a:pt x="168" y="85"/>
                  <a:pt x="157" y="96"/>
                  <a:pt x="144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422"/>
          <p:cNvSpPr>
            <a:spLocks noEditPoints="1"/>
          </p:cNvSpPr>
          <p:nvPr/>
        </p:nvSpPr>
        <p:spPr bwMode="auto">
          <a:xfrm>
            <a:off x="6641746" y="3784044"/>
            <a:ext cx="334275" cy="288840"/>
          </a:xfrm>
          <a:custGeom>
            <a:avLst/>
            <a:gdLst>
              <a:gd name="T0" fmla="*/ 20 w 176"/>
              <a:gd name="T1" fmla="*/ 48 h 152"/>
              <a:gd name="T2" fmla="*/ 80 w 176"/>
              <a:gd name="T3" fmla="*/ 48 h 152"/>
              <a:gd name="T4" fmla="*/ 104 w 176"/>
              <a:gd name="T5" fmla="*/ 24 h 152"/>
              <a:gd name="T6" fmla="*/ 80 w 176"/>
              <a:gd name="T7" fmla="*/ 0 h 152"/>
              <a:gd name="T8" fmla="*/ 76 w 176"/>
              <a:gd name="T9" fmla="*/ 0 h 152"/>
              <a:gd name="T10" fmla="*/ 72 w 176"/>
              <a:gd name="T11" fmla="*/ 4 h 152"/>
              <a:gd name="T12" fmla="*/ 76 w 176"/>
              <a:gd name="T13" fmla="*/ 8 h 152"/>
              <a:gd name="T14" fmla="*/ 80 w 176"/>
              <a:gd name="T15" fmla="*/ 8 h 152"/>
              <a:gd name="T16" fmla="*/ 96 w 176"/>
              <a:gd name="T17" fmla="*/ 24 h 152"/>
              <a:gd name="T18" fmla="*/ 80 w 176"/>
              <a:gd name="T19" fmla="*/ 40 h 152"/>
              <a:gd name="T20" fmla="*/ 20 w 176"/>
              <a:gd name="T21" fmla="*/ 40 h 152"/>
              <a:gd name="T22" fmla="*/ 16 w 176"/>
              <a:gd name="T23" fmla="*/ 44 h 152"/>
              <a:gd name="T24" fmla="*/ 20 w 176"/>
              <a:gd name="T25" fmla="*/ 48 h 152"/>
              <a:gd name="T26" fmla="*/ 144 w 176"/>
              <a:gd name="T27" fmla="*/ 48 h 152"/>
              <a:gd name="T28" fmla="*/ 128 w 176"/>
              <a:gd name="T29" fmla="*/ 32 h 152"/>
              <a:gd name="T30" fmla="*/ 124 w 176"/>
              <a:gd name="T31" fmla="*/ 32 h 152"/>
              <a:gd name="T32" fmla="*/ 120 w 176"/>
              <a:gd name="T33" fmla="*/ 36 h 152"/>
              <a:gd name="T34" fmla="*/ 124 w 176"/>
              <a:gd name="T35" fmla="*/ 40 h 152"/>
              <a:gd name="T36" fmla="*/ 128 w 176"/>
              <a:gd name="T37" fmla="*/ 40 h 152"/>
              <a:gd name="T38" fmla="*/ 136 w 176"/>
              <a:gd name="T39" fmla="*/ 48 h 152"/>
              <a:gd name="T40" fmla="*/ 128 w 176"/>
              <a:gd name="T41" fmla="*/ 56 h 152"/>
              <a:gd name="T42" fmla="*/ 4 w 176"/>
              <a:gd name="T43" fmla="*/ 56 h 152"/>
              <a:gd name="T44" fmla="*/ 0 w 176"/>
              <a:gd name="T45" fmla="*/ 60 h 152"/>
              <a:gd name="T46" fmla="*/ 4 w 176"/>
              <a:gd name="T47" fmla="*/ 64 h 152"/>
              <a:gd name="T48" fmla="*/ 128 w 176"/>
              <a:gd name="T49" fmla="*/ 64 h 152"/>
              <a:gd name="T50" fmla="*/ 144 w 176"/>
              <a:gd name="T51" fmla="*/ 48 h 152"/>
              <a:gd name="T52" fmla="*/ 152 w 176"/>
              <a:gd name="T53" fmla="*/ 72 h 152"/>
              <a:gd name="T54" fmla="*/ 20 w 176"/>
              <a:gd name="T55" fmla="*/ 72 h 152"/>
              <a:gd name="T56" fmla="*/ 16 w 176"/>
              <a:gd name="T57" fmla="*/ 76 h 152"/>
              <a:gd name="T58" fmla="*/ 20 w 176"/>
              <a:gd name="T59" fmla="*/ 80 h 152"/>
              <a:gd name="T60" fmla="*/ 152 w 176"/>
              <a:gd name="T61" fmla="*/ 80 h 152"/>
              <a:gd name="T62" fmla="*/ 168 w 176"/>
              <a:gd name="T63" fmla="*/ 96 h 152"/>
              <a:gd name="T64" fmla="*/ 152 w 176"/>
              <a:gd name="T65" fmla="*/ 112 h 152"/>
              <a:gd name="T66" fmla="*/ 148 w 176"/>
              <a:gd name="T67" fmla="*/ 112 h 152"/>
              <a:gd name="T68" fmla="*/ 144 w 176"/>
              <a:gd name="T69" fmla="*/ 116 h 152"/>
              <a:gd name="T70" fmla="*/ 148 w 176"/>
              <a:gd name="T71" fmla="*/ 120 h 152"/>
              <a:gd name="T72" fmla="*/ 152 w 176"/>
              <a:gd name="T73" fmla="*/ 120 h 152"/>
              <a:gd name="T74" fmla="*/ 176 w 176"/>
              <a:gd name="T75" fmla="*/ 96 h 152"/>
              <a:gd name="T76" fmla="*/ 152 w 176"/>
              <a:gd name="T77" fmla="*/ 72 h 152"/>
              <a:gd name="T78" fmla="*/ 96 w 176"/>
              <a:gd name="T79" fmla="*/ 88 h 152"/>
              <a:gd name="T80" fmla="*/ 36 w 176"/>
              <a:gd name="T81" fmla="*/ 88 h 152"/>
              <a:gd name="T82" fmla="*/ 32 w 176"/>
              <a:gd name="T83" fmla="*/ 92 h 152"/>
              <a:gd name="T84" fmla="*/ 36 w 176"/>
              <a:gd name="T85" fmla="*/ 96 h 152"/>
              <a:gd name="T86" fmla="*/ 96 w 176"/>
              <a:gd name="T87" fmla="*/ 96 h 152"/>
              <a:gd name="T88" fmla="*/ 120 w 176"/>
              <a:gd name="T89" fmla="*/ 120 h 152"/>
              <a:gd name="T90" fmla="*/ 96 w 176"/>
              <a:gd name="T91" fmla="*/ 144 h 152"/>
              <a:gd name="T92" fmla="*/ 92 w 176"/>
              <a:gd name="T93" fmla="*/ 144 h 152"/>
              <a:gd name="T94" fmla="*/ 88 w 176"/>
              <a:gd name="T95" fmla="*/ 148 h 152"/>
              <a:gd name="T96" fmla="*/ 92 w 176"/>
              <a:gd name="T97" fmla="*/ 152 h 152"/>
              <a:gd name="T98" fmla="*/ 96 w 176"/>
              <a:gd name="T99" fmla="*/ 152 h 152"/>
              <a:gd name="T100" fmla="*/ 128 w 176"/>
              <a:gd name="T101" fmla="*/ 120 h 152"/>
              <a:gd name="T102" fmla="*/ 96 w 176"/>
              <a:gd name="T103" fmla="*/ 8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6" h="152">
                <a:moveTo>
                  <a:pt x="20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93" y="48"/>
                  <a:pt x="104" y="37"/>
                  <a:pt x="104" y="24"/>
                </a:cubicBezTo>
                <a:cubicBezTo>
                  <a:pt x="104" y="11"/>
                  <a:pt x="93" y="0"/>
                  <a:pt x="8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4" y="0"/>
                  <a:pt x="72" y="2"/>
                  <a:pt x="72" y="4"/>
                </a:cubicBezTo>
                <a:cubicBezTo>
                  <a:pt x="72" y="6"/>
                  <a:pt x="74" y="8"/>
                  <a:pt x="7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9" y="8"/>
                  <a:pt x="96" y="15"/>
                  <a:pt x="96" y="24"/>
                </a:cubicBezTo>
                <a:cubicBezTo>
                  <a:pt x="96" y="33"/>
                  <a:pt x="89" y="40"/>
                  <a:pt x="80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18" y="40"/>
                  <a:pt x="16" y="42"/>
                  <a:pt x="16" y="44"/>
                </a:cubicBezTo>
                <a:cubicBezTo>
                  <a:pt x="16" y="46"/>
                  <a:pt x="18" y="48"/>
                  <a:pt x="20" y="48"/>
                </a:cubicBezTo>
                <a:moveTo>
                  <a:pt x="144" y="48"/>
                </a:moveTo>
                <a:cubicBezTo>
                  <a:pt x="144" y="39"/>
                  <a:pt x="137" y="32"/>
                  <a:pt x="128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2" y="32"/>
                  <a:pt x="120" y="34"/>
                  <a:pt x="120" y="36"/>
                </a:cubicBezTo>
                <a:cubicBezTo>
                  <a:pt x="120" y="38"/>
                  <a:pt x="122" y="40"/>
                  <a:pt x="124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cubicBezTo>
                  <a:pt x="136" y="52"/>
                  <a:pt x="132" y="56"/>
                  <a:pt x="128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2" y="56"/>
                  <a:pt x="0" y="58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37" y="64"/>
                  <a:pt x="144" y="57"/>
                  <a:pt x="144" y="48"/>
                </a:cubicBezTo>
                <a:moveTo>
                  <a:pt x="152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18" y="72"/>
                  <a:pt x="16" y="74"/>
                  <a:pt x="16" y="76"/>
                </a:cubicBezTo>
                <a:cubicBezTo>
                  <a:pt x="16" y="78"/>
                  <a:pt x="18" y="80"/>
                  <a:pt x="20" y="80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61" y="80"/>
                  <a:pt x="168" y="87"/>
                  <a:pt x="168" y="96"/>
                </a:cubicBezTo>
                <a:cubicBezTo>
                  <a:pt x="168" y="105"/>
                  <a:pt x="161" y="112"/>
                  <a:pt x="152" y="112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6" y="112"/>
                  <a:pt x="144" y="114"/>
                  <a:pt x="144" y="116"/>
                </a:cubicBezTo>
                <a:cubicBezTo>
                  <a:pt x="144" y="118"/>
                  <a:pt x="146" y="120"/>
                  <a:pt x="148" y="120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65" y="120"/>
                  <a:pt x="176" y="109"/>
                  <a:pt x="176" y="96"/>
                </a:cubicBezTo>
                <a:cubicBezTo>
                  <a:pt x="176" y="83"/>
                  <a:pt x="165" y="72"/>
                  <a:pt x="152" y="72"/>
                </a:cubicBezTo>
                <a:moveTo>
                  <a:pt x="96" y="88"/>
                </a:moveTo>
                <a:cubicBezTo>
                  <a:pt x="36" y="88"/>
                  <a:pt x="36" y="88"/>
                  <a:pt x="36" y="88"/>
                </a:cubicBezTo>
                <a:cubicBezTo>
                  <a:pt x="34" y="88"/>
                  <a:pt x="32" y="90"/>
                  <a:pt x="32" y="92"/>
                </a:cubicBezTo>
                <a:cubicBezTo>
                  <a:pt x="32" y="94"/>
                  <a:pt x="34" y="96"/>
                  <a:pt x="3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109" y="96"/>
                  <a:pt x="120" y="107"/>
                  <a:pt x="120" y="120"/>
                </a:cubicBezTo>
                <a:cubicBezTo>
                  <a:pt x="120" y="133"/>
                  <a:pt x="109" y="144"/>
                  <a:pt x="96" y="144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90" y="144"/>
                  <a:pt x="88" y="146"/>
                  <a:pt x="88" y="148"/>
                </a:cubicBezTo>
                <a:cubicBezTo>
                  <a:pt x="88" y="150"/>
                  <a:pt x="90" y="152"/>
                  <a:pt x="92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114" y="152"/>
                  <a:pt x="128" y="138"/>
                  <a:pt x="128" y="120"/>
                </a:cubicBezTo>
                <a:cubicBezTo>
                  <a:pt x="128" y="102"/>
                  <a:pt x="114" y="88"/>
                  <a:pt x="96" y="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423"/>
          <p:cNvSpPr>
            <a:spLocks noEditPoints="1"/>
          </p:cNvSpPr>
          <p:nvPr/>
        </p:nvSpPr>
        <p:spPr bwMode="auto">
          <a:xfrm>
            <a:off x="7281087" y="3761326"/>
            <a:ext cx="334275" cy="334275"/>
          </a:xfrm>
          <a:custGeom>
            <a:avLst/>
            <a:gdLst>
              <a:gd name="T0" fmla="*/ 48 w 176"/>
              <a:gd name="T1" fmla="*/ 32 h 176"/>
              <a:gd name="T2" fmla="*/ 32 w 176"/>
              <a:gd name="T3" fmla="*/ 48 h 176"/>
              <a:gd name="T4" fmla="*/ 48 w 176"/>
              <a:gd name="T5" fmla="*/ 64 h 176"/>
              <a:gd name="T6" fmla="*/ 64 w 176"/>
              <a:gd name="T7" fmla="*/ 48 h 176"/>
              <a:gd name="T8" fmla="*/ 48 w 176"/>
              <a:gd name="T9" fmla="*/ 32 h 176"/>
              <a:gd name="T10" fmla="*/ 48 w 176"/>
              <a:gd name="T11" fmla="*/ 56 h 176"/>
              <a:gd name="T12" fmla="*/ 40 w 176"/>
              <a:gd name="T13" fmla="*/ 48 h 176"/>
              <a:gd name="T14" fmla="*/ 48 w 176"/>
              <a:gd name="T15" fmla="*/ 40 h 176"/>
              <a:gd name="T16" fmla="*/ 56 w 176"/>
              <a:gd name="T17" fmla="*/ 48 h 176"/>
              <a:gd name="T18" fmla="*/ 48 w 176"/>
              <a:gd name="T19" fmla="*/ 56 h 176"/>
              <a:gd name="T20" fmla="*/ 118 w 176"/>
              <a:gd name="T21" fmla="*/ 114 h 176"/>
              <a:gd name="T22" fmla="*/ 110 w 176"/>
              <a:gd name="T23" fmla="*/ 116 h 176"/>
              <a:gd name="T24" fmla="*/ 100 w 176"/>
              <a:gd name="T25" fmla="*/ 114 h 176"/>
              <a:gd name="T26" fmla="*/ 92 w 176"/>
              <a:gd name="T27" fmla="*/ 108 h 176"/>
              <a:gd name="T28" fmla="*/ 87 w 176"/>
              <a:gd name="T29" fmla="*/ 99 h 176"/>
              <a:gd name="T30" fmla="*/ 85 w 176"/>
              <a:gd name="T31" fmla="*/ 87 h 176"/>
              <a:gd name="T32" fmla="*/ 87 w 176"/>
              <a:gd name="T33" fmla="*/ 77 h 176"/>
              <a:gd name="T34" fmla="*/ 92 w 176"/>
              <a:gd name="T35" fmla="*/ 68 h 176"/>
              <a:gd name="T36" fmla="*/ 100 w 176"/>
              <a:gd name="T37" fmla="*/ 62 h 176"/>
              <a:gd name="T38" fmla="*/ 110 w 176"/>
              <a:gd name="T39" fmla="*/ 60 h 176"/>
              <a:gd name="T40" fmla="*/ 117 w 176"/>
              <a:gd name="T41" fmla="*/ 62 h 176"/>
              <a:gd name="T42" fmla="*/ 125 w 176"/>
              <a:gd name="T43" fmla="*/ 68 h 176"/>
              <a:gd name="T44" fmla="*/ 134 w 176"/>
              <a:gd name="T45" fmla="*/ 60 h 176"/>
              <a:gd name="T46" fmla="*/ 123 w 176"/>
              <a:gd name="T47" fmla="*/ 51 h 176"/>
              <a:gd name="T48" fmla="*/ 110 w 176"/>
              <a:gd name="T49" fmla="*/ 48 h 176"/>
              <a:gd name="T50" fmla="*/ 94 w 176"/>
              <a:gd name="T51" fmla="*/ 51 h 176"/>
              <a:gd name="T52" fmla="*/ 83 w 176"/>
              <a:gd name="T53" fmla="*/ 59 h 176"/>
              <a:gd name="T54" fmla="*/ 75 w 176"/>
              <a:gd name="T55" fmla="*/ 72 h 176"/>
              <a:gd name="T56" fmla="*/ 72 w 176"/>
              <a:gd name="T57" fmla="*/ 88 h 176"/>
              <a:gd name="T58" fmla="*/ 75 w 176"/>
              <a:gd name="T59" fmla="*/ 105 h 176"/>
              <a:gd name="T60" fmla="*/ 83 w 176"/>
              <a:gd name="T61" fmla="*/ 117 h 176"/>
              <a:gd name="T62" fmla="*/ 94 w 176"/>
              <a:gd name="T63" fmla="*/ 125 h 176"/>
              <a:gd name="T64" fmla="*/ 110 w 176"/>
              <a:gd name="T65" fmla="*/ 128 h 176"/>
              <a:gd name="T66" fmla="*/ 124 w 176"/>
              <a:gd name="T67" fmla="*/ 125 h 176"/>
              <a:gd name="T68" fmla="*/ 136 w 176"/>
              <a:gd name="T69" fmla="*/ 114 h 176"/>
              <a:gd name="T70" fmla="*/ 126 w 176"/>
              <a:gd name="T71" fmla="*/ 107 h 176"/>
              <a:gd name="T72" fmla="*/ 118 w 176"/>
              <a:gd name="T73" fmla="*/ 114 h 176"/>
              <a:gd name="T74" fmla="*/ 160 w 176"/>
              <a:gd name="T75" fmla="*/ 0 h 176"/>
              <a:gd name="T76" fmla="*/ 16 w 176"/>
              <a:gd name="T77" fmla="*/ 0 h 176"/>
              <a:gd name="T78" fmla="*/ 0 w 176"/>
              <a:gd name="T79" fmla="*/ 16 h 176"/>
              <a:gd name="T80" fmla="*/ 0 w 176"/>
              <a:gd name="T81" fmla="*/ 160 h 176"/>
              <a:gd name="T82" fmla="*/ 16 w 176"/>
              <a:gd name="T83" fmla="*/ 176 h 176"/>
              <a:gd name="T84" fmla="*/ 160 w 176"/>
              <a:gd name="T85" fmla="*/ 176 h 176"/>
              <a:gd name="T86" fmla="*/ 176 w 176"/>
              <a:gd name="T87" fmla="*/ 160 h 176"/>
              <a:gd name="T88" fmla="*/ 176 w 176"/>
              <a:gd name="T89" fmla="*/ 16 h 176"/>
              <a:gd name="T90" fmla="*/ 160 w 176"/>
              <a:gd name="T91" fmla="*/ 0 h 176"/>
              <a:gd name="T92" fmla="*/ 168 w 176"/>
              <a:gd name="T93" fmla="*/ 160 h 176"/>
              <a:gd name="T94" fmla="*/ 160 w 176"/>
              <a:gd name="T95" fmla="*/ 168 h 176"/>
              <a:gd name="T96" fmla="*/ 16 w 176"/>
              <a:gd name="T97" fmla="*/ 168 h 176"/>
              <a:gd name="T98" fmla="*/ 8 w 176"/>
              <a:gd name="T99" fmla="*/ 160 h 176"/>
              <a:gd name="T100" fmla="*/ 8 w 176"/>
              <a:gd name="T101" fmla="*/ 16 h 176"/>
              <a:gd name="T102" fmla="*/ 16 w 176"/>
              <a:gd name="T103" fmla="*/ 8 h 176"/>
              <a:gd name="T104" fmla="*/ 160 w 176"/>
              <a:gd name="T105" fmla="*/ 8 h 176"/>
              <a:gd name="T106" fmla="*/ 168 w 176"/>
              <a:gd name="T107" fmla="*/ 16 h 176"/>
              <a:gd name="T108" fmla="*/ 168 w 176"/>
              <a:gd name="T10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48" y="32"/>
                </a:moveTo>
                <a:cubicBezTo>
                  <a:pt x="39" y="32"/>
                  <a:pt x="32" y="39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7" y="64"/>
                  <a:pt x="64" y="57"/>
                  <a:pt x="64" y="48"/>
                </a:cubicBezTo>
                <a:cubicBezTo>
                  <a:pt x="64" y="39"/>
                  <a:pt x="57" y="32"/>
                  <a:pt x="48" y="32"/>
                </a:cubicBezTo>
                <a:moveTo>
                  <a:pt x="48" y="56"/>
                </a:moveTo>
                <a:cubicBezTo>
                  <a:pt x="44" y="56"/>
                  <a:pt x="40" y="52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52" y="40"/>
                  <a:pt x="56" y="44"/>
                  <a:pt x="56" y="48"/>
                </a:cubicBezTo>
                <a:cubicBezTo>
                  <a:pt x="56" y="52"/>
                  <a:pt x="52" y="56"/>
                  <a:pt x="48" y="56"/>
                </a:cubicBezTo>
                <a:moveTo>
                  <a:pt x="118" y="114"/>
                </a:moveTo>
                <a:cubicBezTo>
                  <a:pt x="115" y="115"/>
                  <a:pt x="112" y="116"/>
                  <a:pt x="110" y="116"/>
                </a:cubicBezTo>
                <a:cubicBezTo>
                  <a:pt x="106" y="116"/>
                  <a:pt x="103" y="115"/>
                  <a:pt x="100" y="114"/>
                </a:cubicBezTo>
                <a:cubicBezTo>
                  <a:pt x="97" y="112"/>
                  <a:pt x="94" y="110"/>
                  <a:pt x="92" y="108"/>
                </a:cubicBezTo>
                <a:cubicBezTo>
                  <a:pt x="90" y="105"/>
                  <a:pt x="88" y="102"/>
                  <a:pt x="87" y="99"/>
                </a:cubicBezTo>
                <a:cubicBezTo>
                  <a:pt x="86" y="95"/>
                  <a:pt x="85" y="92"/>
                  <a:pt x="85" y="87"/>
                </a:cubicBezTo>
                <a:cubicBezTo>
                  <a:pt x="85" y="84"/>
                  <a:pt x="86" y="80"/>
                  <a:pt x="87" y="77"/>
                </a:cubicBezTo>
                <a:cubicBezTo>
                  <a:pt x="88" y="74"/>
                  <a:pt x="90" y="71"/>
                  <a:pt x="92" y="68"/>
                </a:cubicBezTo>
                <a:cubicBezTo>
                  <a:pt x="94" y="66"/>
                  <a:pt x="97" y="64"/>
                  <a:pt x="100" y="62"/>
                </a:cubicBezTo>
                <a:cubicBezTo>
                  <a:pt x="103" y="61"/>
                  <a:pt x="106" y="60"/>
                  <a:pt x="110" y="60"/>
                </a:cubicBezTo>
                <a:cubicBezTo>
                  <a:pt x="112" y="60"/>
                  <a:pt x="115" y="61"/>
                  <a:pt x="117" y="62"/>
                </a:cubicBezTo>
                <a:cubicBezTo>
                  <a:pt x="119" y="63"/>
                  <a:pt x="122" y="65"/>
                  <a:pt x="125" y="68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131" y="56"/>
                  <a:pt x="127" y="53"/>
                  <a:pt x="123" y="51"/>
                </a:cubicBezTo>
                <a:cubicBezTo>
                  <a:pt x="119" y="49"/>
                  <a:pt x="114" y="48"/>
                  <a:pt x="110" y="48"/>
                </a:cubicBezTo>
                <a:cubicBezTo>
                  <a:pt x="104" y="48"/>
                  <a:pt x="99" y="49"/>
                  <a:pt x="94" y="51"/>
                </a:cubicBezTo>
                <a:cubicBezTo>
                  <a:pt x="90" y="53"/>
                  <a:pt x="86" y="55"/>
                  <a:pt x="83" y="59"/>
                </a:cubicBezTo>
                <a:cubicBezTo>
                  <a:pt x="79" y="62"/>
                  <a:pt x="77" y="67"/>
                  <a:pt x="75" y="72"/>
                </a:cubicBezTo>
                <a:cubicBezTo>
                  <a:pt x="73" y="77"/>
                  <a:pt x="72" y="82"/>
                  <a:pt x="72" y="88"/>
                </a:cubicBezTo>
                <a:cubicBezTo>
                  <a:pt x="72" y="94"/>
                  <a:pt x="73" y="100"/>
                  <a:pt x="75" y="105"/>
                </a:cubicBezTo>
                <a:cubicBezTo>
                  <a:pt x="77" y="109"/>
                  <a:pt x="79" y="114"/>
                  <a:pt x="83" y="117"/>
                </a:cubicBezTo>
                <a:cubicBezTo>
                  <a:pt x="86" y="121"/>
                  <a:pt x="90" y="123"/>
                  <a:pt x="94" y="125"/>
                </a:cubicBezTo>
                <a:cubicBezTo>
                  <a:pt x="99" y="127"/>
                  <a:pt x="104" y="128"/>
                  <a:pt x="110" y="128"/>
                </a:cubicBezTo>
                <a:cubicBezTo>
                  <a:pt x="115" y="128"/>
                  <a:pt x="120" y="127"/>
                  <a:pt x="124" y="125"/>
                </a:cubicBezTo>
                <a:cubicBezTo>
                  <a:pt x="129" y="123"/>
                  <a:pt x="133" y="119"/>
                  <a:pt x="136" y="114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10"/>
                  <a:pt x="121" y="112"/>
                  <a:pt x="118" y="114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424"/>
          <p:cNvSpPr>
            <a:spLocks noEditPoints="1"/>
          </p:cNvSpPr>
          <p:nvPr/>
        </p:nvSpPr>
        <p:spPr bwMode="auto">
          <a:xfrm>
            <a:off x="1528638" y="4399045"/>
            <a:ext cx="335898" cy="334275"/>
          </a:xfrm>
          <a:custGeom>
            <a:avLst/>
            <a:gdLst>
              <a:gd name="T0" fmla="*/ 48 w 176"/>
              <a:gd name="T1" fmla="*/ 32 h 176"/>
              <a:gd name="T2" fmla="*/ 32 w 176"/>
              <a:gd name="T3" fmla="*/ 48 h 176"/>
              <a:gd name="T4" fmla="*/ 48 w 176"/>
              <a:gd name="T5" fmla="*/ 64 h 176"/>
              <a:gd name="T6" fmla="*/ 64 w 176"/>
              <a:gd name="T7" fmla="*/ 48 h 176"/>
              <a:gd name="T8" fmla="*/ 48 w 176"/>
              <a:gd name="T9" fmla="*/ 32 h 176"/>
              <a:gd name="T10" fmla="*/ 48 w 176"/>
              <a:gd name="T11" fmla="*/ 56 h 176"/>
              <a:gd name="T12" fmla="*/ 40 w 176"/>
              <a:gd name="T13" fmla="*/ 48 h 176"/>
              <a:gd name="T14" fmla="*/ 48 w 176"/>
              <a:gd name="T15" fmla="*/ 40 h 176"/>
              <a:gd name="T16" fmla="*/ 56 w 176"/>
              <a:gd name="T17" fmla="*/ 48 h 176"/>
              <a:gd name="T18" fmla="*/ 48 w 176"/>
              <a:gd name="T19" fmla="*/ 56 h 176"/>
              <a:gd name="T20" fmla="*/ 80 w 176"/>
              <a:gd name="T21" fmla="*/ 128 h 176"/>
              <a:gd name="T22" fmla="*/ 92 w 176"/>
              <a:gd name="T23" fmla="*/ 128 h 176"/>
              <a:gd name="T24" fmla="*/ 92 w 176"/>
              <a:gd name="T25" fmla="*/ 96 h 176"/>
              <a:gd name="T26" fmla="*/ 124 w 176"/>
              <a:gd name="T27" fmla="*/ 96 h 176"/>
              <a:gd name="T28" fmla="*/ 124 w 176"/>
              <a:gd name="T29" fmla="*/ 84 h 176"/>
              <a:gd name="T30" fmla="*/ 92 w 176"/>
              <a:gd name="T31" fmla="*/ 84 h 176"/>
              <a:gd name="T32" fmla="*/ 92 w 176"/>
              <a:gd name="T33" fmla="*/ 60 h 176"/>
              <a:gd name="T34" fmla="*/ 128 w 176"/>
              <a:gd name="T35" fmla="*/ 60 h 176"/>
              <a:gd name="T36" fmla="*/ 128 w 176"/>
              <a:gd name="T37" fmla="*/ 48 h 176"/>
              <a:gd name="T38" fmla="*/ 80 w 176"/>
              <a:gd name="T39" fmla="*/ 48 h 176"/>
              <a:gd name="T40" fmla="*/ 80 w 176"/>
              <a:gd name="T41" fmla="*/ 128 h 176"/>
              <a:gd name="T42" fmla="*/ 160 w 176"/>
              <a:gd name="T43" fmla="*/ 0 h 176"/>
              <a:gd name="T44" fmla="*/ 16 w 176"/>
              <a:gd name="T45" fmla="*/ 0 h 176"/>
              <a:gd name="T46" fmla="*/ 0 w 176"/>
              <a:gd name="T47" fmla="*/ 16 h 176"/>
              <a:gd name="T48" fmla="*/ 0 w 176"/>
              <a:gd name="T49" fmla="*/ 160 h 176"/>
              <a:gd name="T50" fmla="*/ 16 w 176"/>
              <a:gd name="T51" fmla="*/ 176 h 176"/>
              <a:gd name="T52" fmla="*/ 160 w 176"/>
              <a:gd name="T53" fmla="*/ 176 h 176"/>
              <a:gd name="T54" fmla="*/ 176 w 176"/>
              <a:gd name="T55" fmla="*/ 160 h 176"/>
              <a:gd name="T56" fmla="*/ 176 w 176"/>
              <a:gd name="T57" fmla="*/ 16 h 176"/>
              <a:gd name="T58" fmla="*/ 160 w 176"/>
              <a:gd name="T59" fmla="*/ 0 h 176"/>
              <a:gd name="T60" fmla="*/ 168 w 176"/>
              <a:gd name="T61" fmla="*/ 160 h 176"/>
              <a:gd name="T62" fmla="*/ 160 w 176"/>
              <a:gd name="T63" fmla="*/ 168 h 176"/>
              <a:gd name="T64" fmla="*/ 16 w 176"/>
              <a:gd name="T65" fmla="*/ 168 h 176"/>
              <a:gd name="T66" fmla="*/ 8 w 176"/>
              <a:gd name="T67" fmla="*/ 160 h 176"/>
              <a:gd name="T68" fmla="*/ 8 w 176"/>
              <a:gd name="T69" fmla="*/ 16 h 176"/>
              <a:gd name="T70" fmla="*/ 16 w 176"/>
              <a:gd name="T71" fmla="*/ 8 h 176"/>
              <a:gd name="T72" fmla="*/ 160 w 176"/>
              <a:gd name="T73" fmla="*/ 8 h 176"/>
              <a:gd name="T74" fmla="*/ 168 w 176"/>
              <a:gd name="T75" fmla="*/ 16 h 176"/>
              <a:gd name="T76" fmla="*/ 168 w 176"/>
              <a:gd name="T77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76">
                <a:moveTo>
                  <a:pt x="48" y="32"/>
                </a:moveTo>
                <a:cubicBezTo>
                  <a:pt x="39" y="32"/>
                  <a:pt x="32" y="39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7" y="64"/>
                  <a:pt x="64" y="57"/>
                  <a:pt x="64" y="48"/>
                </a:cubicBezTo>
                <a:cubicBezTo>
                  <a:pt x="64" y="39"/>
                  <a:pt x="57" y="32"/>
                  <a:pt x="48" y="32"/>
                </a:cubicBezTo>
                <a:moveTo>
                  <a:pt x="48" y="56"/>
                </a:moveTo>
                <a:cubicBezTo>
                  <a:pt x="44" y="56"/>
                  <a:pt x="40" y="52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52" y="40"/>
                  <a:pt x="56" y="44"/>
                  <a:pt x="56" y="48"/>
                </a:cubicBezTo>
                <a:cubicBezTo>
                  <a:pt x="56" y="52"/>
                  <a:pt x="52" y="56"/>
                  <a:pt x="48" y="56"/>
                </a:cubicBezTo>
                <a:moveTo>
                  <a:pt x="80" y="128"/>
                </a:moveTo>
                <a:cubicBezTo>
                  <a:pt x="92" y="128"/>
                  <a:pt x="92" y="128"/>
                  <a:pt x="92" y="128"/>
                </a:cubicBezTo>
                <a:cubicBezTo>
                  <a:pt x="92" y="96"/>
                  <a:pt x="92" y="96"/>
                  <a:pt x="92" y="9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84"/>
                  <a:pt x="124" y="84"/>
                  <a:pt x="124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60"/>
                  <a:pt x="92" y="60"/>
                  <a:pt x="92" y="60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80" y="48"/>
                  <a:pt x="80" y="48"/>
                  <a:pt x="80" y="48"/>
                </a:cubicBezTo>
                <a:lnTo>
                  <a:pt x="80" y="128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425"/>
          <p:cNvSpPr>
            <a:spLocks noEditPoints="1"/>
          </p:cNvSpPr>
          <p:nvPr/>
        </p:nvSpPr>
        <p:spPr bwMode="auto">
          <a:xfrm>
            <a:off x="2167979" y="4399045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426"/>
          <p:cNvSpPr>
            <a:spLocks noEditPoints="1"/>
          </p:cNvSpPr>
          <p:nvPr/>
        </p:nvSpPr>
        <p:spPr bwMode="auto">
          <a:xfrm>
            <a:off x="2807320" y="4399045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98 w 176"/>
              <a:gd name="T11" fmla="*/ 167 h 176"/>
              <a:gd name="T12" fmla="*/ 88 w 176"/>
              <a:gd name="T13" fmla="*/ 168 h 176"/>
              <a:gd name="T14" fmla="*/ 8 w 176"/>
              <a:gd name="T15" fmla="*/ 88 h 176"/>
              <a:gd name="T16" fmla="*/ 88 w 176"/>
              <a:gd name="T17" fmla="*/ 8 h 176"/>
              <a:gd name="T18" fmla="*/ 98 w 176"/>
              <a:gd name="T19" fmla="*/ 9 h 176"/>
              <a:gd name="T20" fmla="*/ 128 w 176"/>
              <a:gd name="T21" fmla="*/ 88 h 176"/>
              <a:gd name="T22" fmla="*/ 98 w 176"/>
              <a:gd name="T23" fmla="*/ 16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98" y="167"/>
                </a:moveTo>
                <a:cubicBezTo>
                  <a:pt x="95" y="168"/>
                  <a:pt x="9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92" y="8"/>
                  <a:pt x="95" y="8"/>
                  <a:pt x="98" y="9"/>
                </a:cubicBezTo>
                <a:cubicBezTo>
                  <a:pt x="117" y="30"/>
                  <a:pt x="128" y="58"/>
                  <a:pt x="128" y="88"/>
                </a:cubicBezTo>
                <a:cubicBezTo>
                  <a:pt x="128" y="118"/>
                  <a:pt x="117" y="146"/>
                  <a:pt x="98" y="1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427"/>
          <p:cNvSpPr>
            <a:spLocks noEditPoints="1"/>
          </p:cNvSpPr>
          <p:nvPr/>
        </p:nvSpPr>
        <p:spPr bwMode="auto">
          <a:xfrm>
            <a:off x="3446662" y="4399045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88 w 176"/>
              <a:gd name="T17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lnTo>
                  <a:pt x="88" y="1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28"/>
          <p:cNvSpPr>
            <a:spLocks noEditPoints="1"/>
          </p:cNvSpPr>
          <p:nvPr/>
        </p:nvSpPr>
        <p:spPr bwMode="auto">
          <a:xfrm>
            <a:off x="4086003" y="4399045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78 w 176"/>
              <a:gd name="T11" fmla="*/ 167 h 176"/>
              <a:gd name="T12" fmla="*/ 8 w 176"/>
              <a:gd name="T13" fmla="*/ 88 h 176"/>
              <a:gd name="T14" fmla="*/ 78 w 176"/>
              <a:gd name="T15" fmla="*/ 9 h 176"/>
              <a:gd name="T16" fmla="*/ 48 w 176"/>
              <a:gd name="T17" fmla="*/ 88 h 176"/>
              <a:gd name="T18" fmla="*/ 78 w 176"/>
              <a:gd name="T19" fmla="*/ 16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78" y="167"/>
                </a:moveTo>
                <a:cubicBezTo>
                  <a:pt x="39" y="162"/>
                  <a:pt x="8" y="129"/>
                  <a:pt x="8" y="88"/>
                </a:cubicBezTo>
                <a:cubicBezTo>
                  <a:pt x="8" y="47"/>
                  <a:pt x="39" y="14"/>
                  <a:pt x="78" y="9"/>
                </a:cubicBezTo>
                <a:cubicBezTo>
                  <a:pt x="59" y="30"/>
                  <a:pt x="48" y="58"/>
                  <a:pt x="48" y="88"/>
                </a:cubicBezTo>
                <a:cubicBezTo>
                  <a:pt x="48" y="118"/>
                  <a:pt x="59" y="146"/>
                  <a:pt x="78" y="1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Oval 429"/>
          <p:cNvSpPr>
            <a:spLocks noChangeArrowheads="1"/>
          </p:cNvSpPr>
          <p:nvPr/>
        </p:nvSpPr>
        <p:spPr bwMode="auto">
          <a:xfrm>
            <a:off x="4723722" y="4399045"/>
            <a:ext cx="335898" cy="3342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30"/>
          <p:cNvSpPr>
            <a:spLocks noEditPoints="1"/>
          </p:cNvSpPr>
          <p:nvPr/>
        </p:nvSpPr>
        <p:spPr bwMode="auto">
          <a:xfrm>
            <a:off x="5363062" y="4399045"/>
            <a:ext cx="335898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98 w 176"/>
              <a:gd name="T11" fmla="*/ 167 h 176"/>
              <a:gd name="T12" fmla="*/ 128 w 176"/>
              <a:gd name="T13" fmla="*/ 88 h 176"/>
              <a:gd name="T14" fmla="*/ 98 w 176"/>
              <a:gd name="T15" fmla="*/ 9 h 176"/>
              <a:gd name="T16" fmla="*/ 168 w 176"/>
              <a:gd name="T17" fmla="*/ 88 h 176"/>
              <a:gd name="T18" fmla="*/ 98 w 176"/>
              <a:gd name="T19" fmla="*/ 16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98" y="167"/>
                </a:moveTo>
                <a:cubicBezTo>
                  <a:pt x="117" y="146"/>
                  <a:pt x="128" y="118"/>
                  <a:pt x="128" y="88"/>
                </a:cubicBezTo>
                <a:cubicBezTo>
                  <a:pt x="128" y="58"/>
                  <a:pt x="117" y="30"/>
                  <a:pt x="98" y="9"/>
                </a:cubicBezTo>
                <a:cubicBezTo>
                  <a:pt x="137" y="14"/>
                  <a:pt x="168" y="47"/>
                  <a:pt x="168" y="88"/>
                </a:cubicBezTo>
                <a:cubicBezTo>
                  <a:pt x="168" y="129"/>
                  <a:pt x="137" y="162"/>
                  <a:pt x="98" y="1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Freeform 431"/>
          <p:cNvSpPr>
            <a:spLocks noEditPoints="1"/>
          </p:cNvSpPr>
          <p:nvPr/>
        </p:nvSpPr>
        <p:spPr bwMode="auto">
          <a:xfrm>
            <a:off x="6002404" y="4399045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8 w 176"/>
              <a:gd name="T13" fmla="*/ 8 h 176"/>
              <a:gd name="T14" fmla="*/ 168 w 176"/>
              <a:gd name="T15" fmla="*/ 88 h 176"/>
              <a:gd name="T16" fmla="*/ 88 w 176"/>
              <a:gd name="T17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88" y="8"/>
                  <a:pt x="88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432"/>
          <p:cNvSpPr>
            <a:spLocks noEditPoints="1"/>
          </p:cNvSpPr>
          <p:nvPr/>
        </p:nvSpPr>
        <p:spPr bwMode="auto">
          <a:xfrm>
            <a:off x="6641746" y="4399045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78 w 176"/>
              <a:gd name="T13" fmla="*/ 167 h 176"/>
              <a:gd name="T14" fmla="*/ 48 w 176"/>
              <a:gd name="T15" fmla="*/ 88 h 176"/>
              <a:gd name="T16" fmla="*/ 78 w 176"/>
              <a:gd name="T17" fmla="*/ 9 h 176"/>
              <a:gd name="T18" fmla="*/ 88 w 176"/>
              <a:gd name="T19" fmla="*/ 8 h 176"/>
              <a:gd name="T20" fmla="*/ 168 w 176"/>
              <a:gd name="T21" fmla="*/ 88 h 176"/>
              <a:gd name="T22" fmla="*/ 88 w 176"/>
              <a:gd name="T2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85" y="168"/>
                  <a:pt x="81" y="168"/>
                  <a:pt x="78" y="167"/>
                </a:cubicBezTo>
                <a:cubicBezTo>
                  <a:pt x="59" y="146"/>
                  <a:pt x="48" y="118"/>
                  <a:pt x="48" y="88"/>
                </a:cubicBezTo>
                <a:cubicBezTo>
                  <a:pt x="48" y="58"/>
                  <a:pt x="59" y="30"/>
                  <a:pt x="78" y="9"/>
                </a:cubicBezTo>
                <a:cubicBezTo>
                  <a:pt x="81" y="8"/>
                  <a:pt x="85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433"/>
          <p:cNvSpPr>
            <a:spLocks noEditPoints="1"/>
          </p:cNvSpPr>
          <p:nvPr/>
        </p:nvSpPr>
        <p:spPr bwMode="auto">
          <a:xfrm>
            <a:off x="7371958" y="4399045"/>
            <a:ext cx="152533" cy="334275"/>
          </a:xfrm>
          <a:custGeom>
            <a:avLst/>
            <a:gdLst>
              <a:gd name="T0" fmla="*/ 48 w 80"/>
              <a:gd name="T1" fmla="*/ 113 h 176"/>
              <a:gd name="T2" fmla="*/ 48 w 80"/>
              <a:gd name="T3" fmla="*/ 64 h 176"/>
              <a:gd name="T4" fmla="*/ 40 w 80"/>
              <a:gd name="T5" fmla="*/ 56 h 176"/>
              <a:gd name="T6" fmla="*/ 32 w 80"/>
              <a:gd name="T7" fmla="*/ 64 h 176"/>
              <a:gd name="T8" fmla="*/ 32 w 80"/>
              <a:gd name="T9" fmla="*/ 113 h 176"/>
              <a:gd name="T10" fmla="*/ 16 w 80"/>
              <a:gd name="T11" fmla="*/ 136 h 176"/>
              <a:gd name="T12" fmla="*/ 40 w 80"/>
              <a:gd name="T13" fmla="*/ 160 h 176"/>
              <a:gd name="T14" fmla="*/ 64 w 80"/>
              <a:gd name="T15" fmla="*/ 136 h 176"/>
              <a:gd name="T16" fmla="*/ 48 w 80"/>
              <a:gd name="T17" fmla="*/ 113 h 176"/>
              <a:gd name="T18" fmla="*/ 64 w 80"/>
              <a:gd name="T19" fmla="*/ 104 h 176"/>
              <a:gd name="T20" fmla="*/ 64 w 80"/>
              <a:gd name="T21" fmla="*/ 24 h 176"/>
              <a:gd name="T22" fmla="*/ 40 w 80"/>
              <a:gd name="T23" fmla="*/ 0 h 176"/>
              <a:gd name="T24" fmla="*/ 16 w 80"/>
              <a:gd name="T25" fmla="*/ 24 h 176"/>
              <a:gd name="T26" fmla="*/ 16 w 80"/>
              <a:gd name="T27" fmla="*/ 104 h 176"/>
              <a:gd name="T28" fmla="*/ 0 w 80"/>
              <a:gd name="T29" fmla="*/ 136 h 176"/>
              <a:gd name="T30" fmla="*/ 40 w 80"/>
              <a:gd name="T31" fmla="*/ 176 h 176"/>
              <a:gd name="T32" fmla="*/ 80 w 80"/>
              <a:gd name="T33" fmla="*/ 136 h 176"/>
              <a:gd name="T34" fmla="*/ 64 w 80"/>
              <a:gd name="T35" fmla="*/ 104 h 176"/>
              <a:gd name="T36" fmla="*/ 40 w 80"/>
              <a:gd name="T37" fmla="*/ 168 h 176"/>
              <a:gd name="T38" fmla="*/ 8 w 80"/>
              <a:gd name="T39" fmla="*/ 136 h 176"/>
              <a:gd name="T40" fmla="*/ 24 w 80"/>
              <a:gd name="T41" fmla="*/ 108 h 176"/>
              <a:gd name="T42" fmla="*/ 24 w 80"/>
              <a:gd name="T43" fmla="*/ 24 h 176"/>
              <a:gd name="T44" fmla="*/ 40 w 80"/>
              <a:gd name="T45" fmla="*/ 8 h 176"/>
              <a:gd name="T46" fmla="*/ 56 w 80"/>
              <a:gd name="T47" fmla="*/ 24 h 176"/>
              <a:gd name="T48" fmla="*/ 56 w 80"/>
              <a:gd name="T49" fmla="*/ 108 h 176"/>
              <a:gd name="T50" fmla="*/ 72 w 80"/>
              <a:gd name="T51" fmla="*/ 136 h 176"/>
              <a:gd name="T52" fmla="*/ 40 w 80"/>
              <a:gd name="T5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0" h="176">
                <a:moveTo>
                  <a:pt x="48" y="113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60"/>
                  <a:pt x="44" y="56"/>
                  <a:pt x="40" y="56"/>
                </a:cubicBezTo>
                <a:cubicBezTo>
                  <a:pt x="36" y="56"/>
                  <a:pt x="32" y="60"/>
                  <a:pt x="32" y="64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23" y="117"/>
                  <a:pt x="16" y="126"/>
                  <a:pt x="16" y="136"/>
                </a:cubicBezTo>
                <a:cubicBezTo>
                  <a:pt x="16" y="149"/>
                  <a:pt x="27" y="160"/>
                  <a:pt x="40" y="160"/>
                </a:cubicBezTo>
                <a:cubicBezTo>
                  <a:pt x="53" y="160"/>
                  <a:pt x="64" y="149"/>
                  <a:pt x="64" y="136"/>
                </a:cubicBezTo>
                <a:cubicBezTo>
                  <a:pt x="64" y="126"/>
                  <a:pt x="57" y="117"/>
                  <a:pt x="48" y="113"/>
                </a:cubicBezTo>
                <a:moveTo>
                  <a:pt x="64" y="104"/>
                </a:moveTo>
                <a:cubicBezTo>
                  <a:pt x="64" y="24"/>
                  <a:pt x="64" y="24"/>
                  <a:pt x="64" y="24"/>
                </a:cubicBezTo>
                <a:cubicBezTo>
                  <a:pt x="64" y="11"/>
                  <a:pt x="53" y="0"/>
                  <a:pt x="40" y="0"/>
                </a:cubicBezTo>
                <a:cubicBezTo>
                  <a:pt x="27" y="0"/>
                  <a:pt x="16" y="11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6" y="111"/>
                  <a:pt x="0" y="123"/>
                  <a:pt x="0" y="136"/>
                </a:cubicBezTo>
                <a:cubicBezTo>
                  <a:pt x="0" y="158"/>
                  <a:pt x="18" y="176"/>
                  <a:pt x="40" y="176"/>
                </a:cubicBezTo>
                <a:cubicBezTo>
                  <a:pt x="62" y="176"/>
                  <a:pt x="80" y="158"/>
                  <a:pt x="80" y="136"/>
                </a:cubicBezTo>
                <a:cubicBezTo>
                  <a:pt x="80" y="123"/>
                  <a:pt x="74" y="111"/>
                  <a:pt x="64" y="104"/>
                </a:cubicBezTo>
                <a:moveTo>
                  <a:pt x="40" y="168"/>
                </a:moveTo>
                <a:cubicBezTo>
                  <a:pt x="22" y="168"/>
                  <a:pt x="8" y="154"/>
                  <a:pt x="8" y="136"/>
                </a:cubicBezTo>
                <a:cubicBezTo>
                  <a:pt x="8" y="124"/>
                  <a:pt x="14" y="114"/>
                  <a:pt x="24" y="108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5"/>
                  <a:pt x="31" y="8"/>
                  <a:pt x="40" y="8"/>
                </a:cubicBezTo>
                <a:cubicBezTo>
                  <a:pt x="49" y="8"/>
                  <a:pt x="56" y="15"/>
                  <a:pt x="56" y="24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66" y="114"/>
                  <a:pt x="72" y="124"/>
                  <a:pt x="72" y="136"/>
                </a:cubicBezTo>
                <a:cubicBezTo>
                  <a:pt x="72" y="154"/>
                  <a:pt x="58" y="168"/>
                  <a:pt x="40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TextBox 172"/>
          <p:cNvSpPr txBox="1"/>
          <p:nvPr/>
        </p:nvSpPr>
        <p:spPr>
          <a:xfrm>
            <a:off x="3936124" y="2463335"/>
            <a:ext cx="1271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Weather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78696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4036857" y="411510"/>
            <a:ext cx="1070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Arrows</a:t>
            </a:r>
            <a:endParaRPr lang="uk-UA" sz="2400" dirty="0"/>
          </a:p>
        </p:txBody>
      </p:sp>
      <p:sp>
        <p:nvSpPr>
          <p:cNvPr id="29" name="Freeform 363"/>
          <p:cNvSpPr>
            <a:spLocks noEditPoints="1"/>
          </p:cNvSpPr>
          <p:nvPr/>
        </p:nvSpPr>
        <p:spPr bwMode="auto">
          <a:xfrm>
            <a:off x="1528638" y="1088659"/>
            <a:ext cx="335898" cy="335898"/>
          </a:xfrm>
          <a:custGeom>
            <a:avLst/>
            <a:gdLst>
              <a:gd name="T0" fmla="*/ 172 w 176"/>
              <a:gd name="T1" fmla="*/ 0 h 176"/>
              <a:gd name="T2" fmla="*/ 28 w 176"/>
              <a:gd name="T3" fmla="*/ 0 h 176"/>
              <a:gd name="T4" fmla="*/ 24 w 176"/>
              <a:gd name="T5" fmla="*/ 4 h 176"/>
              <a:gd name="T6" fmla="*/ 24 w 176"/>
              <a:gd name="T7" fmla="*/ 64 h 176"/>
              <a:gd name="T8" fmla="*/ 28 w 176"/>
              <a:gd name="T9" fmla="*/ 68 h 176"/>
              <a:gd name="T10" fmla="*/ 32 w 176"/>
              <a:gd name="T11" fmla="*/ 64 h 176"/>
              <a:gd name="T12" fmla="*/ 32 w 176"/>
              <a:gd name="T13" fmla="*/ 8 h 176"/>
              <a:gd name="T14" fmla="*/ 168 w 176"/>
              <a:gd name="T15" fmla="*/ 8 h 176"/>
              <a:gd name="T16" fmla="*/ 168 w 176"/>
              <a:gd name="T17" fmla="*/ 168 h 176"/>
              <a:gd name="T18" fmla="*/ 32 w 176"/>
              <a:gd name="T19" fmla="*/ 168 h 176"/>
              <a:gd name="T20" fmla="*/ 32 w 176"/>
              <a:gd name="T21" fmla="*/ 112 h 176"/>
              <a:gd name="T22" fmla="*/ 28 w 176"/>
              <a:gd name="T23" fmla="*/ 108 h 176"/>
              <a:gd name="T24" fmla="*/ 24 w 176"/>
              <a:gd name="T25" fmla="*/ 112 h 176"/>
              <a:gd name="T26" fmla="*/ 24 w 176"/>
              <a:gd name="T27" fmla="*/ 172 h 176"/>
              <a:gd name="T28" fmla="*/ 28 w 176"/>
              <a:gd name="T29" fmla="*/ 176 h 176"/>
              <a:gd name="T30" fmla="*/ 172 w 176"/>
              <a:gd name="T31" fmla="*/ 176 h 176"/>
              <a:gd name="T32" fmla="*/ 176 w 176"/>
              <a:gd name="T33" fmla="*/ 172 h 176"/>
              <a:gd name="T34" fmla="*/ 176 w 176"/>
              <a:gd name="T35" fmla="*/ 4 h 176"/>
              <a:gd name="T36" fmla="*/ 172 w 176"/>
              <a:gd name="T37" fmla="*/ 0 h 176"/>
              <a:gd name="T38" fmla="*/ 105 w 176"/>
              <a:gd name="T39" fmla="*/ 117 h 176"/>
              <a:gd name="T40" fmla="*/ 104 w 176"/>
              <a:gd name="T41" fmla="*/ 120 h 176"/>
              <a:gd name="T42" fmla="*/ 108 w 176"/>
              <a:gd name="T43" fmla="*/ 124 h 176"/>
              <a:gd name="T44" fmla="*/ 111 w 176"/>
              <a:gd name="T45" fmla="*/ 123 h 176"/>
              <a:gd name="T46" fmla="*/ 143 w 176"/>
              <a:gd name="T47" fmla="*/ 91 h 176"/>
              <a:gd name="T48" fmla="*/ 144 w 176"/>
              <a:gd name="T49" fmla="*/ 88 h 176"/>
              <a:gd name="T50" fmla="*/ 143 w 176"/>
              <a:gd name="T51" fmla="*/ 85 h 176"/>
              <a:gd name="T52" fmla="*/ 111 w 176"/>
              <a:gd name="T53" fmla="*/ 53 h 176"/>
              <a:gd name="T54" fmla="*/ 108 w 176"/>
              <a:gd name="T55" fmla="*/ 52 h 176"/>
              <a:gd name="T56" fmla="*/ 104 w 176"/>
              <a:gd name="T57" fmla="*/ 56 h 176"/>
              <a:gd name="T58" fmla="*/ 105 w 176"/>
              <a:gd name="T59" fmla="*/ 59 h 176"/>
              <a:gd name="T60" fmla="*/ 130 w 176"/>
              <a:gd name="T61" fmla="*/ 84 h 176"/>
              <a:gd name="T62" fmla="*/ 4 w 176"/>
              <a:gd name="T63" fmla="*/ 84 h 176"/>
              <a:gd name="T64" fmla="*/ 0 w 176"/>
              <a:gd name="T65" fmla="*/ 88 h 176"/>
              <a:gd name="T66" fmla="*/ 4 w 176"/>
              <a:gd name="T67" fmla="*/ 92 h 176"/>
              <a:gd name="T68" fmla="*/ 130 w 176"/>
              <a:gd name="T69" fmla="*/ 92 h 176"/>
              <a:gd name="T70" fmla="*/ 105 w 176"/>
              <a:gd name="T71" fmla="*/ 11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72" y="0"/>
                </a:move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2"/>
                  <a:pt x="24" y="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66"/>
                  <a:pt x="26" y="68"/>
                  <a:pt x="28" y="68"/>
                </a:cubicBezTo>
                <a:cubicBezTo>
                  <a:pt x="30" y="68"/>
                  <a:pt x="32" y="66"/>
                  <a:pt x="32" y="64"/>
                </a:cubicBezTo>
                <a:cubicBezTo>
                  <a:pt x="32" y="8"/>
                  <a:pt x="32" y="8"/>
                  <a:pt x="32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0"/>
                  <a:pt x="30" y="108"/>
                  <a:pt x="28" y="108"/>
                </a:cubicBezTo>
                <a:cubicBezTo>
                  <a:pt x="26" y="108"/>
                  <a:pt x="24" y="110"/>
                  <a:pt x="24" y="112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  <a:moveTo>
                  <a:pt x="105" y="117"/>
                </a:moveTo>
                <a:cubicBezTo>
                  <a:pt x="104" y="118"/>
                  <a:pt x="104" y="119"/>
                  <a:pt x="104" y="120"/>
                </a:cubicBezTo>
                <a:cubicBezTo>
                  <a:pt x="104" y="122"/>
                  <a:pt x="106" y="124"/>
                  <a:pt x="108" y="124"/>
                </a:cubicBezTo>
                <a:cubicBezTo>
                  <a:pt x="109" y="124"/>
                  <a:pt x="110" y="124"/>
                  <a:pt x="111" y="123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4" y="90"/>
                  <a:pt x="144" y="89"/>
                  <a:pt x="144" y="88"/>
                </a:cubicBezTo>
                <a:cubicBezTo>
                  <a:pt x="144" y="87"/>
                  <a:pt x="144" y="86"/>
                  <a:pt x="143" y="85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110" y="52"/>
                  <a:pt x="109" y="52"/>
                  <a:pt x="108" y="52"/>
                </a:cubicBezTo>
                <a:cubicBezTo>
                  <a:pt x="106" y="52"/>
                  <a:pt x="104" y="54"/>
                  <a:pt x="104" y="56"/>
                </a:cubicBezTo>
                <a:cubicBezTo>
                  <a:pt x="104" y="57"/>
                  <a:pt x="104" y="58"/>
                  <a:pt x="105" y="59"/>
                </a:cubicBezTo>
                <a:cubicBezTo>
                  <a:pt x="130" y="84"/>
                  <a:pt x="130" y="84"/>
                  <a:pt x="130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2" y="84"/>
                  <a:pt x="0" y="86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130" y="92"/>
                  <a:pt x="130" y="92"/>
                  <a:pt x="130" y="92"/>
                </a:cubicBezTo>
                <a:lnTo>
                  <a:pt x="105" y="1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64"/>
          <p:cNvSpPr>
            <a:spLocks noEditPoints="1"/>
          </p:cNvSpPr>
          <p:nvPr/>
        </p:nvSpPr>
        <p:spPr bwMode="auto">
          <a:xfrm>
            <a:off x="2167979" y="1088659"/>
            <a:ext cx="334275" cy="335898"/>
          </a:xfrm>
          <a:custGeom>
            <a:avLst/>
            <a:gdLst>
              <a:gd name="T0" fmla="*/ 148 w 176"/>
              <a:gd name="T1" fmla="*/ 108 h 176"/>
              <a:gd name="T2" fmla="*/ 144 w 176"/>
              <a:gd name="T3" fmla="*/ 112 h 176"/>
              <a:gd name="T4" fmla="*/ 144 w 176"/>
              <a:gd name="T5" fmla="*/ 168 h 176"/>
              <a:gd name="T6" fmla="*/ 8 w 176"/>
              <a:gd name="T7" fmla="*/ 168 h 176"/>
              <a:gd name="T8" fmla="*/ 8 w 176"/>
              <a:gd name="T9" fmla="*/ 8 h 176"/>
              <a:gd name="T10" fmla="*/ 144 w 176"/>
              <a:gd name="T11" fmla="*/ 8 h 176"/>
              <a:gd name="T12" fmla="*/ 144 w 176"/>
              <a:gd name="T13" fmla="*/ 64 h 176"/>
              <a:gd name="T14" fmla="*/ 148 w 176"/>
              <a:gd name="T15" fmla="*/ 68 h 176"/>
              <a:gd name="T16" fmla="*/ 152 w 176"/>
              <a:gd name="T17" fmla="*/ 64 h 176"/>
              <a:gd name="T18" fmla="*/ 152 w 176"/>
              <a:gd name="T19" fmla="*/ 4 h 176"/>
              <a:gd name="T20" fmla="*/ 148 w 176"/>
              <a:gd name="T21" fmla="*/ 0 h 176"/>
              <a:gd name="T22" fmla="*/ 4 w 176"/>
              <a:gd name="T23" fmla="*/ 0 h 176"/>
              <a:gd name="T24" fmla="*/ 0 w 176"/>
              <a:gd name="T25" fmla="*/ 4 h 176"/>
              <a:gd name="T26" fmla="*/ 0 w 176"/>
              <a:gd name="T27" fmla="*/ 172 h 176"/>
              <a:gd name="T28" fmla="*/ 4 w 176"/>
              <a:gd name="T29" fmla="*/ 176 h 176"/>
              <a:gd name="T30" fmla="*/ 148 w 176"/>
              <a:gd name="T31" fmla="*/ 176 h 176"/>
              <a:gd name="T32" fmla="*/ 152 w 176"/>
              <a:gd name="T33" fmla="*/ 172 h 176"/>
              <a:gd name="T34" fmla="*/ 152 w 176"/>
              <a:gd name="T35" fmla="*/ 112 h 176"/>
              <a:gd name="T36" fmla="*/ 148 w 176"/>
              <a:gd name="T37" fmla="*/ 108 h 176"/>
              <a:gd name="T38" fmla="*/ 172 w 176"/>
              <a:gd name="T39" fmla="*/ 84 h 176"/>
              <a:gd name="T40" fmla="*/ 46 w 176"/>
              <a:gd name="T41" fmla="*/ 84 h 176"/>
              <a:gd name="T42" fmla="*/ 71 w 176"/>
              <a:gd name="T43" fmla="*/ 59 h 176"/>
              <a:gd name="T44" fmla="*/ 72 w 176"/>
              <a:gd name="T45" fmla="*/ 56 h 176"/>
              <a:gd name="T46" fmla="*/ 68 w 176"/>
              <a:gd name="T47" fmla="*/ 52 h 176"/>
              <a:gd name="T48" fmla="*/ 65 w 176"/>
              <a:gd name="T49" fmla="*/ 53 h 176"/>
              <a:gd name="T50" fmla="*/ 33 w 176"/>
              <a:gd name="T51" fmla="*/ 85 h 176"/>
              <a:gd name="T52" fmla="*/ 32 w 176"/>
              <a:gd name="T53" fmla="*/ 88 h 176"/>
              <a:gd name="T54" fmla="*/ 33 w 176"/>
              <a:gd name="T55" fmla="*/ 91 h 176"/>
              <a:gd name="T56" fmla="*/ 65 w 176"/>
              <a:gd name="T57" fmla="*/ 123 h 176"/>
              <a:gd name="T58" fmla="*/ 68 w 176"/>
              <a:gd name="T59" fmla="*/ 124 h 176"/>
              <a:gd name="T60" fmla="*/ 72 w 176"/>
              <a:gd name="T61" fmla="*/ 120 h 176"/>
              <a:gd name="T62" fmla="*/ 71 w 176"/>
              <a:gd name="T63" fmla="*/ 117 h 176"/>
              <a:gd name="T64" fmla="*/ 46 w 176"/>
              <a:gd name="T65" fmla="*/ 92 h 176"/>
              <a:gd name="T66" fmla="*/ 172 w 176"/>
              <a:gd name="T67" fmla="*/ 92 h 176"/>
              <a:gd name="T68" fmla="*/ 176 w 176"/>
              <a:gd name="T69" fmla="*/ 88 h 176"/>
              <a:gd name="T70" fmla="*/ 172 w 176"/>
              <a:gd name="T71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08"/>
                </a:moveTo>
                <a:cubicBezTo>
                  <a:pt x="146" y="108"/>
                  <a:pt x="144" y="110"/>
                  <a:pt x="144" y="112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8"/>
                  <a:pt x="8" y="8"/>
                  <a:pt x="8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66"/>
                  <a:pt x="146" y="68"/>
                  <a:pt x="148" y="68"/>
                </a:cubicBezTo>
                <a:cubicBezTo>
                  <a:pt x="150" y="68"/>
                  <a:pt x="152" y="66"/>
                  <a:pt x="152" y="64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2"/>
                  <a:pt x="150" y="0"/>
                  <a:pt x="14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52" y="110"/>
                  <a:pt x="150" y="108"/>
                  <a:pt x="148" y="108"/>
                </a:cubicBezTo>
                <a:moveTo>
                  <a:pt x="172" y="84"/>
                </a:moveTo>
                <a:cubicBezTo>
                  <a:pt x="46" y="84"/>
                  <a:pt x="46" y="84"/>
                  <a:pt x="46" y="84"/>
                </a:cubicBezTo>
                <a:cubicBezTo>
                  <a:pt x="71" y="59"/>
                  <a:pt x="71" y="59"/>
                  <a:pt x="71" y="59"/>
                </a:cubicBezTo>
                <a:cubicBezTo>
                  <a:pt x="72" y="58"/>
                  <a:pt x="72" y="57"/>
                  <a:pt x="72" y="56"/>
                </a:cubicBezTo>
                <a:cubicBezTo>
                  <a:pt x="72" y="54"/>
                  <a:pt x="70" y="52"/>
                  <a:pt x="68" y="52"/>
                </a:cubicBezTo>
                <a:cubicBezTo>
                  <a:pt x="67" y="52"/>
                  <a:pt x="66" y="52"/>
                  <a:pt x="65" y="53"/>
                </a:cubicBezTo>
                <a:cubicBezTo>
                  <a:pt x="33" y="85"/>
                  <a:pt x="33" y="85"/>
                  <a:pt x="33" y="85"/>
                </a:cubicBezTo>
                <a:cubicBezTo>
                  <a:pt x="32" y="86"/>
                  <a:pt x="32" y="87"/>
                  <a:pt x="32" y="88"/>
                </a:cubicBezTo>
                <a:cubicBezTo>
                  <a:pt x="32" y="89"/>
                  <a:pt x="32" y="90"/>
                  <a:pt x="33" y="91"/>
                </a:cubicBezTo>
                <a:cubicBezTo>
                  <a:pt x="65" y="123"/>
                  <a:pt x="65" y="123"/>
                  <a:pt x="65" y="123"/>
                </a:cubicBezTo>
                <a:cubicBezTo>
                  <a:pt x="66" y="124"/>
                  <a:pt x="67" y="124"/>
                  <a:pt x="68" y="124"/>
                </a:cubicBezTo>
                <a:cubicBezTo>
                  <a:pt x="70" y="124"/>
                  <a:pt x="72" y="122"/>
                  <a:pt x="72" y="120"/>
                </a:cubicBezTo>
                <a:cubicBezTo>
                  <a:pt x="72" y="119"/>
                  <a:pt x="72" y="118"/>
                  <a:pt x="71" y="117"/>
                </a:cubicBezTo>
                <a:cubicBezTo>
                  <a:pt x="46" y="92"/>
                  <a:pt x="46" y="92"/>
                  <a:pt x="46" y="9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6"/>
                  <a:pt x="174" y="84"/>
                  <a:pt x="172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65"/>
          <p:cNvSpPr>
            <a:spLocks/>
          </p:cNvSpPr>
          <p:nvPr/>
        </p:nvSpPr>
        <p:spPr bwMode="auto">
          <a:xfrm>
            <a:off x="2890078" y="1088659"/>
            <a:ext cx="168760" cy="335898"/>
          </a:xfrm>
          <a:custGeom>
            <a:avLst/>
            <a:gdLst>
              <a:gd name="T0" fmla="*/ 84 w 88"/>
              <a:gd name="T1" fmla="*/ 128 h 176"/>
              <a:gd name="T2" fmla="*/ 81 w 88"/>
              <a:gd name="T3" fmla="*/ 129 h 176"/>
              <a:gd name="T4" fmla="*/ 48 w 88"/>
              <a:gd name="T5" fmla="*/ 162 h 176"/>
              <a:gd name="T6" fmla="*/ 48 w 88"/>
              <a:gd name="T7" fmla="*/ 4 h 176"/>
              <a:gd name="T8" fmla="*/ 44 w 88"/>
              <a:gd name="T9" fmla="*/ 0 h 176"/>
              <a:gd name="T10" fmla="*/ 40 w 88"/>
              <a:gd name="T11" fmla="*/ 4 h 176"/>
              <a:gd name="T12" fmla="*/ 40 w 88"/>
              <a:gd name="T13" fmla="*/ 162 h 176"/>
              <a:gd name="T14" fmla="*/ 7 w 88"/>
              <a:gd name="T15" fmla="*/ 129 h 176"/>
              <a:gd name="T16" fmla="*/ 4 w 88"/>
              <a:gd name="T17" fmla="*/ 128 h 176"/>
              <a:gd name="T18" fmla="*/ 0 w 88"/>
              <a:gd name="T19" fmla="*/ 132 h 176"/>
              <a:gd name="T20" fmla="*/ 1 w 88"/>
              <a:gd name="T21" fmla="*/ 135 h 176"/>
              <a:gd name="T22" fmla="*/ 41 w 88"/>
              <a:gd name="T23" fmla="*/ 175 h 176"/>
              <a:gd name="T24" fmla="*/ 44 w 88"/>
              <a:gd name="T25" fmla="*/ 176 h 176"/>
              <a:gd name="T26" fmla="*/ 47 w 88"/>
              <a:gd name="T27" fmla="*/ 175 h 176"/>
              <a:gd name="T28" fmla="*/ 87 w 88"/>
              <a:gd name="T29" fmla="*/ 135 h 176"/>
              <a:gd name="T30" fmla="*/ 88 w 88"/>
              <a:gd name="T31" fmla="*/ 132 h 176"/>
              <a:gd name="T32" fmla="*/ 84 w 88"/>
              <a:gd name="T33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" h="176">
                <a:moveTo>
                  <a:pt x="84" y="128"/>
                </a:moveTo>
                <a:cubicBezTo>
                  <a:pt x="83" y="128"/>
                  <a:pt x="82" y="128"/>
                  <a:pt x="81" y="129"/>
                </a:cubicBezTo>
                <a:cubicBezTo>
                  <a:pt x="48" y="162"/>
                  <a:pt x="48" y="162"/>
                  <a:pt x="48" y="162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2"/>
                  <a:pt x="46" y="0"/>
                  <a:pt x="44" y="0"/>
                </a:cubicBezTo>
                <a:cubicBezTo>
                  <a:pt x="42" y="0"/>
                  <a:pt x="40" y="2"/>
                  <a:pt x="40" y="4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" y="129"/>
                  <a:pt x="7" y="129"/>
                  <a:pt x="7" y="129"/>
                </a:cubicBezTo>
                <a:cubicBezTo>
                  <a:pt x="6" y="128"/>
                  <a:pt x="5" y="128"/>
                  <a:pt x="4" y="128"/>
                </a:cubicBezTo>
                <a:cubicBezTo>
                  <a:pt x="2" y="128"/>
                  <a:pt x="0" y="130"/>
                  <a:pt x="0" y="132"/>
                </a:cubicBezTo>
                <a:cubicBezTo>
                  <a:pt x="0" y="133"/>
                  <a:pt x="0" y="134"/>
                  <a:pt x="1" y="135"/>
                </a:cubicBezTo>
                <a:cubicBezTo>
                  <a:pt x="41" y="175"/>
                  <a:pt x="41" y="175"/>
                  <a:pt x="41" y="175"/>
                </a:cubicBezTo>
                <a:cubicBezTo>
                  <a:pt x="42" y="176"/>
                  <a:pt x="43" y="176"/>
                  <a:pt x="44" y="176"/>
                </a:cubicBezTo>
                <a:cubicBezTo>
                  <a:pt x="45" y="176"/>
                  <a:pt x="46" y="176"/>
                  <a:pt x="47" y="175"/>
                </a:cubicBezTo>
                <a:cubicBezTo>
                  <a:pt x="87" y="135"/>
                  <a:pt x="87" y="135"/>
                  <a:pt x="87" y="135"/>
                </a:cubicBezTo>
                <a:cubicBezTo>
                  <a:pt x="88" y="134"/>
                  <a:pt x="88" y="133"/>
                  <a:pt x="88" y="132"/>
                </a:cubicBezTo>
                <a:cubicBezTo>
                  <a:pt x="88" y="130"/>
                  <a:pt x="86" y="128"/>
                  <a:pt x="84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6"/>
          <p:cNvSpPr>
            <a:spLocks/>
          </p:cNvSpPr>
          <p:nvPr/>
        </p:nvSpPr>
        <p:spPr bwMode="auto">
          <a:xfrm>
            <a:off x="3529419" y="1088659"/>
            <a:ext cx="167137" cy="335898"/>
          </a:xfrm>
          <a:custGeom>
            <a:avLst/>
            <a:gdLst>
              <a:gd name="T0" fmla="*/ 87 w 88"/>
              <a:gd name="T1" fmla="*/ 41 h 176"/>
              <a:gd name="T2" fmla="*/ 47 w 88"/>
              <a:gd name="T3" fmla="*/ 1 h 176"/>
              <a:gd name="T4" fmla="*/ 44 w 88"/>
              <a:gd name="T5" fmla="*/ 0 h 176"/>
              <a:gd name="T6" fmla="*/ 41 w 88"/>
              <a:gd name="T7" fmla="*/ 1 h 176"/>
              <a:gd name="T8" fmla="*/ 1 w 88"/>
              <a:gd name="T9" fmla="*/ 41 h 176"/>
              <a:gd name="T10" fmla="*/ 0 w 88"/>
              <a:gd name="T11" fmla="*/ 44 h 176"/>
              <a:gd name="T12" fmla="*/ 4 w 88"/>
              <a:gd name="T13" fmla="*/ 48 h 176"/>
              <a:gd name="T14" fmla="*/ 7 w 88"/>
              <a:gd name="T15" fmla="*/ 47 h 176"/>
              <a:gd name="T16" fmla="*/ 40 w 88"/>
              <a:gd name="T17" fmla="*/ 14 h 176"/>
              <a:gd name="T18" fmla="*/ 40 w 88"/>
              <a:gd name="T19" fmla="*/ 172 h 176"/>
              <a:gd name="T20" fmla="*/ 44 w 88"/>
              <a:gd name="T21" fmla="*/ 176 h 176"/>
              <a:gd name="T22" fmla="*/ 48 w 88"/>
              <a:gd name="T23" fmla="*/ 172 h 176"/>
              <a:gd name="T24" fmla="*/ 48 w 88"/>
              <a:gd name="T25" fmla="*/ 14 h 176"/>
              <a:gd name="T26" fmla="*/ 81 w 88"/>
              <a:gd name="T27" fmla="*/ 47 h 176"/>
              <a:gd name="T28" fmla="*/ 84 w 88"/>
              <a:gd name="T29" fmla="*/ 48 h 176"/>
              <a:gd name="T30" fmla="*/ 88 w 88"/>
              <a:gd name="T31" fmla="*/ 44 h 176"/>
              <a:gd name="T32" fmla="*/ 87 w 88"/>
              <a:gd name="T33" fmla="*/ 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" h="176">
                <a:moveTo>
                  <a:pt x="87" y="41"/>
                </a:moveTo>
                <a:cubicBezTo>
                  <a:pt x="47" y="1"/>
                  <a:pt x="47" y="1"/>
                  <a:pt x="47" y="1"/>
                </a:cubicBezTo>
                <a:cubicBezTo>
                  <a:pt x="46" y="0"/>
                  <a:pt x="45" y="0"/>
                  <a:pt x="44" y="0"/>
                </a:cubicBezTo>
                <a:cubicBezTo>
                  <a:pt x="43" y="0"/>
                  <a:pt x="42" y="0"/>
                  <a:pt x="41" y="1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3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5" y="48"/>
                  <a:pt x="6" y="48"/>
                  <a:pt x="7" y="47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72"/>
                  <a:pt x="40" y="172"/>
                  <a:pt x="40" y="172"/>
                </a:cubicBezTo>
                <a:cubicBezTo>
                  <a:pt x="40" y="174"/>
                  <a:pt x="42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4"/>
                  <a:pt x="48" y="14"/>
                  <a:pt x="48" y="14"/>
                </a:cubicBezTo>
                <a:cubicBezTo>
                  <a:pt x="81" y="47"/>
                  <a:pt x="81" y="47"/>
                  <a:pt x="81" y="47"/>
                </a:cubicBezTo>
                <a:cubicBezTo>
                  <a:pt x="82" y="48"/>
                  <a:pt x="83" y="48"/>
                  <a:pt x="84" y="48"/>
                </a:cubicBezTo>
                <a:cubicBezTo>
                  <a:pt x="86" y="48"/>
                  <a:pt x="88" y="46"/>
                  <a:pt x="88" y="44"/>
                </a:cubicBezTo>
                <a:cubicBezTo>
                  <a:pt x="88" y="43"/>
                  <a:pt x="88" y="42"/>
                  <a:pt x="87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67"/>
          <p:cNvSpPr>
            <a:spLocks/>
          </p:cNvSpPr>
          <p:nvPr/>
        </p:nvSpPr>
        <p:spPr bwMode="auto">
          <a:xfrm>
            <a:off x="4086003" y="1173039"/>
            <a:ext cx="334275" cy="167137"/>
          </a:xfrm>
          <a:custGeom>
            <a:avLst/>
            <a:gdLst>
              <a:gd name="T0" fmla="*/ 172 w 176"/>
              <a:gd name="T1" fmla="*/ 40 h 88"/>
              <a:gd name="T2" fmla="*/ 14 w 176"/>
              <a:gd name="T3" fmla="*/ 40 h 88"/>
              <a:gd name="T4" fmla="*/ 47 w 176"/>
              <a:gd name="T5" fmla="*/ 7 h 88"/>
              <a:gd name="T6" fmla="*/ 48 w 176"/>
              <a:gd name="T7" fmla="*/ 4 h 88"/>
              <a:gd name="T8" fmla="*/ 44 w 176"/>
              <a:gd name="T9" fmla="*/ 0 h 88"/>
              <a:gd name="T10" fmla="*/ 41 w 176"/>
              <a:gd name="T11" fmla="*/ 1 h 88"/>
              <a:gd name="T12" fmla="*/ 1 w 176"/>
              <a:gd name="T13" fmla="*/ 41 h 88"/>
              <a:gd name="T14" fmla="*/ 0 w 176"/>
              <a:gd name="T15" fmla="*/ 44 h 88"/>
              <a:gd name="T16" fmla="*/ 1 w 176"/>
              <a:gd name="T17" fmla="*/ 47 h 88"/>
              <a:gd name="T18" fmla="*/ 41 w 176"/>
              <a:gd name="T19" fmla="*/ 87 h 88"/>
              <a:gd name="T20" fmla="*/ 44 w 176"/>
              <a:gd name="T21" fmla="*/ 88 h 88"/>
              <a:gd name="T22" fmla="*/ 48 w 176"/>
              <a:gd name="T23" fmla="*/ 84 h 88"/>
              <a:gd name="T24" fmla="*/ 47 w 176"/>
              <a:gd name="T25" fmla="*/ 81 h 88"/>
              <a:gd name="T26" fmla="*/ 14 w 176"/>
              <a:gd name="T27" fmla="*/ 48 h 88"/>
              <a:gd name="T28" fmla="*/ 172 w 176"/>
              <a:gd name="T29" fmla="*/ 48 h 88"/>
              <a:gd name="T30" fmla="*/ 176 w 176"/>
              <a:gd name="T31" fmla="*/ 44 h 88"/>
              <a:gd name="T32" fmla="*/ 172 w 176"/>
              <a:gd name="T33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88">
                <a:moveTo>
                  <a:pt x="172" y="40"/>
                </a:moveTo>
                <a:cubicBezTo>
                  <a:pt x="14" y="40"/>
                  <a:pt x="14" y="40"/>
                  <a:pt x="14" y="40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6"/>
                  <a:pt x="48" y="5"/>
                  <a:pt x="48" y="4"/>
                </a:cubicBezTo>
                <a:cubicBezTo>
                  <a:pt x="48" y="2"/>
                  <a:pt x="46" y="0"/>
                  <a:pt x="44" y="0"/>
                </a:cubicBezTo>
                <a:cubicBezTo>
                  <a:pt x="43" y="0"/>
                  <a:pt x="42" y="0"/>
                  <a:pt x="41" y="1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3"/>
                  <a:pt x="0" y="44"/>
                </a:cubicBezTo>
                <a:cubicBezTo>
                  <a:pt x="0" y="45"/>
                  <a:pt x="0" y="46"/>
                  <a:pt x="1" y="47"/>
                </a:cubicBezTo>
                <a:cubicBezTo>
                  <a:pt x="41" y="87"/>
                  <a:pt x="41" y="87"/>
                  <a:pt x="41" y="87"/>
                </a:cubicBezTo>
                <a:cubicBezTo>
                  <a:pt x="42" y="88"/>
                  <a:pt x="43" y="88"/>
                  <a:pt x="44" y="88"/>
                </a:cubicBezTo>
                <a:cubicBezTo>
                  <a:pt x="46" y="88"/>
                  <a:pt x="48" y="86"/>
                  <a:pt x="48" y="84"/>
                </a:cubicBezTo>
                <a:cubicBezTo>
                  <a:pt x="48" y="83"/>
                  <a:pt x="48" y="82"/>
                  <a:pt x="47" y="81"/>
                </a:cubicBezTo>
                <a:cubicBezTo>
                  <a:pt x="14" y="48"/>
                  <a:pt x="14" y="48"/>
                  <a:pt x="14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4" y="48"/>
                  <a:pt x="176" y="46"/>
                  <a:pt x="176" y="44"/>
                </a:cubicBezTo>
                <a:cubicBezTo>
                  <a:pt x="176" y="42"/>
                  <a:pt x="174" y="40"/>
                  <a:pt x="172" y="4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68"/>
          <p:cNvSpPr>
            <a:spLocks/>
          </p:cNvSpPr>
          <p:nvPr/>
        </p:nvSpPr>
        <p:spPr bwMode="auto">
          <a:xfrm>
            <a:off x="4723722" y="1173039"/>
            <a:ext cx="335898" cy="167137"/>
          </a:xfrm>
          <a:custGeom>
            <a:avLst/>
            <a:gdLst>
              <a:gd name="T0" fmla="*/ 175 w 176"/>
              <a:gd name="T1" fmla="*/ 41 h 88"/>
              <a:gd name="T2" fmla="*/ 135 w 176"/>
              <a:gd name="T3" fmla="*/ 1 h 88"/>
              <a:gd name="T4" fmla="*/ 132 w 176"/>
              <a:gd name="T5" fmla="*/ 0 h 88"/>
              <a:gd name="T6" fmla="*/ 128 w 176"/>
              <a:gd name="T7" fmla="*/ 4 h 88"/>
              <a:gd name="T8" fmla="*/ 129 w 176"/>
              <a:gd name="T9" fmla="*/ 7 h 88"/>
              <a:gd name="T10" fmla="*/ 162 w 176"/>
              <a:gd name="T11" fmla="*/ 40 h 88"/>
              <a:gd name="T12" fmla="*/ 4 w 176"/>
              <a:gd name="T13" fmla="*/ 40 h 88"/>
              <a:gd name="T14" fmla="*/ 0 w 176"/>
              <a:gd name="T15" fmla="*/ 44 h 88"/>
              <a:gd name="T16" fmla="*/ 4 w 176"/>
              <a:gd name="T17" fmla="*/ 48 h 88"/>
              <a:gd name="T18" fmla="*/ 162 w 176"/>
              <a:gd name="T19" fmla="*/ 48 h 88"/>
              <a:gd name="T20" fmla="*/ 129 w 176"/>
              <a:gd name="T21" fmla="*/ 81 h 88"/>
              <a:gd name="T22" fmla="*/ 128 w 176"/>
              <a:gd name="T23" fmla="*/ 84 h 88"/>
              <a:gd name="T24" fmla="*/ 132 w 176"/>
              <a:gd name="T25" fmla="*/ 88 h 88"/>
              <a:gd name="T26" fmla="*/ 135 w 176"/>
              <a:gd name="T27" fmla="*/ 87 h 88"/>
              <a:gd name="T28" fmla="*/ 175 w 176"/>
              <a:gd name="T29" fmla="*/ 47 h 88"/>
              <a:gd name="T30" fmla="*/ 176 w 176"/>
              <a:gd name="T31" fmla="*/ 44 h 88"/>
              <a:gd name="T32" fmla="*/ 175 w 176"/>
              <a:gd name="T33" fmla="*/ 4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88">
                <a:moveTo>
                  <a:pt x="175" y="41"/>
                </a:moveTo>
                <a:cubicBezTo>
                  <a:pt x="135" y="1"/>
                  <a:pt x="135" y="1"/>
                  <a:pt x="135" y="1"/>
                </a:cubicBezTo>
                <a:cubicBezTo>
                  <a:pt x="134" y="0"/>
                  <a:pt x="133" y="0"/>
                  <a:pt x="132" y="0"/>
                </a:cubicBezTo>
                <a:cubicBezTo>
                  <a:pt x="130" y="0"/>
                  <a:pt x="128" y="2"/>
                  <a:pt x="128" y="4"/>
                </a:cubicBezTo>
                <a:cubicBezTo>
                  <a:pt x="128" y="5"/>
                  <a:pt x="128" y="6"/>
                  <a:pt x="129" y="7"/>
                </a:cubicBezTo>
                <a:cubicBezTo>
                  <a:pt x="162" y="40"/>
                  <a:pt x="162" y="40"/>
                  <a:pt x="162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0"/>
                  <a:pt x="0" y="42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162" y="48"/>
                  <a:pt x="162" y="48"/>
                  <a:pt x="162" y="48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28" y="82"/>
                  <a:pt x="128" y="83"/>
                  <a:pt x="128" y="84"/>
                </a:cubicBezTo>
                <a:cubicBezTo>
                  <a:pt x="128" y="86"/>
                  <a:pt x="130" y="88"/>
                  <a:pt x="132" y="88"/>
                </a:cubicBezTo>
                <a:cubicBezTo>
                  <a:pt x="133" y="88"/>
                  <a:pt x="134" y="88"/>
                  <a:pt x="135" y="87"/>
                </a:cubicBezTo>
                <a:cubicBezTo>
                  <a:pt x="175" y="47"/>
                  <a:pt x="175" y="47"/>
                  <a:pt x="175" y="47"/>
                </a:cubicBezTo>
                <a:cubicBezTo>
                  <a:pt x="176" y="46"/>
                  <a:pt x="176" y="45"/>
                  <a:pt x="176" y="44"/>
                </a:cubicBezTo>
                <a:cubicBezTo>
                  <a:pt x="176" y="43"/>
                  <a:pt x="176" y="42"/>
                  <a:pt x="175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69"/>
          <p:cNvSpPr>
            <a:spLocks/>
          </p:cNvSpPr>
          <p:nvPr/>
        </p:nvSpPr>
        <p:spPr bwMode="auto">
          <a:xfrm>
            <a:off x="5379290" y="1181153"/>
            <a:ext cx="303444" cy="150911"/>
          </a:xfrm>
          <a:custGeom>
            <a:avLst/>
            <a:gdLst>
              <a:gd name="T0" fmla="*/ 156 w 160"/>
              <a:gd name="T1" fmla="*/ 0 h 80"/>
              <a:gd name="T2" fmla="*/ 153 w 160"/>
              <a:gd name="T3" fmla="*/ 1 h 80"/>
              <a:gd name="T4" fmla="*/ 80 w 160"/>
              <a:gd name="T5" fmla="*/ 70 h 80"/>
              <a:gd name="T6" fmla="*/ 7 w 160"/>
              <a:gd name="T7" fmla="*/ 1 h 80"/>
              <a:gd name="T8" fmla="*/ 4 w 160"/>
              <a:gd name="T9" fmla="*/ 0 h 80"/>
              <a:gd name="T10" fmla="*/ 0 w 160"/>
              <a:gd name="T11" fmla="*/ 4 h 80"/>
              <a:gd name="T12" fmla="*/ 1 w 160"/>
              <a:gd name="T13" fmla="*/ 7 h 80"/>
              <a:gd name="T14" fmla="*/ 77 w 160"/>
              <a:gd name="T15" fmla="*/ 79 h 80"/>
              <a:gd name="T16" fmla="*/ 80 w 160"/>
              <a:gd name="T17" fmla="*/ 80 h 80"/>
              <a:gd name="T18" fmla="*/ 83 w 160"/>
              <a:gd name="T19" fmla="*/ 79 h 80"/>
              <a:gd name="T20" fmla="*/ 159 w 160"/>
              <a:gd name="T21" fmla="*/ 7 h 80"/>
              <a:gd name="T22" fmla="*/ 160 w 160"/>
              <a:gd name="T23" fmla="*/ 4 h 80"/>
              <a:gd name="T24" fmla="*/ 156 w 160"/>
              <a:gd name="T25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80">
                <a:moveTo>
                  <a:pt x="156" y="0"/>
                </a:moveTo>
                <a:cubicBezTo>
                  <a:pt x="155" y="0"/>
                  <a:pt x="154" y="0"/>
                  <a:pt x="153" y="1"/>
                </a:cubicBezTo>
                <a:cubicBezTo>
                  <a:pt x="80" y="70"/>
                  <a:pt x="80" y="70"/>
                  <a:pt x="80" y="70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77" y="79"/>
                  <a:pt x="77" y="79"/>
                  <a:pt x="77" y="79"/>
                </a:cubicBezTo>
                <a:cubicBezTo>
                  <a:pt x="78" y="80"/>
                  <a:pt x="79" y="80"/>
                  <a:pt x="80" y="80"/>
                </a:cubicBezTo>
                <a:cubicBezTo>
                  <a:pt x="81" y="80"/>
                  <a:pt x="82" y="80"/>
                  <a:pt x="83" y="79"/>
                </a:cubicBezTo>
                <a:cubicBezTo>
                  <a:pt x="159" y="7"/>
                  <a:pt x="159" y="7"/>
                  <a:pt x="159" y="7"/>
                </a:cubicBezTo>
                <a:cubicBezTo>
                  <a:pt x="160" y="6"/>
                  <a:pt x="160" y="5"/>
                  <a:pt x="160" y="4"/>
                </a:cubicBezTo>
                <a:cubicBezTo>
                  <a:pt x="160" y="2"/>
                  <a:pt x="158" y="0"/>
                  <a:pt x="156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70"/>
          <p:cNvSpPr>
            <a:spLocks/>
          </p:cNvSpPr>
          <p:nvPr/>
        </p:nvSpPr>
        <p:spPr bwMode="auto">
          <a:xfrm>
            <a:off x="6017009" y="1181153"/>
            <a:ext cx="305066" cy="150911"/>
          </a:xfrm>
          <a:custGeom>
            <a:avLst/>
            <a:gdLst>
              <a:gd name="T0" fmla="*/ 159 w 160"/>
              <a:gd name="T1" fmla="*/ 73 h 80"/>
              <a:gd name="T2" fmla="*/ 83 w 160"/>
              <a:gd name="T3" fmla="*/ 1 h 80"/>
              <a:gd name="T4" fmla="*/ 80 w 160"/>
              <a:gd name="T5" fmla="*/ 0 h 80"/>
              <a:gd name="T6" fmla="*/ 77 w 160"/>
              <a:gd name="T7" fmla="*/ 1 h 80"/>
              <a:gd name="T8" fmla="*/ 1 w 160"/>
              <a:gd name="T9" fmla="*/ 73 h 80"/>
              <a:gd name="T10" fmla="*/ 0 w 160"/>
              <a:gd name="T11" fmla="*/ 76 h 80"/>
              <a:gd name="T12" fmla="*/ 4 w 160"/>
              <a:gd name="T13" fmla="*/ 80 h 80"/>
              <a:gd name="T14" fmla="*/ 7 w 160"/>
              <a:gd name="T15" fmla="*/ 79 h 80"/>
              <a:gd name="T16" fmla="*/ 80 w 160"/>
              <a:gd name="T17" fmla="*/ 10 h 80"/>
              <a:gd name="T18" fmla="*/ 153 w 160"/>
              <a:gd name="T19" fmla="*/ 79 h 80"/>
              <a:gd name="T20" fmla="*/ 156 w 160"/>
              <a:gd name="T21" fmla="*/ 80 h 80"/>
              <a:gd name="T22" fmla="*/ 160 w 160"/>
              <a:gd name="T23" fmla="*/ 76 h 80"/>
              <a:gd name="T24" fmla="*/ 159 w 160"/>
              <a:gd name="T25" fmla="*/ 7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80">
                <a:moveTo>
                  <a:pt x="159" y="73"/>
                </a:moveTo>
                <a:cubicBezTo>
                  <a:pt x="83" y="1"/>
                  <a:pt x="83" y="1"/>
                  <a:pt x="83" y="1"/>
                </a:cubicBezTo>
                <a:cubicBezTo>
                  <a:pt x="82" y="0"/>
                  <a:pt x="81" y="0"/>
                  <a:pt x="80" y="0"/>
                </a:cubicBezTo>
                <a:cubicBezTo>
                  <a:pt x="79" y="0"/>
                  <a:pt x="78" y="0"/>
                  <a:pt x="77" y="1"/>
                </a:cubicBezTo>
                <a:cubicBezTo>
                  <a:pt x="1" y="73"/>
                  <a:pt x="1" y="73"/>
                  <a:pt x="1" y="73"/>
                </a:cubicBezTo>
                <a:cubicBezTo>
                  <a:pt x="0" y="74"/>
                  <a:pt x="0" y="75"/>
                  <a:pt x="0" y="76"/>
                </a:cubicBezTo>
                <a:cubicBezTo>
                  <a:pt x="0" y="78"/>
                  <a:pt x="2" y="80"/>
                  <a:pt x="4" y="80"/>
                </a:cubicBezTo>
                <a:cubicBezTo>
                  <a:pt x="5" y="80"/>
                  <a:pt x="6" y="80"/>
                  <a:pt x="7" y="79"/>
                </a:cubicBezTo>
                <a:cubicBezTo>
                  <a:pt x="80" y="10"/>
                  <a:pt x="80" y="10"/>
                  <a:pt x="80" y="10"/>
                </a:cubicBezTo>
                <a:cubicBezTo>
                  <a:pt x="153" y="79"/>
                  <a:pt x="153" y="79"/>
                  <a:pt x="153" y="79"/>
                </a:cubicBezTo>
                <a:cubicBezTo>
                  <a:pt x="154" y="80"/>
                  <a:pt x="155" y="80"/>
                  <a:pt x="156" y="80"/>
                </a:cubicBezTo>
                <a:cubicBezTo>
                  <a:pt x="158" y="80"/>
                  <a:pt x="160" y="78"/>
                  <a:pt x="160" y="76"/>
                </a:cubicBezTo>
                <a:cubicBezTo>
                  <a:pt x="160" y="75"/>
                  <a:pt x="160" y="74"/>
                  <a:pt x="159" y="7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1"/>
          <p:cNvSpPr>
            <a:spLocks/>
          </p:cNvSpPr>
          <p:nvPr/>
        </p:nvSpPr>
        <p:spPr bwMode="auto">
          <a:xfrm>
            <a:off x="6732617" y="1104886"/>
            <a:ext cx="152533" cy="303444"/>
          </a:xfrm>
          <a:custGeom>
            <a:avLst/>
            <a:gdLst>
              <a:gd name="T0" fmla="*/ 10 w 80"/>
              <a:gd name="T1" fmla="*/ 80 h 160"/>
              <a:gd name="T2" fmla="*/ 79 w 80"/>
              <a:gd name="T3" fmla="*/ 7 h 160"/>
              <a:gd name="T4" fmla="*/ 80 w 80"/>
              <a:gd name="T5" fmla="*/ 4 h 160"/>
              <a:gd name="T6" fmla="*/ 76 w 80"/>
              <a:gd name="T7" fmla="*/ 0 h 160"/>
              <a:gd name="T8" fmla="*/ 73 w 80"/>
              <a:gd name="T9" fmla="*/ 1 h 160"/>
              <a:gd name="T10" fmla="*/ 1 w 80"/>
              <a:gd name="T11" fmla="*/ 77 h 160"/>
              <a:gd name="T12" fmla="*/ 0 w 80"/>
              <a:gd name="T13" fmla="*/ 80 h 160"/>
              <a:gd name="T14" fmla="*/ 1 w 80"/>
              <a:gd name="T15" fmla="*/ 83 h 160"/>
              <a:gd name="T16" fmla="*/ 73 w 80"/>
              <a:gd name="T17" fmla="*/ 159 h 160"/>
              <a:gd name="T18" fmla="*/ 76 w 80"/>
              <a:gd name="T19" fmla="*/ 160 h 160"/>
              <a:gd name="T20" fmla="*/ 80 w 80"/>
              <a:gd name="T21" fmla="*/ 156 h 160"/>
              <a:gd name="T22" fmla="*/ 79 w 80"/>
              <a:gd name="T23" fmla="*/ 153 h 160"/>
              <a:gd name="T24" fmla="*/ 10 w 80"/>
              <a:gd name="T25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160">
                <a:moveTo>
                  <a:pt x="10" y="80"/>
                </a:moveTo>
                <a:cubicBezTo>
                  <a:pt x="79" y="7"/>
                  <a:pt x="79" y="7"/>
                  <a:pt x="79" y="7"/>
                </a:cubicBezTo>
                <a:cubicBezTo>
                  <a:pt x="80" y="6"/>
                  <a:pt x="80" y="5"/>
                  <a:pt x="80" y="4"/>
                </a:cubicBezTo>
                <a:cubicBezTo>
                  <a:pt x="80" y="2"/>
                  <a:pt x="78" y="0"/>
                  <a:pt x="76" y="0"/>
                </a:cubicBezTo>
                <a:cubicBezTo>
                  <a:pt x="75" y="0"/>
                  <a:pt x="74" y="0"/>
                  <a:pt x="73" y="1"/>
                </a:cubicBezTo>
                <a:cubicBezTo>
                  <a:pt x="1" y="77"/>
                  <a:pt x="1" y="77"/>
                  <a:pt x="1" y="77"/>
                </a:cubicBezTo>
                <a:cubicBezTo>
                  <a:pt x="0" y="78"/>
                  <a:pt x="0" y="79"/>
                  <a:pt x="0" y="80"/>
                </a:cubicBezTo>
                <a:cubicBezTo>
                  <a:pt x="0" y="81"/>
                  <a:pt x="0" y="82"/>
                  <a:pt x="1" y="83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4" y="160"/>
                  <a:pt x="75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55"/>
                  <a:pt x="80" y="154"/>
                  <a:pt x="79" y="153"/>
                </a:cubicBezTo>
                <a:lnTo>
                  <a:pt x="1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72"/>
          <p:cNvSpPr>
            <a:spLocks/>
          </p:cNvSpPr>
          <p:nvPr/>
        </p:nvSpPr>
        <p:spPr bwMode="auto">
          <a:xfrm>
            <a:off x="7371958" y="1104886"/>
            <a:ext cx="152533" cy="303444"/>
          </a:xfrm>
          <a:custGeom>
            <a:avLst/>
            <a:gdLst>
              <a:gd name="T0" fmla="*/ 79 w 80"/>
              <a:gd name="T1" fmla="*/ 77 h 160"/>
              <a:gd name="T2" fmla="*/ 7 w 80"/>
              <a:gd name="T3" fmla="*/ 1 h 160"/>
              <a:gd name="T4" fmla="*/ 4 w 80"/>
              <a:gd name="T5" fmla="*/ 0 h 160"/>
              <a:gd name="T6" fmla="*/ 0 w 80"/>
              <a:gd name="T7" fmla="*/ 4 h 160"/>
              <a:gd name="T8" fmla="*/ 1 w 80"/>
              <a:gd name="T9" fmla="*/ 7 h 160"/>
              <a:gd name="T10" fmla="*/ 70 w 80"/>
              <a:gd name="T11" fmla="*/ 80 h 160"/>
              <a:gd name="T12" fmla="*/ 1 w 80"/>
              <a:gd name="T13" fmla="*/ 153 h 160"/>
              <a:gd name="T14" fmla="*/ 0 w 80"/>
              <a:gd name="T15" fmla="*/ 156 h 160"/>
              <a:gd name="T16" fmla="*/ 4 w 80"/>
              <a:gd name="T17" fmla="*/ 160 h 160"/>
              <a:gd name="T18" fmla="*/ 7 w 80"/>
              <a:gd name="T19" fmla="*/ 159 h 160"/>
              <a:gd name="T20" fmla="*/ 79 w 80"/>
              <a:gd name="T21" fmla="*/ 83 h 160"/>
              <a:gd name="T22" fmla="*/ 80 w 80"/>
              <a:gd name="T23" fmla="*/ 80 h 160"/>
              <a:gd name="T24" fmla="*/ 79 w 80"/>
              <a:gd name="T25" fmla="*/ 7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160">
                <a:moveTo>
                  <a:pt x="79" y="77"/>
                </a:move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70" y="80"/>
                  <a:pt x="70" y="80"/>
                  <a:pt x="70" y="80"/>
                </a:cubicBezTo>
                <a:cubicBezTo>
                  <a:pt x="1" y="153"/>
                  <a:pt x="1" y="153"/>
                  <a:pt x="1" y="153"/>
                </a:cubicBezTo>
                <a:cubicBezTo>
                  <a:pt x="0" y="154"/>
                  <a:pt x="0" y="155"/>
                  <a:pt x="0" y="156"/>
                </a:cubicBezTo>
                <a:cubicBezTo>
                  <a:pt x="0" y="158"/>
                  <a:pt x="2" y="160"/>
                  <a:pt x="4" y="160"/>
                </a:cubicBezTo>
                <a:cubicBezTo>
                  <a:pt x="5" y="160"/>
                  <a:pt x="6" y="160"/>
                  <a:pt x="7" y="159"/>
                </a:cubicBezTo>
                <a:cubicBezTo>
                  <a:pt x="79" y="83"/>
                  <a:pt x="79" y="83"/>
                  <a:pt x="79" y="83"/>
                </a:cubicBezTo>
                <a:cubicBezTo>
                  <a:pt x="80" y="82"/>
                  <a:pt x="80" y="81"/>
                  <a:pt x="80" y="80"/>
                </a:cubicBezTo>
                <a:cubicBezTo>
                  <a:pt x="80" y="79"/>
                  <a:pt x="80" y="78"/>
                  <a:pt x="79" y="7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3"/>
          <p:cNvSpPr>
            <a:spLocks noEditPoints="1"/>
          </p:cNvSpPr>
          <p:nvPr/>
        </p:nvSpPr>
        <p:spPr bwMode="auto">
          <a:xfrm>
            <a:off x="1528638" y="1728001"/>
            <a:ext cx="335898" cy="334275"/>
          </a:xfrm>
          <a:custGeom>
            <a:avLst/>
            <a:gdLst>
              <a:gd name="T0" fmla="*/ 132 w 176"/>
              <a:gd name="T1" fmla="*/ 72 h 176"/>
              <a:gd name="T2" fmla="*/ 129 w 176"/>
              <a:gd name="T3" fmla="*/ 73 h 176"/>
              <a:gd name="T4" fmla="*/ 88 w 176"/>
              <a:gd name="T5" fmla="*/ 111 h 176"/>
              <a:gd name="T6" fmla="*/ 47 w 176"/>
              <a:gd name="T7" fmla="*/ 73 h 176"/>
              <a:gd name="T8" fmla="*/ 44 w 176"/>
              <a:gd name="T9" fmla="*/ 72 h 176"/>
              <a:gd name="T10" fmla="*/ 40 w 176"/>
              <a:gd name="T11" fmla="*/ 76 h 176"/>
              <a:gd name="T12" fmla="*/ 41 w 176"/>
              <a:gd name="T13" fmla="*/ 79 h 176"/>
              <a:gd name="T14" fmla="*/ 85 w 176"/>
              <a:gd name="T15" fmla="*/ 119 h 176"/>
              <a:gd name="T16" fmla="*/ 88 w 176"/>
              <a:gd name="T17" fmla="*/ 120 h 176"/>
              <a:gd name="T18" fmla="*/ 91 w 176"/>
              <a:gd name="T19" fmla="*/ 119 h 176"/>
              <a:gd name="T20" fmla="*/ 135 w 176"/>
              <a:gd name="T21" fmla="*/ 79 h 176"/>
              <a:gd name="T22" fmla="*/ 136 w 176"/>
              <a:gd name="T23" fmla="*/ 76 h 176"/>
              <a:gd name="T24" fmla="*/ 132 w 176"/>
              <a:gd name="T25" fmla="*/ 72 h 176"/>
              <a:gd name="T26" fmla="*/ 88 w 176"/>
              <a:gd name="T27" fmla="*/ 0 h 176"/>
              <a:gd name="T28" fmla="*/ 0 w 176"/>
              <a:gd name="T29" fmla="*/ 88 h 176"/>
              <a:gd name="T30" fmla="*/ 88 w 176"/>
              <a:gd name="T31" fmla="*/ 176 h 176"/>
              <a:gd name="T32" fmla="*/ 176 w 176"/>
              <a:gd name="T33" fmla="*/ 88 h 176"/>
              <a:gd name="T34" fmla="*/ 88 w 176"/>
              <a:gd name="T35" fmla="*/ 0 h 176"/>
              <a:gd name="T36" fmla="*/ 88 w 176"/>
              <a:gd name="T37" fmla="*/ 168 h 176"/>
              <a:gd name="T38" fmla="*/ 8 w 176"/>
              <a:gd name="T39" fmla="*/ 88 h 176"/>
              <a:gd name="T40" fmla="*/ 88 w 176"/>
              <a:gd name="T41" fmla="*/ 8 h 176"/>
              <a:gd name="T42" fmla="*/ 168 w 176"/>
              <a:gd name="T43" fmla="*/ 88 h 176"/>
              <a:gd name="T44" fmla="*/ 88 w 176"/>
              <a:gd name="T4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132" y="72"/>
                </a:moveTo>
                <a:cubicBezTo>
                  <a:pt x="131" y="72"/>
                  <a:pt x="130" y="72"/>
                  <a:pt x="129" y="73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47" y="73"/>
                  <a:pt x="47" y="73"/>
                  <a:pt x="47" y="73"/>
                </a:cubicBezTo>
                <a:cubicBezTo>
                  <a:pt x="46" y="72"/>
                  <a:pt x="45" y="72"/>
                  <a:pt x="44" y="72"/>
                </a:cubicBezTo>
                <a:cubicBezTo>
                  <a:pt x="42" y="72"/>
                  <a:pt x="40" y="74"/>
                  <a:pt x="40" y="76"/>
                </a:cubicBezTo>
                <a:cubicBezTo>
                  <a:pt x="40" y="77"/>
                  <a:pt x="40" y="78"/>
                  <a:pt x="41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36" y="78"/>
                  <a:pt x="136" y="77"/>
                  <a:pt x="136" y="76"/>
                </a:cubicBezTo>
                <a:cubicBezTo>
                  <a:pt x="136" y="74"/>
                  <a:pt x="134" y="72"/>
                  <a:pt x="132" y="72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74"/>
          <p:cNvSpPr>
            <a:spLocks noEditPoints="1"/>
          </p:cNvSpPr>
          <p:nvPr/>
        </p:nvSpPr>
        <p:spPr bwMode="auto">
          <a:xfrm>
            <a:off x="2167979" y="1728001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91 w 176"/>
              <a:gd name="T21" fmla="*/ 57 h 176"/>
              <a:gd name="T22" fmla="*/ 88 w 176"/>
              <a:gd name="T23" fmla="*/ 56 h 176"/>
              <a:gd name="T24" fmla="*/ 85 w 176"/>
              <a:gd name="T25" fmla="*/ 57 h 176"/>
              <a:gd name="T26" fmla="*/ 41 w 176"/>
              <a:gd name="T27" fmla="*/ 97 h 176"/>
              <a:gd name="T28" fmla="*/ 40 w 176"/>
              <a:gd name="T29" fmla="*/ 100 h 176"/>
              <a:gd name="T30" fmla="*/ 44 w 176"/>
              <a:gd name="T31" fmla="*/ 104 h 176"/>
              <a:gd name="T32" fmla="*/ 47 w 176"/>
              <a:gd name="T33" fmla="*/ 103 h 176"/>
              <a:gd name="T34" fmla="*/ 88 w 176"/>
              <a:gd name="T35" fmla="*/ 65 h 176"/>
              <a:gd name="T36" fmla="*/ 129 w 176"/>
              <a:gd name="T37" fmla="*/ 103 h 176"/>
              <a:gd name="T38" fmla="*/ 132 w 176"/>
              <a:gd name="T39" fmla="*/ 104 h 176"/>
              <a:gd name="T40" fmla="*/ 136 w 176"/>
              <a:gd name="T41" fmla="*/ 100 h 176"/>
              <a:gd name="T42" fmla="*/ 135 w 176"/>
              <a:gd name="T43" fmla="*/ 97 h 176"/>
              <a:gd name="T44" fmla="*/ 91 w 176"/>
              <a:gd name="T45" fmla="*/ 5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91" y="57"/>
                </a:moveTo>
                <a:cubicBezTo>
                  <a:pt x="90" y="56"/>
                  <a:pt x="89" y="56"/>
                  <a:pt x="88" y="56"/>
                </a:cubicBezTo>
                <a:cubicBezTo>
                  <a:pt x="87" y="56"/>
                  <a:pt x="86" y="56"/>
                  <a:pt x="85" y="57"/>
                </a:cubicBezTo>
                <a:cubicBezTo>
                  <a:pt x="41" y="97"/>
                  <a:pt x="41" y="97"/>
                  <a:pt x="41" y="97"/>
                </a:cubicBezTo>
                <a:cubicBezTo>
                  <a:pt x="40" y="98"/>
                  <a:pt x="40" y="99"/>
                  <a:pt x="40" y="100"/>
                </a:cubicBezTo>
                <a:cubicBezTo>
                  <a:pt x="40" y="102"/>
                  <a:pt x="42" y="104"/>
                  <a:pt x="44" y="104"/>
                </a:cubicBezTo>
                <a:cubicBezTo>
                  <a:pt x="45" y="104"/>
                  <a:pt x="46" y="104"/>
                  <a:pt x="47" y="103"/>
                </a:cubicBezTo>
                <a:cubicBezTo>
                  <a:pt x="88" y="65"/>
                  <a:pt x="88" y="65"/>
                  <a:pt x="88" y="65"/>
                </a:cubicBezTo>
                <a:cubicBezTo>
                  <a:pt x="129" y="103"/>
                  <a:pt x="129" y="103"/>
                  <a:pt x="129" y="103"/>
                </a:cubicBezTo>
                <a:cubicBezTo>
                  <a:pt x="130" y="104"/>
                  <a:pt x="131" y="104"/>
                  <a:pt x="132" y="104"/>
                </a:cubicBezTo>
                <a:cubicBezTo>
                  <a:pt x="134" y="104"/>
                  <a:pt x="136" y="102"/>
                  <a:pt x="136" y="100"/>
                </a:cubicBezTo>
                <a:cubicBezTo>
                  <a:pt x="136" y="99"/>
                  <a:pt x="136" y="98"/>
                  <a:pt x="135" y="97"/>
                </a:cubicBezTo>
                <a:lnTo>
                  <a:pt x="91" y="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75"/>
          <p:cNvSpPr>
            <a:spLocks noEditPoints="1"/>
          </p:cNvSpPr>
          <p:nvPr/>
        </p:nvSpPr>
        <p:spPr bwMode="auto">
          <a:xfrm>
            <a:off x="2807321" y="1728001"/>
            <a:ext cx="334275" cy="334275"/>
          </a:xfrm>
          <a:custGeom>
            <a:avLst/>
            <a:gdLst>
              <a:gd name="T0" fmla="*/ 104 w 176"/>
              <a:gd name="T1" fmla="*/ 44 h 176"/>
              <a:gd name="T2" fmla="*/ 100 w 176"/>
              <a:gd name="T3" fmla="*/ 40 h 176"/>
              <a:gd name="T4" fmla="*/ 97 w 176"/>
              <a:gd name="T5" fmla="*/ 41 h 176"/>
              <a:gd name="T6" fmla="*/ 57 w 176"/>
              <a:gd name="T7" fmla="*/ 85 h 176"/>
              <a:gd name="T8" fmla="*/ 56 w 176"/>
              <a:gd name="T9" fmla="*/ 88 h 176"/>
              <a:gd name="T10" fmla="*/ 57 w 176"/>
              <a:gd name="T11" fmla="*/ 91 h 176"/>
              <a:gd name="T12" fmla="*/ 97 w 176"/>
              <a:gd name="T13" fmla="*/ 135 h 176"/>
              <a:gd name="T14" fmla="*/ 100 w 176"/>
              <a:gd name="T15" fmla="*/ 136 h 176"/>
              <a:gd name="T16" fmla="*/ 104 w 176"/>
              <a:gd name="T17" fmla="*/ 132 h 176"/>
              <a:gd name="T18" fmla="*/ 103 w 176"/>
              <a:gd name="T19" fmla="*/ 129 h 176"/>
              <a:gd name="T20" fmla="*/ 65 w 176"/>
              <a:gd name="T21" fmla="*/ 88 h 176"/>
              <a:gd name="T22" fmla="*/ 103 w 176"/>
              <a:gd name="T23" fmla="*/ 47 h 176"/>
              <a:gd name="T24" fmla="*/ 104 w 176"/>
              <a:gd name="T25" fmla="*/ 44 h 176"/>
              <a:gd name="T26" fmla="*/ 88 w 176"/>
              <a:gd name="T27" fmla="*/ 0 h 176"/>
              <a:gd name="T28" fmla="*/ 0 w 176"/>
              <a:gd name="T29" fmla="*/ 88 h 176"/>
              <a:gd name="T30" fmla="*/ 88 w 176"/>
              <a:gd name="T31" fmla="*/ 176 h 176"/>
              <a:gd name="T32" fmla="*/ 176 w 176"/>
              <a:gd name="T33" fmla="*/ 88 h 176"/>
              <a:gd name="T34" fmla="*/ 88 w 176"/>
              <a:gd name="T35" fmla="*/ 0 h 176"/>
              <a:gd name="T36" fmla="*/ 88 w 176"/>
              <a:gd name="T37" fmla="*/ 168 h 176"/>
              <a:gd name="T38" fmla="*/ 8 w 176"/>
              <a:gd name="T39" fmla="*/ 88 h 176"/>
              <a:gd name="T40" fmla="*/ 88 w 176"/>
              <a:gd name="T41" fmla="*/ 8 h 176"/>
              <a:gd name="T42" fmla="*/ 168 w 176"/>
              <a:gd name="T43" fmla="*/ 88 h 176"/>
              <a:gd name="T44" fmla="*/ 88 w 176"/>
              <a:gd name="T4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104" y="44"/>
                </a:moveTo>
                <a:cubicBezTo>
                  <a:pt x="104" y="42"/>
                  <a:pt x="102" y="40"/>
                  <a:pt x="100" y="40"/>
                </a:cubicBezTo>
                <a:cubicBezTo>
                  <a:pt x="99" y="40"/>
                  <a:pt x="98" y="40"/>
                  <a:pt x="97" y="41"/>
                </a:cubicBezTo>
                <a:cubicBezTo>
                  <a:pt x="57" y="85"/>
                  <a:pt x="57" y="85"/>
                  <a:pt x="57" y="85"/>
                </a:cubicBezTo>
                <a:cubicBezTo>
                  <a:pt x="56" y="86"/>
                  <a:pt x="56" y="87"/>
                  <a:pt x="56" y="88"/>
                </a:cubicBezTo>
                <a:cubicBezTo>
                  <a:pt x="56" y="89"/>
                  <a:pt x="56" y="90"/>
                  <a:pt x="57" y="91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6"/>
                  <a:pt x="99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1"/>
                  <a:pt x="104" y="130"/>
                  <a:pt x="103" y="129"/>
                </a:cubicBezTo>
                <a:cubicBezTo>
                  <a:pt x="65" y="88"/>
                  <a:pt x="65" y="88"/>
                  <a:pt x="65" y="88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4" y="46"/>
                  <a:pt x="104" y="45"/>
                  <a:pt x="104" y="44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376"/>
          <p:cNvSpPr>
            <a:spLocks noEditPoints="1"/>
          </p:cNvSpPr>
          <p:nvPr/>
        </p:nvSpPr>
        <p:spPr bwMode="auto">
          <a:xfrm>
            <a:off x="3446662" y="1728001"/>
            <a:ext cx="334275" cy="334275"/>
          </a:xfrm>
          <a:custGeom>
            <a:avLst/>
            <a:gdLst>
              <a:gd name="T0" fmla="*/ 79 w 176"/>
              <a:gd name="T1" fmla="*/ 41 h 176"/>
              <a:gd name="T2" fmla="*/ 76 w 176"/>
              <a:gd name="T3" fmla="*/ 40 h 176"/>
              <a:gd name="T4" fmla="*/ 72 w 176"/>
              <a:gd name="T5" fmla="*/ 44 h 176"/>
              <a:gd name="T6" fmla="*/ 73 w 176"/>
              <a:gd name="T7" fmla="*/ 47 h 176"/>
              <a:gd name="T8" fmla="*/ 111 w 176"/>
              <a:gd name="T9" fmla="*/ 88 h 176"/>
              <a:gd name="T10" fmla="*/ 73 w 176"/>
              <a:gd name="T11" fmla="*/ 129 h 176"/>
              <a:gd name="T12" fmla="*/ 72 w 176"/>
              <a:gd name="T13" fmla="*/ 132 h 176"/>
              <a:gd name="T14" fmla="*/ 76 w 176"/>
              <a:gd name="T15" fmla="*/ 136 h 176"/>
              <a:gd name="T16" fmla="*/ 79 w 176"/>
              <a:gd name="T17" fmla="*/ 135 h 176"/>
              <a:gd name="T18" fmla="*/ 119 w 176"/>
              <a:gd name="T19" fmla="*/ 91 h 176"/>
              <a:gd name="T20" fmla="*/ 120 w 176"/>
              <a:gd name="T21" fmla="*/ 88 h 176"/>
              <a:gd name="T22" fmla="*/ 119 w 176"/>
              <a:gd name="T23" fmla="*/ 85 h 176"/>
              <a:gd name="T24" fmla="*/ 79 w 176"/>
              <a:gd name="T25" fmla="*/ 41 h 176"/>
              <a:gd name="T26" fmla="*/ 88 w 176"/>
              <a:gd name="T27" fmla="*/ 0 h 176"/>
              <a:gd name="T28" fmla="*/ 0 w 176"/>
              <a:gd name="T29" fmla="*/ 88 h 176"/>
              <a:gd name="T30" fmla="*/ 88 w 176"/>
              <a:gd name="T31" fmla="*/ 176 h 176"/>
              <a:gd name="T32" fmla="*/ 176 w 176"/>
              <a:gd name="T33" fmla="*/ 88 h 176"/>
              <a:gd name="T34" fmla="*/ 88 w 176"/>
              <a:gd name="T35" fmla="*/ 0 h 176"/>
              <a:gd name="T36" fmla="*/ 88 w 176"/>
              <a:gd name="T37" fmla="*/ 168 h 176"/>
              <a:gd name="T38" fmla="*/ 8 w 176"/>
              <a:gd name="T39" fmla="*/ 88 h 176"/>
              <a:gd name="T40" fmla="*/ 88 w 176"/>
              <a:gd name="T41" fmla="*/ 8 h 176"/>
              <a:gd name="T42" fmla="*/ 168 w 176"/>
              <a:gd name="T43" fmla="*/ 88 h 176"/>
              <a:gd name="T44" fmla="*/ 88 w 176"/>
              <a:gd name="T4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6" h="176">
                <a:moveTo>
                  <a:pt x="79" y="41"/>
                </a:moveTo>
                <a:cubicBezTo>
                  <a:pt x="78" y="40"/>
                  <a:pt x="77" y="40"/>
                  <a:pt x="76" y="40"/>
                </a:cubicBezTo>
                <a:cubicBezTo>
                  <a:pt x="74" y="40"/>
                  <a:pt x="72" y="42"/>
                  <a:pt x="72" y="44"/>
                </a:cubicBezTo>
                <a:cubicBezTo>
                  <a:pt x="72" y="45"/>
                  <a:pt x="72" y="46"/>
                  <a:pt x="73" y="47"/>
                </a:cubicBezTo>
                <a:cubicBezTo>
                  <a:pt x="111" y="88"/>
                  <a:pt x="111" y="88"/>
                  <a:pt x="111" y="88"/>
                </a:cubicBezTo>
                <a:cubicBezTo>
                  <a:pt x="73" y="129"/>
                  <a:pt x="73" y="129"/>
                  <a:pt x="73" y="129"/>
                </a:cubicBezTo>
                <a:cubicBezTo>
                  <a:pt x="72" y="130"/>
                  <a:pt x="72" y="131"/>
                  <a:pt x="72" y="132"/>
                </a:cubicBezTo>
                <a:cubicBezTo>
                  <a:pt x="72" y="134"/>
                  <a:pt x="74" y="136"/>
                  <a:pt x="76" y="136"/>
                </a:cubicBezTo>
                <a:cubicBezTo>
                  <a:pt x="77" y="136"/>
                  <a:pt x="78" y="136"/>
                  <a:pt x="79" y="135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20" y="90"/>
                  <a:pt x="120" y="89"/>
                  <a:pt x="120" y="88"/>
                </a:cubicBezTo>
                <a:cubicBezTo>
                  <a:pt x="120" y="87"/>
                  <a:pt x="120" y="86"/>
                  <a:pt x="119" y="85"/>
                </a:cubicBezTo>
                <a:lnTo>
                  <a:pt x="79" y="41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377"/>
          <p:cNvSpPr>
            <a:spLocks noEditPoints="1"/>
          </p:cNvSpPr>
          <p:nvPr/>
        </p:nvSpPr>
        <p:spPr bwMode="auto">
          <a:xfrm>
            <a:off x="4086003" y="1728001"/>
            <a:ext cx="334275" cy="334275"/>
          </a:xfrm>
          <a:custGeom>
            <a:avLst/>
            <a:gdLst>
              <a:gd name="T0" fmla="*/ 56 w 176"/>
              <a:gd name="T1" fmla="*/ 80 h 176"/>
              <a:gd name="T2" fmla="*/ 52 w 176"/>
              <a:gd name="T3" fmla="*/ 84 h 176"/>
              <a:gd name="T4" fmla="*/ 53 w 176"/>
              <a:gd name="T5" fmla="*/ 87 h 176"/>
              <a:gd name="T6" fmla="*/ 85 w 176"/>
              <a:gd name="T7" fmla="*/ 119 h 176"/>
              <a:gd name="T8" fmla="*/ 88 w 176"/>
              <a:gd name="T9" fmla="*/ 120 h 176"/>
              <a:gd name="T10" fmla="*/ 91 w 176"/>
              <a:gd name="T11" fmla="*/ 119 h 176"/>
              <a:gd name="T12" fmla="*/ 123 w 176"/>
              <a:gd name="T13" fmla="*/ 87 h 176"/>
              <a:gd name="T14" fmla="*/ 124 w 176"/>
              <a:gd name="T15" fmla="*/ 84 h 176"/>
              <a:gd name="T16" fmla="*/ 120 w 176"/>
              <a:gd name="T17" fmla="*/ 80 h 176"/>
              <a:gd name="T18" fmla="*/ 117 w 176"/>
              <a:gd name="T19" fmla="*/ 81 h 176"/>
              <a:gd name="T20" fmla="*/ 92 w 176"/>
              <a:gd name="T21" fmla="*/ 106 h 176"/>
              <a:gd name="T22" fmla="*/ 92 w 176"/>
              <a:gd name="T23" fmla="*/ 4 h 176"/>
              <a:gd name="T24" fmla="*/ 88 w 176"/>
              <a:gd name="T25" fmla="*/ 0 h 176"/>
              <a:gd name="T26" fmla="*/ 84 w 176"/>
              <a:gd name="T27" fmla="*/ 4 h 176"/>
              <a:gd name="T28" fmla="*/ 84 w 176"/>
              <a:gd name="T29" fmla="*/ 106 h 176"/>
              <a:gd name="T30" fmla="*/ 59 w 176"/>
              <a:gd name="T31" fmla="*/ 81 h 176"/>
              <a:gd name="T32" fmla="*/ 56 w 176"/>
              <a:gd name="T33" fmla="*/ 80 h 176"/>
              <a:gd name="T34" fmla="*/ 106 w 176"/>
              <a:gd name="T35" fmla="*/ 2 h 176"/>
              <a:gd name="T36" fmla="*/ 104 w 176"/>
              <a:gd name="T37" fmla="*/ 1 h 176"/>
              <a:gd name="T38" fmla="*/ 100 w 176"/>
              <a:gd name="T39" fmla="*/ 5 h 176"/>
              <a:gd name="T40" fmla="*/ 104 w 176"/>
              <a:gd name="T41" fmla="*/ 9 h 176"/>
              <a:gd name="T42" fmla="*/ 104 w 176"/>
              <a:gd name="T43" fmla="*/ 10 h 176"/>
              <a:gd name="T44" fmla="*/ 168 w 176"/>
              <a:gd name="T45" fmla="*/ 88 h 176"/>
              <a:gd name="T46" fmla="*/ 88 w 176"/>
              <a:gd name="T47" fmla="*/ 168 h 176"/>
              <a:gd name="T48" fmla="*/ 8 w 176"/>
              <a:gd name="T49" fmla="*/ 88 h 176"/>
              <a:gd name="T50" fmla="*/ 72 w 176"/>
              <a:gd name="T51" fmla="*/ 10 h 176"/>
              <a:gd name="T52" fmla="*/ 72 w 176"/>
              <a:gd name="T53" fmla="*/ 9 h 176"/>
              <a:gd name="T54" fmla="*/ 76 w 176"/>
              <a:gd name="T55" fmla="*/ 5 h 176"/>
              <a:gd name="T56" fmla="*/ 72 w 176"/>
              <a:gd name="T57" fmla="*/ 1 h 176"/>
              <a:gd name="T58" fmla="*/ 70 w 176"/>
              <a:gd name="T59" fmla="*/ 2 h 176"/>
              <a:gd name="T60" fmla="*/ 0 w 176"/>
              <a:gd name="T61" fmla="*/ 88 h 176"/>
              <a:gd name="T62" fmla="*/ 88 w 176"/>
              <a:gd name="T63" fmla="*/ 176 h 176"/>
              <a:gd name="T64" fmla="*/ 176 w 176"/>
              <a:gd name="T65" fmla="*/ 88 h 176"/>
              <a:gd name="T66" fmla="*/ 106 w 176"/>
              <a:gd name="T67" fmla="*/ 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76">
                <a:moveTo>
                  <a:pt x="56" y="80"/>
                </a:moveTo>
                <a:cubicBezTo>
                  <a:pt x="54" y="80"/>
                  <a:pt x="52" y="82"/>
                  <a:pt x="52" y="84"/>
                </a:cubicBezTo>
                <a:cubicBezTo>
                  <a:pt x="52" y="85"/>
                  <a:pt x="52" y="86"/>
                  <a:pt x="53" y="87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123" y="87"/>
                  <a:pt x="123" y="87"/>
                  <a:pt x="123" y="87"/>
                </a:cubicBezTo>
                <a:cubicBezTo>
                  <a:pt x="124" y="86"/>
                  <a:pt x="124" y="85"/>
                  <a:pt x="124" y="84"/>
                </a:cubicBezTo>
                <a:cubicBezTo>
                  <a:pt x="124" y="82"/>
                  <a:pt x="122" y="80"/>
                  <a:pt x="120" y="80"/>
                </a:cubicBezTo>
                <a:cubicBezTo>
                  <a:pt x="119" y="80"/>
                  <a:pt x="118" y="80"/>
                  <a:pt x="117" y="81"/>
                </a:cubicBezTo>
                <a:cubicBezTo>
                  <a:pt x="92" y="106"/>
                  <a:pt x="92" y="106"/>
                  <a:pt x="92" y="106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59" y="81"/>
                  <a:pt x="59" y="81"/>
                  <a:pt x="59" y="81"/>
                </a:cubicBezTo>
                <a:cubicBezTo>
                  <a:pt x="58" y="80"/>
                  <a:pt x="57" y="80"/>
                  <a:pt x="56" y="80"/>
                </a:cubicBezTo>
                <a:moveTo>
                  <a:pt x="106" y="2"/>
                </a:moveTo>
                <a:cubicBezTo>
                  <a:pt x="105" y="2"/>
                  <a:pt x="105" y="1"/>
                  <a:pt x="104" y="1"/>
                </a:cubicBezTo>
                <a:cubicBezTo>
                  <a:pt x="102" y="1"/>
                  <a:pt x="100" y="3"/>
                  <a:pt x="100" y="5"/>
                </a:cubicBezTo>
                <a:cubicBezTo>
                  <a:pt x="100" y="8"/>
                  <a:pt x="102" y="9"/>
                  <a:pt x="104" y="9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41" y="17"/>
                  <a:pt x="168" y="49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9"/>
                  <a:pt x="35" y="17"/>
                  <a:pt x="72" y="10"/>
                </a:cubicBezTo>
                <a:cubicBezTo>
                  <a:pt x="72" y="9"/>
                  <a:pt x="72" y="9"/>
                  <a:pt x="72" y="9"/>
                </a:cubicBezTo>
                <a:cubicBezTo>
                  <a:pt x="74" y="9"/>
                  <a:pt x="76" y="8"/>
                  <a:pt x="76" y="5"/>
                </a:cubicBezTo>
                <a:cubicBezTo>
                  <a:pt x="76" y="3"/>
                  <a:pt x="74" y="1"/>
                  <a:pt x="72" y="1"/>
                </a:cubicBezTo>
                <a:cubicBezTo>
                  <a:pt x="71" y="1"/>
                  <a:pt x="71" y="2"/>
                  <a:pt x="70" y="2"/>
                </a:cubicBezTo>
                <a:cubicBezTo>
                  <a:pt x="30" y="10"/>
                  <a:pt x="0" y="45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45"/>
                  <a:pt x="146" y="10"/>
                  <a:pt x="106" y="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378"/>
          <p:cNvSpPr>
            <a:spLocks noEditPoints="1"/>
          </p:cNvSpPr>
          <p:nvPr/>
        </p:nvSpPr>
        <p:spPr bwMode="auto">
          <a:xfrm>
            <a:off x="4723722" y="1804267"/>
            <a:ext cx="335898" cy="181742"/>
          </a:xfrm>
          <a:custGeom>
            <a:avLst/>
            <a:gdLst>
              <a:gd name="T0" fmla="*/ 176 w 176"/>
              <a:gd name="T1" fmla="*/ 4 h 96"/>
              <a:gd name="T2" fmla="*/ 172 w 176"/>
              <a:gd name="T3" fmla="*/ 0 h 96"/>
              <a:gd name="T4" fmla="*/ 4 w 176"/>
              <a:gd name="T5" fmla="*/ 0 h 96"/>
              <a:gd name="T6" fmla="*/ 0 w 176"/>
              <a:gd name="T7" fmla="*/ 4 h 96"/>
              <a:gd name="T8" fmla="*/ 1 w 176"/>
              <a:gd name="T9" fmla="*/ 7 h 96"/>
              <a:gd name="T10" fmla="*/ 1 w 176"/>
              <a:gd name="T11" fmla="*/ 7 h 96"/>
              <a:gd name="T12" fmla="*/ 85 w 176"/>
              <a:gd name="T13" fmla="*/ 95 h 96"/>
              <a:gd name="T14" fmla="*/ 85 w 176"/>
              <a:gd name="T15" fmla="*/ 95 h 96"/>
              <a:gd name="T16" fmla="*/ 88 w 176"/>
              <a:gd name="T17" fmla="*/ 96 h 96"/>
              <a:gd name="T18" fmla="*/ 91 w 176"/>
              <a:gd name="T19" fmla="*/ 95 h 96"/>
              <a:gd name="T20" fmla="*/ 91 w 176"/>
              <a:gd name="T21" fmla="*/ 95 h 96"/>
              <a:gd name="T22" fmla="*/ 175 w 176"/>
              <a:gd name="T23" fmla="*/ 7 h 96"/>
              <a:gd name="T24" fmla="*/ 175 w 176"/>
              <a:gd name="T25" fmla="*/ 7 h 96"/>
              <a:gd name="T26" fmla="*/ 176 w 176"/>
              <a:gd name="T27" fmla="*/ 4 h 96"/>
              <a:gd name="T28" fmla="*/ 88 w 176"/>
              <a:gd name="T29" fmla="*/ 86 h 96"/>
              <a:gd name="T30" fmla="*/ 13 w 176"/>
              <a:gd name="T31" fmla="*/ 8 h 96"/>
              <a:gd name="T32" fmla="*/ 163 w 176"/>
              <a:gd name="T33" fmla="*/ 8 h 96"/>
              <a:gd name="T34" fmla="*/ 88 w 176"/>
              <a:gd name="T35" fmla="*/ 8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96"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ubicBezTo>
                  <a:pt x="86" y="96"/>
                  <a:pt x="87" y="96"/>
                  <a:pt x="88" y="96"/>
                </a:cubicBezTo>
                <a:cubicBezTo>
                  <a:pt x="89" y="96"/>
                  <a:pt x="90" y="96"/>
                  <a:pt x="91" y="95"/>
                </a:cubicBezTo>
                <a:cubicBezTo>
                  <a:pt x="91" y="95"/>
                  <a:pt x="91" y="95"/>
                  <a:pt x="91" y="95"/>
                </a:cubicBezTo>
                <a:cubicBezTo>
                  <a:pt x="175" y="7"/>
                  <a:pt x="175" y="7"/>
                  <a:pt x="175" y="7"/>
                </a:cubicBezTo>
                <a:cubicBezTo>
                  <a:pt x="175" y="7"/>
                  <a:pt x="175" y="7"/>
                  <a:pt x="175" y="7"/>
                </a:cubicBezTo>
                <a:cubicBezTo>
                  <a:pt x="176" y="6"/>
                  <a:pt x="176" y="5"/>
                  <a:pt x="176" y="4"/>
                </a:cubicBezTo>
                <a:moveTo>
                  <a:pt x="88" y="86"/>
                </a:moveTo>
                <a:cubicBezTo>
                  <a:pt x="13" y="8"/>
                  <a:pt x="13" y="8"/>
                  <a:pt x="13" y="8"/>
                </a:cubicBezTo>
                <a:cubicBezTo>
                  <a:pt x="163" y="8"/>
                  <a:pt x="163" y="8"/>
                  <a:pt x="163" y="8"/>
                </a:cubicBezTo>
                <a:lnTo>
                  <a:pt x="88" y="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379"/>
          <p:cNvSpPr>
            <a:spLocks noEditPoints="1"/>
          </p:cNvSpPr>
          <p:nvPr/>
        </p:nvSpPr>
        <p:spPr bwMode="auto">
          <a:xfrm>
            <a:off x="5363063" y="1804267"/>
            <a:ext cx="335898" cy="181742"/>
          </a:xfrm>
          <a:custGeom>
            <a:avLst/>
            <a:gdLst>
              <a:gd name="T0" fmla="*/ 175 w 176"/>
              <a:gd name="T1" fmla="*/ 89 h 96"/>
              <a:gd name="T2" fmla="*/ 175 w 176"/>
              <a:gd name="T3" fmla="*/ 89 h 96"/>
              <a:gd name="T4" fmla="*/ 91 w 176"/>
              <a:gd name="T5" fmla="*/ 1 h 96"/>
              <a:gd name="T6" fmla="*/ 91 w 176"/>
              <a:gd name="T7" fmla="*/ 1 h 96"/>
              <a:gd name="T8" fmla="*/ 88 w 176"/>
              <a:gd name="T9" fmla="*/ 0 h 96"/>
              <a:gd name="T10" fmla="*/ 85 w 176"/>
              <a:gd name="T11" fmla="*/ 1 h 96"/>
              <a:gd name="T12" fmla="*/ 85 w 176"/>
              <a:gd name="T13" fmla="*/ 1 h 96"/>
              <a:gd name="T14" fmla="*/ 1 w 176"/>
              <a:gd name="T15" fmla="*/ 89 h 96"/>
              <a:gd name="T16" fmla="*/ 1 w 176"/>
              <a:gd name="T17" fmla="*/ 89 h 96"/>
              <a:gd name="T18" fmla="*/ 0 w 176"/>
              <a:gd name="T19" fmla="*/ 92 h 96"/>
              <a:gd name="T20" fmla="*/ 4 w 176"/>
              <a:gd name="T21" fmla="*/ 96 h 96"/>
              <a:gd name="T22" fmla="*/ 172 w 176"/>
              <a:gd name="T23" fmla="*/ 96 h 96"/>
              <a:gd name="T24" fmla="*/ 176 w 176"/>
              <a:gd name="T25" fmla="*/ 92 h 96"/>
              <a:gd name="T26" fmla="*/ 175 w 176"/>
              <a:gd name="T27" fmla="*/ 89 h 96"/>
              <a:gd name="T28" fmla="*/ 13 w 176"/>
              <a:gd name="T29" fmla="*/ 88 h 96"/>
              <a:gd name="T30" fmla="*/ 88 w 176"/>
              <a:gd name="T31" fmla="*/ 10 h 96"/>
              <a:gd name="T32" fmla="*/ 163 w 176"/>
              <a:gd name="T33" fmla="*/ 88 h 96"/>
              <a:gd name="T34" fmla="*/ 13 w 176"/>
              <a:gd name="T35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6" h="96">
                <a:moveTo>
                  <a:pt x="175" y="89"/>
                </a:moveTo>
                <a:cubicBezTo>
                  <a:pt x="175" y="89"/>
                  <a:pt x="175" y="89"/>
                  <a:pt x="175" y="89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85" y="1"/>
                  <a:pt x="85" y="1"/>
                  <a:pt x="85" y="1"/>
                </a:cubicBezTo>
                <a:cubicBezTo>
                  <a:pt x="1" y="89"/>
                  <a:pt x="1" y="89"/>
                  <a:pt x="1" y="89"/>
                </a:cubicBezTo>
                <a:cubicBezTo>
                  <a:pt x="1" y="89"/>
                  <a:pt x="1" y="89"/>
                  <a:pt x="1" y="89"/>
                </a:cubicBezTo>
                <a:cubicBezTo>
                  <a:pt x="0" y="90"/>
                  <a:pt x="0" y="91"/>
                  <a:pt x="0" y="92"/>
                </a:cubicBezTo>
                <a:cubicBezTo>
                  <a:pt x="0" y="94"/>
                  <a:pt x="2" y="96"/>
                  <a:pt x="4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4" y="96"/>
                  <a:pt x="176" y="94"/>
                  <a:pt x="176" y="92"/>
                </a:cubicBezTo>
                <a:cubicBezTo>
                  <a:pt x="176" y="91"/>
                  <a:pt x="176" y="90"/>
                  <a:pt x="175" y="89"/>
                </a:cubicBezTo>
                <a:moveTo>
                  <a:pt x="13" y="88"/>
                </a:moveTo>
                <a:cubicBezTo>
                  <a:pt x="88" y="10"/>
                  <a:pt x="88" y="10"/>
                  <a:pt x="88" y="10"/>
                </a:cubicBezTo>
                <a:cubicBezTo>
                  <a:pt x="163" y="88"/>
                  <a:pt x="163" y="88"/>
                  <a:pt x="163" y="88"/>
                </a:cubicBezTo>
                <a:lnTo>
                  <a:pt x="13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80"/>
          <p:cNvSpPr>
            <a:spLocks noEditPoints="1"/>
          </p:cNvSpPr>
          <p:nvPr/>
        </p:nvSpPr>
        <p:spPr bwMode="auto">
          <a:xfrm>
            <a:off x="6078671" y="1728001"/>
            <a:ext cx="183364" cy="334275"/>
          </a:xfrm>
          <a:custGeom>
            <a:avLst/>
            <a:gdLst>
              <a:gd name="T0" fmla="*/ 92 w 96"/>
              <a:gd name="T1" fmla="*/ 0 h 176"/>
              <a:gd name="T2" fmla="*/ 89 w 96"/>
              <a:gd name="T3" fmla="*/ 1 h 176"/>
              <a:gd name="T4" fmla="*/ 89 w 96"/>
              <a:gd name="T5" fmla="*/ 1 h 176"/>
              <a:gd name="T6" fmla="*/ 1 w 96"/>
              <a:gd name="T7" fmla="*/ 85 h 176"/>
              <a:gd name="T8" fmla="*/ 1 w 96"/>
              <a:gd name="T9" fmla="*/ 85 h 176"/>
              <a:gd name="T10" fmla="*/ 0 w 96"/>
              <a:gd name="T11" fmla="*/ 88 h 176"/>
              <a:gd name="T12" fmla="*/ 1 w 96"/>
              <a:gd name="T13" fmla="*/ 91 h 176"/>
              <a:gd name="T14" fmla="*/ 1 w 96"/>
              <a:gd name="T15" fmla="*/ 91 h 176"/>
              <a:gd name="T16" fmla="*/ 89 w 96"/>
              <a:gd name="T17" fmla="*/ 175 h 176"/>
              <a:gd name="T18" fmla="*/ 89 w 96"/>
              <a:gd name="T19" fmla="*/ 175 h 176"/>
              <a:gd name="T20" fmla="*/ 92 w 96"/>
              <a:gd name="T21" fmla="*/ 176 h 176"/>
              <a:gd name="T22" fmla="*/ 96 w 96"/>
              <a:gd name="T23" fmla="*/ 172 h 176"/>
              <a:gd name="T24" fmla="*/ 96 w 96"/>
              <a:gd name="T25" fmla="*/ 4 h 176"/>
              <a:gd name="T26" fmla="*/ 92 w 96"/>
              <a:gd name="T27" fmla="*/ 0 h 176"/>
              <a:gd name="T28" fmla="*/ 88 w 96"/>
              <a:gd name="T29" fmla="*/ 163 h 176"/>
              <a:gd name="T30" fmla="*/ 10 w 96"/>
              <a:gd name="T31" fmla="*/ 88 h 176"/>
              <a:gd name="T32" fmla="*/ 88 w 96"/>
              <a:gd name="T33" fmla="*/ 13 h 176"/>
              <a:gd name="T34" fmla="*/ 88 w 96"/>
              <a:gd name="T35" fmla="*/ 16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6" h="176">
                <a:moveTo>
                  <a:pt x="92" y="0"/>
                </a:moveTo>
                <a:cubicBezTo>
                  <a:pt x="91" y="0"/>
                  <a:pt x="90" y="0"/>
                  <a:pt x="89" y="1"/>
                </a:cubicBezTo>
                <a:cubicBezTo>
                  <a:pt x="89" y="1"/>
                  <a:pt x="89" y="1"/>
                  <a:pt x="89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89"/>
                  <a:pt x="0" y="90"/>
                  <a:pt x="1" y="91"/>
                </a:cubicBezTo>
                <a:cubicBezTo>
                  <a:pt x="1" y="91"/>
                  <a:pt x="1" y="91"/>
                  <a:pt x="1" y="91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90" y="176"/>
                  <a:pt x="91" y="176"/>
                  <a:pt x="92" y="176"/>
                </a:cubicBezTo>
                <a:cubicBezTo>
                  <a:pt x="94" y="176"/>
                  <a:pt x="96" y="174"/>
                  <a:pt x="96" y="172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moveTo>
                  <a:pt x="88" y="163"/>
                </a:moveTo>
                <a:cubicBezTo>
                  <a:pt x="10" y="88"/>
                  <a:pt x="10" y="88"/>
                  <a:pt x="10" y="88"/>
                </a:cubicBezTo>
                <a:cubicBezTo>
                  <a:pt x="88" y="13"/>
                  <a:pt x="88" y="13"/>
                  <a:pt x="88" y="13"/>
                </a:cubicBezTo>
                <a:lnTo>
                  <a:pt x="88" y="1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381"/>
          <p:cNvSpPr>
            <a:spLocks noEditPoints="1"/>
          </p:cNvSpPr>
          <p:nvPr/>
        </p:nvSpPr>
        <p:spPr bwMode="auto">
          <a:xfrm>
            <a:off x="6718012" y="1728001"/>
            <a:ext cx="181742" cy="334275"/>
          </a:xfrm>
          <a:custGeom>
            <a:avLst/>
            <a:gdLst>
              <a:gd name="T0" fmla="*/ 96 w 96"/>
              <a:gd name="T1" fmla="*/ 88 h 176"/>
              <a:gd name="T2" fmla="*/ 95 w 96"/>
              <a:gd name="T3" fmla="*/ 85 h 176"/>
              <a:gd name="T4" fmla="*/ 95 w 96"/>
              <a:gd name="T5" fmla="*/ 85 h 176"/>
              <a:gd name="T6" fmla="*/ 7 w 96"/>
              <a:gd name="T7" fmla="*/ 1 h 176"/>
              <a:gd name="T8" fmla="*/ 7 w 96"/>
              <a:gd name="T9" fmla="*/ 1 h 176"/>
              <a:gd name="T10" fmla="*/ 4 w 96"/>
              <a:gd name="T11" fmla="*/ 0 h 176"/>
              <a:gd name="T12" fmla="*/ 0 w 96"/>
              <a:gd name="T13" fmla="*/ 4 h 176"/>
              <a:gd name="T14" fmla="*/ 0 w 96"/>
              <a:gd name="T15" fmla="*/ 172 h 176"/>
              <a:gd name="T16" fmla="*/ 4 w 96"/>
              <a:gd name="T17" fmla="*/ 176 h 176"/>
              <a:gd name="T18" fmla="*/ 7 w 96"/>
              <a:gd name="T19" fmla="*/ 175 h 176"/>
              <a:gd name="T20" fmla="*/ 7 w 96"/>
              <a:gd name="T21" fmla="*/ 175 h 176"/>
              <a:gd name="T22" fmla="*/ 95 w 96"/>
              <a:gd name="T23" fmla="*/ 91 h 176"/>
              <a:gd name="T24" fmla="*/ 95 w 96"/>
              <a:gd name="T25" fmla="*/ 91 h 176"/>
              <a:gd name="T26" fmla="*/ 96 w 96"/>
              <a:gd name="T27" fmla="*/ 88 h 176"/>
              <a:gd name="T28" fmla="*/ 8 w 96"/>
              <a:gd name="T29" fmla="*/ 163 h 176"/>
              <a:gd name="T30" fmla="*/ 8 w 96"/>
              <a:gd name="T31" fmla="*/ 13 h 176"/>
              <a:gd name="T32" fmla="*/ 86 w 96"/>
              <a:gd name="T33" fmla="*/ 88 h 176"/>
              <a:gd name="T34" fmla="*/ 8 w 96"/>
              <a:gd name="T35" fmla="*/ 16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6" h="176">
                <a:moveTo>
                  <a:pt x="96" y="88"/>
                </a:moveTo>
                <a:cubicBezTo>
                  <a:pt x="96" y="87"/>
                  <a:pt x="96" y="86"/>
                  <a:pt x="95" y="85"/>
                </a:cubicBezTo>
                <a:cubicBezTo>
                  <a:pt x="95" y="85"/>
                  <a:pt x="95" y="85"/>
                  <a:pt x="95" y="85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1"/>
                  <a:pt x="95" y="91"/>
                  <a:pt x="95" y="91"/>
                </a:cubicBezTo>
                <a:cubicBezTo>
                  <a:pt x="96" y="90"/>
                  <a:pt x="96" y="89"/>
                  <a:pt x="96" y="88"/>
                </a:cubicBezTo>
                <a:moveTo>
                  <a:pt x="8" y="163"/>
                </a:moveTo>
                <a:cubicBezTo>
                  <a:pt x="8" y="13"/>
                  <a:pt x="8" y="13"/>
                  <a:pt x="8" y="13"/>
                </a:cubicBezTo>
                <a:cubicBezTo>
                  <a:pt x="86" y="88"/>
                  <a:pt x="86" y="88"/>
                  <a:pt x="86" y="88"/>
                </a:cubicBezTo>
                <a:lnTo>
                  <a:pt x="8" y="1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382"/>
          <p:cNvSpPr>
            <a:spLocks/>
          </p:cNvSpPr>
          <p:nvPr/>
        </p:nvSpPr>
        <p:spPr bwMode="auto">
          <a:xfrm>
            <a:off x="7281087" y="1728001"/>
            <a:ext cx="334275" cy="334275"/>
          </a:xfrm>
          <a:custGeom>
            <a:avLst/>
            <a:gdLst>
              <a:gd name="T0" fmla="*/ 175 w 176"/>
              <a:gd name="T1" fmla="*/ 85 h 176"/>
              <a:gd name="T2" fmla="*/ 151 w 176"/>
              <a:gd name="T3" fmla="*/ 61 h 176"/>
              <a:gd name="T4" fmla="*/ 148 w 176"/>
              <a:gd name="T5" fmla="*/ 60 h 176"/>
              <a:gd name="T6" fmla="*/ 144 w 176"/>
              <a:gd name="T7" fmla="*/ 64 h 176"/>
              <a:gd name="T8" fmla="*/ 145 w 176"/>
              <a:gd name="T9" fmla="*/ 67 h 176"/>
              <a:gd name="T10" fmla="*/ 162 w 176"/>
              <a:gd name="T11" fmla="*/ 84 h 176"/>
              <a:gd name="T12" fmla="*/ 92 w 176"/>
              <a:gd name="T13" fmla="*/ 8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67 w 176"/>
              <a:gd name="T37" fmla="*/ 31 h 176"/>
              <a:gd name="T38" fmla="*/ 84 w 176"/>
              <a:gd name="T39" fmla="*/ 14 h 176"/>
              <a:gd name="T40" fmla="*/ 84 w 176"/>
              <a:gd name="T41" fmla="*/ 84 h 176"/>
              <a:gd name="T42" fmla="*/ 14 w 176"/>
              <a:gd name="T43" fmla="*/ 84 h 176"/>
              <a:gd name="T44" fmla="*/ 31 w 176"/>
              <a:gd name="T45" fmla="*/ 67 h 176"/>
              <a:gd name="T46" fmla="*/ 32 w 176"/>
              <a:gd name="T47" fmla="*/ 64 h 176"/>
              <a:gd name="T48" fmla="*/ 28 w 176"/>
              <a:gd name="T49" fmla="*/ 60 h 176"/>
              <a:gd name="T50" fmla="*/ 25 w 176"/>
              <a:gd name="T51" fmla="*/ 61 h 176"/>
              <a:gd name="T52" fmla="*/ 1 w 176"/>
              <a:gd name="T53" fmla="*/ 85 h 176"/>
              <a:gd name="T54" fmla="*/ 0 w 176"/>
              <a:gd name="T55" fmla="*/ 88 h 176"/>
              <a:gd name="T56" fmla="*/ 1 w 176"/>
              <a:gd name="T57" fmla="*/ 91 h 176"/>
              <a:gd name="T58" fmla="*/ 25 w 176"/>
              <a:gd name="T59" fmla="*/ 115 h 176"/>
              <a:gd name="T60" fmla="*/ 28 w 176"/>
              <a:gd name="T61" fmla="*/ 116 h 176"/>
              <a:gd name="T62" fmla="*/ 32 w 176"/>
              <a:gd name="T63" fmla="*/ 112 h 176"/>
              <a:gd name="T64" fmla="*/ 31 w 176"/>
              <a:gd name="T65" fmla="*/ 109 h 176"/>
              <a:gd name="T66" fmla="*/ 14 w 176"/>
              <a:gd name="T67" fmla="*/ 92 h 176"/>
              <a:gd name="T68" fmla="*/ 84 w 176"/>
              <a:gd name="T69" fmla="*/ 92 h 176"/>
              <a:gd name="T70" fmla="*/ 84 w 176"/>
              <a:gd name="T71" fmla="*/ 162 h 176"/>
              <a:gd name="T72" fmla="*/ 67 w 176"/>
              <a:gd name="T73" fmla="*/ 145 h 176"/>
              <a:gd name="T74" fmla="*/ 64 w 176"/>
              <a:gd name="T75" fmla="*/ 144 h 176"/>
              <a:gd name="T76" fmla="*/ 60 w 176"/>
              <a:gd name="T77" fmla="*/ 148 h 176"/>
              <a:gd name="T78" fmla="*/ 61 w 176"/>
              <a:gd name="T79" fmla="*/ 151 h 176"/>
              <a:gd name="T80" fmla="*/ 85 w 176"/>
              <a:gd name="T81" fmla="*/ 175 h 176"/>
              <a:gd name="T82" fmla="*/ 88 w 176"/>
              <a:gd name="T83" fmla="*/ 176 h 176"/>
              <a:gd name="T84" fmla="*/ 91 w 176"/>
              <a:gd name="T85" fmla="*/ 175 h 176"/>
              <a:gd name="T86" fmla="*/ 115 w 176"/>
              <a:gd name="T87" fmla="*/ 151 h 176"/>
              <a:gd name="T88" fmla="*/ 116 w 176"/>
              <a:gd name="T89" fmla="*/ 148 h 176"/>
              <a:gd name="T90" fmla="*/ 112 w 176"/>
              <a:gd name="T91" fmla="*/ 144 h 176"/>
              <a:gd name="T92" fmla="*/ 109 w 176"/>
              <a:gd name="T93" fmla="*/ 145 h 176"/>
              <a:gd name="T94" fmla="*/ 92 w 176"/>
              <a:gd name="T95" fmla="*/ 162 h 176"/>
              <a:gd name="T96" fmla="*/ 92 w 176"/>
              <a:gd name="T97" fmla="*/ 92 h 176"/>
              <a:gd name="T98" fmla="*/ 162 w 176"/>
              <a:gd name="T99" fmla="*/ 92 h 176"/>
              <a:gd name="T100" fmla="*/ 145 w 176"/>
              <a:gd name="T101" fmla="*/ 109 h 176"/>
              <a:gd name="T102" fmla="*/ 144 w 176"/>
              <a:gd name="T103" fmla="*/ 112 h 176"/>
              <a:gd name="T104" fmla="*/ 148 w 176"/>
              <a:gd name="T105" fmla="*/ 116 h 176"/>
              <a:gd name="T106" fmla="*/ 151 w 176"/>
              <a:gd name="T107" fmla="*/ 115 h 176"/>
              <a:gd name="T108" fmla="*/ 175 w 176"/>
              <a:gd name="T109" fmla="*/ 91 h 176"/>
              <a:gd name="T110" fmla="*/ 176 w 176"/>
              <a:gd name="T111" fmla="*/ 88 h 176"/>
              <a:gd name="T112" fmla="*/ 175 w 176"/>
              <a:gd name="T113" fmla="*/ 8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51" y="61"/>
                  <a:pt x="151" y="61"/>
                  <a:pt x="151" y="61"/>
                </a:cubicBezTo>
                <a:cubicBezTo>
                  <a:pt x="150" y="60"/>
                  <a:pt x="149" y="60"/>
                  <a:pt x="148" y="60"/>
                </a:cubicBezTo>
                <a:cubicBezTo>
                  <a:pt x="146" y="60"/>
                  <a:pt x="144" y="62"/>
                  <a:pt x="144" y="64"/>
                </a:cubicBezTo>
                <a:cubicBezTo>
                  <a:pt x="144" y="65"/>
                  <a:pt x="144" y="66"/>
                  <a:pt x="145" y="67"/>
                </a:cubicBezTo>
                <a:cubicBezTo>
                  <a:pt x="162" y="84"/>
                  <a:pt x="162" y="84"/>
                  <a:pt x="16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84"/>
                  <a:pt x="84" y="84"/>
                  <a:pt x="8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31" y="67"/>
                  <a:pt x="31" y="67"/>
                  <a:pt x="31" y="67"/>
                </a:cubicBezTo>
                <a:cubicBezTo>
                  <a:pt x="32" y="66"/>
                  <a:pt x="32" y="65"/>
                  <a:pt x="32" y="64"/>
                </a:cubicBezTo>
                <a:cubicBezTo>
                  <a:pt x="32" y="62"/>
                  <a:pt x="30" y="60"/>
                  <a:pt x="28" y="60"/>
                </a:cubicBezTo>
                <a:cubicBezTo>
                  <a:pt x="27" y="60"/>
                  <a:pt x="26" y="60"/>
                  <a:pt x="25" y="6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89"/>
                  <a:pt x="0" y="90"/>
                  <a:pt x="1" y="91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6" y="116"/>
                  <a:pt x="27" y="116"/>
                  <a:pt x="28" y="116"/>
                </a:cubicBezTo>
                <a:cubicBezTo>
                  <a:pt x="30" y="116"/>
                  <a:pt x="32" y="114"/>
                  <a:pt x="32" y="112"/>
                </a:cubicBezTo>
                <a:cubicBezTo>
                  <a:pt x="32" y="111"/>
                  <a:pt x="32" y="110"/>
                  <a:pt x="31" y="109"/>
                </a:cubicBezTo>
                <a:cubicBezTo>
                  <a:pt x="14" y="92"/>
                  <a:pt x="14" y="92"/>
                  <a:pt x="1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66" y="144"/>
                  <a:pt x="65" y="144"/>
                  <a:pt x="64" y="144"/>
                </a:cubicBezTo>
                <a:cubicBezTo>
                  <a:pt x="62" y="144"/>
                  <a:pt x="60" y="146"/>
                  <a:pt x="60" y="148"/>
                </a:cubicBezTo>
                <a:cubicBezTo>
                  <a:pt x="60" y="149"/>
                  <a:pt x="60" y="150"/>
                  <a:pt x="61" y="151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6" y="176"/>
                  <a:pt x="87" y="176"/>
                  <a:pt x="88" y="176"/>
                </a:cubicBezTo>
                <a:cubicBezTo>
                  <a:pt x="89" y="176"/>
                  <a:pt x="90" y="176"/>
                  <a:pt x="91" y="175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16" y="150"/>
                  <a:pt x="116" y="149"/>
                  <a:pt x="116" y="148"/>
                </a:cubicBezTo>
                <a:cubicBezTo>
                  <a:pt x="116" y="146"/>
                  <a:pt x="114" y="144"/>
                  <a:pt x="112" y="144"/>
                </a:cubicBezTo>
                <a:cubicBezTo>
                  <a:pt x="111" y="144"/>
                  <a:pt x="110" y="144"/>
                  <a:pt x="109" y="145"/>
                </a:cubicBezTo>
                <a:cubicBezTo>
                  <a:pt x="92" y="162"/>
                  <a:pt x="92" y="162"/>
                  <a:pt x="92" y="162"/>
                </a:cubicBezTo>
                <a:cubicBezTo>
                  <a:pt x="92" y="92"/>
                  <a:pt x="92" y="92"/>
                  <a:pt x="92" y="92"/>
                </a:cubicBezTo>
                <a:cubicBezTo>
                  <a:pt x="162" y="92"/>
                  <a:pt x="162" y="92"/>
                  <a:pt x="162" y="92"/>
                </a:cubicBezTo>
                <a:cubicBezTo>
                  <a:pt x="145" y="109"/>
                  <a:pt x="145" y="109"/>
                  <a:pt x="145" y="109"/>
                </a:cubicBezTo>
                <a:cubicBezTo>
                  <a:pt x="144" y="110"/>
                  <a:pt x="144" y="111"/>
                  <a:pt x="144" y="112"/>
                </a:cubicBezTo>
                <a:cubicBezTo>
                  <a:pt x="144" y="114"/>
                  <a:pt x="146" y="116"/>
                  <a:pt x="148" y="116"/>
                </a:cubicBezTo>
                <a:cubicBezTo>
                  <a:pt x="149" y="116"/>
                  <a:pt x="150" y="116"/>
                  <a:pt x="151" y="115"/>
                </a:cubicBezTo>
                <a:cubicBezTo>
                  <a:pt x="175" y="91"/>
                  <a:pt x="175" y="91"/>
                  <a:pt x="175" y="91"/>
                </a:cubicBezTo>
                <a:cubicBezTo>
                  <a:pt x="176" y="90"/>
                  <a:pt x="176" y="89"/>
                  <a:pt x="176" y="88"/>
                </a:cubicBezTo>
                <a:cubicBezTo>
                  <a:pt x="176" y="87"/>
                  <a:pt x="176" y="86"/>
                  <a:pt x="175" y="85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383"/>
          <p:cNvSpPr>
            <a:spLocks noEditPoints="1"/>
          </p:cNvSpPr>
          <p:nvPr/>
        </p:nvSpPr>
        <p:spPr bwMode="auto">
          <a:xfrm>
            <a:off x="1528638" y="2367342"/>
            <a:ext cx="335898" cy="334275"/>
          </a:xfrm>
          <a:custGeom>
            <a:avLst/>
            <a:gdLst>
              <a:gd name="T0" fmla="*/ 132 w 176"/>
              <a:gd name="T1" fmla="*/ 64 h 176"/>
              <a:gd name="T2" fmla="*/ 129 w 176"/>
              <a:gd name="T3" fmla="*/ 65 h 176"/>
              <a:gd name="T4" fmla="*/ 129 w 176"/>
              <a:gd name="T5" fmla="*/ 65 h 176"/>
              <a:gd name="T6" fmla="*/ 88 w 176"/>
              <a:gd name="T7" fmla="*/ 103 h 176"/>
              <a:gd name="T8" fmla="*/ 47 w 176"/>
              <a:gd name="T9" fmla="*/ 65 h 176"/>
              <a:gd name="T10" fmla="*/ 47 w 176"/>
              <a:gd name="T11" fmla="*/ 65 h 176"/>
              <a:gd name="T12" fmla="*/ 44 w 176"/>
              <a:gd name="T13" fmla="*/ 64 h 176"/>
              <a:gd name="T14" fmla="*/ 40 w 176"/>
              <a:gd name="T15" fmla="*/ 68 h 176"/>
              <a:gd name="T16" fmla="*/ 41 w 176"/>
              <a:gd name="T17" fmla="*/ 71 h 176"/>
              <a:gd name="T18" fmla="*/ 41 w 176"/>
              <a:gd name="T19" fmla="*/ 71 h 176"/>
              <a:gd name="T20" fmla="*/ 85 w 176"/>
              <a:gd name="T21" fmla="*/ 111 h 176"/>
              <a:gd name="T22" fmla="*/ 85 w 176"/>
              <a:gd name="T23" fmla="*/ 111 h 176"/>
              <a:gd name="T24" fmla="*/ 88 w 176"/>
              <a:gd name="T25" fmla="*/ 112 h 176"/>
              <a:gd name="T26" fmla="*/ 91 w 176"/>
              <a:gd name="T27" fmla="*/ 111 h 176"/>
              <a:gd name="T28" fmla="*/ 91 w 176"/>
              <a:gd name="T29" fmla="*/ 111 h 176"/>
              <a:gd name="T30" fmla="*/ 135 w 176"/>
              <a:gd name="T31" fmla="*/ 71 h 176"/>
              <a:gd name="T32" fmla="*/ 135 w 176"/>
              <a:gd name="T33" fmla="*/ 71 h 176"/>
              <a:gd name="T34" fmla="*/ 136 w 176"/>
              <a:gd name="T35" fmla="*/ 68 h 176"/>
              <a:gd name="T36" fmla="*/ 132 w 176"/>
              <a:gd name="T37" fmla="*/ 64 h 176"/>
              <a:gd name="T38" fmla="*/ 160 w 176"/>
              <a:gd name="T39" fmla="*/ 0 h 176"/>
              <a:gd name="T40" fmla="*/ 16 w 176"/>
              <a:gd name="T41" fmla="*/ 0 h 176"/>
              <a:gd name="T42" fmla="*/ 0 w 176"/>
              <a:gd name="T43" fmla="*/ 16 h 176"/>
              <a:gd name="T44" fmla="*/ 0 w 176"/>
              <a:gd name="T45" fmla="*/ 160 h 176"/>
              <a:gd name="T46" fmla="*/ 16 w 176"/>
              <a:gd name="T47" fmla="*/ 176 h 176"/>
              <a:gd name="T48" fmla="*/ 160 w 176"/>
              <a:gd name="T49" fmla="*/ 176 h 176"/>
              <a:gd name="T50" fmla="*/ 176 w 176"/>
              <a:gd name="T51" fmla="*/ 160 h 176"/>
              <a:gd name="T52" fmla="*/ 176 w 176"/>
              <a:gd name="T53" fmla="*/ 16 h 176"/>
              <a:gd name="T54" fmla="*/ 160 w 176"/>
              <a:gd name="T55" fmla="*/ 0 h 176"/>
              <a:gd name="T56" fmla="*/ 168 w 176"/>
              <a:gd name="T57" fmla="*/ 160 h 176"/>
              <a:gd name="T58" fmla="*/ 160 w 176"/>
              <a:gd name="T59" fmla="*/ 168 h 176"/>
              <a:gd name="T60" fmla="*/ 16 w 176"/>
              <a:gd name="T61" fmla="*/ 168 h 176"/>
              <a:gd name="T62" fmla="*/ 8 w 176"/>
              <a:gd name="T63" fmla="*/ 160 h 176"/>
              <a:gd name="T64" fmla="*/ 8 w 176"/>
              <a:gd name="T65" fmla="*/ 16 h 176"/>
              <a:gd name="T66" fmla="*/ 16 w 176"/>
              <a:gd name="T67" fmla="*/ 8 h 176"/>
              <a:gd name="T68" fmla="*/ 160 w 176"/>
              <a:gd name="T69" fmla="*/ 8 h 176"/>
              <a:gd name="T70" fmla="*/ 168 w 176"/>
              <a:gd name="T71" fmla="*/ 16 h 176"/>
              <a:gd name="T72" fmla="*/ 168 w 176"/>
              <a:gd name="T7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32" y="64"/>
                </a:moveTo>
                <a:cubicBezTo>
                  <a:pt x="131" y="64"/>
                  <a:pt x="130" y="64"/>
                  <a:pt x="129" y="65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6" y="64"/>
                  <a:pt x="45" y="64"/>
                  <a:pt x="44" y="64"/>
                </a:cubicBezTo>
                <a:cubicBezTo>
                  <a:pt x="42" y="64"/>
                  <a:pt x="40" y="66"/>
                  <a:pt x="40" y="68"/>
                </a:cubicBezTo>
                <a:cubicBezTo>
                  <a:pt x="40" y="69"/>
                  <a:pt x="41" y="70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85" y="111"/>
                  <a:pt x="85" y="111"/>
                  <a:pt x="85" y="111"/>
                </a:cubicBezTo>
                <a:cubicBezTo>
                  <a:pt x="85" y="111"/>
                  <a:pt x="85" y="111"/>
                  <a:pt x="85" y="111"/>
                </a:cubicBezTo>
                <a:cubicBezTo>
                  <a:pt x="86" y="112"/>
                  <a:pt x="87" y="112"/>
                  <a:pt x="88" y="112"/>
                </a:cubicBezTo>
                <a:cubicBezTo>
                  <a:pt x="89" y="112"/>
                  <a:pt x="90" y="112"/>
                  <a:pt x="91" y="111"/>
                </a:cubicBezTo>
                <a:cubicBezTo>
                  <a:pt x="91" y="111"/>
                  <a:pt x="91" y="111"/>
                  <a:pt x="91" y="11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5" y="70"/>
                  <a:pt x="136" y="69"/>
                  <a:pt x="136" y="68"/>
                </a:cubicBezTo>
                <a:cubicBezTo>
                  <a:pt x="136" y="66"/>
                  <a:pt x="134" y="64"/>
                  <a:pt x="132" y="64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384"/>
          <p:cNvSpPr>
            <a:spLocks noEditPoints="1"/>
          </p:cNvSpPr>
          <p:nvPr/>
        </p:nvSpPr>
        <p:spPr bwMode="auto">
          <a:xfrm>
            <a:off x="2167979" y="2367342"/>
            <a:ext cx="334275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35 w 176"/>
              <a:gd name="T37" fmla="*/ 105 h 176"/>
              <a:gd name="T38" fmla="*/ 91 w 176"/>
              <a:gd name="T39" fmla="*/ 65 h 176"/>
              <a:gd name="T40" fmla="*/ 91 w 176"/>
              <a:gd name="T41" fmla="*/ 65 h 176"/>
              <a:gd name="T42" fmla="*/ 88 w 176"/>
              <a:gd name="T43" fmla="*/ 64 h 176"/>
              <a:gd name="T44" fmla="*/ 85 w 176"/>
              <a:gd name="T45" fmla="*/ 65 h 176"/>
              <a:gd name="T46" fmla="*/ 85 w 176"/>
              <a:gd name="T47" fmla="*/ 65 h 176"/>
              <a:gd name="T48" fmla="*/ 41 w 176"/>
              <a:gd name="T49" fmla="*/ 105 h 176"/>
              <a:gd name="T50" fmla="*/ 41 w 176"/>
              <a:gd name="T51" fmla="*/ 105 h 176"/>
              <a:gd name="T52" fmla="*/ 40 w 176"/>
              <a:gd name="T53" fmla="*/ 108 h 176"/>
              <a:gd name="T54" fmla="*/ 44 w 176"/>
              <a:gd name="T55" fmla="*/ 112 h 176"/>
              <a:gd name="T56" fmla="*/ 47 w 176"/>
              <a:gd name="T57" fmla="*/ 111 h 176"/>
              <a:gd name="T58" fmla="*/ 47 w 176"/>
              <a:gd name="T59" fmla="*/ 111 h 176"/>
              <a:gd name="T60" fmla="*/ 88 w 176"/>
              <a:gd name="T61" fmla="*/ 73 h 176"/>
              <a:gd name="T62" fmla="*/ 129 w 176"/>
              <a:gd name="T63" fmla="*/ 111 h 176"/>
              <a:gd name="T64" fmla="*/ 129 w 176"/>
              <a:gd name="T65" fmla="*/ 111 h 176"/>
              <a:gd name="T66" fmla="*/ 132 w 176"/>
              <a:gd name="T67" fmla="*/ 112 h 176"/>
              <a:gd name="T68" fmla="*/ 136 w 176"/>
              <a:gd name="T69" fmla="*/ 108 h 176"/>
              <a:gd name="T70" fmla="*/ 135 w 176"/>
              <a:gd name="T71" fmla="*/ 10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35" y="105"/>
                </a:moveTo>
                <a:cubicBezTo>
                  <a:pt x="91" y="65"/>
                  <a:pt x="91" y="65"/>
                  <a:pt x="91" y="65"/>
                </a:cubicBezTo>
                <a:cubicBezTo>
                  <a:pt x="91" y="65"/>
                  <a:pt x="91" y="65"/>
                  <a:pt x="91" y="65"/>
                </a:cubicBezTo>
                <a:cubicBezTo>
                  <a:pt x="90" y="64"/>
                  <a:pt x="89" y="64"/>
                  <a:pt x="88" y="64"/>
                </a:cubicBezTo>
                <a:cubicBezTo>
                  <a:pt x="87" y="64"/>
                  <a:pt x="86" y="64"/>
                  <a:pt x="85" y="65"/>
                </a:cubicBezTo>
                <a:cubicBezTo>
                  <a:pt x="85" y="65"/>
                  <a:pt x="85" y="65"/>
                  <a:pt x="85" y="65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41" y="106"/>
                  <a:pt x="40" y="107"/>
                  <a:pt x="40" y="108"/>
                </a:cubicBezTo>
                <a:cubicBezTo>
                  <a:pt x="40" y="110"/>
                  <a:pt x="42" y="112"/>
                  <a:pt x="44" y="112"/>
                </a:cubicBezTo>
                <a:cubicBezTo>
                  <a:pt x="45" y="112"/>
                  <a:pt x="46" y="112"/>
                  <a:pt x="47" y="111"/>
                </a:cubicBezTo>
                <a:cubicBezTo>
                  <a:pt x="47" y="111"/>
                  <a:pt x="47" y="111"/>
                  <a:pt x="47" y="111"/>
                </a:cubicBezTo>
                <a:cubicBezTo>
                  <a:pt x="88" y="73"/>
                  <a:pt x="88" y="73"/>
                  <a:pt x="88" y="73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2"/>
                  <a:pt x="131" y="112"/>
                  <a:pt x="132" y="112"/>
                </a:cubicBezTo>
                <a:cubicBezTo>
                  <a:pt x="134" y="112"/>
                  <a:pt x="136" y="110"/>
                  <a:pt x="136" y="108"/>
                </a:cubicBezTo>
                <a:cubicBezTo>
                  <a:pt x="136" y="107"/>
                  <a:pt x="135" y="106"/>
                  <a:pt x="135" y="10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385"/>
          <p:cNvSpPr>
            <a:spLocks noEditPoints="1"/>
          </p:cNvSpPr>
          <p:nvPr/>
        </p:nvSpPr>
        <p:spPr bwMode="auto">
          <a:xfrm>
            <a:off x="2807321" y="2367342"/>
            <a:ext cx="334275" cy="334275"/>
          </a:xfrm>
          <a:custGeom>
            <a:avLst/>
            <a:gdLst>
              <a:gd name="T0" fmla="*/ 100 w 176"/>
              <a:gd name="T1" fmla="*/ 40 h 176"/>
              <a:gd name="T2" fmla="*/ 97 w 176"/>
              <a:gd name="T3" fmla="*/ 41 h 176"/>
              <a:gd name="T4" fmla="*/ 97 w 176"/>
              <a:gd name="T5" fmla="*/ 41 h 176"/>
              <a:gd name="T6" fmla="*/ 57 w 176"/>
              <a:gd name="T7" fmla="*/ 85 h 176"/>
              <a:gd name="T8" fmla="*/ 57 w 176"/>
              <a:gd name="T9" fmla="*/ 85 h 176"/>
              <a:gd name="T10" fmla="*/ 56 w 176"/>
              <a:gd name="T11" fmla="*/ 88 h 176"/>
              <a:gd name="T12" fmla="*/ 57 w 176"/>
              <a:gd name="T13" fmla="*/ 91 h 176"/>
              <a:gd name="T14" fmla="*/ 57 w 176"/>
              <a:gd name="T15" fmla="*/ 91 h 176"/>
              <a:gd name="T16" fmla="*/ 97 w 176"/>
              <a:gd name="T17" fmla="*/ 135 h 176"/>
              <a:gd name="T18" fmla="*/ 97 w 176"/>
              <a:gd name="T19" fmla="*/ 135 h 176"/>
              <a:gd name="T20" fmla="*/ 100 w 176"/>
              <a:gd name="T21" fmla="*/ 136 h 176"/>
              <a:gd name="T22" fmla="*/ 104 w 176"/>
              <a:gd name="T23" fmla="*/ 132 h 176"/>
              <a:gd name="T24" fmla="*/ 103 w 176"/>
              <a:gd name="T25" fmla="*/ 129 h 176"/>
              <a:gd name="T26" fmla="*/ 103 w 176"/>
              <a:gd name="T27" fmla="*/ 129 h 176"/>
              <a:gd name="T28" fmla="*/ 65 w 176"/>
              <a:gd name="T29" fmla="*/ 88 h 176"/>
              <a:gd name="T30" fmla="*/ 103 w 176"/>
              <a:gd name="T31" fmla="*/ 47 h 176"/>
              <a:gd name="T32" fmla="*/ 103 w 176"/>
              <a:gd name="T33" fmla="*/ 47 h 176"/>
              <a:gd name="T34" fmla="*/ 104 w 176"/>
              <a:gd name="T35" fmla="*/ 44 h 176"/>
              <a:gd name="T36" fmla="*/ 100 w 176"/>
              <a:gd name="T37" fmla="*/ 40 h 176"/>
              <a:gd name="T38" fmla="*/ 160 w 176"/>
              <a:gd name="T39" fmla="*/ 0 h 176"/>
              <a:gd name="T40" fmla="*/ 16 w 176"/>
              <a:gd name="T41" fmla="*/ 0 h 176"/>
              <a:gd name="T42" fmla="*/ 0 w 176"/>
              <a:gd name="T43" fmla="*/ 16 h 176"/>
              <a:gd name="T44" fmla="*/ 0 w 176"/>
              <a:gd name="T45" fmla="*/ 160 h 176"/>
              <a:gd name="T46" fmla="*/ 16 w 176"/>
              <a:gd name="T47" fmla="*/ 176 h 176"/>
              <a:gd name="T48" fmla="*/ 160 w 176"/>
              <a:gd name="T49" fmla="*/ 176 h 176"/>
              <a:gd name="T50" fmla="*/ 176 w 176"/>
              <a:gd name="T51" fmla="*/ 160 h 176"/>
              <a:gd name="T52" fmla="*/ 176 w 176"/>
              <a:gd name="T53" fmla="*/ 16 h 176"/>
              <a:gd name="T54" fmla="*/ 160 w 176"/>
              <a:gd name="T55" fmla="*/ 0 h 176"/>
              <a:gd name="T56" fmla="*/ 168 w 176"/>
              <a:gd name="T57" fmla="*/ 160 h 176"/>
              <a:gd name="T58" fmla="*/ 160 w 176"/>
              <a:gd name="T59" fmla="*/ 168 h 176"/>
              <a:gd name="T60" fmla="*/ 16 w 176"/>
              <a:gd name="T61" fmla="*/ 168 h 176"/>
              <a:gd name="T62" fmla="*/ 8 w 176"/>
              <a:gd name="T63" fmla="*/ 160 h 176"/>
              <a:gd name="T64" fmla="*/ 8 w 176"/>
              <a:gd name="T65" fmla="*/ 16 h 176"/>
              <a:gd name="T66" fmla="*/ 16 w 176"/>
              <a:gd name="T67" fmla="*/ 8 h 176"/>
              <a:gd name="T68" fmla="*/ 160 w 176"/>
              <a:gd name="T69" fmla="*/ 8 h 176"/>
              <a:gd name="T70" fmla="*/ 168 w 176"/>
              <a:gd name="T71" fmla="*/ 16 h 176"/>
              <a:gd name="T72" fmla="*/ 168 w 176"/>
              <a:gd name="T7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00" y="40"/>
                </a:moveTo>
                <a:cubicBezTo>
                  <a:pt x="99" y="40"/>
                  <a:pt x="98" y="41"/>
                  <a:pt x="97" y="41"/>
                </a:cubicBezTo>
                <a:cubicBezTo>
                  <a:pt x="97" y="41"/>
                  <a:pt x="97" y="41"/>
                  <a:pt x="97" y="41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5"/>
                  <a:pt x="57" y="85"/>
                  <a:pt x="57" y="85"/>
                </a:cubicBezTo>
                <a:cubicBezTo>
                  <a:pt x="56" y="86"/>
                  <a:pt x="56" y="87"/>
                  <a:pt x="56" y="88"/>
                </a:cubicBezTo>
                <a:cubicBezTo>
                  <a:pt x="56" y="89"/>
                  <a:pt x="56" y="90"/>
                  <a:pt x="57" y="91"/>
                </a:cubicBezTo>
                <a:cubicBezTo>
                  <a:pt x="57" y="91"/>
                  <a:pt x="57" y="91"/>
                  <a:pt x="57" y="91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5"/>
                  <a:pt x="99" y="136"/>
                  <a:pt x="100" y="136"/>
                </a:cubicBezTo>
                <a:cubicBezTo>
                  <a:pt x="102" y="136"/>
                  <a:pt x="104" y="134"/>
                  <a:pt x="104" y="132"/>
                </a:cubicBezTo>
                <a:cubicBezTo>
                  <a:pt x="104" y="131"/>
                  <a:pt x="104" y="130"/>
                  <a:pt x="103" y="129"/>
                </a:cubicBezTo>
                <a:cubicBezTo>
                  <a:pt x="103" y="129"/>
                  <a:pt x="103" y="129"/>
                  <a:pt x="103" y="129"/>
                </a:cubicBezTo>
                <a:cubicBezTo>
                  <a:pt x="65" y="88"/>
                  <a:pt x="65" y="88"/>
                  <a:pt x="65" y="88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4" y="46"/>
                  <a:pt x="104" y="45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386"/>
          <p:cNvSpPr>
            <a:spLocks noEditPoints="1"/>
          </p:cNvSpPr>
          <p:nvPr/>
        </p:nvSpPr>
        <p:spPr bwMode="auto">
          <a:xfrm>
            <a:off x="3446662" y="2367342"/>
            <a:ext cx="334275" cy="334275"/>
          </a:xfrm>
          <a:custGeom>
            <a:avLst/>
            <a:gdLst>
              <a:gd name="T0" fmla="*/ 119 w 176"/>
              <a:gd name="T1" fmla="*/ 85 h 176"/>
              <a:gd name="T2" fmla="*/ 119 w 176"/>
              <a:gd name="T3" fmla="*/ 85 h 176"/>
              <a:gd name="T4" fmla="*/ 79 w 176"/>
              <a:gd name="T5" fmla="*/ 41 h 176"/>
              <a:gd name="T6" fmla="*/ 79 w 176"/>
              <a:gd name="T7" fmla="*/ 41 h 176"/>
              <a:gd name="T8" fmla="*/ 76 w 176"/>
              <a:gd name="T9" fmla="*/ 40 h 176"/>
              <a:gd name="T10" fmla="*/ 72 w 176"/>
              <a:gd name="T11" fmla="*/ 44 h 176"/>
              <a:gd name="T12" fmla="*/ 73 w 176"/>
              <a:gd name="T13" fmla="*/ 47 h 176"/>
              <a:gd name="T14" fmla="*/ 73 w 176"/>
              <a:gd name="T15" fmla="*/ 47 h 176"/>
              <a:gd name="T16" fmla="*/ 111 w 176"/>
              <a:gd name="T17" fmla="*/ 88 h 176"/>
              <a:gd name="T18" fmla="*/ 73 w 176"/>
              <a:gd name="T19" fmla="*/ 129 h 176"/>
              <a:gd name="T20" fmla="*/ 73 w 176"/>
              <a:gd name="T21" fmla="*/ 129 h 176"/>
              <a:gd name="T22" fmla="*/ 72 w 176"/>
              <a:gd name="T23" fmla="*/ 132 h 176"/>
              <a:gd name="T24" fmla="*/ 76 w 176"/>
              <a:gd name="T25" fmla="*/ 136 h 176"/>
              <a:gd name="T26" fmla="*/ 79 w 176"/>
              <a:gd name="T27" fmla="*/ 135 h 176"/>
              <a:gd name="T28" fmla="*/ 79 w 176"/>
              <a:gd name="T29" fmla="*/ 135 h 176"/>
              <a:gd name="T30" fmla="*/ 119 w 176"/>
              <a:gd name="T31" fmla="*/ 91 h 176"/>
              <a:gd name="T32" fmla="*/ 119 w 176"/>
              <a:gd name="T33" fmla="*/ 91 h 176"/>
              <a:gd name="T34" fmla="*/ 120 w 176"/>
              <a:gd name="T35" fmla="*/ 88 h 176"/>
              <a:gd name="T36" fmla="*/ 119 w 176"/>
              <a:gd name="T37" fmla="*/ 85 h 176"/>
              <a:gd name="T38" fmla="*/ 160 w 176"/>
              <a:gd name="T39" fmla="*/ 0 h 176"/>
              <a:gd name="T40" fmla="*/ 16 w 176"/>
              <a:gd name="T41" fmla="*/ 0 h 176"/>
              <a:gd name="T42" fmla="*/ 0 w 176"/>
              <a:gd name="T43" fmla="*/ 16 h 176"/>
              <a:gd name="T44" fmla="*/ 0 w 176"/>
              <a:gd name="T45" fmla="*/ 160 h 176"/>
              <a:gd name="T46" fmla="*/ 16 w 176"/>
              <a:gd name="T47" fmla="*/ 176 h 176"/>
              <a:gd name="T48" fmla="*/ 160 w 176"/>
              <a:gd name="T49" fmla="*/ 176 h 176"/>
              <a:gd name="T50" fmla="*/ 176 w 176"/>
              <a:gd name="T51" fmla="*/ 160 h 176"/>
              <a:gd name="T52" fmla="*/ 176 w 176"/>
              <a:gd name="T53" fmla="*/ 16 h 176"/>
              <a:gd name="T54" fmla="*/ 160 w 176"/>
              <a:gd name="T55" fmla="*/ 0 h 176"/>
              <a:gd name="T56" fmla="*/ 168 w 176"/>
              <a:gd name="T57" fmla="*/ 160 h 176"/>
              <a:gd name="T58" fmla="*/ 160 w 176"/>
              <a:gd name="T59" fmla="*/ 168 h 176"/>
              <a:gd name="T60" fmla="*/ 16 w 176"/>
              <a:gd name="T61" fmla="*/ 168 h 176"/>
              <a:gd name="T62" fmla="*/ 8 w 176"/>
              <a:gd name="T63" fmla="*/ 160 h 176"/>
              <a:gd name="T64" fmla="*/ 8 w 176"/>
              <a:gd name="T65" fmla="*/ 16 h 176"/>
              <a:gd name="T66" fmla="*/ 16 w 176"/>
              <a:gd name="T67" fmla="*/ 8 h 176"/>
              <a:gd name="T68" fmla="*/ 160 w 176"/>
              <a:gd name="T69" fmla="*/ 8 h 176"/>
              <a:gd name="T70" fmla="*/ 168 w 176"/>
              <a:gd name="T71" fmla="*/ 16 h 176"/>
              <a:gd name="T72" fmla="*/ 168 w 176"/>
              <a:gd name="T73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19" y="85"/>
                </a:moveTo>
                <a:cubicBezTo>
                  <a:pt x="119" y="85"/>
                  <a:pt x="119" y="85"/>
                  <a:pt x="119" y="85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41"/>
                  <a:pt x="79" y="41"/>
                  <a:pt x="79" y="41"/>
                </a:cubicBezTo>
                <a:cubicBezTo>
                  <a:pt x="78" y="41"/>
                  <a:pt x="77" y="40"/>
                  <a:pt x="76" y="40"/>
                </a:cubicBezTo>
                <a:cubicBezTo>
                  <a:pt x="74" y="40"/>
                  <a:pt x="72" y="42"/>
                  <a:pt x="72" y="44"/>
                </a:cubicBezTo>
                <a:cubicBezTo>
                  <a:pt x="72" y="45"/>
                  <a:pt x="72" y="46"/>
                  <a:pt x="73" y="47"/>
                </a:cubicBezTo>
                <a:cubicBezTo>
                  <a:pt x="73" y="47"/>
                  <a:pt x="73" y="47"/>
                  <a:pt x="73" y="47"/>
                </a:cubicBezTo>
                <a:cubicBezTo>
                  <a:pt x="111" y="88"/>
                  <a:pt x="111" y="88"/>
                  <a:pt x="111" y="88"/>
                </a:cubicBezTo>
                <a:cubicBezTo>
                  <a:pt x="73" y="129"/>
                  <a:pt x="73" y="129"/>
                  <a:pt x="73" y="129"/>
                </a:cubicBezTo>
                <a:cubicBezTo>
                  <a:pt x="73" y="129"/>
                  <a:pt x="73" y="129"/>
                  <a:pt x="73" y="129"/>
                </a:cubicBezTo>
                <a:cubicBezTo>
                  <a:pt x="72" y="130"/>
                  <a:pt x="72" y="131"/>
                  <a:pt x="72" y="132"/>
                </a:cubicBezTo>
                <a:cubicBezTo>
                  <a:pt x="72" y="134"/>
                  <a:pt x="74" y="136"/>
                  <a:pt x="76" y="136"/>
                </a:cubicBezTo>
                <a:cubicBezTo>
                  <a:pt x="77" y="136"/>
                  <a:pt x="78" y="135"/>
                  <a:pt x="79" y="135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20" y="90"/>
                  <a:pt x="120" y="89"/>
                  <a:pt x="120" y="88"/>
                </a:cubicBezTo>
                <a:cubicBezTo>
                  <a:pt x="120" y="87"/>
                  <a:pt x="120" y="86"/>
                  <a:pt x="119" y="85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87"/>
          <p:cNvSpPr>
            <a:spLocks noEditPoints="1"/>
          </p:cNvSpPr>
          <p:nvPr/>
        </p:nvSpPr>
        <p:spPr bwMode="auto">
          <a:xfrm>
            <a:off x="4137929" y="2367342"/>
            <a:ext cx="228800" cy="334275"/>
          </a:xfrm>
          <a:custGeom>
            <a:avLst/>
            <a:gdLst>
              <a:gd name="T0" fmla="*/ 116 w 120"/>
              <a:gd name="T1" fmla="*/ 112 h 176"/>
              <a:gd name="T2" fmla="*/ 80 w 120"/>
              <a:gd name="T3" fmla="*/ 112 h 176"/>
              <a:gd name="T4" fmla="*/ 80 w 120"/>
              <a:gd name="T5" fmla="*/ 16 h 176"/>
              <a:gd name="T6" fmla="*/ 64 w 120"/>
              <a:gd name="T7" fmla="*/ 0 h 176"/>
              <a:gd name="T8" fmla="*/ 56 w 120"/>
              <a:gd name="T9" fmla="*/ 0 h 176"/>
              <a:gd name="T10" fmla="*/ 40 w 120"/>
              <a:gd name="T11" fmla="*/ 16 h 176"/>
              <a:gd name="T12" fmla="*/ 40 w 120"/>
              <a:gd name="T13" fmla="*/ 112 h 176"/>
              <a:gd name="T14" fmla="*/ 4 w 120"/>
              <a:gd name="T15" fmla="*/ 112 h 176"/>
              <a:gd name="T16" fmla="*/ 0 w 120"/>
              <a:gd name="T17" fmla="*/ 116 h 176"/>
              <a:gd name="T18" fmla="*/ 1 w 120"/>
              <a:gd name="T19" fmla="*/ 119 h 176"/>
              <a:gd name="T20" fmla="*/ 57 w 120"/>
              <a:gd name="T21" fmla="*/ 175 h 176"/>
              <a:gd name="T22" fmla="*/ 60 w 120"/>
              <a:gd name="T23" fmla="*/ 176 h 176"/>
              <a:gd name="T24" fmla="*/ 63 w 120"/>
              <a:gd name="T25" fmla="*/ 175 h 176"/>
              <a:gd name="T26" fmla="*/ 119 w 120"/>
              <a:gd name="T27" fmla="*/ 119 h 176"/>
              <a:gd name="T28" fmla="*/ 120 w 120"/>
              <a:gd name="T29" fmla="*/ 116 h 176"/>
              <a:gd name="T30" fmla="*/ 116 w 120"/>
              <a:gd name="T31" fmla="*/ 112 h 176"/>
              <a:gd name="T32" fmla="*/ 60 w 120"/>
              <a:gd name="T33" fmla="*/ 166 h 176"/>
              <a:gd name="T34" fmla="*/ 14 w 120"/>
              <a:gd name="T35" fmla="*/ 120 h 176"/>
              <a:gd name="T36" fmla="*/ 48 w 120"/>
              <a:gd name="T37" fmla="*/ 120 h 176"/>
              <a:gd name="T38" fmla="*/ 48 w 120"/>
              <a:gd name="T39" fmla="*/ 16 h 176"/>
              <a:gd name="T40" fmla="*/ 56 w 120"/>
              <a:gd name="T41" fmla="*/ 8 h 176"/>
              <a:gd name="T42" fmla="*/ 64 w 120"/>
              <a:gd name="T43" fmla="*/ 8 h 176"/>
              <a:gd name="T44" fmla="*/ 72 w 120"/>
              <a:gd name="T45" fmla="*/ 16 h 176"/>
              <a:gd name="T46" fmla="*/ 72 w 120"/>
              <a:gd name="T47" fmla="*/ 120 h 176"/>
              <a:gd name="T48" fmla="*/ 106 w 120"/>
              <a:gd name="T49" fmla="*/ 120 h 176"/>
              <a:gd name="T50" fmla="*/ 60 w 120"/>
              <a:gd name="T51" fmla="*/ 1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0" h="176">
                <a:moveTo>
                  <a:pt x="116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73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" y="112"/>
                  <a:pt x="4" y="112"/>
                  <a:pt x="4" y="112"/>
                </a:cubicBezTo>
                <a:cubicBezTo>
                  <a:pt x="2" y="112"/>
                  <a:pt x="0" y="114"/>
                  <a:pt x="0" y="116"/>
                </a:cubicBezTo>
                <a:cubicBezTo>
                  <a:pt x="0" y="117"/>
                  <a:pt x="0" y="118"/>
                  <a:pt x="1" y="119"/>
                </a:cubicBezTo>
                <a:cubicBezTo>
                  <a:pt x="57" y="175"/>
                  <a:pt x="57" y="175"/>
                  <a:pt x="57" y="175"/>
                </a:cubicBezTo>
                <a:cubicBezTo>
                  <a:pt x="58" y="176"/>
                  <a:pt x="59" y="176"/>
                  <a:pt x="60" y="176"/>
                </a:cubicBezTo>
                <a:cubicBezTo>
                  <a:pt x="61" y="176"/>
                  <a:pt x="62" y="176"/>
                  <a:pt x="63" y="175"/>
                </a:cubicBezTo>
                <a:cubicBezTo>
                  <a:pt x="119" y="119"/>
                  <a:pt x="119" y="119"/>
                  <a:pt x="119" y="119"/>
                </a:cubicBezTo>
                <a:cubicBezTo>
                  <a:pt x="120" y="118"/>
                  <a:pt x="120" y="117"/>
                  <a:pt x="120" y="116"/>
                </a:cubicBezTo>
                <a:cubicBezTo>
                  <a:pt x="120" y="114"/>
                  <a:pt x="118" y="112"/>
                  <a:pt x="116" y="112"/>
                </a:cubicBezTo>
                <a:moveTo>
                  <a:pt x="60" y="166"/>
                </a:moveTo>
                <a:cubicBezTo>
                  <a:pt x="14" y="120"/>
                  <a:pt x="14" y="120"/>
                  <a:pt x="14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8" y="8"/>
                  <a:pt x="72" y="12"/>
                  <a:pt x="72" y="16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106" y="120"/>
                  <a:pt x="106" y="120"/>
                  <a:pt x="106" y="120"/>
                </a:cubicBezTo>
                <a:lnTo>
                  <a:pt x="60" y="1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388"/>
          <p:cNvSpPr>
            <a:spLocks noEditPoints="1"/>
          </p:cNvSpPr>
          <p:nvPr/>
        </p:nvSpPr>
        <p:spPr bwMode="auto">
          <a:xfrm>
            <a:off x="4777271" y="2367342"/>
            <a:ext cx="228800" cy="334275"/>
          </a:xfrm>
          <a:custGeom>
            <a:avLst/>
            <a:gdLst>
              <a:gd name="T0" fmla="*/ 119 w 120"/>
              <a:gd name="T1" fmla="*/ 57 h 176"/>
              <a:gd name="T2" fmla="*/ 63 w 120"/>
              <a:gd name="T3" fmla="*/ 1 h 176"/>
              <a:gd name="T4" fmla="*/ 60 w 120"/>
              <a:gd name="T5" fmla="*/ 0 h 176"/>
              <a:gd name="T6" fmla="*/ 57 w 120"/>
              <a:gd name="T7" fmla="*/ 1 h 176"/>
              <a:gd name="T8" fmla="*/ 1 w 120"/>
              <a:gd name="T9" fmla="*/ 57 h 176"/>
              <a:gd name="T10" fmla="*/ 0 w 120"/>
              <a:gd name="T11" fmla="*/ 60 h 176"/>
              <a:gd name="T12" fmla="*/ 4 w 120"/>
              <a:gd name="T13" fmla="*/ 64 h 176"/>
              <a:gd name="T14" fmla="*/ 40 w 120"/>
              <a:gd name="T15" fmla="*/ 64 h 176"/>
              <a:gd name="T16" fmla="*/ 40 w 120"/>
              <a:gd name="T17" fmla="*/ 160 h 176"/>
              <a:gd name="T18" fmla="*/ 56 w 120"/>
              <a:gd name="T19" fmla="*/ 176 h 176"/>
              <a:gd name="T20" fmla="*/ 64 w 120"/>
              <a:gd name="T21" fmla="*/ 176 h 176"/>
              <a:gd name="T22" fmla="*/ 80 w 120"/>
              <a:gd name="T23" fmla="*/ 160 h 176"/>
              <a:gd name="T24" fmla="*/ 80 w 120"/>
              <a:gd name="T25" fmla="*/ 64 h 176"/>
              <a:gd name="T26" fmla="*/ 116 w 120"/>
              <a:gd name="T27" fmla="*/ 64 h 176"/>
              <a:gd name="T28" fmla="*/ 120 w 120"/>
              <a:gd name="T29" fmla="*/ 60 h 176"/>
              <a:gd name="T30" fmla="*/ 119 w 120"/>
              <a:gd name="T31" fmla="*/ 57 h 176"/>
              <a:gd name="T32" fmla="*/ 72 w 120"/>
              <a:gd name="T33" fmla="*/ 56 h 176"/>
              <a:gd name="T34" fmla="*/ 72 w 120"/>
              <a:gd name="T35" fmla="*/ 160 h 176"/>
              <a:gd name="T36" fmla="*/ 64 w 120"/>
              <a:gd name="T37" fmla="*/ 168 h 176"/>
              <a:gd name="T38" fmla="*/ 56 w 120"/>
              <a:gd name="T39" fmla="*/ 168 h 176"/>
              <a:gd name="T40" fmla="*/ 48 w 120"/>
              <a:gd name="T41" fmla="*/ 160 h 176"/>
              <a:gd name="T42" fmla="*/ 48 w 120"/>
              <a:gd name="T43" fmla="*/ 56 h 176"/>
              <a:gd name="T44" fmla="*/ 14 w 120"/>
              <a:gd name="T45" fmla="*/ 56 h 176"/>
              <a:gd name="T46" fmla="*/ 60 w 120"/>
              <a:gd name="T47" fmla="*/ 10 h 176"/>
              <a:gd name="T48" fmla="*/ 106 w 120"/>
              <a:gd name="T49" fmla="*/ 56 h 176"/>
              <a:gd name="T50" fmla="*/ 72 w 120"/>
              <a:gd name="T51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0" h="176">
                <a:moveTo>
                  <a:pt x="119" y="57"/>
                </a:moveTo>
                <a:cubicBezTo>
                  <a:pt x="63" y="1"/>
                  <a:pt x="63" y="1"/>
                  <a:pt x="63" y="1"/>
                </a:cubicBezTo>
                <a:cubicBezTo>
                  <a:pt x="62" y="0"/>
                  <a:pt x="61" y="0"/>
                  <a:pt x="60" y="0"/>
                </a:cubicBezTo>
                <a:cubicBezTo>
                  <a:pt x="59" y="0"/>
                  <a:pt x="58" y="0"/>
                  <a:pt x="57" y="1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8"/>
                  <a:pt x="0" y="59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169"/>
                  <a:pt x="47" y="176"/>
                  <a:pt x="56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73" y="176"/>
                  <a:pt x="80" y="169"/>
                  <a:pt x="80" y="160"/>
                </a:cubicBezTo>
                <a:cubicBezTo>
                  <a:pt x="80" y="64"/>
                  <a:pt x="80" y="64"/>
                  <a:pt x="80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9"/>
                  <a:pt x="120" y="58"/>
                  <a:pt x="119" y="57"/>
                </a:cubicBezTo>
                <a:moveTo>
                  <a:pt x="72" y="56"/>
                </a:moveTo>
                <a:cubicBezTo>
                  <a:pt x="72" y="160"/>
                  <a:pt x="72" y="160"/>
                  <a:pt x="72" y="160"/>
                </a:cubicBezTo>
                <a:cubicBezTo>
                  <a:pt x="72" y="164"/>
                  <a:pt x="68" y="168"/>
                  <a:pt x="64" y="168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52" y="168"/>
                  <a:pt x="48" y="164"/>
                  <a:pt x="48" y="160"/>
                </a:cubicBezTo>
                <a:cubicBezTo>
                  <a:pt x="48" y="56"/>
                  <a:pt x="48" y="56"/>
                  <a:pt x="48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60" y="10"/>
                  <a:pt x="60" y="10"/>
                  <a:pt x="60" y="10"/>
                </a:cubicBezTo>
                <a:cubicBezTo>
                  <a:pt x="106" y="56"/>
                  <a:pt x="106" y="56"/>
                  <a:pt x="106" y="56"/>
                </a:cubicBezTo>
                <a:lnTo>
                  <a:pt x="72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89"/>
          <p:cNvSpPr>
            <a:spLocks noEditPoints="1"/>
          </p:cNvSpPr>
          <p:nvPr/>
        </p:nvSpPr>
        <p:spPr bwMode="auto">
          <a:xfrm>
            <a:off x="5363063" y="2419268"/>
            <a:ext cx="335898" cy="228800"/>
          </a:xfrm>
          <a:custGeom>
            <a:avLst/>
            <a:gdLst>
              <a:gd name="T0" fmla="*/ 160 w 176"/>
              <a:gd name="T1" fmla="*/ 40 h 120"/>
              <a:gd name="T2" fmla="*/ 64 w 176"/>
              <a:gd name="T3" fmla="*/ 40 h 120"/>
              <a:gd name="T4" fmla="*/ 64 w 176"/>
              <a:gd name="T5" fmla="*/ 4 h 120"/>
              <a:gd name="T6" fmla="*/ 60 w 176"/>
              <a:gd name="T7" fmla="*/ 0 h 120"/>
              <a:gd name="T8" fmla="*/ 57 w 176"/>
              <a:gd name="T9" fmla="*/ 1 h 120"/>
              <a:gd name="T10" fmla="*/ 1 w 176"/>
              <a:gd name="T11" fmla="*/ 57 h 120"/>
              <a:gd name="T12" fmla="*/ 0 w 176"/>
              <a:gd name="T13" fmla="*/ 60 h 120"/>
              <a:gd name="T14" fmla="*/ 1 w 176"/>
              <a:gd name="T15" fmla="*/ 63 h 120"/>
              <a:gd name="T16" fmla="*/ 57 w 176"/>
              <a:gd name="T17" fmla="*/ 119 h 120"/>
              <a:gd name="T18" fmla="*/ 60 w 176"/>
              <a:gd name="T19" fmla="*/ 120 h 120"/>
              <a:gd name="T20" fmla="*/ 64 w 176"/>
              <a:gd name="T21" fmla="*/ 116 h 120"/>
              <a:gd name="T22" fmla="*/ 64 w 176"/>
              <a:gd name="T23" fmla="*/ 80 h 120"/>
              <a:gd name="T24" fmla="*/ 160 w 176"/>
              <a:gd name="T25" fmla="*/ 80 h 120"/>
              <a:gd name="T26" fmla="*/ 176 w 176"/>
              <a:gd name="T27" fmla="*/ 64 h 120"/>
              <a:gd name="T28" fmla="*/ 176 w 176"/>
              <a:gd name="T29" fmla="*/ 56 h 120"/>
              <a:gd name="T30" fmla="*/ 160 w 176"/>
              <a:gd name="T31" fmla="*/ 40 h 120"/>
              <a:gd name="T32" fmla="*/ 168 w 176"/>
              <a:gd name="T33" fmla="*/ 64 h 120"/>
              <a:gd name="T34" fmla="*/ 160 w 176"/>
              <a:gd name="T35" fmla="*/ 72 h 120"/>
              <a:gd name="T36" fmla="*/ 56 w 176"/>
              <a:gd name="T37" fmla="*/ 72 h 120"/>
              <a:gd name="T38" fmla="*/ 56 w 176"/>
              <a:gd name="T39" fmla="*/ 106 h 120"/>
              <a:gd name="T40" fmla="*/ 10 w 176"/>
              <a:gd name="T41" fmla="*/ 60 h 120"/>
              <a:gd name="T42" fmla="*/ 56 w 176"/>
              <a:gd name="T43" fmla="*/ 14 h 120"/>
              <a:gd name="T44" fmla="*/ 56 w 176"/>
              <a:gd name="T45" fmla="*/ 48 h 120"/>
              <a:gd name="T46" fmla="*/ 160 w 176"/>
              <a:gd name="T47" fmla="*/ 48 h 120"/>
              <a:gd name="T48" fmla="*/ 168 w 176"/>
              <a:gd name="T49" fmla="*/ 56 h 120"/>
              <a:gd name="T50" fmla="*/ 168 w 176"/>
              <a:gd name="T51" fmla="*/ 6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6" h="120">
                <a:moveTo>
                  <a:pt x="160" y="40"/>
                </a:moveTo>
                <a:cubicBezTo>
                  <a:pt x="64" y="40"/>
                  <a:pt x="64" y="40"/>
                  <a:pt x="64" y="40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2"/>
                  <a:pt x="62" y="0"/>
                  <a:pt x="60" y="0"/>
                </a:cubicBezTo>
                <a:cubicBezTo>
                  <a:pt x="59" y="0"/>
                  <a:pt x="58" y="0"/>
                  <a:pt x="57" y="1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8"/>
                  <a:pt x="0" y="59"/>
                  <a:pt x="0" y="60"/>
                </a:cubicBezTo>
                <a:cubicBezTo>
                  <a:pt x="0" y="61"/>
                  <a:pt x="0" y="62"/>
                  <a:pt x="1" y="63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8" y="120"/>
                  <a:pt x="59" y="120"/>
                  <a:pt x="60" y="120"/>
                </a:cubicBezTo>
                <a:cubicBezTo>
                  <a:pt x="62" y="120"/>
                  <a:pt x="64" y="118"/>
                  <a:pt x="64" y="116"/>
                </a:cubicBezTo>
                <a:cubicBezTo>
                  <a:pt x="64" y="80"/>
                  <a:pt x="64" y="80"/>
                  <a:pt x="64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9" y="80"/>
                  <a:pt x="176" y="73"/>
                  <a:pt x="176" y="64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47"/>
                  <a:pt x="169" y="40"/>
                  <a:pt x="160" y="40"/>
                </a:cubicBezTo>
                <a:moveTo>
                  <a:pt x="168" y="64"/>
                </a:moveTo>
                <a:cubicBezTo>
                  <a:pt x="168" y="68"/>
                  <a:pt x="164" y="72"/>
                  <a:pt x="16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10" y="60"/>
                  <a:pt x="10" y="60"/>
                  <a:pt x="10" y="60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48"/>
                  <a:pt x="56" y="48"/>
                  <a:pt x="56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4" y="48"/>
                  <a:pt x="168" y="52"/>
                  <a:pt x="168" y="56"/>
                </a:cubicBezTo>
                <a:lnTo>
                  <a:pt x="168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90"/>
          <p:cNvSpPr>
            <a:spLocks noEditPoints="1"/>
          </p:cNvSpPr>
          <p:nvPr/>
        </p:nvSpPr>
        <p:spPr bwMode="auto">
          <a:xfrm>
            <a:off x="6002404" y="2419268"/>
            <a:ext cx="334275" cy="228800"/>
          </a:xfrm>
          <a:custGeom>
            <a:avLst/>
            <a:gdLst>
              <a:gd name="T0" fmla="*/ 175 w 176"/>
              <a:gd name="T1" fmla="*/ 57 h 120"/>
              <a:gd name="T2" fmla="*/ 119 w 176"/>
              <a:gd name="T3" fmla="*/ 1 h 120"/>
              <a:gd name="T4" fmla="*/ 116 w 176"/>
              <a:gd name="T5" fmla="*/ 0 h 120"/>
              <a:gd name="T6" fmla="*/ 112 w 176"/>
              <a:gd name="T7" fmla="*/ 4 h 120"/>
              <a:gd name="T8" fmla="*/ 112 w 176"/>
              <a:gd name="T9" fmla="*/ 40 h 120"/>
              <a:gd name="T10" fmla="*/ 16 w 176"/>
              <a:gd name="T11" fmla="*/ 40 h 120"/>
              <a:gd name="T12" fmla="*/ 0 w 176"/>
              <a:gd name="T13" fmla="*/ 56 h 120"/>
              <a:gd name="T14" fmla="*/ 0 w 176"/>
              <a:gd name="T15" fmla="*/ 64 h 120"/>
              <a:gd name="T16" fmla="*/ 16 w 176"/>
              <a:gd name="T17" fmla="*/ 80 h 120"/>
              <a:gd name="T18" fmla="*/ 112 w 176"/>
              <a:gd name="T19" fmla="*/ 80 h 120"/>
              <a:gd name="T20" fmla="*/ 112 w 176"/>
              <a:gd name="T21" fmla="*/ 116 h 120"/>
              <a:gd name="T22" fmla="*/ 116 w 176"/>
              <a:gd name="T23" fmla="*/ 120 h 120"/>
              <a:gd name="T24" fmla="*/ 119 w 176"/>
              <a:gd name="T25" fmla="*/ 119 h 120"/>
              <a:gd name="T26" fmla="*/ 175 w 176"/>
              <a:gd name="T27" fmla="*/ 63 h 120"/>
              <a:gd name="T28" fmla="*/ 176 w 176"/>
              <a:gd name="T29" fmla="*/ 60 h 120"/>
              <a:gd name="T30" fmla="*/ 175 w 176"/>
              <a:gd name="T31" fmla="*/ 57 h 120"/>
              <a:gd name="T32" fmla="*/ 120 w 176"/>
              <a:gd name="T33" fmla="*/ 106 h 120"/>
              <a:gd name="T34" fmla="*/ 120 w 176"/>
              <a:gd name="T35" fmla="*/ 72 h 120"/>
              <a:gd name="T36" fmla="*/ 16 w 176"/>
              <a:gd name="T37" fmla="*/ 72 h 120"/>
              <a:gd name="T38" fmla="*/ 8 w 176"/>
              <a:gd name="T39" fmla="*/ 64 h 120"/>
              <a:gd name="T40" fmla="*/ 8 w 176"/>
              <a:gd name="T41" fmla="*/ 56 h 120"/>
              <a:gd name="T42" fmla="*/ 16 w 176"/>
              <a:gd name="T43" fmla="*/ 48 h 120"/>
              <a:gd name="T44" fmla="*/ 120 w 176"/>
              <a:gd name="T45" fmla="*/ 48 h 120"/>
              <a:gd name="T46" fmla="*/ 120 w 176"/>
              <a:gd name="T47" fmla="*/ 14 h 120"/>
              <a:gd name="T48" fmla="*/ 166 w 176"/>
              <a:gd name="T49" fmla="*/ 60 h 120"/>
              <a:gd name="T50" fmla="*/ 120 w 176"/>
              <a:gd name="T51" fmla="*/ 10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6" h="120">
                <a:moveTo>
                  <a:pt x="175" y="57"/>
                </a:moveTo>
                <a:cubicBezTo>
                  <a:pt x="119" y="1"/>
                  <a:pt x="119" y="1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114" y="0"/>
                  <a:pt x="112" y="2"/>
                  <a:pt x="112" y="4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7" y="40"/>
                  <a:pt x="0" y="47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17" y="120"/>
                  <a:pt x="118" y="120"/>
                  <a:pt x="119" y="119"/>
                </a:cubicBezTo>
                <a:cubicBezTo>
                  <a:pt x="175" y="63"/>
                  <a:pt x="175" y="63"/>
                  <a:pt x="175" y="63"/>
                </a:cubicBezTo>
                <a:cubicBezTo>
                  <a:pt x="176" y="62"/>
                  <a:pt x="176" y="61"/>
                  <a:pt x="176" y="60"/>
                </a:cubicBezTo>
                <a:cubicBezTo>
                  <a:pt x="176" y="59"/>
                  <a:pt x="176" y="58"/>
                  <a:pt x="175" y="57"/>
                </a:cubicBezTo>
                <a:moveTo>
                  <a:pt x="120" y="106"/>
                </a:moveTo>
                <a:cubicBezTo>
                  <a:pt x="120" y="72"/>
                  <a:pt x="120" y="72"/>
                  <a:pt x="12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2" y="72"/>
                  <a:pt x="8" y="68"/>
                  <a:pt x="8" y="64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66" y="60"/>
                  <a:pt x="166" y="60"/>
                  <a:pt x="166" y="60"/>
                </a:cubicBezTo>
                <a:lnTo>
                  <a:pt x="120" y="1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91"/>
          <p:cNvSpPr>
            <a:spLocks/>
          </p:cNvSpPr>
          <p:nvPr/>
        </p:nvSpPr>
        <p:spPr bwMode="auto">
          <a:xfrm>
            <a:off x="6687181" y="2367342"/>
            <a:ext cx="243404" cy="334275"/>
          </a:xfrm>
          <a:custGeom>
            <a:avLst/>
            <a:gdLst>
              <a:gd name="T0" fmla="*/ 127 w 128"/>
              <a:gd name="T1" fmla="*/ 41 h 176"/>
              <a:gd name="T2" fmla="*/ 87 w 128"/>
              <a:gd name="T3" fmla="*/ 1 h 176"/>
              <a:gd name="T4" fmla="*/ 84 w 128"/>
              <a:gd name="T5" fmla="*/ 0 h 176"/>
              <a:gd name="T6" fmla="*/ 80 w 128"/>
              <a:gd name="T7" fmla="*/ 4 h 176"/>
              <a:gd name="T8" fmla="*/ 81 w 128"/>
              <a:gd name="T9" fmla="*/ 7 h 176"/>
              <a:gd name="T10" fmla="*/ 114 w 128"/>
              <a:gd name="T11" fmla="*/ 40 h 176"/>
              <a:gd name="T12" fmla="*/ 4 w 128"/>
              <a:gd name="T13" fmla="*/ 40 h 176"/>
              <a:gd name="T14" fmla="*/ 0 w 128"/>
              <a:gd name="T15" fmla="*/ 44 h 176"/>
              <a:gd name="T16" fmla="*/ 0 w 128"/>
              <a:gd name="T17" fmla="*/ 172 h 176"/>
              <a:gd name="T18" fmla="*/ 4 w 128"/>
              <a:gd name="T19" fmla="*/ 176 h 176"/>
              <a:gd name="T20" fmla="*/ 8 w 128"/>
              <a:gd name="T21" fmla="*/ 172 h 176"/>
              <a:gd name="T22" fmla="*/ 8 w 128"/>
              <a:gd name="T23" fmla="*/ 48 h 176"/>
              <a:gd name="T24" fmla="*/ 114 w 128"/>
              <a:gd name="T25" fmla="*/ 48 h 176"/>
              <a:gd name="T26" fmla="*/ 81 w 128"/>
              <a:gd name="T27" fmla="*/ 81 h 176"/>
              <a:gd name="T28" fmla="*/ 80 w 128"/>
              <a:gd name="T29" fmla="*/ 84 h 176"/>
              <a:gd name="T30" fmla="*/ 84 w 128"/>
              <a:gd name="T31" fmla="*/ 88 h 176"/>
              <a:gd name="T32" fmla="*/ 87 w 128"/>
              <a:gd name="T33" fmla="*/ 87 h 176"/>
              <a:gd name="T34" fmla="*/ 127 w 128"/>
              <a:gd name="T35" fmla="*/ 47 h 176"/>
              <a:gd name="T36" fmla="*/ 128 w 128"/>
              <a:gd name="T37" fmla="*/ 44 h 176"/>
              <a:gd name="T38" fmla="*/ 127 w 128"/>
              <a:gd name="T39" fmla="*/ 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76">
                <a:moveTo>
                  <a:pt x="127" y="41"/>
                </a:moveTo>
                <a:cubicBezTo>
                  <a:pt x="87" y="1"/>
                  <a:pt x="87" y="1"/>
                  <a:pt x="87" y="1"/>
                </a:cubicBezTo>
                <a:cubicBezTo>
                  <a:pt x="86" y="0"/>
                  <a:pt x="85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5"/>
                  <a:pt x="80" y="6"/>
                  <a:pt x="81" y="7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0"/>
                  <a:pt x="0" y="42"/>
                  <a:pt x="0" y="4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" y="176"/>
                  <a:pt x="8" y="174"/>
                  <a:pt x="8" y="172"/>
                </a:cubicBezTo>
                <a:cubicBezTo>
                  <a:pt x="8" y="48"/>
                  <a:pt x="8" y="48"/>
                  <a:pt x="8" y="48"/>
                </a:cubicBezTo>
                <a:cubicBezTo>
                  <a:pt x="114" y="48"/>
                  <a:pt x="114" y="48"/>
                  <a:pt x="114" y="48"/>
                </a:cubicBezTo>
                <a:cubicBezTo>
                  <a:pt x="81" y="81"/>
                  <a:pt x="81" y="81"/>
                  <a:pt x="81" y="81"/>
                </a:cubicBezTo>
                <a:cubicBezTo>
                  <a:pt x="80" y="82"/>
                  <a:pt x="80" y="83"/>
                  <a:pt x="80" y="84"/>
                </a:cubicBezTo>
                <a:cubicBezTo>
                  <a:pt x="80" y="86"/>
                  <a:pt x="82" y="88"/>
                  <a:pt x="84" y="88"/>
                </a:cubicBezTo>
                <a:cubicBezTo>
                  <a:pt x="85" y="88"/>
                  <a:pt x="86" y="88"/>
                  <a:pt x="87" y="87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128" y="46"/>
                  <a:pt x="128" y="45"/>
                  <a:pt x="128" y="44"/>
                </a:cubicBezTo>
                <a:cubicBezTo>
                  <a:pt x="128" y="43"/>
                  <a:pt x="128" y="42"/>
                  <a:pt x="127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92"/>
          <p:cNvSpPr>
            <a:spLocks noEditPoints="1"/>
          </p:cNvSpPr>
          <p:nvPr/>
        </p:nvSpPr>
        <p:spPr bwMode="auto">
          <a:xfrm>
            <a:off x="7281087" y="2412778"/>
            <a:ext cx="334275" cy="243404"/>
          </a:xfrm>
          <a:custGeom>
            <a:avLst/>
            <a:gdLst>
              <a:gd name="T0" fmla="*/ 175 w 176"/>
              <a:gd name="T1" fmla="*/ 41 h 128"/>
              <a:gd name="T2" fmla="*/ 135 w 176"/>
              <a:gd name="T3" fmla="*/ 1 h 128"/>
              <a:gd name="T4" fmla="*/ 132 w 176"/>
              <a:gd name="T5" fmla="*/ 0 h 128"/>
              <a:gd name="T6" fmla="*/ 128 w 176"/>
              <a:gd name="T7" fmla="*/ 4 h 128"/>
              <a:gd name="T8" fmla="*/ 128 w 176"/>
              <a:gd name="T9" fmla="*/ 40 h 128"/>
              <a:gd name="T10" fmla="*/ 4 w 176"/>
              <a:gd name="T11" fmla="*/ 40 h 128"/>
              <a:gd name="T12" fmla="*/ 0 w 176"/>
              <a:gd name="T13" fmla="*/ 44 h 128"/>
              <a:gd name="T14" fmla="*/ 0 w 176"/>
              <a:gd name="T15" fmla="*/ 124 h 128"/>
              <a:gd name="T16" fmla="*/ 4 w 176"/>
              <a:gd name="T17" fmla="*/ 128 h 128"/>
              <a:gd name="T18" fmla="*/ 8 w 176"/>
              <a:gd name="T19" fmla="*/ 124 h 128"/>
              <a:gd name="T20" fmla="*/ 8 w 176"/>
              <a:gd name="T21" fmla="*/ 48 h 128"/>
              <a:gd name="T22" fmla="*/ 128 w 176"/>
              <a:gd name="T23" fmla="*/ 48 h 128"/>
              <a:gd name="T24" fmla="*/ 128 w 176"/>
              <a:gd name="T25" fmla="*/ 84 h 128"/>
              <a:gd name="T26" fmla="*/ 132 w 176"/>
              <a:gd name="T27" fmla="*/ 88 h 128"/>
              <a:gd name="T28" fmla="*/ 135 w 176"/>
              <a:gd name="T29" fmla="*/ 87 h 128"/>
              <a:gd name="T30" fmla="*/ 175 w 176"/>
              <a:gd name="T31" fmla="*/ 47 h 128"/>
              <a:gd name="T32" fmla="*/ 176 w 176"/>
              <a:gd name="T33" fmla="*/ 44 h 128"/>
              <a:gd name="T34" fmla="*/ 175 w 176"/>
              <a:gd name="T35" fmla="*/ 41 h 128"/>
              <a:gd name="T36" fmla="*/ 136 w 176"/>
              <a:gd name="T37" fmla="*/ 74 h 128"/>
              <a:gd name="T38" fmla="*/ 136 w 176"/>
              <a:gd name="T39" fmla="*/ 14 h 128"/>
              <a:gd name="T40" fmla="*/ 166 w 176"/>
              <a:gd name="T41" fmla="*/ 44 h 128"/>
              <a:gd name="T42" fmla="*/ 136 w 176"/>
              <a:gd name="T43" fmla="*/ 7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128">
                <a:moveTo>
                  <a:pt x="175" y="41"/>
                </a:moveTo>
                <a:cubicBezTo>
                  <a:pt x="135" y="1"/>
                  <a:pt x="135" y="1"/>
                  <a:pt x="135" y="1"/>
                </a:cubicBezTo>
                <a:cubicBezTo>
                  <a:pt x="134" y="0"/>
                  <a:pt x="133" y="0"/>
                  <a:pt x="132" y="0"/>
                </a:cubicBezTo>
                <a:cubicBezTo>
                  <a:pt x="130" y="0"/>
                  <a:pt x="128" y="2"/>
                  <a:pt x="128" y="4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0"/>
                  <a:pt x="0" y="42"/>
                  <a:pt x="0" y="4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6" y="128"/>
                  <a:pt x="8" y="126"/>
                  <a:pt x="8" y="124"/>
                </a:cubicBezTo>
                <a:cubicBezTo>
                  <a:pt x="8" y="48"/>
                  <a:pt x="8" y="48"/>
                  <a:pt x="8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86"/>
                  <a:pt x="130" y="88"/>
                  <a:pt x="132" y="88"/>
                </a:cubicBezTo>
                <a:cubicBezTo>
                  <a:pt x="133" y="88"/>
                  <a:pt x="134" y="88"/>
                  <a:pt x="135" y="87"/>
                </a:cubicBezTo>
                <a:cubicBezTo>
                  <a:pt x="175" y="47"/>
                  <a:pt x="175" y="47"/>
                  <a:pt x="175" y="47"/>
                </a:cubicBezTo>
                <a:cubicBezTo>
                  <a:pt x="176" y="46"/>
                  <a:pt x="176" y="45"/>
                  <a:pt x="176" y="44"/>
                </a:cubicBezTo>
                <a:cubicBezTo>
                  <a:pt x="176" y="43"/>
                  <a:pt x="176" y="42"/>
                  <a:pt x="175" y="41"/>
                </a:cubicBezTo>
                <a:moveTo>
                  <a:pt x="136" y="74"/>
                </a:moveTo>
                <a:cubicBezTo>
                  <a:pt x="136" y="14"/>
                  <a:pt x="136" y="14"/>
                  <a:pt x="136" y="14"/>
                </a:cubicBezTo>
                <a:cubicBezTo>
                  <a:pt x="166" y="44"/>
                  <a:pt x="166" y="44"/>
                  <a:pt x="166" y="44"/>
                </a:cubicBezTo>
                <a:lnTo>
                  <a:pt x="136" y="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93"/>
          <p:cNvSpPr>
            <a:spLocks noEditPoints="1"/>
          </p:cNvSpPr>
          <p:nvPr/>
        </p:nvSpPr>
        <p:spPr bwMode="auto">
          <a:xfrm>
            <a:off x="1528638" y="3005061"/>
            <a:ext cx="335898" cy="334275"/>
          </a:xfrm>
          <a:custGeom>
            <a:avLst/>
            <a:gdLst>
              <a:gd name="T0" fmla="*/ 76 w 176"/>
              <a:gd name="T1" fmla="*/ 96 h 176"/>
              <a:gd name="T2" fmla="*/ 73 w 176"/>
              <a:gd name="T3" fmla="*/ 97 h 176"/>
              <a:gd name="T4" fmla="*/ 8 w 176"/>
              <a:gd name="T5" fmla="*/ 162 h 176"/>
              <a:gd name="T6" fmla="*/ 8 w 176"/>
              <a:gd name="T7" fmla="*/ 116 h 176"/>
              <a:gd name="T8" fmla="*/ 4 w 176"/>
              <a:gd name="T9" fmla="*/ 112 h 176"/>
              <a:gd name="T10" fmla="*/ 0 w 176"/>
              <a:gd name="T11" fmla="*/ 116 h 176"/>
              <a:gd name="T12" fmla="*/ 0 w 176"/>
              <a:gd name="T13" fmla="*/ 172 h 176"/>
              <a:gd name="T14" fmla="*/ 4 w 176"/>
              <a:gd name="T15" fmla="*/ 176 h 176"/>
              <a:gd name="T16" fmla="*/ 60 w 176"/>
              <a:gd name="T17" fmla="*/ 176 h 176"/>
              <a:gd name="T18" fmla="*/ 64 w 176"/>
              <a:gd name="T19" fmla="*/ 172 h 176"/>
              <a:gd name="T20" fmla="*/ 60 w 176"/>
              <a:gd name="T21" fmla="*/ 168 h 176"/>
              <a:gd name="T22" fmla="*/ 14 w 176"/>
              <a:gd name="T23" fmla="*/ 168 h 176"/>
              <a:gd name="T24" fmla="*/ 79 w 176"/>
              <a:gd name="T25" fmla="*/ 103 h 176"/>
              <a:gd name="T26" fmla="*/ 80 w 176"/>
              <a:gd name="T27" fmla="*/ 100 h 176"/>
              <a:gd name="T28" fmla="*/ 76 w 176"/>
              <a:gd name="T29" fmla="*/ 96 h 176"/>
              <a:gd name="T30" fmla="*/ 172 w 176"/>
              <a:gd name="T31" fmla="*/ 0 h 176"/>
              <a:gd name="T32" fmla="*/ 116 w 176"/>
              <a:gd name="T33" fmla="*/ 0 h 176"/>
              <a:gd name="T34" fmla="*/ 112 w 176"/>
              <a:gd name="T35" fmla="*/ 4 h 176"/>
              <a:gd name="T36" fmla="*/ 116 w 176"/>
              <a:gd name="T37" fmla="*/ 8 h 176"/>
              <a:gd name="T38" fmla="*/ 162 w 176"/>
              <a:gd name="T39" fmla="*/ 8 h 176"/>
              <a:gd name="T40" fmla="*/ 97 w 176"/>
              <a:gd name="T41" fmla="*/ 73 h 176"/>
              <a:gd name="T42" fmla="*/ 96 w 176"/>
              <a:gd name="T43" fmla="*/ 76 h 176"/>
              <a:gd name="T44" fmla="*/ 100 w 176"/>
              <a:gd name="T45" fmla="*/ 80 h 176"/>
              <a:gd name="T46" fmla="*/ 103 w 176"/>
              <a:gd name="T47" fmla="*/ 79 h 176"/>
              <a:gd name="T48" fmla="*/ 168 w 176"/>
              <a:gd name="T49" fmla="*/ 14 h 176"/>
              <a:gd name="T50" fmla="*/ 168 w 176"/>
              <a:gd name="T51" fmla="*/ 60 h 176"/>
              <a:gd name="T52" fmla="*/ 172 w 176"/>
              <a:gd name="T53" fmla="*/ 64 h 176"/>
              <a:gd name="T54" fmla="*/ 176 w 176"/>
              <a:gd name="T55" fmla="*/ 60 h 176"/>
              <a:gd name="T56" fmla="*/ 176 w 176"/>
              <a:gd name="T57" fmla="*/ 4 h 176"/>
              <a:gd name="T58" fmla="*/ 172 w 176"/>
              <a:gd name="T5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76">
                <a:moveTo>
                  <a:pt x="76" y="96"/>
                </a:moveTo>
                <a:cubicBezTo>
                  <a:pt x="75" y="96"/>
                  <a:pt x="74" y="96"/>
                  <a:pt x="73" y="97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14"/>
                  <a:pt x="6" y="112"/>
                  <a:pt x="4" y="112"/>
                </a:cubicBezTo>
                <a:cubicBezTo>
                  <a:pt x="2" y="112"/>
                  <a:pt x="0" y="114"/>
                  <a:pt x="0" y="116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62" y="176"/>
                  <a:pt x="64" y="174"/>
                  <a:pt x="64" y="172"/>
                </a:cubicBezTo>
                <a:cubicBezTo>
                  <a:pt x="64" y="170"/>
                  <a:pt x="62" y="168"/>
                  <a:pt x="60" y="168"/>
                </a:cubicBezTo>
                <a:cubicBezTo>
                  <a:pt x="14" y="168"/>
                  <a:pt x="14" y="168"/>
                  <a:pt x="14" y="168"/>
                </a:cubicBezTo>
                <a:cubicBezTo>
                  <a:pt x="79" y="103"/>
                  <a:pt x="79" y="103"/>
                  <a:pt x="79" y="103"/>
                </a:cubicBezTo>
                <a:cubicBezTo>
                  <a:pt x="80" y="102"/>
                  <a:pt x="80" y="101"/>
                  <a:pt x="80" y="100"/>
                </a:cubicBezTo>
                <a:cubicBezTo>
                  <a:pt x="80" y="98"/>
                  <a:pt x="78" y="96"/>
                  <a:pt x="76" y="96"/>
                </a:cubicBezTo>
                <a:moveTo>
                  <a:pt x="172" y="0"/>
                </a:move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2"/>
                  <a:pt x="112" y="4"/>
                </a:cubicBezTo>
                <a:cubicBezTo>
                  <a:pt x="112" y="6"/>
                  <a:pt x="114" y="8"/>
                  <a:pt x="116" y="8"/>
                </a:cubicBezTo>
                <a:cubicBezTo>
                  <a:pt x="162" y="8"/>
                  <a:pt x="162" y="8"/>
                  <a:pt x="162" y="8"/>
                </a:cubicBezTo>
                <a:cubicBezTo>
                  <a:pt x="97" y="73"/>
                  <a:pt x="97" y="73"/>
                  <a:pt x="97" y="73"/>
                </a:cubicBezTo>
                <a:cubicBezTo>
                  <a:pt x="96" y="74"/>
                  <a:pt x="96" y="75"/>
                  <a:pt x="96" y="76"/>
                </a:cubicBezTo>
                <a:cubicBezTo>
                  <a:pt x="96" y="78"/>
                  <a:pt x="98" y="80"/>
                  <a:pt x="100" y="80"/>
                </a:cubicBezTo>
                <a:cubicBezTo>
                  <a:pt x="101" y="80"/>
                  <a:pt x="102" y="80"/>
                  <a:pt x="103" y="79"/>
                </a:cubicBezTo>
                <a:cubicBezTo>
                  <a:pt x="168" y="14"/>
                  <a:pt x="168" y="14"/>
                  <a:pt x="168" y="14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68" y="62"/>
                  <a:pt x="170" y="64"/>
                  <a:pt x="172" y="64"/>
                </a:cubicBezTo>
                <a:cubicBezTo>
                  <a:pt x="174" y="64"/>
                  <a:pt x="176" y="62"/>
                  <a:pt x="176" y="60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94"/>
          <p:cNvSpPr>
            <a:spLocks noEditPoints="1"/>
          </p:cNvSpPr>
          <p:nvPr/>
        </p:nvSpPr>
        <p:spPr bwMode="auto">
          <a:xfrm>
            <a:off x="2167979" y="3005061"/>
            <a:ext cx="334275" cy="334275"/>
          </a:xfrm>
          <a:custGeom>
            <a:avLst/>
            <a:gdLst>
              <a:gd name="T0" fmla="*/ 76 w 176"/>
              <a:gd name="T1" fmla="*/ 96 h 176"/>
              <a:gd name="T2" fmla="*/ 20 w 176"/>
              <a:gd name="T3" fmla="*/ 96 h 176"/>
              <a:gd name="T4" fmla="*/ 16 w 176"/>
              <a:gd name="T5" fmla="*/ 100 h 176"/>
              <a:gd name="T6" fmla="*/ 20 w 176"/>
              <a:gd name="T7" fmla="*/ 104 h 176"/>
              <a:gd name="T8" fmla="*/ 66 w 176"/>
              <a:gd name="T9" fmla="*/ 104 h 176"/>
              <a:gd name="T10" fmla="*/ 1 w 176"/>
              <a:gd name="T11" fmla="*/ 169 h 176"/>
              <a:gd name="T12" fmla="*/ 0 w 176"/>
              <a:gd name="T13" fmla="*/ 172 h 176"/>
              <a:gd name="T14" fmla="*/ 4 w 176"/>
              <a:gd name="T15" fmla="*/ 176 h 176"/>
              <a:gd name="T16" fmla="*/ 7 w 176"/>
              <a:gd name="T17" fmla="*/ 175 h 176"/>
              <a:gd name="T18" fmla="*/ 72 w 176"/>
              <a:gd name="T19" fmla="*/ 110 h 176"/>
              <a:gd name="T20" fmla="*/ 72 w 176"/>
              <a:gd name="T21" fmla="*/ 156 h 176"/>
              <a:gd name="T22" fmla="*/ 76 w 176"/>
              <a:gd name="T23" fmla="*/ 160 h 176"/>
              <a:gd name="T24" fmla="*/ 80 w 176"/>
              <a:gd name="T25" fmla="*/ 156 h 176"/>
              <a:gd name="T26" fmla="*/ 80 w 176"/>
              <a:gd name="T27" fmla="*/ 100 h 176"/>
              <a:gd name="T28" fmla="*/ 76 w 176"/>
              <a:gd name="T29" fmla="*/ 96 h 176"/>
              <a:gd name="T30" fmla="*/ 176 w 176"/>
              <a:gd name="T31" fmla="*/ 4 h 176"/>
              <a:gd name="T32" fmla="*/ 172 w 176"/>
              <a:gd name="T33" fmla="*/ 0 h 176"/>
              <a:gd name="T34" fmla="*/ 169 w 176"/>
              <a:gd name="T35" fmla="*/ 1 h 176"/>
              <a:gd name="T36" fmla="*/ 104 w 176"/>
              <a:gd name="T37" fmla="*/ 66 h 176"/>
              <a:gd name="T38" fmla="*/ 104 w 176"/>
              <a:gd name="T39" fmla="*/ 20 h 176"/>
              <a:gd name="T40" fmla="*/ 100 w 176"/>
              <a:gd name="T41" fmla="*/ 16 h 176"/>
              <a:gd name="T42" fmla="*/ 96 w 176"/>
              <a:gd name="T43" fmla="*/ 20 h 176"/>
              <a:gd name="T44" fmla="*/ 96 w 176"/>
              <a:gd name="T45" fmla="*/ 76 h 176"/>
              <a:gd name="T46" fmla="*/ 100 w 176"/>
              <a:gd name="T47" fmla="*/ 80 h 176"/>
              <a:gd name="T48" fmla="*/ 156 w 176"/>
              <a:gd name="T49" fmla="*/ 80 h 176"/>
              <a:gd name="T50" fmla="*/ 160 w 176"/>
              <a:gd name="T51" fmla="*/ 76 h 176"/>
              <a:gd name="T52" fmla="*/ 156 w 176"/>
              <a:gd name="T53" fmla="*/ 72 h 176"/>
              <a:gd name="T54" fmla="*/ 110 w 176"/>
              <a:gd name="T55" fmla="*/ 72 h 176"/>
              <a:gd name="T56" fmla="*/ 175 w 176"/>
              <a:gd name="T57" fmla="*/ 7 h 176"/>
              <a:gd name="T58" fmla="*/ 176 w 176"/>
              <a:gd name="T59" fmla="*/ 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6" h="176">
                <a:moveTo>
                  <a:pt x="76" y="96"/>
                </a:moveTo>
                <a:cubicBezTo>
                  <a:pt x="20" y="96"/>
                  <a:pt x="20" y="96"/>
                  <a:pt x="20" y="96"/>
                </a:cubicBezTo>
                <a:cubicBezTo>
                  <a:pt x="18" y="96"/>
                  <a:pt x="16" y="98"/>
                  <a:pt x="16" y="100"/>
                </a:cubicBezTo>
                <a:cubicBezTo>
                  <a:pt x="16" y="102"/>
                  <a:pt x="18" y="104"/>
                  <a:pt x="20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1" y="169"/>
                  <a:pt x="1" y="169"/>
                  <a:pt x="1" y="169"/>
                </a:cubicBezTo>
                <a:cubicBezTo>
                  <a:pt x="0" y="170"/>
                  <a:pt x="0" y="171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5" y="176"/>
                  <a:pt x="6" y="176"/>
                  <a:pt x="7" y="175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8"/>
                  <a:pt x="74" y="160"/>
                  <a:pt x="76" y="160"/>
                </a:cubicBezTo>
                <a:cubicBezTo>
                  <a:pt x="78" y="160"/>
                  <a:pt x="80" y="158"/>
                  <a:pt x="80" y="156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98"/>
                  <a:pt x="78" y="96"/>
                  <a:pt x="76" y="96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0" y="0"/>
                  <a:pt x="169" y="1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4" y="18"/>
                  <a:pt x="102" y="16"/>
                  <a:pt x="100" y="16"/>
                </a:cubicBezTo>
                <a:cubicBezTo>
                  <a:pt x="98" y="16"/>
                  <a:pt x="96" y="18"/>
                  <a:pt x="96" y="20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8"/>
                  <a:pt x="98" y="80"/>
                  <a:pt x="100" y="80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8" y="80"/>
                  <a:pt x="160" y="78"/>
                  <a:pt x="160" y="76"/>
                </a:cubicBezTo>
                <a:cubicBezTo>
                  <a:pt x="160" y="74"/>
                  <a:pt x="158" y="72"/>
                  <a:pt x="156" y="72"/>
                </a:cubicBezTo>
                <a:cubicBezTo>
                  <a:pt x="110" y="72"/>
                  <a:pt x="110" y="72"/>
                  <a:pt x="110" y="72"/>
                </a:cubicBezTo>
                <a:cubicBezTo>
                  <a:pt x="175" y="7"/>
                  <a:pt x="175" y="7"/>
                  <a:pt x="175" y="7"/>
                </a:cubicBezTo>
                <a:cubicBezTo>
                  <a:pt x="176" y="6"/>
                  <a:pt x="176" y="5"/>
                  <a:pt x="176" y="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395"/>
          <p:cNvSpPr>
            <a:spLocks noEditPoints="1"/>
          </p:cNvSpPr>
          <p:nvPr/>
        </p:nvSpPr>
        <p:spPr bwMode="auto">
          <a:xfrm>
            <a:off x="2807321" y="3005061"/>
            <a:ext cx="334275" cy="334275"/>
          </a:xfrm>
          <a:custGeom>
            <a:avLst/>
            <a:gdLst>
              <a:gd name="T0" fmla="*/ 140 w 176"/>
              <a:gd name="T1" fmla="*/ 56 h 176"/>
              <a:gd name="T2" fmla="*/ 136 w 176"/>
              <a:gd name="T3" fmla="*/ 60 h 176"/>
              <a:gd name="T4" fmla="*/ 136 w 176"/>
              <a:gd name="T5" fmla="*/ 168 h 176"/>
              <a:gd name="T6" fmla="*/ 8 w 176"/>
              <a:gd name="T7" fmla="*/ 168 h 176"/>
              <a:gd name="T8" fmla="*/ 8 w 176"/>
              <a:gd name="T9" fmla="*/ 40 h 176"/>
              <a:gd name="T10" fmla="*/ 116 w 176"/>
              <a:gd name="T11" fmla="*/ 40 h 176"/>
              <a:gd name="T12" fmla="*/ 120 w 176"/>
              <a:gd name="T13" fmla="*/ 36 h 176"/>
              <a:gd name="T14" fmla="*/ 116 w 176"/>
              <a:gd name="T15" fmla="*/ 32 h 176"/>
              <a:gd name="T16" fmla="*/ 4 w 176"/>
              <a:gd name="T17" fmla="*/ 32 h 176"/>
              <a:gd name="T18" fmla="*/ 0 w 176"/>
              <a:gd name="T19" fmla="*/ 36 h 176"/>
              <a:gd name="T20" fmla="*/ 0 w 176"/>
              <a:gd name="T21" fmla="*/ 172 h 176"/>
              <a:gd name="T22" fmla="*/ 4 w 176"/>
              <a:gd name="T23" fmla="*/ 176 h 176"/>
              <a:gd name="T24" fmla="*/ 140 w 176"/>
              <a:gd name="T25" fmla="*/ 176 h 176"/>
              <a:gd name="T26" fmla="*/ 144 w 176"/>
              <a:gd name="T27" fmla="*/ 172 h 176"/>
              <a:gd name="T28" fmla="*/ 144 w 176"/>
              <a:gd name="T29" fmla="*/ 60 h 176"/>
              <a:gd name="T30" fmla="*/ 140 w 176"/>
              <a:gd name="T31" fmla="*/ 56 h 176"/>
              <a:gd name="T32" fmla="*/ 172 w 176"/>
              <a:gd name="T33" fmla="*/ 0 h 176"/>
              <a:gd name="T34" fmla="*/ 132 w 176"/>
              <a:gd name="T35" fmla="*/ 0 h 176"/>
              <a:gd name="T36" fmla="*/ 128 w 176"/>
              <a:gd name="T37" fmla="*/ 4 h 176"/>
              <a:gd name="T38" fmla="*/ 132 w 176"/>
              <a:gd name="T39" fmla="*/ 8 h 176"/>
              <a:gd name="T40" fmla="*/ 162 w 176"/>
              <a:gd name="T41" fmla="*/ 8 h 176"/>
              <a:gd name="T42" fmla="*/ 49 w 176"/>
              <a:gd name="T43" fmla="*/ 121 h 176"/>
              <a:gd name="T44" fmla="*/ 48 w 176"/>
              <a:gd name="T45" fmla="*/ 124 h 176"/>
              <a:gd name="T46" fmla="*/ 52 w 176"/>
              <a:gd name="T47" fmla="*/ 128 h 176"/>
              <a:gd name="T48" fmla="*/ 55 w 176"/>
              <a:gd name="T49" fmla="*/ 127 h 176"/>
              <a:gd name="T50" fmla="*/ 168 w 176"/>
              <a:gd name="T51" fmla="*/ 14 h 176"/>
              <a:gd name="T52" fmla="*/ 168 w 176"/>
              <a:gd name="T53" fmla="*/ 44 h 176"/>
              <a:gd name="T54" fmla="*/ 172 w 176"/>
              <a:gd name="T55" fmla="*/ 48 h 176"/>
              <a:gd name="T56" fmla="*/ 176 w 176"/>
              <a:gd name="T57" fmla="*/ 44 h 176"/>
              <a:gd name="T58" fmla="*/ 176 w 176"/>
              <a:gd name="T59" fmla="*/ 4 h 176"/>
              <a:gd name="T60" fmla="*/ 172 w 176"/>
              <a:gd name="T6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" h="176">
                <a:moveTo>
                  <a:pt x="140" y="56"/>
                </a:moveTo>
                <a:cubicBezTo>
                  <a:pt x="138" y="56"/>
                  <a:pt x="136" y="58"/>
                  <a:pt x="136" y="60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40"/>
                  <a:pt x="8" y="40"/>
                  <a:pt x="8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8" y="40"/>
                  <a:pt x="120" y="38"/>
                  <a:pt x="120" y="36"/>
                </a:cubicBezTo>
                <a:cubicBezTo>
                  <a:pt x="120" y="34"/>
                  <a:pt x="118" y="32"/>
                  <a:pt x="116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42" y="176"/>
                  <a:pt x="144" y="174"/>
                  <a:pt x="144" y="172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44" y="58"/>
                  <a:pt x="142" y="56"/>
                  <a:pt x="140" y="56"/>
                </a:cubicBezTo>
                <a:moveTo>
                  <a:pt x="172" y="0"/>
                </a:moveTo>
                <a:cubicBezTo>
                  <a:pt x="132" y="0"/>
                  <a:pt x="132" y="0"/>
                  <a:pt x="132" y="0"/>
                </a:cubicBezTo>
                <a:cubicBezTo>
                  <a:pt x="130" y="0"/>
                  <a:pt x="128" y="2"/>
                  <a:pt x="128" y="4"/>
                </a:cubicBezTo>
                <a:cubicBezTo>
                  <a:pt x="128" y="6"/>
                  <a:pt x="130" y="8"/>
                  <a:pt x="132" y="8"/>
                </a:cubicBezTo>
                <a:cubicBezTo>
                  <a:pt x="162" y="8"/>
                  <a:pt x="162" y="8"/>
                  <a:pt x="162" y="8"/>
                </a:cubicBezTo>
                <a:cubicBezTo>
                  <a:pt x="49" y="121"/>
                  <a:pt x="49" y="121"/>
                  <a:pt x="49" y="121"/>
                </a:cubicBezTo>
                <a:cubicBezTo>
                  <a:pt x="48" y="122"/>
                  <a:pt x="48" y="123"/>
                  <a:pt x="48" y="124"/>
                </a:cubicBezTo>
                <a:cubicBezTo>
                  <a:pt x="48" y="126"/>
                  <a:pt x="50" y="128"/>
                  <a:pt x="52" y="128"/>
                </a:cubicBezTo>
                <a:cubicBezTo>
                  <a:pt x="53" y="128"/>
                  <a:pt x="54" y="128"/>
                  <a:pt x="55" y="127"/>
                </a:cubicBezTo>
                <a:cubicBezTo>
                  <a:pt x="168" y="14"/>
                  <a:pt x="168" y="14"/>
                  <a:pt x="168" y="1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46"/>
                  <a:pt x="170" y="48"/>
                  <a:pt x="172" y="48"/>
                </a:cubicBezTo>
                <a:cubicBezTo>
                  <a:pt x="174" y="48"/>
                  <a:pt x="176" y="46"/>
                  <a:pt x="176" y="4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2"/>
                  <a:pt x="174" y="0"/>
                  <a:pt x="17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96"/>
          <p:cNvSpPr>
            <a:spLocks noEditPoints="1"/>
          </p:cNvSpPr>
          <p:nvPr/>
        </p:nvSpPr>
        <p:spPr bwMode="auto">
          <a:xfrm>
            <a:off x="3446662" y="3005061"/>
            <a:ext cx="334275" cy="334275"/>
          </a:xfrm>
          <a:custGeom>
            <a:avLst/>
            <a:gdLst>
              <a:gd name="T0" fmla="*/ 172 w 176"/>
              <a:gd name="T1" fmla="*/ 120 h 176"/>
              <a:gd name="T2" fmla="*/ 152 w 176"/>
              <a:gd name="T3" fmla="*/ 120 h 176"/>
              <a:gd name="T4" fmla="*/ 4 w 176"/>
              <a:gd name="T5" fmla="*/ 0 h 176"/>
              <a:gd name="T6" fmla="*/ 0 w 176"/>
              <a:gd name="T7" fmla="*/ 4 h 176"/>
              <a:gd name="T8" fmla="*/ 4 w 176"/>
              <a:gd name="T9" fmla="*/ 8 h 176"/>
              <a:gd name="T10" fmla="*/ 91 w 176"/>
              <a:gd name="T11" fmla="*/ 67 h 176"/>
              <a:gd name="T12" fmla="*/ 104 w 176"/>
              <a:gd name="T13" fmla="*/ 120 h 176"/>
              <a:gd name="T14" fmla="*/ 84 w 176"/>
              <a:gd name="T15" fmla="*/ 120 h 176"/>
              <a:gd name="T16" fmla="*/ 80 w 176"/>
              <a:gd name="T17" fmla="*/ 124 h 176"/>
              <a:gd name="T18" fmla="*/ 81 w 176"/>
              <a:gd name="T19" fmla="*/ 127 h 176"/>
              <a:gd name="T20" fmla="*/ 125 w 176"/>
              <a:gd name="T21" fmla="*/ 175 h 176"/>
              <a:gd name="T22" fmla="*/ 128 w 176"/>
              <a:gd name="T23" fmla="*/ 176 h 176"/>
              <a:gd name="T24" fmla="*/ 131 w 176"/>
              <a:gd name="T25" fmla="*/ 175 h 176"/>
              <a:gd name="T26" fmla="*/ 175 w 176"/>
              <a:gd name="T27" fmla="*/ 127 h 176"/>
              <a:gd name="T28" fmla="*/ 176 w 176"/>
              <a:gd name="T29" fmla="*/ 124 h 176"/>
              <a:gd name="T30" fmla="*/ 172 w 176"/>
              <a:gd name="T31" fmla="*/ 120 h 176"/>
              <a:gd name="T32" fmla="*/ 128 w 176"/>
              <a:gd name="T33" fmla="*/ 166 h 176"/>
              <a:gd name="T34" fmla="*/ 93 w 176"/>
              <a:gd name="T35" fmla="*/ 128 h 176"/>
              <a:gd name="T36" fmla="*/ 108 w 176"/>
              <a:gd name="T37" fmla="*/ 128 h 176"/>
              <a:gd name="T38" fmla="*/ 112 w 176"/>
              <a:gd name="T39" fmla="*/ 124 h 176"/>
              <a:gd name="T40" fmla="*/ 112 w 176"/>
              <a:gd name="T41" fmla="*/ 120 h 176"/>
              <a:gd name="T42" fmla="*/ 61 w 176"/>
              <a:gd name="T43" fmla="*/ 16 h 176"/>
              <a:gd name="T44" fmla="*/ 144 w 176"/>
              <a:gd name="T45" fmla="*/ 120 h 176"/>
              <a:gd name="T46" fmla="*/ 144 w 176"/>
              <a:gd name="T47" fmla="*/ 124 h 176"/>
              <a:gd name="T48" fmla="*/ 148 w 176"/>
              <a:gd name="T49" fmla="*/ 128 h 176"/>
              <a:gd name="T50" fmla="*/ 163 w 176"/>
              <a:gd name="T51" fmla="*/ 128 h 176"/>
              <a:gd name="T52" fmla="*/ 128 w 176"/>
              <a:gd name="T53" fmla="*/ 1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72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0" y="99"/>
                  <a:pt x="13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45" y="8"/>
                  <a:pt x="75" y="28"/>
                  <a:pt x="91" y="67"/>
                </a:cubicBezTo>
                <a:cubicBezTo>
                  <a:pt x="101" y="90"/>
                  <a:pt x="103" y="111"/>
                  <a:pt x="104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2" y="120"/>
                  <a:pt x="80" y="122"/>
                  <a:pt x="80" y="124"/>
                </a:cubicBezTo>
                <a:cubicBezTo>
                  <a:pt x="80" y="125"/>
                  <a:pt x="80" y="126"/>
                  <a:pt x="81" y="127"/>
                </a:cubicBezTo>
                <a:cubicBezTo>
                  <a:pt x="125" y="175"/>
                  <a:pt x="125" y="175"/>
                  <a:pt x="125" y="175"/>
                </a:cubicBezTo>
                <a:cubicBezTo>
                  <a:pt x="126" y="176"/>
                  <a:pt x="127" y="176"/>
                  <a:pt x="128" y="176"/>
                </a:cubicBezTo>
                <a:cubicBezTo>
                  <a:pt x="129" y="176"/>
                  <a:pt x="130" y="176"/>
                  <a:pt x="131" y="175"/>
                </a:cubicBezTo>
                <a:cubicBezTo>
                  <a:pt x="175" y="127"/>
                  <a:pt x="175" y="127"/>
                  <a:pt x="175" y="127"/>
                </a:cubicBezTo>
                <a:cubicBezTo>
                  <a:pt x="176" y="126"/>
                  <a:pt x="176" y="125"/>
                  <a:pt x="176" y="124"/>
                </a:cubicBezTo>
                <a:cubicBezTo>
                  <a:pt x="176" y="122"/>
                  <a:pt x="174" y="120"/>
                  <a:pt x="172" y="120"/>
                </a:cubicBezTo>
                <a:moveTo>
                  <a:pt x="128" y="166"/>
                </a:moveTo>
                <a:cubicBezTo>
                  <a:pt x="93" y="128"/>
                  <a:pt x="93" y="128"/>
                  <a:pt x="93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1" y="104"/>
                  <a:pt x="105" y="46"/>
                  <a:pt x="61" y="16"/>
                </a:cubicBezTo>
                <a:cubicBezTo>
                  <a:pt x="134" y="39"/>
                  <a:pt x="143" y="103"/>
                  <a:pt x="144" y="120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6"/>
                  <a:pt x="146" y="128"/>
                  <a:pt x="148" y="128"/>
                </a:cubicBezTo>
                <a:cubicBezTo>
                  <a:pt x="163" y="128"/>
                  <a:pt x="163" y="128"/>
                  <a:pt x="163" y="128"/>
                </a:cubicBezTo>
                <a:lnTo>
                  <a:pt x="128" y="1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97"/>
          <p:cNvSpPr>
            <a:spLocks noEditPoints="1"/>
          </p:cNvSpPr>
          <p:nvPr/>
        </p:nvSpPr>
        <p:spPr bwMode="auto">
          <a:xfrm>
            <a:off x="4086003" y="3005061"/>
            <a:ext cx="334275" cy="334275"/>
          </a:xfrm>
          <a:custGeom>
            <a:avLst/>
            <a:gdLst>
              <a:gd name="T0" fmla="*/ 175 w 176"/>
              <a:gd name="T1" fmla="*/ 49 h 176"/>
              <a:gd name="T2" fmla="*/ 131 w 176"/>
              <a:gd name="T3" fmla="*/ 1 h 176"/>
              <a:gd name="T4" fmla="*/ 128 w 176"/>
              <a:gd name="T5" fmla="*/ 0 h 176"/>
              <a:gd name="T6" fmla="*/ 125 w 176"/>
              <a:gd name="T7" fmla="*/ 1 h 176"/>
              <a:gd name="T8" fmla="*/ 81 w 176"/>
              <a:gd name="T9" fmla="*/ 49 h 176"/>
              <a:gd name="T10" fmla="*/ 80 w 176"/>
              <a:gd name="T11" fmla="*/ 52 h 176"/>
              <a:gd name="T12" fmla="*/ 84 w 176"/>
              <a:gd name="T13" fmla="*/ 56 h 176"/>
              <a:gd name="T14" fmla="*/ 104 w 176"/>
              <a:gd name="T15" fmla="*/ 56 h 176"/>
              <a:gd name="T16" fmla="*/ 91 w 176"/>
              <a:gd name="T17" fmla="*/ 109 h 176"/>
              <a:gd name="T18" fmla="*/ 4 w 176"/>
              <a:gd name="T19" fmla="*/ 168 h 176"/>
              <a:gd name="T20" fmla="*/ 0 w 176"/>
              <a:gd name="T21" fmla="*/ 172 h 176"/>
              <a:gd name="T22" fmla="*/ 4 w 176"/>
              <a:gd name="T23" fmla="*/ 176 h 176"/>
              <a:gd name="T24" fmla="*/ 152 w 176"/>
              <a:gd name="T25" fmla="*/ 56 h 176"/>
              <a:gd name="T26" fmla="*/ 172 w 176"/>
              <a:gd name="T27" fmla="*/ 56 h 176"/>
              <a:gd name="T28" fmla="*/ 176 w 176"/>
              <a:gd name="T29" fmla="*/ 52 h 176"/>
              <a:gd name="T30" fmla="*/ 175 w 176"/>
              <a:gd name="T31" fmla="*/ 49 h 176"/>
              <a:gd name="T32" fmla="*/ 148 w 176"/>
              <a:gd name="T33" fmla="*/ 48 h 176"/>
              <a:gd name="T34" fmla="*/ 144 w 176"/>
              <a:gd name="T35" fmla="*/ 52 h 176"/>
              <a:gd name="T36" fmla="*/ 144 w 176"/>
              <a:gd name="T37" fmla="*/ 56 h 176"/>
              <a:gd name="T38" fmla="*/ 61 w 176"/>
              <a:gd name="T39" fmla="*/ 160 h 176"/>
              <a:gd name="T40" fmla="*/ 112 w 176"/>
              <a:gd name="T41" fmla="*/ 56 h 176"/>
              <a:gd name="T42" fmla="*/ 112 w 176"/>
              <a:gd name="T43" fmla="*/ 52 h 176"/>
              <a:gd name="T44" fmla="*/ 108 w 176"/>
              <a:gd name="T45" fmla="*/ 48 h 176"/>
              <a:gd name="T46" fmla="*/ 93 w 176"/>
              <a:gd name="T47" fmla="*/ 48 h 176"/>
              <a:gd name="T48" fmla="*/ 128 w 176"/>
              <a:gd name="T49" fmla="*/ 10 h 176"/>
              <a:gd name="T50" fmla="*/ 163 w 176"/>
              <a:gd name="T51" fmla="*/ 48 h 176"/>
              <a:gd name="T52" fmla="*/ 148 w 176"/>
              <a:gd name="T53" fmla="*/ 4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75" y="49"/>
                </a:moveTo>
                <a:cubicBezTo>
                  <a:pt x="131" y="1"/>
                  <a:pt x="131" y="1"/>
                  <a:pt x="131" y="1"/>
                </a:cubicBezTo>
                <a:cubicBezTo>
                  <a:pt x="130" y="0"/>
                  <a:pt x="129" y="0"/>
                  <a:pt x="128" y="0"/>
                </a:cubicBezTo>
                <a:cubicBezTo>
                  <a:pt x="127" y="0"/>
                  <a:pt x="126" y="0"/>
                  <a:pt x="125" y="1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80" y="51"/>
                  <a:pt x="80" y="52"/>
                </a:cubicBezTo>
                <a:cubicBezTo>
                  <a:pt x="80" y="54"/>
                  <a:pt x="82" y="56"/>
                  <a:pt x="84" y="5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3" y="64"/>
                  <a:pt x="101" y="86"/>
                  <a:pt x="91" y="109"/>
                </a:cubicBezTo>
                <a:cubicBezTo>
                  <a:pt x="75" y="148"/>
                  <a:pt x="45" y="168"/>
                  <a:pt x="4" y="168"/>
                </a:cubicBezTo>
                <a:cubicBezTo>
                  <a:pt x="2" y="168"/>
                  <a:pt x="0" y="170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135" y="176"/>
                  <a:pt x="150" y="77"/>
                  <a:pt x="152" y="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74" y="56"/>
                  <a:pt x="176" y="54"/>
                  <a:pt x="176" y="52"/>
                </a:cubicBezTo>
                <a:cubicBezTo>
                  <a:pt x="176" y="51"/>
                  <a:pt x="176" y="50"/>
                  <a:pt x="175" y="49"/>
                </a:cubicBezTo>
                <a:moveTo>
                  <a:pt x="148" y="48"/>
                </a:moveTo>
                <a:cubicBezTo>
                  <a:pt x="146" y="48"/>
                  <a:pt x="144" y="50"/>
                  <a:pt x="144" y="5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3" y="73"/>
                  <a:pt x="134" y="137"/>
                  <a:pt x="61" y="160"/>
                </a:cubicBezTo>
                <a:cubicBezTo>
                  <a:pt x="105" y="130"/>
                  <a:pt x="111" y="72"/>
                  <a:pt x="112" y="56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0"/>
                  <a:pt x="110" y="48"/>
                  <a:pt x="108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63" y="48"/>
                  <a:pt x="163" y="48"/>
                  <a:pt x="163" y="48"/>
                </a:cubicBezTo>
                <a:lnTo>
                  <a:pt x="148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8"/>
          <p:cNvSpPr>
            <a:spLocks noEditPoints="1"/>
          </p:cNvSpPr>
          <p:nvPr/>
        </p:nvSpPr>
        <p:spPr bwMode="auto">
          <a:xfrm>
            <a:off x="4723722" y="3005061"/>
            <a:ext cx="335898" cy="334275"/>
          </a:xfrm>
          <a:custGeom>
            <a:avLst/>
            <a:gdLst>
              <a:gd name="T0" fmla="*/ 56 w 176"/>
              <a:gd name="T1" fmla="*/ 24 h 176"/>
              <a:gd name="T2" fmla="*/ 56 w 176"/>
              <a:gd name="T3" fmla="*/ 4 h 176"/>
              <a:gd name="T4" fmla="*/ 52 w 176"/>
              <a:gd name="T5" fmla="*/ 0 h 176"/>
              <a:gd name="T6" fmla="*/ 49 w 176"/>
              <a:gd name="T7" fmla="*/ 1 h 176"/>
              <a:gd name="T8" fmla="*/ 1 w 176"/>
              <a:gd name="T9" fmla="*/ 45 h 176"/>
              <a:gd name="T10" fmla="*/ 0 w 176"/>
              <a:gd name="T11" fmla="*/ 48 h 176"/>
              <a:gd name="T12" fmla="*/ 1 w 176"/>
              <a:gd name="T13" fmla="*/ 51 h 176"/>
              <a:gd name="T14" fmla="*/ 49 w 176"/>
              <a:gd name="T15" fmla="*/ 95 h 176"/>
              <a:gd name="T16" fmla="*/ 52 w 176"/>
              <a:gd name="T17" fmla="*/ 96 h 176"/>
              <a:gd name="T18" fmla="*/ 56 w 176"/>
              <a:gd name="T19" fmla="*/ 92 h 176"/>
              <a:gd name="T20" fmla="*/ 56 w 176"/>
              <a:gd name="T21" fmla="*/ 72 h 176"/>
              <a:gd name="T22" fmla="*/ 109 w 176"/>
              <a:gd name="T23" fmla="*/ 85 h 176"/>
              <a:gd name="T24" fmla="*/ 168 w 176"/>
              <a:gd name="T25" fmla="*/ 172 h 176"/>
              <a:gd name="T26" fmla="*/ 172 w 176"/>
              <a:gd name="T27" fmla="*/ 176 h 176"/>
              <a:gd name="T28" fmla="*/ 176 w 176"/>
              <a:gd name="T29" fmla="*/ 172 h 176"/>
              <a:gd name="T30" fmla="*/ 56 w 176"/>
              <a:gd name="T31" fmla="*/ 24 h 176"/>
              <a:gd name="T32" fmla="*/ 56 w 176"/>
              <a:gd name="T33" fmla="*/ 64 h 176"/>
              <a:gd name="T34" fmla="*/ 52 w 176"/>
              <a:gd name="T35" fmla="*/ 64 h 176"/>
              <a:gd name="T36" fmla="*/ 48 w 176"/>
              <a:gd name="T37" fmla="*/ 68 h 176"/>
              <a:gd name="T38" fmla="*/ 48 w 176"/>
              <a:gd name="T39" fmla="*/ 83 h 176"/>
              <a:gd name="T40" fmla="*/ 10 w 176"/>
              <a:gd name="T41" fmla="*/ 48 h 176"/>
              <a:gd name="T42" fmla="*/ 48 w 176"/>
              <a:gd name="T43" fmla="*/ 13 h 176"/>
              <a:gd name="T44" fmla="*/ 48 w 176"/>
              <a:gd name="T45" fmla="*/ 28 h 176"/>
              <a:gd name="T46" fmla="*/ 52 w 176"/>
              <a:gd name="T47" fmla="*/ 32 h 176"/>
              <a:gd name="T48" fmla="*/ 56 w 176"/>
              <a:gd name="T49" fmla="*/ 32 h 176"/>
              <a:gd name="T50" fmla="*/ 160 w 176"/>
              <a:gd name="T51" fmla="*/ 115 h 176"/>
              <a:gd name="T52" fmla="*/ 56 w 176"/>
              <a:gd name="T53" fmla="*/ 6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56" y="24"/>
                </a:move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ubicBezTo>
                  <a:pt x="51" y="0"/>
                  <a:pt x="50" y="0"/>
                  <a:pt x="49" y="1"/>
                </a:cubicBezTo>
                <a:cubicBezTo>
                  <a:pt x="1" y="45"/>
                  <a:pt x="1" y="45"/>
                  <a:pt x="1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49"/>
                  <a:pt x="0" y="50"/>
                  <a:pt x="1" y="51"/>
                </a:cubicBezTo>
                <a:cubicBezTo>
                  <a:pt x="49" y="95"/>
                  <a:pt x="49" y="95"/>
                  <a:pt x="49" y="95"/>
                </a:cubicBezTo>
                <a:cubicBezTo>
                  <a:pt x="50" y="96"/>
                  <a:pt x="51" y="96"/>
                  <a:pt x="52" y="96"/>
                </a:cubicBezTo>
                <a:cubicBezTo>
                  <a:pt x="54" y="96"/>
                  <a:pt x="56" y="94"/>
                  <a:pt x="56" y="92"/>
                </a:cubicBezTo>
                <a:cubicBezTo>
                  <a:pt x="56" y="72"/>
                  <a:pt x="56" y="72"/>
                  <a:pt x="56" y="72"/>
                </a:cubicBezTo>
                <a:cubicBezTo>
                  <a:pt x="65" y="73"/>
                  <a:pt x="86" y="75"/>
                  <a:pt x="109" y="85"/>
                </a:cubicBezTo>
                <a:cubicBezTo>
                  <a:pt x="148" y="101"/>
                  <a:pt x="168" y="131"/>
                  <a:pt x="168" y="172"/>
                </a:cubicBezTo>
                <a:cubicBezTo>
                  <a:pt x="168" y="174"/>
                  <a:pt x="170" y="176"/>
                  <a:pt x="172" y="176"/>
                </a:cubicBezTo>
                <a:cubicBezTo>
                  <a:pt x="174" y="176"/>
                  <a:pt x="176" y="174"/>
                  <a:pt x="176" y="172"/>
                </a:cubicBezTo>
                <a:cubicBezTo>
                  <a:pt x="176" y="41"/>
                  <a:pt x="77" y="26"/>
                  <a:pt x="56" y="24"/>
                </a:cubicBezTo>
                <a:moveTo>
                  <a:pt x="56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0" y="64"/>
                  <a:pt x="48" y="66"/>
                  <a:pt x="48" y="68"/>
                </a:cubicBezTo>
                <a:cubicBezTo>
                  <a:pt x="48" y="83"/>
                  <a:pt x="48" y="83"/>
                  <a:pt x="48" y="83"/>
                </a:cubicBezTo>
                <a:cubicBezTo>
                  <a:pt x="10" y="48"/>
                  <a:pt x="10" y="48"/>
                  <a:pt x="10" y="48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30"/>
                  <a:pt x="50" y="32"/>
                  <a:pt x="52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73" y="33"/>
                  <a:pt x="137" y="42"/>
                  <a:pt x="160" y="115"/>
                </a:cubicBezTo>
                <a:cubicBezTo>
                  <a:pt x="130" y="71"/>
                  <a:pt x="72" y="65"/>
                  <a:pt x="56" y="6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99"/>
          <p:cNvSpPr>
            <a:spLocks noEditPoints="1"/>
          </p:cNvSpPr>
          <p:nvPr/>
        </p:nvSpPr>
        <p:spPr bwMode="auto">
          <a:xfrm>
            <a:off x="5363063" y="3005061"/>
            <a:ext cx="335898" cy="334275"/>
          </a:xfrm>
          <a:custGeom>
            <a:avLst/>
            <a:gdLst>
              <a:gd name="T0" fmla="*/ 175 w 176"/>
              <a:gd name="T1" fmla="*/ 45 h 176"/>
              <a:gd name="T2" fmla="*/ 127 w 176"/>
              <a:gd name="T3" fmla="*/ 1 h 176"/>
              <a:gd name="T4" fmla="*/ 124 w 176"/>
              <a:gd name="T5" fmla="*/ 0 h 176"/>
              <a:gd name="T6" fmla="*/ 120 w 176"/>
              <a:gd name="T7" fmla="*/ 4 h 176"/>
              <a:gd name="T8" fmla="*/ 120 w 176"/>
              <a:gd name="T9" fmla="*/ 24 h 176"/>
              <a:gd name="T10" fmla="*/ 0 w 176"/>
              <a:gd name="T11" fmla="*/ 172 h 176"/>
              <a:gd name="T12" fmla="*/ 4 w 176"/>
              <a:gd name="T13" fmla="*/ 176 h 176"/>
              <a:gd name="T14" fmla="*/ 8 w 176"/>
              <a:gd name="T15" fmla="*/ 172 h 176"/>
              <a:gd name="T16" fmla="*/ 67 w 176"/>
              <a:gd name="T17" fmla="*/ 85 h 176"/>
              <a:gd name="T18" fmla="*/ 120 w 176"/>
              <a:gd name="T19" fmla="*/ 72 h 176"/>
              <a:gd name="T20" fmla="*/ 120 w 176"/>
              <a:gd name="T21" fmla="*/ 92 h 176"/>
              <a:gd name="T22" fmla="*/ 124 w 176"/>
              <a:gd name="T23" fmla="*/ 96 h 176"/>
              <a:gd name="T24" fmla="*/ 127 w 176"/>
              <a:gd name="T25" fmla="*/ 95 h 176"/>
              <a:gd name="T26" fmla="*/ 175 w 176"/>
              <a:gd name="T27" fmla="*/ 51 h 176"/>
              <a:gd name="T28" fmla="*/ 176 w 176"/>
              <a:gd name="T29" fmla="*/ 48 h 176"/>
              <a:gd name="T30" fmla="*/ 175 w 176"/>
              <a:gd name="T31" fmla="*/ 45 h 176"/>
              <a:gd name="T32" fmla="*/ 128 w 176"/>
              <a:gd name="T33" fmla="*/ 83 h 176"/>
              <a:gd name="T34" fmla="*/ 128 w 176"/>
              <a:gd name="T35" fmla="*/ 68 h 176"/>
              <a:gd name="T36" fmla="*/ 124 w 176"/>
              <a:gd name="T37" fmla="*/ 64 h 176"/>
              <a:gd name="T38" fmla="*/ 120 w 176"/>
              <a:gd name="T39" fmla="*/ 64 h 176"/>
              <a:gd name="T40" fmla="*/ 16 w 176"/>
              <a:gd name="T41" fmla="*/ 115 h 176"/>
              <a:gd name="T42" fmla="*/ 120 w 176"/>
              <a:gd name="T43" fmla="*/ 32 h 176"/>
              <a:gd name="T44" fmla="*/ 124 w 176"/>
              <a:gd name="T45" fmla="*/ 32 h 176"/>
              <a:gd name="T46" fmla="*/ 128 w 176"/>
              <a:gd name="T47" fmla="*/ 28 h 176"/>
              <a:gd name="T48" fmla="*/ 128 w 176"/>
              <a:gd name="T49" fmla="*/ 13 h 176"/>
              <a:gd name="T50" fmla="*/ 166 w 176"/>
              <a:gd name="T51" fmla="*/ 48 h 176"/>
              <a:gd name="T52" fmla="*/ 128 w 176"/>
              <a:gd name="T53" fmla="*/ 8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6" h="176">
                <a:moveTo>
                  <a:pt x="175" y="45"/>
                </a:moveTo>
                <a:cubicBezTo>
                  <a:pt x="127" y="1"/>
                  <a:pt x="127" y="1"/>
                  <a:pt x="127" y="1"/>
                </a:cubicBezTo>
                <a:cubicBezTo>
                  <a:pt x="126" y="0"/>
                  <a:pt x="125" y="0"/>
                  <a:pt x="124" y="0"/>
                </a:cubicBezTo>
                <a:cubicBezTo>
                  <a:pt x="122" y="0"/>
                  <a:pt x="120" y="2"/>
                  <a:pt x="120" y="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99" y="26"/>
                  <a:pt x="0" y="41"/>
                  <a:pt x="0" y="172"/>
                </a:cubicBezTo>
                <a:cubicBezTo>
                  <a:pt x="0" y="174"/>
                  <a:pt x="2" y="176"/>
                  <a:pt x="4" y="176"/>
                </a:cubicBezTo>
                <a:cubicBezTo>
                  <a:pt x="6" y="176"/>
                  <a:pt x="8" y="174"/>
                  <a:pt x="8" y="172"/>
                </a:cubicBezTo>
                <a:cubicBezTo>
                  <a:pt x="8" y="131"/>
                  <a:pt x="28" y="101"/>
                  <a:pt x="67" y="85"/>
                </a:cubicBezTo>
                <a:cubicBezTo>
                  <a:pt x="90" y="75"/>
                  <a:pt x="112" y="73"/>
                  <a:pt x="120" y="7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94"/>
                  <a:pt x="122" y="96"/>
                  <a:pt x="124" y="96"/>
                </a:cubicBezTo>
                <a:cubicBezTo>
                  <a:pt x="125" y="96"/>
                  <a:pt x="126" y="96"/>
                  <a:pt x="127" y="95"/>
                </a:cubicBezTo>
                <a:cubicBezTo>
                  <a:pt x="175" y="51"/>
                  <a:pt x="175" y="51"/>
                  <a:pt x="175" y="51"/>
                </a:cubicBezTo>
                <a:cubicBezTo>
                  <a:pt x="176" y="50"/>
                  <a:pt x="176" y="49"/>
                  <a:pt x="176" y="48"/>
                </a:cubicBezTo>
                <a:cubicBezTo>
                  <a:pt x="176" y="47"/>
                  <a:pt x="176" y="46"/>
                  <a:pt x="175" y="45"/>
                </a:cubicBezTo>
                <a:moveTo>
                  <a:pt x="128" y="83"/>
                </a:moveTo>
                <a:cubicBezTo>
                  <a:pt x="128" y="68"/>
                  <a:pt x="128" y="68"/>
                  <a:pt x="128" y="68"/>
                </a:cubicBezTo>
                <a:cubicBezTo>
                  <a:pt x="128" y="66"/>
                  <a:pt x="126" y="64"/>
                  <a:pt x="124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04" y="65"/>
                  <a:pt x="46" y="71"/>
                  <a:pt x="16" y="115"/>
                </a:cubicBezTo>
                <a:cubicBezTo>
                  <a:pt x="39" y="42"/>
                  <a:pt x="103" y="33"/>
                  <a:pt x="120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6" y="32"/>
                  <a:pt x="128" y="30"/>
                  <a:pt x="128" y="28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66" y="48"/>
                  <a:pt x="166" y="48"/>
                  <a:pt x="166" y="48"/>
                </a:cubicBezTo>
                <a:lnTo>
                  <a:pt x="128" y="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00"/>
          <p:cNvSpPr>
            <a:spLocks/>
          </p:cNvSpPr>
          <p:nvPr/>
        </p:nvSpPr>
        <p:spPr bwMode="auto">
          <a:xfrm>
            <a:off x="6002404" y="3066723"/>
            <a:ext cx="334275" cy="212573"/>
          </a:xfrm>
          <a:custGeom>
            <a:avLst/>
            <a:gdLst>
              <a:gd name="T0" fmla="*/ 130 w 176"/>
              <a:gd name="T1" fmla="*/ 8 h 112"/>
              <a:gd name="T2" fmla="*/ 84 w 176"/>
              <a:gd name="T3" fmla="*/ 54 h 112"/>
              <a:gd name="T4" fmla="*/ 84 w 176"/>
              <a:gd name="T5" fmla="*/ 58 h 112"/>
              <a:gd name="T6" fmla="*/ 46 w 176"/>
              <a:gd name="T7" fmla="*/ 96 h 112"/>
              <a:gd name="T8" fmla="*/ 8 w 176"/>
              <a:gd name="T9" fmla="*/ 58 h 112"/>
              <a:gd name="T10" fmla="*/ 8 w 176"/>
              <a:gd name="T11" fmla="*/ 54 h 112"/>
              <a:gd name="T12" fmla="*/ 46 w 176"/>
              <a:gd name="T13" fmla="*/ 16 h 112"/>
              <a:gd name="T14" fmla="*/ 68 w 176"/>
              <a:gd name="T15" fmla="*/ 24 h 112"/>
              <a:gd name="T16" fmla="*/ 52 w 176"/>
              <a:gd name="T17" fmla="*/ 24 h 112"/>
              <a:gd name="T18" fmla="*/ 48 w 176"/>
              <a:gd name="T19" fmla="*/ 28 h 112"/>
              <a:gd name="T20" fmla="*/ 52 w 176"/>
              <a:gd name="T21" fmla="*/ 32 h 112"/>
              <a:gd name="T22" fmla="*/ 76 w 176"/>
              <a:gd name="T23" fmla="*/ 32 h 112"/>
              <a:gd name="T24" fmla="*/ 80 w 176"/>
              <a:gd name="T25" fmla="*/ 28 h 112"/>
              <a:gd name="T26" fmla="*/ 80 w 176"/>
              <a:gd name="T27" fmla="*/ 4 h 112"/>
              <a:gd name="T28" fmla="*/ 76 w 176"/>
              <a:gd name="T29" fmla="*/ 0 h 112"/>
              <a:gd name="T30" fmla="*/ 72 w 176"/>
              <a:gd name="T31" fmla="*/ 4 h 112"/>
              <a:gd name="T32" fmla="*/ 72 w 176"/>
              <a:gd name="T33" fmla="*/ 17 h 112"/>
              <a:gd name="T34" fmla="*/ 46 w 176"/>
              <a:gd name="T35" fmla="*/ 8 h 112"/>
              <a:gd name="T36" fmla="*/ 0 w 176"/>
              <a:gd name="T37" fmla="*/ 54 h 112"/>
              <a:gd name="T38" fmla="*/ 0 w 176"/>
              <a:gd name="T39" fmla="*/ 58 h 112"/>
              <a:gd name="T40" fmla="*/ 46 w 176"/>
              <a:gd name="T41" fmla="*/ 104 h 112"/>
              <a:gd name="T42" fmla="*/ 92 w 176"/>
              <a:gd name="T43" fmla="*/ 58 h 112"/>
              <a:gd name="T44" fmla="*/ 92 w 176"/>
              <a:gd name="T45" fmla="*/ 54 h 112"/>
              <a:gd name="T46" fmla="*/ 130 w 176"/>
              <a:gd name="T47" fmla="*/ 16 h 112"/>
              <a:gd name="T48" fmla="*/ 168 w 176"/>
              <a:gd name="T49" fmla="*/ 54 h 112"/>
              <a:gd name="T50" fmla="*/ 168 w 176"/>
              <a:gd name="T51" fmla="*/ 58 h 112"/>
              <a:gd name="T52" fmla="*/ 130 w 176"/>
              <a:gd name="T53" fmla="*/ 96 h 112"/>
              <a:gd name="T54" fmla="*/ 108 w 176"/>
              <a:gd name="T55" fmla="*/ 88 h 112"/>
              <a:gd name="T56" fmla="*/ 124 w 176"/>
              <a:gd name="T57" fmla="*/ 88 h 112"/>
              <a:gd name="T58" fmla="*/ 128 w 176"/>
              <a:gd name="T59" fmla="*/ 84 h 112"/>
              <a:gd name="T60" fmla="*/ 124 w 176"/>
              <a:gd name="T61" fmla="*/ 80 h 112"/>
              <a:gd name="T62" fmla="*/ 100 w 176"/>
              <a:gd name="T63" fmla="*/ 80 h 112"/>
              <a:gd name="T64" fmla="*/ 96 w 176"/>
              <a:gd name="T65" fmla="*/ 84 h 112"/>
              <a:gd name="T66" fmla="*/ 96 w 176"/>
              <a:gd name="T67" fmla="*/ 108 h 112"/>
              <a:gd name="T68" fmla="*/ 100 w 176"/>
              <a:gd name="T69" fmla="*/ 112 h 112"/>
              <a:gd name="T70" fmla="*/ 104 w 176"/>
              <a:gd name="T71" fmla="*/ 108 h 112"/>
              <a:gd name="T72" fmla="*/ 104 w 176"/>
              <a:gd name="T73" fmla="*/ 95 h 112"/>
              <a:gd name="T74" fmla="*/ 130 w 176"/>
              <a:gd name="T75" fmla="*/ 104 h 112"/>
              <a:gd name="T76" fmla="*/ 176 w 176"/>
              <a:gd name="T77" fmla="*/ 58 h 112"/>
              <a:gd name="T78" fmla="*/ 176 w 176"/>
              <a:gd name="T79" fmla="*/ 54 h 112"/>
              <a:gd name="T80" fmla="*/ 130 w 176"/>
              <a:gd name="T81" fmla="*/ 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12">
                <a:moveTo>
                  <a:pt x="130" y="8"/>
                </a:moveTo>
                <a:cubicBezTo>
                  <a:pt x="105" y="8"/>
                  <a:pt x="84" y="29"/>
                  <a:pt x="84" y="54"/>
                </a:cubicBezTo>
                <a:cubicBezTo>
                  <a:pt x="84" y="58"/>
                  <a:pt x="84" y="58"/>
                  <a:pt x="84" y="58"/>
                </a:cubicBezTo>
                <a:cubicBezTo>
                  <a:pt x="84" y="79"/>
                  <a:pt x="67" y="96"/>
                  <a:pt x="46" y="96"/>
                </a:cubicBezTo>
                <a:cubicBezTo>
                  <a:pt x="25" y="96"/>
                  <a:pt x="8" y="79"/>
                  <a:pt x="8" y="58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33"/>
                  <a:pt x="25" y="16"/>
                  <a:pt x="46" y="16"/>
                </a:cubicBezTo>
                <a:cubicBezTo>
                  <a:pt x="54" y="16"/>
                  <a:pt x="62" y="19"/>
                  <a:pt x="68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0" y="24"/>
                  <a:pt x="48" y="26"/>
                  <a:pt x="48" y="28"/>
                </a:cubicBezTo>
                <a:cubicBezTo>
                  <a:pt x="48" y="30"/>
                  <a:pt x="50" y="32"/>
                  <a:pt x="52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8" y="32"/>
                  <a:pt x="80" y="30"/>
                  <a:pt x="80" y="2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6" y="0"/>
                </a:cubicBezTo>
                <a:cubicBezTo>
                  <a:pt x="74" y="0"/>
                  <a:pt x="72" y="2"/>
                  <a:pt x="72" y="4"/>
                </a:cubicBezTo>
                <a:cubicBezTo>
                  <a:pt x="72" y="17"/>
                  <a:pt x="72" y="17"/>
                  <a:pt x="72" y="17"/>
                </a:cubicBezTo>
                <a:cubicBezTo>
                  <a:pt x="64" y="11"/>
                  <a:pt x="55" y="8"/>
                  <a:pt x="46" y="8"/>
                </a:cubicBezTo>
                <a:cubicBezTo>
                  <a:pt x="21" y="8"/>
                  <a:pt x="0" y="29"/>
                  <a:pt x="0" y="54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83"/>
                  <a:pt x="21" y="104"/>
                  <a:pt x="46" y="104"/>
                </a:cubicBezTo>
                <a:cubicBezTo>
                  <a:pt x="71" y="104"/>
                  <a:pt x="92" y="83"/>
                  <a:pt x="92" y="58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33"/>
                  <a:pt x="109" y="16"/>
                  <a:pt x="130" y="16"/>
                </a:cubicBezTo>
                <a:cubicBezTo>
                  <a:pt x="151" y="16"/>
                  <a:pt x="168" y="33"/>
                  <a:pt x="168" y="54"/>
                </a:cubicBezTo>
                <a:cubicBezTo>
                  <a:pt x="168" y="58"/>
                  <a:pt x="168" y="58"/>
                  <a:pt x="168" y="58"/>
                </a:cubicBezTo>
                <a:cubicBezTo>
                  <a:pt x="168" y="79"/>
                  <a:pt x="151" y="96"/>
                  <a:pt x="130" y="96"/>
                </a:cubicBezTo>
                <a:cubicBezTo>
                  <a:pt x="122" y="96"/>
                  <a:pt x="114" y="93"/>
                  <a:pt x="108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6" y="88"/>
                  <a:pt x="128" y="86"/>
                  <a:pt x="128" y="84"/>
                </a:cubicBezTo>
                <a:cubicBezTo>
                  <a:pt x="128" y="82"/>
                  <a:pt x="126" y="80"/>
                  <a:pt x="124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98" y="80"/>
                  <a:pt x="96" y="82"/>
                  <a:pt x="96" y="84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10"/>
                  <a:pt x="98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95"/>
                  <a:pt x="104" y="95"/>
                  <a:pt x="104" y="95"/>
                </a:cubicBezTo>
                <a:cubicBezTo>
                  <a:pt x="112" y="101"/>
                  <a:pt x="121" y="104"/>
                  <a:pt x="130" y="104"/>
                </a:cubicBezTo>
                <a:cubicBezTo>
                  <a:pt x="155" y="104"/>
                  <a:pt x="176" y="83"/>
                  <a:pt x="176" y="58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29"/>
                  <a:pt x="155" y="8"/>
                  <a:pt x="130" y="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01"/>
          <p:cNvSpPr>
            <a:spLocks noEditPoints="1"/>
          </p:cNvSpPr>
          <p:nvPr/>
        </p:nvSpPr>
        <p:spPr bwMode="auto">
          <a:xfrm>
            <a:off x="6641746" y="3050496"/>
            <a:ext cx="334275" cy="243404"/>
          </a:xfrm>
          <a:custGeom>
            <a:avLst/>
            <a:gdLst>
              <a:gd name="T0" fmla="*/ 4 w 176"/>
              <a:gd name="T1" fmla="*/ 24 h 128"/>
              <a:gd name="T2" fmla="*/ 50 w 176"/>
              <a:gd name="T3" fmla="*/ 24 h 128"/>
              <a:gd name="T4" fmla="*/ 75 w 176"/>
              <a:gd name="T5" fmla="*/ 55 h 128"/>
              <a:gd name="T6" fmla="*/ 80 w 176"/>
              <a:gd name="T7" fmla="*/ 48 h 128"/>
              <a:gd name="T8" fmla="*/ 55 w 176"/>
              <a:gd name="T9" fmla="*/ 17 h 128"/>
              <a:gd name="T10" fmla="*/ 55 w 176"/>
              <a:gd name="T11" fmla="*/ 18 h 128"/>
              <a:gd name="T12" fmla="*/ 52 w 176"/>
              <a:gd name="T13" fmla="*/ 16 h 128"/>
              <a:gd name="T14" fmla="*/ 4 w 176"/>
              <a:gd name="T15" fmla="*/ 16 h 128"/>
              <a:gd name="T16" fmla="*/ 0 w 176"/>
              <a:gd name="T17" fmla="*/ 20 h 128"/>
              <a:gd name="T18" fmla="*/ 4 w 176"/>
              <a:gd name="T19" fmla="*/ 24 h 128"/>
              <a:gd name="T20" fmla="*/ 159 w 176"/>
              <a:gd name="T21" fmla="*/ 89 h 128"/>
              <a:gd name="T22" fmla="*/ 156 w 176"/>
              <a:gd name="T23" fmla="*/ 88 h 128"/>
              <a:gd name="T24" fmla="*/ 152 w 176"/>
              <a:gd name="T25" fmla="*/ 92 h 128"/>
              <a:gd name="T26" fmla="*/ 153 w 176"/>
              <a:gd name="T27" fmla="*/ 95 h 128"/>
              <a:gd name="T28" fmla="*/ 162 w 176"/>
              <a:gd name="T29" fmla="*/ 104 h 128"/>
              <a:gd name="T30" fmla="*/ 126 w 176"/>
              <a:gd name="T31" fmla="*/ 104 h 128"/>
              <a:gd name="T32" fmla="*/ 101 w 176"/>
              <a:gd name="T33" fmla="*/ 73 h 128"/>
              <a:gd name="T34" fmla="*/ 96 w 176"/>
              <a:gd name="T35" fmla="*/ 80 h 128"/>
              <a:gd name="T36" fmla="*/ 121 w 176"/>
              <a:gd name="T37" fmla="*/ 111 h 128"/>
              <a:gd name="T38" fmla="*/ 121 w 176"/>
              <a:gd name="T39" fmla="*/ 110 h 128"/>
              <a:gd name="T40" fmla="*/ 124 w 176"/>
              <a:gd name="T41" fmla="*/ 112 h 128"/>
              <a:gd name="T42" fmla="*/ 162 w 176"/>
              <a:gd name="T43" fmla="*/ 112 h 128"/>
              <a:gd name="T44" fmla="*/ 153 w 176"/>
              <a:gd name="T45" fmla="*/ 121 h 128"/>
              <a:gd name="T46" fmla="*/ 152 w 176"/>
              <a:gd name="T47" fmla="*/ 124 h 128"/>
              <a:gd name="T48" fmla="*/ 156 w 176"/>
              <a:gd name="T49" fmla="*/ 128 h 128"/>
              <a:gd name="T50" fmla="*/ 159 w 176"/>
              <a:gd name="T51" fmla="*/ 127 h 128"/>
              <a:gd name="T52" fmla="*/ 175 w 176"/>
              <a:gd name="T53" fmla="*/ 111 h 128"/>
              <a:gd name="T54" fmla="*/ 176 w 176"/>
              <a:gd name="T55" fmla="*/ 108 h 128"/>
              <a:gd name="T56" fmla="*/ 175 w 176"/>
              <a:gd name="T57" fmla="*/ 105 h 128"/>
              <a:gd name="T58" fmla="*/ 159 w 176"/>
              <a:gd name="T59" fmla="*/ 89 h 128"/>
              <a:gd name="T60" fmla="*/ 162 w 176"/>
              <a:gd name="T61" fmla="*/ 24 h 128"/>
              <a:gd name="T62" fmla="*/ 153 w 176"/>
              <a:gd name="T63" fmla="*/ 33 h 128"/>
              <a:gd name="T64" fmla="*/ 152 w 176"/>
              <a:gd name="T65" fmla="*/ 36 h 128"/>
              <a:gd name="T66" fmla="*/ 156 w 176"/>
              <a:gd name="T67" fmla="*/ 40 h 128"/>
              <a:gd name="T68" fmla="*/ 159 w 176"/>
              <a:gd name="T69" fmla="*/ 39 h 128"/>
              <a:gd name="T70" fmla="*/ 175 w 176"/>
              <a:gd name="T71" fmla="*/ 23 h 128"/>
              <a:gd name="T72" fmla="*/ 176 w 176"/>
              <a:gd name="T73" fmla="*/ 20 h 128"/>
              <a:gd name="T74" fmla="*/ 175 w 176"/>
              <a:gd name="T75" fmla="*/ 17 h 128"/>
              <a:gd name="T76" fmla="*/ 159 w 176"/>
              <a:gd name="T77" fmla="*/ 1 h 128"/>
              <a:gd name="T78" fmla="*/ 156 w 176"/>
              <a:gd name="T79" fmla="*/ 0 h 128"/>
              <a:gd name="T80" fmla="*/ 152 w 176"/>
              <a:gd name="T81" fmla="*/ 4 h 128"/>
              <a:gd name="T82" fmla="*/ 153 w 176"/>
              <a:gd name="T83" fmla="*/ 7 h 128"/>
              <a:gd name="T84" fmla="*/ 162 w 176"/>
              <a:gd name="T85" fmla="*/ 16 h 128"/>
              <a:gd name="T86" fmla="*/ 124 w 176"/>
              <a:gd name="T87" fmla="*/ 16 h 128"/>
              <a:gd name="T88" fmla="*/ 121 w 176"/>
              <a:gd name="T89" fmla="*/ 18 h 128"/>
              <a:gd name="T90" fmla="*/ 121 w 176"/>
              <a:gd name="T91" fmla="*/ 17 h 128"/>
              <a:gd name="T92" fmla="*/ 50 w 176"/>
              <a:gd name="T93" fmla="*/ 104 h 128"/>
              <a:gd name="T94" fmla="*/ 4 w 176"/>
              <a:gd name="T95" fmla="*/ 104 h 128"/>
              <a:gd name="T96" fmla="*/ 0 w 176"/>
              <a:gd name="T97" fmla="*/ 108 h 128"/>
              <a:gd name="T98" fmla="*/ 4 w 176"/>
              <a:gd name="T99" fmla="*/ 112 h 128"/>
              <a:gd name="T100" fmla="*/ 52 w 176"/>
              <a:gd name="T101" fmla="*/ 112 h 128"/>
              <a:gd name="T102" fmla="*/ 55 w 176"/>
              <a:gd name="T103" fmla="*/ 110 h 128"/>
              <a:gd name="T104" fmla="*/ 55 w 176"/>
              <a:gd name="T105" fmla="*/ 111 h 128"/>
              <a:gd name="T106" fmla="*/ 126 w 176"/>
              <a:gd name="T107" fmla="*/ 24 h 128"/>
              <a:gd name="T108" fmla="*/ 162 w 176"/>
              <a:gd name="T109" fmla="*/ 2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28">
                <a:moveTo>
                  <a:pt x="4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75" y="55"/>
                  <a:pt x="75" y="55"/>
                  <a:pt x="75" y="55"/>
                </a:cubicBezTo>
                <a:cubicBezTo>
                  <a:pt x="80" y="48"/>
                  <a:pt x="80" y="48"/>
                  <a:pt x="80" y="48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5" y="18"/>
                  <a:pt x="55" y="18"/>
                </a:cubicBezTo>
                <a:cubicBezTo>
                  <a:pt x="54" y="17"/>
                  <a:pt x="53" y="16"/>
                  <a:pt x="52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moveTo>
                  <a:pt x="159" y="89"/>
                </a:moveTo>
                <a:cubicBezTo>
                  <a:pt x="158" y="88"/>
                  <a:pt x="157" y="88"/>
                  <a:pt x="156" y="88"/>
                </a:cubicBezTo>
                <a:cubicBezTo>
                  <a:pt x="154" y="88"/>
                  <a:pt x="152" y="90"/>
                  <a:pt x="152" y="92"/>
                </a:cubicBezTo>
                <a:cubicBezTo>
                  <a:pt x="152" y="93"/>
                  <a:pt x="152" y="94"/>
                  <a:pt x="153" y="95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26" y="104"/>
                  <a:pt x="126" y="104"/>
                  <a:pt x="126" y="104"/>
                </a:cubicBezTo>
                <a:cubicBezTo>
                  <a:pt x="101" y="73"/>
                  <a:pt x="101" y="73"/>
                  <a:pt x="101" y="73"/>
                </a:cubicBezTo>
                <a:cubicBezTo>
                  <a:pt x="96" y="80"/>
                  <a:pt x="96" y="80"/>
                  <a:pt x="96" y="80"/>
                </a:cubicBezTo>
                <a:cubicBezTo>
                  <a:pt x="121" y="111"/>
                  <a:pt x="121" y="111"/>
                  <a:pt x="121" y="111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22" y="111"/>
                  <a:pt x="123" y="112"/>
                  <a:pt x="124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2" y="122"/>
                  <a:pt x="152" y="123"/>
                  <a:pt x="152" y="124"/>
                </a:cubicBezTo>
                <a:cubicBezTo>
                  <a:pt x="152" y="126"/>
                  <a:pt x="154" y="128"/>
                  <a:pt x="156" y="128"/>
                </a:cubicBezTo>
                <a:cubicBezTo>
                  <a:pt x="157" y="128"/>
                  <a:pt x="158" y="128"/>
                  <a:pt x="159" y="127"/>
                </a:cubicBezTo>
                <a:cubicBezTo>
                  <a:pt x="175" y="111"/>
                  <a:pt x="175" y="111"/>
                  <a:pt x="175" y="111"/>
                </a:cubicBezTo>
                <a:cubicBezTo>
                  <a:pt x="176" y="110"/>
                  <a:pt x="176" y="109"/>
                  <a:pt x="176" y="108"/>
                </a:cubicBezTo>
                <a:cubicBezTo>
                  <a:pt x="176" y="107"/>
                  <a:pt x="176" y="106"/>
                  <a:pt x="175" y="105"/>
                </a:cubicBezTo>
                <a:lnTo>
                  <a:pt x="159" y="89"/>
                </a:lnTo>
                <a:close/>
                <a:moveTo>
                  <a:pt x="162" y="24"/>
                </a:moveTo>
                <a:cubicBezTo>
                  <a:pt x="153" y="33"/>
                  <a:pt x="153" y="33"/>
                  <a:pt x="153" y="33"/>
                </a:cubicBezTo>
                <a:cubicBezTo>
                  <a:pt x="152" y="34"/>
                  <a:pt x="152" y="35"/>
                  <a:pt x="152" y="36"/>
                </a:cubicBezTo>
                <a:cubicBezTo>
                  <a:pt x="152" y="38"/>
                  <a:pt x="154" y="40"/>
                  <a:pt x="156" y="40"/>
                </a:cubicBezTo>
                <a:cubicBezTo>
                  <a:pt x="157" y="40"/>
                  <a:pt x="158" y="40"/>
                  <a:pt x="159" y="39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6" y="22"/>
                  <a:pt x="176" y="21"/>
                  <a:pt x="176" y="20"/>
                </a:cubicBezTo>
                <a:cubicBezTo>
                  <a:pt x="176" y="19"/>
                  <a:pt x="176" y="18"/>
                  <a:pt x="175" y="17"/>
                </a:cubicBezTo>
                <a:cubicBezTo>
                  <a:pt x="159" y="1"/>
                  <a:pt x="159" y="1"/>
                  <a:pt x="159" y="1"/>
                </a:cubicBezTo>
                <a:cubicBezTo>
                  <a:pt x="158" y="0"/>
                  <a:pt x="157" y="0"/>
                  <a:pt x="156" y="0"/>
                </a:cubicBezTo>
                <a:cubicBezTo>
                  <a:pt x="154" y="0"/>
                  <a:pt x="152" y="2"/>
                  <a:pt x="152" y="4"/>
                </a:cubicBezTo>
                <a:cubicBezTo>
                  <a:pt x="152" y="5"/>
                  <a:pt x="152" y="6"/>
                  <a:pt x="153" y="7"/>
                </a:cubicBezTo>
                <a:cubicBezTo>
                  <a:pt x="162" y="16"/>
                  <a:pt x="162" y="16"/>
                  <a:pt x="162" y="16"/>
                </a:cubicBezTo>
                <a:cubicBezTo>
                  <a:pt x="124" y="16"/>
                  <a:pt x="124" y="16"/>
                  <a:pt x="124" y="16"/>
                </a:cubicBezTo>
                <a:cubicBezTo>
                  <a:pt x="123" y="16"/>
                  <a:pt x="122" y="17"/>
                  <a:pt x="121" y="18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4"/>
                  <a:pt x="0" y="106"/>
                  <a:pt x="0" y="108"/>
                </a:cubicBezTo>
                <a:cubicBezTo>
                  <a:pt x="0" y="110"/>
                  <a:pt x="2" y="112"/>
                  <a:pt x="4" y="112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53" y="112"/>
                  <a:pt x="54" y="111"/>
                  <a:pt x="55" y="110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126" y="24"/>
                  <a:pt x="126" y="24"/>
                  <a:pt x="126" y="24"/>
                </a:cubicBezTo>
                <a:lnTo>
                  <a:pt x="162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402"/>
          <p:cNvSpPr>
            <a:spLocks noEditPoints="1"/>
          </p:cNvSpPr>
          <p:nvPr/>
        </p:nvSpPr>
        <p:spPr bwMode="auto">
          <a:xfrm>
            <a:off x="7281087" y="3035892"/>
            <a:ext cx="334275" cy="274235"/>
          </a:xfrm>
          <a:custGeom>
            <a:avLst/>
            <a:gdLst>
              <a:gd name="T0" fmla="*/ 175 w 176"/>
              <a:gd name="T1" fmla="*/ 69 h 144"/>
              <a:gd name="T2" fmla="*/ 151 w 176"/>
              <a:gd name="T3" fmla="*/ 45 h 144"/>
              <a:gd name="T4" fmla="*/ 148 w 176"/>
              <a:gd name="T5" fmla="*/ 44 h 144"/>
              <a:gd name="T6" fmla="*/ 144 w 176"/>
              <a:gd name="T7" fmla="*/ 48 h 144"/>
              <a:gd name="T8" fmla="*/ 145 w 176"/>
              <a:gd name="T9" fmla="*/ 51 h 144"/>
              <a:gd name="T10" fmla="*/ 162 w 176"/>
              <a:gd name="T11" fmla="*/ 68 h 144"/>
              <a:gd name="T12" fmla="*/ 66 w 176"/>
              <a:gd name="T13" fmla="*/ 68 h 144"/>
              <a:gd name="T14" fmla="*/ 120 w 176"/>
              <a:gd name="T15" fmla="*/ 14 h 144"/>
              <a:gd name="T16" fmla="*/ 120 w 176"/>
              <a:gd name="T17" fmla="*/ 36 h 144"/>
              <a:gd name="T18" fmla="*/ 124 w 176"/>
              <a:gd name="T19" fmla="*/ 40 h 144"/>
              <a:gd name="T20" fmla="*/ 128 w 176"/>
              <a:gd name="T21" fmla="*/ 36 h 144"/>
              <a:gd name="T22" fmla="*/ 128 w 176"/>
              <a:gd name="T23" fmla="*/ 4 h 144"/>
              <a:gd name="T24" fmla="*/ 124 w 176"/>
              <a:gd name="T25" fmla="*/ 0 h 144"/>
              <a:gd name="T26" fmla="*/ 92 w 176"/>
              <a:gd name="T27" fmla="*/ 0 h 144"/>
              <a:gd name="T28" fmla="*/ 88 w 176"/>
              <a:gd name="T29" fmla="*/ 4 h 144"/>
              <a:gd name="T30" fmla="*/ 92 w 176"/>
              <a:gd name="T31" fmla="*/ 8 h 144"/>
              <a:gd name="T32" fmla="*/ 114 w 176"/>
              <a:gd name="T33" fmla="*/ 8 h 144"/>
              <a:gd name="T34" fmla="*/ 54 w 176"/>
              <a:gd name="T35" fmla="*/ 68 h 144"/>
              <a:gd name="T36" fmla="*/ 31 w 176"/>
              <a:gd name="T37" fmla="*/ 68 h 144"/>
              <a:gd name="T38" fmla="*/ 16 w 176"/>
              <a:gd name="T39" fmla="*/ 56 h 144"/>
              <a:gd name="T40" fmla="*/ 0 w 176"/>
              <a:gd name="T41" fmla="*/ 72 h 144"/>
              <a:gd name="T42" fmla="*/ 16 w 176"/>
              <a:gd name="T43" fmla="*/ 88 h 144"/>
              <a:gd name="T44" fmla="*/ 31 w 176"/>
              <a:gd name="T45" fmla="*/ 76 h 144"/>
              <a:gd name="T46" fmla="*/ 54 w 176"/>
              <a:gd name="T47" fmla="*/ 76 h 144"/>
              <a:gd name="T48" fmla="*/ 114 w 176"/>
              <a:gd name="T49" fmla="*/ 136 h 144"/>
              <a:gd name="T50" fmla="*/ 92 w 176"/>
              <a:gd name="T51" fmla="*/ 136 h 144"/>
              <a:gd name="T52" fmla="*/ 88 w 176"/>
              <a:gd name="T53" fmla="*/ 140 h 144"/>
              <a:gd name="T54" fmla="*/ 92 w 176"/>
              <a:gd name="T55" fmla="*/ 144 h 144"/>
              <a:gd name="T56" fmla="*/ 124 w 176"/>
              <a:gd name="T57" fmla="*/ 144 h 144"/>
              <a:gd name="T58" fmla="*/ 128 w 176"/>
              <a:gd name="T59" fmla="*/ 140 h 144"/>
              <a:gd name="T60" fmla="*/ 128 w 176"/>
              <a:gd name="T61" fmla="*/ 108 h 144"/>
              <a:gd name="T62" fmla="*/ 124 w 176"/>
              <a:gd name="T63" fmla="*/ 104 h 144"/>
              <a:gd name="T64" fmla="*/ 120 w 176"/>
              <a:gd name="T65" fmla="*/ 108 h 144"/>
              <a:gd name="T66" fmla="*/ 120 w 176"/>
              <a:gd name="T67" fmla="*/ 130 h 144"/>
              <a:gd name="T68" fmla="*/ 66 w 176"/>
              <a:gd name="T69" fmla="*/ 76 h 144"/>
              <a:gd name="T70" fmla="*/ 162 w 176"/>
              <a:gd name="T71" fmla="*/ 76 h 144"/>
              <a:gd name="T72" fmla="*/ 145 w 176"/>
              <a:gd name="T73" fmla="*/ 93 h 144"/>
              <a:gd name="T74" fmla="*/ 144 w 176"/>
              <a:gd name="T75" fmla="*/ 96 h 144"/>
              <a:gd name="T76" fmla="*/ 148 w 176"/>
              <a:gd name="T77" fmla="*/ 100 h 144"/>
              <a:gd name="T78" fmla="*/ 151 w 176"/>
              <a:gd name="T79" fmla="*/ 99 h 144"/>
              <a:gd name="T80" fmla="*/ 175 w 176"/>
              <a:gd name="T81" fmla="*/ 75 h 144"/>
              <a:gd name="T82" fmla="*/ 176 w 176"/>
              <a:gd name="T83" fmla="*/ 72 h 144"/>
              <a:gd name="T84" fmla="*/ 175 w 176"/>
              <a:gd name="T85" fmla="*/ 69 h 144"/>
              <a:gd name="T86" fmla="*/ 16 w 176"/>
              <a:gd name="T87" fmla="*/ 80 h 144"/>
              <a:gd name="T88" fmla="*/ 8 w 176"/>
              <a:gd name="T89" fmla="*/ 72 h 144"/>
              <a:gd name="T90" fmla="*/ 16 w 176"/>
              <a:gd name="T91" fmla="*/ 64 h 144"/>
              <a:gd name="T92" fmla="*/ 24 w 176"/>
              <a:gd name="T93" fmla="*/ 72 h 144"/>
              <a:gd name="T94" fmla="*/ 16 w 176"/>
              <a:gd name="T95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44">
                <a:moveTo>
                  <a:pt x="175" y="69"/>
                </a:moveTo>
                <a:cubicBezTo>
                  <a:pt x="151" y="45"/>
                  <a:pt x="151" y="45"/>
                  <a:pt x="151" y="45"/>
                </a:cubicBezTo>
                <a:cubicBezTo>
                  <a:pt x="150" y="44"/>
                  <a:pt x="149" y="44"/>
                  <a:pt x="148" y="44"/>
                </a:cubicBezTo>
                <a:cubicBezTo>
                  <a:pt x="146" y="44"/>
                  <a:pt x="144" y="46"/>
                  <a:pt x="144" y="48"/>
                </a:cubicBezTo>
                <a:cubicBezTo>
                  <a:pt x="144" y="49"/>
                  <a:pt x="144" y="50"/>
                  <a:pt x="145" y="51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66" y="68"/>
                  <a:pt x="66" y="68"/>
                  <a:pt x="66" y="68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8"/>
                  <a:pt x="122" y="40"/>
                  <a:pt x="124" y="40"/>
                </a:cubicBezTo>
                <a:cubicBezTo>
                  <a:pt x="126" y="40"/>
                  <a:pt x="128" y="38"/>
                  <a:pt x="128" y="36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2"/>
                  <a:pt x="126" y="0"/>
                  <a:pt x="124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0"/>
                  <a:pt x="88" y="2"/>
                  <a:pt x="88" y="4"/>
                </a:cubicBezTo>
                <a:cubicBezTo>
                  <a:pt x="88" y="6"/>
                  <a:pt x="90" y="8"/>
                  <a:pt x="92" y="8"/>
                </a:cubicBezTo>
                <a:cubicBezTo>
                  <a:pt x="114" y="8"/>
                  <a:pt x="114" y="8"/>
                  <a:pt x="114" y="8"/>
                </a:cubicBezTo>
                <a:cubicBezTo>
                  <a:pt x="54" y="68"/>
                  <a:pt x="54" y="68"/>
                  <a:pt x="54" y="68"/>
                </a:cubicBezTo>
                <a:cubicBezTo>
                  <a:pt x="31" y="68"/>
                  <a:pt x="31" y="68"/>
                  <a:pt x="31" y="68"/>
                </a:cubicBezTo>
                <a:cubicBezTo>
                  <a:pt x="30" y="61"/>
                  <a:pt x="23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81"/>
                  <a:pt x="7" y="88"/>
                  <a:pt x="16" y="88"/>
                </a:cubicBezTo>
                <a:cubicBezTo>
                  <a:pt x="23" y="88"/>
                  <a:pt x="30" y="83"/>
                  <a:pt x="31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114" y="136"/>
                  <a:pt x="114" y="136"/>
                  <a:pt x="114" y="13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26" y="144"/>
                  <a:pt x="128" y="142"/>
                  <a:pt x="128" y="140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ubicBezTo>
                  <a:pt x="122" y="104"/>
                  <a:pt x="120" y="106"/>
                  <a:pt x="120" y="108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66" y="76"/>
                  <a:pt x="66" y="76"/>
                  <a:pt x="66" y="76"/>
                </a:cubicBezTo>
                <a:cubicBezTo>
                  <a:pt x="162" y="76"/>
                  <a:pt x="162" y="76"/>
                  <a:pt x="162" y="76"/>
                </a:cubicBezTo>
                <a:cubicBezTo>
                  <a:pt x="145" y="93"/>
                  <a:pt x="145" y="93"/>
                  <a:pt x="145" y="93"/>
                </a:cubicBezTo>
                <a:cubicBezTo>
                  <a:pt x="144" y="94"/>
                  <a:pt x="144" y="95"/>
                  <a:pt x="144" y="96"/>
                </a:cubicBezTo>
                <a:cubicBezTo>
                  <a:pt x="144" y="98"/>
                  <a:pt x="146" y="100"/>
                  <a:pt x="148" y="100"/>
                </a:cubicBezTo>
                <a:cubicBezTo>
                  <a:pt x="149" y="100"/>
                  <a:pt x="150" y="100"/>
                  <a:pt x="151" y="99"/>
                </a:cubicBezTo>
                <a:cubicBezTo>
                  <a:pt x="175" y="75"/>
                  <a:pt x="175" y="75"/>
                  <a:pt x="175" y="75"/>
                </a:cubicBezTo>
                <a:cubicBezTo>
                  <a:pt x="176" y="74"/>
                  <a:pt x="176" y="73"/>
                  <a:pt x="176" y="72"/>
                </a:cubicBezTo>
                <a:cubicBezTo>
                  <a:pt x="176" y="71"/>
                  <a:pt x="176" y="70"/>
                  <a:pt x="175" y="69"/>
                </a:cubicBezTo>
                <a:moveTo>
                  <a:pt x="16" y="80"/>
                </a:moveTo>
                <a:cubicBezTo>
                  <a:pt x="12" y="80"/>
                  <a:pt x="8" y="76"/>
                  <a:pt x="8" y="72"/>
                </a:cubicBezTo>
                <a:cubicBezTo>
                  <a:pt x="8" y="68"/>
                  <a:pt x="12" y="64"/>
                  <a:pt x="16" y="64"/>
                </a:cubicBezTo>
                <a:cubicBezTo>
                  <a:pt x="20" y="64"/>
                  <a:pt x="24" y="68"/>
                  <a:pt x="24" y="72"/>
                </a:cubicBezTo>
                <a:cubicBezTo>
                  <a:pt x="24" y="76"/>
                  <a:pt x="20" y="80"/>
                  <a:pt x="16" y="8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7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Box 415"/>
          <p:cNvSpPr txBox="1"/>
          <p:nvPr/>
        </p:nvSpPr>
        <p:spPr>
          <a:xfrm>
            <a:off x="3586801" y="411510"/>
            <a:ext cx="1970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Miscellaneous</a:t>
            </a:r>
            <a:endParaRPr lang="uk-UA" sz="2400" dirty="0"/>
          </a:p>
        </p:txBody>
      </p:sp>
      <p:sp>
        <p:nvSpPr>
          <p:cNvPr id="79" name="Freeform 434"/>
          <p:cNvSpPr>
            <a:spLocks noEditPoints="1"/>
          </p:cNvSpPr>
          <p:nvPr/>
        </p:nvSpPr>
        <p:spPr bwMode="auto">
          <a:xfrm>
            <a:off x="1524581" y="1118979"/>
            <a:ext cx="335898" cy="334275"/>
          </a:xfrm>
          <a:custGeom>
            <a:avLst/>
            <a:gdLst>
              <a:gd name="T0" fmla="*/ 126 w 176"/>
              <a:gd name="T1" fmla="*/ 85 h 176"/>
              <a:gd name="T2" fmla="*/ 127 w 176"/>
              <a:gd name="T3" fmla="*/ 85 h 176"/>
              <a:gd name="T4" fmla="*/ 126 w 176"/>
              <a:gd name="T5" fmla="*/ 84 h 176"/>
              <a:gd name="T6" fmla="*/ 125 w 176"/>
              <a:gd name="T7" fmla="*/ 84 h 176"/>
              <a:gd name="T8" fmla="*/ 71 w 176"/>
              <a:gd name="T9" fmla="*/ 53 h 176"/>
              <a:gd name="T10" fmla="*/ 70 w 176"/>
              <a:gd name="T11" fmla="*/ 53 h 176"/>
              <a:gd name="T12" fmla="*/ 68 w 176"/>
              <a:gd name="T13" fmla="*/ 52 h 176"/>
              <a:gd name="T14" fmla="*/ 64 w 176"/>
              <a:gd name="T15" fmla="*/ 56 h 176"/>
              <a:gd name="T16" fmla="*/ 64 w 176"/>
              <a:gd name="T17" fmla="*/ 120 h 176"/>
              <a:gd name="T18" fmla="*/ 68 w 176"/>
              <a:gd name="T19" fmla="*/ 124 h 176"/>
              <a:gd name="T20" fmla="*/ 70 w 176"/>
              <a:gd name="T21" fmla="*/ 123 h 176"/>
              <a:gd name="T22" fmla="*/ 71 w 176"/>
              <a:gd name="T23" fmla="*/ 123 h 176"/>
              <a:gd name="T24" fmla="*/ 125 w 176"/>
              <a:gd name="T25" fmla="*/ 92 h 176"/>
              <a:gd name="T26" fmla="*/ 126 w 176"/>
              <a:gd name="T27" fmla="*/ 92 h 176"/>
              <a:gd name="T28" fmla="*/ 127 w 176"/>
              <a:gd name="T29" fmla="*/ 91 h 176"/>
              <a:gd name="T30" fmla="*/ 126 w 176"/>
              <a:gd name="T31" fmla="*/ 91 h 176"/>
              <a:gd name="T32" fmla="*/ 128 w 176"/>
              <a:gd name="T33" fmla="*/ 88 h 176"/>
              <a:gd name="T34" fmla="*/ 126 w 176"/>
              <a:gd name="T35" fmla="*/ 85 h 176"/>
              <a:gd name="T36" fmla="*/ 72 w 176"/>
              <a:gd name="T37" fmla="*/ 113 h 176"/>
              <a:gd name="T38" fmla="*/ 72 w 176"/>
              <a:gd name="T39" fmla="*/ 63 h 176"/>
              <a:gd name="T40" fmla="*/ 116 w 176"/>
              <a:gd name="T41" fmla="*/ 88 h 176"/>
              <a:gd name="T42" fmla="*/ 72 w 176"/>
              <a:gd name="T43" fmla="*/ 113 h 176"/>
              <a:gd name="T44" fmla="*/ 88 w 176"/>
              <a:gd name="T45" fmla="*/ 0 h 176"/>
              <a:gd name="T46" fmla="*/ 0 w 176"/>
              <a:gd name="T47" fmla="*/ 88 h 176"/>
              <a:gd name="T48" fmla="*/ 88 w 176"/>
              <a:gd name="T49" fmla="*/ 176 h 176"/>
              <a:gd name="T50" fmla="*/ 176 w 176"/>
              <a:gd name="T51" fmla="*/ 88 h 176"/>
              <a:gd name="T52" fmla="*/ 88 w 176"/>
              <a:gd name="T53" fmla="*/ 0 h 176"/>
              <a:gd name="T54" fmla="*/ 88 w 176"/>
              <a:gd name="T55" fmla="*/ 168 h 176"/>
              <a:gd name="T56" fmla="*/ 8 w 176"/>
              <a:gd name="T57" fmla="*/ 88 h 176"/>
              <a:gd name="T58" fmla="*/ 88 w 176"/>
              <a:gd name="T59" fmla="*/ 8 h 176"/>
              <a:gd name="T60" fmla="*/ 168 w 176"/>
              <a:gd name="T61" fmla="*/ 88 h 176"/>
              <a:gd name="T62" fmla="*/ 88 w 176"/>
              <a:gd name="T6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126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84"/>
                  <a:pt x="126" y="84"/>
                  <a:pt x="126" y="84"/>
                </a:cubicBezTo>
                <a:cubicBezTo>
                  <a:pt x="126" y="84"/>
                  <a:pt x="126" y="84"/>
                  <a:pt x="125" y="84"/>
                </a:cubicBezTo>
                <a:cubicBezTo>
                  <a:pt x="71" y="53"/>
                  <a:pt x="71" y="53"/>
                  <a:pt x="71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2"/>
                  <a:pt x="69" y="52"/>
                  <a:pt x="68" y="52"/>
                </a:cubicBezTo>
                <a:cubicBezTo>
                  <a:pt x="66" y="52"/>
                  <a:pt x="64" y="54"/>
                  <a:pt x="64" y="56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4" y="122"/>
                  <a:pt x="66" y="124"/>
                  <a:pt x="68" y="124"/>
                </a:cubicBezTo>
                <a:cubicBezTo>
                  <a:pt x="69" y="124"/>
                  <a:pt x="70" y="124"/>
                  <a:pt x="70" y="123"/>
                </a:cubicBezTo>
                <a:cubicBezTo>
                  <a:pt x="71" y="123"/>
                  <a:pt x="71" y="123"/>
                  <a:pt x="71" y="123"/>
                </a:cubicBezTo>
                <a:cubicBezTo>
                  <a:pt x="125" y="92"/>
                  <a:pt x="125" y="92"/>
                  <a:pt x="125" y="92"/>
                </a:cubicBezTo>
                <a:cubicBezTo>
                  <a:pt x="126" y="92"/>
                  <a:pt x="126" y="92"/>
                  <a:pt x="126" y="92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6" y="91"/>
                  <a:pt x="126" y="91"/>
                  <a:pt x="126" y="91"/>
                </a:cubicBezTo>
                <a:cubicBezTo>
                  <a:pt x="127" y="90"/>
                  <a:pt x="128" y="89"/>
                  <a:pt x="128" y="88"/>
                </a:cubicBezTo>
                <a:cubicBezTo>
                  <a:pt x="128" y="87"/>
                  <a:pt x="127" y="86"/>
                  <a:pt x="126" y="85"/>
                </a:cubicBezTo>
                <a:moveTo>
                  <a:pt x="72" y="113"/>
                </a:moveTo>
                <a:cubicBezTo>
                  <a:pt x="72" y="63"/>
                  <a:pt x="72" y="63"/>
                  <a:pt x="72" y="63"/>
                </a:cubicBezTo>
                <a:cubicBezTo>
                  <a:pt x="116" y="88"/>
                  <a:pt x="116" y="88"/>
                  <a:pt x="116" y="88"/>
                </a:cubicBezTo>
                <a:lnTo>
                  <a:pt x="72" y="113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435"/>
          <p:cNvSpPr>
            <a:spLocks noEditPoints="1"/>
          </p:cNvSpPr>
          <p:nvPr/>
        </p:nvSpPr>
        <p:spPr bwMode="auto">
          <a:xfrm>
            <a:off x="2163922" y="1118979"/>
            <a:ext cx="334275" cy="334275"/>
          </a:xfrm>
          <a:custGeom>
            <a:avLst/>
            <a:gdLst>
              <a:gd name="T0" fmla="*/ 76 w 176"/>
              <a:gd name="T1" fmla="*/ 56 h 176"/>
              <a:gd name="T2" fmla="*/ 60 w 176"/>
              <a:gd name="T3" fmla="*/ 56 h 176"/>
              <a:gd name="T4" fmla="*/ 56 w 176"/>
              <a:gd name="T5" fmla="*/ 60 h 176"/>
              <a:gd name="T6" fmla="*/ 56 w 176"/>
              <a:gd name="T7" fmla="*/ 116 h 176"/>
              <a:gd name="T8" fmla="*/ 60 w 176"/>
              <a:gd name="T9" fmla="*/ 120 h 176"/>
              <a:gd name="T10" fmla="*/ 76 w 176"/>
              <a:gd name="T11" fmla="*/ 120 h 176"/>
              <a:gd name="T12" fmla="*/ 80 w 176"/>
              <a:gd name="T13" fmla="*/ 116 h 176"/>
              <a:gd name="T14" fmla="*/ 80 w 176"/>
              <a:gd name="T15" fmla="*/ 60 h 176"/>
              <a:gd name="T16" fmla="*/ 76 w 176"/>
              <a:gd name="T17" fmla="*/ 56 h 176"/>
              <a:gd name="T18" fmla="*/ 72 w 176"/>
              <a:gd name="T19" fmla="*/ 112 h 176"/>
              <a:gd name="T20" fmla="*/ 64 w 176"/>
              <a:gd name="T21" fmla="*/ 112 h 176"/>
              <a:gd name="T22" fmla="*/ 64 w 176"/>
              <a:gd name="T23" fmla="*/ 64 h 176"/>
              <a:gd name="T24" fmla="*/ 72 w 176"/>
              <a:gd name="T25" fmla="*/ 64 h 176"/>
              <a:gd name="T26" fmla="*/ 72 w 176"/>
              <a:gd name="T27" fmla="*/ 112 h 176"/>
              <a:gd name="T28" fmla="*/ 88 w 176"/>
              <a:gd name="T29" fmla="*/ 0 h 176"/>
              <a:gd name="T30" fmla="*/ 0 w 176"/>
              <a:gd name="T31" fmla="*/ 88 h 176"/>
              <a:gd name="T32" fmla="*/ 88 w 176"/>
              <a:gd name="T33" fmla="*/ 176 h 176"/>
              <a:gd name="T34" fmla="*/ 176 w 176"/>
              <a:gd name="T35" fmla="*/ 88 h 176"/>
              <a:gd name="T36" fmla="*/ 88 w 176"/>
              <a:gd name="T37" fmla="*/ 0 h 176"/>
              <a:gd name="T38" fmla="*/ 88 w 176"/>
              <a:gd name="T39" fmla="*/ 168 h 176"/>
              <a:gd name="T40" fmla="*/ 8 w 176"/>
              <a:gd name="T41" fmla="*/ 88 h 176"/>
              <a:gd name="T42" fmla="*/ 88 w 176"/>
              <a:gd name="T43" fmla="*/ 8 h 176"/>
              <a:gd name="T44" fmla="*/ 168 w 176"/>
              <a:gd name="T45" fmla="*/ 88 h 176"/>
              <a:gd name="T46" fmla="*/ 88 w 176"/>
              <a:gd name="T47" fmla="*/ 168 h 176"/>
              <a:gd name="T48" fmla="*/ 116 w 176"/>
              <a:gd name="T49" fmla="*/ 56 h 176"/>
              <a:gd name="T50" fmla="*/ 100 w 176"/>
              <a:gd name="T51" fmla="*/ 56 h 176"/>
              <a:gd name="T52" fmla="*/ 96 w 176"/>
              <a:gd name="T53" fmla="*/ 60 h 176"/>
              <a:gd name="T54" fmla="*/ 96 w 176"/>
              <a:gd name="T55" fmla="*/ 116 h 176"/>
              <a:gd name="T56" fmla="*/ 100 w 176"/>
              <a:gd name="T57" fmla="*/ 120 h 176"/>
              <a:gd name="T58" fmla="*/ 116 w 176"/>
              <a:gd name="T59" fmla="*/ 120 h 176"/>
              <a:gd name="T60" fmla="*/ 120 w 176"/>
              <a:gd name="T61" fmla="*/ 116 h 176"/>
              <a:gd name="T62" fmla="*/ 120 w 176"/>
              <a:gd name="T63" fmla="*/ 60 h 176"/>
              <a:gd name="T64" fmla="*/ 116 w 176"/>
              <a:gd name="T65" fmla="*/ 56 h 176"/>
              <a:gd name="T66" fmla="*/ 112 w 176"/>
              <a:gd name="T67" fmla="*/ 112 h 176"/>
              <a:gd name="T68" fmla="*/ 104 w 176"/>
              <a:gd name="T69" fmla="*/ 112 h 176"/>
              <a:gd name="T70" fmla="*/ 104 w 176"/>
              <a:gd name="T71" fmla="*/ 64 h 176"/>
              <a:gd name="T72" fmla="*/ 112 w 176"/>
              <a:gd name="T73" fmla="*/ 64 h 176"/>
              <a:gd name="T74" fmla="*/ 112 w 176"/>
              <a:gd name="T75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76" y="56"/>
                </a:move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8"/>
                  <a:pt x="58" y="120"/>
                  <a:pt x="60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8" y="120"/>
                  <a:pt x="80" y="118"/>
                  <a:pt x="80" y="116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8"/>
                  <a:pt x="78" y="56"/>
                  <a:pt x="76" y="56"/>
                </a:cubicBezTo>
                <a:moveTo>
                  <a:pt x="72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64"/>
                  <a:pt x="64" y="64"/>
                  <a:pt x="64" y="64"/>
                </a:cubicBezTo>
                <a:cubicBezTo>
                  <a:pt x="72" y="64"/>
                  <a:pt x="72" y="64"/>
                  <a:pt x="72" y="64"/>
                </a:cubicBezTo>
                <a:lnTo>
                  <a:pt x="72" y="112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16" y="56"/>
                </a:moveTo>
                <a:cubicBezTo>
                  <a:pt x="100" y="56"/>
                  <a:pt x="100" y="56"/>
                  <a:pt x="100" y="56"/>
                </a:cubicBezTo>
                <a:cubicBezTo>
                  <a:pt x="98" y="56"/>
                  <a:pt x="96" y="58"/>
                  <a:pt x="96" y="60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18"/>
                  <a:pt x="98" y="120"/>
                  <a:pt x="100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8" y="120"/>
                  <a:pt x="120" y="118"/>
                  <a:pt x="120" y="116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moveTo>
                  <a:pt x="112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436"/>
          <p:cNvSpPr>
            <a:spLocks noEditPoints="1"/>
          </p:cNvSpPr>
          <p:nvPr/>
        </p:nvSpPr>
        <p:spPr bwMode="auto">
          <a:xfrm>
            <a:off x="2803263" y="1118979"/>
            <a:ext cx="334275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16 w 176"/>
              <a:gd name="T21" fmla="*/ 56 h 176"/>
              <a:gd name="T22" fmla="*/ 60 w 176"/>
              <a:gd name="T23" fmla="*/ 56 h 176"/>
              <a:gd name="T24" fmla="*/ 56 w 176"/>
              <a:gd name="T25" fmla="*/ 60 h 176"/>
              <a:gd name="T26" fmla="*/ 56 w 176"/>
              <a:gd name="T27" fmla="*/ 116 h 176"/>
              <a:gd name="T28" fmla="*/ 60 w 176"/>
              <a:gd name="T29" fmla="*/ 120 h 176"/>
              <a:gd name="T30" fmla="*/ 116 w 176"/>
              <a:gd name="T31" fmla="*/ 120 h 176"/>
              <a:gd name="T32" fmla="*/ 120 w 176"/>
              <a:gd name="T33" fmla="*/ 116 h 176"/>
              <a:gd name="T34" fmla="*/ 120 w 176"/>
              <a:gd name="T35" fmla="*/ 60 h 176"/>
              <a:gd name="T36" fmla="*/ 116 w 176"/>
              <a:gd name="T37" fmla="*/ 56 h 176"/>
              <a:gd name="T38" fmla="*/ 112 w 176"/>
              <a:gd name="T39" fmla="*/ 112 h 176"/>
              <a:gd name="T40" fmla="*/ 64 w 176"/>
              <a:gd name="T41" fmla="*/ 112 h 176"/>
              <a:gd name="T42" fmla="*/ 64 w 176"/>
              <a:gd name="T43" fmla="*/ 64 h 176"/>
              <a:gd name="T44" fmla="*/ 112 w 176"/>
              <a:gd name="T45" fmla="*/ 64 h 176"/>
              <a:gd name="T46" fmla="*/ 112 w 176"/>
              <a:gd name="T47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16" y="56"/>
                </a:move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8"/>
                  <a:pt x="58" y="120"/>
                  <a:pt x="60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8" y="120"/>
                  <a:pt x="120" y="118"/>
                  <a:pt x="120" y="116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moveTo>
                  <a:pt x="112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64"/>
                  <a:pt x="64" y="64"/>
                  <a:pt x="6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437"/>
          <p:cNvSpPr>
            <a:spLocks noEditPoints="1"/>
          </p:cNvSpPr>
          <p:nvPr/>
        </p:nvSpPr>
        <p:spPr bwMode="auto">
          <a:xfrm>
            <a:off x="3442605" y="1118979"/>
            <a:ext cx="334275" cy="334275"/>
          </a:xfrm>
          <a:custGeom>
            <a:avLst/>
            <a:gdLst>
              <a:gd name="T0" fmla="*/ 88 w 176"/>
              <a:gd name="T1" fmla="*/ 56 h 176"/>
              <a:gd name="T2" fmla="*/ 56 w 176"/>
              <a:gd name="T3" fmla="*/ 88 h 176"/>
              <a:gd name="T4" fmla="*/ 88 w 176"/>
              <a:gd name="T5" fmla="*/ 120 h 176"/>
              <a:gd name="T6" fmla="*/ 120 w 176"/>
              <a:gd name="T7" fmla="*/ 88 h 176"/>
              <a:gd name="T8" fmla="*/ 88 w 176"/>
              <a:gd name="T9" fmla="*/ 56 h 176"/>
              <a:gd name="T10" fmla="*/ 88 w 176"/>
              <a:gd name="T11" fmla="*/ 112 h 176"/>
              <a:gd name="T12" fmla="*/ 64 w 176"/>
              <a:gd name="T13" fmla="*/ 88 h 176"/>
              <a:gd name="T14" fmla="*/ 88 w 176"/>
              <a:gd name="T15" fmla="*/ 64 h 176"/>
              <a:gd name="T16" fmla="*/ 112 w 176"/>
              <a:gd name="T17" fmla="*/ 88 h 176"/>
              <a:gd name="T18" fmla="*/ 88 w 176"/>
              <a:gd name="T19" fmla="*/ 112 h 176"/>
              <a:gd name="T20" fmla="*/ 88 w 176"/>
              <a:gd name="T21" fmla="*/ 0 h 176"/>
              <a:gd name="T22" fmla="*/ 0 w 176"/>
              <a:gd name="T23" fmla="*/ 88 h 176"/>
              <a:gd name="T24" fmla="*/ 88 w 176"/>
              <a:gd name="T25" fmla="*/ 176 h 176"/>
              <a:gd name="T26" fmla="*/ 176 w 176"/>
              <a:gd name="T27" fmla="*/ 88 h 176"/>
              <a:gd name="T28" fmla="*/ 88 w 176"/>
              <a:gd name="T29" fmla="*/ 0 h 176"/>
              <a:gd name="T30" fmla="*/ 88 w 176"/>
              <a:gd name="T31" fmla="*/ 168 h 176"/>
              <a:gd name="T32" fmla="*/ 8 w 176"/>
              <a:gd name="T33" fmla="*/ 88 h 176"/>
              <a:gd name="T34" fmla="*/ 88 w 176"/>
              <a:gd name="T35" fmla="*/ 8 h 176"/>
              <a:gd name="T36" fmla="*/ 168 w 176"/>
              <a:gd name="T37" fmla="*/ 88 h 176"/>
              <a:gd name="T38" fmla="*/ 88 w 176"/>
              <a:gd name="T39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6" h="176">
                <a:moveTo>
                  <a:pt x="88" y="56"/>
                </a:moveTo>
                <a:cubicBezTo>
                  <a:pt x="70" y="56"/>
                  <a:pt x="56" y="70"/>
                  <a:pt x="56" y="88"/>
                </a:cubicBezTo>
                <a:cubicBezTo>
                  <a:pt x="56" y="106"/>
                  <a:pt x="70" y="120"/>
                  <a:pt x="88" y="120"/>
                </a:cubicBezTo>
                <a:cubicBezTo>
                  <a:pt x="106" y="120"/>
                  <a:pt x="120" y="106"/>
                  <a:pt x="120" y="88"/>
                </a:cubicBezTo>
                <a:cubicBezTo>
                  <a:pt x="120" y="70"/>
                  <a:pt x="106" y="56"/>
                  <a:pt x="88" y="56"/>
                </a:cubicBezTo>
                <a:moveTo>
                  <a:pt x="88" y="112"/>
                </a:move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8" y="64"/>
                </a:cubicBezTo>
                <a:cubicBezTo>
                  <a:pt x="101" y="64"/>
                  <a:pt x="112" y="75"/>
                  <a:pt x="112" y="88"/>
                </a:cubicBezTo>
                <a:cubicBezTo>
                  <a:pt x="112" y="101"/>
                  <a:pt x="101" y="112"/>
                  <a:pt x="88" y="112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438"/>
          <p:cNvSpPr>
            <a:spLocks noEditPoints="1"/>
          </p:cNvSpPr>
          <p:nvPr/>
        </p:nvSpPr>
        <p:spPr bwMode="auto">
          <a:xfrm>
            <a:off x="4081946" y="1118979"/>
            <a:ext cx="334275" cy="334275"/>
          </a:xfrm>
          <a:custGeom>
            <a:avLst/>
            <a:gdLst>
              <a:gd name="T0" fmla="*/ 54 w 176"/>
              <a:gd name="T1" fmla="*/ 53 h 176"/>
              <a:gd name="T2" fmla="*/ 52 w 176"/>
              <a:gd name="T3" fmla="*/ 52 h 176"/>
              <a:gd name="T4" fmla="*/ 48 w 176"/>
              <a:gd name="T5" fmla="*/ 56 h 176"/>
              <a:gd name="T6" fmla="*/ 48 w 176"/>
              <a:gd name="T7" fmla="*/ 120 h 176"/>
              <a:gd name="T8" fmla="*/ 52 w 176"/>
              <a:gd name="T9" fmla="*/ 124 h 176"/>
              <a:gd name="T10" fmla="*/ 54 w 176"/>
              <a:gd name="T11" fmla="*/ 123 h 176"/>
              <a:gd name="T12" fmla="*/ 55 w 176"/>
              <a:gd name="T13" fmla="*/ 123 h 176"/>
              <a:gd name="T14" fmla="*/ 72 w 176"/>
              <a:gd name="T15" fmla="*/ 113 h 176"/>
              <a:gd name="T16" fmla="*/ 72 w 176"/>
              <a:gd name="T17" fmla="*/ 104 h 176"/>
              <a:gd name="T18" fmla="*/ 56 w 176"/>
              <a:gd name="T19" fmla="*/ 113 h 176"/>
              <a:gd name="T20" fmla="*/ 56 w 176"/>
              <a:gd name="T21" fmla="*/ 63 h 176"/>
              <a:gd name="T22" fmla="*/ 72 w 176"/>
              <a:gd name="T23" fmla="*/ 72 h 176"/>
              <a:gd name="T24" fmla="*/ 72 w 176"/>
              <a:gd name="T25" fmla="*/ 63 h 176"/>
              <a:gd name="T26" fmla="*/ 55 w 176"/>
              <a:gd name="T27" fmla="*/ 53 h 176"/>
              <a:gd name="T28" fmla="*/ 54 w 176"/>
              <a:gd name="T29" fmla="*/ 53 h 176"/>
              <a:gd name="T30" fmla="*/ 88 w 176"/>
              <a:gd name="T31" fmla="*/ 0 h 176"/>
              <a:gd name="T32" fmla="*/ 0 w 176"/>
              <a:gd name="T33" fmla="*/ 88 h 176"/>
              <a:gd name="T34" fmla="*/ 88 w 176"/>
              <a:gd name="T35" fmla="*/ 176 h 176"/>
              <a:gd name="T36" fmla="*/ 176 w 176"/>
              <a:gd name="T37" fmla="*/ 88 h 176"/>
              <a:gd name="T38" fmla="*/ 88 w 176"/>
              <a:gd name="T39" fmla="*/ 0 h 176"/>
              <a:gd name="T40" fmla="*/ 88 w 176"/>
              <a:gd name="T41" fmla="*/ 168 h 176"/>
              <a:gd name="T42" fmla="*/ 8 w 176"/>
              <a:gd name="T43" fmla="*/ 88 h 176"/>
              <a:gd name="T44" fmla="*/ 88 w 176"/>
              <a:gd name="T45" fmla="*/ 8 h 176"/>
              <a:gd name="T46" fmla="*/ 168 w 176"/>
              <a:gd name="T47" fmla="*/ 88 h 176"/>
              <a:gd name="T48" fmla="*/ 88 w 176"/>
              <a:gd name="T49" fmla="*/ 168 h 176"/>
              <a:gd name="T50" fmla="*/ 142 w 176"/>
              <a:gd name="T51" fmla="*/ 85 h 176"/>
              <a:gd name="T52" fmla="*/ 143 w 176"/>
              <a:gd name="T53" fmla="*/ 85 h 176"/>
              <a:gd name="T54" fmla="*/ 142 w 176"/>
              <a:gd name="T55" fmla="*/ 84 h 176"/>
              <a:gd name="T56" fmla="*/ 141 w 176"/>
              <a:gd name="T57" fmla="*/ 84 h 176"/>
              <a:gd name="T58" fmla="*/ 87 w 176"/>
              <a:gd name="T59" fmla="*/ 53 h 176"/>
              <a:gd name="T60" fmla="*/ 86 w 176"/>
              <a:gd name="T61" fmla="*/ 53 h 176"/>
              <a:gd name="T62" fmla="*/ 84 w 176"/>
              <a:gd name="T63" fmla="*/ 52 h 176"/>
              <a:gd name="T64" fmla="*/ 80 w 176"/>
              <a:gd name="T65" fmla="*/ 56 h 176"/>
              <a:gd name="T66" fmla="*/ 80 w 176"/>
              <a:gd name="T67" fmla="*/ 120 h 176"/>
              <a:gd name="T68" fmla="*/ 84 w 176"/>
              <a:gd name="T69" fmla="*/ 124 h 176"/>
              <a:gd name="T70" fmla="*/ 86 w 176"/>
              <a:gd name="T71" fmla="*/ 123 h 176"/>
              <a:gd name="T72" fmla="*/ 87 w 176"/>
              <a:gd name="T73" fmla="*/ 123 h 176"/>
              <a:gd name="T74" fmla="*/ 141 w 176"/>
              <a:gd name="T75" fmla="*/ 92 h 176"/>
              <a:gd name="T76" fmla="*/ 142 w 176"/>
              <a:gd name="T77" fmla="*/ 92 h 176"/>
              <a:gd name="T78" fmla="*/ 143 w 176"/>
              <a:gd name="T79" fmla="*/ 91 h 176"/>
              <a:gd name="T80" fmla="*/ 142 w 176"/>
              <a:gd name="T81" fmla="*/ 91 h 176"/>
              <a:gd name="T82" fmla="*/ 144 w 176"/>
              <a:gd name="T83" fmla="*/ 88 h 176"/>
              <a:gd name="T84" fmla="*/ 142 w 176"/>
              <a:gd name="T85" fmla="*/ 85 h 176"/>
              <a:gd name="T86" fmla="*/ 88 w 176"/>
              <a:gd name="T87" fmla="*/ 113 h 176"/>
              <a:gd name="T88" fmla="*/ 88 w 176"/>
              <a:gd name="T89" fmla="*/ 63 h 176"/>
              <a:gd name="T90" fmla="*/ 132 w 176"/>
              <a:gd name="T91" fmla="*/ 88 h 176"/>
              <a:gd name="T92" fmla="*/ 88 w 176"/>
              <a:gd name="T93" fmla="*/ 11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54" y="53"/>
                </a:moveTo>
                <a:cubicBezTo>
                  <a:pt x="54" y="52"/>
                  <a:pt x="53" y="52"/>
                  <a:pt x="52" y="52"/>
                </a:cubicBezTo>
                <a:cubicBezTo>
                  <a:pt x="50" y="52"/>
                  <a:pt x="48" y="54"/>
                  <a:pt x="48" y="56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22"/>
                  <a:pt x="50" y="124"/>
                  <a:pt x="52" y="124"/>
                </a:cubicBezTo>
                <a:cubicBezTo>
                  <a:pt x="53" y="124"/>
                  <a:pt x="54" y="124"/>
                  <a:pt x="54" y="123"/>
                </a:cubicBezTo>
                <a:cubicBezTo>
                  <a:pt x="55" y="123"/>
                  <a:pt x="55" y="123"/>
                  <a:pt x="55" y="12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63"/>
                  <a:pt x="56" y="63"/>
                  <a:pt x="56" y="63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63"/>
                  <a:pt x="72" y="63"/>
                  <a:pt x="72" y="63"/>
                </a:cubicBezTo>
                <a:cubicBezTo>
                  <a:pt x="55" y="53"/>
                  <a:pt x="55" y="53"/>
                  <a:pt x="55" y="53"/>
                </a:cubicBezTo>
                <a:lnTo>
                  <a:pt x="54" y="53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42" y="85"/>
                </a:moveTo>
                <a:cubicBezTo>
                  <a:pt x="143" y="85"/>
                  <a:pt x="143" y="85"/>
                  <a:pt x="143" y="85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2" y="84"/>
                  <a:pt x="142" y="84"/>
                  <a:pt x="141" y="84"/>
                </a:cubicBezTo>
                <a:cubicBezTo>
                  <a:pt x="87" y="53"/>
                  <a:pt x="87" y="53"/>
                  <a:pt x="87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2"/>
                  <a:pt x="85" y="52"/>
                  <a:pt x="84" y="52"/>
                </a:cubicBezTo>
                <a:cubicBezTo>
                  <a:pt x="82" y="52"/>
                  <a:pt x="80" y="54"/>
                  <a:pt x="80" y="56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0" y="122"/>
                  <a:pt x="82" y="124"/>
                  <a:pt x="84" y="124"/>
                </a:cubicBezTo>
                <a:cubicBezTo>
                  <a:pt x="85" y="124"/>
                  <a:pt x="86" y="124"/>
                  <a:pt x="86" y="123"/>
                </a:cubicBezTo>
                <a:cubicBezTo>
                  <a:pt x="87" y="123"/>
                  <a:pt x="87" y="123"/>
                  <a:pt x="87" y="123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2" y="92"/>
                  <a:pt x="142" y="92"/>
                  <a:pt x="142" y="92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2" y="91"/>
                  <a:pt x="142" y="91"/>
                  <a:pt x="142" y="91"/>
                </a:cubicBezTo>
                <a:cubicBezTo>
                  <a:pt x="143" y="90"/>
                  <a:pt x="144" y="89"/>
                  <a:pt x="144" y="88"/>
                </a:cubicBezTo>
                <a:cubicBezTo>
                  <a:pt x="144" y="87"/>
                  <a:pt x="143" y="86"/>
                  <a:pt x="142" y="85"/>
                </a:cubicBezTo>
                <a:moveTo>
                  <a:pt x="88" y="113"/>
                </a:moveTo>
                <a:cubicBezTo>
                  <a:pt x="88" y="63"/>
                  <a:pt x="88" y="63"/>
                  <a:pt x="88" y="63"/>
                </a:cubicBezTo>
                <a:cubicBezTo>
                  <a:pt x="132" y="88"/>
                  <a:pt x="132" y="88"/>
                  <a:pt x="132" y="88"/>
                </a:cubicBezTo>
                <a:lnTo>
                  <a:pt x="88" y="1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439"/>
          <p:cNvSpPr>
            <a:spLocks noEditPoints="1"/>
          </p:cNvSpPr>
          <p:nvPr/>
        </p:nvSpPr>
        <p:spPr bwMode="auto">
          <a:xfrm>
            <a:off x="4719665" y="1118979"/>
            <a:ext cx="335898" cy="3342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68 h 176"/>
              <a:gd name="T12" fmla="*/ 8 w 176"/>
              <a:gd name="T13" fmla="*/ 88 h 176"/>
              <a:gd name="T14" fmla="*/ 88 w 176"/>
              <a:gd name="T15" fmla="*/ 8 h 176"/>
              <a:gd name="T16" fmla="*/ 168 w 176"/>
              <a:gd name="T17" fmla="*/ 88 h 176"/>
              <a:gd name="T18" fmla="*/ 88 w 176"/>
              <a:gd name="T19" fmla="*/ 168 h 176"/>
              <a:gd name="T20" fmla="*/ 124 w 176"/>
              <a:gd name="T21" fmla="*/ 52 h 176"/>
              <a:gd name="T22" fmla="*/ 108 w 176"/>
              <a:gd name="T23" fmla="*/ 52 h 176"/>
              <a:gd name="T24" fmla="*/ 104 w 176"/>
              <a:gd name="T25" fmla="*/ 56 h 176"/>
              <a:gd name="T26" fmla="*/ 104 w 176"/>
              <a:gd name="T27" fmla="*/ 81 h 176"/>
              <a:gd name="T28" fmla="*/ 55 w 176"/>
              <a:gd name="T29" fmla="*/ 53 h 176"/>
              <a:gd name="T30" fmla="*/ 54 w 176"/>
              <a:gd name="T31" fmla="*/ 53 h 176"/>
              <a:gd name="T32" fmla="*/ 52 w 176"/>
              <a:gd name="T33" fmla="*/ 52 h 176"/>
              <a:gd name="T34" fmla="*/ 48 w 176"/>
              <a:gd name="T35" fmla="*/ 56 h 176"/>
              <a:gd name="T36" fmla="*/ 48 w 176"/>
              <a:gd name="T37" fmla="*/ 120 h 176"/>
              <a:gd name="T38" fmla="*/ 52 w 176"/>
              <a:gd name="T39" fmla="*/ 124 h 176"/>
              <a:gd name="T40" fmla="*/ 54 w 176"/>
              <a:gd name="T41" fmla="*/ 123 h 176"/>
              <a:gd name="T42" fmla="*/ 55 w 176"/>
              <a:gd name="T43" fmla="*/ 123 h 176"/>
              <a:gd name="T44" fmla="*/ 104 w 176"/>
              <a:gd name="T45" fmla="*/ 95 h 176"/>
              <a:gd name="T46" fmla="*/ 104 w 176"/>
              <a:gd name="T47" fmla="*/ 120 h 176"/>
              <a:gd name="T48" fmla="*/ 108 w 176"/>
              <a:gd name="T49" fmla="*/ 124 h 176"/>
              <a:gd name="T50" fmla="*/ 124 w 176"/>
              <a:gd name="T51" fmla="*/ 124 h 176"/>
              <a:gd name="T52" fmla="*/ 128 w 176"/>
              <a:gd name="T53" fmla="*/ 120 h 176"/>
              <a:gd name="T54" fmla="*/ 128 w 176"/>
              <a:gd name="T55" fmla="*/ 56 h 176"/>
              <a:gd name="T56" fmla="*/ 124 w 176"/>
              <a:gd name="T57" fmla="*/ 52 h 176"/>
              <a:gd name="T58" fmla="*/ 56 w 176"/>
              <a:gd name="T59" fmla="*/ 113 h 176"/>
              <a:gd name="T60" fmla="*/ 56 w 176"/>
              <a:gd name="T61" fmla="*/ 63 h 176"/>
              <a:gd name="T62" fmla="*/ 100 w 176"/>
              <a:gd name="T63" fmla="*/ 88 h 176"/>
              <a:gd name="T64" fmla="*/ 56 w 176"/>
              <a:gd name="T65" fmla="*/ 113 h 176"/>
              <a:gd name="T66" fmla="*/ 120 w 176"/>
              <a:gd name="T67" fmla="*/ 116 h 176"/>
              <a:gd name="T68" fmla="*/ 112 w 176"/>
              <a:gd name="T69" fmla="*/ 116 h 176"/>
              <a:gd name="T70" fmla="*/ 112 w 176"/>
              <a:gd name="T71" fmla="*/ 60 h 176"/>
              <a:gd name="T72" fmla="*/ 120 w 176"/>
              <a:gd name="T73" fmla="*/ 60 h 176"/>
              <a:gd name="T74" fmla="*/ 120 w 176"/>
              <a:gd name="T75" fmla="*/ 1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moveTo>
                  <a:pt x="124" y="52"/>
                </a:moveTo>
                <a:cubicBezTo>
                  <a:pt x="108" y="52"/>
                  <a:pt x="108" y="52"/>
                  <a:pt x="108" y="52"/>
                </a:cubicBezTo>
                <a:cubicBezTo>
                  <a:pt x="106" y="52"/>
                  <a:pt x="104" y="54"/>
                  <a:pt x="104" y="56"/>
                </a:cubicBezTo>
                <a:cubicBezTo>
                  <a:pt x="104" y="81"/>
                  <a:pt x="104" y="81"/>
                  <a:pt x="104" y="81"/>
                </a:cubicBezTo>
                <a:cubicBezTo>
                  <a:pt x="55" y="53"/>
                  <a:pt x="55" y="53"/>
                  <a:pt x="55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2"/>
                  <a:pt x="53" y="52"/>
                  <a:pt x="52" y="52"/>
                </a:cubicBezTo>
                <a:cubicBezTo>
                  <a:pt x="50" y="52"/>
                  <a:pt x="48" y="54"/>
                  <a:pt x="48" y="56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22"/>
                  <a:pt x="50" y="124"/>
                  <a:pt x="52" y="124"/>
                </a:cubicBezTo>
                <a:cubicBezTo>
                  <a:pt x="53" y="124"/>
                  <a:pt x="54" y="124"/>
                  <a:pt x="54" y="123"/>
                </a:cubicBezTo>
                <a:cubicBezTo>
                  <a:pt x="55" y="123"/>
                  <a:pt x="55" y="123"/>
                  <a:pt x="55" y="123"/>
                </a:cubicBezTo>
                <a:cubicBezTo>
                  <a:pt x="104" y="95"/>
                  <a:pt x="104" y="95"/>
                  <a:pt x="104" y="95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22"/>
                  <a:pt x="106" y="124"/>
                  <a:pt x="108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6" y="124"/>
                  <a:pt x="128" y="122"/>
                  <a:pt x="128" y="12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4"/>
                  <a:pt x="126" y="52"/>
                  <a:pt x="124" y="52"/>
                </a:cubicBezTo>
                <a:moveTo>
                  <a:pt x="56" y="113"/>
                </a:moveTo>
                <a:cubicBezTo>
                  <a:pt x="56" y="63"/>
                  <a:pt x="56" y="63"/>
                  <a:pt x="56" y="63"/>
                </a:cubicBezTo>
                <a:cubicBezTo>
                  <a:pt x="100" y="88"/>
                  <a:pt x="100" y="88"/>
                  <a:pt x="100" y="88"/>
                </a:cubicBezTo>
                <a:lnTo>
                  <a:pt x="56" y="113"/>
                </a:lnTo>
                <a:close/>
                <a:moveTo>
                  <a:pt x="120" y="116"/>
                </a:moveTo>
                <a:cubicBezTo>
                  <a:pt x="112" y="116"/>
                  <a:pt x="112" y="116"/>
                  <a:pt x="112" y="116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440"/>
          <p:cNvSpPr>
            <a:spLocks noEditPoints="1"/>
          </p:cNvSpPr>
          <p:nvPr/>
        </p:nvSpPr>
        <p:spPr bwMode="auto">
          <a:xfrm>
            <a:off x="5359005" y="1118979"/>
            <a:ext cx="335898" cy="334275"/>
          </a:xfrm>
          <a:custGeom>
            <a:avLst/>
            <a:gdLst>
              <a:gd name="T0" fmla="*/ 120 w 176"/>
              <a:gd name="T1" fmla="*/ 96 h 176"/>
              <a:gd name="T2" fmla="*/ 56 w 176"/>
              <a:gd name="T3" fmla="*/ 96 h 176"/>
              <a:gd name="T4" fmla="*/ 52 w 176"/>
              <a:gd name="T5" fmla="*/ 100 h 176"/>
              <a:gd name="T6" fmla="*/ 52 w 176"/>
              <a:gd name="T7" fmla="*/ 116 h 176"/>
              <a:gd name="T8" fmla="*/ 56 w 176"/>
              <a:gd name="T9" fmla="*/ 120 h 176"/>
              <a:gd name="T10" fmla="*/ 120 w 176"/>
              <a:gd name="T11" fmla="*/ 120 h 176"/>
              <a:gd name="T12" fmla="*/ 124 w 176"/>
              <a:gd name="T13" fmla="*/ 116 h 176"/>
              <a:gd name="T14" fmla="*/ 124 w 176"/>
              <a:gd name="T15" fmla="*/ 100 h 176"/>
              <a:gd name="T16" fmla="*/ 120 w 176"/>
              <a:gd name="T17" fmla="*/ 96 h 176"/>
              <a:gd name="T18" fmla="*/ 116 w 176"/>
              <a:gd name="T19" fmla="*/ 112 h 176"/>
              <a:gd name="T20" fmla="*/ 60 w 176"/>
              <a:gd name="T21" fmla="*/ 112 h 176"/>
              <a:gd name="T22" fmla="*/ 60 w 176"/>
              <a:gd name="T23" fmla="*/ 104 h 176"/>
              <a:gd name="T24" fmla="*/ 116 w 176"/>
              <a:gd name="T25" fmla="*/ 104 h 176"/>
              <a:gd name="T26" fmla="*/ 116 w 176"/>
              <a:gd name="T27" fmla="*/ 112 h 176"/>
              <a:gd name="T28" fmla="*/ 123 w 176"/>
              <a:gd name="T29" fmla="*/ 81 h 176"/>
              <a:gd name="T30" fmla="*/ 123 w 176"/>
              <a:gd name="T31" fmla="*/ 81 h 176"/>
              <a:gd name="T32" fmla="*/ 123 w 176"/>
              <a:gd name="T33" fmla="*/ 81 h 176"/>
              <a:gd name="T34" fmla="*/ 91 w 176"/>
              <a:gd name="T35" fmla="*/ 49 h 176"/>
              <a:gd name="T36" fmla="*/ 91 w 176"/>
              <a:gd name="T37" fmla="*/ 50 h 176"/>
              <a:gd name="T38" fmla="*/ 88 w 176"/>
              <a:gd name="T39" fmla="*/ 48 h 176"/>
              <a:gd name="T40" fmla="*/ 85 w 176"/>
              <a:gd name="T41" fmla="*/ 50 h 176"/>
              <a:gd name="T42" fmla="*/ 85 w 176"/>
              <a:gd name="T43" fmla="*/ 49 h 176"/>
              <a:gd name="T44" fmla="*/ 53 w 176"/>
              <a:gd name="T45" fmla="*/ 81 h 176"/>
              <a:gd name="T46" fmla="*/ 53 w 176"/>
              <a:gd name="T47" fmla="*/ 81 h 176"/>
              <a:gd name="T48" fmla="*/ 53 w 176"/>
              <a:gd name="T49" fmla="*/ 81 h 176"/>
              <a:gd name="T50" fmla="*/ 53 w 176"/>
              <a:gd name="T51" fmla="*/ 82 h 176"/>
              <a:gd name="T52" fmla="*/ 52 w 176"/>
              <a:gd name="T53" fmla="*/ 84 h 176"/>
              <a:gd name="T54" fmla="*/ 56 w 176"/>
              <a:gd name="T55" fmla="*/ 88 h 176"/>
              <a:gd name="T56" fmla="*/ 120 w 176"/>
              <a:gd name="T57" fmla="*/ 88 h 176"/>
              <a:gd name="T58" fmla="*/ 124 w 176"/>
              <a:gd name="T59" fmla="*/ 84 h 176"/>
              <a:gd name="T60" fmla="*/ 123 w 176"/>
              <a:gd name="T61" fmla="*/ 82 h 176"/>
              <a:gd name="T62" fmla="*/ 123 w 176"/>
              <a:gd name="T63" fmla="*/ 81 h 176"/>
              <a:gd name="T64" fmla="*/ 66 w 176"/>
              <a:gd name="T65" fmla="*/ 80 h 176"/>
              <a:gd name="T66" fmla="*/ 88 w 176"/>
              <a:gd name="T67" fmla="*/ 58 h 176"/>
              <a:gd name="T68" fmla="*/ 110 w 176"/>
              <a:gd name="T69" fmla="*/ 80 h 176"/>
              <a:gd name="T70" fmla="*/ 66 w 176"/>
              <a:gd name="T71" fmla="*/ 80 h 176"/>
              <a:gd name="T72" fmla="*/ 88 w 176"/>
              <a:gd name="T73" fmla="*/ 0 h 176"/>
              <a:gd name="T74" fmla="*/ 0 w 176"/>
              <a:gd name="T75" fmla="*/ 88 h 176"/>
              <a:gd name="T76" fmla="*/ 88 w 176"/>
              <a:gd name="T77" fmla="*/ 176 h 176"/>
              <a:gd name="T78" fmla="*/ 176 w 176"/>
              <a:gd name="T79" fmla="*/ 88 h 176"/>
              <a:gd name="T80" fmla="*/ 88 w 176"/>
              <a:gd name="T81" fmla="*/ 0 h 176"/>
              <a:gd name="T82" fmla="*/ 88 w 176"/>
              <a:gd name="T83" fmla="*/ 168 h 176"/>
              <a:gd name="T84" fmla="*/ 8 w 176"/>
              <a:gd name="T85" fmla="*/ 88 h 176"/>
              <a:gd name="T86" fmla="*/ 88 w 176"/>
              <a:gd name="T87" fmla="*/ 8 h 176"/>
              <a:gd name="T88" fmla="*/ 168 w 176"/>
              <a:gd name="T89" fmla="*/ 88 h 176"/>
              <a:gd name="T90" fmla="*/ 88 w 176"/>
              <a:gd name="T91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76">
                <a:moveTo>
                  <a:pt x="120" y="96"/>
                </a:moveTo>
                <a:cubicBezTo>
                  <a:pt x="56" y="96"/>
                  <a:pt x="56" y="96"/>
                  <a:pt x="56" y="96"/>
                </a:cubicBezTo>
                <a:cubicBezTo>
                  <a:pt x="54" y="96"/>
                  <a:pt x="52" y="98"/>
                  <a:pt x="52" y="100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2" y="118"/>
                  <a:pt x="54" y="120"/>
                  <a:pt x="56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2" y="120"/>
                  <a:pt x="124" y="118"/>
                  <a:pt x="124" y="116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4" y="98"/>
                  <a:pt x="122" y="96"/>
                  <a:pt x="120" y="96"/>
                </a:cubicBezTo>
                <a:moveTo>
                  <a:pt x="116" y="112"/>
                </a:moveTo>
                <a:cubicBezTo>
                  <a:pt x="60" y="112"/>
                  <a:pt x="60" y="112"/>
                  <a:pt x="60" y="112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23" y="81"/>
                </a:moveTo>
                <a:cubicBezTo>
                  <a:pt x="123" y="81"/>
                  <a:pt x="123" y="81"/>
                  <a:pt x="123" y="81"/>
                </a:cubicBezTo>
                <a:cubicBezTo>
                  <a:pt x="123" y="81"/>
                  <a:pt x="123" y="81"/>
                  <a:pt x="123" y="81"/>
                </a:cubicBezTo>
                <a:cubicBezTo>
                  <a:pt x="91" y="49"/>
                  <a:pt x="91" y="49"/>
                  <a:pt x="91" y="49"/>
                </a:cubicBezTo>
                <a:cubicBezTo>
                  <a:pt x="91" y="50"/>
                  <a:pt x="91" y="50"/>
                  <a:pt x="91" y="50"/>
                </a:cubicBezTo>
                <a:cubicBezTo>
                  <a:pt x="90" y="49"/>
                  <a:pt x="89" y="48"/>
                  <a:pt x="88" y="48"/>
                </a:cubicBezTo>
                <a:cubicBezTo>
                  <a:pt x="87" y="48"/>
                  <a:pt x="86" y="49"/>
                  <a:pt x="85" y="50"/>
                </a:cubicBezTo>
                <a:cubicBezTo>
                  <a:pt x="85" y="49"/>
                  <a:pt x="85" y="49"/>
                  <a:pt x="85" y="49"/>
                </a:cubicBezTo>
                <a:cubicBezTo>
                  <a:pt x="53" y="81"/>
                  <a:pt x="53" y="81"/>
                  <a:pt x="53" y="81"/>
                </a:cubicBezTo>
                <a:cubicBezTo>
                  <a:pt x="53" y="81"/>
                  <a:pt x="53" y="81"/>
                  <a:pt x="53" y="81"/>
                </a:cubicBezTo>
                <a:cubicBezTo>
                  <a:pt x="53" y="81"/>
                  <a:pt x="53" y="81"/>
                  <a:pt x="53" y="81"/>
                </a:cubicBezTo>
                <a:cubicBezTo>
                  <a:pt x="53" y="82"/>
                  <a:pt x="53" y="82"/>
                  <a:pt x="53" y="82"/>
                </a:cubicBezTo>
                <a:cubicBezTo>
                  <a:pt x="52" y="82"/>
                  <a:pt x="52" y="83"/>
                  <a:pt x="52" y="84"/>
                </a:cubicBezTo>
                <a:cubicBezTo>
                  <a:pt x="52" y="86"/>
                  <a:pt x="54" y="88"/>
                  <a:pt x="56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2" y="88"/>
                  <a:pt x="124" y="86"/>
                  <a:pt x="124" y="84"/>
                </a:cubicBezTo>
                <a:cubicBezTo>
                  <a:pt x="124" y="83"/>
                  <a:pt x="124" y="82"/>
                  <a:pt x="123" y="82"/>
                </a:cubicBezTo>
                <a:lnTo>
                  <a:pt x="123" y="81"/>
                </a:lnTo>
                <a:close/>
                <a:moveTo>
                  <a:pt x="66" y="80"/>
                </a:moveTo>
                <a:cubicBezTo>
                  <a:pt x="88" y="58"/>
                  <a:pt x="88" y="58"/>
                  <a:pt x="88" y="58"/>
                </a:cubicBezTo>
                <a:cubicBezTo>
                  <a:pt x="110" y="80"/>
                  <a:pt x="110" y="80"/>
                  <a:pt x="110" y="80"/>
                </a:cubicBezTo>
                <a:lnTo>
                  <a:pt x="66" y="80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441"/>
          <p:cNvSpPr>
            <a:spLocks noEditPoints="1"/>
          </p:cNvSpPr>
          <p:nvPr/>
        </p:nvSpPr>
        <p:spPr bwMode="auto">
          <a:xfrm>
            <a:off x="5998347" y="1118979"/>
            <a:ext cx="334275" cy="334275"/>
          </a:xfrm>
          <a:custGeom>
            <a:avLst/>
            <a:gdLst>
              <a:gd name="T0" fmla="*/ 10 w 176"/>
              <a:gd name="T1" fmla="*/ 16 h 176"/>
              <a:gd name="T2" fmla="*/ 16 w 176"/>
              <a:gd name="T3" fmla="*/ 1 h 176"/>
              <a:gd name="T4" fmla="*/ 32 w 176"/>
              <a:gd name="T5" fmla="*/ 176 h 176"/>
              <a:gd name="T6" fmla="*/ 48 w 176"/>
              <a:gd name="T7" fmla="*/ 168 h 176"/>
              <a:gd name="T8" fmla="*/ 32 w 176"/>
              <a:gd name="T9" fmla="*/ 176 h 176"/>
              <a:gd name="T10" fmla="*/ 80 w 176"/>
              <a:gd name="T11" fmla="*/ 176 h 176"/>
              <a:gd name="T12" fmla="*/ 64 w 176"/>
              <a:gd name="T13" fmla="*/ 168 h 176"/>
              <a:gd name="T14" fmla="*/ 32 w 176"/>
              <a:gd name="T15" fmla="*/ 8 h 176"/>
              <a:gd name="T16" fmla="*/ 48 w 176"/>
              <a:gd name="T17" fmla="*/ 0 h 176"/>
              <a:gd name="T18" fmla="*/ 32 w 176"/>
              <a:gd name="T19" fmla="*/ 8 h 176"/>
              <a:gd name="T20" fmla="*/ 0 w 176"/>
              <a:gd name="T21" fmla="*/ 96 h 176"/>
              <a:gd name="T22" fmla="*/ 8 w 176"/>
              <a:gd name="T23" fmla="*/ 112 h 176"/>
              <a:gd name="T24" fmla="*/ 8 w 176"/>
              <a:gd name="T25" fmla="*/ 32 h 176"/>
              <a:gd name="T26" fmla="*/ 0 w 176"/>
              <a:gd name="T27" fmla="*/ 48 h 176"/>
              <a:gd name="T28" fmla="*/ 8 w 176"/>
              <a:gd name="T29" fmla="*/ 32 h 176"/>
              <a:gd name="T30" fmla="*/ 0 w 176"/>
              <a:gd name="T31" fmla="*/ 64 h 176"/>
              <a:gd name="T32" fmla="*/ 8 w 176"/>
              <a:gd name="T33" fmla="*/ 80 h 176"/>
              <a:gd name="T34" fmla="*/ 8 w 176"/>
              <a:gd name="T35" fmla="*/ 128 h 176"/>
              <a:gd name="T36" fmla="*/ 0 w 176"/>
              <a:gd name="T37" fmla="*/ 144 h 176"/>
              <a:gd name="T38" fmla="*/ 8 w 176"/>
              <a:gd name="T39" fmla="*/ 128 h 176"/>
              <a:gd name="T40" fmla="*/ 175 w 176"/>
              <a:gd name="T41" fmla="*/ 16 h 176"/>
              <a:gd name="T42" fmla="*/ 160 w 176"/>
              <a:gd name="T43" fmla="*/ 10 h 176"/>
              <a:gd name="T44" fmla="*/ 10 w 176"/>
              <a:gd name="T45" fmla="*/ 160 h 176"/>
              <a:gd name="T46" fmla="*/ 16 w 176"/>
              <a:gd name="T47" fmla="*/ 175 h 176"/>
              <a:gd name="T48" fmla="*/ 10 w 176"/>
              <a:gd name="T49" fmla="*/ 160 h 176"/>
              <a:gd name="T50" fmla="*/ 176 w 176"/>
              <a:gd name="T51" fmla="*/ 144 h 176"/>
              <a:gd name="T52" fmla="*/ 168 w 176"/>
              <a:gd name="T53" fmla="*/ 128 h 176"/>
              <a:gd name="T54" fmla="*/ 168 w 176"/>
              <a:gd name="T55" fmla="*/ 112 h 176"/>
              <a:gd name="T56" fmla="*/ 176 w 176"/>
              <a:gd name="T57" fmla="*/ 96 h 176"/>
              <a:gd name="T58" fmla="*/ 168 w 176"/>
              <a:gd name="T59" fmla="*/ 112 h 176"/>
              <a:gd name="T60" fmla="*/ 176 w 176"/>
              <a:gd name="T61" fmla="*/ 80 h 176"/>
              <a:gd name="T62" fmla="*/ 168 w 176"/>
              <a:gd name="T63" fmla="*/ 64 h 176"/>
              <a:gd name="T64" fmla="*/ 168 w 176"/>
              <a:gd name="T65" fmla="*/ 48 h 176"/>
              <a:gd name="T66" fmla="*/ 176 w 176"/>
              <a:gd name="T67" fmla="*/ 32 h 176"/>
              <a:gd name="T68" fmla="*/ 168 w 176"/>
              <a:gd name="T69" fmla="*/ 48 h 176"/>
              <a:gd name="T70" fmla="*/ 160 w 176"/>
              <a:gd name="T71" fmla="*/ 175 h 176"/>
              <a:gd name="T72" fmla="*/ 166 w 176"/>
              <a:gd name="T73" fmla="*/ 160 h 176"/>
              <a:gd name="T74" fmla="*/ 128 w 176"/>
              <a:gd name="T75" fmla="*/ 8 h 176"/>
              <a:gd name="T76" fmla="*/ 144 w 176"/>
              <a:gd name="T77" fmla="*/ 0 h 176"/>
              <a:gd name="T78" fmla="*/ 128 w 176"/>
              <a:gd name="T79" fmla="*/ 8 h 176"/>
              <a:gd name="T80" fmla="*/ 112 w 176"/>
              <a:gd name="T81" fmla="*/ 8 h 176"/>
              <a:gd name="T82" fmla="*/ 96 w 176"/>
              <a:gd name="T83" fmla="*/ 0 h 176"/>
              <a:gd name="T84" fmla="*/ 64 w 176"/>
              <a:gd name="T85" fmla="*/ 8 h 176"/>
              <a:gd name="T86" fmla="*/ 80 w 176"/>
              <a:gd name="T87" fmla="*/ 0 h 176"/>
              <a:gd name="T88" fmla="*/ 64 w 176"/>
              <a:gd name="T89" fmla="*/ 8 h 176"/>
              <a:gd name="T90" fmla="*/ 112 w 176"/>
              <a:gd name="T91" fmla="*/ 176 h 176"/>
              <a:gd name="T92" fmla="*/ 96 w 176"/>
              <a:gd name="T93" fmla="*/ 168 h 176"/>
              <a:gd name="T94" fmla="*/ 128 w 176"/>
              <a:gd name="T95" fmla="*/ 176 h 176"/>
              <a:gd name="T96" fmla="*/ 144 w 176"/>
              <a:gd name="T97" fmla="*/ 168 h 176"/>
              <a:gd name="T98" fmla="*/ 128 w 176"/>
              <a:gd name="T99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1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2" y="14"/>
                  <a:pt x="14" y="12"/>
                  <a:pt x="16" y="10"/>
                </a:cubicBezTo>
                <a:cubicBezTo>
                  <a:pt x="16" y="1"/>
                  <a:pt x="16" y="1"/>
                  <a:pt x="16" y="1"/>
                </a:cubicBezTo>
                <a:cubicBezTo>
                  <a:pt x="9" y="4"/>
                  <a:pt x="4" y="9"/>
                  <a:pt x="1" y="16"/>
                </a:cubicBezTo>
                <a:moveTo>
                  <a:pt x="32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32" y="168"/>
                  <a:pt x="32" y="168"/>
                  <a:pt x="32" y="168"/>
                </a:cubicBezTo>
                <a:lnTo>
                  <a:pt x="32" y="176"/>
                </a:lnTo>
                <a:close/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76"/>
                </a:lnTo>
                <a:close/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8"/>
                </a:lnTo>
                <a:close/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2"/>
                  <a:pt x="8" y="112"/>
                  <a:pt x="8" y="112"/>
                </a:cubicBezTo>
                <a:lnTo>
                  <a:pt x="8" y="96"/>
                </a:lnTo>
                <a:close/>
                <a:moveTo>
                  <a:pt x="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32"/>
                </a:lnTo>
                <a:close/>
                <a:moveTo>
                  <a:pt x="8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64"/>
                </a:lnTo>
                <a:close/>
                <a:moveTo>
                  <a:pt x="8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8" y="144"/>
                  <a:pt x="8" y="144"/>
                  <a:pt x="8" y="144"/>
                </a:cubicBezTo>
                <a:lnTo>
                  <a:pt x="8" y="128"/>
                </a:lnTo>
                <a:close/>
                <a:moveTo>
                  <a:pt x="166" y="16"/>
                </a:moveTo>
                <a:cubicBezTo>
                  <a:pt x="175" y="16"/>
                  <a:pt x="175" y="16"/>
                  <a:pt x="175" y="16"/>
                </a:cubicBezTo>
                <a:cubicBezTo>
                  <a:pt x="172" y="9"/>
                  <a:pt x="167" y="4"/>
                  <a:pt x="160" y="1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2" y="12"/>
                  <a:pt x="164" y="14"/>
                  <a:pt x="166" y="16"/>
                </a:cubicBezTo>
                <a:moveTo>
                  <a:pt x="10" y="160"/>
                </a:moveTo>
                <a:cubicBezTo>
                  <a:pt x="1" y="160"/>
                  <a:pt x="1" y="160"/>
                  <a:pt x="1" y="160"/>
                </a:cubicBezTo>
                <a:cubicBezTo>
                  <a:pt x="4" y="167"/>
                  <a:pt x="9" y="172"/>
                  <a:pt x="16" y="175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4"/>
                  <a:pt x="12" y="162"/>
                  <a:pt x="10" y="160"/>
                </a:cubicBezTo>
                <a:moveTo>
                  <a:pt x="168" y="144"/>
                </a:move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44"/>
                </a:lnTo>
                <a:close/>
                <a:moveTo>
                  <a:pt x="168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112"/>
                </a:lnTo>
                <a:close/>
                <a:moveTo>
                  <a:pt x="168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0"/>
                </a:lnTo>
                <a:close/>
                <a:moveTo>
                  <a:pt x="168" y="48"/>
                </a:moveTo>
                <a:cubicBezTo>
                  <a:pt x="176" y="48"/>
                  <a:pt x="176" y="48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68" y="32"/>
                  <a:pt x="168" y="32"/>
                  <a:pt x="168" y="32"/>
                </a:cubicBezTo>
                <a:lnTo>
                  <a:pt x="168" y="48"/>
                </a:lnTo>
                <a:close/>
                <a:moveTo>
                  <a:pt x="160" y="166"/>
                </a:moveTo>
                <a:cubicBezTo>
                  <a:pt x="160" y="175"/>
                  <a:pt x="160" y="175"/>
                  <a:pt x="160" y="175"/>
                </a:cubicBezTo>
                <a:cubicBezTo>
                  <a:pt x="167" y="172"/>
                  <a:pt x="172" y="167"/>
                  <a:pt x="175" y="160"/>
                </a:cubicBezTo>
                <a:cubicBezTo>
                  <a:pt x="166" y="160"/>
                  <a:pt x="166" y="160"/>
                  <a:pt x="166" y="160"/>
                </a:cubicBezTo>
                <a:cubicBezTo>
                  <a:pt x="164" y="162"/>
                  <a:pt x="162" y="164"/>
                  <a:pt x="160" y="166"/>
                </a:cubicBezTo>
                <a:moveTo>
                  <a:pt x="12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8"/>
                </a:lnTo>
                <a:close/>
                <a:moveTo>
                  <a:pt x="9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0"/>
                  <a:pt x="112" y="0"/>
                  <a:pt x="112" y="0"/>
                </a:cubicBezTo>
                <a:cubicBezTo>
                  <a:pt x="96" y="0"/>
                  <a:pt x="96" y="0"/>
                  <a:pt x="96" y="0"/>
                </a:cubicBezTo>
                <a:lnTo>
                  <a:pt x="96" y="8"/>
                </a:lnTo>
                <a:close/>
                <a:moveTo>
                  <a:pt x="64" y="8"/>
                </a:move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8"/>
                </a:lnTo>
                <a:close/>
                <a:moveTo>
                  <a:pt x="96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96" y="168"/>
                  <a:pt x="96" y="168"/>
                  <a:pt x="96" y="168"/>
                </a:cubicBezTo>
                <a:lnTo>
                  <a:pt x="96" y="176"/>
                </a:lnTo>
                <a:close/>
                <a:moveTo>
                  <a:pt x="128" y="176"/>
                </a:moveTo>
                <a:cubicBezTo>
                  <a:pt x="144" y="176"/>
                  <a:pt x="144" y="176"/>
                  <a:pt x="144" y="176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28" y="168"/>
                  <a:pt x="128" y="168"/>
                  <a:pt x="128" y="168"/>
                </a:cubicBezTo>
                <a:lnTo>
                  <a:pt x="128" y="1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442"/>
          <p:cNvSpPr>
            <a:spLocks noEditPoints="1"/>
          </p:cNvSpPr>
          <p:nvPr/>
        </p:nvSpPr>
        <p:spPr bwMode="auto">
          <a:xfrm>
            <a:off x="6637689" y="1118979"/>
            <a:ext cx="334275" cy="334275"/>
          </a:xfrm>
          <a:custGeom>
            <a:avLst/>
            <a:gdLst>
              <a:gd name="T0" fmla="*/ 0 w 176"/>
              <a:gd name="T1" fmla="*/ 96 h 176"/>
              <a:gd name="T2" fmla="*/ 8 w 176"/>
              <a:gd name="T3" fmla="*/ 112 h 176"/>
              <a:gd name="T4" fmla="*/ 8 w 176"/>
              <a:gd name="T5" fmla="*/ 128 h 176"/>
              <a:gd name="T6" fmla="*/ 0 w 176"/>
              <a:gd name="T7" fmla="*/ 144 h 176"/>
              <a:gd name="T8" fmla="*/ 8 w 176"/>
              <a:gd name="T9" fmla="*/ 128 h 176"/>
              <a:gd name="T10" fmla="*/ 10 w 176"/>
              <a:gd name="T11" fmla="*/ 16 h 176"/>
              <a:gd name="T12" fmla="*/ 16 w 176"/>
              <a:gd name="T13" fmla="*/ 1 h 176"/>
              <a:gd name="T14" fmla="*/ 10 w 176"/>
              <a:gd name="T15" fmla="*/ 160 h 176"/>
              <a:gd name="T16" fmla="*/ 16 w 176"/>
              <a:gd name="T17" fmla="*/ 175 h 176"/>
              <a:gd name="T18" fmla="*/ 10 w 176"/>
              <a:gd name="T19" fmla="*/ 160 h 176"/>
              <a:gd name="T20" fmla="*/ 48 w 176"/>
              <a:gd name="T21" fmla="*/ 176 h 176"/>
              <a:gd name="T22" fmla="*/ 32 w 176"/>
              <a:gd name="T23" fmla="*/ 168 h 176"/>
              <a:gd name="T24" fmla="*/ 112 w 176"/>
              <a:gd name="T25" fmla="*/ 0 h 176"/>
              <a:gd name="T26" fmla="*/ 96 w 176"/>
              <a:gd name="T27" fmla="*/ 8 h 176"/>
              <a:gd name="T28" fmla="*/ 112 w 176"/>
              <a:gd name="T29" fmla="*/ 0 h 176"/>
              <a:gd name="T30" fmla="*/ 175 w 176"/>
              <a:gd name="T31" fmla="*/ 16 h 176"/>
              <a:gd name="T32" fmla="*/ 160 w 176"/>
              <a:gd name="T33" fmla="*/ 10 h 176"/>
              <a:gd name="T34" fmla="*/ 8 w 176"/>
              <a:gd name="T35" fmla="*/ 32 h 176"/>
              <a:gd name="T36" fmla="*/ 0 w 176"/>
              <a:gd name="T37" fmla="*/ 48 h 176"/>
              <a:gd name="T38" fmla="*/ 8 w 176"/>
              <a:gd name="T39" fmla="*/ 32 h 176"/>
              <a:gd name="T40" fmla="*/ 64 w 176"/>
              <a:gd name="T41" fmla="*/ 0 h 176"/>
              <a:gd name="T42" fmla="*/ 80 w 176"/>
              <a:gd name="T43" fmla="*/ 8 h 176"/>
              <a:gd name="T44" fmla="*/ 8 w 176"/>
              <a:gd name="T45" fmla="*/ 64 h 176"/>
              <a:gd name="T46" fmla="*/ 0 w 176"/>
              <a:gd name="T47" fmla="*/ 80 h 176"/>
              <a:gd name="T48" fmla="*/ 8 w 176"/>
              <a:gd name="T49" fmla="*/ 64 h 176"/>
              <a:gd name="T50" fmla="*/ 176 w 176"/>
              <a:gd name="T51" fmla="*/ 112 h 176"/>
              <a:gd name="T52" fmla="*/ 168 w 176"/>
              <a:gd name="T53" fmla="*/ 96 h 176"/>
              <a:gd name="T54" fmla="*/ 32 w 176"/>
              <a:gd name="T55" fmla="*/ 8 h 176"/>
              <a:gd name="T56" fmla="*/ 48 w 176"/>
              <a:gd name="T57" fmla="*/ 0 h 176"/>
              <a:gd name="T58" fmla="*/ 32 w 176"/>
              <a:gd name="T59" fmla="*/ 8 h 176"/>
              <a:gd name="T60" fmla="*/ 144 w 176"/>
              <a:gd name="T61" fmla="*/ 8 h 176"/>
              <a:gd name="T62" fmla="*/ 128 w 176"/>
              <a:gd name="T63" fmla="*/ 0 h 176"/>
              <a:gd name="T64" fmla="*/ 168 w 176"/>
              <a:gd name="T65" fmla="*/ 144 h 176"/>
              <a:gd name="T66" fmla="*/ 176 w 176"/>
              <a:gd name="T67" fmla="*/ 128 h 176"/>
              <a:gd name="T68" fmla="*/ 168 w 176"/>
              <a:gd name="T69" fmla="*/ 144 h 176"/>
              <a:gd name="T70" fmla="*/ 176 w 176"/>
              <a:gd name="T71" fmla="*/ 80 h 176"/>
              <a:gd name="T72" fmla="*/ 168 w 176"/>
              <a:gd name="T73" fmla="*/ 64 h 176"/>
              <a:gd name="T74" fmla="*/ 168 w 176"/>
              <a:gd name="T75" fmla="*/ 48 h 176"/>
              <a:gd name="T76" fmla="*/ 176 w 176"/>
              <a:gd name="T77" fmla="*/ 32 h 176"/>
              <a:gd name="T78" fmla="*/ 168 w 176"/>
              <a:gd name="T79" fmla="*/ 48 h 176"/>
              <a:gd name="T80" fmla="*/ 160 w 176"/>
              <a:gd name="T81" fmla="*/ 175 h 176"/>
              <a:gd name="T82" fmla="*/ 166 w 176"/>
              <a:gd name="T83" fmla="*/ 160 h 176"/>
              <a:gd name="T84" fmla="*/ 96 w 176"/>
              <a:gd name="T85" fmla="*/ 176 h 176"/>
              <a:gd name="T86" fmla="*/ 112 w 176"/>
              <a:gd name="T87" fmla="*/ 168 h 176"/>
              <a:gd name="T88" fmla="*/ 96 w 176"/>
              <a:gd name="T89" fmla="*/ 176 h 176"/>
              <a:gd name="T90" fmla="*/ 144 w 176"/>
              <a:gd name="T91" fmla="*/ 176 h 176"/>
              <a:gd name="T92" fmla="*/ 128 w 176"/>
              <a:gd name="T93" fmla="*/ 168 h 176"/>
              <a:gd name="T94" fmla="*/ 64 w 176"/>
              <a:gd name="T95" fmla="*/ 176 h 176"/>
              <a:gd name="T96" fmla="*/ 80 w 176"/>
              <a:gd name="T97" fmla="*/ 168 h 176"/>
              <a:gd name="T98" fmla="*/ 64 w 176"/>
              <a:gd name="T99" fmla="*/ 176 h 176"/>
              <a:gd name="T100" fmla="*/ 60 w 176"/>
              <a:gd name="T101" fmla="*/ 56 h 176"/>
              <a:gd name="T102" fmla="*/ 56 w 176"/>
              <a:gd name="T103" fmla="*/ 116 h 176"/>
              <a:gd name="T104" fmla="*/ 116 w 176"/>
              <a:gd name="T105" fmla="*/ 120 h 176"/>
              <a:gd name="T106" fmla="*/ 120 w 176"/>
              <a:gd name="T107" fmla="*/ 60 h 176"/>
              <a:gd name="T108" fmla="*/ 112 w 176"/>
              <a:gd name="T109" fmla="*/ 112 h 176"/>
              <a:gd name="T110" fmla="*/ 64 w 176"/>
              <a:gd name="T111" fmla="*/ 64 h 176"/>
              <a:gd name="T112" fmla="*/ 112 w 176"/>
              <a:gd name="T113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2"/>
                  <a:pt x="8" y="112"/>
                  <a:pt x="8" y="112"/>
                </a:cubicBezTo>
                <a:lnTo>
                  <a:pt x="8" y="96"/>
                </a:lnTo>
                <a:close/>
                <a:moveTo>
                  <a:pt x="8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8" y="144"/>
                  <a:pt x="8" y="144"/>
                  <a:pt x="8" y="144"/>
                </a:cubicBezTo>
                <a:lnTo>
                  <a:pt x="8" y="128"/>
                </a:lnTo>
                <a:close/>
                <a:moveTo>
                  <a:pt x="1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2" y="14"/>
                  <a:pt x="14" y="12"/>
                  <a:pt x="16" y="10"/>
                </a:cubicBezTo>
                <a:cubicBezTo>
                  <a:pt x="16" y="1"/>
                  <a:pt x="16" y="1"/>
                  <a:pt x="16" y="1"/>
                </a:cubicBezTo>
                <a:cubicBezTo>
                  <a:pt x="9" y="4"/>
                  <a:pt x="4" y="9"/>
                  <a:pt x="1" y="16"/>
                </a:cubicBezTo>
                <a:moveTo>
                  <a:pt x="10" y="160"/>
                </a:moveTo>
                <a:cubicBezTo>
                  <a:pt x="1" y="160"/>
                  <a:pt x="1" y="160"/>
                  <a:pt x="1" y="160"/>
                </a:cubicBezTo>
                <a:cubicBezTo>
                  <a:pt x="4" y="167"/>
                  <a:pt x="9" y="172"/>
                  <a:pt x="16" y="175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4"/>
                  <a:pt x="12" y="162"/>
                  <a:pt x="10" y="160"/>
                </a:cubicBezTo>
                <a:moveTo>
                  <a:pt x="32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32" y="168"/>
                  <a:pt x="32" y="168"/>
                  <a:pt x="32" y="168"/>
                </a:cubicBezTo>
                <a:lnTo>
                  <a:pt x="32" y="176"/>
                </a:lnTo>
                <a:close/>
                <a:moveTo>
                  <a:pt x="112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8"/>
                  <a:pt x="96" y="8"/>
                  <a:pt x="9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0"/>
                </a:lnTo>
                <a:close/>
                <a:moveTo>
                  <a:pt x="166" y="16"/>
                </a:moveTo>
                <a:cubicBezTo>
                  <a:pt x="175" y="16"/>
                  <a:pt x="175" y="16"/>
                  <a:pt x="175" y="16"/>
                </a:cubicBezTo>
                <a:cubicBezTo>
                  <a:pt x="172" y="9"/>
                  <a:pt x="167" y="4"/>
                  <a:pt x="160" y="1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2" y="12"/>
                  <a:pt x="164" y="14"/>
                  <a:pt x="166" y="16"/>
                </a:cubicBezTo>
                <a:moveTo>
                  <a:pt x="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32"/>
                </a:lnTo>
                <a:close/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8"/>
                  <a:pt x="64" y="8"/>
                  <a:pt x="64" y="8"/>
                </a:cubicBezTo>
                <a:cubicBezTo>
                  <a:pt x="80" y="8"/>
                  <a:pt x="80" y="8"/>
                  <a:pt x="80" y="8"/>
                </a:cubicBezTo>
                <a:lnTo>
                  <a:pt x="80" y="0"/>
                </a:lnTo>
                <a:close/>
                <a:moveTo>
                  <a:pt x="8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64"/>
                </a:lnTo>
                <a:close/>
                <a:moveTo>
                  <a:pt x="168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112"/>
                </a:lnTo>
                <a:close/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8"/>
                </a:lnTo>
                <a:close/>
                <a:moveTo>
                  <a:pt x="12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8"/>
                </a:lnTo>
                <a:close/>
                <a:moveTo>
                  <a:pt x="168" y="144"/>
                </a:move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44"/>
                </a:lnTo>
                <a:close/>
                <a:moveTo>
                  <a:pt x="168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0"/>
                </a:lnTo>
                <a:close/>
                <a:moveTo>
                  <a:pt x="168" y="48"/>
                </a:moveTo>
                <a:cubicBezTo>
                  <a:pt x="176" y="48"/>
                  <a:pt x="176" y="48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68" y="32"/>
                  <a:pt x="168" y="32"/>
                  <a:pt x="168" y="32"/>
                </a:cubicBezTo>
                <a:lnTo>
                  <a:pt x="168" y="48"/>
                </a:lnTo>
                <a:close/>
                <a:moveTo>
                  <a:pt x="160" y="166"/>
                </a:moveTo>
                <a:cubicBezTo>
                  <a:pt x="160" y="175"/>
                  <a:pt x="160" y="175"/>
                  <a:pt x="160" y="175"/>
                </a:cubicBezTo>
                <a:cubicBezTo>
                  <a:pt x="167" y="172"/>
                  <a:pt x="172" y="167"/>
                  <a:pt x="175" y="160"/>
                </a:cubicBezTo>
                <a:cubicBezTo>
                  <a:pt x="166" y="160"/>
                  <a:pt x="166" y="160"/>
                  <a:pt x="166" y="160"/>
                </a:cubicBezTo>
                <a:cubicBezTo>
                  <a:pt x="164" y="162"/>
                  <a:pt x="162" y="164"/>
                  <a:pt x="160" y="166"/>
                </a:cubicBezTo>
                <a:moveTo>
                  <a:pt x="96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96" y="168"/>
                  <a:pt x="96" y="168"/>
                  <a:pt x="96" y="168"/>
                </a:cubicBezTo>
                <a:lnTo>
                  <a:pt x="96" y="176"/>
                </a:lnTo>
                <a:close/>
                <a:moveTo>
                  <a:pt x="128" y="176"/>
                </a:moveTo>
                <a:cubicBezTo>
                  <a:pt x="144" y="176"/>
                  <a:pt x="144" y="176"/>
                  <a:pt x="144" y="176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28" y="168"/>
                  <a:pt x="128" y="168"/>
                  <a:pt x="128" y="168"/>
                </a:cubicBezTo>
                <a:lnTo>
                  <a:pt x="128" y="176"/>
                </a:lnTo>
                <a:close/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76"/>
                </a:lnTo>
                <a:close/>
                <a:moveTo>
                  <a:pt x="116" y="56"/>
                </a:move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8"/>
                  <a:pt x="58" y="120"/>
                  <a:pt x="60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8" y="120"/>
                  <a:pt x="120" y="118"/>
                  <a:pt x="120" y="116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moveTo>
                  <a:pt x="112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4" y="64"/>
                  <a:pt x="64" y="64"/>
                  <a:pt x="64" y="64"/>
                </a:cubicBezTo>
                <a:cubicBezTo>
                  <a:pt x="112" y="64"/>
                  <a:pt x="112" y="64"/>
                  <a:pt x="112" y="64"/>
                </a:cubicBezTo>
                <a:lnTo>
                  <a:pt x="112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443"/>
          <p:cNvSpPr>
            <a:spLocks noEditPoints="1"/>
          </p:cNvSpPr>
          <p:nvPr/>
        </p:nvSpPr>
        <p:spPr bwMode="auto">
          <a:xfrm>
            <a:off x="7277030" y="1118979"/>
            <a:ext cx="334275" cy="334275"/>
          </a:xfrm>
          <a:custGeom>
            <a:avLst/>
            <a:gdLst>
              <a:gd name="T0" fmla="*/ 0 w 176"/>
              <a:gd name="T1" fmla="*/ 128 h 176"/>
              <a:gd name="T2" fmla="*/ 8 w 176"/>
              <a:gd name="T3" fmla="*/ 144 h 176"/>
              <a:gd name="T4" fmla="*/ 32 w 176"/>
              <a:gd name="T5" fmla="*/ 176 h 176"/>
              <a:gd name="T6" fmla="*/ 48 w 176"/>
              <a:gd name="T7" fmla="*/ 168 h 176"/>
              <a:gd name="T8" fmla="*/ 32 w 176"/>
              <a:gd name="T9" fmla="*/ 176 h 176"/>
              <a:gd name="T10" fmla="*/ 1 w 176"/>
              <a:gd name="T11" fmla="*/ 160 h 176"/>
              <a:gd name="T12" fmla="*/ 16 w 176"/>
              <a:gd name="T13" fmla="*/ 166 h 176"/>
              <a:gd name="T14" fmla="*/ 1 w 176"/>
              <a:gd name="T15" fmla="*/ 16 h 176"/>
              <a:gd name="T16" fmla="*/ 16 w 176"/>
              <a:gd name="T17" fmla="*/ 10 h 176"/>
              <a:gd name="T18" fmla="*/ 1 w 176"/>
              <a:gd name="T19" fmla="*/ 16 h 176"/>
              <a:gd name="T20" fmla="*/ 0 w 176"/>
              <a:gd name="T21" fmla="*/ 96 h 176"/>
              <a:gd name="T22" fmla="*/ 8 w 176"/>
              <a:gd name="T23" fmla="*/ 112 h 176"/>
              <a:gd name="T24" fmla="*/ 112 w 176"/>
              <a:gd name="T25" fmla="*/ 0 h 176"/>
              <a:gd name="T26" fmla="*/ 96 w 176"/>
              <a:gd name="T27" fmla="*/ 8 h 176"/>
              <a:gd name="T28" fmla="*/ 112 w 176"/>
              <a:gd name="T29" fmla="*/ 0 h 176"/>
              <a:gd name="T30" fmla="*/ 0 w 176"/>
              <a:gd name="T31" fmla="*/ 64 h 176"/>
              <a:gd name="T32" fmla="*/ 8 w 176"/>
              <a:gd name="T33" fmla="*/ 80 h 176"/>
              <a:gd name="T34" fmla="*/ 166 w 176"/>
              <a:gd name="T35" fmla="*/ 16 h 176"/>
              <a:gd name="T36" fmla="*/ 160 w 176"/>
              <a:gd name="T37" fmla="*/ 1 h 176"/>
              <a:gd name="T38" fmla="*/ 166 w 176"/>
              <a:gd name="T39" fmla="*/ 16 h 176"/>
              <a:gd name="T40" fmla="*/ 64 w 176"/>
              <a:gd name="T41" fmla="*/ 0 h 176"/>
              <a:gd name="T42" fmla="*/ 80 w 176"/>
              <a:gd name="T43" fmla="*/ 8 h 176"/>
              <a:gd name="T44" fmla="*/ 8 w 176"/>
              <a:gd name="T45" fmla="*/ 32 h 176"/>
              <a:gd name="T46" fmla="*/ 0 w 176"/>
              <a:gd name="T47" fmla="*/ 48 h 176"/>
              <a:gd name="T48" fmla="*/ 8 w 176"/>
              <a:gd name="T49" fmla="*/ 32 h 176"/>
              <a:gd name="T50" fmla="*/ 144 w 176"/>
              <a:gd name="T51" fmla="*/ 8 h 176"/>
              <a:gd name="T52" fmla="*/ 128 w 176"/>
              <a:gd name="T53" fmla="*/ 0 h 176"/>
              <a:gd name="T54" fmla="*/ 168 w 176"/>
              <a:gd name="T55" fmla="*/ 112 h 176"/>
              <a:gd name="T56" fmla="*/ 176 w 176"/>
              <a:gd name="T57" fmla="*/ 96 h 176"/>
              <a:gd name="T58" fmla="*/ 168 w 176"/>
              <a:gd name="T59" fmla="*/ 112 h 176"/>
              <a:gd name="T60" fmla="*/ 176 w 176"/>
              <a:gd name="T61" fmla="*/ 144 h 176"/>
              <a:gd name="T62" fmla="*/ 168 w 176"/>
              <a:gd name="T63" fmla="*/ 128 h 176"/>
              <a:gd name="T64" fmla="*/ 168 w 176"/>
              <a:gd name="T65" fmla="*/ 48 h 176"/>
              <a:gd name="T66" fmla="*/ 176 w 176"/>
              <a:gd name="T67" fmla="*/ 32 h 176"/>
              <a:gd name="T68" fmla="*/ 168 w 176"/>
              <a:gd name="T69" fmla="*/ 48 h 176"/>
              <a:gd name="T70" fmla="*/ 160 w 176"/>
              <a:gd name="T71" fmla="*/ 175 h 176"/>
              <a:gd name="T72" fmla="*/ 166 w 176"/>
              <a:gd name="T73" fmla="*/ 160 h 176"/>
              <a:gd name="T74" fmla="*/ 32 w 176"/>
              <a:gd name="T75" fmla="*/ 8 h 176"/>
              <a:gd name="T76" fmla="*/ 48 w 176"/>
              <a:gd name="T77" fmla="*/ 0 h 176"/>
              <a:gd name="T78" fmla="*/ 32 w 176"/>
              <a:gd name="T79" fmla="*/ 8 h 176"/>
              <a:gd name="T80" fmla="*/ 176 w 176"/>
              <a:gd name="T81" fmla="*/ 80 h 176"/>
              <a:gd name="T82" fmla="*/ 168 w 176"/>
              <a:gd name="T83" fmla="*/ 64 h 176"/>
              <a:gd name="T84" fmla="*/ 128 w 176"/>
              <a:gd name="T85" fmla="*/ 176 h 176"/>
              <a:gd name="T86" fmla="*/ 144 w 176"/>
              <a:gd name="T87" fmla="*/ 168 h 176"/>
              <a:gd name="T88" fmla="*/ 128 w 176"/>
              <a:gd name="T89" fmla="*/ 176 h 176"/>
              <a:gd name="T90" fmla="*/ 80 w 176"/>
              <a:gd name="T91" fmla="*/ 176 h 176"/>
              <a:gd name="T92" fmla="*/ 64 w 176"/>
              <a:gd name="T93" fmla="*/ 168 h 176"/>
              <a:gd name="T94" fmla="*/ 96 w 176"/>
              <a:gd name="T95" fmla="*/ 176 h 176"/>
              <a:gd name="T96" fmla="*/ 112 w 176"/>
              <a:gd name="T97" fmla="*/ 168 h 176"/>
              <a:gd name="T98" fmla="*/ 96 w 176"/>
              <a:gd name="T99" fmla="*/ 176 h 176"/>
              <a:gd name="T100" fmla="*/ 117 w 176"/>
              <a:gd name="T101" fmla="*/ 97 h 176"/>
              <a:gd name="T102" fmla="*/ 92 w 176"/>
              <a:gd name="T103" fmla="*/ 44 h 176"/>
              <a:gd name="T104" fmla="*/ 84 w 176"/>
              <a:gd name="T105" fmla="*/ 44 h 176"/>
              <a:gd name="T106" fmla="*/ 59 w 176"/>
              <a:gd name="T107" fmla="*/ 97 h 176"/>
              <a:gd name="T108" fmla="*/ 52 w 176"/>
              <a:gd name="T109" fmla="*/ 100 h 176"/>
              <a:gd name="T110" fmla="*/ 85 w 176"/>
              <a:gd name="T111" fmla="*/ 135 h 176"/>
              <a:gd name="T112" fmla="*/ 91 w 176"/>
              <a:gd name="T113" fmla="*/ 135 h 176"/>
              <a:gd name="T114" fmla="*/ 124 w 176"/>
              <a:gd name="T115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76">
                <a:moveTo>
                  <a:pt x="8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8" y="144"/>
                  <a:pt x="8" y="144"/>
                  <a:pt x="8" y="144"/>
                </a:cubicBezTo>
                <a:lnTo>
                  <a:pt x="8" y="128"/>
                </a:lnTo>
                <a:close/>
                <a:moveTo>
                  <a:pt x="32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32" y="168"/>
                  <a:pt x="32" y="168"/>
                  <a:pt x="32" y="168"/>
                </a:cubicBezTo>
                <a:lnTo>
                  <a:pt x="32" y="176"/>
                </a:lnTo>
                <a:close/>
                <a:moveTo>
                  <a:pt x="10" y="160"/>
                </a:moveTo>
                <a:cubicBezTo>
                  <a:pt x="1" y="160"/>
                  <a:pt x="1" y="160"/>
                  <a:pt x="1" y="160"/>
                </a:cubicBezTo>
                <a:cubicBezTo>
                  <a:pt x="4" y="167"/>
                  <a:pt x="9" y="172"/>
                  <a:pt x="16" y="175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4"/>
                  <a:pt x="12" y="162"/>
                  <a:pt x="10" y="160"/>
                </a:cubicBezTo>
                <a:moveTo>
                  <a:pt x="1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2" y="14"/>
                  <a:pt x="14" y="12"/>
                  <a:pt x="16" y="10"/>
                </a:cubicBezTo>
                <a:cubicBezTo>
                  <a:pt x="16" y="1"/>
                  <a:pt x="16" y="1"/>
                  <a:pt x="16" y="1"/>
                </a:cubicBezTo>
                <a:cubicBezTo>
                  <a:pt x="9" y="4"/>
                  <a:pt x="4" y="9"/>
                  <a:pt x="1" y="16"/>
                </a:cubicBezTo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2"/>
                  <a:pt x="8" y="112"/>
                  <a:pt x="8" y="112"/>
                </a:cubicBezTo>
                <a:lnTo>
                  <a:pt x="8" y="96"/>
                </a:lnTo>
                <a:close/>
                <a:moveTo>
                  <a:pt x="112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8"/>
                  <a:pt x="96" y="8"/>
                  <a:pt x="9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0"/>
                </a:lnTo>
                <a:close/>
                <a:moveTo>
                  <a:pt x="8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64"/>
                </a:lnTo>
                <a:close/>
                <a:moveTo>
                  <a:pt x="166" y="16"/>
                </a:moveTo>
                <a:cubicBezTo>
                  <a:pt x="175" y="16"/>
                  <a:pt x="175" y="16"/>
                  <a:pt x="175" y="16"/>
                </a:cubicBezTo>
                <a:cubicBezTo>
                  <a:pt x="172" y="9"/>
                  <a:pt x="167" y="4"/>
                  <a:pt x="160" y="1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2" y="12"/>
                  <a:pt x="164" y="14"/>
                  <a:pt x="166" y="16"/>
                </a:cubicBezTo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8"/>
                  <a:pt x="64" y="8"/>
                  <a:pt x="64" y="8"/>
                </a:cubicBezTo>
                <a:cubicBezTo>
                  <a:pt x="80" y="8"/>
                  <a:pt x="80" y="8"/>
                  <a:pt x="80" y="8"/>
                </a:cubicBezTo>
                <a:lnTo>
                  <a:pt x="80" y="0"/>
                </a:lnTo>
                <a:close/>
                <a:moveTo>
                  <a:pt x="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32"/>
                </a:lnTo>
                <a:close/>
                <a:moveTo>
                  <a:pt x="12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8"/>
                </a:lnTo>
                <a:close/>
                <a:moveTo>
                  <a:pt x="168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112"/>
                </a:lnTo>
                <a:close/>
                <a:moveTo>
                  <a:pt x="168" y="144"/>
                </a:move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44"/>
                </a:lnTo>
                <a:close/>
                <a:moveTo>
                  <a:pt x="168" y="48"/>
                </a:moveTo>
                <a:cubicBezTo>
                  <a:pt x="176" y="48"/>
                  <a:pt x="176" y="48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68" y="32"/>
                  <a:pt x="168" y="32"/>
                  <a:pt x="168" y="32"/>
                </a:cubicBezTo>
                <a:lnTo>
                  <a:pt x="168" y="48"/>
                </a:lnTo>
                <a:close/>
                <a:moveTo>
                  <a:pt x="160" y="166"/>
                </a:moveTo>
                <a:cubicBezTo>
                  <a:pt x="160" y="175"/>
                  <a:pt x="160" y="175"/>
                  <a:pt x="160" y="175"/>
                </a:cubicBezTo>
                <a:cubicBezTo>
                  <a:pt x="167" y="172"/>
                  <a:pt x="172" y="167"/>
                  <a:pt x="175" y="160"/>
                </a:cubicBezTo>
                <a:cubicBezTo>
                  <a:pt x="166" y="160"/>
                  <a:pt x="166" y="160"/>
                  <a:pt x="166" y="160"/>
                </a:cubicBezTo>
                <a:cubicBezTo>
                  <a:pt x="164" y="162"/>
                  <a:pt x="162" y="164"/>
                  <a:pt x="160" y="166"/>
                </a:cubicBezTo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8"/>
                </a:lnTo>
                <a:close/>
                <a:moveTo>
                  <a:pt x="168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0"/>
                </a:lnTo>
                <a:close/>
                <a:moveTo>
                  <a:pt x="128" y="176"/>
                </a:moveTo>
                <a:cubicBezTo>
                  <a:pt x="144" y="176"/>
                  <a:pt x="144" y="176"/>
                  <a:pt x="144" y="176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28" y="168"/>
                  <a:pt x="128" y="168"/>
                  <a:pt x="128" y="168"/>
                </a:cubicBezTo>
                <a:lnTo>
                  <a:pt x="128" y="176"/>
                </a:lnTo>
                <a:close/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76"/>
                </a:lnTo>
                <a:close/>
                <a:moveTo>
                  <a:pt x="96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96" y="168"/>
                  <a:pt x="96" y="168"/>
                  <a:pt x="96" y="168"/>
                </a:cubicBezTo>
                <a:lnTo>
                  <a:pt x="96" y="176"/>
                </a:lnTo>
                <a:close/>
                <a:moveTo>
                  <a:pt x="120" y="96"/>
                </a:moveTo>
                <a:cubicBezTo>
                  <a:pt x="119" y="96"/>
                  <a:pt x="118" y="96"/>
                  <a:pt x="117" y="97"/>
                </a:cubicBezTo>
                <a:cubicBezTo>
                  <a:pt x="92" y="122"/>
                  <a:pt x="92" y="122"/>
                  <a:pt x="92" y="122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2"/>
                  <a:pt x="90" y="40"/>
                  <a:pt x="88" y="40"/>
                </a:cubicBezTo>
                <a:cubicBezTo>
                  <a:pt x="86" y="40"/>
                  <a:pt x="84" y="42"/>
                  <a:pt x="84" y="44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59" y="97"/>
                  <a:pt x="59" y="97"/>
                  <a:pt x="59" y="97"/>
                </a:cubicBezTo>
                <a:cubicBezTo>
                  <a:pt x="58" y="96"/>
                  <a:pt x="57" y="96"/>
                  <a:pt x="56" y="96"/>
                </a:cubicBezTo>
                <a:cubicBezTo>
                  <a:pt x="54" y="96"/>
                  <a:pt x="52" y="98"/>
                  <a:pt x="52" y="100"/>
                </a:cubicBezTo>
                <a:cubicBezTo>
                  <a:pt x="52" y="101"/>
                  <a:pt x="52" y="102"/>
                  <a:pt x="53" y="103"/>
                </a:cubicBezTo>
                <a:cubicBezTo>
                  <a:pt x="85" y="135"/>
                  <a:pt x="85" y="135"/>
                  <a:pt x="85" y="135"/>
                </a:cubicBezTo>
                <a:cubicBezTo>
                  <a:pt x="86" y="136"/>
                  <a:pt x="87" y="136"/>
                  <a:pt x="88" y="136"/>
                </a:cubicBezTo>
                <a:cubicBezTo>
                  <a:pt x="89" y="136"/>
                  <a:pt x="90" y="136"/>
                  <a:pt x="91" y="135"/>
                </a:cubicBezTo>
                <a:cubicBezTo>
                  <a:pt x="123" y="103"/>
                  <a:pt x="123" y="103"/>
                  <a:pt x="123" y="103"/>
                </a:cubicBezTo>
                <a:cubicBezTo>
                  <a:pt x="124" y="102"/>
                  <a:pt x="124" y="101"/>
                  <a:pt x="124" y="100"/>
                </a:cubicBezTo>
                <a:cubicBezTo>
                  <a:pt x="124" y="98"/>
                  <a:pt x="122" y="96"/>
                  <a:pt x="120" y="9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444"/>
          <p:cNvSpPr>
            <a:spLocks noEditPoints="1"/>
          </p:cNvSpPr>
          <p:nvPr/>
        </p:nvSpPr>
        <p:spPr bwMode="auto">
          <a:xfrm>
            <a:off x="1524581" y="1758321"/>
            <a:ext cx="335898" cy="334275"/>
          </a:xfrm>
          <a:custGeom>
            <a:avLst/>
            <a:gdLst>
              <a:gd name="T0" fmla="*/ 0 w 176"/>
              <a:gd name="T1" fmla="*/ 128 h 176"/>
              <a:gd name="T2" fmla="*/ 8 w 176"/>
              <a:gd name="T3" fmla="*/ 144 h 176"/>
              <a:gd name="T4" fmla="*/ 8 w 176"/>
              <a:gd name="T5" fmla="*/ 64 h 176"/>
              <a:gd name="T6" fmla="*/ 0 w 176"/>
              <a:gd name="T7" fmla="*/ 80 h 176"/>
              <a:gd name="T8" fmla="*/ 8 w 176"/>
              <a:gd name="T9" fmla="*/ 64 h 176"/>
              <a:gd name="T10" fmla="*/ 0 w 176"/>
              <a:gd name="T11" fmla="*/ 96 h 176"/>
              <a:gd name="T12" fmla="*/ 8 w 176"/>
              <a:gd name="T13" fmla="*/ 112 h 176"/>
              <a:gd name="T14" fmla="*/ 10 w 176"/>
              <a:gd name="T15" fmla="*/ 160 h 176"/>
              <a:gd name="T16" fmla="*/ 16 w 176"/>
              <a:gd name="T17" fmla="*/ 175 h 176"/>
              <a:gd name="T18" fmla="*/ 10 w 176"/>
              <a:gd name="T19" fmla="*/ 160 h 176"/>
              <a:gd name="T20" fmla="*/ 10 w 176"/>
              <a:gd name="T21" fmla="*/ 16 h 176"/>
              <a:gd name="T22" fmla="*/ 16 w 176"/>
              <a:gd name="T23" fmla="*/ 1 h 176"/>
              <a:gd name="T24" fmla="*/ 112 w 176"/>
              <a:gd name="T25" fmla="*/ 0 h 176"/>
              <a:gd name="T26" fmla="*/ 96 w 176"/>
              <a:gd name="T27" fmla="*/ 8 h 176"/>
              <a:gd name="T28" fmla="*/ 112 w 176"/>
              <a:gd name="T29" fmla="*/ 0 h 176"/>
              <a:gd name="T30" fmla="*/ 48 w 176"/>
              <a:gd name="T31" fmla="*/ 176 h 176"/>
              <a:gd name="T32" fmla="*/ 32 w 176"/>
              <a:gd name="T33" fmla="*/ 168 h 176"/>
              <a:gd name="T34" fmla="*/ 8 w 176"/>
              <a:gd name="T35" fmla="*/ 32 h 176"/>
              <a:gd name="T36" fmla="*/ 0 w 176"/>
              <a:gd name="T37" fmla="*/ 48 h 176"/>
              <a:gd name="T38" fmla="*/ 8 w 176"/>
              <a:gd name="T39" fmla="*/ 32 h 176"/>
              <a:gd name="T40" fmla="*/ 175 w 176"/>
              <a:gd name="T41" fmla="*/ 16 h 176"/>
              <a:gd name="T42" fmla="*/ 160 w 176"/>
              <a:gd name="T43" fmla="*/ 10 h 176"/>
              <a:gd name="T44" fmla="*/ 80 w 176"/>
              <a:gd name="T45" fmla="*/ 0 h 176"/>
              <a:gd name="T46" fmla="*/ 64 w 176"/>
              <a:gd name="T47" fmla="*/ 8 h 176"/>
              <a:gd name="T48" fmla="*/ 80 w 176"/>
              <a:gd name="T49" fmla="*/ 0 h 176"/>
              <a:gd name="T50" fmla="*/ 80 w 176"/>
              <a:gd name="T51" fmla="*/ 176 h 176"/>
              <a:gd name="T52" fmla="*/ 64 w 176"/>
              <a:gd name="T53" fmla="*/ 168 h 176"/>
              <a:gd name="T54" fmla="*/ 168 w 176"/>
              <a:gd name="T55" fmla="*/ 144 h 176"/>
              <a:gd name="T56" fmla="*/ 176 w 176"/>
              <a:gd name="T57" fmla="*/ 128 h 176"/>
              <a:gd name="T58" fmla="*/ 168 w 176"/>
              <a:gd name="T59" fmla="*/ 144 h 176"/>
              <a:gd name="T60" fmla="*/ 160 w 176"/>
              <a:gd name="T61" fmla="*/ 175 h 176"/>
              <a:gd name="T62" fmla="*/ 166 w 176"/>
              <a:gd name="T63" fmla="*/ 160 h 176"/>
              <a:gd name="T64" fmla="*/ 168 w 176"/>
              <a:gd name="T65" fmla="*/ 80 h 176"/>
              <a:gd name="T66" fmla="*/ 176 w 176"/>
              <a:gd name="T67" fmla="*/ 64 h 176"/>
              <a:gd name="T68" fmla="*/ 168 w 176"/>
              <a:gd name="T69" fmla="*/ 80 h 176"/>
              <a:gd name="T70" fmla="*/ 144 w 176"/>
              <a:gd name="T71" fmla="*/ 8 h 176"/>
              <a:gd name="T72" fmla="*/ 128 w 176"/>
              <a:gd name="T73" fmla="*/ 0 h 176"/>
              <a:gd name="T74" fmla="*/ 168 w 176"/>
              <a:gd name="T75" fmla="*/ 112 h 176"/>
              <a:gd name="T76" fmla="*/ 176 w 176"/>
              <a:gd name="T77" fmla="*/ 96 h 176"/>
              <a:gd name="T78" fmla="*/ 168 w 176"/>
              <a:gd name="T79" fmla="*/ 112 h 176"/>
              <a:gd name="T80" fmla="*/ 88 w 176"/>
              <a:gd name="T81" fmla="*/ 40 h 176"/>
              <a:gd name="T82" fmla="*/ 53 w 176"/>
              <a:gd name="T83" fmla="*/ 73 h 176"/>
              <a:gd name="T84" fmla="*/ 56 w 176"/>
              <a:gd name="T85" fmla="*/ 80 h 176"/>
              <a:gd name="T86" fmla="*/ 84 w 176"/>
              <a:gd name="T87" fmla="*/ 54 h 176"/>
              <a:gd name="T88" fmla="*/ 88 w 176"/>
              <a:gd name="T89" fmla="*/ 136 h 176"/>
              <a:gd name="T90" fmla="*/ 92 w 176"/>
              <a:gd name="T91" fmla="*/ 54 h 176"/>
              <a:gd name="T92" fmla="*/ 120 w 176"/>
              <a:gd name="T93" fmla="*/ 80 h 176"/>
              <a:gd name="T94" fmla="*/ 123 w 176"/>
              <a:gd name="T95" fmla="*/ 73 h 176"/>
              <a:gd name="T96" fmla="*/ 168 w 176"/>
              <a:gd name="T97" fmla="*/ 48 h 176"/>
              <a:gd name="T98" fmla="*/ 176 w 176"/>
              <a:gd name="T99" fmla="*/ 32 h 176"/>
              <a:gd name="T100" fmla="*/ 168 w 176"/>
              <a:gd name="T101" fmla="*/ 48 h 176"/>
              <a:gd name="T102" fmla="*/ 144 w 176"/>
              <a:gd name="T103" fmla="*/ 176 h 176"/>
              <a:gd name="T104" fmla="*/ 128 w 176"/>
              <a:gd name="T105" fmla="*/ 168 h 176"/>
              <a:gd name="T106" fmla="*/ 96 w 176"/>
              <a:gd name="T107" fmla="*/ 176 h 176"/>
              <a:gd name="T108" fmla="*/ 112 w 176"/>
              <a:gd name="T109" fmla="*/ 168 h 176"/>
              <a:gd name="T110" fmla="*/ 96 w 176"/>
              <a:gd name="T111" fmla="*/ 176 h 176"/>
              <a:gd name="T112" fmla="*/ 48 w 176"/>
              <a:gd name="T113" fmla="*/ 8 h 176"/>
              <a:gd name="T114" fmla="*/ 32 w 176"/>
              <a:gd name="T11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76">
                <a:moveTo>
                  <a:pt x="8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44"/>
                  <a:pt x="0" y="144"/>
                  <a:pt x="0" y="144"/>
                </a:cubicBezTo>
                <a:cubicBezTo>
                  <a:pt x="8" y="144"/>
                  <a:pt x="8" y="144"/>
                  <a:pt x="8" y="144"/>
                </a:cubicBezTo>
                <a:lnTo>
                  <a:pt x="8" y="128"/>
                </a:lnTo>
                <a:close/>
                <a:moveTo>
                  <a:pt x="8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80"/>
                  <a:pt x="0" y="80"/>
                  <a:pt x="0" y="80"/>
                </a:cubicBezTo>
                <a:cubicBezTo>
                  <a:pt x="8" y="80"/>
                  <a:pt x="8" y="80"/>
                  <a:pt x="8" y="80"/>
                </a:cubicBezTo>
                <a:lnTo>
                  <a:pt x="8" y="64"/>
                </a:lnTo>
                <a:close/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2"/>
                  <a:pt x="8" y="112"/>
                  <a:pt x="8" y="112"/>
                </a:cubicBezTo>
                <a:lnTo>
                  <a:pt x="8" y="96"/>
                </a:lnTo>
                <a:close/>
                <a:moveTo>
                  <a:pt x="10" y="160"/>
                </a:moveTo>
                <a:cubicBezTo>
                  <a:pt x="1" y="160"/>
                  <a:pt x="1" y="160"/>
                  <a:pt x="1" y="160"/>
                </a:cubicBezTo>
                <a:cubicBezTo>
                  <a:pt x="4" y="167"/>
                  <a:pt x="9" y="172"/>
                  <a:pt x="16" y="175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4" y="164"/>
                  <a:pt x="12" y="162"/>
                  <a:pt x="10" y="160"/>
                </a:cubicBezTo>
                <a:moveTo>
                  <a:pt x="1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2" y="14"/>
                  <a:pt x="14" y="12"/>
                  <a:pt x="16" y="10"/>
                </a:cubicBezTo>
                <a:cubicBezTo>
                  <a:pt x="16" y="1"/>
                  <a:pt x="16" y="1"/>
                  <a:pt x="16" y="1"/>
                </a:cubicBezTo>
                <a:cubicBezTo>
                  <a:pt x="9" y="4"/>
                  <a:pt x="4" y="9"/>
                  <a:pt x="1" y="16"/>
                </a:cubicBezTo>
                <a:moveTo>
                  <a:pt x="112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8"/>
                  <a:pt x="96" y="8"/>
                  <a:pt x="9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0"/>
                </a:lnTo>
                <a:close/>
                <a:moveTo>
                  <a:pt x="32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32" y="168"/>
                  <a:pt x="32" y="168"/>
                  <a:pt x="32" y="168"/>
                </a:cubicBezTo>
                <a:lnTo>
                  <a:pt x="32" y="176"/>
                </a:lnTo>
                <a:close/>
                <a:moveTo>
                  <a:pt x="8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32"/>
                </a:lnTo>
                <a:close/>
                <a:moveTo>
                  <a:pt x="166" y="16"/>
                </a:moveTo>
                <a:cubicBezTo>
                  <a:pt x="175" y="16"/>
                  <a:pt x="175" y="16"/>
                  <a:pt x="175" y="16"/>
                </a:cubicBezTo>
                <a:cubicBezTo>
                  <a:pt x="172" y="9"/>
                  <a:pt x="167" y="4"/>
                  <a:pt x="160" y="1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2" y="12"/>
                  <a:pt x="164" y="14"/>
                  <a:pt x="166" y="16"/>
                </a:cubicBezTo>
                <a:moveTo>
                  <a:pt x="80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8"/>
                  <a:pt x="64" y="8"/>
                  <a:pt x="64" y="8"/>
                </a:cubicBezTo>
                <a:cubicBezTo>
                  <a:pt x="80" y="8"/>
                  <a:pt x="80" y="8"/>
                  <a:pt x="80" y="8"/>
                </a:cubicBezTo>
                <a:lnTo>
                  <a:pt x="80" y="0"/>
                </a:lnTo>
                <a:close/>
                <a:moveTo>
                  <a:pt x="64" y="176"/>
                </a:moveTo>
                <a:cubicBezTo>
                  <a:pt x="80" y="176"/>
                  <a:pt x="80" y="176"/>
                  <a:pt x="80" y="17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76"/>
                </a:lnTo>
                <a:close/>
                <a:moveTo>
                  <a:pt x="168" y="144"/>
                </a:moveTo>
                <a:cubicBezTo>
                  <a:pt x="176" y="144"/>
                  <a:pt x="176" y="144"/>
                  <a:pt x="176" y="144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68" y="128"/>
                  <a:pt x="168" y="128"/>
                  <a:pt x="168" y="128"/>
                </a:cubicBezTo>
                <a:lnTo>
                  <a:pt x="168" y="144"/>
                </a:lnTo>
                <a:close/>
                <a:moveTo>
                  <a:pt x="160" y="166"/>
                </a:moveTo>
                <a:cubicBezTo>
                  <a:pt x="160" y="175"/>
                  <a:pt x="160" y="175"/>
                  <a:pt x="160" y="175"/>
                </a:cubicBezTo>
                <a:cubicBezTo>
                  <a:pt x="167" y="172"/>
                  <a:pt x="172" y="167"/>
                  <a:pt x="175" y="160"/>
                </a:cubicBezTo>
                <a:cubicBezTo>
                  <a:pt x="166" y="160"/>
                  <a:pt x="166" y="160"/>
                  <a:pt x="166" y="160"/>
                </a:cubicBezTo>
                <a:cubicBezTo>
                  <a:pt x="164" y="162"/>
                  <a:pt x="162" y="164"/>
                  <a:pt x="160" y="166"/>
                </a:cubicBezTo>
                <a:moveTo>
                  <a:pt x="168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68" y="64"/>
                  <a:pt x="168" y="64"/>
                  <a:pt x="168" y="64"/>
                </a:cubicBezTo>
                <a:lnTo>
                  <a:pt x="168" y="80"/>
                </a:lnTo>
                <a:close/>
                <a:moveTo>
                  <a:pt x="12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0"/>
                  <a:pt x="144" y="0"/>
                  <a:pt x="144" y="0"/>
                </a:cubicBezTo>
                <a:cubicBezTo>
                  <a:pt x="128" y="0"/>
                  <a:pt x="128" y="0"/>
                  <a:pt x="128" y="0"/>
                </a:cubicBezTo>
                <a:lnTo>
                  <a:pt x="128" y="8"/>
                </a:lnTo>
                <a:close/>
                <a:moveTo>
                  <a:pt x="168" y="112"/>
                </a:moveTo>
                <a:cubicBezTo>
                  <a:pt x="176" y="112"/>
                  <a:pt x="176" y="112"/>
                  <a:pt x="176" y="112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68" y="96"/>
                  <a:pt x="168" y="96"/>
                  <a:pt x="168" y="96"/>
                </a:cubicBezTo>
                <a:lnTo>
                  <a:pt x="168" y="112"/>
                </a:lnTo>
                <a:close/>
                <a:moveTo>
                  <a:pt x="91" y="41"/>
                </a:moveTo>
                <a:cubicBezTo>
                  <a:pt x="90" y="40"/>
                  <a:pt x="89" y="40"/>
                  <a:pt x="88" y="40"/>
                </a:cubicBezTo>
                <a:cubicBezTo>
                  <a:pt x="87" y="40"/>
                  <a:pt x="86" y="40"/>
                  <a:pt x="85" y="41"/>
                </a:cubicBezTo>
                <a:cubicBezTo>
                  <a:pt x="53" y="73"/>
                  <a:pt x="53" y="73"/>
                  <a:pt x="53" y="73"/>
                </a:cubicBezTo>
                <a:cubicBezTo>
                  <a:pt x="52" y="74"/>
                  <a:pt x="52" y="75"/>
                  <a:pt x="52" y="76"/>
                </a:cubicBezTo>
                <a:cubicBezTo>
                  <a:pt x="52" y="78"/>
                  <a:pt x="54" y="80"/>
                  <a:pt x="56" y="80"/>
                </a:cubicBezTo>
                <a:cubicBezTo>
                  <a:pt x="57" y="80"/>
                  <a:pt x="58" y="80"/>
                  <a:pt x="59" y="79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4"/>
                  <a:pt x="86" y="136"/>
                  <a:pt x="88" y="136"/>
                </a:cubicBezTo>
                <a:cubicBezTo>
                  <a:pt x="90" y="136"/>
                  <a:pt x="92" y="134"/>
                  <a:pt x="92" y="132"/>
                </a:cubicBezTo>
                <a:cubicBezTo>
                  <a:pt x="92" y="54"/>
                  <a:pt x="92" y="54"/>
                  <a:pt x="92" y="54"/>
                </a:cubicBezTo>
                <a:cubicBezTo>
                  <a:pt x="117" y="79"/>
                  <a:pt x="117" y="79"/>
                  <a:pt x="117" y="79"/>
                </a:cubicBezTo>
                <a:cubicBezTo>
                  <a:pt x="118" y="80"/>
                  <a:pt x="119" y="80"/>
                  <a:pt x="120" y="80"/>
                </a:cubicBezTo>
                <a:cubicBezTo>
                  <a:pt x="122" y="80"/>
                  <a:pt x="124" y="78"/>
                  <a:pt x="124" y="76"/>
                </a:cubicBezTo>
                <a:cubicBezTo>
                  <a:pt x="124" y="75"/>
                  <a:pt x="124" y="74"/>
                  <a:pt x="123" y="73"/>
                </a:cubicBezTo>
                <a:lnTo>
                  <a:pt x="91" y="41"/>
                </a:lnTo>
                <a:close/>
                <a:moveTo>
                  <a:pt x="168" y="48"/>
                </a:moveTo>
                <a:cubicBezTo>
                  <a:pt x="176" y="48"/>
                  <a:pt x="176" y="48"/>
                  <a:pt x="176" y="4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68" y="32"/>
                  <a:pt x="168" y="32"/>
                  <a:pt x="168" y="32"/>
                </a:cubicBezTo>
                <a:lnTo>
                  <a:pt x="168" y="48"/>
                </a:lnTo>
                <a:close/>
                <a:moveTo>
                  <a:pt x="128" y="176"/>
                </a:moveTo>
                <a:cubicBezTo>
                  <a:pt x="144" y="176"/>
                  <a:pt x="144" y="176"/>
                  <a:pt x="144" y="176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28" y="168"/>
                  <a:pt x="128" y="168"/>
                  <a:pt x="128" y="168"/>
                </a:cubicBezTo>
                <a:lnTo>
                  <a:pt x="128" y="176"/>
                </a:lnTo>
                <a:close/>
                <a:moveTo>
                  <a:pt x="96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96" y="168"/>
                  <a:pt x="96" y="168"/>
                  <a:pt x="96" y="168"/>
                </a:cubicBezTo>
                <a:lnTo>
                  <a:pt x="96" y="176"/>
                </a:lnTo>
                <a:close/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0"/>
                  <a:pt x="48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445"/>
          <p:cNvSpPr>
            <a:spLocks noEditPoints="1"/>
          </p:cNvSpPr>
          <p:nvPr/>
        </p:nvSpPr>
        <p:spPr bwMode="auto">
          <a:xfrm>
            <a:off x="2163922" y="1758321"/>
            <a:ext cx="334275" cy="334275"/>
          </a:xfrm>
          <a:custGeom>
            <a:avLst/>
            <a:gdLst>
              <a:gd name="T0" fmla="*/ 71 w 176"/>
              <a:gd name="T1" fmla="*/ 2 h 176"/>
              <a:gd name="T2" fmla="*/ 59 w 176"/>
              <a:gd name="T3" fmla="*/ 13 h 176"/>
              <a:gd name="T4" fmla="*/ 45 w 176"/>
              <a:gd name="T5" fmla="*/ 20 h 176"/>
              <a:gd name="T6" fmla="*/ 28 w 176"/>
              <a:gd name="T7" fmla="*/ 23 h 176"/>
              <a:gd name="T8" fmla="*/ 45 w 176"/>
              <a:gd name="T9" fmla="*/ 20 h 176"/>
              <a:gd name="T10" fmla="*/ 42 w 176"/>
              <a:gd name="T11" fmla="*/ 163 h 176"/>
              <a:gd name="T12" fmla="*/ 34 w 176"/>
              <a:gd name="T13" fmla="*/ 147 h 176"/>
              <a:gd name="T14" fmla="*/ 56 w 176"/>
              <a:gd name="T15" fmla="*/ 170 h 176"/>
              <a:gd name="T16" fmla="*/ 73 w 176"/>
              <a:gd name="T17" fmla="*/ 167 h 176"/>
              <a:gd name="T18" fmla="*/ 56 w 176"/>
              <a:gd name="T19" fmla="*/ 170 h 176"/>
              <a:gd name="T20" fmla="*/ 88 w 176"/>
              <a:gd name="T21" fmla="*/ 0 h 176"/>
              <a:gd name="T22" fmla="*/ 87 w 176"/>
              <a:gd name="T23" fmla="*/ 0 h 176"/>
              <a:gd name="T24" fmla="*/ 103 w 176"/>
              <a:gd name="T25" fmla="*/ 9 h 176"/>
              <a:gd name="T26" fmla="*/ 9 w 176"/>
              <a:gd name="T27" fmla="*/ 127 h 176"/>
              <a:gd name="T28" fmla="*/ 24 w 176"/>
              <a:gd name="T29" fmla="*/ 136 h 176"/>
              <a:gd name="T30" fmla="*/ 9 w 176"/>
              <a:gd name="T31" fmla="*/ 127 h 176"/>
              <a:gd name="T32" fmla="*/ 3 w 176"/>
              <a:gd name="T33" fmla="*/ 64 h 176"/>
              <a:gd name="T34" fmla="*/ 8 w 176"/>
              <a:gd name="T35" fmla="*/ 81 h 176"/>
              <a:gd name="T36" fmla="*/ 8 w 176"/>
              <a:gd name="T37" fmla="*/ 96 h 176"/>
              <a:gd name="T38" fmla="*/ 3 w 176"/>
              <a:gd name="T39" fmla="*/ 112 h 176"/>
              <a:gd name="T40" fmla="*/ 8 w 176"/>
              <a:gd name="T41" fmla="*/ 96 h 176"/>
              <a:gd name="T42" fmla="*/ 18 w 176"/>
              <a:gd name="T43" fmla="*/ 35 h 176"/>
              <a:gd name="T44" fmla="*/ 16 w 176"/>
              <a:gd name="T45" fmla="*/ 53 h 176"/>
              <a:gd name="T46" fmla="*/ 160 w 176"/>
              <a:gd name="T47" fmla="*/ 124 h 176"/>
              <a:gd name="T48" fmla="*/ 172 w 176"/>
              <a:gd name="T49" fmla="*/ 112 h 176"/>
              <a:gd name="T50" fmla="*/ 160 w 176"/>
              <a:gd name="T51" fmla="*/ 124 h 176"/>
              <a:gd name="T52" fmla="*/ 147 w 176"/>
              <a:gd name="T53" fmla="*/ 153 h 176"/>
              <a:gd name="T54" fmla="*/ 152 w 176"/>
              <a:gd name="T55" fmla="*/ 136 h 176"/>
              <a:gd name="T56" fmla="*/ 172 w 176"/>
              <a:gd name="T57" fmla="*/ 64 h 176"/>
              <a:gd name="T58" fmla="*/ 160 w 176"/>
              <a:gd name="T59" fmla="*/ 52 h 176"/>
              <a:gd name="T60" fmla="*/ 172 w 176"/>
              <a:gd name="T61" fmla="*/ 64 h 176"/>
              <a:gd name="T62" fmla="*/ 168 w 176"/>
              <a:gd name="T63" fmla="*/ 81 h 176"/>
              <a:gd name="T64" fmla="*/ 168 w 176"/>
              <a:gd name="T65" fmla="*/ 95 h 176"/>
              <a:gd name="T66" fmla="*/ 176 w 176"/>
              <a:gd name="T67" fmla="*/ 88 h 176"/>
              <a:gd name="T68" fmla="*/ 134 w 176"/>
              <a:gd name="T69" fmla="*/ 13 h 176"/>
              <a:gd name="T70" fmla="*/ 117 w 176"/>
              <a:gd name="T71" fmla="*/ 13 h 176"/>
              <a:gd name="T72" fmla="*/ 134 w 176"/>
              <a:gd name="T73" fmla="*/ 13 h 176"/>
              <a:gd name="T74" fmla="*/ 158 w 176"/>
              <a:gd name="T75" fmla="*/ 35 h 176"/>
              <a:gd name="T76" fmla="*/ 142 w 176"/>
              <a:gd name="T77" fmla="*/ 29 h 176"/>
              <a:gd name="T78" fmla="*/ 88 w 176"/>
              <a:gd name="T79" fmla="*/ 168 h 176"/>
              <a:gd name="T80" fmla="*/ 104 w 176"/>
              <a:gd name="T81" fmla="*/ 174 h 176"/>
              <a:gd name="T82" fmla="*/ 88 w 176"/>
              <a:gd name="T83" fmla="*/ 168 h 176"/>
              <a:gd name="T84" fmla="*/ 120 w 176"/>
              <a:gd name="T85" fmla="*/ 170 h 176"/>
              <a:gd name="T86" fmla="*/ 130 w 176"/>
              <a:gd name="T87" fmla="*/ 1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76">
                <a:moveTo>
                  <a:pt x="73" y="9"/>
                </a:moveTo>
                <a:cubicBezTo>
                  <a:pt x="71" y="2"/>
                  <a:pt x="71" y="2"/>
                  <a:pt x="71" y="2"/>
                </a:cubicBezTo>
                <a:cubicBezTo>
                  <a:pt x="66" y="3"/>
                  <a:pt x="61" y="4"/>
                  <a:pt x="56" y="6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2"/>
                  <a:pt x="68" y="10"/>
                  <a:pt x="73" y="9"/>
                </a:cubicBezTo>
                <a:moveTo>
                  <a:pt x="45" y="20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6"/>
                  <a:pt x="32" y="20"/>
                  <a:pt x="28" y="23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41" y="23"/>
                  <a:pt x="45" y="20"/>
                </a:cubicBezTo>
                <a:moveTo>
                  <a:pt x="29" y="153"/>
                </a:moveTo>
                <a:cubicBezTo>
                  <a:pt x="33" y="157"/>
                  <a:pt x="37" y="160"/>
                  <a:pt x="42" y="163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2" y="154"/>
                  <a:pt x="38" y="151"/>
                  <a:pt x="34" y="147"/>
                </a:cubicBezTo>
                <a:lnTo>
                  <a:pt x="29" y="153"/>
                </a:lnTo>
                <a:close/>
                <a:moveTo>
                  <a:pt x="56" y="170"/>
                </a:moveTo>
                <a:cubicBezTo>
                  <a:pt x="61" y="172"/>
                  <a:pt x="67" y="173"/>
                  <a:pt x="72" y="174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68" y="166"/>
                  <a:pt x="64" y="165"/>
                  <a:pt x="59" y="163"/>
                </a:cubicBezTo>
                <a:lnTo>
                  <a:pt x="56" y="170"/>
                </a:lnTo>
                <a:close/>
                <a:moveTo>
                  <a:pt x="104" y="2"/>
                </a:moveTo>
                <a:cubicBezTo>
                  <a:pt x="99" y="1"/>
                  <a:pt x="93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8" y="8"/>
                  <a:pt x="103" y="9"/>
                </a:cubicBezTo>
                <a:lnTo>
                  <a:pt x="104" y="2"/>
                </a:lnTo>
                <a:close/>
                <a:moveTo>
                  <a:pt x="9" y="127"/>
                </a:moveTo>
                <a:cubicBezTo>
                  <a:pt x="12" y="132"/>
                  <a:pt x="15" y="137"/>
                  <a:pt x="18" y="141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1" y="133"/>
                  <a:pt x="18" y="128"/>
                  <a:pt x="16" y="124"/>
                </a:cubicBezTo>
                <a:lnTo>
                  <a:pt x="9" y="127"/>
                </a:lnTo>
                <a:close/>
                <a:moveTo>
                  <a:pt x="11" y="66"/>
                </a:moveTo>
                <a:cubicBezTo>
                  <a:pt x="3" y="64"/>
                  <a:pt x="3" y="64"/>
                  <a:pt x="3" y="64"/>
                </a:cubicBezTo>
                <a:cubicBezTo>
                  <a:pt x="2" y="69"/>
                  <a:pt x="1" y="75"/>
                  <a:pt x="0" y="80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6"/>
                  <a:pt x="9" y="71"/>
                  <a:pt x="11" y="66"/>
                </a:cubicBezTo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2"/>
                  <a:pt x="2" y="107"/>
                  <a:pt x="3" y="112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9" y="105"/>
                  <a:pt x="8" y="101"/>
                  <a:pt x="8" y="96"/>
                </a:cubicBezTo>
                <a:moveTo>
                  <a:pt x="24" y="40"/>
                </a:moveTo>
                <a:cubicBezTo>
                  <a:pt x="18" y="35"/>
                  <a:pt x="18" y="35"/>
                  <a:pt x="18" y="35"/>
                </a:cubicBezTo>
                <a:cubicBezTo>
                  <a:pt x="14" y="40"/>
                  <a:pt x="11" y="44"/>
                  <a:pt x="9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48"/>
                  <a:pt x="21" y="44"/>
                  <a:pt x="24" y="40"/>
                </a:cubicBezTo>
                <a:moveTo>
                  <a:pt x="160" y="124"/>
                </a:moveTo>
                <a:cubicBezTo>
                  <a:pt x="167" y="127"/>
                  <a:pt x="167" y="127"/>
                  <a:pt x="167" y="127"/>
                </a:cubicBezTo>
                <a:cubicBezTo>
                  <a:pt x="169" y="122"/>
                  <a:pt x="171" y="117"/>
                  <a:pt x="172" y="112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4" y="115"/>
                  <a:pt x="162" y="119"/>
                  <a:pt x="160" y="124"/>
                </a:cubicBezTo>
                <a:moveTo>
                  <a:pt x="142" y="147"/>
                </a:moveTo>
                <a:cubicBezTo>
                  <a:pt x="147" y="153"/>
                  <a:pt x="147" y="153"/>
                  <a:pt x="147" y="153"/>
                </a:cubicBezTo>
                <a:cubicBezTo>
                  <a:pt x="151" y="149"/>
                  <a:pt x="155" y="145"/>
                  <a:pt x="158" y="141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49" y="140"/>
                  <a:pt x="146" y="144"/>
                  <a:pt x="142" y="147"/>
                </a:cubicBezTo>
                <a:moveTo>
                  <a:pt x="172" y="64"/>
                </a:moveTo>
                <a:cubicBezTo>
                  <a:pt x="171" y="59"/>
                  <a:pt x="169" y="54"/>
                  <a:pt x="166" y="4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2" y="57"/>
                  <a:pt x="164" y="61"/>
                  <a:pt x="165" y="66"/>
                </a:cubicBezTo>
                <a:lnTo>
                  <a:pt x="172" y="64"/>
                </a:lnTo>
                <a:close/>
                <a:moveTo>
                  <a:pt x="175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8" y="83"/>
                  <a:pt x="168" y="85"/>
                  <a:pt x="168" y="88"/>
                </a:cubicBezTo>
                <a:cubicBezTo>
                  <a:pt x="168" y="90"/>
                  <a:pt x="168" y="93"/>
                  <a:pt x="168" y="95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6" y="93"/>
                  <a:pt x="176" y="91"/>
                  <a:pt x="176" y="88"/>
                </a:cubicBezTo>
                <a:cubicBezTo>
                  <a:pt x="176" y="85"/>
                  <a:pt x="176" y="82"/>
                  <a:pt x="175" y="80"/>
                </a:cubicBezTo>
                <a:moveTo>
                  <a:pt x="134" y="13"/>
                </a:moveTo>
                <a:cubicBezTo>
                  <a:pt x="129" y="10"/>
                  <a:pt x="125" y="8"/>
                  <a:pt x="120" y="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21" y="15"/>
                  <a:pt x="126" y="17"/>
                  <a:pt x="130" y="20"/>
                </a:cubicBezTo>
                <a:lnTo>
                  <a:pt x="134" y="13"/>
                </a:lnTo>
                <a:close/>
                <a:moveTo>
                  <a:pt x="152" y="40"/>
                </a:moveTo>
                <a:cubicBezTo>
                  <a:pt x="158" y="35"/>
                  <a:pt x="158" y="35"/>
                  <a:pt x="158" y="35"/>
                </a:cubicBezTo>
                <a:cubicBezTo>
                  <a:pt x="155" y="31"/>
                  <a:pt x="151" y="27"/>
                  <a:pt x="147" y="23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5" y="32"/>
                  <a:pt x="149" y="36"/>
                  <a:pt x="152" y="40"/>
                </a:cubicBezTo>
                <a:moveTo>
                  <a:pt x="88" y="168"/>
                </a:moveTo>
                <a:cubicBezTo>
                  <a:pt x="88" y="176"/>
                  <a:pt x="88" y="176"/>
                  <a:pt x="88" y="176"/>
                </a:cubicBezTo>
                <a:cubicBezTo>
                  <a:pt x="93" y="176"/>
                  <a:pt x="99" y="175"/>
                  <a:pt x="104" y="174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98" y="168"/>
                  <a:pt x="93" y="168"/>
                  <a:pt x="88" y="168"/>
                </a:cubicBezTo>
                <a:moveTo>
                  <a:pt x="117" y="163"/>
                </a:moveTo>
                <a:cubicBezTo>
                  <a:pt x="120" y="170"/>
                  <a:pt x="120" y="170"/>
                  <a:pt x="120" y="170"/>
                </a:cubicBezTo>
                <a:cubicBezTo>
                  <a:pt x="125" y="168"/>
                  <a:pt x="130" y="165"/>
                  <a:pt x="134" y="163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26" y="159"/>
                  <a:pt x="122" y="161"/>
                  <a:pt x="117" y="16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446"/>
          <p:cNvSpPr>
            <a:spLocks noEditPoints="1"/>
          </p:cNvSpPr>
          <p:nvPr/>
        </p:nvSpPr>
        <p:spPr bwMode="auto">
          <a:xfrm>
            <a:off x="2803263" y="1758321"/>
            <a:ext cx="334275" cy="334275"/>
          </a:xfrm>
          <a:custGeom>
            <a:avLst/>
            <a:gdLst>
              <a:gd name="T0" fmla="*/ 0 w 176"/>
              <a:gd name="T1" fmla="*/ 96 h 176"/>
              <a:gd name="T2" fmla="*/ 11 w 176"/>
              <a:gd name="T3" fmla="*/ 110 h 176"/>
              <a:gd name="T4" fmla="*/ 11 w 176"/>
              <a:gd name="T5" fmla="*/ 66 h 176"/>
              <a:gd name="T6" fmla="*/ 0 w 176"/>
              <a:gd name="T7" fmla="*/ 80 h 176"/>
              <a:gd name="T8" fmla="*/ 11 w 176"/>
              <a:gd name="T9" fmla="*/ 66 h 176"/>
              <a:gd name="T10" fmla="*/ 18 w 176"/>
              <a:gd name="T11" fmla="*/ 141 h 176"/>
              <a:gd name="T12" fmla="*/ 16 w 176"/>
              <a:gd name="T13" fmla="*/ 124 h 176"/>
              <a:gd name="T14" fmla="*/ 103 w 176"/>
              <a:gd name="T15" fmla="*/ 9 h 176"/>
              <a:gd name="T16" fmla="*/ 88 w 176"/>
              <a:gd name="T17" fmla="*/ 0 h 176"/>
              <a:gd name="T18" fmla="*/ 87 w 176"/>
              <a:gd name="T19" fmla="*/ 0 h 176"/>
              <a:gd name="T20" fmla="*/ 103 w 176"/>
              <a:gd name="T21" fmla="*/ 9 h 176"/>
              <a:gd name="T22" fmla="*/ 42 w 176"/>
              <a:gd name="T23" fmla="*/ 163 h 176"/>
              <a:gd name="T24" fmla="*/ 34 w 176"/>
              <a:gd name="T25" fmla="*/ 147 h 176"/>
              <a:gd name="T26" fmla="*/ 24 w 176"/>
              <a:gd name="T27" fmla="*/ 40 h 176"/>
              <a:gd name="T28" fmla="*/ 9 w 176"/>
              <a:gd name="T29" fmla="*/ 49 h 176"/>
              <a:gd name="T30" fmla="*/ 24 w 176"/>
              <a:gd name="T31" fmla="*/ 40 h 176"/>
              <a:gd name="T32" fmla="*/ 120 w 176"/>
              <a:gd name="T33" fmla="*/ 6 h 176"/>
              <a:gd name="T34" fmla="*/ 130 w 176"/>
              <a:gd name="T35" fmla="*/ 20 h 176"/>
              <a:gd name="T36" fmla="*/ 73 w 176"/>
              <a:gd name="T37" fmla="*/ 9 h 176"/>
              <a:gd name="T38" fmla="*/ 56 w 176"/>
              <a:gd name="T39" fmla="*/ 6 h 176"/>
              <a:gd name="T40" fmla="*/ 73 w 176"/>
              <a:gd name="T41" fmla="*/ 9 h 176"/>
              <a:gd name="T42" fmla="*/ 41 w 176"/>
              <a:gd name="T43" fmla="*/ 14 h 176"/>
              <a:gd name="T44" fmla="*/ 34 w 176"/>
              <a:gd name="T45" fmla="*/ 29 h 176"/>
              <a:gd name="T46" fmla="*/ 142 w 176"/>
              <a:gd name="T47" fmla="*/ 147 h 176"/>
              <a:gd name="T48" fmla="*/ 158 w 176"/>
              <a:gd name="T49" fmla="*/ 141 h 176"/>
              <a:gd name="T50" fmla="*/ 142 w 176"/>
              <a:gd name="T51" fmla="*/ 147 h 176"/>
              <a:gd name="T52" fmla="*/ 167 w 176"/>
              <a:gd name="T53" fmla="*/ 127 h 176"/>
              <a:gd name="T54" fmla="*/ 165 w 176"/>
              <a:gd name="T55" fmla="*/ 110 h 176"/>
              <a:gd name="T56" fmla="*/ 56 w 176"/>
              <a:gd name="T57" fmla="*/ 170 h 176"/>
              <a:gd name="T58" fmla="*/ 73 w 176"/>
              <a:gd name="T59" fmla="*/ 167 h 176"/>
              <a:gd name="T60" fmla="*/ 56 w 176"/>
              <a:gd name="T61" fmla="*/ 170 h 176"/>
              <a:gd name="T62" fmla="*/ 168 w 176"/>
              <a:gd name="T63" fmla="*/ 81 h 176"/>
              <a:gd name="T64" fmla="*/ 168 w 176"/>
              <a:gd name="T65" fmla="*/ 95 h 176"/>
              <a:gd name="T66" fmla="*/ 176 w 176"/>
              <a:gd name="T67" fmla="*/ 88 h 176"/>
              <a:gd name="T68" fmla="*/ 172 w 176"/>
              <a:gd name="T69" fmla="*/ 64 h 176"/>
              <a:gd name="T70" fmla="*/ 160 w 176"/>
              <a:gd name="T71" fmla="*/ 52 h 176"/>
              <a:gd name="T72" fmla="*/ 172 w 176"/>
              <a:gd name="T73" fmla="*/ 64 h 176"/>
              <a:gd name="T74" fmla="*/ 158 w 176"/>
              <a:gd name="T75" fmla="*/ 35 h 176"/>
              <a:gd name="T76" fmla="*/ 142 w 176"/>
              <a:gd name="T77" fmla="*/ 29 h 176"/>
              <a:gd name="T78" fmla="*/ 88 w 176"/>
              <a:gd name="T79" fmla="*/ 168 h 176"/>
              <a:gd name="T80" fmla="*/ 104 w 176"/>
              <a:gd name="T81" fmla="*/ 174 h 176"/>
              <a:gd name="T82" fmla="*/ 88 w 176"/>
              <a:gd name="T83" fmla="*/ 168 h 176"/>
              <a:gd name="T84" fmla="*/ 48 w 176"/>
              <a:gd name="T85" fmla="*/ 88 h 176"/>
              <a:gd name="T86" fmla="*/ 128 w 176"/>
              <a:gd name="T87" fmla="*/ 88 h 176"/>
              <a:gd name="T88" fmla="*/ 88 w 176"/>
              <a:gd name="T89" fmla="*/ 120 h 176"/>
              <a:gd name="T90" fmla="*/ 88 w 176"/>
              <a:gd name="T91" fmla="*/ 56 h 176"/>
              <a:gd name="T92" fmla="*/ 88 w 176"/>
              <a:gd name="T93" fmla="*/ 120 h 176"/>
              <a:gd name="T94" fmla="*/ 120 w 176"/>
              <a:gd name="T95" fmla="*/ 170 h 176"/>
              <a:gd name="T96" fmla="*/ 130 w 176"/>
              <a:gd name="T97" fmla="*/ 1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76"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2"/>
                  <a:pt x="2" y="107"/>
                  <a:pt x="3" y="112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9" y="105"/>
                  <a:pt x="8" y="101"/>
                  <a:pt x="8" y="96"/>
                </a:cubicBezTo>
                <a:moveTo>
                  <a:pt x="11" y="66"/>
                </a:moveTo>
                <a:cubicBezTo>
                  <a:pt x="3" y="64"/>
                  <a:pt x="3" y="64"/>
                  <a:pt x="3" y="64"/>
                </a:cubicBezTo>
                <a:cubicBezTo>
                  <a:pt x="2" y="69"/>
                  <a:pt x="1" y="75"/>
                  <a:pt x="0" y="80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6"/>
                  <a:pt x="9" y="71"/>
                  <a:pt x="11" y="66"/>
                </a:cubicBezTo>
                <a:moveTo>
                  <a:pt x="9" y="127"/>
                </a:moveTo>
                <a:cubicBezTo>
                  <a:pt x="12" y="132"/>
                  <a:pt x="15" y="137"/>
                  <a:pt x="18" y="141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1" y="133"/>
                  <a:pt x="18" y="128"/>
                  <a:pt x="16" y="124"/>
                </a:cubicBezTo>
                <a:lnTo>
                  <a:pt x="9" y="127"/>
                </a:lnTo>
                <a:close/>
                <a:moveTo>
                  <a:pt x="103" y="9"/>
                </a:moveTo>
                <a:cubicBezTo>
                  <a:pt x="104" y="2"/>
                  <a:pt x="104" y="2"/>
                  <a:pt x="104" y="2"/>
                </a:cubicBezTo>
                <a:cubicBezTo>
                  <a:pt x="99" y="1"/>
                  <a:pt x="93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8" y="8"/>
                  <a:pt x="103" y="9"/>
                </a:cubicBezTo>
                <a:moveTo>
                  <a:pt x="29" y="153"/>
                </a:moveTo>
                <a:cubicBezTo>
                  <a:pt x="33" y="157"/>
                  <a:pt x="37" y="160"/>
                  <a:pt x="42" y="163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2" y="154"/>
                  <a:pt x="38" y="151"/>
                  <a:pt x="34" y="147"/>
                </a:cubicBezTo>
                <a:lnTo>
                  <a:pt x="29" y="153"/>
                </a:lnTo>
                <a:close/>
                <a:moveTo>
                  <a:pt x="24" y="40"/>
                </a:moveTo>
                <a:cubicBezTo>
                  <a:pt x="18" y="35"/>
                  <a:pt x="18" y="35"/>
                  <a:pt x="18" y="35"/>
                </a:cubicBezTo>
                <a:cubicBezTo>
                  <a:pt x="14" y="40"/>
                  <a:pt x="11" y="44"/>
                  <a:pt x="9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48"/>
                  <a:pt x="21" y="44"/>
                  <a:pt x="24" y="40"/>
                </a:cubicBezTo>
                <a:moveTo>
                  <a:pt x="134" y="13"/>
                </a:moveTo>
                <a:cubicBezTo>
                  <a:pt x="129" y="10"/>
                  <a:pt x="125" y="8"/>
                  <a:pt x="120" y="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21" y="15"/>
                  <a:pt x="126" y="17"/>
                  <a:pt x="130" y="20"/>
                </a:cubicBezTo>
                <a:lnTo>
                  <a:pt x="134" y="13"/>
                </a:lnTo>
                <a:close/>
                <a:moveTo>
                  <a:pt x="73" y="9"/>
                </a:moveTo>
                <a:cubicBezTo>
                  <a:pt x="71" y="2"/>
                  <a:pt x="71" y="2"/>
                  <a:pt x="71" y="2"/>
                </a:cubicBezTo>
                <a:cubicBezTo>
                  <a:pt x="66" y="3"/>
                  <a:pt x="61" y="4"/>
                  <a:pt x="56" y="6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2"/>
                  <a:pt x="68" y="10"/>
                  <a:pt x="73" y="9"/>
                </a:cubicBezTo>
                <a:moveTo>
                  <a:pt x="45" y="20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6"/>
                  <a:pt x="32" y="20"/>
                  <a:pt x="28" y="23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41" y="23"/>
                  <a:pt x="45" y="20"/>
                </a:cubicBezTo>
                <a:moveTo>
                  <a:pt x="142" y="147"/>
                </a:moveTo>
                <a:cubicBezTo>
                  <a:pt x="147" y="153"/>
                  <a:pt x="147" y="153"/>
                  <a:pt x="147" y="153"/>
                </a:cubicBezTo>
                <a:cubicBezTo>
                  <a:pt x="151" y="149"/>
                  <a:pt x="155" y="145"/>
                  <a:pt x="158" y="141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49" y="140"/>
                  <a:pt x="146" y="144"/>
                  <a:pt x="142" y="147"/>
                </a:cubicBezTo>
                <a:moveTo>
                  <a:pt x="160" y="124"/>
                </a:moveTo>
                <a:cubicBezTo>
                  <a:pt x="167" y="127"/>
                  <a:pt x="167" y="127"/>
                  <a:pt x="167" y="127"/>
                </a:cubicBezTo>
                <a:cubicBezTo>
                  <a:pt x="169" y="122"/>
                  <a:pt x="171" y="117"/>
                  <a:pt x="172" y="112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4" y="115"/>
                  <a:pt x="162" y="119"/>
                  <a:pt x="160" y="124"/>
                </a:cubicBezTo>
                <a:moveTo>
                  <a:pt x="56" y="170"/>
                </a:moveTo>
                <a:cubicBezTo>
                  <a:pt x="61" y="172"/>
                  <a:pt x="67" y="173"/>
                  <a:pt x="72" y="174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68" y="166"/>
                  <a:pt x="64" y="165"/>
                  <a:pt x="59" y="163"/>
                </a:cubicBezTo>
                <a:lnTo>
                  <a:pt x="56" y="170"/>
                </a:lnTo>
                <a:close/>
                <a:moveTo>
                  <a:pt x="175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8" y="83"/>
                  <a:pt x="168" y="85"/>
                  <a:pt x="168" y="88"/>
                </a:cubicBezTo>
                <a:cubicBezTo>
                  <a:pt x="168" y="90"/>
                  <a:pt x="168" y="93"/>
                  <a:pt x="168" y="95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6" y="93"/>
                  <a:pt x="176" y="91"/>
                  <a:pt x="176" y="88"/>
                </a:cubicBezTo>
                <a:cubicBezTo>
                  <a:pt x="176" y="85"/>
                  <a:pt x="176" y="82"/>
                  <a:pt x="175" y="80"/>
                </a:cubicBezTo>
                <a:moveTo>
                  <a:pt x="172" y="64"/>
                </a:moveTo>
                <a:cubicBezTo>
                  <a:pt x="171" y="59"/>
                  <a:pt x="169" y="54"/>
                  <a:pt x="166" y="4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2" y="57"/>
                  <a:pt x="164" y="61"/>
                  <a:pt x="165" y="66"/>
                </a:cubicBezTo>
                <a:lnTo>
                  <a:pt x="172" y="64"/>
                </a:lnTo>
                <a:close/>
                <a:moveTo>
                  <a:pt x="152" y="40"/>
                </a:moveTo>
                <a:cubicBezTo>
                  <a:pt x="158" y="35"/>
                  <a:pt x="158" y="35"/>
                  <a:pt x="158" y="35"/>
                </a:cubicBezTo>
                <a:cubicBezTo>
                  <a:pt x="155" y="31"/>
                  <a:pt x="151" y="27"/>
                  <a:pt x="147" y="23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5" y="32"/>
                  <a:pt x="149" y="36"/>
                  <a:pt x="152" y="40"/>
                </a:cubicBezTo>
                <a:moveTo>
                  <a:pt x="88" y="168"/>
                </a:moveTo>
                <a:cubicBezTo>
                  <a:pt x="88" y="176"/>
                  <a:pt x="88" y="176"/>
                  <a:pt x="88" y="176"/>
                </a:cubicBezTo>
                <a:cubicBezTo>
                  <a:pt x="93" y="176"/>
                  <a:pt x="99" y="175"/>
                  <a:pt x="104" y="174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98" y="168"/>
                  <a:pt x="93" y="168"/>
                  <a:pt x="88" y="168"/>
                </a:cubicBezTo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  <a:moveTo>
                  <a:pt x="117" y="163"/>
                </a:moveTo>
                <a:cubicBezTo>
                  <a:pt x="120" y="170"/>
                  <a:pt x="120" y="170"/>
                  <a:pt x="120" y="170"/>
                </a:cubicBezTo>
                <a:cubicBezTo>
                  <a:pt x="125" y="168"/>
                  <a:pt x="130" y="165"/>
                  <a:pt x="134" y="163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26" y="159"/>
                  <a:pt x="122" y="161"/>
                  <a:pt x="117" y="16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447"/>
          <p:cNvSpPr>
            <a:spLocks noEditPoints="1"/>
          </p:cNvSpPr>
          <p:nvPr/>
        </p:nvSpPr>
        <p:spPr bwMode="auto">
          <a:xfrm>
            <a:off x="3442605" y="1758321"/>
            <a:ext cx="334275" cy="334275"/>
          </a:xfrm>
          <a:custGeom>
            <a:avLst/>
            <a:gdLst>
              <a:gd name="T0" fmla="*/ 0 w 176"/>
              <a:gd name="T1" fmla="*/ 96 h 176"/>
              <a:gd name="T2" fmla="*/ 11 w 176"/>
              <a:gd name="T3" fmla="*/ 110 h 176"/>
              <a:gd name="T4" fmla="*/ 11 w 176"/>
              <a:gd name="T5" fmla="*/ 66 h 176"/>
              <a:gd name="T6" fmla="*/ 0 w 176"/>
              <a:gd name="T7" fmla="*/ 80 h 176"/>
              <a:gd name="T8" fmla="*/ 11 w 176"/>
              <a:gd name="T9" fmla="*/ 66 h 176"/>
              <a:gd name="T10" fmla="*/ 18 w 176"/>
              <a:gd name="T11" fmla="*/ 141 h 176"/>
              <a:gd name="T12" fmla="*/ 16 w 176"/>
              <a:gd name="T13" fmla="*/ 124 h 176"/>
              <a:gd name="T14" fmla="*/ 45 w 176"/>
              <a:gd name="T15" fmla="*/ 20 h 176"/>
              <a:gd name="T16" fmla="*/ 28 w 176"/>
              <a:gd name="T17" fmla="*/ 23 h 176"/>
              <a:gd name="T18" fmla="*/ 45 w 176"/>
              <a:gd name="T19" fmla="*/ 20 h 176"/>
              <a:gd name="T20" fmla="*/ 18 w 176"/>
              <a:gd name="T21" fmla="*/ 35 h 176"/>
              <a:gd name="T22" fmla="*/ 16 w 176"/>
              <a:gd name="T23" fmla="*/ 53 h 176"/>
              <a:gd name="T24" fmla="*/ 29 w 176"/>
              <a:gd name="T25" fmla="*/ 153 h 176"/>
              <a:gd name="T26" fmla="*/ 46 w 176"/>
              <a:gd name="T27" fmla="*/ 156 h 176"/>
              <a:gd name="T28" fmla="*/ 29 w 176"/>
              <a:gd name="T29" fmla="*/ 153 h 176"/>
              <a:gd name="T30" fmla="*/ 120 w 176"/>
              <a:gd name="T31" fmla="*/ 6 h 176"/>
              <a:gd name="T32" fmla="*/ 130 w 176"/>
              <a:gd name="T33" fmla="*/ 20 h 176"/>
              <a:gd name="T34" fmla="*/ 103 w 176"/>
              <a:gd name="T35" fmla="*/ 9 h 176"/>
              <a:gd name="T36" fmla="*/ 88 w 176"/>
              <a:gd name="T37" fmla="*/ 0 h 176"/>
              <a:gd name="T38" fmla="*/ 87 w 176"/>
              <a:gd name="T39" fmla="*/ 0 h 176"/>
              <a:gd name="T40" fmla="*/ 103 w 176"/>
              <a:gd name="T41" fmla="*/ 9 h 176"/>
              <a:gd name="T42" fmla="*/ 71 w 176"/>
              <a:gd name="T43" fmla="*/ 2 h 176"/>
              <a:gd name="T44" fmla="*/ 59 w 176"/>
              <a:gd name="T45" fmla="*/ 13 h 176"/>
              <a:gd name="T46" fmla="*/ 142 w 176"/>
              <a:gd name="T47" fmla="*/ 147 h 176"/>
              <a:gd name="T48" fmla="*/ 158 w 176"/>
              <a:gd name="T49" fmla="*/ 141 h 176"/>
              <a:gd name="T50" fmla="*/ 142 w 176"/>
              <a:gd name="T51" fmla="*/ 147 h 176"/>
              <a:gd name="T52" fmla="*/ 167 w 176"/>
              <a:gd name="T53" fmla="*/ 127 h 176"/>
              <a:gd name="T54" fmla="*/ 165 w 176"/>
              <a:gd name="T55" fmla="*/ 110 h 176"/>
              <a:gd name="T56" fmla="*/ 172 w 176"/>
              <a:gd name="T57" fmla="*/ 64 h 176"/>
              <a:gd name="T58" fmla="*/ 160 w 176"/>
              <a:gd name="T59" fmla="*/ 52 h 176"/>
              <a:gd name="T60" fmla="*/ 172 w 176"/>
              <a:gd name="T61" fmla="*/ 64 h 176"/>
              <a:gd name="T62" fmla="*/ 168 w 176"/>
              <a:gd name="T63" fmla="*/ 81 h 176"/>
              <a:gd name="T64" fmla="*/ 168 w 176"/>
              <a:gd name="T65" fmla="*/ 95 h 176"/>
              <a:gd name="T66" fmla="*/ 176 w 176"/>
              <a:gd name="T67" fmla="*/ 88 h 176"/>
              <a:gd name="T68" fmla="*/ 56 w 176"/>
              <a:gd name="T69" fmla="*/ 170 h 176"/>
              <a:gd name="T70" fmla="*/ 73 w 176"/>
              <a:gd name="T71" fmla="*/ 167 h 176"/>
              <a:gd name="T72" fmla="*/ 56 w 176"/>
              <a:gd name="T73" fmla="*/ 170 h 176"/>
              <a:gd name="T74" fmla="*/ 158 w 176"/>
              <a:gd name="T75" fmla="*/ 35 h 176"/>
              <a:gd name="T76" fmla="*/ 142 w 176"/>
              <a:gd name="T77" fmla="*/ 29 h 176"/>
              <a:gd name="T78" fmla="*/ 91 w 176"/>
              <a:gd name="T79" fmla="*/ 135 h 176"/>
              <a:gd name="T80" fmla="*/ 124 w 176"/>
              <a:gd name="T81" fmla="*/ 100 h 176"/>
              <a:gd name="T82" fmla="*/ 117 w 176"/>
              <a:gd name="T83" fmla="*/ 97 h 176"/>
              <a:gd name="T84" fmla="*/ 92 w 176"/>
              <a:gd name="T85" fmla="*/ 44 h 176"/>
              <a:gd name="T86" fmla="*/ 84 w 176"/>
              <a:gd name="T87" fmla="*/ 44 h 176"/>
              <a:gd name="T88" fmla="*/ 59 w 176"/>
              <a:gd name="T89" fmla="*/ 97 h 176"/>
              <a:gd name="T90" fmla="*/ 52 w 176"/>
              <a:gd name="T91" fmla="*/ 100 h 176"/>
              <a:gd name="T92" fmla="*/ 85 w 176"/>
              <a:gd name="T93" fmla="*/ 135 h 176"/>
              <a:gd name="T94" fmla="*/ 91 w 176"/>
              <a:gd name="T95" fmla="*/ 135 h 176"/>
              <a:gd name="T96" fmla="*/ 88 w 176"/>
              <a:gd name="T97" fmla="*/ 176 h 176"/>
              <a:gd name="T98" fmla="*/ 103 w 176"/>
              <a:gd name="T99" fmla="*/ 167 h 176"/>
              <a:gd name="T100" fmla="*/ 117 w 176"/>
              <a:gd name="T101" fmla="*/ 163 h 176"/>
              <a:gd name="T102" fmla="*/ 134 w 176"/>
              <a:gd name="T103" fmla="*/ 163 h 176"/>
              <a:gd name="T104" fmla="*/ 117 w 176"/>
              <a:gd name="T105" fmla="*/ 16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2"/>
                  <a:pt x="2" y="107"/>
                  <a:pt x="3" y="112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9" y="105"/>
                  <a:pt x="8" y="101"/>
                  <a:pt x="8" y="96"/>
                </a:cubicBezTo>
                <a:moveTo>
                  <a:pt x="11" y="66"/>
                </a:moveTo>
                <a:cubicBezTo>
                  <a:pt x="3" y="64"/>
                  <a:pt x="3" y="64"/>
                  <a:pt x="3" y="64"/>
                </a:cubicBezTo>
                <a:cubicBezTo>
                  <a:pt x="2" y="69"/>
                  <a:pt x="1" y="75"/>
                  <a:pt x="0" y="80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6"/>
                  <a:pt x="9" y="71"/>
                  <a:pt x="11" y="66"/>
                </a:cubicBezTo>
                <a:moveTo>
                  <a:pt x="9" y="127"/>
                </a:moveTo>
                <a:cubicBezTo>
                  <a:pt x="12" y="132"/>
                  <a:pt x="15" y="137"/>
                  <a:pt x="18" y="141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1" y="133"/>
                  <a:pt x="18" y="128"/>
                  <a:pt x="16" y="124"/>
                </a:cubicBezTo>
                <a:lnTo>
                  <a:pt x="9" y="127"/>
                </a:lnTo>
                <a:close/>
                <a:moveTo>
                  <a:pt x="45" y="20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6"/>
                  <a:pt x="32" y="20"/>
                  <a:pt x="28" y="23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41" y="23"/>
                  <a:pt x="45" y="20"/>
                </a:cubicBezTo>
                <a:moveTo>
                  <a:pt x="24" y="40"/>
                </a:moveTo>
                <a:cubicBezTo>
                  <a:pt x="18" y="35"/>
                  <a:pt x="18" y="35"/>
                  <a:pt x="18" y="35"/>
                </a:cubicBezTo>
                <a:cubicBezTo>
                  <a:pt x="14" y="40"/>
                  <a:pt x="11" y="44"/>
                  <a:pt x="9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48"/>
                  <a:pt x="21" y="44"/>
                  <a:pt x="24" y="40"/>
                </a:cubicBezTo>
                <a:moveTo>
                  <a:pt x="29" y="153"/>
                </a:moveTo>
                <a:cubicBezTo>
                  <a:pt x="33" y="157"/>
                  <a:pt x="37" y="160"/>
                  <a:pt x="42" y="163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2" y="154"/>
                  <a:pt x="38" y="151"/>
                  <a:pt x="34" y="147"/>
                </a:cubicBezTo>
                <a:lnTo>
                  <a:pt x="29" y="153"/>
                </a:lnTo>
                <a:close/>
                <a:moveTo>
                  <a:pt x="134" y="13"/>
                </a:moveTo>
                <a:cubicBezTo>
                  <a:pt x="129" y="10"/>
                  <a:pt x="125" y="8"/>
                  <a:pt x="120" y="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21" y="15"/>
                  <a:pt x="126" y="17"/>
                  <a:pt x="130" y="20"/>
                </a:cubicBezTo>
                <a:lnTo>
                  <a:pt x="134" y="13"/>
                </a:lnTo>
                <a:close/>
                <a:moveTo>
                  <a:pt x="103" y="9"/>
                </a:moveTo>
                <a:cubicBezTo>
                  <a:pt x="104" y="2"/>
                  <a:pt x="104" y="2"/>
                  <a:pt x="104" y="2"/>
                </a:cubicBezTo>
                <a:cubicBezTo>
                  <a:pt x="99" y="1"/>
                  <a:pt x="93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8" y="8"/>
                  <a:pt x="103" y="9"/>
                </a:cubicBezTo>
                <a:moveTo>
                  <a:pt x="73" y="9"/>
                </a:moveTo>
                <a:cubicBezTo>
                  <a:pt x="71" y="2"/>
                  <a:pt x="71" y="2"/>
                  <a:pt x="71" y="2"/>
                </a:cubicBezTo>
                <a:cubicBezTo>
                  <a:pt x="66" y="3"/>
                  <a:pt x="61" y="4"/>
                  <a:pt x="56" y="6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2"/>
                  <a:pt x="68" y="10"/>
                  <a:pt x="73" y="9"/>
                </a:cubicBezTo>
                <a:moveTo>
                  <a:pt x="142" y="147"/>
                </a:moveTo>
                <a:cubicBezTo>
                  <a:pt x="147" y="153"/>
                  <a:pt x="147" y="153"/>
                  <a:pt x="147" y="153"/>
                </a:cubicBezTo>
                <a:cubicBezTo>
                  <a:pt x="151" y="149"/>
                  <a:pt x="155" y="145"/>
                  <a:pt x="158" y="141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49" y="140"/>
                  <a:pt x="146" y="144"/>
                  <a:pt x="142" y="147"/>
                </a:cubicBezTo>
                <a:moveTo>
                  <a:pt x="160" y="124"/>
                </a:moveTo>
                <a:cubicBezTo>
                  <a:pt x="167" y="127"/>
                  <a:pt x="167" y="127"/>
                  <a:pt x="167" y="127"/>
                </a:cubicBezTo>
                <a:cubicBezTo>
                  <a:pt x="169" y="122"/>
                  <a:pt x="171" y="117"/>
                  <a:pt x="172" y="112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4" y="115"/>
                  <a:pt x="162" y="119"/>
                  <a:pt x="160" y="124"/>
                </a:cubicBezTo>
                <a:moveTo>
                  <a:pt x="172" y="64"/>
                </a:moveTo>
                <a:cubicBezTo>
                  <a:pt x="171" y="59"/>
                  <a:pt x="169" y="54"/>
                  <a:pt x="166" y="4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2" y="57"/>
                  <a:pt x="164" y="61"/>
                  <a:pt x="165" y="66"/>
                </a:cubicBezTo>
                <a:lnTo>
                  <a:pt x="172" y="64"/>
                </a:lnTo>
                <a:close/>
                <a:moveTo>
                  <a:pt x="175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8" y="83"/>
                  <a:pt x="168" y="85"/>
                  <a:pt x="168" y="88"/>
                </a:cubicBezTo>
                <a:cubicBezTo>
                  <a:pt x="168" y="90"/>
                  <a:pt x="168" y="93"/>
                  <a:pt x="168" y="95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6" y="93"/>
                  <a:pt x="176" y="91"/>
                  <a:pt x="176" y="88"/>
                </a:cubicBezTo>
                <a:cubicBezTo>
                  <a:pt x="176" y="85"/>
                  <a:pt x="176" y="82"/>
                  <a:pt x="175" y="80"/>
                </a:cubicBezTo>
                <a:moveTo>
                  <a:pt x="56" y="170"/>
                </a:moveTo>
                <a:cubicBezTo>
                  <a:pt x="61" y="172"/>
                  <a:pt x="67" y="173"/>
                  <a:pt x="72" y="174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68" y="166"/>
                  <a:pt x="64" y="165"/>
                  <a:pt x="59" y="163"/>
                </a:cubicBezTo>
                <a:lnTo>
                  <a:pt x="56" y="170"/>
                </a:lnTo>
                <a:close/>
                <a:moveTo>
                  <a:pt x="152" y="40"/>
                </a:moveTo>
                <a:cubicBezTo>
                  <a:pt x="158" y="35"/>
                  <a:pt x="158" y="35"/>
                  <a:pt x="158" y="35"/>
                </a:cubicBezTo>
                <a:cubicBezTo>
                  <a:pt x="155" y="31"/>
                  <a:pt x="151" y="27"/>
                  <a:pt x="147" y="23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5" y="32"/>
                  <a:pt x="149" y="36"/>
                  <a:pt x="152" y="40"/>
                </a:cubicBezTo>
                <a:moveTo>
                  <a:pt x="91" y="135"/>
                </a:moveTo>
                <a:cubicBezTo>
                  <a:pt x="123" y="103"/>
                  <a:pt x="123" y="103"/>
                  <a:pt x="123" y="103"/>
                </a:cubicBezTo>
                <a:cubicBezTo>
                  <a:pt x="124" y="102"/>
                  <a:pt x="124" y="101"/>
                  <a:pt x="124" y="100"/>
                </a:cubicBezTo>
                <a:cubicBezTo>
                  <a:pt x="124" y="98"/>
                  <a:pt x="122" y="96"/>
                  <a:pt x="120" y="96"/>
                </a:cubicBezTo>
                <a:cubicBezTo>
                  <a:pt x="119" y="96"/>
                  <a:pt x="118" y="96"/>
                  <a:pt x="117" y="97"/>
                </a:cubicBezTo>
                <a:cubicBezTo>
                  <a:pt x="92" y="122"/>
                  <a:pt x="92" y="122"/>
                  <a:pt x="92" y="122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2"/>
                  <a:pt x="90" y="40"/>
                  <a:pt x="88" y="40"/>
                </a:cubicBezTo>
                <a:cubicBezTo>
                  <a:pt x="86" y="40"/>
                  <a:pt x="84" y="42"/>
                  <a:pt x="84" y="44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59" y="97"/>
                  <a:pt x="59" y="97"/>
                  <a:pt x="59" y="97"/>
                </a:cubicBezTo>
                <a:cubicBezTo>
                  <a:pt x="58" y="96"/>
                  <a:pt x="57" y="96"/>
                  <a:pt x="56" y="96"/>
                </a:cubicBezTo>
                <a:cubicBezTo>
                  <a:pt x="54" y="96"/>
                  <a:pt x="52" y="98"/>
                  <a:pt x="52" y="100"/>
                </a:cubicBezTo>
                <a:cubicBezTo>
                  <a:pt x="52" y="101"/>
                  <a:pt x="52" y="102"/>
                  <a:pt x="53" y="103"/>
                </a:cubicBezTo>
                <a:cubicBezTo>
                  <a:pt x="85" y="135"/>
                  <a:pt x="85" y="135"/>
                  <a:pt x="85" y="135"/>
                </a:cubicBezTo>
                <a:cubicBezTo>
                  <a:pt x="86" y="136"/>
                  <a:pt x="87" y="136"/>
                  <a:pt x="88" y="136"/>
                </a:cubicBezTo>
                <a:cubicBezTo>
                  <a:pt x="89" y="136"/>
                  <a:pt x="90" y="136"/>
                  <a:pt x="91" y="135"/>
                </a:cubicBezTo>
                <a:moveTo>
                  <a:pt x="88" y="168"/>
                </a:moveTo>
                <a:cubicBezTo>
                  <a:pt x="88" y="176"/>
                  <a:pt x="88" y="176"/>
                  <a:pt x="88" y="176"/>
                </a:cubicBezTo>
                <a:cubicBezTo>
                  <a:pt x="93" y="176"/>
                  <a:pt x="99" y="175"/>
                  <a:pt x="104" y="174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98" y="168"/>
                  <a:pt x="93" y="168"/>
                  <a:pt x="88" y="168"/>
                </a:cubicBezTo>
                <a:moveTo>
                  <a:pt x="117" y="163"/>
                </a:moveTo>
                <a:cubicBezTo>
                  <a:pt x="120" y="170"/>
                  <a:pt x="120" y="170"/>
                  <a:pt x="120" y="170"/>
                </a:cubicBezTo>
                <a:cubicBezTo>
                  <a:pt x="125" y="168"/>
                  <a:pt x="130" y="165"/>
                  <a:pt x="134" y="163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26" y="159"/>
                  <a:pt x="122" y="161"/>
                  <a:pt x="117" y="16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448"/>
          <p:cNvSpPr>
            <a:spLocks noEditPoints="1"/>
          </p:cNvSpPr>
          <p:nvPr/>
        </p:nvSpPr>
        <p:spPr bwMode="auto">
          <a:xfrm>
            <a:off x="4081946" y="1758321"/>
            <a:ext cx="334275" cy="334275"/>
          </a:xfrm>
          <a:custGeom>
            <a:avLst/>
            <a:gdLst>
              <a:gd name="T0" fmla="*/ 0 w 176"/>
              <a:gd name="T1" fmla="*/ 96 h 176"/>
              <a:gd name="T2" fmla="*/ 11 w 176"/>
              <a:gd name="T3" fmla="*/ 110 h 176"/>
              <a:gd name="T4" fmla="*/ 11 w 176"/>
              <a:gd name="T5" fmla="*/ 66 h 176"/>
              <a:gd name="T6" fmla="*/ 0 w 176"/>
              <a:gd name="T7" fmla="*/ 80 h 176"/>
              <a:gd name="T8" fmla="*/ 11 w 176"/>
              <a:gd name="T9" fmla="*/ 66 h 176"/>
              <a:gd name="T10" fmla="*/ 41 w 176"/>
              <a:gd name="T11" fmla="*/ 14 h 176"/>
              <a:gd name="T12" fmla="*/ 34 w 176"/>
              <a:gd name="T13" fmla="*/ 29 h 176"/>
              <a:gd name="T14" fmla="*/ 9 w 176"/>
              <a:gd name="T15" fmla="*/ 127 h 176"/>
              <a:gd name="T16" fmla="*/ 24 w 176"/>
              <a:gd name="T17" fmla="*/ 136 h 176"/>
              <a:gd name="T18" fmla="*/ 9 w 176"/>
              <a:gd name="T19" fmla="*/ 127 h 176"/>
              <a:gd name="T20" fmla="*/ 104 w 176"/>
              <a:gd name="T21" fmla="*/ 2 h 176"/>
              <a:gd name="T22" fmla="*/ 88 w 176"/>
              <a:gd name="T23" fmla="*/ 0 h 176"/>
              <a:gd name="T24" fmla="*/ 88 w 176"/>
              <a:gd name="T25" fmla="*/ 8 h 176"/>
              <a:gd name="T26" fmla="*/ 29 w 176"/>
              <a:gd name="T27" fmla="*/ 153 h 176"/>
              <a:gd name="T28" fmla="*/ 46 w 176"/>
              <a:gd name="T29" fmla="*/ 156 h 176"/>
              <a:gd name="T30" fmla="*/ 29 w 176"/>
              <a:gd name="T31" fmla="*/ 153 h 176"/>
              <a:gd name="T32" fmla="*/ 18 w 176"/>
              <a:gd name="T33" fmla="*/ 35 h 176"/>
              <a:gd name="T34" fmla="*/ 16 w 176"/>
              <a:gd name="T35" fmla="*/ 53 h 176"/>
              <a:gd name="T36" fmla="*/ 134 w 176"/>
              <a:gd name="T37" fmla="*/ 13 h 176"/>
              <a:gd name="T38" fmla="*/ 117 w 176"/>
              <a:gd name="T39" fmla="*/ 13 h 176"/>
              <a:gd name="T40" fmla="*/ 134 w 176"/>
              <a:gd name="T41" fmla="*/ 13 h 176"/>
              <a:gd name="T42" fmla="*/ 71 w 176"/>
              <a:gd name="T43" fmla="*/ 2 h 176"/>
              <a:gd name="T44" fmla="*/ 59 w 176"/>
              <a:gd name="T45" fmla="*/ 13 h 176"/>
              <a:gd name="T46" fmla="*/ 172 w 176"/>
              <a:gd name="T47" fmla="*/ 64 h 176"/>
              <a:gd name="T48" fmla="*/ 160 w 176"/>
              <a:gd name="T49" fmla="*/ 52 h 176"/>
              <a:gd name="T50" fmla="*/ 172 w 176"/>
              <a:gd name="T51" fmla="*/ 64 h 176"/>
              <a:gd name="T52" fmla="*/ 167 w 176"/>
              <a:gd name="T53" fmla="*/ 127 h 176"/>
              <a:gd name="T54" fmla="*/ 165 w 176"/>
              <a:gd name="T55" fmla="*/ 110 h 176"/>
              <a:gd name="T56" fmla="*/ 56 w 176"/>
              <a:gd name="T57" fmla="*/ 170 h 176"/>
              <a:gd name="T58" fmla="*/ 73 w 176"/>
              <a:gd name="T59" fmla="*/ 167 h 176"/>
              <a:gd name="T60" fmla="*/ 56 w 176"/>
              <a:gd name="T61" fmla="*/ 170 h 176"/>
              <a:gd name="T62" fmla="*/ 158 w 176"/>
              <a:gd name="T63" fmla="*/ 35 h 176"/>
              <a:gd name="T64" fmla="*/ 142 w 176"/>
              <a:gd name="T65" fmla="*/ 29 h 176"/>
              <a:gd name="T66" fmla="*/ 175 w 176"/>
              <a:gd name="T67" fmla="*/ 80 h 176"/>
              <a:gd name="T68" fmla="*/ 168 w 176"/>
              <a:gd name="T69" fmla="*/ 88 h 176"/>
              <a:gd name="T70" fmla="*/ 175 w 176"/>
              <a:gd name="T71" fmla="*/ 96 h 176"/>
              <a:gd name="T72" fmla="*/ 175 w 176"/>
              <a:gd name="T73" fmla="*/ 80 h 176"/>
              <a:gd name="T74" fmla="*/ 147 w 176"/>
              <a:gd name="T75" fmla="*/ 153 h 176"/>
              <a:gd name="T76" fmla="*/ 152 w 176"/>
              <a:gd name="T77" fmla="*/ 136 h 176"/>
              <a:gd name="T78" fmla="*/ 92 w 176"/>
              <a:gd name="T79" fmla="*/ 132 h 176"/>
              <a:gd name="T80" fmla="*/ 117 w 176"/>
              <a:gd name="T81" fmla="*/ 79 h 176"/>
              <a:gd name="T82" fmla="*/ 124 w 176"/>
              <a:gd name="T83" fmla="*/ 76 h 176"/>
              <a:gd name="T84" fmla="*/ 91 w 176"/>
              <a:gd name="T85" fmla="*/ 41 h 176"/>
              <a:gd name="T86" fmla="*/ 85 w 176"/>
              <a:gd name="T87" fmla="*/ 41 h 176"/>
              <a:gd name="T88" fmla="*/ 52 w 176"/>
              <a:gd name="T89" fmla="*/ 76 h 176"/>
              <a:gd name="T90" fmla="*/ 59 w 176"/>
              <a:gd name="T91" fmla="*/ 79 h 176"/>
              <a:gd name="T92" fmla="*/ 84 w 176"/>
              <a:gd name="T93" fmla="*/ 132 h 176"/>
              <a:gd name="T94" fmla="*/ 92 w 176"/>
              <a:gd name="T95" fmla="*/ 132 h 176"/>
              <a:gd name="T96" fmla="*/ 120 w 176"/>
              <a:gd name="T97" fmla="*/ 170 h 176"/>
              <a:gd name="T98" fmla="*/ 130 w 176"/>
              <a:gd name="T99" fmla="*/ 156 h 176"/>
              <a:gd name="T100" fmla="*/ 88 w 176"/>
              <a:gd name="T101" fmla="*/ 168 h 176"/>
              <a:gd name="T102" fmla="*/ 104 w 176"/>
              <a:gd name="T103" fmla="*/ 174 h 176"/>
              <a:gd name="T104" fmla="*/ 88 w 176"/>
              <a:gd name="T10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8" y="96"/>
                </a:moveTo>
                <a:cubicBezTo>
                  <a:pt x="0" y="96"/>
                  <a:pt x="0" y="96"/>
                  <a:pt x="0" y="96"/>
                </a:cubicBezTo>
                <a:cubicBezTo>
                  <a:pt x="1" y="102"/>
                  <a:pt x="2" y="107"/>
                  <a:pt x="3" y="112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9" y="105"/>
                  <a:pt x="8" y="101"/>
                  <a:pt x="8" y="96"/>
                </a:cubicBezTo>
                <a:moveTo>
                  <a:pt x="11" y="66"/>
                </a:moveTo>
                <a:cubicBezTo>
                  <a:pt x="3" y="64"/>
                  <a:pt x="3" y="64"/>
                  <a:pt x="3" y="64"/>
                </a:cubicBezTo>
                <a:cubicBezTo>
                  <a:pt x="2" y="69"/>
                  <a:pt x="1" y="75"/>
                  <a:pt x="0" y="80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6"/>
                  <a:pt x="9" y="71"/>
                  <a:pt x="11" y="66"/>
                </a:cubicBezTo>
                <a:moveTo>
                  <a:pt x="45" y="20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6"/>
                  <a:pt x="32" y="20"/>
                  <a:pt x="28" y="23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41" y="23"/>
                  <a:pt x="45" y="20"/>
                </a:cubicBezTo>
                <a:moveTo>
                  <a:pt x="9" y="127"/>
                </a:moveTo>
                <a:cubicBezTo>
                  <a:pt x="12" y="132"/>
                  <a:pt x="15" y="137"/>
                  <a:pt x="18" y="141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21" y="133"/>
                  <a:pt x="18" y="128"/>
                  <a:pt x="16" y="124"/>
                </a:cubicBezTo>
                <a:lnTo>
                  <a:pt x="9" y="127"/>
                </a:lnTo>
                <a:close/>
                <a:moveTo>
                  <a:pt x="103" y="9"/>
                </a:moveTo>
                <a:cubicBezTo>
                  <a:pt x="104" y="2"/>
                  <a:pt x="104" y="2"/>
                  <a:pt x="104" y="2"/>
                </a:cubicBezTo>
                <a:cubicBezTo>
                  <a:pt x="99" y="1"/>
                  <a:pt x="93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8" y="8"/>
                  <a:pt x="103" y="9"/>
                </a:cubicBezTo>
                <a:moveTo>
                  <a:pt x="29" y="153"/>
                </a:moveTo>
                <a:cubicBezTo>
                  <a:pt x="33" y="157"/>
                  <a:pt x="37" y="160"/>
                  <a:pt x="42" y="163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2" y="154"/>
                  <a:pt x="38" y="151"/>
                  <a:pt x="34" y="147"/>
                </a:cubicBezTo>
                <a:lnTo>
                  <a:pt x="29" y="153"/>
                </a:lnTo>
                <a:close/>
                <a:moveTo>
                  <a:pt x="24" y="40"/>
                </a:moveTo>
                <a:cubicBezTo>
                  <a:pt x="18" y="35"/>
                  <a:pt x="18" y="35"/>
                  <a:pt x="18" y="35"/>
                </a:cubicBezTo>
                <a:cubicBezTo>
                  <a:pt x="14" y="40"/>
                  <a:pt x="11" y="44"/>
                  <a:pt x="9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48"/>
                  <a:pt x="21" y="44"/>
                  <a:pt x="24" y="40"/>
                </a:cubicBezTo>
                <a:moveTo>
                  <a:pt x="134" y="13"/>
                </a:moveTo>
                <a:cubicBezTo>
                  <a:pt x="129" y="10"/>
                  <a:pt x="125" y="8"/>
                  <a:pt x="120" y="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21" y="15"/>
                  <a:pt x="126" y="17"/>
                  <a:pt x="130" y="20"/>
                </a:cubicBezTo>
                <a:lnTo>
                  <a:pt x="134" y="13"/>
                </a:lnTo>
                <a:close/>
                <a:moveTo>
                  <a:pt x="73" y="9"/>
                </a:moveTo>
                <a:cubicBezTo>
                  <a:pt x="71" y="2"/>
                  <a:pt x="71" y="2"/>
                  <a:pt x="71" y="2"/>
                </a:cubicBezTo>
                <a:cubicBezTo>
                  <a:pt x="66" y="3"/>
                  <a:pt x="61" y="4"/>
                  <a:pt x="56" y="6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2"/>
                  <a:pt x="68" y="10"/>
                  <a:pt x="73" y="9"/>
                </a:cubicBezTo>
                <a:moveTo>
                  <a:pt x="172" y="64"/>
                </a:moveTo>
                <a:cubicBezTo>
                  <a:pt x="171" y="59"/>
                  <a:pt x="169" y="54"/>
                  <a:pt x="166" y="49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2" y="57"/>
                  <a:pt x="164" y="61"/>
                  <a:pt x="165" y="66"/>
                </a:cubicBezTo>
                <a:lnTo>
                  <a:pt x="172" y="64"/>
                </a:lnTo>
                <a:close/>
                <a:moveTo>
                  <a:pt x="160" y="124"/>
                </a:moveTo>
                <a:cubicBezTo>
                  <a:pt x="167" y="127"/>
                  <a:pt x="167" y="127"/>
                  <a:pt x="167" y="127"/>
                </a:cubicBezTo>
                <a:cubicBezTo>
                  <a:pt x="169" y="122"/>
                  <a:pt x="171" y="117"/>
                  <a:pt x="172" y="112"/>
                </a:cubicBezTo>
                <a:cubicBezTo>
                  <a:pt x="165" y="110"/>
                  <a:pt x="165" y="110"/>
                  <a:pt x="165" y="110"/>
                </a:cubicBezTo>
                <a:cubicBezTo>
                  <a:pt x="164" y="115"/>
                  <a:pt x="162" y="119"/>
                  <a:pt x="160" y="124"/>
                </a:cubicBezTo>
                <a:moveTo>
                  <a:pt x="56" y="170"/>
                </a:moveTo>
                <a:cubicBezTo>
                  <a:pt x="61" y="172"/>
                  <a:pt x="67" y="173"/>
                  <a:pt x="72" y="174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68" y="166"/>
                  <a:pt x="64" y="165"/>
                  <a:pt x="59" y="163"/>
                </a:cubicBezTo>
                <a:lnTo>
                  <a:pt x="56" y="170"/>
                </a:lnTo>
                <a:close/>
                <a:moveTo>
                  <a:pt x="152" y="40"/>
                </a:moveTo>
                <a:cubicBezTo>
                  <a:pt x="158" y="35"/>
                  <a:pt x="158" y="35"/>
                  <a:pt x="158" y="35"/>
                </a:cubicBezTo>
                <a:cubicBezTo>
                  <a:pt x="155" y="31"/>
                  <a:pt x="151" y="27"/>
                  <a:pt x="147" y="23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5" y="32"/>
                  <a:pt x="149" y="36"/>
                  <a:pt x="152" y="40"/>
                </a:cubicBezTo>
                <a:moveTo>
                  <a:pt x="175" y="80"/>
                </a:moveTo>
                <a:cubicBezTo>
                  <a:pt x="168" y="81"/>
                  <a:pt x="168" y="81"/>
                  <a:pt x="168" y="81"/>
                </a:cubicBezTo>
                <a:cubicBezTo>
                  <a:pt x="168" y="83"/>
                  <a:pt x="168" y="85"/>
                  <a:pt x="168" y="88"/>
                </a:cubicBezTo>
                <a:cubicBezTo>
                  <a:pt x="168" y="90"/>
                  <a:pt x="168" y="93"/>
                  <a:pt x="168" y="95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6" y="93"/>
                  <a:pt x="176" y="91"/>
                  <a:pt x="176" y="88"/>
                </a:cubicBezTo>
                <a:cubicBezTo>
                  <a:pt x="176" y="85"/>
                  <a:pt x="176" y="82"/>
                  <a:pt x="175" y="80"/>
                </a:cubicBezTo>
                <a:moveTo>
                  <a:pt x="142" y="147"/>
                </a:moveTo>
                <a:cubicBezTo>
                  <a:pt x="147" y="153"/>
                  <a:pt x="147" y="153"/>
                  <a:pt x="147" y="153"/>
                </a:cubicBezTo>
                <a:cubicBezTo>
                  <a:pt x="151" y="149"/>
                  <a:pt x="155" y="145"/>
                  <a:pt x="158" y="141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49" y="140"/>
                  <a:pt x="146" y="144"/>
                  <a:pt x="142" y="147"/>
                </a:cubicBezTo>
                <a:moveTo>
                  <a:pt x="92" y="132"/>
                </a:moveTo>
                <a:cubicBezTo>
                  <a:pt x="92" y="54"/>
                  <a:pt x="92" y="54"/>
                  <a:pt x="92" y="54"/>
                </a:cubicBezTo>
                <a:cubicBezTo>
                  <a:pt x="117" y="79"/>
                  <a:pt x="117" y="79"/>
                  <a:pt x="117" y="79"/>
                </a:cubicBezTo>
                <a:cubicBezTo>
                  <a:pt x="118" y="80"/>
                  <a:pt x="119" y="80"/>
                  <a:pt x="120" y="80"/>
                </a:cubicBezTo>
                <a:cubicBezTo>
                  <a:pt x="122" y="80"/>
                  <a:pt x="124" y="78"/>
                  <a:pt x="124" y="76"/>
                </a:cubicBezTo>
                <a:cubicBezTo>
                  <a:pt x="124" y="75"/>
                  <a:pt x="124" y="74"/>
                  <a:pt x="123" y="73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89" y="40"/>
                  <a:pt x="88" y="40"/>
                </a:cubicBezTo>
                <a:cubicBezTo>
                  <a:pt x="87" y="40"/>
                  <a:pt x="86" y="40"/>
                  <a:pt x="85" y="41"/>
                </a:cubicBezTo>
                <a:cubicBezTo>
                  <a:pt x="53" y="73"/>
                  <a:pt x="53" y="73"/>
                  <a:pt x="53" y="73"/>
                </a:cubicBezTo>
                <a:cubicBezTo>
                  <a:pt x="52" y="74"/>
                  <a:pt x="52" y="75"/>
                  <a:pt x="52" y="76"/>
                </a:cubicBezTo>
                <a:cubicBezTo>
                  <a:pt x="52" y="78"/>
                  <a:pt x="54" y="80"/>
                  <a:pt x="56" y="80"/>
                </a:cubicBezTo>
                <a:cubicBezTo>
                  <a:pt x="57" y="80"/>
                  <a:pt x="58" y="80"/>
                  <a:pt x="59" y="79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4"/>
                  <a:pt x="86" y="136"/>
                  <a:pt x="88" y="136"/>
                </a:cubicBezTo>
                <a:cubicBezTo>
                  <a:pt x="90" y="136"/>
                  <a:pt x="92" y="134"/>
                  <a:pt x="92" y="132"/>
                </a:cubicBezTo>
                <a:moveTo>
                  <a:pt x="117" y="163"/>
                </a:moveTo>
                <a:cubicBezTo>
                  <a:pt x="120" y="170"/>
                  <a:pt x="120" y="170"/>
                  <a:pt x="120" y="170"/>
                </a:cubicBezTo>
                <a:cubicBezTo>
                  <a:pt x="125" y="168"/>
                  <a:pt x="130" y="165"/>
                  <a:pt x="134" y="163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26" y="159"/>
                  <a:pt x="122" y="161"/>
                  <a:pt x="117" y="163"/>
                </a:cubicBezTo>
                <a:moveTo>
                  <a:pt x="88" y="168"/>
                </a:moveTo>
                <a:cubicBezTo>
                  <a:pt x="88" y="176"/>
                  <a:pt x="88" y="176"/>
                  <a:pt x="88" y="176"/>
                </a:cubicBezTo>
                <a:cubicBezTo>
                  <a:pt x="93" y="176"/>
                  <a:pt x="99" y="175"/>
                  <a:pt x="104" y="174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98" y="168"/>
                  <a:pt x="93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449"/>
          <p:cNvSpPr>
            <a:spLocks noEditPoints="1"/>
          </p:cNvSpPr>
          <p:nvPr/>
        </p:nvSpPr>
        <p:spPr bwMode="auto">
          <a:xfrm>
            <a:off x="4719665" y="1758321"/>
            <a:ext cx="335898" cy="334275"/>
          </a:xfrm>
          <a:custGeom>
            <a:avLst/>
            <a:gdLst>
              <a:gd name="T0" fmla="*/ 152 w 176"/>
              <a:gd name="T1" fmla="*/ 24 h 176"/>
              <a:gd name="T2" fmla="*/ 24 w 176"/>
              <a:gd name="T3" fmla="*/ 152 h 176"/>
              <a:gd name="T4" fmla="*/ 152 w 176"/>
              <a:gd name="T5" fmla="*/ 128 h 176"/>
              <a:gd name="T6" fmla="*/ 160 w 176"/>
              <a:gd name="T7" fmla="*/ 112 h 176"/>
              <a:gd name="T8" fmla="*/ 152 w 176"/>
              <a:gd name="T9" fmla="*/ 72 h 176"/>
              <a:gd name="T10" fmla="*/ 160 w 176"/>
              <a:gd name="T11" fmla="*/ 56 h 176"/>
              <a:gd name="T12" fmla="*/ 144 w 176"/>
              <a:gd name="T13" fmla="*/ 48 h 176"/>
              <a:gd name="T14" fmla="*/ 136 w 176"/>
              <a:gd name="T15" fmla="*/ 64 h 176"/>
              <a:gd name="T16" fmla="*/ 144 w 176"/>
              <a:gd name="T17" fmla="*/ 104 h 176"/>
              <a:gd name="T18" fmla="*/ 136 w 176"/>
              <a:gd name="T19" fmla="*/ 120 h 176"/>
              <a:gd name="T20" fmla="*/ 144 w 176"/>
              <a:gd name="T21" fmla="*/ 144 h 176"/>
              <a:gd name="T22" fmla="*/ 32 w 176"/>
              <a:gd name="T23" fmla="*/ 32 h 176"/>
              <a:gd name="T24" fmla="*/ 144 w 176"/>
              <a:gd name="T25" fmla="*/ 48 h 176"/>
              <a:gd name="T26" fmla="*/ 96 w 176"/>
              <a:gd name="T27" fmla="*/ 88 h 176"/>
              <a:gd name="T28" fmla="*/ 80 w 176"/>
              <a:gd name="T29" fmla="*/ 88 h 176"/>
              <a:gd name="T30" fmla="*/ 65 w 176"/>
              <a:gd name="T31" fmla="*/ 111 h 176"/>
              <a:gd name="T32" fmla="*/ 88 w 176"/>
              <a:gd name="T33" fmla="*/ 120 h 176"/>
              <a:gd name="T34" fmla="*/ 111 w 176"/>
              <a:gd name="T35" fmla="*/ 111 h 176"/>
              <a:gd name="T36" fmla="*/ 120 w 176"/>
              <a:gd name="T37" fmla="*/ 88 h 176"/>
              <a:gd name="T38" fmla="*/ 56 w 176"/>
              <a:gd name="T39" fmla="*/ 88 h 176"/>
              <a:gd name="T40" fmla="*/ 68 w 176"/>
              <a:gd name="T41" fmla="*/ 84 h 176"/>
              <a:gd name="T42" fmla="*/ 68 w 176"/>
              <a:gd name="T43" fmla="*/ 74 h 176"/>
              <a:gd name="T44" fmla="*/ 77 w 176"/>
              <a:gd name="T45" fmla="*/ 77 h 176"/>
              <a:gd name="T46" fmla="*/ 74 w 176"/>
              <a:gd name="T47" fmla="*/ 68 h 176"/>
              <a:gd name="T48" fmla="*/ 84 w 176"/>
              <a:gd name="T49" fmla="*/ 68 h 176"/>
              <a:gd name="T50" fmla="*/ 92 w 176"/>
              <a:gd name="T51" fmla="*/ 68 h 176"/>
              <a:gd name="T52" fmla="*/ 102 w 176"/>
              <a:gd name="T53" fmla="*/ 68 h 176"/>
              <a:gd name="T54" fmla="*/ 99 w 176"/>
              <a:gd name="T55" fmla="*/ 77 h 176"/>
              <a:gd name="T56" fmla="*/ 108 w 176"/>
              <a:gd name="T57" fmla="*/ 74 h 176"/>
              <a:gd name="T58" fmla="*/ 108 w 176"/>
              <a:gd name="T59" fmla="*/ 84 h 176"/>
              <a:gd name="T60" fmla="*/ 108 w 176"/>
              <a:gd name="T61" fmla="*/ 92 h 176"/>
              <a:gd name="T62" fmla="*/ 108 w 176"/>
              <a:gd name="T63" fmla="*/ 102 h 176"/>
              <a:gd name="T64" fmla="*/ 99 w 176"/>
              <a:gd name="T65" fmla="*/ 99 h 176"/>
              <a:gd name="T66" fmla="*/ 102 w 176"/>
              <a:gd name="T67" fmla="*/ 107 h 176"/>
              <a:gd name="T68" fmla="*/ 92 w 176"/>
              <a:gd name="T69" fmla="*/ 108 h 176"/>
              <a:gd name="T70" fmla="*/ 84 w 176"/>
              <a:gd name="T71" fmla="*/ 108 h 176"/>
              <a:gd name="T72" fmla="*/ 74 w 176"/>
              <a:gd name="T73" fmla="*/ 107 h 176"/>
              <a:gd name="T74" fmla="*/ 77 w 176"/>
              <a:gd name="T75" fmla="*/ 99 h 176"/>
              <a:gd name="T76" fmla="*/ 68 w 176"/>
              <a:gd name="T77" fmla="*/ 102 h 176"/>
              <a:gd name="T78" fmla="*/ 68 w 176"/>
              <a:gd name="T79" fmla="*/ 92 h 176"/>
              <a:gd name="T80" fmla="*/ 68 w 176"/>
              <a:gd name="T81" fmla="*/ 84 h 176"/>
              <a:gd name="T82" fmla="*/ 16 w 176"/>
              <a:gd name="T83" fmla="*/ 0 h 176"/>
              <a:gd name="T84" fmla="*/ 0 w 176"/>
              <a:gd name="T85" fmla="*/ 160 h 176"/>
              <a:gd name="T86" fmla="*/ 160 w 176"/>
              <a:gd name="T87" fmla="*/ 176 h 176"/>
              <a:gd name="T88" fmla="*/ 176 w 176"/>
              <a:gd name="T89" fmla="*/ 16 h 176"/>
              <a:gd name="T90" fmla="*/ 168 w 176"/>
              <a:gd name="T91" fmla="*/ 160 h 176"/>
              <a:gd name="T92" fmla="*/ 16 w 176"/>
              <a:gd name="T93" fmla="*/ 168 h 176"/>
              <a:gd name="T94" fmla="*/ 8 w 176"/>
              <a:gd name="T95" fmla="*/ 16 h 176"/>
              <a:gd name="T96" fmla="*/ 160 w 176"/>
              <a:gd name="T97" fmla="*/ 8 h 176"/>
              <a:gd name="T98" fmla="*/ 168 w 176"/>
              <a:gd name="T99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76">
                <a:moveTo>
                  <a:pt x="152" y="48"/>
                </a:moveTo>
                <a:cubicBezTo>
                  <a:pt x="152" y="24"/>
                  <a:pt x="152" y="24"/>
                  <a:pt x="15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56" y="128"/>
                  <a:pt x="160" y="124"/>
                  <a:pt x="160" y="120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108"/>
                  <a:pt x="156" y="104"/>
                  <a:pt x="152" y="104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6" y="72"/>
                  <a:pt x="160" y="68"/>
                  <a:pt x="160" y="64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52"/>
                  <a:pt x="156" y="48"/>
                  <a:pt x="152" y="48"/>
                </a:cubicBezTo>
                <a:moveTo>
                  <a:pt x="144" y="48"/>
                </a:moveTo>
                <a:cubicBezTo>
                  <a:pt x="140" y="48"/>
                  <a:pt x="136" y="52"/>
                  <a:pt x="136" y="56"/>
                </a:cubicBezTo>
                <a:cubicBezTo>
                  <a:pt x="136" y="64"/>
                  <a:pt x="136" y="64"/>
                  <a:pt x="136" y="64"/>
                </a:cubicBezTo>
                <a:cubicBezTo>
                  <a:pt x="136" y="68"/>
                  <a:pt x="140" y="72"/>
                  <a:pt x="144" y="72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0" y="104"/>
                  <a:pt x="136" y="108"/>
                  <a:pt x="136" y="112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40" y="128"/>
                  <a:pt x="144" y="12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32"/>
                  <a:pt x="32" y="32"/>
                  <a:pt x="32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48"/>
                </a:lnTo>
                <a:close/>
                <a:moveTo>
                  <a:pt x="88" y="96"/>
                </a:moveTo>
                <a:cubicBezTo>
                  <a:pt x="92" y="96"/>
                  <a:pt x="96" y="92"/>
                  <a:pt x="96" y="88"/>
                </a:cubicBezTo>
                <a:cubicBezTo>
                  <a:pt x="96" y="84"/>
                  <a:pt x="92" y="80"/>
                  <a:pt x="88" y="80"/>
                </a:cubicBezTo>
                <a:cubicBezTo>
                  <a:pt x="84" y="80"/>
                  <a:pt x="80" y="84"/>
                  <a:pt x="80" y="88"/>
                </a:cubicBezTo>
                <a:cubicBezTo>
                  <a:pt x="80" y="92"/>
                  <a:pt x="84" y="96"/>
                  <a:pt x="88" y="96"/>
                </a:cubicBezTo>
                <a:moveTo>
                  <a:pt x="65" y="111"/>
                </a:moveTo>
                <a:cubicBezTo>
                  <a:pt x="65" y="111"/>
                  <a:pt x="65" y="111"/>
                  <a:pt x="65" y="111"/>
                </a:cubicBezTo>
                <a:cubicBezTo>
                  <a:pt x="71" y="116"/>
                  <a:pt x="79" y="120"/>
                  <a:pt x="88" y="120"/>
                </a:cubicBezTo>
                <a:cubicBezTo>
                  <a:pt x="97" y="120"/>
                  <a:pt x="105" y="116"/>
                  <a:pt x="111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6" y="105"/>
                  <a:pt x="120" y="97"/>
                  <a:pt x="120" y="88"/>
                </a:cubicBezTo>
                <a:cubicBezTo>
                  <a:pt x="120" y="70"/>
                  <a:pt x="106" y="56"/>
                  <a:pt x="88" y="56"/>
                </a:cubicBezTo>
                <a:cubicBezTo>
                  <a:pt x="70" y="56"/>
                  <a:pt x="56" y="70"/>
                  <a:pt x="56" y="88"/>
                </a:cubicBezTo>
                <a:cubicBezTo>
                  <a:pt x="56" y="97"/>
                  <a:pt x="60" y="105"/>
                  <a:pt x="65" y="111"/>
                </a:cubicBezTo>
                <a:close/>
                <a:moveTo>
                  <a:pt x="68" y="84"/>
                </a:moveTo>
                <a:cubicBezTo>
                  <a:pt x="64" y="84"/>
                  <a:pt x="64" y="84"/>
                  <a:pt x="64" y="84"/>
                </a:cubicBezTo>
                <a:cubicBezTo>
                  <a:pt x="65" y="80"/>
                  <a:pt x="66" y="77"/>
                  <a:pt x="68" y="74"/>
                </a:cubicBezTo>
                <a:cubicBezTo>
                  <a:pt x="71" y="77"/>
                  <a:pt x="71" y="77"/>
                  <a:pt x="71" y="77"/>
                </a:cubicBezTo>
                <a:cubicBezTo>
                  <a:pt x="73" y="78"/>
                  <a:pt x="75" y="78"/>
                  <a:pt x="77" y="77"/>
                </a:cubicBezTo>
                <a:cubicBezTo>
                  <a:pt x="78" y="75"/>
                  <a:pt x="78" y="73"/>
                  <a:pt x="77" y="71"/>
                </a:cubicBezTo>
                <a:cubicBezTo>
                  <a:pt x="74" y="68"/>
                  <a:pt x="74" y="68"/>
                  <a:pt x="74" y="68"/>
                </a:cubicBezTo>
                <a:cubicBezTo>
                  <a:pt x="77" y="66"/>
                  <a:pt x="80" y="65"/>
                  <a:pt x="84" y="64"/>
                </a:cubicBezTo>
                <a:cubicBezTo>
                  <a:pt x="84" y="68"/>
                  <a:pt x="84" y="68"/>
                  <a:pt x="84" y="68"/>
                </a:cubicBezTo>
                <a:cubicBezTo>
                  <a:pt x="84" y="70"/>
                  <a:pt x="86" y="72"/>
                  <a:pt x="88" y="72"/>
                </a:cubicBezTo>
                <a:cubicBezTo>
                  <a:pt x="90" y="72"/>
                  <a:pt x="92" y="70"/>
                  <a:pt x="92" y="68"/>
                </a:cubicBezTo>
                <a:cubicBezTo>
                  <a:pt x="92" y="64"/>
                  <a:pt x="92" y="64"/>
                  <a:pt x="92" y="64"/>
                </a:cubicBezTo>
                <a:cubicBezTo>
                  <a:pt x="96" y="65"/>
                  <a:pt x="99" y="66"/>
                  <a:pt x="102" y="68"/>
                </a:cubicBezTo>
                <a:cubicBezTo>
                  <a:pt x="99" y="71"/>
                  <a:pt x="99" y="71"/>
                  <a:pt x="99" y="71"/>
                </a:cubicBezTo>
                <a:cubicBezTo>
                  <a:pt x="98" y="73"/>
                  <a:pt x="98" y="75"/>
                  <a:pt x="99" y="77"/>
                </a:cubicBezTo>
                <a:cubicBezTo>
                  <a:pt x="101" y="78"/>
                  <a:pt x="103" y="78"/>
                  <a:pt x="105" y="77"/>
                </a:cubicBezTo>
                <a:cubicBezTo>
                  <a:pt x="108" y="74"/>
                  <a:pt x="108" y="74"/>
                  <a:pt x="108" y="74"/>
                </a:cubicBezTo>
                <a:cubicBezTo>
                  <a:pt x="110" y="77"/>
                  <a:pt x="111" y="80"/>
                  <a:pt x="112" y="84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6" y="84"/>
                  <a:pt x="104" y="86"/>
                  <a:pt x="104" y="88"/>
                </a:cubicBezTo>
                <a:cubicBezTo>
                  <a:pt x="104" y="90"/>
                  <a:pt x="106" y="92"/>
                  <a:pt x="108" y="92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1" y="96"/>
                  <a:pt x="110" y="99"/>
                  <a:pt x="108" y="102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3" y="98"/>
                  <a:pt x="101" y="98"/>
                  <a:pt x="99" y="99"/>
                </a:cubicBezTo>
                <a:cubicBezTo>
                  <a:pt x="98" y="101"/>
                  <a:pt x="98" y="103"/>
                  <a:pt x="99" y="105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99" y="110"/>
                  <a:pt x="96" y="111"/>
                  <a:pt x="92" y="112"/>
                </a:cubicBezTo>
                <a:cubicBezTo>
                  <a:pt x="92" y="108"/>
                  <a:pt x="92" y="108"/>
                  <a:pt x="92" y="108"/>
                </a:cubicBezTo>
                <a:cubicBezTo>
                  <a:pt x="92" y="106"/>
                  <a:pt x="90" y="104"/>
                  <a:pt x="88" y="104"/>
                </a:cubicBezTo>
                <a:cubicBezTo>
                  <a:pt x="86" y="104"/>
                  <a:pt x="84" y="106"/>
                  <a:pt x="84" y="108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0" y="111"/>
                  <a:pt x="77" y="110"/>
                  <a:pt x="74" y="107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8" y="103"/>
                  <a:pt x="78" y="101"/>
                  <a:pt x="77" y="99"/>
                </a:cubicBezTo>
                <a:cubicBezTo>
                  <a:pt x="75" y="98"/>
                  <a:pt x="73" y="98"/>
                  <a:pt x="71" y="99"/>
                </a:cubicBezTo>
                <a:cubicBezTo>
                  <a:pt x="68" y="102"/>
                  <a:pt x="68" y="102"/>
                  <a:pt x="68" y="102"/>
                </a:cubicBezTo>
                <a:cubicBezTo>
                  <a:pt x="66" y="99"/>
                  <a:pt x="65" y="96"/>
                  <a:pt x="64" y="92"/>
                </a:cubicBezTo>
                <a:cubicBezTo>
                  <a:pt x="68" y="92"/>
                  <a:pt x="68" y="92"/>
                  <a:pt x="68" y="92"/>
                </a:cubicBezTo>
                <a:cubicBezTo>
                  <a:pt x="70" y="92"/>
                  <a:pt x="72" y="90"/>
                  <a:pt x="72" y="88"/>
                </a:cubicBezTo>
                <a:cubicBezTo>
                  <a:pt x="72" y="86"/>
                  <a:pt x="70" y="84"/>
                  <a:pt x="68" y="84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450"/>
          <p:cNvSpPr>
            <a:spLocks noEditPoints="1"/>
          </p:cNvSpPr>
          <p:nvPr/>
        </p:nvSpPr>
        <p:spPr bwMode="auto">
          <a:xfrm>
            <a:off x="5359005" y="1758321"/>
            <a:ext cx="335898" cy="334275"/>
          </a:xfrm>
          <a:custGeom>
            <a:avLst/>
            <a:gdLst>
              <a:gd name="T0" fmla="*/ 136 w 176"/>
              <a:gd name="T1" fmla="*/ 24 h 176"/>
              <a:gd name="T2" fmla="*/ 40 w 176"/>
              <a:gd name="T3" fmla="*/ 24 h 176"/>
              <a:gd name="T4" fmla="*/ 40 w 176"/>
              <a:gd name="T5" fmla="*/ 72 h 176"/>
              <a:gd name="T6" fmla="*/ 136 w 176"/>
              <a:gd name="T7" fmla="*/ 72 h 176"/>
              <a:gd name="T8" fmla="*/ 136 w 176"/>
              <a:gd name="T9" fmla="*/ 24 h 176"/>
              <a:gd name="T10" fmla="*/ 128 w 176"/>
              <a:gd name="T11" fmla="*/ 64 h 176"/>
              <a:gd name="T12" fmla="*/ 48 w 176"/>
              <a:gd name="T13" fmla="*/ 64 h 176"/>
              <a:gd name="T14" fmla="*/ 48 w 176"/>
              <a:gd name="T15" fmla="*/ 32 h 176"/>
              <a:gd name="T16" fmla="*/ 128 w 176"/>
              <a:gd name="T17" fmla="*/ 32 h 176"/>
              <a:gd name="T18" fmla="*/ 128 w 176"/>
              <a:gd name="T19" fmla="*/ 64 h 176"/>
              <a:gd name="T20" fmla="*/ 96 w 176"/>
              <a:gd name="T21" fmla="*/ 48 h 176"/>
              <a:gd name="T22" fmla="*/ 80 w 176"/>
              <a:gd name="T23" fmla="*/ 48 h 176"/>
              <a:gd name="T24" fmla="*/ 80 w 176"/>
              <a:gd name="T25" fmla="*/ 56 h 176"/>
              <a:gd name="T26" fmla="*/ 96 w 176"/>
              <a:gd name="T27" fmla="*/ 56 h 176"/>
              <a:gd name="T28" fmla="*/ 96 w 176"/>
              <a:gd name="T29" fmla="*/ 48 h 176"/>
              <a:gd name="T30" fmla="*/ 172 w 176"/>
              <a:gd name="T31" fmla="*/ 0 h 176"/>
              <a:gd name="T32" fmla="*/ 4 w 176"/>
              <a:gd name="T33" fmla="*/ 0 h 176"/>
              <a:gd name="T34" fmla="*/ 0 w 176"/>
              <a:gd name="T35" fmla="*/ 4 h 176"/>
              <a:gd name="T36" fmla="*/ 4 w 176"/>
              <a:gd name="T37" fmla="*/ 8 h 176"/>
              <a:gd name="T38" fmla="*/ 16 w 176"/>
              <a:gd name="T39" fmla="*/ 8 h 176"/>
              <a:gd name="T40" fmla="*/ 16 w 176"/>
              <a:gd name="T41" fmla="*/ 144 h 176"/>
              <a:gd name="T42" fmla="*/ 32 w 176"/>
              <a:gd name="T43" fmla="*/ 160 h 176"/>
              <a:gd name="T44" fmla="*/ 40 w 176"/>
              <a:gd name="T45" fmla="*/ 160 h 176"/>
              <a:gd name="T46" fmla="*/ 40 w 176"/>
              <a:gd name="T47" fmla="*/ 172 h 176"/>
              <a:gd name="T48" fmla="*/ 44 w 176"/>
              <a:gd name="T49" fmla="*/ 176 h 176"/>
              <a:gd name="T50" fmla="*/ 48 w 176"/>
              <a:gd name="T51" fmla="*/ 172 h 176"/>
              <a:gd name="T52" fmla="*/ 48 w 176"/>
              <a:gd name="T53" fmla="*/ 160 h 176"/>
              <a:gd name="T54" fmla="*/ 128 w 176"/>
              <a:gd name="T55" fmla="*/ 160 h 176"/>
              <a:gd name="T56" fmla="*/ 128 w 176"/>
              <a:gd name="T57" fmla="*/ 172 h 176"/>
              <a:gd name="T58" fmla="*/ 132 w 176"/>
              <a:gd name="T59" fmla="*/ 176 h 176"/>
              <a:gd name="T60" fmla="*/ 136 w 176"/>
              <a:gd name="T61" fmla="*/ 172 h 176"/>
              <a:gd name="T62" fmla="*/ 136 w 176"/>
              <a:gd name="T63" fmla="*/ 160 h 176"/>
              <a:gd name="T64" fmla="*/ 144 w 176"/>
              <a:gd name="T65" fmla="*/ 160 h 176"/>
              <a:gd name="T66" fmla="*/ 160 w 176"/>
              <a:gd name="T67" fmla="*/ 144 h 176"/>
              <a:gd name="T68" fmla="*/ 160 w 176"/>
              <a:gd name="T69" fmla="*/ 8 h 176"/>
              <a:gd name="T70" fmla="*/ 172 w 176"/>
              <a:gd name="T71" fmla="*/ 8 h 176"/>
              <a:gd name="T72" fmla="*/ 176 w 176"/>
              <a:gd name="T73" fmla="*/ 4 h 176"/>
              <a:gd name="T74" fmla="*/ 172 w 176"/>
              <a:gd name="T75" fmla="*/ 0 h 176"/>
              <a:gd name="T76" fmla="*/ 152 w 176"/>
              <a:gd name="T77" fmla="*/ 144 h 176"/>
              <a:gd name="T78" fmla="*/ 144 w 176"/>
              <a:gd name="T79" fmla="*/ 152 h 176"/>
              <a:gd name="T80" fmla="*/ 32 w 176"/>
              <a:gd name="T81" fmla="*/ 152 h 176"/>
              <a:gd name="T82" fmla="*/ 24 w 176"/>
              <a:gd name="T83" fmla="*/ 144 h 176"/>
              <a:gd name="T84" fmla="*/ 24 w 176"/>
              <a:gd name="T85" fmla="*/ 8 h 176"/>
              <a:gd name="T86" fmla="*/ 152 w 176"/>
              <a:gd name="T87" fmla="*/ 8 h 176"/>
              <a:gd name="T88" fmla="*/ 152 w 176"/>
              <a:gd name="T89" fmla="*/ 144 h 176"/>
              <a:gd name="T90" fmla="*/ 96 w 176"/>
              <a:gd name="T91" fmla="*/ 112 h 176"/>
              <a:gd name="T92" fmla="*/ 80 w 176"/>
              <a:gd name="T93" fmla="*/ 112 h 176"/>
              <a:gd name="T94" fmla="*/ 80 w 176"/>
              <a:gd name="T95" fmla="*/ 120 h 176"/>
              <a:gd name="T96" fmla="*/ 96 w 176"/>
              <a:gd name="T97" fmla="*/ 120 h 176"/>
              <a:gd name="T98" fmla="*/ 96 w 176"/>
              <a:gd name="T99" fmla="*/ 112 h 176"/>
              <a:gd name="T100" fmla="*/ 136 w 176"/>
              <a:gd name="T101" fmla="*/ 88 h 176"/>
              <a:gd name="T102" fmla="*/ 40 w 176"/>
              <a:gd name="T103" fmla="*/ 88 h 176"/>
              <a:gd name="T104" fmla="*/ 40 w 176"/>
              <a:gd name="T105" fmla="*/ 136 h 176"/>
              <a:gd name="T106" fmla="*/ 136 w 176"/>
              <a:gd name="T107" fmla="*/ 136 h 176"/>
              <a:gd name="T108" fmla="*/ 136 w 176"/>
              <a:gd name="T109" fmla="*/ 88 h 176"/>
              <a:gd name="T110" fmla="*/ 128 w 176"/>
              <a:gd name="T111" fmla="*/ 128 h 176"/>
              <a:gd name="T112" fmla="*/ 48 w 176"/>
              <a:gd name="T113" fmla="*/ 128 h 176"/>
              <a:gd name="T114" fmla="*/ 48 w 176"/>
              <a:gd name="T115" fmla="*/ 96 h 176"/>
              <a:gd name="T116" fmla="*/ 128 w 176"/>
              <a:gd name="T117" fmla="*/ 96 h 176"/>
              <a:gd name="T118" fmla="*/ 128 w 176"/>
              <a:gd name="T119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176">
                <a:moveTo>
                  <a:pt x="1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72"/>
                  <a:pt x="40" y="72"/>
                  <a:pt x="40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24"/>
                </a:lnTo>
                <a:close/>
                <a:moveTo>
                  <a:pt x="12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32"/>
                  <a:pt x="48" y="32"/>
                  <a:pt x="48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64"/>
                </a:lnTo>
                <a:close/>
                <a:moveTo>
                  <a:pt x="96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56"/>
                  <a:pt x="80" y="56"/>
                  <a:pt x="80" y="56"/>
                </a:cubicBezTo>
                <a:cubicBezTo>
                  <a:pt x="96" y="56"/>
                  <a:pt x="96" y="56"/>
                  <a:pt x="96" y="56"/>
                </a:cubicBezTo>
                <a:lnTo>
                  <a:pt x="96" y="48"/>
                </a:lnTo>
                <a:close/>
                <a:moveTo>
                  <a:pt x="17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53"/>
                  <a:pt x="23" y="160"/>
                  <a:pt x="32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172"/>
                  <a:pt x="40" y="172"/>
                  <a:pt x="40" y="172"/>
                </a:cubicBezTo>
                <a:cubicBezTo>
                  <a:pt x="40" y="174"/>
                  <a:pt x="42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4" y="176"/>
                  <a:pt x="136" y="174"/>
                  <a:pt x="136" y="172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8"/>
                  <a:pt x="160" y="8"/>
                  <a:pt x="160" y="8"/>
                </a:cubicBezTo>
                <a:cubicBezTo>
                  <a:pt x="172" y="8"/>
                  <a:pt x="172" y="8"/>
                  <a:pt x="172" y="8"/>
                </a:cubicBezTo>
                <a:cubicBezTo>
                  <a:pt x="174" y="8"/>
                  <a:pt x="176" y="6"/>
                  <a:pt x="176" y="4"/>
                </a:cubicBezTo>
                <a:cubicBezTo>
                  <a:pt x="176" y="2"/>
                  <a:pt x="174" y="0"/>
                  <a:pt x="172" y="0"/>
                </a:cubicBezTo>
                <a:moveTo>
                  <a:pt x="152" y="144"/>
                </a:moveTo>
                <a:cubicBezTo>
                  <a:pt x="152" y="148"/>
                  <a:pt x="148" y="152"/>
                  <a:pt x="14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28" y="152"/>
                  <a:pt x="24" y="148"/>
                  <a:pt x="24" y="144"/>
                </a:cubicBezTo>
                <a:cubicBezTo>
                  <a:pt x="24" y="8"/>
                  <a:pt x="24" y="8"/>
                  <a:pt x="24" y="8"/>
                </a:cubicBezTo>
                <a:cubicBezTo>
                  <a:pt x="152" y="8"/>
                  <a:pt x="152" y="8"/>
                  <a:pt x="152" y="8"/>
                </a:cubicBezTo>
                <a:lnTo>
                  <a:pt x="152" y="144"/>
                </a:lnTo>
                <a:close/>
                <a:moveTo>
                  <a:pt x="96" y="112"/>
                </a:moveTo>
                <a:cubicBezTo>
                  <a:pt x="80" y="112"/>
                  <a:pt x="80" y="112"/>
                  <a:pt x="80" y="112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96" y="120"/>
                  <a:pt x="96" y="120"/>
                  <a:pt x="96" y="120"/>
                </a:cubicBezTo>
                <a:lnTo>
                  <a:pt x="96" y="112"/>
                </a:lnTo>
                <a:close/>
                <a:moveTo>
                  <a:pt x="136" y="88"/>
                </a:moveTo>
                <a:cubicBezTo>
                  <a:pt x="40" y="88"/>
                  <a:pt x="40" y="88"/>
                  <a:pt x="40" y="88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6" y="88"/>
                </a:lnTo>
                <a:close/>
                <a:moveTo>
                  <a:pt x="128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96"/>
                  <a:pt x="48" y="96"/>
                  <a:pt x="48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451"/>
          <p:cNvSpPr>
            <a:spLocks noEditPoints="1"/>
          </p:cNvSpPr>
          <p:nvPr/>
        </p:nvSpPr>
        <p:spPr bwMode="auto">
          <a:xfrm>
            <a:off x="5998347" y="1758321"/>
            <a:ext cx="334275" cy="334275"/>
          </a:xfrm>
          <a:custGeom>
            <a:avLst/>
            <a:gdLst>
              <a:gd name="T0" fmla="*/ 40 w 176"/>
              <a:gd name="T1" fmla="*/ 24 h 176"/>
              <a:gd name="T2" fmla="*/ 136 w 176"/>
              <a:gd name="T3" fmla="*/ 56 h 176"/>
              <a:gd name="T4" fmla="*/ 128 w 176"/>
              <a:gd name="T5" fmla="*/ 48 h 176"/>
              <a:gd name="T6" fmla="*/ 96 w 176"/>
              <a:gd name="T7" fmla="*/ 40 h 176"/>
              <a:gd name="T8" fmla="*/ 80 w 176"/>
              <a:gd name="T9" fmla="*/ 48 h 176"/>
              <a:gd name="T10" fmla="*/ 48 w 176"/>
              <a:gd name="T11" fmla="*/ 32 h 176"/>
              <a:gd name="T12" fmla="*/ 128 w 176"/>
              <a:gd name="T13" fmla="*/ 48 h 176"/>
              <a:gd name="T14" fmla="*/ 40 w 176"/>
              <a:gd name="T15" fmla="*/ 104 h 176"/>
              <a:gd name="T16" fmla="*/ 136 w 176"/>
              <a:gd name="T17" fmla="*/ 136 h 176"/>
              <a:gd name="T18" fmla="*/ 128 w 176"/>
              <a:gd name="T19" fmla="*/ 128 h 176"/>
              <a:gd name="T20" fmla="*/ 96 w 176"/>
              <a:gd name="T21" fmla="*/ 120 h 176"/>
              <a:gd name="T22" fmla="*/ 80 w 176"/>
              <a:gd name="T23" fmla="*/ 128 h 176"/>
              <a:gd name="T24" fmla="*/ 48 w 176"/>
              <a:gd name="T25" fmla="*/ 112 h 176"/>
              <a:gd name="T26" fmla="*/ 128 w 176"/>
              <a:gd name="T27" fmla="*/ 128 h 176"/>
              <a:gd name="T28" fmla="*/ 40 w 176"/>
              <a:gd name="T29" fmla="*/ 64 h 176"/>
              <a:gd name="T30" fmla="*/ 136 w 176"/>
              <a:gd name="T31" fmla="*/ 96 h 176"/>
              <a:gd name="T32" fmla="*/ 128 w 176"/>
              <a:gd name="T33" fmla="*/ 88 h 176"/>
              <a:gd name="T34" fmla="*/ 96 w 176"/>
              <a:gd name="T35" fmla="*/ 80 h 176"/>
              <a:gd name="T36" fmla="*/ 80 w 176"/>
              <a:gd name="T37" fmla="*/ 88 h 176"/>
              <a:gd name="T38" fmla="*/ 48 w 176"/>
              <a:gd name="T39" fmla="*/ 72 h 176"/>
              <a:gd name="T40" fmla="*/ 128 w 176"/>
              <a:gd name="T41" fmla="*/ 88 h 176"/>
              <a:gd name="T42" fmla="*/ 4 w 176"/>
              <a:gd name="T43" fmla="*/ 0 h 176"/>
              <a:gd name="T44" fmla="*/ 4 w 176"/>
              <a:gd name="T45" fmla="*/ 8 h 176"/>
              <a:gd name="T46" fmla="*/ 16 w 176"/>
              <a:gd name="T47" fmla="*/ 144 h 176"/>
              <a:gd name="T48" fmla="*/ 40 w 176"/>
              <a:gd name="T49" fmla="*/ 160 h 176"/>
              <a:gd name="T50" fmla="*/ 44 w 176"/>
              <a:gd name="T51" fmla="*/ 176 h 176"/>
              <a:gd name="T52" fmla="*/ 48 w 176"/>
              <a:gd name="T53" fmla="*/ 160 h 176"/>
              <a:gd name="T54" fmla="*/ 128 w 176"/>
              <a:gd name="T55" fmla="*/ 172 h 176"/>
              <a:gd name="T56" fmla="*/ 136 w 176"/>
              <a:gd name="T57" fmla="*/ 172 h 176"/>
              <a:gd name="T58" fmla="*/ 144 w 176"/>
              <a:gd name="T59" fmla="*/ 160 h 176"/>
              <a:gd name="T60" fmla="*/ 160 w 176"/>
              <a:gd name="T61" fmla="*/ 8 h 176"/>
              <a:gd name="T62" fmla="*/ 176 w 176"/>
              <a:gd name="T63" fmla="*/ 4 h 176"/>
              <a:gd name="T64" fmla="*/ 152 w 176"/>
              <a:gd name="T65" fmla="*/ 144 h 176"/>
              <a:gd name="T66" fmla="*/ 32 w 176"/>
              <a:gd name="T67" fmla="*/ 152 h 176"/>
              <a:gd name="T68" fmla="*/ 24 w 176"/>
              <a:gd name="T69" fmla="*/ 8 h 176"/>
              <a:gd name="T70" fmla="*/ 152 w 176"/>
              <a:gd name="T7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56"/>
                  <a:pt x="40" y="56"/>
                  <a:pt x="40" y="56"/>
                </a:cubicBezTo>
                <a:cubicBezTo>
                  <a:pt x="136" y="56"/>
                  <a:pt x="136" y="56"/>
                  <a:pt x="136" y="56"/>
                </a:cubicBezTo>
                <a:lnTo>
                  <a:pt x="136" y="24"/>
                </a:lnTo>
                <a:close/>
                <a:moveTo>
                  <a:pt x="128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40"/>
                  <a:pt x="96" y="40"/>
                  <a:pt x="96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48"/>
                  <a:pt x="80" y="48"/>
                  <a:pt x="80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128" y="32"/>
                  <a:pt x="128" y="32"/>
                  <a:pt x="128" y="32"/>
                </a:cubicBezTo>
                <a:lnTo>
                  <a:pt x="128" y="48"/>
                </a:lnTo>
                <a:close/>
                <a:moveTo>
                  <a:pt x="136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6" y="104"/>
                </a:lnTo>
                <a:close/>
                <a:moveTo>
                  <a:pt x="128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28" y="112"/>
                  <a:pt x="128" y="112"/>
                  <a:pt x="128" y="112"/>
                </a:cubicBezTo>
                <a:lnTo>
                  <a:pt x="128" y="128"/>
                </a:lnTo>
                <a:close/>
                <a:moveTo>
                  <a:pt x="136" y="64"/>
                </a:moveTo>
                <a:cubicBezTo>
                  <a:pt x="40" y="64"/>
                  <a:pt x="40" y="64"/>
                  <a:pt x="40" y="64"/>
                </a:cubicBezTo>
                <a:cubicBezTo>
                  <a:pt x="40" y="96"/>
                  <a:pt x="40" y="96"/>
                  <a:pt x="40" y="96"/>
                </a:cubicBezTo>
                <a:cubicBezTo>
                  <a:pt x="136" y="96"/>
                  <a:pt x="136" y="96"/>
                  <a:pt x="136" y="96"/>
                </a:cubicBezTo>
                <a:lnTo>
                  <a:pt x="136" y="64"/>
                </a:lnTo>
                <a:close/>
                <a:moveTo>
                  <a:pt x="128" y="88"/>
                </a:moveTo>
                <a:cubicBezTo>
                  <a:pt x="96" y="88"/>
                  <a:pt x="96" y="88"/>
                  <a:pt x="96" y="88"/>
                </a:cubicBezTo>
                <a:cubicBezTo>
                  <a:pt x="96" y="80"/>
                  <a:pt x="96" y="80"/>
                  <a:pt x="9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88"/>
                  <a:pt x="80" y="88"/>
                  <a:pt x="80" y="88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72"/>
                  <a:pt x="48" y="72"/>
                  <a:pt x="48" y="72"/>
                </a:cubicBezTo>
                <a:cubicBezTo>
                  <a:pt x="128" y="72"/>
                  <a:pt x="128" y="72"/>
                  <a:pt x="128" y="72"/>
                </a:cubicBezTo>
                <a:lnTo>
                  <a:pt x="128" y="88"/>
                </a:lnTo>
                <a:close/>
                <a:moveTo>
                  <a:pt x="17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53"/>
                  <a:pt x="23" y="160"/>
                  <a:pt x="32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172"/>
                  <a:pt x="40" y="172"/>
                  <a:pt x="40" y="172"/>
                </a:cubicBezTo>
                <a:cubicBezTo>
                  <a:pt x="40" y="174"/>
                  <a:pt x="42" y="176"/>
                  <a:pt x="44" y="176"/>
                </a:cubicBezTo>
                <a:cubicBezTo>
                  <a:pt x="46" y="176"/>
                  <a:pt x="48" y="174"/>
                  <a:pt x="48" y="172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4"/>
                  <a:pt x="130" y="176"/>
                  <a:pt x="132" y="176"/>
                </a:cubicBezTo>
                <a:cubicBezTo>
                  <a:pt x="134" y="176"/>
                  <a:pt x="136" y="174"/>
                  <a:pt x="136" y="172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44" y="160"/>
                  <a:pt x="144" y="160"/>
                  <a:pt x="144" y="160"/>
                </a:cubicBezTo>
                <a:cubicBezTo>
                  <a:pt x="153" y="160"/>
                  <a:pt x="160" y="153"/>
                  <a:pt x="160" y="144"/>
                </a:cubicBezTo>
                <a:cubicBezTo>
                  <a:pt x="160" y="8"/>
                  <a:pt x="160" y="8"/>
                  <a:pt x="160" y="8"/>
                </a:cubicBezTo>
                <a:cubicBezTo>
                  <a:pt x="172" y="8"/>
                  <a:pt x="172" y="8"/>
                  <a:pt x="172" y="8"/>
                </a:cubicBezTo>
                <a:cubicBezTo>
                  <a:pt x="174" y="8"/>
                  <a:pt x="176" y="6"/>
                  <a:pt x="176" y="4"/>
                </a:cubicBezTo>
                <a:cubicBezTo>
                  <a:pt x="176" y="2"/>
                  <a:pt x="174" y="0"/>
                  <a:pt x="172" y="0"/>
                </a:cubicBezTo>
                <a:moveTo>
                  <a:pt x="152" y="144"/>
                </a:moveTo>
                <a:cubicBezTo>
                  <a:pt x="152" y="148"/>
                  <a:pt x="148" y="152"/>
                  <a:pt x="14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28" y="152"/>
                  <a:pt x="24" y="148"/>
                  <a:pt x="24" y="144"/>
                </a:cubicBezTo>
                <a:cubicBezTo>
                  <a:pt x="24" y="8"/>
                  <a:pt x="24" y="8"/>
                  <a:pt x="24" y="8"/>
                </a:cubicBezTo>
                <a:cubicBezTo>
                  <a:pt x="152" y="8"/>
                  <a:pt x="152" y="8"/>
                  <a:pt x="152" y="8"/>
                </a:cubicBezTo>
                <a:lnTo>
                  <a:pt x="152" y="1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452"/>
          <p:cNvSpPr>
            <a:spLocks noEditPoints="1"/>
          </p:cNvSpPr>
          <p:nvPr/>
        </p:nvSpPr>
        <p:spPr bwMode="auto">
          <a:xfrm>
            <a:off x="6668519" y="1758321"/>
            <a:ext cx="272612" cy="334275"/>
          </a:xfrm>
          <a:custGeom>
            <a:avLst/>
            <a:gdLst>
              <a:gd name="T0" fmla="*/ 64 w 144"/>
              <a:gd name="T1" fmla="*/ 96 h 176"/>
              <a:gd name="T2" fmla="*/ 80 w 144"/>
              <a:gd name="T3" fmla="*/ 96 h 176"/>
              <a:gd name="T4" fmla="*/ 80 w 144"/>
              <a:gd name="T5" fmla="*/ 88 h 176"/>
              <a:gd name="T6" fmla="*/ 64 w 144"/>
              <a:gd name="T7" fmla="*/ 88 h 176"/>
              <a:gd name="T8" fmla="*/ 64 w 144"/>
              <a:gd name="T9" fmla="*/ 96 h 176"/>
              <a:gd name="T10" fmla="*/ 64 w 144"/>
              <a:gd name="T11" fmla="*/ 56 h 176"/>
              <a:gd name="T12" fmla="*/ 80 w 144"/>
              <a:gd name="T13" fmla="*/ 56 h 176"/>
              <a:gd name="T14" fmla="*/ 80 w 144"/>
              <a:gd name="T15" fmla="*/ 48 h 176"/>
              <a:gd name="T16" fmla="*/ 64 w 144"/>
              <a:gd name="T17" fmla="*/ 48 h 176"/>
              <a:gd name="T18" fmla="*/ 64 w 144"/>
              <a:gd name="T19" fmla="*/ 56 h 176"/>
              <a:gd name="T20" fmla="*/ 64 w 144"/>
              <a:gd name="T21" fmla="*/ 136 h 176"/>
              <a:gd name="T22" fmla="*/ 80 w 144"/>
              <a:gd name="T23" fmla="*/ 136 h 176"/>
              <a:gd name="T24" fmla="*/ 80 w 144"/>
              <a:gd name="T25" fmla="*/ 128 h 176"/>
              <a:gd name="T26" fmla="*/ 64 w 144"/>
              <a:gd name="T27" fmla="*/ 128 h 176"/>
              <a:gd name="T28" fmla="*/ 64 w 144"/>
              <a:gd name="T29" fmla="*/ 136 h 176"/>
              <a:gd name="T30" fmla="*/ 128 w 144"/>
              <a:gd name="T31" fmla="*/ 0 h 176"/>
              <a:gd name="T32" fmla="*/ 16 w 144"/>
              <a:gd name="T33" fmla="*/ 0 h 176"/>
              <a:gd name="T34" fmla="*/ 0 w 144"/>
              <a:gd name="T35" fmla="*/ 16 h 176"/>
              <a:gd name="T36" fmla="*/ 0 w 144"/>
              <a:gd name="T37" fmla="*/ 160 h 176"/>
              <a:gd name="T38" fmla="*/ 16 w 144"/>
              <a:gd name="T39" fmla="*/ 176 h 176"/>
              <a:gd name="T40" fmla="*/ 128 w 144"/>
              <a:gd name="T41" fmla="*/ 176 h 176"/>
              <a:gd name="T42" fmla="*/ 144 w 144"/>
              <a:gd name="T43" fmla="*/ 160 h 176"/>
              <a:gd name="T44" fmla="*/ 144 w 144"/>
              <a:gd name="T45" fmla="*/ 16 h 176"/>
              <a:gd name="T46" fmla="*/ 128 w 144"/>
              <a:gd name="T47" fmla="*/ 0 h 176"/>
              <a:gd name="T48" fmla="*/ 136 w 144"/>
              <a:gd name="T49" fmla="*/ 160 h 176"/>
              <a:gd name="T50" fmla="*/ 128 w 144"/>
              <a:gd name="T51" fmla="*/ 168 h 176"/>
              <a:gd name="T52" fmla="*/ 16 w 144"/>
              <a:gd name="T53" fmla="*/ 168 h 176"/>
              <a:gd name="T54" fmla="*/ 8 w 144"/>
              <a:gd name="T55" fmla="*/ 160 h 176"/>
              <a:gd name="T56" fmla="*/ 8 w 144"/>
              <a:gd name="T57" fmla="*/ 16 h 176"/>
              <a:gd name="T58" fmla="*/ 16 w 144"/>
              <a:gd name="T59" fmla="*/ 8 h 176"/>
              <a:gd name="T60" fmla="*/ 128 w 144"/>
              <a:gd name="T61" fmla="*/ 8 h 176"/>
              <a:gd name="T62" fmla="*/ 136 w 144"/>
              <a:gd name="T63" fmla="*/ 16 h 176"/>
              <a:gd name="T64" fmla="*/ 136 w 144"/>
              <a:gd name="T65" fmla="*/ 160 h 176"/>
              <a:gd name="T66" fmla="*/ 24 w 144"/>
              <a:gd name="T67" fmla="*/ 152 h 176"/>
              <a:gd name="T68" fmla="*/ 120 w 144"/>
              <a:gd name="T69" fmla="*/ 152 h 176"/>
              <a:gd name="T70" fmla="*/ 120 w 144"/>
              <a:gd name="T71" fmla="*/ 24 h 176"/>
              <a:gd name="T72" fmla="*/ 24 w 144"/>
              <a:gd name="T73" fmla="*/ 24 h 176"/>
              <a:gd name="T74" fmla="*/ 24 w 144"/>
              <a:gd name="T75" fmla="*/ 152 h 176"/>
              <a:gd name="T76" fmla="*/ 32 w 144"/>
              <a:gd name="T77" fmla="*/ 32 h 176"/>
              <a:gd name="T78" fmla="*/ 112 w 144"/>
              <a:gd name="T79" fmla="*/ 32 h 176"/>
              <a:gd name="T80" fmla="*/ 112 w 144"/>
              <a:gd name="T81" fmla="*/ 64 h 176"/>
              <a:gd name="T82" fmla="*/ 32 w 144"/>
              <a:gd name="T83" fmla="*/ 64 h 176"/>
              <a:gd name="T84" fmla="*/ 32 w 144"/>
              <a:gd name="T85" fmla="*/ 32 h 176"/>
              <a:gd name="T86" fmla="*/ 32 w 144"/>
              <a:gd name="T87" fmla="*/ 72 h 176"/>
              <a:gd name="T88" fmla="*/ 112 w 144"/>
              <a:gd name="T89" fmla="*/ 72 h 176"/>
              <a:gd name="T90" fmla="*/ 112 w 144"/>
              <a:gd name="T91" fmla="*/ 104 h 176"/>
              <a:gd name="T92" fmla="*/ 32 w 144"/>
              <a:gd name="T93" fmla="*/ 104 h 176"/>
              <a:gd name="T94" fmla="*/ 32 w 144"/>
              <a:gd name="T95" fmla="*/ 72 h 176"/>
              <a:gd name="T96" fmla="*/ 32 w 144"/>
              <a:gd name="T97" fmla="*/ 112 h 176"/>
              <a:gd name="T98" fmla="*/ 112 w 144"/>
              <a:gd name="T99" fmla="*/ 112 h 176"/>
              <a:gd name="T100" fmla="*/ 112 w 144"/>
              <a:gd name="T101" fmla="*/ 144 h 176"/>
              <a:gd name="T102" fmla="*/ 32 w 144"/>
              <a:gd name="T103" fmla="*/ 144 h 176"/>
              <a:gd name="T104" fmla="*/ 32 w 144"/>
              <a:gd name="T105" fmla="*/ 11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4" h="176">
                <a:moveTo>
                  <a:pt x="64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80" y="88"/>
                  <a:pt x="80" y="88"/>
                  <a:pt x="80" y="88"/>
                </a:cubicBezTo>
                <a:cubicBezTo>
                  <a:pt x="64" y="88"/>
                  <a:pt x="64" y="88"/>
                  <a:pt x="64" y="88"/>
                </a:cubicBezTo>
                <a:lnTo>
                  <a:pt x="64" y="96"/>
                </a:lnTo>
                <a:close/>
                <a:moveTo>
                  <a:pt x="64" y="56"/>
                </a:moveTo>
                <a:cubicBezTo>
                  <a:pt x="80" y="56"/>
                  <a:pt x="80" y="56"/>
                  <a:pt x="80" y="56"/>
                </a:cubicBezTo>
                <a:cubicBezTo>
                  <a:pt x="80" y="48"/>
                  <a:pt x="80" y="48"/>
                  <a:pt x="80" y="48"/>
                </a:cubicBezTo>
                <a:cubicBezTo>
                  <a:pt x="64" y="48"/>
                  <a:pt x="64" y="48"/>
                  <a:pt x="64" y="48"/>
                </a:cubicBezTo>
                <a:lnTo>
                  <a:pt x="64" y="56"/>
                </a:lnTo>
                <a:close/>
                <a:moveTo>
                  <a:pt x="64" y="136"/>
                </a:move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136"/>
                </a:lnTo>
                <a:close/>
                <a:moveTo>
                  <a:pt x="12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7"/>
                  <a:pt x="137" y="0"/>
                  <a:pt x="128" y="0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32" y="8"/>
                  <a:pt x="136" y="12"/>
                  <a:pt x="136" y="16"/>
                </a:cubicBezTo>
                <a:lnTo>
                  <a:pt x="136" y="160"/>
                </a:lnTo>
                <a:close/>
                <a:moveTo>
                  <a:pt x="24" y="152"/>
                </a:moveTo>
                <a:cubicBezTo>
                  <a:pt x="120" y="152"/>
                  <a:pt x="120" y="152"/>
                  <a:pt x="120" y="15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52"/>
                </a:lnTo>
                <a:close/>
                <a:moveTo>
                  <a:pt x="32" y="32"/>
                </a:moveTo>
                <a:cubicBezTo>
                  <a:pt x="112" y="32"/>
                  <a:pt x="112" y="32"/>
                  <a:pt x="112" y="32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32"/>
                </a:lnTo>
                <a:close/>
                <a:moveTo>
                  <a:pt x="32" y="72"/>
                </a:moveTo>
                <a:cubicBezTo>
                  <a:pt x="112" y="72"/>
                  <a:pt x="112" y="72"/>
                  <a:pt x="112" y="72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32" y="104"/>
                  <a:pt x="32" y="104"/>
                  <a:pt x="32" y="104"/>
                </a:cubicBezTo>
                <a:lnTo>
                  <a:pt x="32" y="72"/>
                </a:lnTo>
                <a:close/>
                <a:moveTo>
                  <a:pt x="32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32" y="144"/>
                  <a:pt x="32" y="144"/>
                  <a:pt x="32" y="144"/>
                </a:cubicBezTo>
                <a:lnTo>
                  <a:pt x="32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453"/>
          <p:cNvSpPr>
            <a:spLocks noEditPoints="1"/>
          </p:cNvSpPr>
          <p:nvPr/>
        </p:nvSpPr>
        <p:spPr bwMode="auto">
          <a:xfrm>
            <a:off x="7277030" y="1758321"/>
            <a:ext cx="334275" cy="334275"/>
          </a:xfrm>
          <a:custGeom>
            <a:avLst/>
            <a:gdLst>
              <a:gd name="T0" fmla="*/ 124 w 176"/>
              <a:gd name="T1" fmla="*/ 36 h 176"/>
              <a:gd name="T2" fmla="*/ 123 w 176"/>
              <a:gd name="T3" fmla="*/ 36 h 176"/>
              <a:gd name="T4" fmla="*/ 123 w 176"/>
              <a:gd name="T5" fmla="*/ 36 h 176"/>
              <a:gd name="T6" fmla="*/ 94 w 176"/>
              <a:gd name="T7" fmla="*/ 32 h 176"/>
              <a:gd name="T8" fmla="*/ 92 w 176"/>
              <a:gd name="T9" fmla="*/ 32 h 176"/>
              <a:gd name="T10" fmla="*/ 92 w 176"/>
              <a:gd name="T11" fmla="*/ 32 h 176"/>
              <a:gd name="T12" fmla="*/ 91 w 176"/>
              <a:gd name="T13" fmla="*/ 32 h 176"/>
              <a:gd name="T14" fmla="*/ 91 w 176"/>
              <a:gd name="T15" fmla="*/ 32 h 176"/>
              <a:gd name="T16" fmla="*/ 88 w 176"/>
              <a:gd name="T17" fmla="*/ 36 h 176"/>
              <a:gd name="T18" fmla="*/ 88 w 176"/>
              <a:gd name="T19" fmla="*/ 108 h 176"/>
              <a:gd name="T20" fmla="*/ 76 w 176"/>
              <a:gd name="T21" fmla="*/ 104 h 176"/>
              <a:gd name="T22" fmla="*/ 68 w 176"/>
              <a:gd name="T23" fmla="*/ 104 h 176"/>
              <a:gd name="T24" fmla="*/ 48 w 176"/>
              <a:gd name="T25" fmla="*/ 124 h 176"/>
              <a:gd name="T26" fmla="*/ 68 w 176"/>
              <a:gd name="T27" fmla="*/ 144 h 176"/>
              <a:gd name="T28" fmla="*/ 76 w 176"/>
              <a:gd name="T29" fmla="*/ 144 h 176"/>
              <a:gd name="T30" fmla="*/ 96 w 176"/>
              <a:gd name="T31" fmla="*/ 124 h 176"/>
              <a:gd name="T32" fmla="*/ 96 w 176"/>
              <a:gd name="T33" fmla="*/ 64 h 176"/>
              <a:gd name="T34" fmla="*/ 122 w 176"/>
              <a:gd name="T35" fmla="*/ 68 h 176"/>
              <a:gd name="T36" fmla="*/ 124 w 176"/>
              <a:gd name="T37" fmla="*/ 68 h 176"/>
              <a:gd name="T38" fmla="*/ 124 w 176"/>
              <a:gd name="T39" fmla="*/ 68 h 176"/>
              <a:gd name="T40" fmla="*/ 125 w 176"/>
              <a:gd name="T41" fmla="*/ 68 h 176"/>
              <a:gd name="T42" fmla="*/ 125 w 176"/>
              <a:gd name="T43" fmla="*/ 68 h 176"/>
              <a:gd name="T44" fmla="*/ 128 w 176"/>
              <a:gd name="T45" fmla="*/ 64 h 176"/>
              <a:gd name="T46" fmla="*/ 128 w 176"/>
              <a:gd name="T47" fmla="*/ 40 h 176"/>
              <a:gd name="T48" fmla="*/ 124 w 176"/>
              <a:gd name="T49" fmla="*/ 36 h 176"/>
              <a:gd name="T50" fmla="*/ 76 w 176"/>
              <a:gd name="T51" fmla="*/ 136 h 176"/>
              <a:gd name="T52" fmla="*/ 68 w 176"/>
              <a:gd name="T53" fmla="*/ 136 h 176"/>
              <a:gd name="T54" fmla="*/ 56 w 176"/>
              <a:gd name="T55" fmla="*/ 124 h 176"/>
              <a:gd name="T56" fmla="*/ 68 w 176"/>
              <a:gd name="T57" fmla="*/ 112 h 176"/>
              <a:gd name="T58" fmla="*/ 76 w 176"/>
              <a:gd name="T59" fmla="*/ 112 h 176"/>
              <a:gd name="T60" fmla="*/ 88 w 176"/>
              <a:gd name="T61" fmla="*/ 124 h 176"/>
              <a:gd name="T62" fmla="*/ 76 w 176"/>
              <a:gd name="T63" fmla="*/ 136 h 176"/>
              <a:gd name="T64" fmla="*/ 120 w 176"/>
              <a:gd name="T65" fmla="*/ 60 h 176"/>
              <a:gd name="T66" fmla="*/ 96 w 176"/>
              <a:gd name="T67" fmla="*/ 57 h 176"/>
              <a:gd name="T68" fmla="*/ 96 w 176"/>
              <a:gd name="T69" fmla="*/ 40 h 176"/>
              <a:gd name="T70" fmla="*/ 120 w 176"/>
              <a:gd name="T71" fmla="*/ 43 h 176"/>
              <a:gd name="T72" fmla="*/ 120 w 176"/>
              <a:gd name="T73" fmla="*/ 60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88 w 176"/>
              <a:gd name="T83" fmla="*/ 0 h 176"/>
              <a:gd name="T84" fmla="*/ 88 w 176"/>
              <a:gd name="T85" fmla="*/ 168 h 176"/>
              <a:gd name="T86" fmla="*/ 8 w 176"/>
              <a:gd name="T87" fmla="*/ 88 h 176"/>
              <a:gd name="T88" fmla="*/ 88 w 176"/>
              <a:gd name="T89" fmla="*/ 8 h 176"/>
              <a:gd name="T90" fmla="*/ 168 w 176"/>
              <a:gd name="T91" fmla="*/ 88 h 176"/>
              <a:gd name="T92" fmla="*/ 88 w 176"/>
              <a:gd name="T9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6" h="176">
                <a:moveTo>
                  <a:pt x="124" y="36"/>
                </a:moveTo>
                <a:cubicBezTo>
                  <a:pt x="124" y="36"/>
                  <a:pt x="124" y="36"/>
                  <a:pt x="123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94" y="32"/>
                  <a:pt x="94" y="32"/>
                  <a:pt x="94" y="32"/>
                </a:cubicBezTo>
                <a:cubicBezTo>
                  <a:pt x="93" y="32"/>
                  <a:pt x="93" y="32"/>
                  <a:pt x="92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89" y="32"/>
                  <a:pt x="88" y="34"/>
                  <a:pt x="88" y="36"/>
                </a:cubicBezTo>
                <a:cubicBezTo>
                  <a:pt x="88" y="108"/>
                  <a:pt x="88" y="108"/>
                  <a:pt x="88" y="108"/>
                </a:cubicBezTo>
                <a:cubicBezTo>
                  <a:pt x="85" y="106"/>
                  <a:pt x="81" y="104"/>
                  <a:pt x="76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57" y="104"/>
                  <a:pt x="48" y="113"/>
                  <a:pt x="48" y="124"/>
                </a:cubicBezTo>
                <a:cubicBezTo>
                  <a:pt x="48" y="135"/>
                  <a:pt x="57" y="144"/>
                  <a:pt x="68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87" y="144"/>
                  <a:pt x="96" y="135"/>
                  <a:pt x="96" y="124"/>
                </a:cubicBezTo>
                <a:cubicBezTo>
                  <a:pt x="96" y="64"/>
                  <a:pt x="96" y="64"/>
                  <a:pt x="96" y="64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3" y="68"/>
                  <a:pt x="123" y="68"/>
                  <a:pt x="124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7" y="68"/>
                  <a:pt x="128" y="66"/>
                  <a:pt x="128" y="64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8"/>
                  <a:pt x="126" y="36"/>
                  <a:pt x="124" y="36"/>
                </a:cubicBezTo>
                <a:moveTo>
                  <a:pt x="76" y="136"/>
                </a:moveTo>
                <a:cubicBezTo>
                  <a:pt x="68" y="136"/>
                  <a:pt x="68" y="136"/>
                  <a:pt x="68" y="136"/>
                </a:cubicBezTo>
                <a:cubicBezTo>
                  <a:pt x="61" y="136"/>
                  <a:pt x="56" y="131"/>
                  <a:pt x="56" y="124"/>
                </a:cubicBezTo>
                <a:cubicBezTo>
                  <a:pt x="56" y="117"/>
                  <a:pt x="61" y="112"/>
                  <a:pt x="68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17"/>
                  <a:pt x="88" y="124"/>
                </a:cubicBezTo>
                <a:cubicBezTo>
                  <a:pt x="88" y="131"/>
                  <a:pt x="83" y="136"/>
                  <a:pt x="76" y="136"/>
                </a:cubicBezTo>
                <a:moveTo>
                  <a:pt x="120" y="60"/>
                </a:moveTo>
                <a:cubicBezTo>
                  <a:pt x="96" y="57"/>
                  <a:pt x="96" y="57"/>
                  <a:pt x="96" y="57"/>
                </a:cubicBezTo>
                <a:cubicBezTo>
                  <a:pt x="96" y="40"/>
                  <a:pt x="96" y="40"/>
                  <a:pt x="96" y="40"/>
                </a:cubicBezTo>
                <a:cubicBezTo>
                  <a:pt x="120" y="43"/>
                  <a:pt x="120" y="43"/>
                  <a:pt x="120" y="43"/>
                </a:cubicBezTo>
                <a:lnTo>
                  <a:pt x="120" y="60"/>
                </a:lnTo>
                <a:close/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454"/>
          <p:cNvSpPr>
            <a:spLocks noEditPoints="1"/>
          </p:cNvSpPr>
          <p:nvPr/>
        </p:nvSpPr>
        <p:spPr bwMode="auto">
          <a:xfrm>
            <a:off x="1524581" y="2396040"/>
            <a:ext cx="335898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24 w 176"/>
              <a:gd name="T37" fmla="*/ 36 h 176"/>
              <a:gd name="T38" fmla="*/ 123 w 176"/>
              <a:gd name="T39" fmla="*/ 36 h 176"/>
              <a:gd name="T40" fmla="*/ 123 w 176"/>
              <a:gd name="T41" fmla="*/ 36 h 176"/>
              <a:gd name="T42" fmla="*/ 94 w 176"/>
              <a:gd name="T43" fmla="*/ 32 h 176"/>
              <a:gd name="T44" fmla="*/ 92 w 176"/>
              <a:gd name="T45" fmla="*/ 32 h 176"/>
              <a:gd name="T46" fmla="*/ 92 w 176"/>
              <a:gd name="T47" fmla="*/ 32 h 176"/>
              <a:gd name="T48" fmla="*/ 91 w 176"/>
              <a:gd name="T49" fmla="*/ 32 h 176"/>
              <a:gd name="T50" fmla="*/ 91 w 176"/>
              <a:gd name="T51" fmla="*/ 32 h 176"/>
              <a:gd name="T52" fmla="*/ 88 w 176"/>
              <a:gd name="T53" fmla="*/ 36 h 176"/>
              <a:gd name="T54" fmla="*/ 88 w 176"/>
              <a:gd name="T55" fmla="*/ 108 h 176"/>
              <a:gd name="T56" fmla="*/ 76 w 176"/>
              <a:gd name="T57" fmla="*/ 104 h 176"/>
              <a:gd name="T58" fmla="*/ 68 w 176"/>
              <a:gd name="T59" fmla="*/ 104 h 176"/>
              <a:gd name="T60" fmla="*/ 48 w 176"/>
              <a:gd name="T61" fmla="*/ 124 h 176"/>
              <a:gd name="T62" fmla="*/ 68 w 176"/>
              <a:gd name="T63" fmla="*/ 144 h 176"/>
              <a:gd name="T64" fmla="*/ 76 w 176"/>
              <a:gd name="T65" fmla="*/ 144 h 176"/>
              <a:gd name="T66" fmla="*/ 96 w 176"/>
              <a:gd name="T67" fmla="*/ 124 h 176"/>
              <a:gd name="T68" fmla="*/ 96 w 176"/>
              <a:gd name="T69" fmla="*/ 64 h 176"/>
              <a:gd name="T70" fmla="*/ 122 w 176"/>
              <a:gd name="T71" fmla="*/ 68 h 176"/>
              <a:gd name="T72" fmla="*/ 124 w 176"/>
              <a:gd name="T73" fmla="*/ 68 h 176"/>
              <a:gd name="T74" fmla="*/ 124 w 176"/>
              <a:gd name="T75" fmla="*/ 68 h 176"/>
              <a:gd name="T76" fmla="*/ 125 w 176"/>
              <a:gd name="T77" fmla="*/ 68 h 176"/>
              <a:gd name="T78" fmla="*/ 125 w 176"/>
              <a:gd name="T79" fmla="*/ 68 h 176"/>
              <a:gd name="T80" fmla="*/ 128 w 176"/>
              <a:gd name="T81" fmla="*/ 64 h 176"/>
              <a:gd name="T82" fmla="*/ 128 w 176"/>
              <a:gd name="T83" fmla="*/ 40 h 176"/>
              <a:gd name="T84" fmla="*/ 124 w 176"/>
              <a:gd name="T85" fmla="*/ 36 h 176"/>
              <a:gd name="T86" fmla="*/ 76 w 176"/>
              <a:gd name="T87" fmla="*/ 136 h 176"/>
              <a:gd name="T88" fmla="*/ 68 w 176"/>
              <a:gd name="T89" fmla="*/ 136 h 176"/>
              <a:gd name="T90" fmla="*/ 56 w 176"/>
              <a:gd name="T91" fmla="*/ 124 h 176"/>
              <a:gd name="T92" fmla="*/ 68 w 176"/>
              <a:gd name="T93" fmla="*/ 112 h 176"/>
              <a:gd name="T94" fmla="*/ 76 w 176"/>
              <a:gd name="T95" fmla="*/ 112 h 176"/>
              <a:gd name="T96" fmla="*/ 88 w 176"/>
              <a:gd name="T97" fmla="*/ 124 h 176"/>
              <a:gd name="T98" fmla="*/ 76 w 176"/>
              <a:gd name="T99" fmla="*/ 136 h 176"/>
              <a:gd name="T100" fmla="*/ 120 w 176"/>
              <a:gd name="T101" fmla="*/ 60 h 176"/>
              <a:gd name="T102" fmla="*/ 96 w 176"/>
              <a:gd name="T103" fmla="*/ 57 h 176"/>
              <a:gd name="T104" fmla="*/ 96 w 176"/>
              <a:gd name="T105" fmla="*/ 40 h 176"/>
              <a:gd name="T106" fmla="*/ 120 w 176"/>
              <a:gd name="T107" fmla="*/ 43 h 176"/>
              <a:gd name="T108" fmla="*/ 120 w 176"/>
              <a:gd name="T10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24" y="36"/>
                </a:moveTo>
                <a:cubicBezTo>
                  <a:pt x="124" y="36"/>
                  <a:pt x="124" y="36"/>
                  <a:pt x="123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94" y="32"/>
                  <a:pt x="94" y="32"/>
                  <a:pt x="94" y="32"/>
                </a:cubicBezTo>
                <a:cubicBezTo>
                  <a:pt x="93" y="32"/>
                  <a:pt x="93" y="32"/>
                  <a:pt x="92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89" y="32"/>
                  <a:pt x="88" y="34"/>
                  <a:pt x="88" y="36"/>
                </a:cubicBezTo>
                <a:cubicBezTo>
                  <a:pt x="88" y="108"/>
                  <a:pt x="88" y="108"/>
                  <a:pt x="88" y="108"/>
                </a:cubicBezTo>
                <a:cubicBezTo>
                  <a:pt x="85" y="106"/>
                  <a:pt x="81" y="104"/>
                  <a:pt x="76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57" y="104"/>
                  <a:pt x="48" y="113"/>
                  <a:pt x="48" y="124"/>
                </a:cubicBezTo>
                <a:cubicBezTo>
                  <a:pt x="48" y="135"/>
                  <a:pt x="57" y="144"/>
                  <a:pt x="68" y="144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87" y="144"/>
                  <a:pt x="96" y="135"/>
                  <a:pt x="96" y="124"/>
                </a:cubicBezTo>
                <a:cubicBezTo>
                  <a:pt x="96" y="64"/>
                  <a:pt x="96" y="64"/>
                  <a:pt x="96" y="64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3" y="68"/>
                  <a:pt x="123" y="68"/>
                  <a:pt x="124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7" y="68"/>
                  <a:pt x="128" y="66"/>
                  <a:pt x="128" y="64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8"/>
                  <a:pt x="126" y="36"/>
                  <a:pt x="124" y="36"/>
                </a:cubicBezTo>
                <a:moveTo>
                  <a:pt x="76" y="136"/>
                </a:moveTo>
                <a:cubicBezTo>
                  <a:pt x="68" y="136"/>
                  <a:pt x="68" y="136"/>
                  <a:pt x="68" y="136"/>
                </a:cubicBezTo>
                <a:cubicBezTo>
                  <a:pt x="61" y="136"/>
                  <a:pt x="56" y="131"/>
                  <a:pt x="56" y="124"/>
                </a:cubicBezTo>
                <a:cubicBezTo>
                  <a:pt x="56" y="117"/>
                  <a:pt x="61" y="112"/>
                  <a:pt x="68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17"/>
                  <a:pt x="88" y="124"/>
                </a:cubicBezTo>
                <a:cubicBezTo>
                  <a:pt x="88" y="131"/>
                  <a:pt x="83" y="136"/>
                  <a:pt x="76" y="136"/>
                </a:cubicBezTo>
                <a:moveTo>
                  <a:pt x="120" y="60"/>
                </a:moveTo>
                <a:cubicBezTo>
                  <a:pt x="96" y="57"/>
                  <a:pt x="96" y="57"/>
                  <a:pt x="96" y="57"/>
                </a:cubicBezTo>
                <a:cubicBezTo>
                  <a:pt x="96" y="40"/>
                  <a:pt x="96" y="40"/>
                  <a:pt x="96" y="40"/>
                </a:cubicBezTo>
                <a:cubicBezTo>
                  <a:pt x="120" y="43"/>
                  <a:pt x="120" y="43"/>
                  <a:pt x="120" y="43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455"/>
          <p:cNvSpPr>
            <a:spLocks noEditPoints="1"/>
          </p:cNvSpPr>
          <p:nvPr/>
        </p:nvSpPr>
        <p:spPr bwMode="auto">
          <a:xfrm>
            <a:off x="2163922" y="2396040"/>
            <a:ext cx="334275" cy="334275"/>
          </a:xfrm>
          <a:custGeom>
            <a:avLst/>
            <a:gdLst>
              <a:gd name="T0" fmla="*/ 16 w 176"/>
              <a:gd name="T1" fmla="*/ 0 h 176"/>
              <a:gd name="T2" fmla="*/ 0 w 176"/>
              <a:gd name="T3" fmla="*/ 160 h 176"/>
              <a:gd name="T4" fmla="*/ 160 w 176"/>
              <a:gd name="T5" fmla="*/ 176 h 176"/>
              <a:gd name="T6" fmla="*/ 176 w 176"/>
              <a:gd name="T7" fmla="*/ 16 h 176"/>
              <a:gd name="T8" fmla="*/ 168 w 176"/>
              <a:gd name="T9" fmla="*/ 160 h 176"/>
              <a:gd name="T10" fmla="*/ 16 w 176"/>
              <a:gd name="T11" fmla="*/ 168 h 176"/>
              <a:gd name="T12" fmla="*/ 8 w 176"/>
              <a:gd name="T13" fmla="*/ 16 h 176"/>
              <a:gd name="T14" fmla="*/ 160 w 176"/>
              <a:gd name="T15" fmla="*/ 8 h 176"/>
              <a:gd name="T16" fmla="*/ 168 w 176"/>
              <a:gd name="T17" fmla="*/ 160 h 176"/>
              <a:gd name="T18" fmla="*/ 84 w 176"/>
              <a:gd name="T19" fmla="*/ 72 h 176"/>
              <a:gd name="T20" fmla="*/ 84 w 176"/>
              <a:gd name="T21" fmla="*/ 64 h 176"/>
              <a:gd name="T22" fmla="*/ 32 w 176"/>
              <a:gd name="T23" fmla="*/ 68 h 176"/>
              <a:gd name="T24" fmla="*/ 36 w 176"/>
              <a:gd name="T25" fmla="*/ 56 h 176"/>
              <a:gd name="T26" fmla="*/ 88 w 176"/>
              <a:gd name="T27" fmla="*/ 52 h 176"/>
              <a:gd name="T28" fmla="*/ 36 w 176"/>
              <a:gd name="T29" fmla="*/ 48 h 176"/>
              <a:gd name="T30" fmla="*/ 36 w 176"/>
              <a:gd name="T31" fmla="*/ 56 h 176"/>
              <a:gd name="T32" fmla="*/ 84 w 176"/>
              <a:gd name="T33" fmla="*/ 80 h 176"/>
              <a:gd name="T34" fmla="*/ 32 w 176"/>
              <a:gd name="T35" fmla="*/ 84 h 176"/>
              <a:gd name="T36" fmla="*/ 84 w 176"/>
              <a:gd name="T37" fmla="*/ 88 h 176"/>
              <a:gd name="T38" fmla="*/ 148 w 176"/>
              <a:gd name="T39" fmla="*/ 36 h 176"/>
              <a:gd name="T40" fmla="*/ 147 w 176"/>
              <a:gd name="T41" fmla="*/ 36 h 176"/>
              <a:gd name="T42" fmla="*/ 116 w 176"/>
              <a:gd name="T43" fmla="*/ 32 h 176"/>
              <a:gd name="T44" fmla="*/ 115 w 176"/>
              <a:gd name="T45" fmla="*/ 32 h 176"/>
              <a:gd name="T46" fmla="*/ 112 w 176"/>
              <a:gd name="T47" fmla="*/ 36 h 176"/>
              <a:gd name="T48" fmla="*/ 100 w 176"/>
              <a:gd name="T49" fmla="*/ 104 h 176"/>
              <a:gd name="T50" fmla="*/ 72 w 176"/>
              <a:gd name="T51" fmla="*/ 124 h 176"/>
              <a:gd name="T52" fmla="*/ 100 w 176"/>
              <a:gd name="T53" fmla="*/ 144 h 176"/>
              <a:gd name="T54" fmla="*/ 120 w 176"/>
              <a:gd name="T55" fmla="*/ 64 h 176"/>
              <a:gd name="T56" fmla="*/ 148 w 176"/>
              <a:gd name="T57" fmla="*/ 68 h 176"/>
              <a:gd name="T58" fmla="*/ 149 w 176"/>
              <a:gd name="T59" fmla="*/ 68 h 176"/>
              <a:gd name="T60" fmla="*/ 152 w 176"/>
              <a:gd name="T61" fmla="*/ 64 h 176"/>
              <a:gd name="T62" fmla="*/ 148 w 176"/>
              <a:gd name="T63" fmla="*/ 36 h 176"/>
              <a:gd name="T64" fmla="*/ 92 w 176"/>
              <a:gd name="T65" fmla="*/ 136 h 176"/>
              <a:gd name="T66" fmla="*/ 92 w 176"/>
              <a:gd name="T67" fmla="*/ 112 h 176"/>
              <a:gd name="T68" fmla="*/ 112 w 176"/>
              <a:gd name="T69" fmla="*/ 124 h 176"/>
              <a:gd name="T70" fmla="*/ 144 w 176"/>
              <a:gd name="T71" fmla="*/ 60 h 176"/>
              <a:gd name="T72" fmla="*/ 120 w 176"/>
              <a:gd name="T73" fmla="*/ 40 h 176"/>
              <a:gd name="T74" fmla="*/ 144 w 176"/>
              <a:gd name="T75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36" y="72"/>
                </a:moveTo>
                <a:cubicBezTo>
                  <a:pt x="84" y="72"/>
                  <a:pt x="84" y="72"/>
                  <a:pt x="84" y="72"/>
                </a:cubicBezTo>
                <a:cubicBezTo>
                  <a:pt x="86" y="72"/>
                  <a:pt x="88" y="70"/>
                  <a:pt x="88" y="68"/>
                </a:cubicBezTo>
                <a:cubicBezTo>
                  <a:pt x="88" y="66"/>
                  <a:pt x="86" y="64"/>
                  <a:pt x="84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4" y="64"/>
                  <a:pt x="32" y="66"/>
                  <a:pt x="32" y="68"/>
                </a:cubicBezTo>
                <a:cubicBezTo>
                  <a:pt x="32" y="70"/>
                  <a:pt x="34" y="72"/>
                  <a:pt x="36" y="72"/>
                </a:cubicBezTo>
                <a:moveTo>
                  <a:pt x="36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8" y="54"/>
                  <a:pt x="88" y="52"/>
                </a:cubicBezTo>
                <a:cubicBezTo>
                  <a:pt x="88" y="50"/>
                  <a:pt x="86" y="48"/>
                  <a:pt x="84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4" y="48"/>
                  <a:pt x="32" y="50"/>
                  <a:pt x="32" y="52"/>
                </a:cubicBezTo>
                <a:cubicBezTo>
                  <a:pt x="32" y="54"/>
                  <a:pt x="34" y="56"/>
                  <a:pt x="36" y="56"/>
                </a:cubicBezTo>
                <a:moveTo>
                  <a:pt x="88" y="84"/>
                </a:moveTo>
                <a:cubicBezTo>
                  <a:pt x="88" y="82"/>
                  <a:pt x="86" y="80"/>
                  <a:pt x="84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4" y="80"/>
                  <a:pt x="32" y="82"/>
                  <a:pt x="32" y="84"/>
                </a:cubicBezTo>
                <a:cubicBezTo>
                  <a:pt x="32" y="86"/>
                  <a:pt x="34" y="88"/>
                  <a:pt x="36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6" y="88"/>
                  <a:pt x="88" y="86"/>
                  <a:pt x="88" y="84"/>
                </a:cubicBezTo>
                <a:moveTo>
                  <a:pt x="148" y="36"/>
                </a:moveTo>
                <a:cubicBezTo>
                  <a:pt x="148" y="36"/>
                  <a:pt x="148" y="36"/>
                  <a:pt x="147" y="36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7" y="32"/>
                  <a:pt x="117" y="32"/>
                  <a:pt x="116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3" y="32"/>
                  <a:pt x="112" y="34"/>
                  <a:pt x="112" y="36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09" y="106"/>
                  <a:pt x="105" y="104"/>
                  <a:pt x="100" y="104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81" y="104"/>
                  <a:pt x="72" y="113"/>
                  <a:pt x="72" y="124"/>
                </a:cubicBezTo>
                <a:cubicBezTo>
                  <a:pt x="72" y="135"/>
                  <a:pt x="81" y="144"/>
                  <a:pt x="92" y="144"/>
                </a:cubicBezTo>
                <a:cubicBezTo>
                  <a:pt x="100" y="144"/>
                  <a:pt x="100" y="144"/>
                  <a:pt x="100" y="144"/>
                </a:cubicBezTo>
                <a:cubicBezTo>
                  <a:pt x="111" y="144"/>
                  <a:pt x="120" y="135"/>
                  <a:pt x="120" y="12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46" y="68"/>
                  <a:pt x="146" y="68"/>
                  <a:pt x="146" y="68"/>
                </a:cubicBezTo>
                <a:cubicBezTo>
                  <a:pt x="147" y="68"/>
                  <a:pt x="147" y="68"/>
                  <a:pt x="148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51" y="68"/>
                  <a:pt x="152" y="66"/>
                  <a:pt x="152" y="64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38"/>
                  <a:pt x="150" y="36"/>
                  <a:pt x="148" y="36"/>
                </a:cubicBezTo>
                <a:moveTo>
                  <a:pt x="100" y="136"/>
                </a:moveTo>
                <a:cubicBezTo>
                  <a:pt x="92" y="136"/>
                  <a:pt x="92" y="136"/>
                  <a:pt x="92" y="136"/>
                </a:cubicBezTo>
                <a:cubicBezTo>
                  <a:pt x="85" y="136"/>
                  <a:pt x="80" y="131"/>
                  <a:pt x="80" y="124"/>
                </a:cubicBezTo>
                <a:cubicBezTo>
                  <a:pt x="80" y="117"/>
                  <a:pt x="85" y="112"/>
                  <a:pt x="92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7" y="112"/>
                  <a:pt x="112" y="117"/>
                  <a:pt x="112" y="124"/>
                </a:cubicBezTo>
                <a:cubicBezTo>
                  <a:pt x="112" y="131"/>
                  <a:pt x="107" y="136"/>
                  <a:pt x="100" y="136"/>
                </a:cubicBezTo>
                <a:moveTo>
                  <a:pt x="144" y="60"/>
                </a:moveTo>
                <a:cubicBezTo>
                  <a:pt x="120" y="57"/>
                  <a:pt x="120" y="57"/>
                  <a:pt x="120" y="57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44" y="43"/>
                  <a:pt x="144" y="43"/>
                  <a:pt x="144" y="43"/>
                </a:cubicBezTo>
                <a:lnTo>
                  <a:pt x="144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456"/>
          <p:cNvSpPr>
            <a:spLocks noEditPoints="1"/>
          </p:cNvSpPr>
          <p:nvPr/>
        </p:nvSpPr>
        <p:spPr bwMode="auto">
          <a:xfrm>
            <a:off x="2803263" y="2396040"/>
            <a:ext cx="334275" cy="334275"/>
          </a:xfrm>
          <a:custGeom>
            <a:avLst/>
            <a:gdLst>
              <a:gd name="T0" fmla="*/ 140 w 176"/>
              <a:gd name="T1" fmla="*/ 24 h 176"/>
              <a:gd name="T2" fmla="*/ 139 w 176"/>
              <a:gd name="T3" fmla="*/ 24 h 176"/>
              <a:gd name="T4" fmla="*/ 139 w 176"/>
              <a:gd name="T5" fmla="*/ 24 h 176"/>
              <a:gd name="T6" fmla="*/ 67 w 176"/>
              <a:gd name="T7" fmla="*/ 40 h 176"/>
              <a:gd name="T8" fmla="*/ 67 w 176"/>
              <a:gd name="T9" fmla="*/ 40 h 176"/>
              <a:gd name="T10" fmla="*/ 64 w 176"/>
              <a:gd name="T11" fmla="*/ 44 h 176"/>
              <a:gd name="T12" fmla="*/ 64 w 176"/>
              <a:gd name="T13" fmla="*/ 116 h 176"/>
              <a:gd name="T14" fmla="*/ 52 w 176"/>
              <a:gd name="T15" fmla="*/ 112 h 176"/>
              <a:gd name="T16" fmla="*/ 44 w 176"/>
              <a:gd name="T17" fmla="*/ 112 h 176"/>
              <a:gd name="T18" fmla="*/ 24 w 176"/>
              <a:gd name="T19" fmla="*/ 132 h 176"/>
              <a:gd name="T20" fmla="*/ 44 w 176"/>
              <a:gd name="T21" fmla="*/ 152 h 176"/>
              <a:gd name="T22" fmla="*/ 52 w 176"/>
              <a:gd name="T23" fmla="*/ 152 h 176"/>
              <a:gd name="T24" fmla="*/ 72 w 176"/>
              <a:gd name="T25" fmla="*/ 132 h 176"/>
              <a:gd name="T26" fmla="*/ 72 w 176"/>
              <a:gd name="T27" fmla="*/ 71 h 176"/>
              <a:gd name="T28" fmla="*/ 136 w 176"/>
              <a:gd name="T29" fmla="*/ 57 h 176"/>
              <a:gd name="T30" fmla="*/ 136 w 176"/>
              <a:gd name="T31" fmla="*/ 100 h 176"/>
              <a:gd name="T32" fmla="*/ 124 w 176"/>
              <a:gd name="T33" fmla="*/ 96 h 176"/>
              <a:gd name="T34" fmla="*/ 116 w 176"/>
              <a:gd name="T35" fmla="*/ 96 h 176"/>
              <a:gd name="T36" fmla="*/ 96 w 176"/>
              <a:gd name="T37" fmla="*/ 116 h 176"/>
              <a:gd name="T38" fmla="*/ 116 w 176"/>
              <a:gd name="T39" fmla="*/ 136 h 176"/>
              <a:gd name="T40" fmla="*/ 124 w 176"/>
              <a:gd name="T41" fmla="*/ 136 h 176"/>
              <a:gd name="T42" fmla="*/ 144 w 176"/>
              <a:gd name="T43" fmla="*/ 116 h 176"/>
              <a:gd name="T44" fmla="*/ 144 w 176"/>
              <a:gd name="T45" fmla="*/ 28 h 176"/>
              <a:gd name="T46" fmla="*/ 140 w 176"/>
              <a:gd name="T47" fmla="*/ 24 h 176"/>
              <a:gd name="T48" fmla="*/ 52 w 176"/>
              <a:gd name="T49" fmla="*/ 144 h 176"/>
              <a:gd name="T50" fmla="*/ 44 w 176"/>
              <a:gd name="T51" fmla="*/ 144 h 176"/>
              <a:gd name="T52" fmla="*/ 32 w 176"/>
              <a:gd name="T53" fmla="*/ 132 h 176"/>
              <a:gd name="T54" fmla="*/ 44 w 176"/>
              <a:gd name="T55" fmla="*/ 120 h 176"/>
              <a:gd name="T56" fmla="*/ 52 w 176"/>
              <a:gd name="T57" fmla="*/ 120 h 176"/>
              <a:gd name="T58" fmla="*/ 64 w 176"/>
              <a:gd name="T59" fmla="*/ 132 h 176"/>
              <a:gd name="T60" fmla="*/ 52 w 176"/>
              <a:gd name="T61" fmla="*/ 144 h 176"/>
              <a:gd name="T62" fmla="*/ 124 w 176"/>
              <a:gd name="T63" fmla="*/ 128 h 176"/>
              <a:gd name="T64" fmla="*/ 116 w 176"/>
              <a:gd name="T65" fmla="*/ 128 h 176"/>
              <a:gd name="T66" fmla="*/ 104 w 176"/>
              <a:gd name="T67" fmla="*/ 116 h 176"/>
              <a:gd name="T68" fmla="*/ 116 w 176"/>
              <a:gd name="T69" fmla="*/ 104 h 176"/>
              <a:gd name="T70" fmla="*/ 124 w 176"/>
              <a:gd name="T71" fmla="*/ 104 h 176"/>
              <a:gd name="T72" fmla="*/ 136 w 176"/>
              <a:gd name="T73" fmla="*/ 116 h 176"/>
              <a:gd name="T74" fmla="*/ 124 w 176"/>
              <a:gd name="T75" fmla="*/ 128 h 176"/>
              <a:gd name="T76" fmla="*/ 136 w 176"/>
              <a:gd name="T77" fmla="*/ 49 h 176"/>
              <a:gd name="T78" fmla="*/ 72 w 176"/>
              <a:gd name="T79" fmla="*/ 63 h 176"/>
              <a:gd name="T80" fmla="*/ 72 w 176"/>
              <a:gd name="T81" fmla="*/ 47 h 176"/>
              <a:gd name="T82" fmla="*/ 136 w 176"/>
              <a:gd name="T83" fmla="*/ 33 h 176"/>
              <a:gd name="T84" fmla="*/ 136 w 176"/>
              <a:gd name="T85" fmla="*/ 49 h 176"/>
              <a:gd name="T86" fmla="*/ 160 w 176"/>
              <a:gd name="T87" fmla="*/ 0 h 176"/>
              <a:gd name="T88" fmla="*/ 16 w 176"/>
              <a:gd name="T89" fmla="*/ 0 h 176"/>
              <a:gd name="T90" fmla="*/ 0 w 176"/>
              <a:gd name="T91" fmla="*/ 16 h 176"/>
              <a:gd name="T92" fmla="*/ 0 w 176"/>
              <a:gd name="T93" fmla="*/ 160 h 176"/>
              <a:gd name="T94" fmla="*/ 16 w 176"/>
              <a:gd name="T95" fmla="*/ 176 h 176"/>
              <a:gd name="T96" fmla="*/ 160 w 176"/>
              <a:gd name="T97" fmla="*/ 176 h 176"/>
              <a:gd name="T98" fmla="*/ 176 w 176"/>
              <a:gd name="T99" fmla="*/ 160 h 176"/>
              <a:gd name="T100" fmla="*/ 176 w 176"/>
              <a:gd name="T101" fmla="*/ 16 h 176"/>
              <a:gd name="T102" fmla="*/ 160 w 176"/>
              <a:gd name="T103" fmla="*/ 0 h 176"/>
              <a:gd name="T104" fmla="*/ 168 w 176"/>
              <a:gd name="T105" fmla="*/ 160 h 176"/>
              <a:gd name="T106" fmla="*/ 160 w 176"/>
              <a:gd name="T107" fmla="*/ 168 h 176"/>
              <a:gd name="T108" fmla="*/ 16 w 176"/>
              <a:gd name="T109" fmla="*/ 168 h 176"/>
              <a:gd name="T110" fmla="*/ 8 w 176"/>
              <a:gd name="T111" fmla="*/ 160 h 176"/>
              <a:gd name="T112" fmla="*/ 8 w 176"/>
              <a:gd name="T113" fmla="*/ 16 h 176"/>
              <a:gd name="T114" fmla="*/ 16 w 176"/>
              <a:gd name="T115" fmla="*/ 8 h 176"/>
              <a:gd name="T116" fmla="*/ 160 w 176"/>
              <a:gd name="T117" fmla="*/ 8 h 176"/>
              <a:gd name="T118" fmla="*/ 168 w 176"/>
              <a:gd name="T119" fmla="*/ 16 h 176"/>
              <a:gd name="T120" fmla="*/ 168 w 176"/>
              <a:gd name="T12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40" y="24"/>
                </a:moveTo>
                <a:cubicBezTo>
                  <a:pt x="140" y="24"/>
                  <a:pt x="139" y="24"/>
                  <a:pt x="139" y="24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40"/>
                  <a:pt x="67" y="40"/>
                  <a:pt x="67" y="40"/>
                </a:cubicBezTo>
                <a:cubicBezTo>
                  <a:pt x="65" y="41"/>
                  <a:pt x="64" y="42"/>
                  <a:pt x="64" y="44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1" y="114"/>
                  <a:pt x="57" y="112"/>
                  <a:pt x="52" y="112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33" y="112"/>
                  <a:pt x="24" y="121"/>
                  <a:pt x="24" y="132"/>
                </a:cubicBezTo>
                <a:cubicBezTo>
                  <a:pt x="24" y="143"/>
                  <a:pt x="33" y="152"/>
                  <a:pt x="44" y="152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63" y="152"/>
                  <a:pt x="72" y="143"/>
                  <a:pt x="72" y="132"/>
                </a:cubicBezTo>
                <a:cubicBezTo>
                  <a:pt x="72" y="71"/>
                  <a:pt x="72" y="71"/>
                  <a:pt x="72" y="71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3" y="98"/>
                  <a:pt x="129" y="96"/>
                  <a:pt x="124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05" y="96"/>
                  <a:pt x="96" y="105"/>
                  <a:pt x="96" y="116"/>
                </a:cubicBezTo>
                <a:cubicBezTo>
                  <a:pt x="96" y="127"/>
                  <a:pt x="105" y="136"/>
                  <a:pt x="116" y="136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35" y="136"/>
                  <a:pt x="144" y="127"/>
                  <a:pt x="144" y="116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6"/>
                  <a:pt x="142" y="24"/>
                  <a:pt x="140" y="24"/>
                </a:cubicBezTo>
                <a:moveTo>
                  <a:pt x="52" y="144"/>
                </a:moveTo>
                <a:cubicBezTo>
                  <a:pt x="44" y="144"/>
                  <a:pt x="44" y="144"/>
                  <a:pt x="44" y="144"/>
                </a:cubicBezTo>
                <a:cubicBezTo>
                  <a:pt x="37" y="144"/>
                  <a:pt x="32" y="139"/>
                  <a:pt x="32" y="132"/>
                </a:cubicBezTo>
                <a:cubicBezTo>
                  <a:pt x="32" y="125"/>
                  <a:pt x="37" y="120"/>
                  <a:pt x="44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9" y="120"/>
                  <a:pt x="64" y="125"/>
                  <a:pt x="64" y="132"/>
                </a:cubicBezTo>
                <a:cubicBezTo>
                  <a:pt x="64" y="139"/>
                  <a:pt x="59" y="144"/>
                  <a:pt x="52" y="144"/>
                </a:cubicBezTo>
                <a:moveTo>
                  <a:pt x="124" y="128"/>
                </a:moveTo>
                <a:cubicBezTo>
                  <a:pt x="116" y="128"/>
                  <a:pt x="116" y="128"/>
                  <a:pt x="116" y="128"/>
                </a:cubicBezTo>
                <a:cubicBezTo>
                  <a:pt x="109" y="128"/>
                  <a:pt x="104" y="123"/>
                  <a:pt x="104" y="116"/>
                </a:cubicBezTo>
                <a:cubicBezTo>
                  <a:pt x="104" y="109"/>
                  <a:pt x="109" y="104"/>
                  <a:pt x="116" y="104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31" y="104"/>
                  <a:pt x="136" y="109"/>
                  <a:pt x="136" y="116"/>
                </a:cubicBezTo>
                <a:cubicBezTo>
                  <a:pt x="136" y="123"/>
                  <a:pt x="131" y="128"/>
                  <a:pt x="124" y="128"/>
                </a:cubicBezTo>
                <a:moveTo>
                  <a:pt x="136" y="49"/>
                </a:moveTo>
                <a:cubicBezTo>
                  <a:pt x="72" y="63"/>
                  <a:pt x="72" y="63"/>
                  <a:pt x="72" y="63"/>
                </a:cubicBezTo>
                <a:cubicBezTo>
                  <a:pt x="72" y="47"/>
                  <a:pt x="72" y="47"/>
                  <a:pt x="72" y="47"/>
                </a:cubicBezTo>
                <a:cubicBezTo>
                  <a:pt x="136" y="33"/>
                  <a:pt x="136" y="33"/>
                  <a:pt x="136" y="33"/>
                </a:cubicBezTo>
                <a:lnTo>
                  <a:pt x="136" y="49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457"/>
          <p:cNvSpPr>
            <a:spLocks noEditPoints="1"/>
          </p:cNvSpPr>
          <p:nvPr/>
        </p:nvSpPr>
        <p:spPr bwMode="auto">
          <a:xfrm>
            <a:off x="3442605" y="2410644"/>
            <a:ext cx="334275" cy="305067"/>
          </a:xfrm>
          <a:custGeom>
            <a:avLst/>
            <a:gdLst>
              <a:gd name="T0" fmla="*/ 64 w 176"/>
              <a:gd name="T1" fmla="*/ 120 h 160"/>
              <a:gd name="T2" fmla="*/ 12 w 176"/>
              <a:gd name="T3" fmla="*/ 120 h 160"/>
              <a:gd name="T4" fmla="*/ 8 w 176"/>
              <a:gd name="T5" fmla="*/ 116 h 160"/>
              <a:gd name="T6" fmla="*/ 12 w 176"/>
              <a:gd name="T7" fmla="*/ 112 h 160"/>
              <a:gd name="T8" fmla="*/ 72 w 176"/>
              <a:gd name="T9" fmla="*/ 112 h 160"/>
              <a:gd name="T10" fmla="*/ 104 w 176"/>
              <a:gd name="T11" fmla="*/ 80 h 160"/>
              <a:gd name="T12" fmla="*/ 32 w 176"/>
              <a:gd name="T13" fmla="*/ 80 h 160"/>
              <a:gd name="T14" fmla="*/ 32 w 176"/>
              <a:gd name="T15" fmla="*/ 8 h 160"/>
              <a:gd name="T16" fmla="*/ 144 w 176"/>
              <a:gd name="T17" fmla="*/ 8 h 160"/>
              <a:gd name="T18" fmla="*/ 144 w 176"/>
              <a:gd name="T19" fmla="*/ 40 h 160"/>
              <a:gd name="T20" fmla="*/ 152 w 176"/>
              <a:gd name="T21" fmla="*/ 32 h 160"/>
              <a:gd name="T22" fmla="*/ 152 w 176"/>
              <a:gd name="T23" fmla="*/ 4 h 160"/>
              <a:gd name="T24" fmla="*/ 148 w 176"/>
              <a:gd name="T25" fmla="*/ 0 h 160"/>
              <a:gd name="T26" fmla="*/ 28 w 176"/>
              <a:gd name="T27" fmla="*/ 0 h 160"/>
              <a:gd name="T28" fmla="*/ 24 w 176"/>
              <a:gd name="T29" fmla="*/ 4 h 160"/>
              <a:gd name="T30" fmla="*/ 24 w 176"/>
              <a:gd name="T31" fmla="*/ 104 h 160"/>
              <a:gd name="T32" fmla="*/ 12 w 176"/>
              <a:gd name="T33" fmla="*/ 104 h 160"/>
              <a:gd name="T34" fmla="*/ 0 w 176"/>
              <a:gd name="T35" fmla="*/ 116 h 160"/>
              <a:gd name="T36" fmla="*/ 12 w 176"/>
              <a:gd name="T37" fmla="*/ 128 h 160"/>
              <a:gd name="T38" fmla="*/ 56 w 176"/>
              <a:gd name="T39" fmla="*/ 128 h 160"/>
              <a:gd name="T40" fmla="*/ 64 w 176"/>
              <a:gd name="T41" fmla="*/ 120 h 160"/>
              <a:gd name="T42" fmla="*/ 164 w 176"/>
              <a:gd name="T43" fmla="*/ 104 h 160"/>
              <a:gd name="T44" fmla="*/ 152 w 176"/>
              <a:gd name="T45" fmla="*/ 104 h 160"/>
              <a:gd name="T46" fmla="*/ 152 w 176"/>
              <a:gd name="T47" fmla="*/ 88 h 160"/>
              <a:gd name="T48" fmla="*/ 128 w 176"/>
              <a:gd name="T49" fmla="*/ 112 h 160"/>
              <a:gd name="T50" fmla="*/ 164 w 176"/>
              <a:gd name="T51" fmla="*/ 112 h 160"/>
              <a:gd name="T52" fmla="*/ 168 w 176"/>
              <a:gd name="T53" fmla="*/ 116 h 160"/>
              <a:gd name="T54" fmla="*/ 164 w 176"/>
              <a:gd name="T55" fmla="*/ 120 h 160"/>
              <a:gd name="T56" fmla="*/ 120 w 176"/>
              <a:gd name="T57" fmla="*/ 120 h 160"/>
              <a:gd name="T58" fmla="*/ 112 w 176"/>
              <a:gd name="T59" fmla="*/ 128 h 160"/>
              <a:gd name="T60" fmla="*/ 164 w 176"/>
              <a:gd name="T61" fmla="*/ 128 h 160"/>
              <a:gd name="T62" fmla="*/ 176 w 176"/>
              <a:gd name="T63" fmla="*/ 116 h 160"/>
              <a:gd name="T64" fmla="*/ 164 w 176"/>
              <a:gd name="T65" fmla="*/ 104 h 160"/>
              <a:gd name="T66" fmla="*/ 176 w 176"/>
              <a:gd name="T67" fmla="*/ 48 h 160"/>
              <a:gd name="T68" fmla="*/ 164 w 176"/>
              <a:gd name="T69" fmla="*/ 36 h 160"/>
              <a:gd name="T70" fmla="*/ 156 w 176"/>
              <a:gd name="T71" fmla="*/ 40 h 160"/>
              <a:gd name="T72" fmla="*/ 56 w 176"/>
              <a:gd name="T73" fmla="*/ 140 h 160"/>
              <a:gd name="T74" fmla="*/ 52 w 176"/>
              <a:gd name="T75" fmla="*/ 148 h 160"/>
              <a:gd name="T76" fmla="*/ 64 w 176"/>
              <a:gd name="T77" fmla="*/ 160 h 160"/>
              <a:gd name="T78" fmla="*/ 72 w 176"/>
              <a:gd name="T79" fmla="*/ 156 h 160"/>
              <a:gd name="T80" fmla="*/ 172 w 176"/>
              <a:gd name="T81" fmla="*/ 56 h 160"/>
              <a:gd name="T82" fmla="*/ 176 w 176"/>
              <a:gd name="T83" fmla="*/ 48 h 160"/>
              <a:gd name="T84" fmla="*/ 167 w 176"/>
              <a:gd name="T85" fmla="*/ 51 h 160"/>
              <a:gd name="T86" fmla="*/ 148 w 176"/>
              <a:gd name="T87" fmla="*/ 70 h 160"/>
              <a:gd name="T88" fmla="*/ 142 w 176"/>
              <a:gd name="T89" fmla="*/ 64 h 160"/>
              <a:gd name="T90" fmla="*/ 161 w 176"/>
              <a:gd name="T91" fmla="*/ 45 h 160"/>
              <a:gd name="T92" fmla="*/ 164 w 176"/>
              <a:gd name="T93" fmla="*/ 44 h 160"/>
              <a:gd name="T94" fmla="*/ 168 w 176"/>
              <a:gd name="T95" fmla="*/ 48 h 160"/>
              <a:gd name="T96" fmla="*/ 167 w 176"/>
              <a:gd name="T97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6" h="160">
                <a:moveTo>
                  <a:pt x="64" y="120"/>
                </a:moveTo>
                <a:cubicBezTo>
                  <a:pt x="12" y="120"/>
                  <a:pt x="12" y="120"/>
                  <a:pt x="12" y="120"/>
                </a:cubicBezTo>
                <a:cubicBezTo>
                  <a:pt x="10" y="120"/>
                  <a:pt x="8" y="118"/>
                  <a:pt x="8" y="116"/>
                </a:cubicBezTo>
                <a:cubicBezTo>
                  <a:pt x="8" y="114"/>
                  <a:pt x="10" y="112"/>
                  <a:pt x="1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8"/>
                  <a:pt x="32" y="8"/>
                  <a:pt x="32" y="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2" y="4"/>
                  <a:pt x="152" y="4"/>
                  <a:pt x="152" y="4"/>
                </a:cubicBezTo>
                <a:cubicBezTo>
                  <a:pt x="152" y="2"/>
                  <a:pt x="150" y="0"/>
                  <a:pt x="14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2"/>
                  <a:pt x="24" y="4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5" y="104"/>
                  <a:pt x="0" y="109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56" y="128"/>
                  <a:pt x="56" y="128"/>
                  <a:pt x="56" y="128"/>
                </a:cubicBezTo>
                <a:lnTo>
                  <a:pt x="64" y="120"/>
                </a:lnTo>
                <a:close/>
                <a:moveTo>
                  <a:pt x="164" y="104"/>
                </a:moveTo>
                <a:cubicBezTo>
                  <a:pt x="152" y="104"/>
                  <a:pt x="152" y="104"/>
                  <a:pt x="152" y="104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28" y="112"/>
                  <a:pt x="128" y="112"/>
                  <a:pt x="128" y="112"/>
                </a:cubicBezTo>
                <a:cubicBezTo>
                  <a:pt x="164" y="112"/>
                  <a:pt x="164" y="112"/>
                  <a:pt x="164" y="112"/>
                </a:cubicBezTo>
                <a:cubicBezTo>
                  <a:pt x="166" y="112"/>
                  <a:pt x="168" y="114"/>
                  <a:pt x="168" y="116"/>
                </a:cubicBezTo>
                <a:cubicBezTo>
                  <a:pt x="168" y="118"/>
                  <a:pt x="166" y="120"/>
                  <a:pt x="164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64" y="128"/>
                  <a:pt x="164" y="128"/>
                  <a:pt x="164" y="128"/>
                </a:cubicBezTo>
                <a:cubicBezTo>
                  <a:pt x="171" y="128"/>
                  <a:pt x="176" y="123"/>
                  <a:pt x="176" y="116"/>
                </a:cubicBezTo>
                <a:cubicBezTo>
                  <a:pt x="176" y="109"/>
                  <a:pt x="171" y="104"/>
                  <a:pt x="164" y="104"/>
                </a:cubicBezTo>
                <a:moveTo>
                  <a:pt x="176" y="48"/>
                </a:moveTo>
                <a:cubicBezTo>
                  <a:pt x="176" y="41"/>
                  <a:pt x="171" y="36"/>
                  <a:pt x="164" y="36"/>
                </a:cubicBezTo>
                <a:cubicBezTo>
                  <a:pt x="161" y="36"/>
                  <a:pt x="158" y="37"/>
                  <a:pt x="156" y="40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53" y="142"/>
                  <a:pt x="52" y="145"/>
                  <a:pt x="52" y="148"/>
                </a:cubicBezTo>
                <a:cubicBezTo>
                  <a:pt x="52" y="155"/>
                  <a:pt x="57" y="160"/>
                  <a:pt x="64" y="160"/>
                </a:cubicBezTo>
                <a:cubicBezTo>
                  <a:pt x="67" y="160"/>
                  <a:pt x="70" y="159"/>
                  <a:pt x="72" y="156"/>
                </a:cubicBezTo>
                <a:cubicBezTo>
                  <a:pt x="172" y="56"/>
                  <a:pt x="172" y="56"/>
                  <a:pt x="172" y="56"/>
                </a:cubicBezTo>
                <a:cubicBezTo>
                  <a:pt x="175" y="54"/>
                  <a:pt x="176" y="51"/>
                  <a:pt x="176" y="48"/>
                </a:cubicBezTo>
                <a:moveTo>
                  <a:pt x="167" y="51"/>
                </a:moveTo>
                <a:cubicBezTo>
                  <a:pt x="148" y="70"/>
                  <a:pt x="148" y="70"/>
                  <a:pt x="148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61" y="45"/>
                  <a:pt x="161" y="45"/>
                  <a:pt x="161" y="45"/>
                </a:cubicBezTo>
                <a:cubicBezTo>
                  <a:pt x="162" y="44"/>
                  <a:pt x="163" y="44"/>
                  <a:pt x="164" y="44"/>
                </a:cubicBezTo>
                <a:cubicBezTo>
                  <a:pt x="166" y="44"/>
                  <a:pt x="168" y="46"/>
                  <a:pt x="168" y="48"/>
                </a:cubicBezTo>
                <a:cubicBezTo>
                  <a:pt x="168" y="49"/>
                  <a:pt x="168" y="50"/>
                  <a:pt x="167" y="5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458"/>
          <p:cNvSpPr>
            <a:spLocks noEditPoints="1"/>
          </p:cNvSpPr>
          <p:nvPr/>
        </p:nvSpPr>
        <p:spPr bwMode="auto">
          <a:xfrm>
            <a:off x="4081946" y="2486910"/>
            <a:ext cx="334275" cy="152533"/>
          </a:xfrm>
          <a:custGeom>
            <a:avLst/>
            <a:gdLst>
              <a:gd name="T0" fmla="*/ 156 w 176"/>
              <a:gd name="T1" fmla="*/ 0 h 80"/>
              <a:gd name="T2" fmla="*/ 154 w 176"/>
              <a:gd name="T3" fmla="*/ 0 h 80"/>
              <a:gd name="T4" fmla="*/ 154 w 176"/>
              <a:gd name="T5" fmla="*/ 0 h 80"/>
              <a:gd name="T6" fmla="*/ 109 w 176"/>
              <a:gd name="T7" fmla="*/ 23 h 80"/>
              <a:gd name="T8" fmla="*/ 92 w 176"/>
              <a:gd name="T9" fmla="*/ 16 h 80"/>
              <a:gd name="T10" fmla="*/ 84 w 176"/>
              <a:gd name="T11" fmla="*/ 16 h 80"/>
              <a:gd name="T12" fmla="*/ 67 w 176"/>
              <a:gd name="T13" fmla="*/ 23 h 80"/>
              <a:gd name="T14" fmla="*/ 22 w 176"/>
              <a:gd name="T15" fmla="*/ 0 h 80"/>
              <a:gd name="T16" fmla="*/ 22 w 176"/>
              <a:gd name="T17" fmla="*/ 0 h 80"/>
              <a:gd name="T18" fmla="*/ 20 w 176"/>
              <a:gd name="T19" fmla="*/ 0 h 80"/>
              <a:gd name="T20" fmla="*/ 0 w 176"/>
              <a:gd name="T21" fmla="*/ 40 h 80"/>
              <a:gd name="T22" fmla="*/ 20 w 176"/>
              <a:gd name="T23" fmla="*/ 80 h 80"/>
              <a:gd name="T24" fmla="*/ 22 w 176"/>
              <a:gd name="T25" fmla="*/ 80 h 80"/>
              <a:gd name="T26" fmla="*/ 22 w 176"/>
              <a:gd name="T27" fmla="*/ 80 h 80"/>
              <a:gd name="T28" fmla="*/ 67 w 176"/>
              <a:gd name="T29" fmla="*/ 57 h 80"/>
              <a:gd name="T30" fmla="*/ 84 w 176"/>
              <a:gd name="T31" fmla="*/ 64 h 80"/>
              <a:gd name="T32" fmla="*/ 92 w 176"/>
              <a:gd name="T33" fmla="*/ 64 h 80"/>
              <a:gd name="T34" fmla="*/ 109 w 176"/>
              <a:gd name="T35" fmla="*/ 57 h 80"/>
              <a:gd name="T36" fmla="*/ 154 w 176"/>
              <a:gd name="T37" fmla="*/ 80 h 80"/>
              <a:gd name="T38" fmla="*/ 154 w 176"/>
              <a:gd name="T39" fmla="*/ 80 h 80"/>
              <a:gd name="T40" fmla="*/ 156 w 176"/>
              <a:gd name="T41" fmla="*/ 80 h 80"/>
              <a:gd name="T42" fmla="*/ 176 w 176"/>
              <a:gd name="T43" fmla="*/ 40 h 80"/>
              <a:gd name="T44" fmla="*/ 156 w 176"/>
              <a:gd name="T45" fmla="*/ 0 h 80"/>
              <a:gd name="T46" fmla="*/ 62 w 176"/>
              <a:gd name="T47" fmla="*/ 50 h 80"/>
              <a:gd name="T48" fmla="*/ 19 w 176"/>
              <a:gd name="T49" fmla="*/ 72 h 80"/>
              <a:gd name="T50" fmla="*/ 8 w 176"/>
              <a:gd name="T51" fmla="*/ 40 h 80"/>
              <a:gd name="T52" fmla="*/ 19 w 176"/>
              <a:gd name="T53" fmla="*/ 8 h 80"/>
              <a:gd name="T54" fmla="*/ 62 w 176"/>
              <a:gd name="T55" fmla="*/ 30 h 80"/>
              <a:gd name="T56" fmla="*/ 60 w 176"/>
              <a:gd name="T57" fmla="*/ 40 h 80"/>
              <a:gd name="T58" fmla="*/ 62 w 176"/>
              <a:gd name="T59" fmla="*/ 50 h 80"/>
              <a:gd name="T60" fmla="*/ 92 w 176"/>
              <a:gd name="T61" fmla="*/ 56 h 80"/>
              <a:gd name="T62" fmla="*/ 84 w 176"/>
              <a:gd name="T63" fmla="*/ 56 h 80"/>
              <a:gd name="T64" fmla="*/ 68 w 176"/>
              <a:gd name="T65" fmla="*/ 40 h 80"/>
              <a:gd name="T66" fmla="*/ 84 w 176"/>
              <a:gd name="T67" fmla="*/ 24 h 80"/>
              <a:gd name="T68" fmla="*/ 92 w 176"/>
              <a:gd name="T69" fmla="*/ 24 h 80"/>
              <a:gd name="T70" fmla="*/ 108 w 176"/>
              <a:gd name="T71" fmla="*/ 40 h 80"/>
              <a:gd name="T72" fmla="*/ 92 w 176"/>
              <a:gd name="T73" fmla="*/ 56 h 80"/>
              <a:gd name="T74" fmla="*/ 157 w 176"/>
              <a:gd name="T75" fmla="*/ 72 h 80"/>
              <a:gd name="T76" fmla="*/ 114 w 176"/>
              <a:gd name="T77" fmla="*/ 50 h 80"/>
              <a:gd name="T78" fmla="*/ 116 w 176"/>
              <a:gd name="T79" fmla="*/ 40 h 80"/>
              <a:gd name="T80" fmla="*/ 114 w 176"/>
              <a:gd name="T81" fmla="*/ 30 h 80"/>
              <a:gd name="T82" fmla="*/ 157 w 176"/>
              <a:gd name="T83" fmla="*/ 8 h 80"/>
              <a:gd name="T84" fmla="*/ 168 w 176"/>
              <a:gd name="T85" fmla="*/ 40 h 80"/>
              <a:gd name="T86" fmla="*/ 157 w 176"/>
              <a:gd name="T87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80">
                <a:moveTo>
                  <a:pt x="156" y="0"/>
                </a:moveTo>
                <a:cubicBezTo>
                  <a:pt x="155" y="0"/>
                  <a:pt x="155" y="0"/>
                  <a:pt x="154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19"/>
                  <a:pt x="99" y="16"/>
                  <a:pt x="92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77" y="16"/>
                  <a:pt x="71" y="19"/>
                  <a:pt x="67" y="23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9" y="0"/>
                  <a:pt x="0" y="18"/>
                  <a:pt x="0" y="40"/>
                </a:cubicBezTo>
                <a:cubicBezTo>
                  <a:pt x="0" y="62"/>
                  <a:pt x="9" y="80"/>
                  <a:pt x="20" y="80"/>
                </a:cubicBezTo>
                <a:cubicBezTo>
                  <a:pt x="21" y="80"/>
                  <a:pt x="21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67" y="57"/>
                  <a:pt x="67" y="57"/>
                  <a:pt x="67" y="57"/>
                </a:cubicBezTo>
                <a:cubicBezTo>
                  <a:pt x="71" y="61"/>
                  <a:pt x="77" y="64"/>
                  <a:pt x="8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9" y="64"/>
                  <a:pt x="105" y="61"/>
                  <a:pt x="109" y="57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5" y="80"/>
                  <a:pt x="155" y="80"/>
                  <a:pt x="156" y="80"/>
                </a:cubicBezTo>
                <a:cubicBezTo>
                  <a:pt x="167" y="80"/>
                  <a:pt x="176" y="62"/>
                  <a:pt x="176" y="40"/>
                </a:cubicBezTo>
                <a:cubicBezTo>
                  <a:pt x="176" y="18"/>
                  <a:pt x="167" y="0"/>
                  <a:pt x="156" y="0"/>
                </a:cubicBezTo>
                <a:moveTo>
                  <a:pt x="62" y="50"/>
                </a:moveTo>
                <a:cubicBezTo>
                  <a:pt x="19" y="72"/>
                  <a:pt x="19" y="72"/>
                  <a:pt x="19" y="72"/>
                </a:cubicBezTo>
                <a:cubicBezTo>
                  <a:pt x="13" y="71"/>
                  <a:pt x="8" y="57"/>
                  <a:pt x="8" y="40"/>
                </a:cubicBezTo>
                <a:cubicBezTo>
                  <a:pt x="8" y="23"/>
                  <a:pt x="13" y="9"/>
                  <a:pt x="19" y="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3"/>
                  <a:pt x="60" y="36"/>
                  <a:pt x="60" y="40"/>
                </a:cubicBezTo>
                <a:cubicBezTo>
                  <a:pt x="60" y="44"/>
                  <a:pt x="61" y="47"/>
                  <a:pt x="62" y="50"/>
                </a:cubicBezTo>
                <a:moveTo>
                  <a:pt x="92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75" y="56"/>
                  <a:pt x="68" y="49"/>
                  <a:pt x="68" y="40"/>
                </a:cubicBezTo>
                <a:cubicBezTo>
                  <a:pt x="68" y="31"/>
                  <a:pt x="75" y="24"/>
                  <a:pt x="84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101" y="24"/>
                  <a:pt x="108" y="31"/>
                  <a:pt x="108" y="40"/>
                </a:cubicBezTo>
                <a:cubicBezTo>
                  <a:pt x="108" y="49"/>
                  <a:pt x="101" y="56"/>
                  <a:pt x="92" y="56"/>
                </a:cubicBezTo>
                <a:moveTo>
                  <a:pt x="157" y="72"/>
                </a:moveTo>
                <a:cubicBezTo>
                  <a:pt x="114" y="50"/>
                  <a:pt x="114" y="50"/>
                  <a:pt x="114" y="50"/>
                </a:cubicBezTo>
                <a:cubicBezTo>
                  <a:pt x="115" y="47"/>
                  <a:pt x="116" y="44"/>
                  <a:pt x="116" y="40"/>
                </a:cubicBezTo>
                <a:cubicBezTo>
                  <a:pt x="116" y="36"/>
                  <a:pt x="115" y="33"/>
                  <a:pt x="114" y="30"/>
                </a:cubicBezTo>
                <a:cubicBezTo>
                  <a:pt x="157" y="8"/>
                  <a:pt x="157" y="8"/>
                  <a:pt x="157" y="8"/>
                </a:cubicBezTo>
                <a:cubicBezTo>
                  <a:pt x="163" y="9"/>
                  <a:pt x="168" y="23"/>
                  <a:pt x="168" y="40"/>
                </a:cubicBezTo>
                <a:cubicBezTo>
                  <a:pt x="168" y="57"/>
                  <a:pt x="163" y="71"/>
                  <a:pt x="157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459"/>
          <p:cNvSpPr>
            <a:spLocks noEditPoints="1"/>
          </p:cNvSpPr>
          <p:nvPr/>
        </p:nvSpPr>
        <p:spPr bwMode="auto">
          <a:xfrm>
            <a:off x="4826763" y="2396040"/>
            <a:ext cx="121702" cy="334275"/>
          </a:xfrm>
          <a:custGeom>
            <a:avLst/>
            <a:gdLst>
              <a:gd name="T0" fmla="*/ 64 w 64"/>
              <a:gd name="T1" fmla="*/ 139 h 176"/>
              <a:gd name="T2" fmla="*/ 64 w 64"/>
              <a:gd name="T3" fmla="*/ 139 h 176"/>
              <a:gd name="T4" fmla="*/ 52 w 64"/>
              <a:gd name="T5" fmla="*/ 80 h 176"/>
              <a:gd name="T6" fmla="*/ 56 w 64"/>
              <a:gd name="T7" fmla="*/ 80 h 176"/>
              <a:gd name="T8" fmla="*/ 60 w 64"/>
              <a:gd name="T9" fmla="*/ 76 h 176"/>
              <a:gd name="T10" fmla="*/ 56 w 64"/>
              <a:gd name="T11" fmla="*/ 72 h 176"/>
              <a:gd name="T12" fmla="*/ 50 w 64"/>
              <a:gd name="T13" fmla="*/ 72 h 176"/>
              <a:gd name="T14" fmla="*/ 44 w 64"/>
              <a:gd name="T15" fmla="*/ 39 h 176"/>
              <a:gd name="T16" fmla="*/ 44 w 64"/>
              <a:gd name="T17" fmla="*/ 39 h 176"/>
              <a:gd name="T18" fmla="*/ 44 w 64"/>
              <a:gd name="T19" fmla="*/ 39 h 176"/>
              <a:gd name="T20" fmla="*/ 62 w 64"/>
              <a:gd name="T21" fmla="*/ 23 h 176"/>
              <a:gd name="T22" fmla="*/ 62 w 64"/>
              <a:gd name="T23" fmla="*/ 23 h 176"/>
              <a:gd name="T24" fmla="*/ 64 w 64"/>
              <a:gd name="T25" fmla="*/ 20 h 176"/>
              <a:gd name="T26" fmla="*/ 32 w 64"/>
              <a:gd name="T27" fmla="*/ 0 h 176"/>
              <a:gd name="T28" fmla="*/ 0 w 64"/>
              <a:gd name="T29" fmla="*/ 20 h 176"/>
              <a:gd name="T30" fmla="*/ 2 w 64"/>
              <a:gd name="T31" fmla="*/ 23 h 176"/>
              <a:gd name="T32" fmla="*/ 2 w 64"/>
              <a:gd name="T33" fmla="*/ 23 h 176"/>
              <a:gd name="T34" fmla="*/ 20 w 64"/>
              <a:gd name="T35" fmla="*/ 39 h 176"/>
              <a:gd name="T36" fmla="*/ 20 w 64"/>
              <a:gd name="T37" fmla="*/ 39 h 176"/>
              <a:gd name="T38" fmla="*/ 20 w 64"/>
              <a:gd name="T39" fmla="*/ 39 h 176"/>
              <a:gd name="T40" fmla="*/ 0 w 64"/>
              <a:gd name="T41" fmla="*/ 139 h 176"/>
              <a:gd name="T42" fmla="*/ 0 w 64"/>
              <a:gd name="T43" fmla="*/ 139 h 176"/>
              <a:gd name="T44" fmla="*/ 0 w 64"/>
              <a:gd name="T45" fmla="*/ 140 h 176"/>
              <a:gd name="T46" fmla="*/ 1 w 64"/>
              <a:gd name="T47" fmla="*/ 143 h 176"/>
              <a:gd name="T48" fmla="*/ 1 w 64"/>
              <a:gd name="T49" fmla="*/ 143 h 176"/>
              <a:gd name="T50" fmla="*/ 29 w 64"/>
              <a:gd name="T51" fmla="*/ 175 h 176"/>
              <a:gd name="T52" fmla="*/ 29 w 64"/>
              <a:gd name="T53" fmla="*/ 175 h 176"/>
              <a:gd name="T54" fmla="*/ 32 w 64"/>
              <a:gd name="T55" fmla="*/ 176 h 176"/>
              <a:gd name="T56" fmla="*/ 35 w 64"/>
              <a:gd name="T57" fmla="*/ 175 h 176"/>
              <a:gd name="T58" fmla="*/ 35 w 64"/>
              <a:gd name="T59" fmla="*/ 175 h 176"/>
              <a:gd name="T60" fmla="*/ 63 w 64"/>
              <a:gd name="T61" fmla="*/ 143 h 176"/>
              <a:gd name="T62" fmla="*/ 63 w 64"/>
              <a:gd name="T63" fmla="*/ 143 h 176"/>
              <a:gd name="T64" fmla="*/ 64 w 64"/>
              <a:gd name="T65" fmla="*/ 140 h 176"/>
              <a:gd name="T66" fmla="*/ 64 w 64"/>
              <a:gd name="T67" fmla="*/ 139 h 176"/>
              <a:gd name="T68" fmla="*/ 8 w 64"/>
              <a:gd name="T69" fmla="*/ 18 h 176"/>
              <a:gd name="T70" fmla="*/ 32 w 64"/>
              <a:gd name="T71" fmla="*/ 8 h 176"/>
              <a:gd name="T72" fmla="*/ 56 w 64"/>
              <a:gd name="T73" fmla="*/ 18 h 176"/>
              <a:gd name="T74" fmla="*/ 32 w 64"/>
              <a:gd name="T75" fmla="*/ 39 h 176"/>
              <a:gd name="T76" fmla="*/ 8 w 64"/>
              <a:gd name="T77" fmla="*/ 18 h 176"/>
              <a:gd name="T78" fmla="*/ 32 w 64"/>
              <a:gd name="T79" fmla="*/ 166 h 176"/>
              <a:gd name="T80" fmla="*/ 8 w 64"/>
              <a:gd name="T81" fmla="*/ 139 h 176"/>
              <a:gd name="T82" fmla="*/ 27 w 64"/>
              <a:gd name="T83" fmla="*/ 45 h 176"/>
              <a:gd name="T84" fmla="*/ 29 w 64"/>
              <a:gd name="T85" fmla="*/ 47 h 176"/>
              <a:gd name="T86" fmla="*/ 30 w 64"/>
              <a:gd name="T87" fmla="*/ 47 h 176"/>
              <a:gd name="T88" fmla="*/ 30 w 64"/>
              <a:gd name="T89" fmla="*/ 47 h 176"/>
              <a:gd name="T90" fmla="*/ 30 w 64"/>
              <a:gd name="T91" fmla="*/ 47 h 176"/>
              <a:gd name="T92" fmla="*/ 32 w 64"/>
              <a:gd name="T93" fmla="*/ 48 h 176"/>
              <a:gd name="T94" fmla="*/ 34 w 64"/>
              <a:gd name="T95" fmla="*/ 47 h 176"/>
              <a:gd name="T96" fmla="*/ 34 w 64"/>
              <a:gd name="T97" fmla="*/ 47 h 176"/>
              <a:gd name="T98" fmla="*/ 34 w 64"/>
              <a:gd name="T99" fmla="*/ 47 h 176"/>
              <a:gd name="T100" fmla="*/ 35 w 64"/>
              <a:gd name="T101" fmla="*/ 47 h 176"/>
              <a:gd name="T102" fmla="*/ 37 w 64"/>
              <a:gd name="T103" fmla="*/ 45 h 176"/>
              <a:gd name="T104" fmla="*/ 42 w 64"/>
              <a:gd name="T105" fmla="*/ 72 h 176"/>
              <a:gd name="T106" fmla="*/ 32 w 64"/>
              <a:gd name="T107" fmla="*/ 72 h 176"/>
              <a:gd name="T108" fmla="*/ 28 w 64"/>
              <a:gd name="T109" fmla="*/ 76 h 176"/>
              <a:gd name="T110" fmla="*/ 32 w 64"/>
              <a:gd name="T111" fmla="*/ 80 h 176"/>
              <a:gd name="T112" fmla="*/ 44 w 64"/>
              <a:gd name="T113" fmla="*/ 80 h 176"/>
              <a:gd name="T114" fmla="*/ 56 w 64"/>
              <a:gd name="T115" fmla="*/ 139 h 176"/>
              <a:gd name="T116" fmla="*/ 32 w 64"/>
              <a:gd name="T117" fmla="*/ 1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" h="176">
                <a:moveTo>
                  <a:pt x="64" y="139"/>
                </a:moveTo>
                <a:cubicBezTo>
                  <a:pt x="64" y="139"/>
                  <a:pt x="64" y="139"/>
                  <a:pt x="64" y="139"/>
                </a:cubicBezTo>
                <a:cubicBezTo>
                  <a:pt x="52" y="80"/>
                  <a:pt x="52" y="80"/>
                  <a:pt x="52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8" y="80"/>
                  <a:pt x="60" y="78"/>
                  <a:pt x="60" y="76"/>
                </a:cubicBezTo>
                <a:cubicBezTo>
                  <a:pt x="60" y="74"/>
                  <a:pt x="58" y="72"/>
                  <a:pt x="56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44" y="39"/>
                  <a:pt x="44" y="39"/>
                  <a:pt x="44" y="39"/>
                </a:cubicBezTo>
                <a:cubicBezTo>
                  <a:pt x="44" y="39"/>
                  <a:pt x="44" y="39"/>
                  <a:pt x="44" y="39"/>
                </a:cubicBezTo>
                <a:cubicBezTo>
                  <a:pt x="44" y="39"/>
                  <a:pt x="44" y="39"/>
                  <a:pt x="44" y="39"/>
                </a:cubicBezTo>
                <a:cubicBezTo>
                  <a:pt x="62" y="23"/>
                  <a:pt x="62" y="23"/>
                  <a:pt x="62" y="23"/>
                </a:cubicBezTo>
                <a:cubicBezTo>
                  <a:pt x="62" y="23"/>
                  <a:pt x="62" y="23"/>
                  <a:pt x="62" y="23"/>
                </a:cubicBezTo>
                <a:cubicBezTo>
                  <a:pt x="63" y="23"/>
                  <a:pt x="64" y="21"/>
                  <a:pt x="64" y="20"/>
                </a:cubicBezTo>
                <a:cubicBezTo>
                  <a:pt x="64" y="9"/>
                  <a:pt x="50" y="0"/>
                  <a:pt x="32" y="0"/>
                </a:cubicBezTo>
                <a:cubicBezTo>
                  <a:pt x="14" y="0"/>
                  <a:pt x="0" y="9"/>
                  <a:pt x="0" y="20"/>
                </a:cubicBezTo>
                <a:cubicBezTo>
                  <a:pt x="0" y="21"/>
                  <a:pt x="1" y="23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1"/>
                  <a:pt x="0" y="142"/>
                  <a:pt x="1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29" y="175"/>
                  <a:pt x="29" y="175"/>
                  <a:pt x="29" y="175"/>
                </a:cubicBezTo>
                <a:cubicBezTo>
                  <a:pt x="29" y="175"/>
                  <a:pt x="29" y="175"/>
                  <a:pt x="29" y="175"/>
                </a:cubicBezTo>
                <a:cubicBezTo>
                  <a:pt x="30" y="175"/>
                  <a:pt x="31" y="176"/>
                  <a:pt x="32" y="176"/>
                </a:cubicBezTo>
                <a:cubicBezTo>
                  <a:pt x="33" y="176"/>
                  <a:pt x="34" y="175"/>
                  <a:pt x="35" y="175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2"/>
                  <a:pt x="64" y="141"/>
                  <a:pt x="64" y="140"/>
                </a:cubicBezTo>
                <a:cubicBezTo>
                  <a:pt x="64" y="140"/>
                  <a:pt x="64" y="140"/>
                  <a:pt x="64" y="139"/>
                </a:cubicBezTo>
                <a:moveTo>
                  <a:pt x="8" y="18"/>
                </a:moveTo>
                <a:cubicBezTo>
                  <a:pt x="10" y="13"/>
                  <a:pt x="20" y="8"/>
                  <a:pt x="32" y="8"/>
                </a:cubicBezTo>
                <a:cubicBezTo>
                  <a:pt x="44" y="8"/>
                  <a:pt x="54" y="13"/>
                  <a:pt x="56" y="18"/>
                </a:cubicBezTo>
                <a:cubicBezTo>
                  <a:pt x="32" y="39"/>
                  <a:pt x="32" y="39"/>
                  <a:pt x="32" y="39"/>
                </a:cubicBezTo>
                <a:lnTo>
                  <a:pt x="8" y="18"/>
                </a:lnTo>
                <a:close/>
                <a:moveTo>
                  <a:pt x="32" y="166"/>
                </a:moveTo>
                <a:cubicBezTo>
                  <a:pt x="8" y="139"/>
                  <a:pt x="8" y="139"/>
                  <a:pt x="8" y="139"/>
                </a:cubicBezTo>
                <a:cubicBezTo>
                  <a:pt x="27" y="45"/>
                  <a:pt x="27" y="45"/>
                  <a:pt x="27" y="45"/>
                </a:cubicBezTo>
                <a:cubicBezTo>
                  <a:pt x="29" y="47"/>
                  <a:pt x="29" y="47"/>
                  <a:pt x="29" y="47"/>
                </a:cubicBezTo>
                <a:cubicBezTo>
                  <a:pt x="29" y="47"/>
                  <a:pt x="29" y="47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1" y="48"/>
                  <a:pt x="31" y="48"/>
                  <a:pt x="32" y="48"/>
                </a:cubicBezTo>
                <a:cubicBezTo>
                  <a:pt x="33" y="48"/>
                  <a:pt x="33" y="48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7" y="45"/>
                  <a:pt x="37" y="45"/>
                  <a:pt x="37" y="45"/>
                </a:cubicBezTo>
                <a:cubicBezTo>
                  <a:pt x="42" y="72"/>
                  <a:pt x="42" y="72"/>
                  <a:pt x="42" y="72"/>
                </a:cubicBezTo>
                <a:cubicBezTo>
                  <a:pt x="32" y="72"/>
                  <a:pt x="32" y="72"/>
                  <a:pt x="32" y="72"/>
                </a:cubicBezTo>
                <a:cubicBezTo>
                  <a:pt x="30" y="72"/>
                  <a:pt x="28" y="74"/>
                  <a:pt x="28" y="76"/>
                </a:cubicBezTo>
                <a:cubicBezTo>
                  <a:pt x="28" y="78"/>
                  <a:pt x="30" y="80"/>
                  <a:pt x="32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56" y="139"/>
                  <a:pt x="56" y="139"/>
                  <a:pt x="56" y="139"/>
                </a:cubicBezTo>
                <a:lnTo>
                  <a:pt x="32" y="1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460"/>
          <p:cNvSpPr>
            <a:spLocks noEditPoints="1"/>
          </p:cNvSpPr>
          <p:nvPr/>
        </p:nvSpPr>
        <p:spPr bwMode="auto">
          <a:xfrm>
            <a:off x="5359005" y="2441475"/>
            <a:ext cx="335898" cy="243404"/>
          </a:xfrm>
          <a:custGeom>
            <a:avLst/>
            <a:gdLst>
              <a:gd name="T0" fmla="*/ 108 w 176"/>
              <a:gd name="T1" fmla="*/ 48 h 128"/>
              <a:gd name="T2" fmla="*/ 108 w 176"/>
              <a:gd name="T3" fmla="*/ 56 h 128"/>
              <a:gd name="T4" fmla="*/ 136 w 176"/>
              <a:gd name="T5" fmla="*/ 52 h 128"/>
              <a:gd name="T6" fmla="*/ 172 w 176"/>
              <a:gd name="T7" fmla="*/ 48 h 128"/>
              <a:gd name="T8" fmla="*/ 176 w 176"/>
              <a:gd name="T9" fmla="*/ 8 h 128"/>
              <a:gd name="T10" fmla="*/ 8 w 176"/>
              <a:gd name="T11" fmla="*/ 0 h 128"/>
              <a:gd name="T12" fmla="*/ 0 w 176"/>
              <a:gd name="T13" fmla="*/ 44 h 128"/>
              <a:gd name="T14" fmla="*/ 16 w 176"/>
              <a:gd name="T15" fmla="*/ 64 h 128"/>
              <a:gd name="T16" fmla="*/ 0 w 176"/>
              <a:gd name="T17" fmla="*/ 84 h 128"/>
              <a:gd name="T18" fmla="*/ 8 w 176"/>
              <a:gd name="T19" fmla="*/ 128 h 128"/>
              <a:gd name="T20" fmla="*/ 176 w 176"/>
              <a:gd name="T21" fmla="*/ 120 h 128"/>
              <a:gd name="T22" fmla="*/ 172 w 176"/>
              <a:gd name="T23" fmla="*/ 80 h 128"/>
              <a:gd name="T24" fmla="*/ 172 w 176"/>
              <a:gd name="T25" fmla="*/ 48 h 128"/>
              <a:gd name="T26" fmla="*/ 168 w 176"/>
              <a:gd name="T27" fmla="*/ 8 h 128"/>
              <a:gd name="T28" fmla="*/ 152 w 176"/>
              <a:gd name="T29" fmla="*/ 16 h 128"/>
              <a:gd name="T30" fmla="*/ 8 w 176"/>
              <a:gd name="T31" fmla="*/ 8 h 128"/>
              <a:gd name="T32" fmla="*/ 144 w 176"/>
              <a:gd name="T33" fmla="*/ 16 h 128"/>
              <a:gd name="T34" fmla="*/ 8 w 176"/>
              <a:gd name="T35" fmla="*/ 8 h 128"/>
              <a:gd name="T36" fmla="*/ 8 w 176"/>
              <a:gd name="T37" fmla="*/ 120 h 128"/>
              <a:gd name="T38" fmla="*/ 144 w 176"/>
              <a:gd name="T39" fmla="*/ 112 h 128"/>
              <a:gd name="T40" fmla="*/ 168 w 176"/>
              <a:gd name="T41" fmla="*/ 120 h 128"/>
              <a:gd name="T42" fmla="*/ 152 w 176"/>
              <a:gd name="T43" fmla="*/ 112 h 128"/>
              <a:gd name="T44" fmla="*/ 168 w 176"/>
              <a:gd name="T45" fmla="*/ 120 h 128"/>
              <a:gd name="T46" fmla="*/ 168 w 176"/>
              <a:gd name="T47" fmla="*/ 104 h 128"/>
              <a:gd name="T48" fmla="*/ 8 w 176"/>
              <a:gd name="T49" fmla="*/ 88 h 128"/>
              <a:gd name="T50" fmla="*/ 8 w 176"/>
              <a:gd name="T51" fmla="*/ 40 h 128"/>
              <a:gd name="T52" fmla="*/ 168 w 176"/>
              <a:gd name="T53" fmla="*/ 24 h 128"/>
              <a:gd name="T54" fmla="*/ 152 w 176"/>
              <a:gd name="T55" fmla="*/ 64 h 128"/>
              <a:gd name="T56" fmla="*/ 132 w 176"/>
              <a:gd name="T57" fmla="*/ 72 h 128"/>
              <a:gd name="T58" fmla="*/ 104 w 176"/>
              <a:gd name="T59" fmla="*/ 76 h 128"/>
              <a:gd name="T60" fmla="*/ 132 w 176"/>
              <a:gd name="T61" fmla="*/ 80 h 128"/>
              <a:gd name="T62" fmla="*/ 132 w 176"/>
              <a:gd name="T63" fmla="*/ 72 h 128"/>
              <a:gd name="T64" fmla="*/ 124 w 176"/>
              <a:gd name="T65" fmla="*/ 68 h 128"/>
              <a:gd name="T66" fmla="*/ 124 w 176"/>
              <a:gd name="T67" fmla="*/ 60 h 128"/>
              <a:gd name="T68" fmla="*/ 104 w 176"/>
              <a:gd name="T69" fmla="*/ 64 h 128"/>
              <a:gd name="T70" fmla="*/ 84 w 176"/>
              <a:gd name="T71" fmla="*/ 56 h 128"/>
              <a:gd name="T72" fmla="*/ 68 w 176"/>
              <a:gd name="T73" fmla="*/ 42 h 128"/>
              <a:gd name="T74" fmla="*/ 64 w 176"/>
              <a:gd name="T75" fmla="*/ 40 h 128"/>
              <a:gd name="T76" fmla="*/ 60 w 176"/>
              <a:gd name="T77" fmla="*/ 42 h 128"/>
              <a:gd name="T78" fmla="*/ 44 w 176"/>
              <a:gd name="T79" fmla="*/ 56 h 128"/>
              <a:gd name="T80" fmla="*/ 42 w 176"/>
              <a:gd name="T81" fmla="*/ 63 h 128"/>
              <a:gd name="T82" fmla="*/ 48 w 176"/>
              <a:gd name="T83" fmla="*/ 83 h 128"/>
              <a:gd name="T84" fmla="*/ 52 w 176"/>
              <a:gd name="T85" fmla="*/ 88 h 128"/>
              <a:gd name="T86" fmla="*/ 64 w 176"/>
              <a:gd name="T87" fmla="*/ 81 h 128"/>
              <a:gd name="T88" fmla="*/ 76 w 176"/>
              <a:gd name="T89" fmla="*/ 88 h 128"/>
              <a:gd name="T90" fmla="*/ 80 w 176"/>
              <a:gd name="T91" fmla="*/ 83 h 128"/>
              <a:gd name="T92" fmla="*/ 86 w 176"/>
              <a:gd name="T93" fmla="*/ 63 h 128"/>
              <a:gd name="T94" fmla="*/ 84 w 176"/>
              <a:gd name="T95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28">
                <a:moveTo>
                  <a:pt x="132" y="48"/>
                </a:moveTo>
                <a:cubicBezTo>
                  <a:pt x="108" y="48"/>
                  <a:pt x="108" y="48"/>
                  <a:pt x="108" y="48"/>
                </a:cubicBezTo>
                <a:cubicBezTo>
                  <a:pt x="106" y="48"/>
                  <a:pt x="104" y="50"/>
                  <a:pt x="104" y="52"/>
                </a:cubicBezTo>
                <a:cubicBezTo>
                  <a:pt x="104" y="54"/>
                  <a:pt x="106" y="56"/>
                  <a:pt x="108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4" y="56"/>
                  <a:pt x="136" y="54"/>
                  <a:pt x="136" y="52"/>
                </a:cubicBezTo>
                <a:cubicBezTo>
                  <a:pt x="136" y="50"/>
                  <a:pt x="134" y="48"/>
                  <a:pt x="132" y="48"/>
                </a:cubicBezTo>
                <a:moveTo>
                  <a:pt x="172" y="48"/>
                </a:moveTo>
                <a:cubicBezTo>
                  <a:pt x="174" y="48"/>
                  <a:pt x="176" y="46"/>
                  <a:pt x="176" y="4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11" y="48"/>
                  <a:pt x="16" y="55"/>
                  <a:pt x="16" y="64"/>
                </a:cubicBezTo>
                <a:cubicBezTo>
                  <a:pt x="16" y="73"/>
                  <a:pt x="11" y="80"/>
                  <a:pt x="4" y="80"/>
                </a:cubicBezTo>
                <a:cubicBezTo>
                  <a:pt x="2" y="80"/>
                  <a:pt x="0" y="82"/>
                  <a:pt x="0" y="84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2" y="128"/>
                  <a:pt x="176" y="124"/>
                  <a:pt x="176" y="120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76" y="82"/>
                  <a:pt x="174" y="80"/>
                  <a:pt x="172" y="80"/>
                </a:cubicBezTo>
                <a:cubicBezTo>
                  <a:pt x="165" y="80"/>
                  <a:pt x="160" y="73"/>
                  <a:pt x="160" y="64"/>
                </a:cubicBezTo>
                <a:cubicBezTo>
                  <a:pt x="160" y="55"/>
                  <a:pt x="165" y="48"/>
                  <a:pt x="172" y="48"/>
                </a:cubicBezTo>
                <a:moveTo>
                  <a:pt x="152" y="8"/>
                </a:moveTo>
                <a:cubicBezTo>
                  <a:pt x="168" y="8"/>
                  <a:pt x="168" y="8"/>
                  <a:pt x="168" y="8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52" y="16"/>
                  <a:pt x="152" y="16"/>
                  <a:pt x="152" y="16"/>
                </a:cubicBezTo>
                <a:lnTo>
                  <a:pt x="152" y="8"/>
                </a:lnTo>
                <a:close/>
                <a:moveTo>
                  <a:pt x="8" y="8"/>
                </a:moveTo>
                <a:cubicBezTo>
                  <a:pt x="144" y="8"/>
                  <a:pt x="144" y="8"/>
                  <a:pt x="144" y="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8" y="16"/>
                  <a:pt x="8" y="16"/>
                  <a:pt x="8" y="16"/>
                </a:cubicBezTo>
                <a:lnTo>
                  <a:pt x="8" y="8"/>
                </a:lnTo>
                <a:close/>
                <a:moveTo>
                  <a:pt x="144" y="120"/>
                </a:moveTo>
                <a:cubicBezTo>
                  <a:pt x="8" y="120"/>
                  <a:pt x="8" y="120"/>
                  <a:pt x="8" y="120"/>
                </a:cubicBezTo>
                <a:cubicBezTo>
                  <a:pt x="8" y="112"/>
                  <a:pt x="8" y="112"/>
                  <a:pt x="8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20"/>
                </a:lnTo>
                <a:close/>
                <a:moveTo>
                  <a:pt x="168" y="120"/>
                </a:moveTo>
                <a:cubicBezTo>
                  <a:pt x="152" y="120"/>
                  <a:pt x="152" y="120"/>
                  <a:pt x="152" y="120"/>
                </a:cubicBezTo>
                <a:cubicBezTo>
                  <a:pt x="152" y="112"/>
                  <a:pt x="152" y="112"/>
                  <a:pt x="152" y="112"/>
                </a:cubicBezTo>
                <a:cubicBezTo>
                  <a:pt x="168" y="112"/>
                  <a:pt x="168" y="112"/>
                  <a:pt x="168" y="112"/>
                </a:cubicBezTo>
                <a:lnTo>
                  <a:pt x="168" y="120"/>
                </a:lnTo>
                <a:close/>
                <a:moveTo>
                  <a:pt x="168" y="88"/>
                </a:moveTo>
                <a:cubicBezTo>
                  <a:pt x="168" y="104"/>
                  <a:pt x="168" y="104"/>
                  <a:pt x="168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88"/>
                  <a:pt x="8" y="88"/>
                  <a:pt x="8" y="88"/>
                </a:cubicBezTo>
                <a:cubicBezTo>
                  <a:pt x="17" y="85"/>
                  <a:pt x="24" y="76"/>
                  <a:pt x="24" y="64"/>
                </a:cubicBezTo>
                <a:cubicBezTo>
                  <a:pt x="24" y="52"/>
                  <a:pt x="17" y="43"/>
                  <a:pt x="8" y="40"/>
                </a:cubicBezTo>
                <a:cubicBezTo>
                  <a:pt x="8" y="24"/>
                  <a:pt x="8" y="24"/>
                  <a:pt x="8" y="24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9" y="43"/>
                  <a:pt x="152" y="52"/>
                  <a:pt x="152" y="64"/>
                </a:cubicBezTo>
                <a:cubicBezTo>
                  <a:pt x="152" y="76"/>
                  <a:pt x="159" y="85"/>
                  <a:pt x="168" y="88"/>
                </a:cubicBezTo>
                <a:moveTo>
                  <a:pt x="132" y="72"/>
                </a:moveTo>
                <a:cubicBezTo>
                  <a:pt x="108" y="72"/>
                  <a:pt x="108" y="72"/>
                  <a:pt x="108" y="72"/>
                </a:cubicBezTo>
                <a:cubicBezTo>
                  <a:pt x="106" y="72"/>
                  <a:pt x="104" y="74"/>
                  <a:pt x="104" y="76"/>
                </a:cubicBezTo>
                <a:cubicBezTo>
                  <a:pt x="104" y="78"/>
                  <a:pt x="106" y="80"/>
                  <a:pt x="108" y="80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4" y="80"/>
                  <a:pt x="136" y="78"/>
                  <a:pt x="136" y="76"/>
                </a:cubicBezTo>
                <a:cubicBezTo>
                  <a:pt x="136" y="74"/>
                  <a:pt x="134" y="72"/>
                  <a:pt x="132" y="72"/>
                </a:cubicBezTo>
                <a:moveTo>
                  <a:pt x="108" y="68"/>
                </a:moveTo>
                <a:cubicBezTo>
                  <a:pt x="124" y="68"/>
                  <a:pt x="124" y="68"/>
                  <a:pt x="124" y="68"/>
                </a:cubicBezTo>
                <a:cubicBezTo>
                  <a:pt x="126" y="68"/>
                  <a:pt x="128" y="66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6" y="60"/>
                  <a:pt x="104" y="62"/>
                  <a:pt x="104" y="64"/>
                </a:cubicBezTo>
                <a:cubicBezTo>
                  <a:pt x="104" y="66"/>
                  <a:pt x="106" y="68"/>
                  <a:pt x="108" y="68"/>
                </a:cubicBezTo>
                <a:moveTo>
                  <a:pt x="84" y="56"/>
                </a:moveTo>
                <a:cubicBezTo>
                  <a:pt x="74" y="56"/>
                  <a:pt x="74" y="56"/>
                  <a:pt x="74" y="56"/>
                </a:cubicBezTo>
                <a:cubicBezTo>
                  <a:pt x="68" y="42"/>
                  <a:pt x="68" y="42"/>
                  <a:pt x="68" y="42"/>
                </a:cubicBezTo>
                <a:cubicBezTo>
                  <a:pt x="68" y="42"/>
                  <a:pt x="68" y="42"/>
                  <a:pt x="68" y="42"/>
                </a:cubicBezTo>
                <a:cubicBezTo>
                  <a:pt x="67" y="41"/>
                  <a:pt x="66" y="40"/>
                  <a:pt x="64" y="40"/>
                </a:cubicBezTo>
                <a:cubicBezTo>
                  <a:pt x="62" y="40"/>
                  <a:pt x="61" y="41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54" y="56"/>
                  <a:pt x="54" y="56"/>
                  <a:pt x="5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2" y="56"/>
                  <a:pt x="40" y="58"/>
                  <a:pt x="40" y="60"/>
                </a:cubicBezTo>
                <a:cubicBezTo>
                  <a:pt x="40" y="63"/>
                  <a:pt x="42" y="63"/>
                  <a:pt x="42" y="63"/>
                </a:cubicBezTo>
                <a:cubicBezTo>
                  <a:pt x="52" y="70"/>
                  <a:pt x="52" y="70"/>
                  <a:pt x="52" y="70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83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cubicBezTo>
                  <a:pt x="53" y="88"/>
                  <a:pt x="54" y="88"/>
                  <a:pt x="54" y="87"/>
                </a:cubicBezTo>
                <a:cubicBezTo>
                  <a:pt x="64" y="81"/>
                  <a:pt x="64" y="81"/>
                  <a:pt x="64" y="81"/>
                </a:cubicBezTo>
                <a:cubicBezTo>
                  <a:pt x="74" y="87"/>
                  <a:pt x="74" y="87"/>
                  <a:pt x="74" y="87"/>
                </a:cubicBezTo>
                <a:cubicBezTo>
                  <a:pt x="74" y="87"/>
                  <a:pt x="74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84"/>
                  <a:pt x="80" y="83"/>
                  <a:pt x="80" y="83"/>
                </a:cubicBezTo>
                <a:cubicBezTo>
                  <a:pt x="76" y="70"/>
                  <a:pt x="76" y="70"/>
                  <a:pt x="76" y="70"/>
                </a:cubicBezTo>
                <a:cubicBezTo>
                  <a:pt x="86" y="63"/>
                  <a:pt x="86" y="63"/>
                  <a:pt x="86" y="63"/>
                </a:cubicBezTo>
                <a:cubicBezTo>
                  <a:pt x="86" y="63"/>
                  <a:pt x="88" y="63"/>
                  <a:pt x="88" y="60"/>
                </a:cubicBezTo>
                <a:cubicBezTo>
                  <a:pt x="88" y="58"/>
                  <a:pt x="86" y="56"/>
                  <a:pt x="84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461"/>
          <p:cNvSpPr>
            <a:spLocks noEditPoints="1"/>
          </p:cNvSpPr>
          <p:nvPr/>
        </p:nvSpPr>
        <p:spPr bwMode="auto">
          <a:xfrm>
            <a:off x="5998347" y="2426871"/>
            <a:ext cx="334275" cy="274235"/>
          </a:xfrm>
          <a:custGeom>
            <a:avLst/>
            <a:gdLst>
              <a:gd name="T0" fmla="*/ 8 w 176"/>
              <a:gd name="T1" fmla="*/ 32 h 144"/>
              <a:gd name="T2" fmla="*/ 0 w 176"/>
              <a:gd name="T3" fmla="*/ 76 h 144"/>
              <a:gd name="T4" fmla="*/ 8 w 176"/>
              <a:gd name="T5" fmla="*/ 88 h 144"/>
              <a:gd name="T6" fmla="*/ 0 w 176"/>
              <a:gd name="T7" fmla="*/ 100 h 144"/>
              <a:gd name="T8" fmla="*/ 8 w 176"/>
              <a:gd name="T9" fmla="*/ 144 h 144"/>
              <a:gd name="T10" fmla="*/ 152 w 176"/>
              <a:gd name="T11" fmla="*/ 136 h 144"/>
              <a:gd name="T12" fmla="*/ 148 w 176"/>
              <a:gd name="T13" fmla="*/ 96 h 144"/>
              <a:gd name="T14" fmla="*/ 148 w 176"/>
              <a:gd name="T15" fmla="*/ 80 h 144"/>
              <a:gd name="T16" fmla="*/ 152 w 176"/>
              <a:gd name="T17" fmla="*/ 40 h 144"/>
              <a:gd name="T18" fmla="*/ 8 w 176"/>
              <a:gd name="T19" fmla="*/ 40 h 144"/>
              <a:gd name="T20" fmla="*/ 128 w 176"/>
              <a:gd name="T21" fmla="*/ 48 h 144"/>
              <a:gd name="T22" fmla="*/ 8 w 176"/>
              <a:gd name="T23" fmla="*/ 40 h 144"/>
              <a:gd name="T24" fmla="*/ 8 w 176"/>
              <a:gd name="T25" fmla="*/ 136 h 144"/>
              <a:gd name="T26" fmla="*/ 128 w 176"/>
              <a:gd name="T27" fmla="*/ 128 h 144"/>
              <a:gd name="T28" fmla="*/ 144 w 176"/>
              <a:gd name="T29" fmla="*/ 136 h 144"/>
              <a:gd name="T30" fmla="*/ 136 w 176"/>
              <a:gd name="T31" fmla="*/ 128 h 144"/>
              <a:gd name="T32" fmla="*/ 144 w 176"/>
              <a:gd name="T33" fmla="*/ 136 h 144"/>
              <a:gd name="T34" fmla="*/ 136 w 176"/>
              <a:gd name="T35" fmla="*/ 88 h 144"/>
              <a:gd name="T36" fmla="*/ 144 w 176"/>
              <a:gd name="T37" fmla="*/ 120 h 144"/>
              <a:gd name="T38" fmla="*/ 8 w 176"/>
              <a:gd name="T39" fmla="*/ 103 h 144"/>
              <a:gd name="T40" fmla="*/ 8 w 176"/>
              <a:gd name="T41" fmla="*/ 73 h 144"/>
              <a:gd name="T42" fmla="*/ 144 w 176"/>
              <a:gd name="T43" fmla="*/ 56 h 144"/>
              <a:gd name="T44" fmla="*/ 144 w 176"/>
              <a:gd name="T45" fmla="*/ 48 h 144"/>
              <a:gd name="T46" fmla="*/ 136 w 176"/>
              <a:gd name="T47" fmla="*/ 40 h 144"/>
              <a:gd name="T48" fmla="*/ 144 w 176"/>
              <a:gd name="T49" fmla="*/ 48 h 144"/>
              <a:gd name="T50" fmla="*/ 50 w 176"/>
              <a:gd name="T51" fmla="*/ 93 h 144"/>
              <a:gd name="T52" fmla="*/ 47 w 176"/>
              <a:gd name="T53" fmla="*/ 105 h 144"/>
              <a:gd name="T54" fmla="*/ 52 w 176"/>
              <a:gd name="T55" fmla="*/ 107 h 144"/>
              <a:gd name="T56" fmla="*/ 68 w 176"/>
              <a:gd name="T57" fmla="*/ 107 h 144"/>
              <a:gd name="T58" fmla="*/ 73 w 176"/>
              <a:gd name="T59" fmla="*/ 105 h 144"/>
              <a:gd name="T60" fmla="*/ 70 w 176"/>
              <a:gd name="T61" fmla="*/ 93 h 144"/>
              <a:gd name="T62" fmla="*/ 80 w 176"/>
              <a:gd name="T63" fmla="*/ 85 h 144"/>
              <a:gd name="T64" fmla="*/ 69 w 176"/>
              <a:gd name="T65" fmla="*/ 81 h 144"/>
              <a:gd name="T66" fmla="*/ 63 w 176"/>
              <a:gd name="T67" fmla="*/ 70 h 144"/>
              <a:gd name="T68" fmla="*/ 57 w 176"/>
              <a:gd name="T69" fmla="*/ 70 h 144"/>
              <a:gd name="T70" fmla="*/ 51 w 176"/>
              <a:gd name="T71" fmla="*/ 81 h 144"/>
              <a:gd name="T72" fmla="*/ 40 w 176"/>
              <a:gd name="T73" fmla="*/ 85 h 144"/>
              <a:gd name="T74" fmla="*/ 168 w 176"/>
              <a:gd name="T75" fmla="*/ 0 h 144"/>
              <a:gd name="T76" fmla="*/ 24 w 176"/>
              <a:gd name="T77" fmla="*/ 8 h 144"/>
              <a:gd name="T78" fmla="*/ 28 w 176"/>
              <a:gd name="T79" fmla="*/ 24 h 144"/>
              <a:gd name="T80" fmla="*/ 32 w 176"/>
              <a:gd name="T81" fmla="*/ 8 h 144"/>
              <a:gd name="T82" fmla="*/ 168 w 176"/>
              <a:gd name="T83" fmla="*/ 104 h 144"/>
              <a:gd name="T84" fmla="*/ 160 w 176"/>
              <a:gd name="T85" fmla="*/ 108 h 144"/>
              <a:gd name="T86" fmla="*/ 168 w 176"/>
              <a:gd name="T87" fmla="*/ 112 h 144"/>
              <a:gd name="T88" fmla="*/ 176 w 176"/>
              <a:gd name="T89" fmla="*/ 8 h 144"/>
              <a:gd name="T90" fmla="*/ 92 w 176"/>
              <a:gd name="T91" fmla="*/ 104 h 144"/>
              <a:gd name="T92" fmla="*/ 112 w 176"/>
              <a:gd name="T93" fmla="*/ 100 h 144"/>
              <a:gd name="T94" fmla="*/ 92 w 176"/>
              <a:gd name="T95" fmla="*/ 96 h 144"/>
              <a:gd name="T96" fmla="*/ 92 w 176"/>
              <a:gd name="T97" fmla="*/ 104 h 144"/>
              <a:gd name="T98" fmla="*/ 100 w 176"/>
              <a:gd name="T99" fmla="*/ 92 h 144"/>
              <a:gd name="T100" fmla="*/ 100 w 176"/>
              <a:gd name="T101" fmla="*/ 84 h 144"/>
              <a:gd name="T102" fmla="*/ 88 w 176"/>
              <a:gd name="T103" fmla="*/ 88 h 144"/>
              <a:gd name="T104" fmla="*/ 92 w 176"/>
              <a:gd name="T105" fmla="*/ 80 h 144"/>
              <a:gd name="T106" fmla="*/ 112 w 176"/>
              <a:gd name="T107" fmla="*/ 76 h 144"/>
              <a:gd name="T108" fmla="*/ 92 w 176"/>
              <a:gd name="T109" fmla="*/ 72 h 144"/>
              <a:gd name="T110" fmla="*/ 92 w 176"/>
              <a:gd name="T111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44">
                <a:moveTo>
                  <a:pt x="144" y="32"/>
                </a:move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8"/>
                  <a:pt x="2" y="80"/>
                  <a:pt x="4" y="80"/>
                </a:cubicBezTo>
                <a:cubicBezTo>
                  <a:pt x="6" y="80"/>
                  <a:pt x="8" y="84"/>
                  <a:pt x="8" y="88"/>
                </a:cubicBezTo>
                <a:cubicBezTo>
                  <a:pt x="8" y="92"/>
                  <a:pt x="6" y="96"/>
                  <a:pt x="4" y="96"/>
                </a:cubicBezTo>
                <a:cubicBezTo>
                  <a:pt x="2" y="96"/>
                  <a:pt x="0" y="98"/>
                  <a:pt x="0" y="100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48" y="144"/>
                  <a:pt x="152" y="140"/>
                  <a:pt x="152" y="136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cubicBezTo>
                  <a:pt x="146" y="96"/>
                  <a:pt x="144" y="92"/>
                  <a:pt x="144" y="88"/>
                </a:cubicBezTo>
                <a:cubicBezTo>
                  <a:pt x="144" y="84"/>
                  <a:pt x="146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36"/>
                  <a:pt x="148" y="32"/>
                  <a:pt x="144" y="32"/>
                </a:cubicBezTo>
                <a:moveTo>
                  <a:pt x="8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40"/>
                </a:lnTo>
                <a:close/>
                <a:moveTo>
                  <a:pt x="128" y="136"/>
                </a:moveTo>
                <a:cubicBezTo>
                  <a:pt x="8" y="136"/>
                  <a:pt x="8" y="136"/>
                  <a:pt x="8" y="136"/>
                </a:cubicBezTo>
                <a:cubicBezTo>
                  <a:pt x="8" y="128"/>
                  <a:pt x="8" y="128"/>
                  <a:pt x="8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136"/>
                </a:lnTo>
                <a:close/>
                <a:moveTo>
                  <a:pt x="144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4" y="128"/>
                  <a:pt x="144" y="128"/>
                  <a:pt x="144" y="128"/>
                </a:cubicBezTo>
                <a:lnTo>
                  <a:pt x="144" y="136"/>
                </a:lnTo>
                <a:close/>
                <a:moveTo>
                  <a:pt x="144" y="73"/>
                </a:moveTo>
                <a:cubicBezTo>
                  <a:pt x="139" y="75"/>
                  <a:pt x="136" y="81"/>
                  <a:pt x="136" y="88"/>
                </a:cubicBezTo>
                <a:cubicBezTo>
                  <a:pt x="136" y="95"/>
                  <a:pt x="139" y="101"/>
                  <a:pt x="144" y="103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3"/>
                  <a:pt x="8" y="103"/>
                  <a:pt x="8" y="103"/>
                </a:cubicBezTo>
                <a:cubicBezTo>
                  <a:pt x="13" y="101"/>
                  <a:pt x="16" y="95"/>
                  <a:pt x="16" y="88"/>
                </a:cubicBezTo>
                <a:cubicBezTo>
                  <a:pt x="16" y="81"/>
                  <a:pt x="13" y="75"/>
                  <a:pt x="8" y="73"/>
                </a:cubicBezTo>
                <a:cubicBezTo>
                  <a:pt x="8" y="56"/>
                  <a:pt x="8" y="56"/>
                  <a:pt x="8" y="56"/>
                </a:cubicBezTo>
                <a:cubicBezTo>
                  <a:pt x="144" y="56"/>
                  <a:pt x="144" y="56"/>
                  <a:pt x="144" y="56"/>
                </a:cubicBezTo>
                <a:lnTo>
                  <a:pt x="144" y="73"/>
                </a:lnTo>
                <a:close/>
                <a:moveTo>
                  <a:pt x="144" y="48"/>
                </a:moveTo>
                <a:cubicBezTo>
                  <a:pt x="136" y="48"/>
                  <a:pt x="136" y="48"/>
                  <a:pt x="136" y="48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44" y="40"/>
                  <a:pt x="144" y="40"/>
                  <a:pt x="144" y="40"/>
                </a:cubicBezTo>
                <a:lnTo>
                  <a:pt x="144" y="48"/>
                </a:lnTo>
                <a:close/>
                <a:moveTo>
                  <a:pt x="41" y="87"/>
                </a:moveTo>
                <a:cubicBezTo>
                  <a:pt x="50" y="93"/>
                  <a:pt x="50" y="93"/>
                  <a:pt x="50" y="9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4"/>
                  <a:pt x="47" y="104"/>
                  <a:pt x="47" y="105"/>
                </a:cubicBezTo>
                <a:cubicBezTo>
                  <a:pt x="47" y="107"/>
                  <a:pt x="48" y="108"/>
                  <a:pt x="50" y="108"/>
                </a:cubicBezTo>
                <a:cubicBezTo>
                  <a:pt x="51" y="108"/>
                  <a:pt x="51" y="108"/>
                  <a:pt x="52" y="107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68" y="107"/>
                  <a:pt x="68" y="107"/>
                  <a:pt x="68" y="107"/>
                </a:cubicBezTo>
                <a:cubicBezTo>
                  <a:pt x="68" y="107"/>
                  <a:pt x="69" y="108"/>
                  <a:pt x="70" y="108"/>
                </a:cubicBezTo>
                <a:cubicBezTo>
                  <a:pt x="72" y="108"/>
                  <a:pt x="73" y="107"/>
                  <a:pt x="73" y="105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0" y="93"/>
                  <a:pt x="70" y="93"/>
                  <a:pt x="70" y="93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7"/>
                  <a:pt x="80" y="87"/>
                  <a:pt x="80" y="85"/>
                </a:cubicBezTo>
                <a:cubicBezTo>
                  <a:pt x="80" y="83"/>
                  <a:pt x="79" y="81"/>
                  <a:pt x="77" y="81"/>
                </a:cubicBezTo>
                <a:cubicBezTo>
                  <a:pt x="69" y="81"/>
                  <a:pt x="69" y="81"/>
                  <a:pt x="69" y="81"/>
                </a:cubicBezTo>
                <a:cubicBezTo>
                  <a:pt x="63" y="70"/>
                  <a:pt x="63" y="70"/>
                  <a:pt x="63" y="70"/>
                </a:cubicBezTo>
                <a:cubicBezTo>
                  <a:pt x="63" y="70"/>
                  <a:pt x="63" y="70"/>
                  <a:pt x="63" y="70"/>
                </a:cubicBezTo>
                <a:cubicBezTo>
                  <a:pt x="62" y="69"/>
                  <a:pt x="61" y="68"/>
                  <a:pt x="60" y="68"/>
                </a:cubicBezTo>
                <a:cubicBezTo>
                  <a:pt x="59" y="68"/>
                  <a:pt x="58" y="69"/>
                  <a:pt x="57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1" y="81"/>
                  <a:pt x="51" y="81"/>
                  <a:pt x="51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41" y="81"/>
                  <a:pt x="40" y="83"/>
                  <a:pt x="40" y="85"/>
                </a:cubicBezTo>
                <a:cubicBezTo>
                  <a:pt x="40" y="87"/>
                  <a:pt x="41" y="87"/>
                  <a:pt x="41" y="87"/>
                </a:cubicBezTo>
                <a:moveTo>
                  <a:pt x="168" y="0"/>
                </a:move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2"/>
                  <a:pt x="26" y="24"/>
                  <a:pt x="28" y="24"/>
                </a:cubicBezTo>
                <a:cubicBezTo>
                  <a:pt x="30" y="24"/>
                  <a:pt x="32" y="22"/>
                  <a:pt x="32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4" y="104"/>
                  <a:pt x="164" y="104"/>
                  <a:pt x="164" y="104"/>
                </a:cubicBezTo>
                <a:cubicBezTo>
                  <a:pt x="162" y="104"/>
                  <a:pt x="160" y="106"/>
                  <a:pt x="160" y="108"/>
                </a:cubicBezTo>
                <a:cubicBezTo>
                  <a:pt x="160" y="110"/>
                  <a:pt x="162" y="112"/>
                  <a:pt x="164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72" y="112"/>
                  <a:pt x="176" y="108"/>
                  <a:pt x="176" y="10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92" y="104"/>
                </a:moveTo>
                <a:cubicBezTo>
                  <a:pt x="108" y="104"/>
                  <a:pt x="108" y="104"/>
                  <a:pt x="108" y="104"/>
                </a:cubicBezTo>
                <a:cubicBezTo>
                  <a:pt x="110" y="104"/>
                  <a:pt x="112" y="102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0" y="96"/>
                  <a:pt x="88" y="98"/>
                  <a:pt x="88" y="100"/>
                </a:cubicBezTo>
                <a:cubicBezTo>
                  <a:pt x="88" y="102"/>
                  <a:pt x="90" y="104"/>
                  <a:pt x="92" y="104"/>
                </a:cubicBezTo>
                <a:moveTo>
                  <a:pt x="92" y="92"/>
                </a:moveTo>
                <a:cubicBezTo>
                  <a:pt x="100" y="92"/>
                  <a:pt x="100" y="92"/>
                  <a:pt x="100" y="92"/>
                </a:cubicBezTo>
                <a:cubicBezTo>
                  <a:pt x="102" y="92"/>
                  <a:pt x="104" y="90"/>
                  <a:pt x="104" y="88"/>
                </a:cubicBezTo>
                <a:cubicBezTo>
                  <a:pt x="104" y="86"/>
                  <a:pt x="102" y="84"/>
                  <a:pt x="100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0" y="84"/>
                  <a:pt x="88" y="86"/>
                  <a:pt x="88" y="88"/>
                </a:cubicBezTo>
                <a:cubicBezTo>
                  <a:pt x="88" y="90"/>
                  <a:pt x="90" y="92"/>
                  <a:pt x="92" y="92"/>
                </a:cubicBezTo>
                <a:moveTo>
                  <a:pt x="92" y="80"/>
                </a:moveTo>
                <a:cubicBezTo>
                  <a:pt x="108" y="80"/>
                  <a:pt x="108" y="80"/>
                  <a:pt x="108" y="80"/>
                </a:cubicBezTo>
                <a:cubicBezTo>
                  <a:pt x="110" y="80"/>
                  <a:pt x="112" y="78"/>
                  <a:pt x="112" y="76"/>
                </a:cubicBezTo>
                <a:cubicBezTo>
                  <a:pt x="112" y="74"/>
                  <a:pt x="110" y="72"/>
                  <a:pt x="108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0" y="72"/>
                  <a:pt x="88" y="74"/>
                  <a:pt x="88" y="76"/>
                </a:cubicBezTo>
                <a:cubicBezTo>
                  <a:pt x="88" y="78"/>
                  <a:pt x="90" y="80"/>
                  <a:pt x="92" y="8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462"/>
          <p:cNvSpPr>
            <a:spLocks noEditPoints="1"/>
          </p:cNvSpPr>
          <p:nvPr/>
        </p:nvSpPr>
        <p:spPr bwMode="auto">
          <a:xfrm>
            <a:off x="6637689" y="2396040"/>
            <a:ext cx="334275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6 w 176"/>
              <a:gd name="T37" fmla="*/ 160 h 176"/>
              <a:gd name="T38" fmla="*/ 160 w 176"/>
              <a:gd name="T39" fmla="*/ 160 h 176"/>
              <a:gd name="T40" fmla="*/ 160 w 176"/>
              <a:gd name="T41" fmla="*/ 16 h 176"/>
              <a:gd name="T42" fmla="*/ 16 w 176"/>
              <a:gd name="T43" fmla="*/ 16 h 176"/>
              <a:gd name="T44" fmla="*/ 16 w 176"/>
              <a:gd name="T45" fmla="*/ 160 h 176"/>
              <a:gd name="T46" fmla="*/ 24 w 176"/>
              <a:gd name="T47" fmla="*/ 24 h 176"/>
              <a:gd name="T48" fmla="*/ 152 w 176"/>
              <a:gd name="T49" fmla="*/ 24 h 176"/>
              <a:gd name="T50" fmla="*/ 152 w 176"/>
              <a:gd name="T51" fmla="*/ 152 h 176"/>
              <a:gd name="T52" fmla="*/ 24 w 176"/>
              <a:gd name="T53" fmla="*/ 152 h 176"/>
              <a:gd name="T54" fmla="*/ 24 w 176"/>
              <a:gd name="T55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6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160"/>
                </a:lnTo>
                <a:close/>
                <a:moveTo>
                  <a:pt x="24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463"/>
          <p:cNvSpPr>
            <a:spLocks noEditPoints="1"/>
          </p:cNvSpPr>
          <p:nvPr/>
        </p:nvSpPr>
        <p:spPr bwMode="auto">
          <a:xfrm>
            <a:off x="7277030" y="2396040"/>
            <a:ext cx="334275" cy="334275"/>
          </a:xfrm>
          <a:custGeom>
            <a:avLst/>
            <a:gdLst>
              <a:gd name="T0" fmla="*/ 16 w 176"/>
              <a:gd name="T1" fmla="*/ 160 h 176"/>
              <a:gd name="T2" fmla="*/ 84 w 176"/>
              <a:gd name="T3" fmla="*/ 160 h 176"/>
              <a:gd name="T4" fmla="*/ 84 w 176"/>
              <a:gd name="T5" fmla="*/ 92 h 176"/>
              <a:gd name="T6" fmla="*/ 16 w 176"/>
              <a:gd name="T7" fmla="*/ 92 h 176"/>
              <a:gd name="T8" fmla="*/ 16 w 176"/>
              <a:gd name="T9" fmla="*/ 160 h 176"/>
              <a:gd name="T10" fmla="*/ 24 w 176"/>
              <a:gd name="T11" fmla="*/ 100 h 176"/>
              <a:gd name="T12" fmla="*/ 76 w 176"/>
              <a:gd name="T13" fmla="*/ 100 h 176"/>
              <a:gd name="T14" fmla="*/ 76 w 176"/>
              <a:gd name="T15" fmla="*/ 152 h 176"/>
              <a:gd name="T16" fmla="*/ 24 w 176"/>
              <a:gd name="T17" fmla="*/ 152 h 176"/>
              <a:gd name="T18" fmla="*/ 24 w 176"/>
              <a:gd name="T19" fmla="*/ 100 h 176"/>
              <a:gd name="T20" fmla="*/ 16 w 176"/>
              <a:gd name="T21" fmla="*/ 84 h 176"/>
              <a:gd name="T22" fmla="*/ 84 w 176"/>
              <a:gd name="T23" fmla="*/ 84 h 176"/>
              <a:gd name="T24" fmla="*/ 84 w 176"/>
              <a:gd name="T25" fmla="*/ 16 h 176"/>
              <a:gd name="T26" fmla="*/ 16 w 176"/>
              <a:gd name="T27" fmla="*/ 16 h 176"/>
              <a:gd name="T28" fmla="*/ 16 w 176"/>
              <a:gd name="T29" fmla="*/ 84 h 176"/>
              <a:gd name="T30" fmla="*/ 24 w 176"/>
              <a:gd name="T31" fmla="*/ 24 h 176"/>
              <a:gd name="T32" fmla="*/ 76 w 176"/>
              <a:gd name="T33" fmla="*/ 24 h 176"/>
              <a:gd name="T34" fmla="*/ 76 w 176"/>
              <a:gd name="T35" fmla="*/ 76 h 176"/>
              <a:gd name="T36" fmla="*/ 24 w 176"/>
              <a:gd name="T37" fmla="*/ 76 h 176"/>
              <a:gd name="T38" fmla="*/ 24 w 176"/>
              <a:gd name="T39" fmla="*/ 24 h 176"/>
              <a:gd name="T40" fmla="*/ 160 w 176"/>
              <a:gd name="T41" fmla="*/ 0 h 176"/>
              <a:gd name="T42" fmla="*/ 16 w 176"/>
              <a:gd name="T43" fmla="*/ 0 h 176"/>
              <a:gd name="T44" fmla="*/ 0 w 176"/>
              <a:gd name="T45" fmla="*/ 16 h 176"/>
              <a:gd name="T46" fmla="*/ 0 w 176"/>
              <a:gd name="T47" fmla="*/ 160 h 176"/>
              <a:gd name="T48" fmla="*/ 16 w 176"/>
              <a:gd name="T49" fmla="*/ 176 h 176"/>
              <a:gd name="T50" fmla="*/ 160 w 176"/>
              <a:gd name="T51" fmla="*/ 176 h 176"/>
              <a:gd name="T52" fmla="*/ 176 w 176"/>
              <a:gd name="T53" fmla="*/ 160 h 176"/>
              <a:gd name="T54" fmla="*/ 176 w 176"/>
              <a:gd name="T55" fmla="*/ 16 h 176"/>
              <a:gd name="T56" fmla="*/ 160 w 176"/>
              <a:gd name="T57" fmla="*/ 0 h 176"/>
              <a:gd name="T58" fmla="*/ 168 w 176"/>
              <a:gd name="T59" fmla="*/ 160 h 176"/>
              <a:gd name="T60" fmla="*/ 160 w 176"/>
              <a:gd name="T61" fmla="*/ 168 h 176"/>
              <a:gd name="T62" fmla="*/ 16 w 176"/>
              <a:gd name="T63" fmla="*/ 168 h 176"/>
              <a:gd name="T64" fmla="*/ 8 w 176"/>
              <a:gd name="T65" fmla="*/ 16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60 h 176"/>
              <a:gd name="T76" fmla="*/ 92 w 176"/>
              <a:gd name="T77" fmla="*/ 84 h 176"/>
              <a:gd name="T78" fmla="*/ 160 w 176"/>
              <a:gd name="T79" fmla="*/ 84 h 176"/>
              <a:gd name="T80" fmla="*/ 160 w 176"/>
              <a:gd name="T81" fmla="*/ 16 h 176"/>
              <a:gd name="T82" fmla="*/ 92 w 176"/>
              <a:gd name="T83" fmla="*/ 16 h 176"/>
              <a:gd name="T84" fmla="*/ 92 w 176"/>
              <a:gd name="T85" fmla="*/ 84 h 176"/>
              <a:gd name="T86" fmla="*/ 100 w 176"/>
              <a:gd name="T87" fmla="*/ 24 h 176"/>
              <a:gd name="T88" fmla="*/ 152 w 176"/>
              <a:gd name="T89" fmla="*/ 24 h 176"/>
              <a:gd name="T90" fmla="*/ 152 w 176"/>
              <a:gd name="T91" fmla="*/ 76 h 176"/>
              <a:gd name="T92" fmla="*/ 100 w 176"/>
              <a:gd name="T93" fmla="*/ 76 h 176"/>
              <a:gd name="T94" fmla="*/ 100 w 176"/>
              <a:gd name="T95" fmla="*/ 24 h 176"/>
              <a:gd name="T96" fmla="*/ 92 w 176"/>
              <a:gd name="T97" fmla="*/ 160 h 176"/>
              <a:gd name="T98" fmla="*/ 160 w 176"/>
              <a:gd name="T99" fmla="*/ 160 h 176"/>
              <a:gd name="T100" fmla="*/ 160 w 176"/>
              <a:gd name="T101" fmla="*/ 92 h 176"/>
              <a:gd name="T102" fmla="*/ 92 w 176"/>
              <a:gd name="T103" fmla="*/ 92 h 176"/>
              <a:gd name="T104" fmla="*/ 92 w 176"/>
              <a:gd name="T105" fmla="*/ 160 h 176"/>
              <a:gd name="T106" fmla="*/ 100 w 176"/>
              <a:gd name="T107" fmla="*/ 100 h 176"/>
              <a:gd name="T108" fmla="*/ 152 w 176"/>
              <a:gd name="T109" fmla="*/ 100 h 176"/>
              <a:gd name="T110" fmla="*/ 152 w 176"/>
              <a:gd name="T111" fmla="*/ 152 h 176"/>
              <a:gd name="T112" fmla="*/ 100 w 176"/>
              <a:gd name="T113" fmla="*/ 152 h 176"/>
              <a:gd name="T114" fmla="*/ 100 w 176"/>
              <a:gd name="T115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" h="176"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92"/>
                  <a:pt x="84" y="92"/>
                  <a:pt x="84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  <a:moveTo>
                  <a:pt x="16" y="84"/>
                </a:moveTo>
                <a:cubicBezTo>
                  <a:pt x="84" y="84"/>
                  <a:pt x="84" y="84"/>
                  <a:pt x="84" y="84"/>
                </a:cubicBezTo>
                <a:cubicBezTo>
                  <a:pt x="84" y="16"/>
                  <a:pt x="84" y="16"/>
                  <a:pt x="8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4"/>
                </a:lnTo>
                <a:close/>
                <a:moveTo>
                  <a:pt x="24" y="24"/>
                </a:moveTo>
                <a:cubicBezTo>
                  <a:pt x="76" y="24"/>
                  <a:pt x="76" y="24"/>
                  <a:pt x="76" y="24"/>
                </a:cubicBezTo>
                <a:cubicBezTo>
                  <a:pt x="76" y="76"/>
                  <a:pt x="76" y="76"/>
                  <a:pt x="76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92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84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00" y="76"/>
                  <a:pt x="100" y="76"/>
                  <a:pt x="100" y="76"/>
                </a:cubicBezTo>
                <a:lnTo>
                  <a:pt x="100" y="24"/>
                </a:lnTo>
                <a:close/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92" y="92"/>
                  <a:pt x="92" y="92"/>
                  <a:pt x="92" y="92"/>
                </a:cubicBezTo>
                <a:lnTo>
                  <a:pt x="92" y="160"/>
                </a:lnTo>
                <a:close/>
                <a:moveTo>
                  <a:pt x="100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1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464"/>
          <p:cNvSpPr>
            <a:spLocks noEditPoints="1"/>
          </p:cNvSpPr>
          <p:nvPr/>
        </p:nvSpPr>
        <p:spPr bwMode="auto">
          <a:xfrm>
            <a:off x="1524581" y="3035381"/>
            <a:ext cx="335898" cy="334275"/>
          </a:xfrm>
          <a:custGeom>
            <a:avLst/>
            <a:gdLst>
              <a:gd name="T0" fmla="*/ 92 w 176"/>
              <a:gd name="T1" fmla="*/ 160 h 176"/>
              <a:gd name="T2" fmla="*/ 160 w 176"/>
              <a:gd name="T3" fmla="*/ 160 h 176"/>
              <a:gd name="T4" fmla="*/ 160 w 176"/>
              <a:gd name="T5" fmla="*/ 16 h 176"/>
              <a:gd name="T6" fmla="*/ 92 w 176"/>
              <a:gd name="T7" fmla="*/ 16 h 176"/>
              <a:gd name="T8" fmla="*/ 92 w 176"/>
              <a:gd name="T9" fmla="*/ 160 h 176"/>
              <a:gd name="T10" fmla="*/ 100 w 176"/>
              <a:gd name="T11" fmla="*/ 24 h 176"/>
              <a:gd name="T12" fmla="*/ 152 w 176"/>
              <a:gd name="T13" fmla="*/ 24 h 176"/>
              <a:gd name="T14" fmla="*/ 152 w 176"/>
              <a:gd name="T15" fmla="*/ 152 h 176"/>
              <a:gd name="T16" fmla="*/ 100 w 176"/>
              <a:gd name="T17" fmla="*/ 152 h 176"/>
              <a:gd name="T18" fmla="*/ 100 w 176"/>
              <a:gd name="T19" fmla="*/ 24 h 176"/>
              <a:gd name="T20" fmla="*/ 160 w 176"/>
              <a:gd name="T21" fmla="*/ 0 h 176"/>
              <a:gd name="T22" fmla="*/ 16 w 176"/>
              <a:gd name="T23" fmla="*/ 0 h 176"/>
              <a:gd name="T24" fmla="*/ 0 w 176"/>
              <a:gd name="T25" fmla="*/ 16 h 176"/>
              <a:gd name="T26" fmla="*/ 0 w 176"/>
              <a:gd name="T27" fmla="*/ 160 h 176"/>
              <a:gd name="T28" fmla="*/ 16 w 176"/>
              <a:gd name="T29" fmla="*/ 176 h 176"/>
              <a:gd name="T30" fmla="*/ 160 w 176"/>
              <a:gd name="T31" fmla="*/ 176 h 176"/>
              <a:gd name="T32" fmla="*/ 176 w 176"/>
              <a:gd name="T33" fmla="*/ 160 h 176"/>
              <a:gd name="T34" fmla="*/ 176 w 176"/>
              <a:gd name="T35" fmla="*/ 16 h 176"/>
              <a:gd name="T36" fmla="*/ 160 w 176"/>
              <a:gd name="T37" fmla="*/ 0 h 176"/>
              <a:gd name="T38" fmla="*/ 168 w 176"/>
              <a:gd name="T39" fmla="*/ 160 h 176"/>
              <a:gd name="T40" fmla="*/ 160 w 176"/>
              <a:gd name="T41" fmla="*/ 168 h 176"/>
              <a:gd name="T42" fmla="*/ 16 w 176"/>
              <a:gd name="T43" fmla="*/ 168 h 176"/>
              <a:gd name="T44" fmla="*/ 8 w 176"/>
              <a:gd name="T45" fmla="*/ 160 h 176"/>
              <a:gd name="T46" fmla="*/ 8 w 176"/>
              <a:gd name="T47" fmla="*/ 16 h 176"/>
              <a:gd name="T48" fmla="*/ 16 w 176"/>
              <a:gd name="T49" fmla="*/ 8 h 176"/>
              <a:gd name="T50" fmla="*/ 160 w 176"/>
              <a:gd name="T51" fmla="*/ 8 h 176"/>
              <a:gd name="T52" fmla="*/ 168 w 176"/>
              <a:gd name="T53" fmla="*/ 16 h 176"/>
              <a:gd name="T54" fmla="*/ 168 w 176"/>
              <a:gd name="T55" fmla="*/ 160 h 176"/>
              <a:gd name="T56" fmla="*/ 16 w 176"/>
              <a:gd name="T57" fmla="*/ 160 h 176"/>
              <a:gd name="T58" fmla="*/ 84 w 176"/>
              <a:gd name="T59" fmla="*/ 160 h 176"/>
              <a:gd name="T60" fmla="*/ 84 w 176"/>
              <a:gd name="T61" fmla="*/ 16 h 176"/>
              <a:gd name="T62" fmla="*/ 16 w 176"/>
              <a:gd name="T63" fmla="*/ 16 h 176"/>
              <a:gd name="T64" fmla="*/ 16 w 176"/>
              <a:gd name="T65" fmla="*/ 160 h 176"/>
              <a:gd name="T66" fmla="*/ 24 w 176"/>
              <a:gd name="T67" fmla="*/ 24 h 176"/>
              <a:gd name="T68" fmla="*/ 76 w 176"/>
              <a:gd name="T69" fmla="*/ 24 h 176"/>
              <a:gd name="T70" fmla="*/ 76 w 176"/>
              <a:gd name="T71" fmla="*/ 152 h 176"/>
              <a:gd name="T72" fmla="*/ 24 w 176"/>
              <a:gd name="T73" fmla="*/ 152 h 176"/>
              <a:gd name="T74" fmla="*/ 24 w 176"/>
              <a:gd name="T75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160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16"/>
                  <a:pt x="84" y="16"/>
                  <a:pt x="8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160"/>
                </a:lnTo>
                <a:close/>
                <a:moveTo>
                  <a:pt x="24" y="24"/>
                </a:moveTo>
                <a:cubicBezTo>
                  <a:pt x="76" y="24"/>
                  <a:pt x="76" y="24"/>
                  <a:pt x="76" y="24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465"/>
          <p:cNvSpPr>
            <a:spLocks noEditPoints="1"/>
          </p:cNvSpPr>
          <p:nvPr/>
        </p:nvSpPr>
        <p:spPr bwMode="auto">
          <a:xfrm>
            <a:off x="2163922" y="3035381"/>
            <a:ext cx="334275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6 w 176"/>
              <a:gd name="T37" fmla="*/ 160 h 176"/>
              <a:gd name="T38" fmla="*/ 160 w 176"/>
              <a:gd name="T39" fmla="*/ 160 h 176"/>
              <a:gd name="T40" fmla="*/ 160 w 176"/>
              <a:gd name="T41" fmla="*/ 92 h 176"/>
              <a:gd name="T42" fmla="*/ 16 w 176"/>
              <a:gd name="T43" fmla="*/ 92 h 176"/>
              <a:gd name="T44" fmla="*/ 16 w 176"/>
              <a:gd name="T45" fmla="*/ 160 h 176"/>
              <a:gd name="T46" fmla="*/ 24 w 176"/>
              <a:gd name="T47" fmla="*/ 100 h 176"/>
              <a:gd name="T48" fmla="*/ 152 w 176"/>
              <a:gd name="T49" fmla="*/ 100 h 176"/>
              <a:gd name="T50" fmla="*/ 152 w 176"/>
              <a:gd name="T51" fmla="*/ 152 h 176"/>
              <a:gd name="T52" fmla="*/ 24 w 176"/>
              <a:gd name="T53" fmla="*/ 152 h 176"/>
              <a:gd name="T54" fmla="*/ 24 w 176"/>
              <a:gd name="T55" fmla="*/ 100 h 176"/>
              <a:gd name="T56" fmla="*/ 16 w 176"/>
              <a:gd name="T57" fmla="*/ 84 h 176"/>
              <a:gd name="T58" fmla="*/ 160 w 176"/>
              <a:gd name="T59" fmla="*/ 84 h 176"/>
              <a:gd name="T60" fmla="*/ 160 w 176"/>
              <a:gd name="T61" fmla="*/ 16 h 176"/>
              <a:gd name="T62" fmla="*/ 16 w 176"/>
              <a:gd name="T63" fmla="*/ 16 h 176"/>
              <a:gd name="T64" fmla="*/ 16 w 176"/>
              <a:gd name="T65" fmla="*/ 84 h 176"/>
              <a:gd name="T66" fmla="*/ 24 w 176"/>
              <a:gd name="T67" fmla="*/ 24 h 176"/>
              <a:gd name="T68" fmla="*/ 152 w 176"/>
              <a:gd name="T69" fmla="*/ 24 h 176"/>
              <a:gd name="T70" fmla="*/ 152 w 176"/>
              <a:gd name="T71" fmla="*/ 76 h 176"/>
              <a:gd name="T72" fmla="*/ 24 w 176"/>
              <a:gd name="T73" fmla="*/ 76 h 176"/>
              <a:gd name="T74" fmla="*/ 24 w 176"/>
              <a:gd name="T75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6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  <a:moveTo>
                  <a:pt x="16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4"/>
                </a:lnTo>
                <a:close/>
                <a:moveTo>
                  <a:pt x="24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466"/>
          <p:cNvSpPr>
            <a:spLocks noEditPoints="1"/>
          </p:cNvSpPr>
          <p:nvPr/>
        </p:nvSpPr>
        <p:spPr bwMode="auto">
          <a:xfrm>
            <a:off x="2803263" y="3035381"/>
            <a:ext cx="334275" cy="334275"/>
          </a:xfrm>
          <a:custGeom>
            <a:avLst/>
            <a:gdLst>
              <a:gd name="T0" fmla="*/ 16 w 176"/>
              <a:gd name="T1" fmla="*/ 160 h 176"/>
              <a:gd name="T2" fmla="*/ 84 w 176"/>
              <a:gd name="T3" fmla="*/ 160 h 176"/>
              <a:gd name="T4" fmla="*/ 84 w 176"/>
              <a:gd name="T5" fmla="*/ 92 h 176"/>
              <a:gd name="T6" fmla="*/ 16 w 176"/>
              <a:gd name="T7" fmla="*/ 92 h 176"/>
              <a:gd name="T8" fmla="*/ 16 w 176"/>
              <a:gd name="T9" fmla="*/ 160 h 176"/>
              <a:gd name="T10" fmla="*/ 24 w 176"/>
              <a:gd name="T11" fmla="*/ 100 h 176"/>
              <a:gd name="T12" fmla="*/ 76 w 176"/>
              <a:gd name="T13" fmla="*/ 100 h 176"/>
              <a:gd name="T14" fmla="*/ 76 w 176"/>
              <a:gd name="T15" fmla="*/ 152 h 176"/>
              <a:gd name="T16" fmla="*/ 24 w 176"/>
              <a:gd name="T17" fmla="*/ 152 h 176"/>
              <a:gd name="T18" fmla="*/ 24 w 176"/>
              <a:gd name="T19" fmla="*/ 100 h 176"/>
              <a:gd name="T20" fmla="*/ 16 w 176"/>
              <a:gd name="T21" fmla="*/ 84 h 176"/>
              <a:gd name="T22" fmla="*/ 84 w 176"/>
              <a:gd name="T23" fmla="*/ 84 h 176"/>
              <a:gd name="T24" fmla="*/ 84 w 176"/>
              <a:gd name="T25" fmla="*/ 16 h 176"/>
              <a:gd name="T26" fmla="*/ 16 w 176"/>
              <a:gd name="T27" fmla="*/ 16 h 176"/>
              <a:gd name="T28" fmla="*/ 16 w 176"/>
              <a:gd name="T29" fmla="*/ 84 h 176"/>
              <a:gd name="T30" fmla="*/ 24 w 176"/>
              <a:gd name="T31" fmla="*/ 24 h 176"/>
              <a:gd name="T32" fmla="*/ 76 w 176"/>
              <a:gd name="T33" fmla="*/ 24 h 176"/>
              <a:gd name="T34" fmla="*/ 76 w 176"/>
              <a:gd name="T35" fmla="*/ 76 h 176"/>
              <a:gd name="T36" fmla="*/ 24 w 176"/>
              <a:gd name="T37" fmla="*/ 76 h 176"/>
              <a:gd name="T38" fmla="*/ 24 w 176"/>
              <a:gd name="T39" fmla="*/ 24 h 176"/>
              <a:gd name="T40" fmla="*/ 160 w 176"/>
              <a:gd name="T41" fmla="*/ 0 h 176"/>
              <a:gd name="T42" fmla="*/ 16 w 176"/>
              <a:gd name="T43" fmla="*/ 0 h 176"/>
              <a:gd name="T44" fmla="*/ 0 w 176"/>
              <a:gd name="T45" fmla="*/ 16 h 176"/>
              <a:gd name="T46" fmla="*/ 0 w 176"/>
              <a:gd name="T47" fmla="*/ 160 h 176"/>
              <a:gd name="T48" fmla="*/ 16 w 176"/>
              <a:gd name="T49" fmla="*/ 176 h 176"/>
              <a:gd name="T50" fmla="*/ 160 w 176"/>
              <a:gd name="T51" fmla="*/ 176 h 176"/>
              <a:gd name="T52" fmla="*/ 176 w 176"/>
              <a:gd name="T53" fmla="*/ 160 h 176"/>
              <a:gd name="T54" fmla="*/ 176 w 176"/>
              <a:gd name="T55" fmla="*/ 16 h 176"/>
              <a:gd name="T56" fmla="*/ 160 w 176"/>
              <a:gd name="T57" fmla="*/ 0 h 176"/>
              <a:gd name="T58" fmla="*/ 168 w 176"/>
              <a:gd name="T59" fmla="*/ 160 h 176"/>
              <a:gd name="T60" fmla="*/ 160 w 176"/>
              <a:gd name="T61" fmla="*/ 168 h 176"/>
              <a:gd name="T62" fmla="*/ 16 w 176"/>
              <a:gd name="T63" fmla="*/ 168 h 176"/>
              <a:gd name="T64" fmla="*/ 8 w 176"/>
              <a:gd name="T65" fmla="*/ 16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60 h 176"/>
              <a:gd name="T76" fmla="*/ 92 w 176"/>
              <a:gd name="T77" fmla="*/ 160 h 176"/>
              <a:gd name="T78" fmla="*/ 160 w 176"/>
              <a:gd name="T79" fmla="*/ 160 h 176"/>
              <a:gd name="T80" fmla="*/ 160 w 176"/>
              <a:gd name="T81" fmla="*/ 16 h 176"/>
              <a:gd name="T82" fmla="*/ 92 w 176"/>
              <a:gd name="T83" fmla="*/ 16 h 176"/>
              <a:gd name="T84" fmla="*/ 92 w 176"/>
              <a:gd name="T85" fmla="*/ 160 h 176"/>
              <a:gd name="T86" fmla="*/ 100 w 176"/>
              <a:gd name="T87" fmla="*/ 24 h 176"/>
              <a:gd name="T88" fmla="*/ 152 w 176"/>
              <a:gd name="T89" fmla="*/ 24 h 176"/>
              <a:gd name="T90" fmla="*/ 152 w 176"/>
              <a:gd name="T91" fmla="*/ 152 h 176"/>
              <a:gd name="T92" fmla="*/ 100 w 176"/>
              <a:gd name="T93" fmla="*/ 152 h 176"/>
              <a:gd name="T94" fmla="*/ 100 w 176"/>
              <a:gd name="T95" fmla="*/ 2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92"/>
                  <a:pt x="84" y="92"/>
                  <a:pt x="84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  <a:moveTo>
                  <a:pt x="16" y="84"/>
                </a:moveTo>
                <a:cubicBezTo>
                  <a:pt x="84" y="84"/>
                  <a:pt x="84" y="84"/>
                  <a:pt x="84" y="84"/>
                </a:cubicBezTo>
                <a:cubicBezTo>
                  <a:pt x="84" y="16"/>
                  <a:pt x="84" y="16"/>
                  <a:pt x="8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4"/>
                </a:lnTo>
                <a:close/>
                <a:moveTo>
                  <a:pt x="24" y="24"/>
                </a:moveTo>
                <a:cubicBezTo>
                  <a:pt x="76" y="24"/>
                  <a:pt x="76" y="24"/>
                  <a:pt x="76" y="24"/>
                </a:cubicBezTo>
                <a:cubicBezTo>
                  <a:pt x="76" y="76"/>
                  <a:pt x="76" y="76"/>
                  <a:pt x="76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160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467"/>
          <p:cNvSpPr>
            <a:spLocks noEditPoints="1"/>
          </p:cNvSpPr>
          <p:nvPr/>
        </p:nvSpPr>
        <p:spPr bwMode="auto">
          <a:xfrm>
            <a:off x="3442605" y="3035381"/>
            <a:ext cx="334275" cy="334275"/>
          </a:xfrm>
          <a:custGeom>
            <a:avLst/>
            <a:gdLst>
              <a:gd name="T0" fmla="*/ 84 w 176"/>
              <a:gd name="T1" fmla="*/ 16 h 176"/>
              <a:gd name="T2" fmla="*/ 16 w 176"/>
              <a:gd name="T3" fmla="*/ 16 h 176"/>
              <a:gd name="T4" fmla="*/ 16 w 176"/>
              <a:gd name="T5" fmla="*/ 84 h 176"/>
              <a:gd name="T6" fmla="*/ 84 w 176"/>
              <a:gd name="T7" fmla="*/ 84 h 176"/>
              <a:gd name="T8" fmla="*/ 84 w 176"/>
              <a:gd name="T9" fmla="*/ 16 h 176"/>
              <a:gd name="T10" fmla="*/ 76 w 176"/>
              <a:gd name="T11" fmla="*/ 76 h 176"/>
              <a:gd name="T12" fmla="*/ 24 w 176"/>
              <a:gd name="T13" fmla="*/ 76 h 176"/>
              <a:gd name="T14" fmla="*/ 24 w 176"/>
              <a:gd name="T15" fmla="*/ 24 h 176"/>
              <a:gd name="T16" fmla="*/ 76 w 176"/>
              <a:gd name="T17" fmla="*/ 24 h 176"/>
              <a:gd name="T18" fmla="*/ 76 w 176"/>
              <a:gd name="T19" fmla="*/ 76 h 176"/>
              <a:gd name="T20" fmla="*/ 16 w 176"/>
              <a:gd name="T21" fmla="*/ 160 h 176"/>
              <a:gd name="T22" fmla="*/ 160 w 176"/>
              <a:gd name="T23" fmla="*/ 160 h 176"/>
              <a:gd name="T24" fmla="*/ 160 w 176"/>
              <a:gd name="T25" fmla="*/ 92 h 176"/>
              <a:gd name="T26" fmla="*/ 16 w 176"/>
              <a:gd name="T27" fmla="*/ 92 h 176"/>
              <a:gd name="T28" fmla="*/ 16 w 176"/>
              <a:gd name="T29" fmla="*/ 160 h 176"/>
              <a:gd name="T30" fmla="*/ 24 w 176"/>
              <a:gd name="T31" fmla="*/ 100 h 176"/>
              <a:gd name="T32" fmla="*/ 152 w 176"/>
              <a:gd name="T33" fmla="*/ 100 h 176"/>
              <a:gd name="T34" fmla="*/ 152 w 176"/>
              <a:gd name="T35" fmla="*/ 152 h 176"/>
              <a:gd name="T36" fmla="*/ 24 w 176"/>
              <a:gd name="T37" fmla="*/ 152 h 176"/>
              <a:gd name="T38" fmla="*/ 24 w 176"/>
              <a:gd name="T39" fmla="*/ 100 h 176"/>
              <a:gd name="T40" fmla="*/ 92 w 176"/>
              <a:gd name="T41" fmla="*/ 84 h 176"/>
              <a:gd name="T42" fmla="*/ 160 w 176"/>
              <a:gd name="T43" fmla="*/ 84 h 176"/>
              <a:gd name="T44" fmla="*/ 160 w 176"/>
              <a:gd name="T45" fmla="*/ 16 h 176"/>
              <a:gd name="T46" fmla="*/ 92 w 176"/>
              <a:gd name="T47" fmla="*/ 16 h 176"/>
              <a:gd name="T48" fmla="*/ 92 w 176"/>
              <a:gd name="T49" fmla="*/ 84 h 176"/>
              <a:gd name="T50" fmla="*/ 100 w 176"/>
              <a:gd name="T51" fmla="*/ 24 h 176"/>
              <a:gd name="T52" fmla="*/ 152 w 176"/>
              <a:gd name="T53" fmla="*/ 24 h 176"/>
              <a:gd name="T54" fmla="*/ 152 w 176"/>
              <a:gd name="T55" fmla="*/ 76 h 176"/>
              <a:gd name="T56" fmla="*/ 100 w 176"/>
              <a:gd name="T57" fmla="*/ 76 h 176"/>
              <a:gd name="T58" fmla="*/ 100 w 176"/>
              <a:gd name="T59" fmla="*/ 24 h 176"/>
              <a:gd name="T60" fmla="*/ 160 w 176"/>
              <a:gd name="T61" fmla="*/ 0 h 176"/>
              <a:gd name="T62" fmla="*/ 16 w 176"/>
              <a:gd name="T63" fmla="*/ 0 h 176"/>
              <a:gd name="T64" fmla="*/ 0 w 176"/>
              <a:gd name="T65" fmla="*/ 16 h 176"/>
              <a:gd name="T66" fmla="*/ 0 w 176"/>
              <a:gd name="T67" fmla="*/ 160 h 176"/>
              <a:gd name="T68" fmla="*/ 16 w 176"/>
              <a:gd name="T69" fmla="*/ 176 h 176"/>
              <a:gd name="T70" fmla="*/ 160 w 176"/>
              <a:gd name="T71" fmla="*/ 176 h 176"/>
              <a:gd name="T72" fmla="*/ 176 w 176"/>
              <a:gd name="T73" fmla="*/ 160 h 176"/>
              <a:gd name="T74" fmla="*/ 176 w 176"/>
              <a:gd name="T75" fmla="*/ 16 h 176"/>
              <a:gd name="T76" fmla="*/ 160 w 176"/>
              <a:gd name="T77" fmla="*/ 0 h 176"/>
              <a:gd name="T78" fmla="*/ 168 w 176"/>
              <a:gd name="T79" fmla="*/ 160 h 176"/>
              <a:gd name="T80" fmla="*/ 160 w 176"/>
              <a:gd name="T81" fmla="*/ 168 h 176"/>
              <a:gd name="T82" fmla="*/ 16 w 176"/>
              <a:gd name="T83" fmla="*/ 168 h 176"/>
              <a:gd name="T84" fmla="*/ 8 w 176"/>
              <a:gd name="T85" fmla="*/ 160 h 176"/>
              <a:gd name="T86" fmla="*/ 8 w 176"/>
              <a:gd name="T87" fmla="*/ 16 h 176"/>
              <a:gd name="T88" fmla="*/ 16 w 176"/>
              <a:gd name="T89" fmla="*/ 8 h 176"/>
              <a:gd name="T90" fmla="*/ 160 w 176"/>
              <a:gd name="T91" fmla="*/ 8 h 176"/>
              <a:gd name="T92" fmla="*/ 168 w 176"/>
              <a:gd name="T93" fmla="*/ 16 h 176"/>
              <a:gd name="T94" fmla="*/ 168 w 176"/>
              <a:gd name="T95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84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84"/>
                  <a:pt x="16" y="84"/>
                  <a:pt x="16" y="84"/>
                </a:cubicBezTo>
                <a:cubicBezTo>
                  <a:pt x="84" y="84"/>
                  <a:pt x="84" y="84"/>
                  <a:pt x="84" y="84"/>
                </a:cubicBezTo>
                <a:lnTo>
                  <a:pt x="84" y="16"/>
                </a:lnTo>
                <a:close/>
                <a:moveTo>
                  <a:pt x="76" y="76"/>
                </a:moveTo>
                <a:cubicBezTo>
                  <a:pt x="24" y="76"/>
                  <a:pt x="24" y="76"/>
                  <a:pt x="24" y="76"/>
                </a:cubicBezTo>
                <a:cubicBezTo>
                  <a:pt x="24" y="24"/>
                  <a:pt x="24" y="24"/>
                  <a:pt x="24" y="24"/>
                </a:cubicBezTo>
                <a:cubicBezTo>
                  <a:pt x="76" y="24"/>
                  <a:pt x="76" y="24"/>
                  <a:pt x="76" y="24"/>
                </a:cubicBezTo>
                <a:lnTo>
                  <a:pt x="76" y="76"/>
                </a:lnTo>
                <a:close/>
                <a:moveTo>
                  <a:pt x="16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  <a:moveTo>
                  <a:pt x="92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84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00" y="76"/>
                  <a:pt x="100" y="76"/>
                  <a:pt x="100" y="76"/>
                </a:cubicBezTo>
                <a:lnTo>
                  <a:pt x="100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468"/>
          <p:cNvSpPr>
            <a:spLocks noEditPoints="1"/>
          </p:cNvSpPr>
          <p:nvPr/>
        </p:nvSpPr>
        <p:spPr bwMode="auto">
          <a:xfrm>
            <a:off x="4081946" y="3035381"/>
            <a:ext cx="334275" cy="334275"/>
          </a:xfrm>
          <a:custGeom>
            <a:avLst/>
            <a:gdLst>
              <a:gd name="T0" fmla="*/ 16 w 176"/>
              <a:gd name="T1" fmla="*/ 160 h 176"/>
              <a:gd name="T2" fmla="*/ 84 w 176"/>
              <a:gd name="T3" fmla="*/ 160 h 176"/>
              <a:gd name="T4" fmla="*/ 84 w 176"/>
              <a:gd name="T5" fmla="*/ 16 h 176"/>
              <a:gd name="T6" fmla="*/ 16 w 176"/>
              <a:gd name="T7" fmla="*/ 16 h 176"/>
              <a:gd name="T8" fmla="*/ 16 w 176"/>
              <a:gd name="T9" fmla="*/ 160 h 176"/>
              <a:gd name="T10" fmla="*/ 24 w 176"/>
              <a:gd name="T11" fmla="*/ 24 h 176"/>
              <a:gd name="T12" fmla="*/ 76 w 176"/>
              <a:gd name="T13" fmla="*/ 24 h 176"/>
              <a:gd name="T14" fmla="*/ 76 w 176"/>
              <a:gd name="T15" fmla="*/ 152 h 176"/>
              <a:gd name="T16" fmla="*/ 24 w 176"/>
              <a:gd name="T17" fmla="*/ 152 h 176"/>
              <a:gd name="T18" fmla="*/ 24 w 176"/>
              <a:gd name="T19" fmla="*/ 24 h 176"/>
              <a:gd name="T20" fmla="*/ 92 w 176"/>
              <a:gd name="T21" fmla="*/ 84 h 176"/>
              <a:gd name="T22" fmla="*/ 160 w 176"/>
              <a:gd name="T23" fmla="*/ 84 h 176"/>
              <a:gd name="T24" fmla="*/ 160 w 176"/>
              <a:gd name="T25" fmla="*/ 16 h 176"/>
              <a:gd name="T26" fmla="*/ 92 w 176"/>
              <a:gd name="T27" fmla="*/ 16 h 176"/>
              <a:gd name="T28" fmla="*/ 92 w 176"/>
              <a:gd name="T29" fmla="*/ 84 h 176"/>
              <a:gd name="T30" fmla="*/ 100 w 176"/>
              <a:gd name="T31" fmla="*/ 24 h 176"/>
              <a:gd name="T32" fmla="*/ 152 w 176"/>
              <a:gd name="T33" fmla="*/ 24 h 176"/>
              <a:gd name="T34" fmla="*/ 152 w 176"/>
              <a:gd name="T35" fmla="*/ 76 h 176"/>
              <a:gd name="T36" fmla="*/ 100 w 176"/>
              <a:gd name="T37" fmla="*/ 76 h 176"/>
              <a:gd name="T38" fmla="*/ 100 w 176"/>
              <a:gd name="T39" fmla="*/ 24 h 176"/>
              <a:gd name="T40" fmla="*/ 160 w 176"/>
              <a:gd name="T41" fmla="*/ 0 h 176"/>
              <a:gd name="T42" fmla="*/ 16 w 176"/>
              <a:gd name="T43" fmla="*/ 0 h 176"/>
              <a:gd name="T44" fmla="*/ 0 w 176"/>
              <a:gd name="T45" fmla="*/ 16 h 176"/>
              <a:gd name="T46" fmla="*/ 0 w 176"/>
              <a:gd name="T47" fmla="*/ 160 h 176"/>
              <a:gd name="T48" fmla="*/ 16 w 176"/>
              <a:gd name="T49" fmla="*/ 176 h 176"/>
              <a:gd name="T50" fmla="*/ 160 w 176"/>
              <a:gd name="T51" fmla="*/ 176 h 176"/>
              <a:gd name="T52" fmla="*/ 176 w 176"/>
              <a:gd name="T53" fmla="*/ 160 h 176"/>
              <a:gd name="T54" fmla="*/ 176 w 176"/>
              <a:gd name="T55" fmla="*/ 16 h 176"/>
              <a:gd name="T56" fmla="*/ 160 w 176"/>
              <a:gd name="T57" fmla="*/ 0 h 176"/>
              <a:gd name="T58" fmla="*/ 168 w 176"/>
              <a:gd name="T59" fmla="*/ 160 h 176"/>
              <a:gd name="T60" fmla="*/ 160 w 176"/>
              <a:gd name="T61" fmla="*/ 168 h 176"/>
              <a:gd name="T62" fmla="*/ 16 w 176"/>
              <a:gd name="T63" fmla="*/ 168 h 176"/>
              <a:gd name="T64" fmla="*/ 8 w 176"/>
              <a:gd name="T65" fmla="*/ 160 h 176"/>
              <a:gd name="T66" fmla="*/ 8 w 176"/>
              <a:gd name="T67" fmla="*/ 16 h 176"/>
              <a:gd name="T68" fmla="*/ 16 w 176"/>
              <a:gd name="T69" fmla="*/ 8 h 176"/>
              <a:gd name="T70" fmla="*/ 160 w 176"/>
              <a:gd name="T71" fmla="*/ 8 h 176"/>
              <a:gd name="T72" fmla="*/ 168 w 176"/>
              <a:gd name="T73" fmla="*/ 16 h 176"/>
              <a:gd name="T74" fmla="*/ 168 w 176"/>
              <a:gd name="T75" fmla="*/ 160 h 176"/>
              <a:gd name="T76" fmla="*/ 92 w 176"/>
              <a:gd name="T77" fmla="*/ 160 h 176"/>
              <a:gd name="T78" fmla="*/ 160 w 176"/>
              <a:gd name="T79" fmla="*/ 160 h 176"/>
              <a:gd name="T80" fmla="*/ 160 w 176"/>
              <a:gd name="T81" fmla="*/ 92 h 176"/>
              <a:gd name="T82" fmla="*/ 92 w 176"/>
              <a:gd name="T83" fmla="*/ 92 h 176"/>
              <a:gd name="T84" fmla="*/ 92 w 176"/>
              <a:gd name="T85" fmla="*/ 160 h 176"/>
              <a:gd name="T86" fmla="*/ 100 w 176"/>
              <a:gd name="T87" fmla="*/ 100 h 176"/>
              <a:gd name="T88" fmla="*/ 152 w 176"/>
              <a:gd name="T89" fmla="*/ 100 h 176"/>
              <a:gd name="T90" fmla="*/ 152 w 176"/>
              <a:gd name="T91" fmla="*/ 152 h 176"/>
              <a:gd name="T92" fmla="*/ 100 w 176"/>
              <a:gd name="T93" fmla="*/ 152 h 176"/>
              <a:gd name="T94" fmla="*/ 100 w 176"/>
              <a:gd name="T95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16"/>
                  <a:pt x="84" y="16"/>
                  <a:pt x="8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160"/>
                </a:lnTo>
                <a:close/>
                <a:moveTo>
                  <a:pt x="24" y="24"/>
                </a:moveTo>
                <a:cubicBezTo>
                  <a:pt x="76" y="24"/>
                  <a:pt x="76" y="24"/>
                  <a:pt x="76" y="24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24"/>
                </a:lnTo>
                <a:close/>
                <a:moveTo>
                  <a:pt x="92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92" y="16"/>
                  <a:pt x="92" y="16"/>
                  <a:pt x="92" y="16"/>
                </a:cubicBezTo>
                <a:lnTo>
                  <a:pt x="92" y="84"/>
                </a:lnTo>
                <a:close/>
                <a:moveTo>
                  <a:pt x="10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00" y="76"/>
                  <a:pt x="100" y="76"/>
                  <a:pt x="100" y="76"/>
                </a:cubicBezTo>
                <a:lnTo>
                  <a:pt x="100" y="24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92" y="92"/>
                  <a:pt x="92" y="92"/>
                  <a:pt x="92" y="92"/>
                </a:cubicBezTo>
                <a:lnTo>
                  <a:pt x="92" y="160"/>
                </a:lnTo>
                <a:close/>
                <a:moveTo>
                  <a:pt x="100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1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469"/>
          <p:cNvSpPr>
            <a:spLocks noEditPoints="1"/>
          </p:cNvSpPr>
          <p:nvPr/>
        </p:nvSpPr>
        <p:spPr bwMode="auto">
          <a:xfrm>
            <a:off x="4719665" y="3035381"/>
            <a:ext cx="335898" cy="334275"/>
          </a:xfrm>
          <a:custGeom>
            <a:avLst/>
            <a:gdLst>
              <a:gd name="T0" fmla="*/ 160 w 176"/>
              <a:gd name="T1" fmla="*/ 0 h 176"/>
              <a:gd name="T2" fmla="*/ 16 w 176"/>
              <a:gd name="T3" fmla="*/ 0 h 176"/>
              <a:gd name="T4" fmla="*/ 0 w 176"/>
              <a:gd name="T5" fmla="*/ 16 h 176"/>
              <a:gd name="T6" fmla="*/ 0 w 176"/>
              <a:gd name="T7" fmla="*/ 160 h 176"/>
              <a:gd name="T8" fmla="*/ 16 w 176"/>
              <a:gd name="T9" fmla="*/ 176 h 176"/>
              <a:gd name="T10" fmla="*/ 160 w 176"/>
              <a:gd name="T11" fmla="*/ 176 h 176"/>
              <a:gd name="T12" fmla="*/ 176 w 176"/>
              <a:gd name="T13" fmla="*/ 160 h 176"/>
              <a:gd name="T14" fmla="*/ 176 w 176"/>
              <a:gd name="T15" fmla="*/ 16 h 176"/>
              <a:gd name="T16" fmla="*/ 160 w 176"/>
              <a:gd name="T17" fmla="*/ 0 h 176"/>
              <a:gd name="T18" fmla="*/ 168 w 176"/>
              <a:gd name="T19" fmla="*/ 160 h 176"/>
              <a:gd name="T20" fmla="*/ 160 w 176"/>
              <a:gd name="T21" fmla="*/ 168 h 176"/>
              <a:gd name="T22" fmla="*/ 16 w 176"/>
              <a:gd name="T23" fmla="*/ 168 h 176"/>
              <a:gd name="T24" fmla="*/ 8 w 176"/>
              <a:gd name="T25" fmla="*/ 160 h 176"/>
              <a:gd name="T26" fmla="*/ 8 w 176"/>
              <a:gd name="T27" fmla="*/ 16 h 176"/>
              <a:gd name="T28" fmla="*/ 16 w 176"/>
              <a:gd name="T29" fmla="*/ 8 h 176"/>
              <a:gd name="T30" fmla="*/ 160 w 176"/>
              <a:gd name="T31" fmla="*/ 8 h 176"/>
              <a:gd name="T32" fmla="*/ 168 w 176"/>
              <a:gd name="T33" fmla="*/ 16 h 176"/>
              <a:gd name="T34" fmla="*/ 168 w 176"/>
              <a:gd name="T35" fmla="*/ 160 h 176"/>
              <a:gd name="T36" fmla="*/ 16 w 176"/>
              <a:gd name="T37" fmla="*/ 160 h 176"/>
              <a:gd name="T38" fmla="*/ 84 w 176"/>
              <a:gd name="T39" fmla="*/ 160 h 176"/>
              <a:gd name="T40" fmla="*/ 84 w 176"/>
              <a:gd name="T41" fmla="*/ 92 h 176"/>
              <a:gd name="T42" fmla="*/ 16 w 176"/>
              <a:gd name="T43" fmla="*/ 92 h 176"/>
              <a:gd name="T44" fmla="*/ 16 w 176"/>
              <a:gd name="T45" fmla="*/ 160 h 176"/>
              <a:gd name="T46" fmla="*/ 24 w 176"/>
              <a:gd name="T47" fmla="*/ 100 h 176"/>
              <a:gd name="T48" fmla="*/ 76 w 176"/>
              <a:gd name="T49" fmla="*/ 100 h 176"/>
              <a:gd name="T50" fmla="*/ 76 w 176"/>
              <a:gd name="T51" fmla="*/ 152 h 176"/>
              <a:gd name="T52" fmla="*/ 24 w 176"/>
              <a:gd name="T53" fmla="*/ 152 h 176"/>
              <a:gd name="T54" fmla="*/ 24 w 176"/>
              <a:gd name="T55" fmla="*/ 100 h 176"/>
              <a:gd name="T56" fmla="*/ 16 w 176"/>
              <a:gd name="T57" fmla="*/ 84 h 176"/>
              <a:gd name="T58" fmla="*/ 160 w 176"/>
              <a:gd name="T59" fmla="*/ 84 h 176"/>
              <a:gd name="T60" fmla="*/ 160 w 176"/>
              <a:gd name="T61" fmla="*/ 16 h 176"/>
              <a:gd name="T62" fmla="*/ 16 w 176"/>
              <a:gd name="T63" fmla="*/ 16 h 176"/>
              <a:gd name="T64" fmla="*/ 16 w 176"/>
              <a:gd name="T65" fmla="*/ 84 h 176"/>
              <a:gd name="T66" fmla="*/ 24 w 176"/>
              <a:gd name="T67" fmla="*/ 24 h 176"/>
              <a:gd name="T68" fmla="*/ 152 w 176"/>
              <a:gd name="T69" fmla="*/ 24 h 176"/>
              <a:gd name="T70" fmla="*/ 152 w 176"/>
              <a:gd name="T71" fmla="*/ 76 h 176"/>
              <a:gd name="T72" fmla="*/ 24 w 176"/>
              <a:gd name="T73" fmla="*/ 76 h 176"/>
              <a:gd name="T74" fmla="*/ 24 w 176"/>
              <a:gd name="T75" fmla="*/ 24 h 176"/>
              <a:gd name="T76" fmla="*/ 92 w 176"/>
              <a:gd name="T77" fmla="*/ 160 h 176"/>
              <a:gd name="T78" fmla="*/ 160 w 176"/>
              <a:gd name="T79" fmla="*/ 160 h 176"/>
              <a:gd name="T80" fmla="*/ 160 w 176"/>
              <a:gd name="T81" fmla="*/ 92 h 176"/>
              <a:gd name="T82" fmla="*/ 92 w 176"/>
              <a:gd name="T83" fmla="*/ 92 h 176"/>
              <a:gd name="T84" fmla="*/ 92 w 176"/>
              <a:gd name="T85" fmla="*/ 160 h 176"/>
              <a:gd name="T86" fmla="*/ 100 w 176"/>
              <a:gd name="T87" fmla="*/ 100 h 176"/>
              <a:gd name="T88" fmla="*/ 152 w 176"/>
              <a:gd name="T89" fmla="*/ 100 h 176"/>
              <a:gd name="T90" fmla="*/ 152 w 176"/>
              <a:gd name="T91" fmla="*/ 152 h 176"/>
              <a:gd name="T92" fmla="*/ 100 w 176"/>
              <a:gd name="T93" fmla="*/ 152 h 176"/>
              <a:gd name="T94" fmla="*/ 100 w 176"/>
              <a:gd name="T95" fmla="*/ 10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6" y="160"/>
                </a:moveTo>
                <a:cubicBezTo>
                  <a:pt x="84" y="160"/>
                  <a:pt x="84" y="160"/>
                  <a:pt x="84" y="160"/>
                </a:cubicBezTo>
                <a:cubicBezTo>
                  <a:pt x="84" y="92"/>
                  <a:pt x="84" y="92"/>
                  <a:pt x="84" y="92"/>
                </a:cubicBezTo>
                <a:cubicBezTo>
                  <a:pt x="16" y="92"/>
                  <a:pt x="16" y="92"/>
                  <a:pt x="16" y="92"/>
                </a:cubicBezTo>
                <a:lnTo>
                  <a:pt x="16" y="160"/>
                </a:lnTo>
                <a:close/>
                <a:moveTo>
                  <a:pt x="24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00"/>
                </a:lnTo>
                <a:close/>
                <a:moveTo>
                  <a:pt x="16" y="84"/>
                </a:moveTo>
                <a:cubicBezTo>
                  <a:pt x="160" y="84"/>
                  <a:pt x="160" y="84"/>
                  <a:pt x="160" y="84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84"/>
                </a:lnTo>
                <a:close/>
                <a:moveTo>
                  <a:pt x="24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24"/>
                </a:lnTo>
                <a:close/>
                <a:moveTo>
                  <a:pt x="92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92" y="92"/>
                  <a:pt x="92" y="92"/>
                  <a:pt x="92" y="92"/>
                </a:cubicBezTo>
                <a:lnTo>
                  <a:pt x="92" y="160"/>
                </a:lnTo>
                <a:close/>
                <a:moveTo>
                  <a:pt x="100" y="100"/>
                </a:moveTo>
                <a:cubicBezTo>
                  <a:pt x="152" y="100"/>
                  <a:pt x="152" y="100"/>
                  <a:pt x="152" y="100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00" y="152"/>
                  <a:pt x="100" y="152"/>
                  <a:pt x="100" y="152"/>
                </a:cubicBezTo>
                <a:lnTo>
                  <a:pt x="100" y="1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470"/>
          <p:cNvSpPr>
            <a:spLocks noEditPoints="1"/>
          </p:cNvSpPr>
          <p:nvPr/>
        </p:nvSpPr>
        <p:spPr bwMode="auto">
          <a:xfrm>
            <a:off x="5359005" y="3035381"/>
            <a:ext cx="335898" cy="334275"/>
          </a:xfrm>
          <a:custGeom>
            <a:avLst/>
            <a:gdLst>
              <a:gd name="T0" fmla="*/ 160 w 176"/>
              <a:gd name="T1" fmla="*/ 160 h 176"/>
              <a:gd name="T2" fmla="*/ 120 w 176"/>
              <a:gd name="T3" fmla="*/ 120 h 176"/>
              <a:gd name="T4" fmla="*/ 128 w 176"/>
              <a:gd name="T5" fmla="*/ 128 h 176"/>
              <a:gd name="T6" fmla="*/ 152 w 176"/>
              <a:gd name="T7" fmla="*/ 152 h 176"/>
              <a:gd name="T8" fmla="*/ 128 w 176"/>
              <a:gd name="T9" fmla="*/ 128 h 176"/>
              <a:gd name="T10" fmla="*/ 56 w 176"/>
              <a:gd name="T11" fmla="*/ 160 h 176"/>
              <a:gd name="T12" fmla="*/ 16 w 176"/>
              <a:gd name="T13" fmla="*/ 120 h 176"/>
              <a:gd name="T14" fmla="*/ 24 w 176"/>
              <a:gd name="T15" fmla="*/ 128 h 176"/>
              <a:gd name="T16" fmla="*/ 48 w 176"/>
              <a:gd name="T17" fmla="*/ 152 h 176"/>
              <a:gd name="T18" fmla="*/ 24 w 176"/>
              <a:gd name="T19" fmla="*/ 128 h 176"/>
              <a:gd name="T20" fmla="*/ 16 w 176"/>
              <a:gd name="T21" fmla="*/ 0 h 176"/>
              <a:gd name="T22" fmla="*/ 0 w 176"/>
              <a:gd name="T23" fmla="*/ 160 h 176"/>
              <a:gd name="T24" fmla="*/ 160 w 176"/>
              <a:gd name="T25" fmla="*/ 176 h 176"/>
              <a:gd name="T26" fmla="*/ 176 w 176"/>
              <a:gd name="T27" fmla="*/ 16 h 176"/>
              <a:gd name="T28" fmla="*/ 168 w 176"/>
              <a:gd name="T29" fmla="*/ 160 h 176"/>
              <a:gd name="T30" fmla="*/ 16 w 176"/>
              <a:gd name="T31" fmla="*/ 168 h 176"/>
              <a:gd name="T32" fmla="*/ 8 w 176"/>
              <a:gd name="T33" fmla="*/ 16 h 176"/>
              <a:gd name="T34" fmla="*/ 160 w 176"/>
              <a:gd name="T35" fmla="*/ 8 h 176"/>
              <a:gd name="T36" fmla="*/ 168 w 176"/>
              <a:gd name="T37" fmla="*/ 160 h 176"/>
              <a:gd name="T38" fmla="*/ 56 w 176"/>
              <a:gd name="T39" fmla="*/ 56 h 176"/>
              <a:gd name="T40" fmla="*/ 16 w 176"/>
              <a:gd name="T41" fmla="*/ 16 h 176"/>
              <a:gd name="T42" fmla="*/ 24 w 176"/>
              <a:gd name="T43" fmla="*/ 24 h 176"/>
              <a:gd name="T44" fmla="*/ 48 w 176"/>
              <a:gd name="T45" fmla="*/ 48 h 176"/>
              <a:gd name="T46" fmla="*/ 24 w 176"/>
              <a:gd name="T47" fmla="*/ 24 h 176"/>
              <a:gd name="T48" fmla="*/ 56 w 176"/>
              <a:gd name="T49" fmla="*/ 108 h 176"/>
              <a:gd name="T50" fmla="*/ 16 w 176"/>
              <a:gd name="T51" fmla="*/ 68 h 176"/>
              <a:gd name="T52" fmla="*/ 24 w 176"/>
              <a:gd name="T53" fmla="*/ 76 h 176"/>
              <a:gd name="T54" fmla="*/ 48 w 176"/>
              <a:gd name="T55" fmla="*/ 100 h 176"/>
              <a:gd name="T56" fmla="*/ 24 w 176"/>
              <a:gd name="T57" fmla="*/ 76 h 176"/>
              <a:gd name="T58" fmla="*/ 108 w 176"/>
              <a:gd name="T59" fmla="*/ 56 h 176"/>
              <a:gd name="T60" fmla="*/ 68 w 176"/>
              <a:gd name="T61" fmla="*/ 16 h 176"/>
              <a:gd name="T62" fmla="*/ 76 w 176"/>
              <a:gd name="T63" fmla="*/ 24 h 176"/>
              <a:gd name="T64" fmla="*/ 100 w 176"/>
              <a:gd name="T65" fmla="*/ 48 h 176"/>
              <a:gd name="T66" fmla="*/ 76 w 176"/>
              <a:gd name="T67" fmla="*/ 24 h 176"/>
              <a:gd name="T68" fmla="*/ 160 w 176"/>
              <a:gd name="T69" fmla="*/ 108 h 176"/>
              <a:gd name="T70" fmla="*/ 120 w 176"/>
              <a:gd name="T71" fmla="*/ 68 h 176"/>
              <a:gd name="T72" fmla="*/ 128 w 176"/>
              <a:gd name="T73" fmla="*/ 76 h 176"/>
              <a:gd name="T74" fmla="*/ 152 w 176"/>
              <a:gd name="T75" fmla="*/ 100 h 176"/>
              <a:gd name="T76" fmla="*/ 128 w 176"/>
              <a:gd name="T77" fmla="*/ 76 h 176"/>
              <a:gd name="T78" fmla="*/ 160 w 176"/>
              <a:gd name="T79" fmla="*/ 56 h 176"/>
              <a:gd name="T80" fmla="*/ 120 w 176"/>
              <a:gd name="T81" fmla="*/ 16 h 176"/>
              <a:gd name="T82" fmla="*/ 128 w 176"/>
              <a:gd name="T83" fmla="*/ 24 h 176"/>
              <a:gd name="T84" fmla="*/ 152 w 176"/>
              <a:gd name="T85" fmla="*/ 48 h 176"/>
              <a:gd name="T86" fmla="*/ 128 w 176"/>
              <a:gd name="T87" fmla="*/ 24 h 176"/>
              <a:gd name="T88" fmla="*/ 108 w 176"/>
              <a:gd name="T89" fmla="*/ 160 h 176"/>
              <a:gd name="T90" fmla="*/ 68 w 176"/>
              <a:gd name="T91" fmla="*/ 120 h 176"/>
              <a:gd name="T92" fmla="*/ 76 w 176"/>
              <a:gd name="T93" fmla="*/ 128 h 176"/>
              <a:gd name="T94" fmla="*/ 100 w 176"/>
              <a:gd name="T95" fmla="*/ 152 h 176"/>
              <a:gd name="T96" fmla="*/ 76 w 176"/>
              <a:gd name="T97" fmla="*/ 128 h 176"/>
              <a:gd name="T98" fmla="*/ 108 w 176"/>
              <a:gd name="T99" fmla="*/ 108 h 176"/>
              <a:gd name="T100" fmla="*/ 68 w 176"/>
              <a:gd name="T101" fmla="*/ 68 h 176"/>
              <a:gd name="T102" fmla="*/ 76 w 176"/>
              <a:gd name="T103" fmla="*/ 76 h 176"/>
              <a:gd name="T104" fmla="*/ 100 w 176"/>
              <a:gd name="T105" fmla="*/ 100 h 176"/>
              <a:gd name="T106" fmla="*/ 76 w 176"/>
              <a:gd name="T107" fmla="*/ 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76">
                <a:moveTo>
                  <a:pt x="120" y="160"/>
                </a:moveTo>
                <a:cubicBezTo>
                  <a:pt x="160" y="160"/>
                  <a:pt x="160" y="160"/>
                  <a:pt x="160" y="160"/>
                </a:cubicBezTo>
                <a:cubicBezTo>
                  <a:pt x="160" y="120"/>
                  <a:pt x="160" y="120"/>
                  <a:pt x="160" y="120"/>
                </a:cubicBezTo>
                <a:cubicBezTo>
                  <a:pt x="120" y="120"/>
                  <a:pt x="120" y="120"/>
                  <a:pt x="120" y="120"/>
                </a:cubicBezTo>
                <a:lnTo>
                  <a:pt x="120" y="160"/>
                </a:lnTo>
                <a:close/>
                <a:moveTo>
                  <a:pt x="128" y="128"/>
                </a:moveTo>
                <a:cubicBezTo>
                  <a:pt x="152" y="128"/>
                  <a:pt x="152" y="128"/>
                  <a:pt x="152" y="128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28" y="152"/>
                  <a:pt x="128" y="152"/>
                  <a:pt x="128" y="152"/>
                </a:cubicBezTo>
                <a:lnTo>
                  <a:pt x="128" y="128"/>
                </a:lnTo>
                <a:close/>
                <a:moveTo>
                  <a:pt x="16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6" y="120"/>
                  <a:pt x="16" y="120"/>
                  <a:pt x="16" y="120"/>
                </a:cubicBezTo>
                <a:lnTo>
                  <a:pt x="16" y="160"/>
                </a:lnTo>
                <a:close/>
                <a:moveTo>
                  <a:pt x="24" y="128"/>
                </a:moveTo>
                <a:cubicBezTo>
                  <a:pt x="48" y="128"/>
                  <a:pt x="48" y="128"/>
                  <a:pt x="48" y="128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24" y="152"/>
                  <a:pt x="24" y="152"/>
                  <a:pt x="24" y="152"/>
                </a:cubicBezTo>
                <a:lnTo>
                  <a:pt x="24" y="128"/>
                </a:lnTo>
                <a:close/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  <a:moveTo>
                  <a:pt x="1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16"/>
                  <a:pt x="56" y="16"/>
                  <a:pt x="56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56"/>
                </a:lnTo>
                <a:close/>
                <a:moveTo>
                  <a:pt x="2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48"/>
                  <a:pt x="48" y="48"/>
                  <a:pt x="48" y="48"/>
                </a:cubicBezTo>
                <a:cubicBezTo>
                  <a:pt x="24" y="48"/>
                  <a:pt x="24" y="48"/>
                  <a:pt x="24" y="48"/>
                </a:cubicBezTo>
                <a:lnTo>
                  <a:pt x="24" y="24"/>
                </a:lnTo>
                <a:close/>
                <a:moveTo>
                  <a:pt x="16" y="108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68"/>
                  <a:pt x="56" y="68"/>
                  <a:pt x="56" y="68"/>
                </a:cubicBezTo>
                <a:cubicBezTo>
                  <a:pt x="16" y="68"/>
                  <a:pt x="16" y="68"/>
                  <a:pt x="16" y="68"/>
                </a:cubicBezTo>
                <a:lnTo>
                  <a:pt x="16" y="108"/>
                </a:lnTo>
                <a:close/>
                <a:moveTo>
                  <a:pt x="24" y="76"/>
                </a:moveTo>
                <a:cubicBezTo>
                  <a:pt x="48" y="76"/>
                  <a:pt x="48" y="76"/>
                  <a:pt x="48" y="7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24" y="100"/>
                  <a:pt x="24" y="100"/>
                  <a:pt x="24" y="100"/>
                </a:cubicBezTo>
                <a:lnTo>
                  <a:pt x="24" y="76"/>
                </a:lnTo>
                <a:close/>
                <a:moveTo>
                  <a:pt x="68" y="56"/>
                </a:moveTo>
                <a:cubicBezTo>
                  <a:pt x="108" y="56"/>
                  <a:pt x="108" y="56"/>
                  <a:pt x="108" y="5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68" y="16"/>
                  <a:pt x="68" y="16"/>
                  <a:pt x="68" y="16"/>
                </a:cubicBezTo>
                <a:lnTo>
                  <a:pt x="68" y="56"/>
                </a:lnTo>
                <a:close/>
                <a:moveTo>
                  <a:pt x="76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76" y="48"/>
                  <a:pt x="76" y="48"/>
                  <a:pt x="76" y="48"/>
                </a:cubicBezTo>
                <a:lnTo>
                  <a:pt x="76" y="24"/>
                </a:lnTo>
                <a:close/>
                <a:moveTo>
                  <a:pt x="120" y="108"/>
                </a:moveTo>
                <a:cubicBezTo>
                  <a:pt x="160" y="108"/>
                  <a:pt x="160" y="108"/>
                  <a:pt x="160" y="10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20" y="68"/>
                  <a:pt x="120" y="68"/>
                  <a:pt x="120" y="68"/>
                </a:cubicBezTo>
                <a:lnTo>
                  <a:pt x="120" y="108"/>
                </a:lnTo>
                <a:close/>
                <a:moveTo>
                  <a:pt x="128" y="76"/>
                </a:moveTo>
                <a:cubicBezTo>
                  <a:pt x="152" y="76"/>
                  <a:pt x="152" y="76"/>
                  <a:pt x="152" y="76"/>
                </a:cubicBezTo>
                <a:cubicBezTo>
                  <a:pt x="152" y="100"/>
                  <a:pt x="152" y="100"/>
                  <a:pt x="152" y="100"/>
                </a:cubicBezTo>
                <a:cubicBezTo>
                  <a:pt x="128" y="100"/>
                  <a:pt x="128" y="100"/>
                  <a:pt x="128" y="100"/>
                </a:cubicBezTo>
                <a:lnTo>
                  <a:pt x="128" y="76"/>
                </a:lnTo>
                <a:close/>
                <a:moveTo>
                  <a:pt x="120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20" y="16"/>
                  <a:pt x="120" y="16"/>
                  <a:pt x="120" y="16"/>
                </a:cubicBezTo>
                <a:lnTo>
                  <a:pt x="120" y="56"/>
                </a:lnTo>
                <a:close/>
                <a:moveTo>
                  <a:pt x="128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28" y="48"/>
                  <a:pt x="128" y="48"/>
                  <a:pt x="128" y="48"/>
                </a:cubicBezTo>
                <a:lnTo>
                  <a:pt x="128" y="24"/>
                </a:lnTo>
                <a:close/>
                <a:moveTo>
                  <a:pt x="68" y="160"/>
                </a:moveTo>
                <a:cubicBezTo>
                  <a:pt x="108" y="160"/>
                  <a:pt x="108" y="160"/>
                  <a:pt x="108" y="16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68" y="120"/>
                  <a:pt x="68" y="120"/>
                  <a:pt x="68" y="120"/>
                </a:cubicBezTo>
                <a:lnTo>
                  <a:pt x="68" y="160"/>
                </a:lnTo>
                <a:close/>
                <a:moveTo>
                  <a:pt x="76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76" y="152"/>
                  <a:pt x="76" y="152"/>
                  <a:pt x="76" y="152"/>
                </a:cubicBezTo>
                <a:lnTo>
                  <a:pt x="76" y="128"/>
                </a:lnTo>
                <a:close/>
                <a:moveTo>
                  <a:pt x="6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68" y="68"/>
                  <a:pt x="68" y="68"/>
                  <a:pt x="68" y="68"/>
                </a:cubicBezTo>
                <a:lnTo>
                  <a:pt x="68" y="108"/>
                </a:lnTo>
                <a:close/>
                <a:moveTo>
                  <a:pt x="76" y="76"/>
                </a:moveTo>
                <a:cubicBezTo>
                  <a:pt x="100" y="76"/>
                  <a:pt x="100" y="76"/>
                  <a:pt x="100" y="76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76" y="100"/>
                  <a:pt x="76" y="100"/>
                  <a:pt x="76" y="100"/>
                </a:cubicBezTo>
                <a:lnTo>
                  <a:pt x="76" y="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471"/>
          <p:cNvSpPr>
            <a:spLocks noEditPoints="1"/>
          </p:cNvSpPr>
          <p:nvPr/>
        </p:nvSpPr>
        <p:spPr bwMode="auto">
          <a:xfrm>
            <a:off x="5998347" y="3035381"/>
            <a:ext cx="334275" cy="334275"/>
          </a:xfrm>
          <a:custGeom>
            <a:avLst/>
            <a:gdLst>
              <a:gd name="T0" fmla="*/ 16 w 176"/>
              <a:gd name="T1" fmla="*/ 96 h 176"/>
              <a:gd name="T2" fmla="*/ 0 w 176"/>
              <a:gd name="T3" fmla="*/ 160 h 176"/>
              <a:gd name="T4" fmla="*/ 64 w 176"/>
              <a:gd name="T5" fmla="*/ 176 h 176"/>
              <a:gd name="T6" fmla="*/ 80 w 176"/>
              <a:gd name="T7" fmla="*/ 112 h 176"/>
              <a:gd name="T8" fmla="*/ 72 w 176"/>
              <a:gd name="T9" fmla="*/ 160 h 176"/>
              <a:gd name="T10" fmla="*/ 16 w 176"/>
              <a:gd name="T11" fmla="*/ 168 h 176"/>
              <a:gd name="T12" fmla="*/ 8 w 176"/>
              <a:gd name="T13" fmla="*/ 112 h 176"/>
              <a:gd name="T14" fmla="*/ 64 w 176"/>
              <a:gd name="T15" fmla="*/ 104 h 176"/>
              <a:gd name="T16" fmla="*/ 72 w 176"/>
              <a:gd name="T17" fmla="*/ 160 h 176"/>
              <a:gd name="T18" fmla="*/ 16 w 176"/>
              <a:gd name="T19" fmla="*/ 0 h 176"/>
              <a:gd name="T20" fmla="*/ 0 w 176"/>
              <a:gd name="T21" fmla="*/ 64 h 176"/>
              <a:gd name="T22" fmla="*/ 64 w 176"/>
              <a:gd name="T23" fmla="*/ 80 h 176"/>
              <a:gd name="T24" fmla="*/ 80 w 176"/>
              <a:gd name="T25" fmla="*/ 16 h 176"/>
              <a:gd name="T26" fmla="*/ 72 w 176"/>
              <a:gd name="T27" fmla="*/ 64 h 176"/>
              <a:gd name="T28" fmla="*/ 16 w 176"/>
              <a:gd name="T29" fmla="*/ 72 h 176"/>
              <a:gd name="T30" fmla="*/ 8 w 176"/>
              <a:gd name="T31" fmla="*/ 16 h 176"/>
              <a:gd name="T32" fmla="*/ 64 w 176"/>
              <a:gd name="T33" fmla="*/ 8 h 176"/>
              <a:gd name="T34" fmla="*/ 72 w 176"/>
              <a:gd name="T35" fmla="*/ 64 h 176"/>
              <a:gd name="T36" fmla="*/ 112 w 176"/>
              <a:gd name="T37" fmla="*/ 0 h 176"/>
              <a:gd name="T38" fmla="*/ 96 w 176"/>
              <a:gd name="T39" fmla="*/ 64 h 176"/>
              <a:gd name="T40" fmla="*/ 160 w 176"/>
              <a:gd name="T41" fmla="*/ 80 h 176"/>
              <a:gd name="T42" fmla="*/ 176 w 176"/>
              <a:gd name="T43" fmla="*/ 16 h 176"/>
              <a:gd name="T44" fmla="*/ 168 w 176"/>
              <a:gd name="T45" fmla="*/ 64 h 176"/>
              <a:gd name="T46" fmla="*/ 112 w 176"/>
              <a:gd name="T47" fmla="*/ 72 h 176"/>
              <a:gd name="T48" fmla="*/ 104 w 176"/>
              <a:gd name="T49" fmla="*/ 16 h 176"/>
              <a:gd name="T50" fmla="*/ 160 w 176"/>
              <a:gd name="T51" fmla="*/ 8 h 176"/>
              <a:gd name="T52" fmla="*/ 168 w 176"/>
              <a:gd name="T53" fmla="*/ 64 h 176"/>
              <a:gd name="T54" fmla="*/ 112 w 176"/>
              <a:gd name="T55" fmla="*/ 96 h 176"/>
              <a:gd name="T56" fmla="*/ 96 w 176"/>
              <a:gd name="T57" fmla="*/ 160 h 176"/>
              <a:gd name="T58" fmla="*/ 160 w 176"/>
              <a:gd name="T59" fmla="*/ 176 h 176"/>
              <a:gd name="T60" fmla="*/ 176 w 176"/>
              <a:gd name="T61" fmla="*/ 112 h 176"/>
              <a:gd name="T62" fmla="*/ 168 w 176"/>
              <a:gd name="T63" fmla="*/ 160 h 176"/>
              <a:gd name="T64" fmla="*/ 112 w 176"/>
              <a:gd name="T65" fmla="*/ 168 h 176"/>
              <a:gd name="T66" fmla="*/ 104 w 176"/>
              <a:gd name="T67" fmla="*/ 112 h 176"/>
              <a:gd name="T68" fmla="*/ 160 w 176"/>
              <a:gd name="T69" fmla="*/ 104 h 176"/>
              <a:gd name="T70" fmla="*/ 168 w 176"/>
              <a:gd name="T7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3"/>
                  <a:pt x="0" y="112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73" y="176"/>
                  <a:pt x="80" y="169"/>
                  <a:pt x="80" y="160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0" y="103"/>
                  <a:pt x="73" y="96"/>
                  <a:pt x="64" y="96"/>
                </a:cubicBezTo>
                <a:moveTo>
                  <a:pt x="72" y="160"/>
                </a:moveTo>
                <a:cubicBezTo>
                  <a:pt x="72" y="164"/>
                  <a:pt x="68" y="168"/>
                  <a:pt x="64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08"/>
                  <a:pt x="12" y="104"/>
                  <a:pt x="16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8" y="104"/>
                  <a:pt x="72" y="108"/>
                  <a:pt x="72" y="112"/>
                </a:cubicBezTo>
                <a:lnTo>
                  <a:pt x="72" y="160"/>
                </a:lnTo>
                <a:close/>
                <a:moveTo>
                  <a:pt x="6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7" y="80"/>
                  <a:pt x="16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73" y="0"/>
                  <a:pt x="64" y="0"/>
                </a:cubicBezTo>
                <a:moveTo>
                  <a:pt x="72" y="64"/>
                </a:moveTo>
                <a:cubicBezTo>
                  <a:pt x="72" y="68"/>
                  <a:pt x="68" y="72"/>
                  <a:pt x="64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2" y="72"/>
                  <a:pt x="8" y="68"/>
                  <a:pt x="8" y="6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8" y="8"/>
                  <a:pt x="72" y="12"/>
                  <a:pt x="72" y="16"/>
                </a:cubicBezTo>
                <a:lnTo>
                  <a:pt x="72" y="64"/>
                </a:lnTo>
                <a:close/>
                <a:moveTo>
                  <a:pt x="160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73"/>
                  <a:pt x="103" y="80"/>
                  <a:pt x="112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9" y="80"/>
                  <a:pt x="176" y="73"/>
                  <a:pt x="176" y="64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64"/>
                </a:moveTo>
                <a:cubicBezTo>
                  <a:pt x="168" y="68"/>
                  <a:pt x="164" y="72"/>
                  <a:pt x="160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08" y="72"/>
                  <a:pt x="104" y="68"/>
                  <a:pt x="104" y="6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2"/>
                  <a:pt x="108" y="8"/>
                  <a:pt x="11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4"/>
                </a:lnTo>
                <a:close/>
                <a:moveTo>
                  <a:pt x="160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03" y="96"/>
                  <a:pt x="96" y="103"/>
                  <a:pt x="96" y="112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169"/>
                  <a:pt x="103" y="176"/>
                  <a:pt x="112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103"/>
                  <a:pt x="169" y="96"/>
                  <a:pt x="160" y="96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08" y="168"/>
                  <a:pt x="104" y="164"/>
                  <a:pt x="104" y="160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08"/>
                  <a:pt x="108" y="104"/>
                  <a:pt x="112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4" y="104"/>
                  <a:pt x="168" y="108"/>
                  <a:pt x="168" y="112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472"/>
          <p:cNvSpPr>
            <a:spLocks noEditPoints="1"/>
          </p:cNvSpPr>
          <p:nvPr/>
        </p:nvSpPr>
        <p:spPr bwMode="auto">
          <a:xfrm>
            <a:off x="6637689" y="3035381"/>
            <a:ext cx="334275" cy="334275"/>
          </a:xfrm>
          <a:custGeom>
            <a:avLst/>
            <a:gdLst>
              <a:gd name="T0" fmla="*/ 8 w 176"/>
              <a:gd name="T1" fmla="*/ 64 h 176"/>
              <a:gd name="T2" fmla="*/ 0 w 176"/>
              <a:gd name="T3" fmla="*/ 104 h 176"/>
              <a:gd name="T4" fmla="*/ 40 w 176"/>
              <a:gd name="T5" fmla="*/ 112 h 176"/>
              <a:gd name="T6" fmla="*/ 48 w 176"/>
              <a:gd name="T7" fmla="*/ 72 h 176"/>
              <a:gd name="T8" fmla="*/ 40 w 176"/>
              <a:gd name="T9" fmla="*/ 104 h 176"/>
              <a:gd name="T10" fmla="*/ 8 w 176"/>
              <a:gd name="T11" fmla="*/ 72 h 176"/>
              <a:gd name="T12" fmla="*/ 40 w 176"/>
              <a:gd name="T13" fmla="*/ 104 h 176"/>
              <a:gd name="T14" fmla="*/ 72 w 176"/>
              <a:gd name="T15" fmla="*/ 0 h 176"/>
              <a:gd name="T16" fmla="*/ 64 w 176"/>
              <a:gd name="T17" fmla="*/ 40 h 176"/>
              <a:gd name="T18" fmla="*/ 104 w 176"/>
              <a:gd name="T19" fmla="*/ 48 h 176"/>
              <a:gd name="T20" fmla="*/ 112 w 176"/>
              <a:gd name="T21" fmla="*/ 8 h 176"/>
              <a:gd name="T22" fmla="*/ 104 w 176"/>
              <a:gd name="T23" fmla="*/ 40 h 176"/>
              <a:gd name="T24" fmla="*/ 72 w 176"/>
              <a:gd name="T25" fmla="*/ 8 h 176"/>
              <a:gd name="T26" fmla="*/ 104 w 176"/>
              <a:gd name="T27" fmla="*/ 40 h 176"/>
              <a:gd name="T28" fmla="*/ 8 w 176"/>
              <a:gd name="T29" fmla="*/ 128 h 176"/>
              <a:gd name="T30" fmla="*/ 0 w 176"/>
              <a:gd name="T31" fmla="*/ 168 h 176"/>
              <a:gd name="T32" fmla="*/ 40 w 176"/>
              <a:gd name="T33" fmla="*/ 176 h 176"/>
              <a:gd name="T34" fmla="*/ 48 w 176"/>
              <a:gd name="T35" fmla="*/ 136 h 176"/>
              <a:gd name="T36" fmla="*/ 40 w 176"/>
              <a:gd name="T37" fmla="*/ 168 h 176"/>
              <a:gd name="T38" fmla="*/ 8 w 176"/>
              <a:gd name="T39" fmla="*/ 136 h 176"/>
              <a:gd name="T40" fmla="*/ 40 w 176"/>
              <a:gd name="T41" fmla="*/ 168 h 176"/>
              <a:gd name="T42" fmla="*/ 136 w 176"/>
              <a:gd name="T43" fmla="*/ 0 h 176"/>
              <a:gd name="T44" fmla="*/ 128 w 176"/>
              <a:gd name="T45" fmla="*/ 40 h 176"/>
              <a:gd name="T46" fmla="*/ 168 w 176"/>
              <a:gd name="T47" fmla="*/ 48 h 176"/>
              <a:gd name="T48" fmla="*/ 176 w 176"/>
              <a:gd name="T49" fmla="*/ 8 h 176"/>
              <a:gd name="T50" fmla="*/ 168 w 176"/>
              <a:gd name="T51" fmla="*/ 40 h 176"/>
              <a:gd name="T52" fmla="*/ 136 w 176"/>
              <a:gd name="T53" fmla="*/ 8 h 176"/>
              <a:gd name="T54" fmla="*/ 168 w 176"/>
              <a:gd name="T55" fmla="*/ 40 h 176"/>
              <a:gd name="T56" fmla="*/ 136 w 176"/>
              <a:gd name="T57" fmla="*/ 128 h 176"/>
              <a:gd name="T58" fmla="*/ 128 w 176"/>
              <a:gd name="T59" fmla="*/ 168 h 176"/>
              <a:gd name="T60" fmla="*/ 168 w 176"/>
              <a:gd name="T61" fmla="*/ 176 h 176"/>
              <a:gd name="T62" fmla="*/ 176 w 176"/>
              <a:gd name="T63" fmla="*/ 136 h 176"/>
              <a:gd name="T64" fmla="*/ 168 w 176"/>
              <a:gd name="T65" fmla="*/ 168 h 176"/>
              <a:gd name="T66" fmla="*/ 136 w 176"/>
              <a:gd name="T67" fmla="*/ 136 h 176"/>
              <a:gd name="T68" fmla="*/ 168 w 176"/>
              <a:gd name="T69" fmla="*/ 168 h 176"/>
              <a:gd name="T70" fmla="*/ 8 w 176"/>
              <a:gd name="T71" fmla="*/ 0 h 176"/>
              <a:gd name="T72" fmla="*/ 0 w 176"/>
              <a:gd name="T73" fmla="*/ 40 h 176"/>
              <a:gd name="T74" fmla="*/ 40 w 176"/>
              <a:gd name="T75" fmla="*/ 48 h 176"/>
              <a:gd name="T76" fmla="*/ 48 w 176"/>
              <a:gd name="T77" fmla="*/ 8 h 176"/>
              <a:gd name="T78" fmla="*/ 40 w 176"/>
              <a:gd name="T79" fmla="*/ 40 h 176"/>
              <a:gd name="T80" fmla="*/ 8 w 176"/>
              <a:gd name="T81" fmla="*/ 8 h 176"/>
              <a:gd name="T82" fmla="*/ 40 w 176"/>
              <a:gd name="T83" fmla="*/ 40 h 176"/>
              <a:gd name="T84" fmla="*/ 72 w 176"/>
              <a:gd name="T85" fmla="*/ 64 h 176"/>
              <a:gd name="T86" fmla="*/ 64 w 176"/>
              <a:gd name="T87" fmla="*/ 104 h 176"/>
              <a:gd name="T88" fmla="*/ 104 w 176"/>
              <a:gd name="T89" fmla="*/ 112 h 176"/>
              <a:gd name="T90" fmla="*/ 112 w 176"/>
              <a:gd name="T91" fmla="*/ 72 h 176"/>
              <a:gd name="T92" fmla="*/ 104 w 176"/>
              <a:gd name="T93" fmla="*/ 104 h 176"/>
              <a:gd name="T94" fmla="*/ 72 w 176"/>
              <a:gd name="T95" fmla="*/ 72 h 176"/>
              <a:gd name="T96" fmla="*/ 104 w 176"/>
              <a:gd name="T97" fmla="*/ 104 h 176"/>
              <a:gd name="T98" fmla="*/ 72 w 176"/>
              <a:gd name="T99" fmla="*/ 128 h 176"/>
              <a:gd name="T100" fmla="*/ 64 w 176"/>
              <a:gd name="T101" fmla="*/ 168 h 176"/>
              <a:gd name="T102" fmla="*/ 104 w 176"/>
              <a:gd name="T103" fmla="*/ 176 h 176"/>
              <a:gd name="T104" fmla="*/ 112 w 176"/>
              <a:gd name="T105" fmla="*/ 136 h 176"/>
              <a:gd name="T106" fmla="*/ 104 w 176"/>
              <a:gd name="T107" fmla="*/ 168 h 176"/>
              <a:gd name="T108" fmla="*/ 72 w 176"/>
              <a:gd name="T109" fmla="*/ 136 h 176"/>
              <a:gd name="T110" fmla="*/ 104 w 176"/>
              <a:gd name="T111" fmla="*/ 168 h 176"/>
              <a:gd name="T112" fmla="*/ 136 w 176"/>
              <a:gd name="T113" fmla="*/ 64 h 176"/>
              <a:gd name="T114" fmla="*/ 128 w 176"/>
              <a:gd name="T115" fmla="*/ 104 h 176"/>
              <a:gd name="T116" fmla="*/ 168 w 176"/>
              <a:gd name="T117" fmla="*/ 112 h 176"/>
              <a:gd name="T118" fmla="*/ 176 w 176"/>
              <a:gd name="T119" fmla="*/ 72 h 176"/>
              <a:gd name="T120" fmla="*/ 168 w 176"/>
              <a:gd name="T121" fmla="*/ 104 h 176"/>
              <a:gd name="T122" fmla="*/ 136 w 176"/>
              <a:gd name="T123" fmla="*/ 72 h 176"/>
              <a:gd name="T124" fmla="*/ 168 w 176"/>
              <a:gd name="T125" fmla="*/ 10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" h="176">
                <a:moveTo>
                  <a:pt x="40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4" y="112"/>
                  <a:pt x="48" y="108"/>
                  <a:pt x="48" y="10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68"/>
                  <a:pt x="44" y="64"/>
                  <a:pt x="40" y="64"/>
                </a:cubicBezTo>
                <a:moveTo>
                  <a:pt x="4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72"/>
                  <a:pt x="8" y="72"/>
                  <a:pt x="8" y="72"/>
                </a:cubicBezTo>
                <a:cubicBezTo>
                  <a:pt x="40" y="72"/>
                  <a:pt x="40" y="72"/>
                  <a:pt x="40" y="72"/>
                </a:cubicBezTo>
                <a:lnTo>
                  <a:pt x="40" y="104"/>
                </a:lnTo>
                <a:close/>
                <a:moveTo>
                  <a:pt x="104" y="0"/>
                </a:move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4"/>
                  <a:pt x="68" y="48"/>
                  <a:pt x="72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moveTo>
                  <a:pt x="104" y="40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8"/>
                  <a:pt x="72" y="8"/>
                  <a:pt x="72" y="8"/>
                </a:cubicBezTo>
                <a:cubicBezTo>
                  <a:pt x="104" y="8"/>
                  <a:pt x="104" y="8"/>
                  <a:pt x="104" y="8"/>
                </a:cubicBezTo>
                <a:lnTo>
                  <a:pt x="104" y="40"/>
                </a:lnTo>
                <a:close/>
                <a:moveTo>
                  <a:pt x="40" y="128"/>
                </a:moveTo>
                <a:cubicBezTo>
                  <a:pt x="8" y="128"/>
                  <a:pt x="8" y="128"/>
                  <a:pt x="8" y="128"/>
                </a:cubicBezTo>
                <a:cubicBezTo>
                  <a:pt x="4" y="128"/>
                  <a:pt x="0" y="132"/>
                  <a:pt x="0" y="136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4" y="176"/>
                  <a:pt x="48" y="172"/>
                  <a:pt x="48" y="16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2"/>
                  <a:pt x="44" y="128"/>
                  <a:pt x="40" y="128"/>
                </a:cubicBezTo>
                <a:moveTo>
                  <a:pt x="40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136"/>
                  <a:pt x="8" y="136"/>
                  <a:pt x="8" y="136"/>
                </a:cubicBezTo>
                <a:cubicBezTo>
                  <a:pt x="40" y="136"/>
                  <a:pt x="40" y="136"/>
                  <a:pt x="40" y="136"/>
                </a:cubicBezTo>
                <a:lnTo>
                  <a:pt x="40" y="168"/>
                </a:lnTo>
                <a:close/>
                <a:moveTo>
                  <a:pt x="168" y="0"/>
                </a:moveTo>
                <a:cubicBezTo>
                  <a:pt x="136" y="0"/>
                  <a:pt x="136" y="0"/>
                  <a:pt x="136" y="0"/>
                </a:cubicBezTo>
                <a:cubicBezTo>
                  <a:pt x="132" y="0"/>
                  <a:pt x="128" y="4"/>
                  <a:pt x="128" y="8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44"/>
                  <a:pt x="132" y="48"/>
                  <a:pt x="136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72" y="48"/>
                  <a:pt x="176" y="44"/>
                  <a:pt x="176" y="4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40"/>
                </a:moveTo>
                <a:cubicBezTo>
                  <a:pt x="136" y="40"/>
                  <a:pt x="136" y="40"/>
                  <a:pt x="136" y="40"/>
                </a:cubicBezTo>
                <a:cubicBezTo>
                  <a:pt x="136" y="8"/>
                  <a:pt x="136" y="8"/>
                  <a:pt x="136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40"/>
                </a:lnTo>
                <a:close/>
                <a:moveTo>
                  <a:pt x="168" y="128"/>
                </a:moveTo>
                <a:cubicBezTo>
                  <a:pt x="136" y="128"/>
                  <a:pt x="136" y="128"/>
                  <a:pt x="136" y="128"/>
                </a:cubicBezTo>
                <a:cubicBezTo>
                  <a:pt x="132" y="128"/>
                  <a:pt x="128" y="132"/>
                  <a:pt x="128" y="136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8" y="172"/>
                  <a:pt x="132" y="176"/>
                  <a:pt x="136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76" y="132"/>
                  <a:pt x="172" y="128"/>
                  <a:pt x="168" y="128"/>
                </a:cubicBezTo>
                <a:moveTo>
                  <a:pt x="168" y="168"/>
                </a:moveTo>
                <a:cubicBezTo>
                  <a:pt x="136" y="168"/>
                  <a:pt x="136" y="168"/>
                  <a:pt x="136" y="168"/>
                </a:cubicBezTo>
                <a:cubicBezTo>
                  <a:pt x="136" y="136"/>
                  <a:pt x="136" y="136"/>
                  <a:pt x="136" y="136"/>
                </a:cubicBezTo>
                <a:cubicBezTo>
                  <a:pt x="168" y="136"/>
                  <a:pt x="168" y="136"/>
                  <a:pt x="168" y="136"/>
                </a:cubicBezTo>
                <a:lnTo>
                  <a:pt x="168" y="168"/>
                </a:lnTo>
                <a:close/>
                <a:moveTo>
                  <a:pt x="4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4" y="48"/>
                  <a:pt x="48" y="44"/>
                  <a:pt x="48" y="40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4" y="0"/>
                  <a:pt x="40" y="0"/>
                </a:cubicBezTo>
                <a:moveTo>
                  <a:pt x="40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8"/>
                  <a:pt x="8" y="8"/>
                  <a:pt x="8" y="8"/>
                </a:cubicBezTo>
                <a:cubicBezTo>
                  <a:pt x="40" y="8"/>
                  <a:pt x="40" y="8"/>
                  <a:pt x="40" y="8"/>
                </a:cubicBezTo>
                <a:lnTo>
                  <a:pt x="40" y="40"/>
                </a:lnTo>
                <a:close/>
                <a:moveTo>
                  <a:pt x="104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68" y="64"/>
                  <a:pt x="64" y="68"/>
                  <a:pt x="64" y="72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108"/>
                  <a:pt x="68" y="112"/>
                  <a:pt x="72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8" y="112"/>
                  <a:pt x="112" y="108"/>
                  <a:pt x="112" y="104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68"/>
                  <a:pt x="108" y="64"/>
                  <a:pt x="104" y="64"/>
                </a:cubicBezTo>
                <a:moveTo>
                  <a:pt x="104" y="104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72"/>
                  <a:pt x="72" y="72"/>
                  <a:pt x="72" y="72"/>
                </a:cubicBezTo>
                <a:cubicBezTo>
                  <a:pt x="104" y="72"/>
                  <a:pt x="104" y="72"/>
                  <a:pt x="104" y="72"/>
                </a:cubicBezTo>
                <a:lnTo>
                  <a:pt x="104" y="104"/>
                </a:lnTo>
                <a:close/>
                <a:moveTo>
                  <a:pt x="104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68" y="128"/>
                  <a:pt x="64" y="132"/>
                  <a:pt x="64" y="136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4" y="172"/>
                  <a:pt x="68" y="176"/>
                  <a:pt x="72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8" y="176"/>
                  <a:pt x="112" y="172"/>
                  <a:pt x="112" y="168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112" y="132"/>
                  <a:pt x="108" y="128"/>
                  <a:pt x="104" y="128"/>
                </a:cubicBezTo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104" y="136"/>
                  <a:pt x="104" y="136"/>
                  <a:pt x="104" y="136"/>
                </a:cubicBezTo>
                <a:lnTo>
                  <a:pt x="104" y="168"/>
                </a:lnTo>
                <a:close/>
                <a:moveTo>
                  <a:pt x="168" y="64"/>
                </a:moveTo>
                <a:cubicBezTo>
                  <a:pt x="136" y="64"/>
                  <a:pt x="136" y="64"/>
                  <a:pt x="136" y="64"/>
                </a:cubicBezTo>
                <a:cubicBezTo>
                  <a:pt x="132" y="64"/>
                  <a:pt x="128" y="68"/>
                  <a:pt x="128" y="72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108"/>
                  <a:pt x="132" y="112"/>
                  <a:pt x="136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72" y="112"/>
                  <a:pt x="176" y="108"/>
                  <a:pt x="176" y="104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68" y="104"/>
                </a:moveTo>
                <a:cubicBezTo>
                  <a:pt x="136" y="104"/>
                  <a:pt x="136" y="104"/>
                  <a:pt x="136" y="104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473"/>
          <p:cNvSpPr>
            <a:spLocks noEditPoints="1"/>
          </p:cNvSpPr>
          <p:nvPr/>
        </p:nvSpPr>
        <p:spPr bwMode="auto">
          <a:xfrm>
            <a:off x="7277030" y="3035381"/>
            <a:ext cx="334275" cy="334275"/>
          </a:xfrm>
          <a:custGeom>
            <a:avLst/>
            <a:gdLst>
              <a:gd name="T0" fmla="*/ 40 w 176"/>
              <a:gd name="T1" fmla="*/ 64 h 176"/>
              <a:gd name="T2" fmla="*/ 8 w 176"/>
              <a:gd name="T3" fmla="*/ 64 h 176"/>
              <a:gd name="T4" fmla="*/ 0 w 176"/>
              <a:gd name="T5" fmla="*/ 72 h 176"/>
              <a:gd name="T6" fmla="*/ 0 w 176"/>
              <a:gd name="T7" fmla="*/ 168 h 176"/>
              <a:gd name="T8" fmla="*/ 8 w 176"/>
              <a:gd name="T9" fmla="*/ 176 h 176"/>
              <a:gd name="T10" fmla="*/ 40 w 176"/>
              <a:gd name="T11" fmla="*/ 176 h 176"/>
              <a:gd name="T12" fmla="*/ 48 w 176"/>
              <a:gd name="T13" fmla="*/ 168 h 176"/>
              <a:gd name="T14" fmla="*/ 48 w 176"/>
              <a:gd name="T15" fmla="*/ 72 h 176"/>
              <a:gd name="T16" fmla="*/ 40 w 176"/>
              <a:gd name="T17" fmla="*/ 64 h 176"/>
              <a:gd name="T18" fmla="*/ 40 w 176"/>
              <a:gd name="T19" fmla="*/ 168 h 176"/>
              <a:gd name="T20" fmla="*/ 8 w 176"/>
              <a:gd name="T21" fmla="*/ 168 h 176"/>
              <a:gd name="T22" fmla="*/ 8 w 176"/>
              <a:gd name="T23" fmla="*/ 72 h 176"/>
              <a:gd name="T24" fmla="*/ 40 w 176"/>
              <a:gd name="T25" fmla="*/ 72 h 176"/>
              <a:gd name="T26" fmla="*/ 40 w 176"/>
              <a:gd name="T27" fmla="*/ 168 h 176"/>
              <a:gd name="T28" fmla="*/ 168 w 176"/>
              <a:gd name="T29" fmla="*/ 0 h 176"/>
              <a:gd name="T30" fmla="*/ 8 w 176"/>
              <a:gd name="T31" fmla="*/ 0 h 176"/>
              <a:gd name="T32" fmla="*/ 0 w 176"/>
              <a:gd name="T33" fmla="*/ 8 h 176"/>
              <a:gd name="T34" fmla="*/ 0 w 176"/>
              <a:gd name="T35" fmla="*/ 40 h 176"/>
              <a:gd name="T36" fmla="*/ 8 w 176"/>
              <a:gd name="T37" fmla="*/ 48 h 176"/>
              <a:gd name="T38" fmla="*/ 168 w 176"/>
              <a:gd name="T39" fmla="*/ 48 h 176"/>
              <a:gd name="T40" fmla="*/ 176 w 176"/>
              <a:gd name="T41" fmla="*/ 40 h 176"/>
              <a:gd name="T42" fmla="*/ 176 w 176"/>
              <a:gd name="T43" fmla="*/ 8 h 176"/>
              <a:gd name="T44" fmla="*/ 168 w 176"/>
              <a:gd name="T45" fmla="*/ 0 h 176"/>
              <a:gd name="T46" fmla="*/ 168 w 176"/>
              <a:gd name="T47" fmla="*/ 40 h 176"/>
              <a:gd name="T48" fmla="*/ 8 w 176"/>
              <a:gd name="T49" fmla="*/ 40 h 176"/>
              <a:gd name="T50" fmla="*/ 8 w 176"/>
              <a:gd name="T51" fmla="*/ 8 h 176"/>
              <a:gd name="T52" fmla="*/ 168 w 176"/>
              <a:gd name="T53" fmla="*/ 8 h 176"/>
              <a:gd name="T54" fmla="*/ 168 w 176"/>
              <a:gd name="T55" fmla="*/ 40 h 176"/>
              <a:gd name="T56" fmla="*/ 168 w 176"/>
              <a:gd name="T57" fmla="*/ 64 h 176"/>
              <a:gd name="T58" fmla="*/ 72 w 176"/>
              <a:gd name="T59" fmla="*/ 64 h 176"/>
              <a:gd name="T60" fmla="*/ 64 w 176"/>
              <a:gd name="T61" fmla="*/ 72 h 176"/>
              <a:gd name="T62" fmla="*/ 64 w 176"/>
              <a:gd name="T63" fmla="*/ 168 h 176"/>
              <a:gd name="T64" fmla="*/ 72 w 176"/>
              <a:gd name="T65" fmla="*/ 176 h 176"/>
              <a:gd name="T66" fmla="*/ 168 w 176"/>
              <a:gd name="T67" fmla="*/ 176 h 176"/>
              <a:gd name="T68" fmla="*/ 176 w 176"/>
              <a:gd name="T69" fmla="*/ 168 h 176"/>
              <a:gd name="T70" fmla="*/ 176 w 176"/>
              <a:gd name="T71" fmla="*/ 72 h 176"/>
              <a:gd name="T72" fmla="*/ 168 w 176"/>
              <a:gd name="T73" fmla="*/ 64 h 176"/>
              <a:gd name="T74" fmla="*/ 168 w 176"/>
              <a:gd name="T75" fmla="*/ 168 h 176"/>
              <a:gd name="T76" fmla="*/ 72 w 176"/>
              <a:gd name="T77" fmla="*/ 168 h 176"/>
              <a:gd name="T78" fmla="*/ 72 w 176"/>
              <a:gd name="T79" fmla="*/ 72 h 176"/>
              <a:gd name="T80" fmla="*/ 168 w 176"/>
              <a:gd name="T81" fmla="*/ 72 h 176"/>
              <a:gd name="T82" fmla="*/ 168 w 176"/>
              <a:gd name="T83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6" h="176">
                <a:moveTo>
                  <a:pt x="40" y="64"/>
                </a:move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4" y="176"/>
                  <a:pt x="48" y="172"/>
                  <a:pt x="48" y="168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68"/>
                  <a:pt x="44" y="64"/>
                  <a:pt x="40" y="64"/>
                </a:cubicBezTo>
                <a:moveTo>
                  <a:pt x="40" y="168"/>
                </a:moveTo>
                <a:cubicBezTo>
                  <a:pt x="8" y="168"/>
                  <a:pt x="8" y="168"/>
                  <a:pt x="8" y="168"/>
                </a:cubicBezTo>
                <a:cubicBezTo>
                  <a:pt x="8" y="72"/>
                  <a:pt x="8" y="72"/>
                  <a:pt x="8" y="72"/>
                </a:cubicBezTo>
                <a:cubicBezTo>
                  <a:pt x="40" y="72"/>
                  <a:pt x="40" y="72"/>
                  <a:pt x="40" y="72"/>
                </a:cubicBezTo>
                <a:lnTo>
                  <a:pt x="40" y="168"/>
                </a:lnTo>
                <a:close/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72" y="48"/>
                  <a:pt x="176" y="44"/>
                  <a:pt x="176" y="40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40"/>
                </a:lnTo>
                <a:close/>
                <a:moveTo>
                  <a:pt x="168" y="64"/>
                </a:moveTo>
                <a:cubicBezTo>
                  <a:pt x="72" y="64"/>
                  <a:pt x="72" y="64"/>
                  <a:pt x="72" y="64"/>
                </a:cubicBezTo>
                <a:cubicBezTo>
                  <a:pt x="68" y="64"/>
                  <a:pt x="64" y="68"/>
                  <a:pt x="64" y="72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4" y="172"/>
                  <a:pt x="68" y="176"/>
                  <a:pt x="72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68"/>
                  <a:pt x="172" y="64"/>
                  <a:pt x="168" y="64"/>
                </a:cubicBezTo>
                <a:moveTo>
                  <a:pt x="168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72"/>
                  <a:pt x="72" y="72"/>
                  <a:pt x="72" y="72"/>
                </a:cubicBezTo>
                <a:cubicBezTo>
                  <a:pt x="168" y="72"/>
                  <a:pt x="168" y="72"/>
                  <a:pt x="168" y="72"/>
                </a:cubicBezTo>
                <a:lnTo>
                  <a:pt x="168" y="1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474"/>
          <p:cNvSpPr>
            <a:spLocks noEditPoints="1"/>
          </p:cNvSpPr>
          <p:nvPr/>
        </p:nvSpPr>
        <p:spPr bwMode="auto">
          <a:xfrm>
            <a:off x="1524581" y="3673100"/>
            <a:ext cx="335898" cy="334275"/>
          </a:xfrm>
          <a:custGeom>
            <a:avLst/>
            <a:gdLst>
              <a:gd name="T0" fmla="*/ 88 w 176"/>
              <a:gd name="T1" fmla="*/ 64 h 176"/>
              <a:gd name="T2" fmla="*/ 64 w 176"/>
              <a:gd name="T3" fmla="*/ 88 h 176"/>
              <a:gd name="T4" fmla="*/ 88 w 176"/>
              <a:gd name="T5" fmla="*/ 112 h 176"/>
              <a:gd name="T6" fmla="*/ 112 w 176"/>
              <a:gd name="T7" fmla="*/ 88 h 176"/>
              <a:gd name="T8" fmla="*/ 88 w 176"/>
              <a:gd name="T9" fmla="*/ 64 h 176"/>
              <a:gd name="T10" fmla="*/ 88 w 176"/>
              <a:gd name="T11" fmla="*/ 104 h 176"/>
              <a:gd name="T12" fmla="*/ 72 w 176"/>
              <a:gd name="T13" fmla="*/ 88 h 176"/>
              <a:gd name="T14" fmla="*/ 88 w 176"/>
              <a:gd name="T15" fmla="*/ 72 h 176"/>
              <a:gd name="T16" fmla="*/ 104 w 176"/>
              <a:gd name="T17" fmla="*/ 88 h 176"/>
              <a:gd name="T18" fmla="*/ 88 w 176"/>
              <a:gd name="T19" fmla="*/ 104 h 176"/>
              <a:gd name="T20" fmla="*/ 88 w 176"/>
              <a:gd name="T21" fmla="*/ 32 h 176"/>
              <a:gd name="T22" fmla="*/ 32 w 176"/>
              <a:gd name="T23" fmla="*/ 88 h 176"/>
              <a:gd name="T24" fmla="*/ 88 w 176"/>
              <a:gd name="T25" fmla="*/ 144 h 176"/>
              <a:gd name="T26" fmla="*/ 144 w 176"/>
              <a:gd name="T27" fmla="*/ 88 h 176"/>
              <a:gd name="T28" fmla="*/ 88 w 176"/>
              <a:gd name="T29" fmla="*/ 32 h 176"/>
              <a:gd name="T30" fmla="*/ 88 w 176"/>
              <a:gd name="T31" fmla="*/ 136 h 176"/>
              <a:gd name="T32" fmla="*/ 40 w 176"/>
              <a:gd name="T33" fmla="*/ 88 h 176"/>
              <a:gd name="T34" fmla="*/ 88 w 176"/>
              <a:gd name="T35" fmla="*/ 40 h 176"/>
              <a:gd name="T36" fmla="*/ 136 w 176"/>
              <a:gd name="T37" fmla="*/ 88 h 176"/>
              <a:gd name="T38" fmla="*/ 88 w 176"/>
              <a:gd name="T39" fmla="*/ 136 h 176"/>
              <a:gd name="T40" fmla="*/ 149 w 176"/>
              <a:gd name="T41" fmla="*/ 151 h 176"/>
              <a:gd name="T42" fmla="*/ 176 w 176"/>
              <a:gd name="T43" fmla="*/ 88 h 176"/>
              <a:gd name="T44" fmla="*/ 88 w 176"/>
              <a:gd name="T45" fmla="*/ 0 h 176"/>
              <a:gd name="T46" fmla="*/ 0 w 176"/>
              <a:gd name="T47" fmla="*/ 88 h 176"/>
              <a:gd name="T48" fmla="*/ 27 w 176"/>
              <a:gd name="T49" fmla="*/ 151 h 176"/>
              <a:gd name="T50" fmla="*/ 17 w 176"/>
              <a:gd name="T51" fmla="*/ 169 h 176"/>
              <a:gd name="T52" fmla="*/ 16 w 176"/>
              <a:gd name="T53" fmla="*/ 172 h 176"/>
              <a:gd name="T54" fmla="*/ 20 w 176"/>
              <a:gd name="T55" fmla="*/ 176 h 176"/>
              <a:gd name="T56" fmla="*/ 23 w 176"/>
              <a:gd name="T57" fmla="*/ 175 h 176"/>
              <a:gd name="T58" fmla="*/ 24 w 176"/>
              <a:gd name="T59" fmla="*/ 173 h 176"/>
              <a:gd name="T60" fmla="*/ 33 w 176"/>
              <a:gd name="T61" fmla="*/ 157 h 176"/>
              <a:gd name="T62" fmla="*/ 88 w 176"/>
              <a:gd name="T63" fmla="*/ 176 h 176"/>
              <a:gd name="T64" fmla="*/ 143 w 176"/>
              <a:gd name="T65" fmla="*/ 157 h 176"/>
              <a:gd name="T66" fmla="*/ 152 w 176"/>
              <a:gd name="T67" fmla="*/ 173 h 176"/>
              <a:gd name="T68" fmla="*/ 156 w 176"/>
              <a:gd name="T69" fmla="*/ 176 h 176"/>
              <a:gd name="T70" fmla="*/ 160 w 176"/>
              <a:gd name="T71" fmla="*/ 172 h 176"/>
              <a:gd name="T72" fmla="*/ 159 w 176"/>
              <a:gd name="T73" fmla="*/ 169 h 176"/>
              <a:gd name="T74" fmla="*/ 149 w 176"/>
              <a:gd name="T75" fmla="*/ 151 h 176"/>
              <a:gd name="T76" fmla="*/ 88 w 176"/>
              <a:gd name="T77" fmla="*/ 168 h 176"/>
              <a:gd name="T78" fmla="*/ 8 w 176"/>
              <a:gd name="T79" fmla="*/ 88 h 176"/>
              <a:gd name="T80" fmla="*/ 88 w 176"/>
              <a:gd name="T81" fmla="*/ 8 h 176"/>
              <a:gd name="T82" fmla="*/ 168 w 176"/>
              <a:gd name="T83" fmla="*/ 88 h 176"/>
              <a:gd name="T84" fmla="*/ 88 w 176"/>
              <a:gd name="T85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64"/>
                </a:moveTo>
                <a:cubicBezTo>
                  <a:pt x="75" y="64"/>
                  <a:pt x="64" y="75"/>
                  <a:pt x="64" y="88"/>
                </a:cubicBezTo>
                <a:cubicBezTo>
                  <a:pt x="64" y="101"/>
                  <a:pt x="75" y="112"/>
                  <a:pt x="88" y="112"/>
                </a:cubicBezTo>
                <a:cubicBezTo>
                  <a:pt x="101" y="112"/>
                  <a:pt x="112" y="101"/>
                  <a:pt x="112" y="88"/>
                </a:cubicBezTo>
                <a:cubicBezTo>
                  <a:pt x="112" y="75"/>
                  <a:pt x="101" y="64"/>
                  <a:pt x="88" y="64"/>
                </a:cubicBezTo>
                <a:moveTo>
                  <a:pt x="88" y="104"/>
                </a:moveTo>
                <a:cubicBezTo>
                  <a:pt x="79" y="104"/>
                  <a:pt x="72" y="97"/>
                  <a:pt x="72" y="88"/>
                </a:cubicBezTo>
                <a:cubicBezTo>
                  <a:pt x="72" y="79"/>
                  <a:pt x="79" y="72"/>
                  <a:pt x="88" y="72"/>
                </a:cubicBezTo>
                <a:cubicBezTo>
                  <a:pt x="97" y="72"/>
                  <a:pt x="104" y="79"/>
                  <a:pt x="104" y="88"/>
                </a:cubicBezTo>
                <a:cubicBezTo>
                  <a:pt x="104" y="97"/>
                  <a:pt x="97" y="104"/>
                  <a:pt x="88" y="104"/>
                </a:cubicBezTo>
                <a:moveTo>
                  <a:pt x="88" y="32"/>
                </a:moveTo>
                <a:cubicBezTo>
                  <a:pt x="57" y="32"/>
                  <a:pt x="32" y="57"/>
                  <a:pt x="32" y="88"/>
                </a:cubicBezTo>
                <a:cubicBezTo>
                  <a:pt x="32" y="119"/>
                  <a:pt x="57" y="144"/>
                  <a:pt x="88" y="144"/>
                </a:cubicBezTo>
                <a:cubicBezTo>
                  <a:pt x="119" y="144"/>
                  <a:pt x="144" y="119"/>
                  <a:pt x="144" y="88"/>
                </a:cubicBezTo>
                <a:cubicBezTo>
                  <a:pt x="144" y="57"/>
                  <a:pt x="119" y="32"/>
                  <a:pt x="88" y="32"/>
                </a:cubicBezTo>
                <a:moveTo>
                  <a:pt x="88" y="136"/>
                </a:moveTo>
                <a:cubicBezTo>
                  <a:pt x="61" y="136"/>
                  <a:pt x="40" y="115"/>
                  <a:pt x="40" y="88"/>
                </a:cubicBezTo>
                <a:cubicBezTo>
                  <a:pt x="40" y="61"/>
                  <a:pt x="61" y="40"/>
                  <a:pt x="88" y="40"/>
                </a:cubicBezTo>
                <a:cubicBezTo>
                  <a:pt x="115" y="40"/>
                  <a:pt x="136" y="61"/>
                  <a:pt x="136" y="88"/>
                </a:cubicBezTo>
                <a:cubicBezTo>
                  <a:pt x="136" y="115"/>
                  <a:pt x="115" y="136"/>
                  <a:pt x="88" y="136"/>
                </a:cubicBezTo>
                <a:moveTo>
                  <a:pt x="149" y="151"/>
                </a:moveTo>
                <a:cubicBezTo>
                  <a:pt x="166" y="135"/>
                  <a:pt x="176" y="113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13"/>
                  <a:pt x="10" y="135"/>
                  <a:pt x="27" y="151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16" y="170"/>
                  <a:pt x="16" y="171"/>
                  <a:pt x="16" y="172"/>
                </a:cubicBezTo>
                <a:cubicBezTo>
                  <a:pt x="16" y="174"/>
                  <a:pt x="18" y="176"/>
                  <a:pt x="20" y="176"/>
                </a:cubicBezTo>
                <a:cubicBezTo>
                  <a:pt x="21" y="176"/>
                  <a:pt x="22" y="176"/>
                  <a:pt x="23" y="175"/>
                </a:cubicBezTo>
                <a:cubicBezTo>
                  <a:pt x="23" y="174"/>
                  <a:pt x="24" y="174"/>
                  <a:pt x="24" y="173"/>
                </a:cubicBezTo>
                <a:cubicBezTo>
                  <a:pt x="33" y="157"/>
                  <a:pt x="33" y="157"/>
                  <a:pt x="33" y="157"/>
                </a:cubicBezTo>
                <a:cubicBezTo>
                  <a:pt x="48" y="169"/>
                  <a:pt x="67" y="176"/>
                  <a:pt x="88" y="176"/>
                </a:cubicBezTo>
                <a:cubicBezTo>
                  <a:pt x="109" y="176"/>
                  <a:pt x="128" y="169"/>
                  <a:pt x="143" y="157"/>
                </a:cubicBezTo>
                <a:cubicBezTo>
                  <a:pt x="152" y="173"/>
                  <a:pt x="152" y="173"/>
                  <a:pt x="152" y="173"/>
                </a:cubicBezTo>
                <a:cubicBezTo>
                  <a:pt x="153" y="175"/>
                  <a:pt x="154" y="176"/>
                  <a:pt x="156" y="176"/>
                </a:cubicBezTo>
                <a:cubicBezTo>
                  <a:pt x="158" y="176"/>
                  <a:pt x="160" y="174"/>
                  <a:pt x="160" y="172"/>
                </a:cubicBezTo>
                <a:cubicBezTo>
                  <a:pt x="160" y="171"/>
                  <a:pt x="160" y="170"/>
                  <a:pt x="159" y="169"/>
                </a:cubicBezTo>
                <a:lnTo>
                  <a:pt x="149" y="151"/>
                </a:lnTo>
                <a:close/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475"/>
          <p:cNvSpPr>
            <a:spLocks noEditPoints="1"/>
          </p:cNvSpPr>
          <p:nvPr/>
        </p:nvSpPr>
        <p:spPr bwMode="auto">
          <a:xfrm>
            <a:off x="2225584" y="3673100"/>
            <a:ext cx="212573" cy="334275"/>
          </a:xfrm>
          <a:custGeom>
            <a:avLst/>
            <a:gdLst>
              <a:gd name="T0" fmla="*/ 108 w 112"/>
              <a:gd name="T1" fmla="*/ 0 h 176"/>
              <a:gd name="T2" fmla="*/ 4 w 112"/>
              <a:gd name="T3" fmla="*/ 0 h 176"/>
              <a:gd name="T4" fmla="*/ 0 w 112"/>
              <a:gd name="T5" fmla="*/ 4 h 176"/>
              <a:gd name="T6" fmla="*/ 0 w 112"/>
              <a:gd name="T7" fmla="*/ 48 h 176"/>
              <a:gd name="T8" fmla="*/ 52 w 112"/>
              <a:gd name="T9" fmla="*/ 104 h 176"/>
              <a:gd name="T10" fmla="*/ 52 w 112"/>
              <a:gd name="T11" fmla="*/ 168 h 176"/>
              <a:gd name="T12" fmla="*/ 20 w 112"/>
              <a:gd name="T13" fmla="*/ 168 h 176"/>
              <a:gd name="T14" fmla="*/ 16 w 112"/>
              <a:gd name="T15" fmla="*/ 172 h 176"/>
              <a:gd name="T16" fmla="*/ 20 w 112"/>
              <a:gd name="T17" fmla="*/ 176 h 176"/>
              <a:gd name="T18" fmla="*/ 92 w 112"/>
              <a:gd name="T19" fmla="*/ 176 h 176"/>
              <a:gd name="T20" fmla="*/ 96 w 112"/>
              <a:gd name="T21" fmla="*/ 172 h 176"/>
              <a:gd name="T22" fmla="*/ 92 w 112"/>
              <a:gd name="T23" fmla="*/ 168 h 176"/>
              <a:gd name="T24" fmla="*/ 60 w 112"/>
              <a:gd name="T25" fmla="*/ 168 h 176"/>
              <a:gd name="T26" fmla="*/ 60 w 112"/>
              <a:gd name="T27" fmla="*/ 104 h 176"/>
              <a:gd name="T28" fmla="*/ 112 w 112"/>
              <a:gd name="T29" fmla="*/ 48 h 176"/>
              <a:gd name="T30" fmla="*/ 112 w 112"/>
              <a:gd name="T31" fmla="*/ 4 h 176"/>
              <a:gd name="T32" fmla="*/ 108 w 112"/>
              <a:gd name="T33" fmla="*/ 0 h 176"/>
              <a:gd name="T34" fmla="*/ 104 w 112"/>
              <a:gd name="T35" fmla="*/ 48 h 176"/>
              <a:gd name="T36" fmla="*/ 56 w 112"/>
              <a:gd name="T37" fmla="*/ 96 h 176"/>
              <a:gd name="T38" fmla="*/ 8 w 112"/>
              <a:gd name="T39" fmla="*/ 48 h 176"/>
              <a:gd name="T40" fmla="*/ 8 w 112"/>
              <a:gd name="T41" fmla="*/ 30 h 176"/>
              <a:gd name="T42" fmla="*/ 34 w 112"/>
              <a:gd name="T43" fmla="*/ 36 h 176"/>
              <a:gd name="T44" fmla="*/ 58 w 112"/>
              <a:gd name="T45" fmla="*/ 46 h 176"/>
              <a:gd name="T46" fmla="*/ 69 w 112"/>
              <a:gd name="T47" fmla="*/ 48 h 176"/>
              <a:gd name="T48" fmla="*/ 104 w 112"/>
              <a:gd name="T49" fmla="*/ 34 h 176"/>
              <a:gd name="T50" fmla="*/ 104 w 112"/>
              <a:gd name="T51" fmla="*/ 48 h 176"/>
              <a:gd name="T52" fmla="*/ 104 w 112"/>
              <a:gd name="T53" fmla="*/ 23 h 176"/>
              <a:gd name="T54" fmla="*/ 60 w 112"/>
              <a:gd name="T55" fmla="*/ 38 h 176"/>
              <a:gd name="T56" fmla="*/ 38 w 112"/>
              <a:gd name="T57" fmla="*/ 29 h 176"/>
              <a:gd name="T58" fmla="*/ 8 w 112"/>
              <a:gd name="T59" fmla="*/ 22 h 176"/>
              <a:gd name="T60" fmla="*/ 8 w 112"/>
              <a:gd name="T61" fmla="*/ 8 h 176"/>
              <a:gd name="T62" fmla="*/ 104 w 112"/>
              <a:gd name="T63" fmla="*/ 8 h 176"/>
              <a:gd name="T64" fmla="*/ 104 w 11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76">
                <a:moveTo>
                  <a:pt x="108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78"/>
                  <a:pt x="23" y="102"/>
                  <a:pt x="52" y="10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20" y="168"/>
                  <a:pt x="20" y="168"/>
                  <a:pt x="20" y="168"/>
                </a:cubicBezTo>
                <a:cubicBezTo>
                  <a:pt x="18" y="168"/>
                  <a:pt x="16" y="170"/>
                  <a:pt x="16" y="172"/>
                </a:cubicBezTo>
                <a:cubicBezTo>
                  <a:pt x="16" y="174"/>
                  <a:pt x="18" y="176"/>
                  <a:pt x="20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4" y="176"/>
                  <a:pt x="96" y="174"/>
                  <a:pt x="96" y="172"/>
                </a:cubicBezTo>
                <a:cubicBezTo>
                  <a:pt x="96" y="170"/>
                  <a:pt x="94" y="168"/>
                  <a:pt x="92" y="168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89" y="102"/>
                  <a:pt x="112" y="78"/>
                  <a:pt x="112" y="48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2"/>
                  <a:pt x="110" y="0"/>
                  <a:pt x="108" y="0"/>
                </a:cubicBezTo>
                <a:moveTo>
                  <a:pt x="104" y="48"/>
                </a:moveTo>
                <a:cubicBezTo>
                  <a:pt x="104" y="75"/>
                  <a:pt x="83" y="96"/>
                  <a:pt x="56" y="96"/>
                </a:cubicBezTo>
                <a:cubicBezTo>
                  <a:pt x="29" y="96"/>
                  <a:pt x="8" y="75"/>
                  <a:pt x="8" y="48"/>
                </a:cubicBezTo>
                <a:cubicBezTo>
                  <a:pt x="8" y="30"/>
                  <a:pt x="8" y="30"/>
                  <a:pt x="8" y="30"/>
                </a:cubicBezTo>
                <a:cubicBezTo>
                  <a:pt x="19" y="29"/>
                  <a:pt x="25" y="31"/>
                  <a:pt x="34" y="36"/>
                </a:cubicBezTo>
                <a:cubicBezTo>
                  <a:pt x="40" y="39"/>
                  <a:pt x="47" y="43"/>
                  <a:pt x="58" y="46"/>
                </a:cubicBezTo>
                <a:cubicBezTo>
                  <a:pt x="62" y="47"/>
                  <a:pt x="65" y="48"/>
                  <a:pt x="69" y="48"/>
                </a:cubicBezTo>
                <a:cubicBezTo>
                  <a:pt x="84" y="48"/>
                  <a:pt x="97" y="40"/>
                  <a:pt x="104" y="34"/>
                </a:cubicBezTo>
                <a:lnTo>
                  <a:pt x="104" y="48"/>
                </a:lnTo>
                <a:close/>
                <a:moveTo>
                  <a:pt x="104" y="23"/>
                </a:moveTo>
                <a:cubicBezTo>
                  <a:pt x="103" y="24"/>
                  <a:pt x="81" y="45"/>
                  <a:pt x="60" y="38"/>
                </a:cubicBezTo>
                <a:cubicBezTo>
                  <a:pt x="50" y="35"/>
                  <a:pt x="44" y="32"/>
                  <a:pt x="38" y="29"/>
                </a:cubicBezTo>
                <a:cubicBezTo>
                  <a:pt x="28" y="24"/>
                  <a:pt x="21" y="20"/>
                  <a:pt x="8" y="22"/>
                </a:cubicBezTo>
                <a:cubicBezTo>
                  <a:pt x="8" y="8"/>
                  <a:pt x="8" y="8"/>
                  <a:pt x="8" y="8"/>
                </a:cubicBezTo>
                <a:cubicBezTo>
                  <a:pt x="104" y="8"/>
                  <a:pt x="104" y="8"/>
                  <a:pt x="104" y="8"/>
                </a:cubicBezTo>
                <a:lnTo>
                  <a:pt x="104" y="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476"/>
          <p:cNvSpPr>
            <a:spLocks noEditPoints="1"/>
          </p:cNvSpPr>
          <p:nvPr/>
        </p:nvSpPr>
        <p:spPr bwMode="auto">
          <a:xfrm>
            <a:off x="2894134" y="3673100"/>
            <a:ext cx="152533" cy="334275"/>
          </a:xfrm>
          <a:custGeom>
            <a:avLst/>
            <a:gdLst>
              <a:gd name="T0" fmla="*/ 56 w 80"/>
              <a:gd name="T1" fmla="*/ 48 h 176"/>
              <a:gd name="T2" fmla="*/ 56 w 80"/>
              <a:gd name="T3" fmla="*/ 8 h 176"/>
              <a:gd name="T4" fmla="*/ 48 w 80"/>
              <a:gd name="T5" fmla="*/ 0 h 176"/>
              <a:gd name="T6" fmla="*/ 32 w 80"/>
              <a:gd name="T7" fmla="*/ 0 h 176"/>
              <a:gd name="T8" fmla="*/ 24 w 80"/>
              <a:gd name="T9" fmla="*/ 8 h 176"/>
              <a:gd name="T10" fmla="*/ 24 w 80"/>
              <a:gd name="T11" fmla="*/ 48 h 176"/>
              <a:gd name="T12" fmla="*/ 0 w 80"/>
              <a:gd name="T13" fmla="*/ 72 h 176"/>
              <a:gd name="T14" fmla="*/ 0 w 80"/>
              <a:gd name="T15" fmla="*/ 152 h 176"/>
              <a:gd name="T16" fmla="*/ 24 w 80"/>
              <a:gd name="T17" fmla="*/ 176 h 176"/>
              <a:gd name="T18" fmla="*/ 56 w 80"/>
              <a:gd name="T19" fmla="*/ 176 h 176"/>
              <a:gd name="T20" fmla="*/ 80 w 80"/>
              <a:gd name="T21" fmla="*/ 152 h 176"/>
              <a:gd name="T22" fmla="*/ 80 w 80"/>
              <a:gd name="T23" fmla="*/ 72 h 176"/>
              <a:gd name="T24" fmla="*/ 56 w 80"/>
              <a:gd name="T25" fmla="*/ 48 h 176"/>
              <a:gd name="T26" fmla="*/ 32 w 80"/>
              <a:gd name="T27" fmla="*/ 8 h 176"/>
              <a:gd name="T28" fmla="*/ 48 w 80"/>
              <a:gd name="T29" fmla="*/ 8 h 176"/>
              <a:gd name="T30" fmla="*/ 48 w 80"/>
              <a:gd name="T31" fmla="*/ 16 h 176"/>
              <a:gd name="T32" fmla="*/ 32 w 80"/>
              <a:gd name="T33" fmla="*/ 16 h 176"/>
              <a:gd name="T34" fmla="*/ 32 w 80"/>
              <a:gd name="T35" fmla="*/ 8 h 176"/>
              <a:gd name="T36" fmla="*/ 32 w 80"/>
              <a:gd name="T37" fmla="*/ 24 h 176"/>
              <a:gd name="T38" fmla="*/ 48 w 80"/>
              <a:gd name="T39" fmla="*/ 24 h 176"/>
              <a:gd name="T40" fmla="*/ 48 w 80"/>
              <a:gd name="T41" fmla="*/ 48 h 176"/>
              <a:gd name="T42" fmla="*/ 32 w 80"/>
              <a:gd name="T43" fmla="*/ 48 h 176"/>
              <a:gd name="T44" fmla="*/ 32 w 80"/>
              <a:gd name="T45" fmla="*/ 24 h 176"/>
              <a:gd name="T46" fmla="*/ 72 w 80"/>
              <a:gd name="T47" fmla="*/ 152 h 176"/>
              <a:gd name="T48" fmla="*/ 56 w 80"/>
              <a:gd name="T49" fmla="*/ 168 h 176"/>
              <a:gd name="T50" fmla="*/ 24 w 80"/>
              <a:gd name="T51" fmla="*/ 168 h 176"/>
              <a:gd name="T52" fmla="*/ 8 w 80"/>
              <a:gd name="T53" fmla="*/ 152 h 176"/>
              <a:gd name="T54" fmla="*/ 8 w 80"/>
              <a:gd name="T55" fmla="*/ 136 h 176"/>
              <a:gd name="T56" fmla="*/ 72 w 80"/>
              <a:gd name="T57" fmla="*/ 136 h 176"/>
              <a:gd name="T58" fmla="*/ 72 w 80"/>
              <a:gd name="T59" fmla="*/ 152 h 176"/>
              <a:gd name="T60" fmla="*/ 72 w 80"/>
              <a:gd name="T61" fmla="*/ 128 h 176"/>
              <a:gd name="T62" fmla="*/ 8 w 80"/>
              <a:gd name="T63" fmla="*/ 128 h 176"/>
              <a:gd name="T64" fmla="*/ 8 w 80"/>
              <a:gd name="T65" fmla="*/ 96 h 176"/>
              <a:gd name="T66" fmla="*/ 72 w 80"/>
              <a:gd name="T67" fmla="*/ 96 h 176"/>
              <a:gd name="T68" fmla="*/ 72 w 80"/>
              <a:gd name="T69" fmla="*/ 128 h 176"/>
              <a:gd name="T70" fmla="*/ 72 w 80"/>
              <a:gd name="T71" fmla="*/ 88 h 176"/>
              <a:gd name="T72" fmla="*/ 8 w 80"/>
              <a:gd name="T73" fmla="*/ 88 h 176"/>
              <a:gd name="T74" fmla="*/ 8 w 80"/>
              <a:gd name="T75" fmla="*/ 72 h 176"/>
              <a:gd name="T76" fmla="*/ 24 w 80"/>
              <a:gd name="T77" fmla="*/ 56 h 176"/>
              <a:gd name="T78" fmla="*/ 56 w 80"/>
              <a:gd name="T79" fmla="*/ 56 h 176"/>
              <a:gd name="T80" fmla="*/ 72 w 80"/>
              <a:gd name="T81" fmla="*/ 72 h 176"/>
              <a:gd name="T82" fmla="*/ 72 w 80"/>
              <a:gd name="T83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0" h="176">
                <a:moveTo>
                  <a:pt x="56" y="48"/>
                </a:moveTo>
                <a:cubicBezTo>
                  <a:pt x="56" y="8"/>
                  <a:pt x="56" y="8"/>
                  <a:pt x="56" y="8"/>
                </a:cubicBezTo>
                <a:cubicBezTo>
                  <a:pt x="56" y="4"/>
                  <a:pt x="52" y="0"/>
                  <a:pt x="4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11" y="48"/>
                  <a:pt x="0" y="59"/>
                  <a:pt x="0" y="7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69" y="176"/>
                  <a:pt x="80" y="165"/>
                  <a:pt x="80" y="15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9"/>
                  <a:pt x="69" y="48"/>
                  <a:pt x="56" y="48"/>
                </a:cubicBezTo>
                <a:moveTo>
                  <a:pt x="32" y="8"/>
                </a:moveTo>
                <a:cubicBezTo>
                  <a:pt x="48" y="8"/>
                  <a:pt x="48" y="8"/>
                  <a:pt x="48" y="8"/>
                </a:cubicBezTo>
                <a:cubicBezTo>
                  <a:pt x="48" y="16"/>
                  <a:pt x="48" y="16"/>
                  <a:pt x="48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32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48"/>
                  <a:pt x="48" y="48"/>
                  <a:pt x="4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24"/>
                </a:lnTo>
                <a:close/>
                <a:moveTo>
                  <a:pt x="72" y="152"/>
                </a:moveTo>
                <a:cubicBezTo>
                  <a:pt x="72" y="161"/>
                  <a:pt x="65" y="168"/>
                  <a:pt x="56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136"/>
                  <a:pt x="8" y="136"/>
                  <a:pt x="8" y="136"/>
                </a:cubicBezTo>
                <a:cubicBezTo>
                  <a:pt x="72" y="136"/>
                  <a:pt x="72" y="136"/>
                  <a:pt x="72" y="136"/>
                </a:cubicBezTo>
                <a:lnTo>
                  <a:pt x="72" y="152"/>
                </a:lnTo>
                <a:close/>
                <a:moveTo>
                  <a:pt x="72" y="128"/>
                </a:moveTo>
                <a:cubicBezTo>
                  <a:pt x="8" y="128"/>
                  <a:pt x="8" y="128"/>
                  <a:pt x="8" y="128"/>
                </a:cubicBezTo>
                <a:cubicBezTo>
                  <a:pt x="8" y="96"/>
                  <a:pt x="8" y="96"/>
                  <a:pt x="8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128"/>
                </a:lnTo>
                <a:close/>
                <a:moveTo>
                  <a:pt x="72" y="88"/>
                </a:moveTo>
                <a:cubicBezTo>
                  <a:pt x="8" y="88"/>
                  <a:pt x="8" y="88"/>
                  <a:pt x="8" y="88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63"/>
                  <a:pt x="15" y="56"/>
                  <a:pt x="2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65" y="56"/>
                  <a:pt x="72" y="63"/>
                  <a:pt x="72" y="72"/>
                </a:cubicBezTo>
                <a:lnTo>
                  <a:pt x="72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477"/>
          <p:cNvSpPr>
            <a:spLocks noEditPoints="1"/>
          </p:cNvSpPr>
          <p:nvPr/>
        </p:nvSpPr>
        <p:spPr bwMode="auto">
          <a:xfrm>
            <a:off x="3502644" y="3673100"/>
            <a:ext cx="214195" cy="334275"/>
          </a:xfrm>
          <a:custGeom>
            <a:avLst/>
            <a:gdLst>
              <a:gd name="T0" fmla="*/ 104 w 112"/>
              <a:gd name="T1" fmla="*/ 0 h 176"/>
              <a:gd name="T2" fmla="*/ 8 w 112"/>
              <a:gd name="T3" fmla="*/ 0 h 176"/>
              <a:gd name="T4" fmla="*/ 0 w 112"/>
              <a:gd name="T5" fmla="*/ 8 h 176"/>
              <a:gd name="T6" fmla="*/ 0 w 112"/>
              <a:gd name="T7" fmla="*/ 16 h 176"/>
              <a:gd name="T8" fmla="*/ 8 w 112"/>
              <a:gd name="T9" fmla="*/ 24 h 176"/>
              <a:gd name="T10" fmla="*/ 16 w 112"/>
              <a:gd name="T11" fmla="*/ 24 h 176"/>
              <a:gd name="T12" fmla="*/ 16 w 112"/>
              <a:gd name="T13" fmla="*/ 136 h 176"/>
              <a:gd name="T14" fmla="*/ 56 w 112"/>
              <a:gd name="T15" fmla="*/ 176 h 176"/>
              <a:gd name="T16" fmla="*/ 96 w 112"/>
              <a:gd name="T17" fmla="*/ 136 h 176"/>
              <a:gd name="T18" fmla="*/ 96 w 112"/>
              <a:gd name="T19" fmla="*/ 24 h 176"/>
              <a:gd name="T20" fmla="*/ 104 w 112"/>
              <a:gd name="T21" fmla="*/ 24 h 176"/>
              <a:gd name="T22" fmla="*/ 112 w 112"/>
              <a:gd name="T23" fmla="*/ 16 h 176"/>
              <a:gd name="T24" fmla="*/ 112 w 112"/>
              <a:gd name="T25" fmla="*/ 8 h 176"/>
              <a:gd name="T26" fmla="*/ 104 w 112"/>
              <a:gd name="T27" fmla="*/ 0 h 176"/>
              <a:gd name="T28" fmla="*/ 88 w 112"/>
              <a:gd name="T29" fmla="*/ 136 h 176"/>
              <a:gd name="T30" fmla="*/ 56 w 112"/>
              <a:gd name="T31" fmla="*/ 168 h 176"/>
              <a:gd name="T32" fmla="*/ 24 w 112"/>
              <a:gd name="T33" fmla="*/ 136 h 176"/>
              <a:gd name="T34" fmla="*/ 24 w 112"/>
              <a:gd name="T35" fmla="*/ 52 h 176"/>
              <a:gd name="T36" fmla="*/ 43 w 112"/>
              <a:gd name="T37" fmla="*/ 56 h 176"/>
              <a:gd name="T38" fmla="*/ 54 w 112"/>
              <a:gd name="T39" fmla="*/ 54 h 176"/>
              <a:gd name="T40" fmla="*/ 78 w 112"/>
              <a:gd name="T41" fmla="*/ 45 h 176"/>
              <a:gd name="T42" fmla="*/ 88 w 112"/>
              <a:gd name="T43" fmla="*/ 41 h 176"/>
              <a:gd name="T44" fmla="*/ 88 w 112"/>
              <a:gd name="T45" fmla="*/ 136 h 176"/>
              <a:gd name="T46" fmla="*/ 88 w 112"/>
              <a:gd name="T47" fmla="*/ 33 h 176"/>
              <a:gd name="T48" fmla="*/ 74 w 112"/>
              <a:gd name="T49" fmla="*/ 38 h 176"/>
              <a:gd name="T50" fmla="*/ 52 w 112"/>
              <a:gd name="T51" fmla="*/ 47 h 176"/>
              <a:gd name="T52" fmla="*/ 24 w 112"/>
              <a:gd name="T53" fmla="*/ 44 h 176"/>
              <a:gd name="T54" fmla="*/ 24 w 112"/>
              <a:gd name="T55" fmla="*/ 24 h 176"/>
              <a:gd name="T56" fmla="*/ 88 w 112"/>
              <a:gd name="T57" fmla="*/ 24 h 176"/>
              <a:gd name="T58" fmla="*/ 88 w 112"/>
              <a:gd name="T59" fmla="*/ 33 h 176"/>
              <a:gd name="T60" fmla="*/ 104 w 112"/>
              <a:gd name="T61" fmla="*/ 16 h 176"/>
              <a:gd name="T62" fmla="*/ 8 w 112"/>
              <a:gd name="T63" fmla="*/ 16 h 176"/>
              <a:gd name="T64" fmla="*/ 8 w 112"/>
              <a:gd name="T65" fmla="*/ 8 h 176"/>
              <a:gd name="T66" fmla="*/ 104 w 112"/>
              <a:gd name="T67" fmla="*/ 8 h 176"/>
              <a:gd name="T68" fmla="*/ 104 w 112"/>
              <a:gd name="T69" fmla="*/ 16 h 176"/>
              <a:gd name="T70" fmla="*/ 52 w 112"/>
              <a:gd name="T71" fmla="*/ 112 h 176"/>
              <a:gd name="T72" fmla="*/ 48 w 112"/>
              <a:gd name="T73" fmla="*/ 116 h 176"/>
              <a:gd name="T74" fmla="*/ 52 w 112"/>
              <a:gd name="T75" fmla="*/ 120 h 176"/>
              <a:gd name="T76" fmla="*/ 56 w 112"/>
              <a:gd name="T77" fmla="*/ 116 h 176"/>
              <a:gd name="T78" fmla="*/ 52 w 112"/>
              <a:gd name="T79" fmla="*/ 112 h 176"/>
              <a:gd name="T80" fmla="*/ 48 w 112"/>
              <a:gd name="T81" fmla="*/ 88 h 176"/>
              <a:gd name="T82" fmla="*/ 40 w 112"/>
              <a:gd name="T83" fmla="*/ 80 h 176"/>
              <a:gd name="T84" fmla="*/ 32 w 112"/>
              <a:gd name="T85" fmla="*/ 88 h 176"/>
              <a:gd name="T86" fmla="*/ 40 w 112"/>
              <a:gd name="T87" fmla="*/ 96 h 176"/>
              <a:gd name="T88" fmla="*/ 48 w 112"/>
              <a:gd name="T89" fmla="*/ 88 h 176"/>
              <a:gd name="T90" fmla="*/ 44 w 112"/>
              <a:gd name="T91" fmla="*/ 144 h 176"/>
              <a:gd name="T92" fmla="*/ 40 w 112"/>
              <a:gd name="T93" fmla="*/ 148 h 176"/>
              <a:gd name="T94" fmla="*/ 44 w 112"/>
              <a:gd name="T95" fmla="*/ 152 h 176"/>
              <a:gd name="T96" fmla="*/ 48 w 112"/>
              <a:gd name="T97" fmla="*/ 148 h 176"/>
              <a:gd name="T98" fmla="*/ 44 w 112"/>
              <a:gd name="T99" fmla="*/ 144 h 176"/>
              <a:gd name="T100" fmla="*/ 72 w 112"/>
              <a:gd name="T101" fmla="*/ 64 h 176"/>
              <a:gd name="T102" fmla="*/ 64 w 112"/>
              <a:gd name="T103" fmla="*/ 72 h 176"/>
              <a:gd name="T104" fmla="*/ 72 w 112"/>
              <a:gd name="T105" fmla="*/ 80 h 176"/>
              <a:gd name="T106" fmla="*/ 80 w 112"/>
              <a:gd name="T107" fmla="*/ 72 h 176"/>
              <a:gd name="T108" fmla="*/ 72 w 112"/>
              <a:gd name="T109" fmla="*/ 64 h 176"/>
              <a:gd name="T110" fmla="*/ 68 w 112"/>
              <a:gd name="T111" fmla="*/ 128 h 176"/>
              <a:gd name="T112" fmla="*/ 64 w 112"/>
              <a:gd name="T113" fmla="*/ 132 h 176"/>
              <a:gd name="T114" fmla="*/ 68 w 112"/>
              <a:gd name="T115" fmla="*/ 136 h 176"/>
              <a:gd name="T116" fmla="*/ 72 w 112"/>
              <a:gd name="T117" fmla="*/ 132 h 176"/>
              <a:gd name="T118" fmla="*/ 68 w 112"/>
              <a:gd name="T119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" h="176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0"/>
                  <a:pt x="4" y="24"/>
                  <a:pt x="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58"/>
                  <a:pt x="34" y="176"/>
                  <a:pt x="56" y="176"/>
                </a:cubicBezTo>
                <a:cubicBezTo>
                  <a:pt x="78" y="176"/>
                  <a:pt x="96" y="158"/>
                  <a:pt x="96" y="136"/>
                </a:cubicBezTo>
                <a:cubicBezTo>
                  <a:pt x="96" y="24"/>
                  <a:pt x="96" y="24"/>
                  <a:pt x="96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8" y="24"/>
                  <a:pt x="112" y="20"/>
                  <a:pt x="112" y="16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moveTo>
                  <a:pt x="88" y="136"/>
                </a:moveTo>
                <a:cubicBezTo>
                  <a:pt x="88" y="154"/>
                  <a:pt x="74" y="168"/>
                  <a:pt x="56" y="168"/>
                </a:cubicBezTo>
                <a:cubicBezTo>
                  <a:pt x="38" y="168"/>
                  <a:pt x="24" y="154"/>
                  <a:pt x="24" y="136"/>
                </a:cubicBezTo>
                <a:cubicBezTo>
                  <a:pt x="24" y="52"/>
                  <a:pt x="24" y="52"/>
                  <a:pt x="24" y="52"/>
                </a:cubicBezTo>
                <a:cubicBezTo>
                  <a:pt x="30" y="54"/>
                  <a:pt x="36" y="56"/>
                  <a:pt x="43" y="56"/>
                </a:cubicBezTo>
                <a:cubicBezTo>
                  <a:pt x="47" y="56"/>
                  <a:pt x="50" y="55"/>
                  <a:pt x="54" y="54"/>
                </a:cubicBezTo>
                <a:cubicBezTo>
                  <a:pt x="65" y="51"/>
                  <a:pt x="72" y="48"/>
                  <a:pt x="78" y="45"/>
                </a:cubicBezTo>
                <a:cubicBezTo>
                  <a:pt x="82" y="43"/>
                  <a:pt x="85" y="42"/>
                  <a:pt x="88" y="41"/>
                </a:cubicBezTo>
                <a:lnTo>
                  <a:pt x="88" y="136"/>
                </a:lnTo>
                <a:close/>
                <a:moveTo>
                  <a:pt x="88" y="33"/>
                </a:moveTo>
                <a:cubicBezTo>
                  <a:pt x="83" y="34"/>
                  <a:pt x="79" y="36"/>
                  <a:pt x="74" y="38"/>
                </a:cubicBezTo>
                <a:cubicBezTo>
                  <a:pt x="68" y="41"/>
                  <a:pt x="62" y="44"/>
                  <a:pt x="52" y="47"/>
                </a:cubicBezTo>
                <a:cubicBezTo>
                  <a:pt x="42" y="50"/>
                  <a:pt x="32" y="48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88" y="24"/>
                  <a:pt x="88" y="24"/>
                  <a:pt x="88" y="24"/>
                </a:cubicBezTo>
                <a:lnTo>
                  <a:pt x="88" y="33"/>
                </a:lnTo>
                <a:close/>
                <a:moveTo>
                  <a:pt x="104" y="16"/>
                </a:moveTo>
                <a:cubicBezTo>
                  <a:pt x="8" y="16"/>
                  <a:pt x="8" y="16"/>
                  <a:pt x="8" y="16"/>
                </a:cubicBezTo>
                <a:cubicBezTo>
                  <a:pt x="8" y="8"/>
                  <a:pt x="8" y="8"/>
                  <a:pt x="8" y="8"/>
                </a:cubicBezTo>
                <a:cubicBezTo>
                  <a:pt x="104" y="8"/>
                  <a:pt x="104" y="8"/>
                  <a:pt x="104" y="8"/>
                </a:cubicBezTo>
                <a:lnTo>
                  <a:pt x="104" y="16"/>
                </a:lnTo>
                <a:close/>
                <a:moveTo>
                  <a:pt x="52" y="112"/>
                </a:moveTo>
                <a:cubicBezTo>
                  <a:pt x="50" y="112"/>
                  <a:pt x="48" y="114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cubicBezTo>
                  <a:pt x="54" y="120"/>
                  <a:pt x="56" y="118"/>
                  <a:pt x="56" y="116"/>
                </a:cubicBezTo>
                <a:cubicBezTo>
                  <a:pt x="56" y="114"/>
                  <a:pt x="54" y="112"/>
                  <a:pt x="52" y="112"/>
                </a:cubicBezTo>
                <a:moveTo>
                  <a:pt x="48" y="88"/>
                </a:moveTo>
                <a:cubicBezTo>
                  <a:pt x="48" y="84"/>
                  <a:pt x="44" y="80"/>
                  <a:pt x="40" y="80"/>
                </a:cubicBezTo>
                <a:cubicBezTo>
                  <a:pt x="36" y="80"/>
                  <a:pt x="32" y="84"/>
                  <a:pt x="32" y="88"/>
                </a:cubicBezTo>
                <a:cubicBezTo>
                  <a:pt x="32" y="92"/>
                  <a:pt x="36" y="96"/>
                  <a:pt x="40" y="96"/>
                </a:cubicBezTo>
                <a:cubicBezTo>
                  <a:pt x="44" y="96"/>
                  <a:pt x="48" y="92"/>
                  <a:pt x="48" y="88"/>
                </a:cubicBezTo>
                <a:moveTo>
                  <a:pt x="44" y="144"/>
                </a:moveTo>
                <a:cubicBezTo>
                  <a:pt x="42" y="144"/>
                  <a:pt x="40" y="146"/>
                  <a:pt x="40" y="148"/>
                </a:cubicBezTo>
                <a:cubicBezTo>
                  <a:pt x="40" y="150"/>
                  <a:pt x="42" y="152"/>
                  <a:pt x="44" y="152"/>
                </a:cubicBezTo>
                <a:cubicBezTo>
                  <a:pt x="46" y="152"/>
                  <a:pt x="48" y="150"/>
                  <a:pt x="48" y="148"/>
                </a:cubicBezTo>
                <a:cubicBezTo>
                  <a:pt x="48" y="146"/>
                  <a:pt x="46" y="144"/>
                  <a:pt x="44" y="144"/>
                </a:cubicBezTo>
                <a:moveTo>
                  <a:pt x="72" y="64"/>
                </a:moveTo>
                <a:cubicBezTo>
                  <a:pt x="68" y="64"/>
                  <a:pt x="64" y="68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76" y="80"/>
                  <a:pt x="80" y="76"/>
                  <a:pt x="80" y="72"/>
                </a:cubicBezTo>
                <a:cubicBezTo>
                  <a:pt x="80" y="68"/>
                  <a:pt x="76" y="64"/>
                  <a:pt x="72" y="64"/>
                </a:cubicBezTo>
                <a:moveTo>
                  <a:pt x="68" y="128"/>
                </a:moveTo>
                <a:cubicBezTo>
                  <a:pt x="66" y="128"/>
                  <a:pt x="64" y="130"/>
                  <a:pt x="64" y="132"/>
                </a:cubicBezTo>
                <a:cubicBezTo>
                  <a:pt x="64" y="134"/>
                  <a:pt x="66" y="136"/>
                  <a:pt x="68" y="136"/>
                </a:cubicBezTo>
                <a:cubicBezTo>
                  <a:pt x="70" y="136"/>
                  <a:pt x="72" y="134"/>
                  <a:pt x="72" y="132"/>
                </a:cubicBezTo>
                <a:cubicBezTo>
                  <a:pt x="72" y="130"/>
                  <a:pt x="70" y="128"/>
                  <a:pt x="68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478"/>
          <p:cNvSpPr>
            <a:spLocks noEditPoints="1"/>
          </p:cNvSpPr>
          <p:nvPr/>
        </p:nvSpPr>
        <p:spPr bwMode="auto">
          <a:xfrm>
            <a:off x="4111154" y="3673100"/>
            <a:ext cx="274235" cy="334275"/>
          </a:xfrm>
          <a:custGeom>
            <a:avLst/>
            <a:gdLst>
              <a:gd name="T0" fmla="*/ 32 w 144"/>
              <a:gd name="T1" fmla="*/ 136 h 176"/>
              <a:gd name="T2" fmla="*/ 48 w 144"/>
              <a:gd name="T3" fmla="*/ 136 h 176"/>
              <a:gd name="T4" fmla="*/ 52 w 144"/>
              <a:gd name="T5" fmla="*/ 96 h 176"/>
              <a:gd name="T6" fmla="*/ 52 w 144"/>
              <a:gd name="T7" fmla="*/ 104 h 176"/>
              <a:gd name="T8" fmla="*/ 52 w 144"/>
              <a:gd name="T9" fmla="*/ 96 h 176"/>
              <a:gd name="T10" fmla="*/ 104 w 144"/>
              <a:gd name="T11" fmla="*/ 132 h 176"/>
              <a:gd name="T12" fmla="*/ 112 w 144"/>
              <a:gd name="T13" fmla="*/ 132 h 176"/>
              <a:gd name="T14" fmla="*/ 112 w 144"/>
              <a:gd name="T15" fmla="*/ 64 h 176"/>
              <a:gd name="T16" fmla="*/ 120 w 144"/>
              <a:gd name="T17" fmla="*/ 24 h 176"/>
              <a:gd name="T18" fmla="*/ 128 w 144"/>
              <a:gd name="T19" fmla="*/ 8 h 176"/>
              <a:gd name="T20" fmla="*/ 24 w 144"/>
              <a:gd name="T21" fmla="*/ 0 h 176"/>
              <a:gd name="T22" fmla="*/ 16 w 144"/>
              <a:gd name="T23" fmla="*/ 16 h 176"/>
              <a:gd name="T24" fmla="*/ 32 w 144"/>
              <a:gd name="T25" fmla="*/ 24 h 176"/>
              <a:gd name="T26" fmla="*/ 0 w 144"/>
              <a:gd name="T27" fmla="*/ 124 h 176"/>
              <a:gd name="T28" fmla="*/ 122 w 144"/>
              <a:gd name="T29" fmla="*/ 176 h 176"/>
              <a:gd name="T30" fmla="*/ 112 w 144"/>
              <a:gd name="T31" fmla="*/ 64 h 176"/>
              <a:gd name="T32" fmla="*/ 120 w 144"/>
              <a:gd name="T33" fmla="*/ 8 h 176"/>
              <a:gd name="T34" fmla="*/ 24 w 144"/>
              <a:gd name="T35" fmla="*/ 16 h 176"/>
              <a:gd name="T36" fmla="*/ 104 w 144"/>
              <a:gd name="T37" fmla="*/ 24 h 176"/>
              <a:gd name="T38" fmla="*/ 74 w 144"/>
              <a:gd name="T39" fmla="*/ 43 h 176"/>
              <a:gd name="T40" fmla="*/ 40 w 144"/>
              <a:gd name="T41" fmla="*/ 24 h 176"/>
              <a:gd name="T42" fmla="*/ 118 w 144"/>
              <a:gd name="T43" fmla="*/ 168 h 176"/>
              <a:gd name="T44" fmla="*/ 8 w 144"/>
              <a:gd name="T45" fmla="*/ 124 h 176"/>
              <a:gd name="T46" fmla="*/ 40 w 144"/>
              <a:gd name="T47" fmla="*/ 64 h 176"/>
              <a:gd name="T48" fmla="*/ 57 w 144"/>
              <a:gd name="T49" fmla="*/ 56 h 176"/>
              <a:gd name="T50" fmla="*/ 104 w 144"/>
              <a:gd name="T51" fmla="*/ 43 h 176"/>
              <a:gd name="T52" fmla="*/ 108 w 144"/>
              <a:gd name="T53" fmla="*/ 71 h 176"/>
              <a:gd name="T54" fmla="*/ 118 w 144"/>
              <a:gd name="T55" fmla="*/ 168 h 176"/>
              <a:gd name="T56" fmla="*/ 72 w 144"/>
              <a:gd name="T57" fmla="*/ 84 h 176"/>
              <a:gd name="T58" fmla="*/ 96 w 144"/>
              <a:gd name="T59" fmla="*/ 84 h 176"/>
              <a:gd name="T60" fmla="*/ 84 w 144"/>
              <a:gd name="T61" fmla="*/ 88 h 176"/>
              <a:gd name="T62" fmla="*/ 84 w 144"/>
              <a:gd name="T63" fmla="*/ 80 h 176"/>
              <a:gd name="T64" fmla="*/ 84 w 144"/>
              <a:gd name="T65" fmla="*/ 88 h 176"/>
              <a:gd name="T66" fmla="*/ 64 w 144"/>
              <a:gd name="T67" fmla="*/ 120 h 176"/>
              <a:gd name="T68" fmla="*/ 80 w 144"/>
              <a:gd name="T69" fmla="*/ 120 h 176"/>
              <a:gd name="T70" fmla="*/ 84 w 144"/>
              <a:gd name="T71" fmla="*/ 144 h 176"/>
              <a:gd name="T72" fmla="*/ 84 w 144"/>
              <a:gd name="T73" fmla="*/ 152 h 176"/>
              <a:gd name="T74" fmla="*/ 84 w 144"/>
              <a:gd name="T75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40" y="128"/>
                </a:moveTo>
                <a:cubicBezTo>
                  <a:pt x="36" y="128"/>
                  <a:pt x="32" y="132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44" y="144"/>
                  <a:pt x="48" y="140"/>
                  <a:pt x="48" y="136"/>
                </a:cubicBezTo>
                <a:cubicBezTo>
                  <a:pt x="48" y="132"/>
                  <a:pt x="44" y="128"/>
                  <a:pt x="40" y="128"/>
                </a:cubicBezTo>
                <a:moveTo>
                  <a:pt x="52" y="96"/>
                </a:moveTo>
                <a:cubicBezTo>
                  <a:pt x="50" y="96"/>
                  <a:pt x="48" y="98"/>
                  <a:pt x="48" y="100"/>
                </a:cubicBezTo>
                <a:cubicBezTo>
                  <a:pt x="48" y="102"/>
                  <a:pt x="50" y="104"/>
                  <a:pt x="52" y="104"/>
                </a:cubicBezTo>
                <a:cubicBezTo>
                  <a:pt x="54" y="104"/>
                  <a:pt x="56" y="102"/>
                  <a:pt x="56" y="100"/>
                </a:cubicBezTo>
                <a:cubicBezTo>
                  <a:pt x="56" y="98"/>
                  <a:pt x="54" y="96"/>
                  <a:pt x="52" y="96"/>
                </a:cubicBezTo>
                <a:moveTo>
                  <a:pt x="108" y="128"/>
                </a:moveTo>
                <a:cubicBezTo>
                  <a:pt x="106" y="128"/>
                  <a:pt x="104" y="130"/>
                  <a:pt x="104" y="132"/>
                </a:cubicBezTo>
                <a:cubicBezTo>
                  <a:pt x="104" y="134"/>
                  <a:pt x="106" y="136"/>
                  <a:pt x="108" y="136"/>
                </a:cubicBezTo>
                <a:cubicBezTo>
                  <a:pt x="110" y="136"/>
                  <a:pt x="112" y="134"/>
                  <a:pt x="112" y="132"/>
                </a:cubicBezTo>
                <a:cubicBezTo>
                  <a:pt x="112" y="130"/>
                  <a:pt x="110" y="128"/>
                  <a:pt x="108" y="128"/>
                </a:cubicBezTo>
                <a:moveTo>
                  <a:pt x="112" y="64"/>
                </a:moveTo>
                <a:cubicBezTo>
                  <a:pt x="112" y="24"/>
                  <a:pt x="112" y="24"/>
                  <a:pt x="112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0"/>
                  <a:pt x="20" y="24"/>
                  <a:pt x="24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64"/>
                  <a:pt x="32" y="64"/>
                  <a:pt x="32" y="64"/>
                </a:cubicBezTo>
                <a:cubicBezTo>
                  <a:pt x="13" y="77"/>
                  <a:pt x="0" y="99"/>
                  <a:pt x="0" y="124"/>
                </a:cubicBezTo>
                <a:cubicBezTo>
                  <a:pt x="0" y="144"/>
                  <a:pt x="9" y="163"/>
                  <a:pt x="22" y="176"/>
                </a:cubicBezTo>
                <a:cubicBezTo>
                  <a:pt x="122" y="176"/>
                  <a:pt x="122" y="176"/>
                  <a:pt x="122" y="176"/>
                </a:cubicBezTo>
                <a:cubicBezTo>
                  <a:pt x="135" y="163"/>
                  <a:pt x="144" y="144"/>
                  <a:pt x="144" y="124"/>
                </a:cubicBezTo>
                <a:cubicBezTo>
                  <a:pt x="144" y="99"/>
                  <a:pt x="131" y="77"/>
                  <a:pt x="112" y="64"/>
                </a:cubicBezTo>
                <a:moveTo>
                  <a:pt x="24" y="8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24" y="16"/>
                  <a:pt x="24" y="16"/>
                  <a:pt x="24" y="16"/>
                </a:cubicBezTo>
                <a:lnTo>
                  <a:pt x="24" y="8"/>
                </a:lnTo>
                <a:close/>
                <a:moveTo>
                  <a:pt x="104" y="24"/>
                </a:moveTo>
                <a:cubicBezTo>
                  <a:pt x="104" y="35"/>
                  <a:pt x="104" y="35"/>
                  <a:pt x="104" y="35"/>
                </a:cubicBezTo>
                <a:cubicBezTo>
                  <a:pt x="96" y="35"/>
                  <a:pt x="86" y="37"/>
                  <a:pt x="74" y="43"/>
                </a:cubicBezTo>
                <a:cubicBezTo>
                  <a:pt x="61" y="51"/>
                  <a:pt x="49" y="49"/>
                  <a:pt x="40" y="45"/>
                </a:cubicBezTo>
                <a:cubicBezTo>
                  <a:pt x="40" y="24"/>
                  <a:pt x="40" y="24"/>
                  <a:pt x="40" y="24"/>
                </a:cubicBezTo>
                <a:lnTo>
                  <a:pt x="104" y="24"/>
                </a:lnTo>
                <a:close/>
                <a:moveTo>
                  <a:pt x="118" y="168"/>
                </a:moveTo>
                <a:cubicBezTo>
                  <a:pt x="26" y="168"/>
                  <a:pt x="26" y="168"/>
                  <a:pt x="26" y="168"/>
                </a:cubicBezTo>
                <a:cubicBezTo>
                  <a:pt x="14" y="156"/>
                  <a:pt x="8" y="141"/>
                  <a:pt x="8" y="124"/>
                </a:cubicBezTo>
                <a:cubicBezTo>
                  <a:pt x="8" y="103"/>
                  <a:pt x="19" y="83"/>
                  <a:pt x="36" y="71"/>
                </a:cubicBezTo>
                <a:cubicBezTo>
                  <a:pt x="39" y="69"/>
                  <a:pt x="40" y="67"/>
                  <a:pt x="40" y="64"/>
                </a:cubicBezTo>
                <a:cubicBezTo>
                  <a:pt x="40" y="53"/>
                  <a:pt x="40" y="53"/>
                  <a:pt x="40" y="53"/>
                </a:cubicBezTo>
                <a:cubicBezTo>
                  <a:pt x="45" y="55"/>
                  <a:pt x="50" y="56"/>
                  <a:pt x="57" y="56"/>
                </a:cubicBezTo>
                <a:cubicBezTo>
                  <a:pt x="63" y="56"/>
                  <a:pt x="71" y="55"/>
                  <a:pt x="78" y="50"/>
                </a:cubicBezTo>
                <a:cubicBezTo>
                  <a:pt x="88" y="45"/>
                  <a:pt x="97" y="43"/>
                  <a:pt x="104" y="43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7"/>
                  <a:pt x="105" y="69"/>
                  <a:pt x="108" y="71"/>
                </a:cubicBezTo>
                <a:cubicBezTo>
                  <a:pt x="125" y="83"/>
                  <a:pt x="136" y="103"/>
                  <a:pt x="136" y="124"/>
                </a:cubicBezTo>
                <a:cubicBezTo>
                  <a:pt x="136" y="141"/>
                  <a:pt x="130" y="156"/>
                  <a:pt x="118" y="168"/>
                </a:cubicBezTo>
                <a:moveTo>
                  <a:pt x="84" y="72"/>
                </a:moveTo>
                <a:cubicBezTo>
                  <a:pt x="77" y="72"/>
                  <a:pt x="72" y="77"/>
                  <a:pt x="72" y="84"/>
                </a:cubicBezTo>
                <a:cubicBezTo>
                  <a:pt x="72" y="91"/>
                  <a:pt x="77" y="96"/>
                  <a:pt x="84" y="96"/>
                </a:cubicBezTo>
                <a:cubicBezTo>
                  <a:pt x="91" y="96"/>
                  <a:pt x="96" y="91"/>
                  <a:pt x="96" y="84"/>
                </a:cubicBezTo>
                <a:cubicBezTo>
                  <a:pt x="96" y="77"/>
                  <a:pt x="91" y="72"/>
                  <a:pt x="84" y="72"/>
                </a:cubicBezTo>
                <a:moveTo>
                  <a:pt x="84" y="88"/>
                </a:moveTo>
                <a:cubicBezTo>
                  <a:pt x="82" y="88"/>
                  <a:pt x="80" y="86"/>
                  <a:pt x="80" y="84"/>
                </a:cubicBezTo>
                <a:cubicBezTo>
                  <a:pt x="80" y="82"/>
                  <a:pt x="82" y="80"/>
                  <a:pt x="84" y="80"/>
                </a:cubicBezTo>
                <a:cubicBezTo>
                  <a:pt x="86" y="80"/>
                  <a:pt x="88" y="82"/>
                  <a:pt x="88" y="84"/>
                </a:cubicBezTo>
                <a:cubicBezTo>
                  <a:pt x="88" y="86"/>
                  <a:pt x="86" y="88"/>
                  <a:pt x="84" y="88"/>
                </a:cubicBezTo>
                <a:moveTo>
                  <a:pt x="72" y="112"/>
                </a:moveTo>
                <a:cubicBezTo>
                  <a:pt x="68" y="112"/>
                  <a:pt x="64" y="116"/>
                  <a:pt x="64" y="120"/>
                </a:cubicBezTo>
                <a:cubicBezTo>
                  <a:pt x="64" y="124"/>
                  <a:pt x="68" y="128"/>
                  <a:pt x="72" y="128"/>
                </a:cubicBezTo>
                <a:cubicBezTo>
                  <a:pt x="76" y="128"/>
                  <a:pt x="80" y="124"/>
                  <a:pt x="80" y="120"/>
                </a:cubicBezTo>
                <a:cubicBezTo>
                  <a:pt x="80" y="116"/>
                  <a:pt x="76" y="112"/>
                  <a:pt x="72" y="112"/>
                </a:cubicBezTo>
                <a:moveTo>
                  <a:pt x="84" y="144"/>
                </a:moveTo>
                <a:cubicBezTo>
                  <a:pt x="82" y="144"/>
                  <a:pt x="80" y="146"/>
                  <a:pt x="80" y="148"/>
                </a:cubicBezTo>
                <a:cubicBezTo>
                  <a:pt x="80" y="150"/>
                  <a:pt x="82" y="152"/>
                  <a:pt x="84" y="152"/>
                </a:cubicBezTo>
                <a:cubicBezTo>
                  <a:pt x="86" y="152"/>
                  <a:pt x="88" y="150"/>
                  <a:pt x="88" y="148"/>
                </a:cubicBezTo>
                <a:cubicBezTo>
                  <a:pt x="88" y="146"/>
                  <a:pt x="86" y="144"/>
                  <a:pt x="84" y="14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479"/>
          <p:cNvSpPr>
            <a:spLocks noEditPoints="1"/>
          </p:cNvSpPr>
          <p:nvPr/>
        </p:nvSpPr>
        <p:spPr bwMode="auto">
          <a:xfrm>
            <a:off x="4750496" y="3673100"/>
            <a:ext cx="274235" cy="334275"/>
          </a:xfrm>
          <a:custGeom>
            <a:avLst/>
            <a:gdLst>
              <a:gd name="T0" fmla="*/ 32 w 144"/>
              <a:gd name="T1" fmla="*/ 140 h 176"/>
              <a:gd name="T2" fmla="*/ 40 w 144"/>
              <a:gd name="T3" fmla="*/ 140 h 176"/>
              <a:gd name="T4" fmla="*/ 40 w 144"/>
              <a:gd name="T5" fmla="*/ 88 h 176"/>
              <a:gd name="T6" fmla="*/ 40 w 144"/>
              <a:gd name="T7" fmla="*/ 104 h 176"/>
              <a:gd name="T8" fmla="*/ 40 w 144"/>
              <a:gd name="T9" fmla="*/ 88 h 176"/>
              <a:gd name="T10" fmla="*/ 112 w 144"/>
              <a:gd name="T11" fmla="*/ 100 h 176"/>
              <a:gd name="T12" fmla="*/ 120 w 144"/>
              <a:gd name="T13" fmla="*/ 100 h 176"/>
              <a:gd name="T14" fmla="*/ 112 w 144"/>
              <a:gd name="T15" fmla="*/ 24 h 176"/>
              <a:gd name="T16" fmla="*/ 128 w 144"/>
              <a:gd name="T17" fmla="*/ 16 h 176"/>
              <a:gd name="T18" fmla="*/ 120 w 144"/>
              <a:gd name="T19" fmla="*/ 0 h 176"/>
              <a:gd name="T20" fmla="*/ 16 w 144"/>
              <a:gd name="T21" fmla="*/ 8 h 176"/>
              <a:gd name="T22" fmla="*/ 24 w 144"/>
              <a:gd name="T23" fmla="*/ 24 h 176"/>
              <a:gd name="T24" fmla="*/ 0 w 144"/>
              <a:gd name="T25" fmla="*/ 128 h 176"/>
              <a:gd name="T26" fmla="*/ 96 w 144"/>
              <a:gd name="T27" fmla="*/ 176 h 176"/>
              <a:gd name="T28" fmla="*/ 112 w 144"/>
              <a:gd name="T29" fmla="*/ 24 h 176"/>
              <a:gd name="T30" fmla="*/ 120 w 144"/>
              <a:gd name="T31" fmla="*/ 8 h 176"/>
              <a:gd name="T32" fmla="*/ 24 w 144"/>
              <a:gd name="T33" fmla="*/ 16 h 176"/>
              <a:gd name="T34" fmla="*/ 40 w 144"/>
              <a:gd name="T35" fmla="*/ 24 h 176"/>
              <a:gd name="T36" fmla="*/ 115 w 144"/>
              <a:gd name="T37" fmla="*/ 66 h 176"/>
              <a:gd name="T38" fmla="*/ 30 w 144"/>
              <a:gd name="T39" fmla="*/ 64 h 176"/>
              <a:gd name="T40" fmla="*/ 96 w 144"/>
              <a:gd name="T41" fmla="*/ 168 h 176"/>
              <a:gd name="T42" fmla="*/ 8 w 144"/>
              <a:gd name="T43" fmla="*/ 128 h 176"/>
              <a:gd name="T44" fmla="*/ 25 w 144"/>
              <a:gd name="T45" fmla="*/ 74 h 176"/>
              <a:gd name="T46" fmla="*/ 87 w 144"/>
              <a:gd name="T47" fmla="*/ 84 h 176"/>
              <a:gd name="T48" fmla="*/ 122 w 144"/>
              <a:gd name="T49" fmla="*/ 80 h 176"/>
              <a:gd name="T50" fmla="*/ 96 w 144"/>
              <a:gd name="T51" fmla="*/ 168 h 176"/>
              <a:gd name="T52" fmla="*/ 96 w 144"/>
              <a:gd name="T53" fmla="*/ 120 h 176"/>
              <a:gd name="T54" fmla="*/ 112 w 144"/>
              <a:gd name="T55" fmla="*/ 120 h 176"/>
              <a:gd name="T56" fmla="*/ 68 w 144"/>
              <a:gd name="T57" fmla="*/ 112 h 176"/>
              <a:gd name="T58" fmla="*/ 68 w 144"/>
              <a:gd name="T59" fmla="*/ 136 h 176"/>
              <a:gd name="T60" fmla="*/ 68 w 144"/>
              <a:gd name="T61" fmla="*/ 112 h 176"/>
              <a:gd name="T62" fmla="*/ 64 w 144"/>
              <a:gd name="T63" fmla="*/ 124 h 176"/>
              <a:gd name="T64" fmla="*/ 72 w 144"/>
              <a:gd name="T65" fmla="*/ 124 h 176"/>
              <a:gd name="T66" fmla="*/ 92 w 144"/>
              <a:gd name="T67" fmla="*/ 152 h 176"/>
              <a:gd name="T68" fmla="*/ 92 w 144"/>
              <a:gd name="T69" fmla="*/ 160 h 176"/>
              <a:gd name="T70" fmla="*/ 92 w 144"/>
              <a:gd name="T71" fmla="*/ 15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4" h="176">
                <a:moveTo>
                  <a:pt x="36" y="136"/>
                </a:moveTo>
                <a:cubicBezTo>
                  <a:pt x="34" y="136"/>
                  <a:pt x="32" y="138"/>
                  <a:pt x="32" y="140"/>
                </a:cubicBezTo>
                <a:cubicBezTo>
                  <a:pt x="32" y="142"/>
                  <a:pt x="34" y="144"/>
                  <a:pt x="36" y="144"/>
                </a:cubicBezTo>
                <a:cubicBezTo>
                  <a:pt x="38" y="144"/>
                  <a:pt x="40" y="142"/>
                  <a:pt x="40" y="140"/>
                </a:cubicBezTo>
                <a:cubicBezTo>
                  <a:pt x="40" y="138"/>
                  <a:pt x="38" y="136"/>
                  <a:pt x="36" y="136"/>
                </a:cubicBezTo>
                <a:moveTo>
                  <a:pt x="40" y="88"/>
                </a:moveTo>
                <a:cubicBezTo>
                  <a:pt x="36" y="88"/>
                  <a:pt x="32" y="92"/>
                  <a:pt x="32" y="96"/>
                </a:cubicBezTo>
                <a:cubicBezTo>
                  <a:pt x="32" y="100"/>
                  <a:pt x="36" y="104"/>
                  <a:pt x="40" y="104"/>
                </a:cubicBezTo>
                <a:cubicBezTo>
                  <a:pt x="44" y="104"/>
                  <a:pt x="48" y="100"/>
                  <a:pt x="48" y="96"/>
                </a:cubicBezTo>
                <a:cubicBezTo>
                  <a:pt x="48" y="92"/>
                  <a:pt x="44" y="88"/>
                  <a:pt x="40" y="88"/>
                </a:cubicBezTo>
                <a:moveTo>
                  <a:pt x="116" y="96"/>
                </a:move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18" y="104"/>
                  <a:pt x="120" y="102"/>
                  <a:pt x="120" y="100"/>
                </a:cubicBezTo>
                <a:cubicBezTo>
                  <a:pt x="120" y="98"/>
                  <a:pt x="118" y="96"/>
                  <a:pt x="116" y="96"/>
                </a:cubicBezTo>
                <a:moveTo>
                  <a:pt x="112" y="24"/>
                </a:move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0"/>
                  <a:pt x="20" y="24"/>
                  <a:pt x="24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29" y="73"/>
                  <a:pt x="0" y="82"/>
                  <a:pt x="0" y="128"/>
                </a:cubicBezTo>
                <a:cubicBezTo>
                  <a:pt x="0" y="155"/>
                  <a:pt x="21" y="176"/>
                  <a:pt x="48" y="176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123" y="176"/>
                  <a:pt x="144" y="155"/>
                  <a:pt x="144" y="128"/>
                </a:cubicBezTo>
                <a:cubicBezTo>
                  <a:pt x="144" y="82"/>
                  <a:pt x="115" y="73"/>
                  <a:pt x="112" y="24"/>
                </a:cubicBezTo>
                <a:moveTo>
                  <a:pt x="24" y="8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24" y="16"/>
                  <a:pt x="24" y="16"/>
                  <a:pt x="24" y="16"/>
                </a:cubicBezTo>
                <a:lnTo>
                  <a:pt x="24" y="8"/>
                </a:lnTo>
                <a:close/>
                <a:moveTo>
                  <a:pt x="4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5" y="42"/>
                  <a:pt x="110" y="55"/>
                  <a:pt x="115" y="66"/>
                </a:cubicBezTo>
                <a:cubicBezTo>
                  <a:pt x="109" y="71"/>
                  <a:pt x="90" y="83"/>
                  <a:pt x="69" y="71"/>
                </a:cubicBezTo>
                <a:cubicBezTo>
                  <a:pt x="53" y="62"/>
                  <a:pt x="39" y="63"/>
                  <a:pt x="30" y="64"/>
                </a:cubicBezTo>
                <a:cubicBezTo>
                  <a:pt x="35" y="54"/>
                  <a:pt x="39" y="41"/>
                  <a:pt x="40" y="24"/>
                </a:cubicBezTo>
                <a:moveTo>
                  <a:pt x="96" y="168"/>
                </a:moveTo>
                <a:cubicBezTo>
                  <a:pt x="48" y="168"/>
                  <a:pt x="48" y="168"/>
                  <a:pt x="48" y="168"/>
                </a:cubicBezTo>
                <a:cubicBezTo>
                  <a:pt x="26" y="168"/>
                  <a:pt x="8" y="150"/>
                  <a:pt x="8" y="128"/>
                </a:cubicBezTo>
                <a:cubicBezTo>
                  <a:pt x="8" y="107"/>
                  <a:pt x="15" y="95"/>
                  <a:pt x="22" y="80"/>
                </a:cubicBezTo>
                <a:cubicBezTo>
                  <a:pt x="23" y="79"/>
                  <a:pt x="24" y="77"/>
                  <a:pt x="25" y="74"/>
                </a:cubicBezTo>
                <a:cubicBezTo>
                  <a:pt x="26" y="74"/>
                  <a:pt x="43" y="65"/>
                  <a:pt x="65" y="78"/>
                </a:cubicBezTo>
                <a:cubicBezTo>
                  <a:pt x="73" y="83"/>
                  <a:pt x="80" y="84"/>
                  <a:pt x="87" y="84"/>
                </a:cubicBezTo>
                <a:cubicBezTo>
                  <a:pt x="101" y="84"/>
                  <a:pt x="112" y="78"/>
                  <a:pt x="118" y="73"/>
                </a:cubicBezTo>
                <a:cubicBezTo>
                  <a:pt x="119" y="76"/>
                  <a:pt x="121" y="78"/>
                  <a:pt x="122" y="80"/>
                </a:cubicBezTo>
                <a:cubicBezTo>
                  <a:pt x="129" y="95"/>
                  <a:pt x="136" y="107"/>
                  <a:pt x="136" y="128"/>
                </a:cubicBezTo>
                <a:cubicBezTo>
                  <a:pt x="136" y="150"/>
                  <a:pt x="118" y="168"/>
                  <a:pt x="96" y="168"/>
                </a:cubicBezTo>
                <a:moveTo>
                  <a:pt x="104" y="112"/>
                </a:moveTo>
                <a:cubicBezTo>
                  <a:pt x="100" y="112"/>
                  <a:pt x="96" y="116"/>
                  <a:pt x="96" y="120"/>
                </a:cubicBezTo>
                <a:cubicBezTo>
                  <a:pt x="96" y="124"/>
                  <a:pt x="100" y="128"/>
                  <a:pt x="104" y="128"/>
                </a:cubicBezTo>
                <a:cubicBezTo>
                  <a:pt x="108" y="128"/>
                  <a:pt x="112" y="124"/>
                  <a:pt x="112" y="120"/>
                </a:cubicBezTo>
                <a:cubicBezTo>
                  <a:pt x="112" y="116"/>
                  <a:pt x="108" y="112"/>
                  <a:pt x="104" y="112"/>
                </a:cubicBezTo>
                <a:moveTo>
                  <a:pt x="68" y="112"/>
                </a:moveTo>
                <a:cubicBezTo>
                  <a:pt x="61" y="112"/>
                  <a:pt x="56" y="117"/>
                  <a:pt x="56" y="124"/>
                </a:cubicBezTo>
                <a:cubicBezTo>
                  <a:pt x="56" y="131"/>
                  <a:pt x="61" y="136"/>
                  <a:pt x="68" y="136"/>
                </a:cubicBezTo>
                <a:cubicBezTo>
                  <a:pt x="75" y="136"/>
                  <a:pt x="80" y="131"/>
                  <a:pt x="80" y="124"/>
                </a:cubicBezTo>
                <a:cubicBezTo>
                  <a:pt x="80" y="117"/>
                  <a:pt x="75" y="112"/>
                  <a:pt x="68" y="112"/>
                </a:cubicBezTo>
                <a:moveTo>
                  <a:pt x="68" y="128"/>
                </a:moveTo>
                <a:cubicBezTo>
                  <a:pt x="66" y="128"/>
                  <a:pt x="64" y="126"/>
                  <a:pt x="64" y="124"/>
                </a:cubicBezTo>
                <a:cubicBezTo>
                  <a:pt x="64" y="122"/>
                  <a:pt x="66" y="120"/>
                  <a:pt x="68" y="120"/>
                </a:cubicBezTo>
                <a:cubicBezTo>
                  <a:pt x="70" y="120"/>
                  <a:pt x="72" y="122"/>
                  <a:pt x="72" y="124"/>
                </a:cubicBezTo>
                <a:cubicBezTo>
                  <a:pt x="72" y="126"/>
                  <a:pt x="70" y="128"/>
                  <a:pt x="68" y="128"/>
                </a:cubicBezTo>
                <a:moveTo>
                  <a:pt x="92" y="152"/>
                </a:moveTo>
                <a:cubicBezTo>
                  <a:pt x="90" y="152"/>
                  <a:pt x="88" y="154"/>
                  <a:pt x="88" y="156"/>
                </a:cubicBezTo>
                <a:cubicBezTo>
                  <a:pt x="88" y="158"/>
                  <a:pt x="90" y="160"/>
                  <a:pt x="92" y="160"/>
                </a:cubicBezTo>
                <a:cubicBezTo>
                  <a:pt x="94" y="160"/>
                  <a:pt x="96" y="158"/>
                  <a:pt x="96" y="156"/>
                </a:cubicBezTo>
                <a:cubicBezTo>
                  <a:pt x="96" y="154"/>
                  <a:pt x="94" y="152"/>
                  <a:pt x="92" y="15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480"/>
          <p:cNvSpPr>
            <a:spLocks noEditPoints="1"/>
          </p:cNvSpPr>
          <p:nvPr/>
        </p:nvSpPr>
        <p:spPr bwMode="auto">
          <a:xfrm>
            <a:off x="5375233" y="3673100"/>
            <a:ext cx="303444" cy="334275"/>
          </a:xfrm>
          <a:custGeom>
            <a:avLst/>
            <a:gdLst>
              <a:gd name="T0" fmla="*/ 40 w 160"/>
              <a:gd name="T1" fmla="*/ 140 h 176"/>
              <a:gd name="T2" fmla="*/ 48 w 160"/>
              <a:gd name="T3" fmla="*/ 140 h 176"/>
              <a:gd name="T4" fmla="*/ 112 w 160"/>
              <a:gd name="T5" fmla="*/ 48 h 176"/>
              <a:gd name="T6" fmla="*/ 120 w 160"/>
              <a:gd name="T7" fmla="*/ 24 h 176"/>
              <a:gd name="T8" fmla="*/ 128 w 160"/>
              <a:gd name="T9" fmla="*/ 8 h 176"/>
              <a:gd name="T10" fmla="*/ 40 w 160"/>
              <a:gd name="T11" fmla="*/ 0 h 176"/>
              <a:gd name="T12" fmla="*/ 32 w 160"/>
              <a:gd name="T13" fmla="*/ 16 h 176"/>
              <a:gd name="T14" fmla="*/ 48 w 160"/>
              <a:gd name="T15" fmla="*/ 24 h 176"/>
              <a:gd name="T16" fmla="*/ 0 w 160"/>
              <a:gd name="T17" fmla="*/ 136 h 176"/>
              <a:gd name="T18" fmla="*/ 120 w 160"/>
              <a:gd name="T19" fmla="*/ 176 h 176"/>
              <a:gd name="T20" fmla="*/ 112 w 160"/>
              <a:gd name="T21" fmla="*/ 48 h 176"/>
              <a:gd name="T22" fmla="*/ 120 w 160"/>
              <a:gd name="T23" fmla="*/ 8 h 176"/>
              <a:gd name="T24" fmla="*/ 40 w 160"/>
              <a:gd name="T25" fmla="*/ 16 h 176"/>
              <a:gd name="T26" fmla="*/ 104 w 160"/>
              <a:gd name="T27" fmla="*/ 24 h 176"/>
              <a:gd name="T28" fmla="*/ 79 w 160"/>
              <a:gd name="T29" fmla="*/ 44 h 176"/>
              <a:gd name="T30" fmla="*/ 56 w 160"/>
              <a:gd name="T31" fmla="*/ 48 h 176"/>
              <a:gd name="T32" fmla="*/ 104 w 160"/>
              <a:gd name="T33" fmla="*/ 24 h 176"/>
              <a:gd name="T34" fmla="*/ 40 w 160"/>
              <a:gd name="T35" fmla="*/ 168 h 176"/>
              <a:gd name="T36" fmla="*/ 37 w 160"/>
              <a:gd name="T37" fmla="*/ 79 h 176"/>
              <a:gd name="T38" fmla="*/ 61 w 160"/>
              <a:gd name="T39" fmla="*/ 56 h 176"/>
              <a:gd name="T40" fmla="*/ 104 w 160"/>
              <a:gd name="T41" fmla="*/ 44 h 176"/>
              <a:gd name="T42" fmla="*/ 123 w 160"/>
              <a:gd name="T43" fmla="*/ 79 h 176"/>
              <a:gd name="T44" fmla="*/ 120 w 160"/>
              <a:gd name="T45" fmla="*/ 168 h 176"/>
              <a:gd name="T46" fmla="*/ 40 w 160"/>
              <a:gd name="T47" fmla="*/ 108 h 176"/>
              <a:gd name="T48" fmla="*/ 64 w 160"/>
              <a:gd name="T49" fmla="*/ 108 h 176"/>
              <a:gd name="T50" fmla="*/ 52 w 160"/>
              <a:gd name="T51" fmla="*/ 112 h 176"/>
              <a:gd name="T52" fmla="*/ 52 w 160"/>
              <a:gd name="T53" fmla="*/ 104 h 176"/>
              <a:gd name="T54" fmla="*/ 52 w 160"/>
              <a:gd name="T55" fmla="*/ 112 h 176"/>
              <a:gd name="T56" fmla="*/ 120 w 160"/>
              <a:gd name="T57" fmla="*/ 148 h 176"/>
              <a:gd name="T58" fmla="*/ 128 w 160"/>
              <a:gd name="T59" fmla="*/ 148 h 176"/>
              <a:gd name="T60" fmla="*/ 116 w 160"/>
              <a:gd name="T61" fmla="*/ 120 h 176"/>
              <a:gd name="T62" fmla="*/ 116 w 160"/>
              <a:gd name="T63" fmla="*/ 128 h 176"/>
              <a:gd name="T64" fmla="*/ 116 w 160"/>
              <a:gd name="T65" fmla="*/ 120 h 176"/>
              <a:gd name="T66" fmla="*/ 88 w 160"/>
              <a:gd name="T67" fmla="*/ 96 h 176"/>
              <a:gd name="T68" fmla="*/ 104 w 160"/>
              <a:gd name="T69" fmla="*/ 96 h 176"/>
              <a:gd name="T70" fmla="*/ 80 w 160"/>
              <a:gd name="T71" fmla="*/ 128 h 176"/>
              <a:gd name="T72" fmla="*/ 80 w 160"/>
              <a:gd name="T73" fmla="*/ 144 h 176"/>
              <a:gd name="T74" fmla="*/ 80 w 160"/>
              <a:gd name="T75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76">
                <a:moveTo>
                  <a:pt x="44" y="136"/>
                </a:moveTo>
                <a:cubicBezTo>
                  <a:pt x="42" y="136"/>
                  <a:pt x="40" y="138"/>
                  <a:pt x="40" y="140"/>
                </a:cubicBezTo>
                <a:cubicBezTo>
                  <a:pt x="40" y="142"/>
                  <a:pt x="42" y="144"/>
                  <a:pt x="44" y="144"/>
                </a:cubicBezTo>
                <a:cubicBezTo>
                  <a:pt x="46" y="144"/>
                  <a:pt x="48" y="142"/>
                  <a:pt x="48" y="140"/>
                </a:cubicBezTo>
                <a:cubicBezTo>
                  <a:pt x="48" y="138"/>
                  <a:pt x="46" y="136"/>
                  <a:pt x="44" y="136"/>
                </a:cubicBezTo>
                <a:moveTo>
                  <a:pt x="112" y="48"/>
                </a:moveTo>
                <a:cubicBezTo>
                  <a:pt x="112" y="24"/>
                  <a:pt x="112" y="24"/>
                  <a:pt x="112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4" y="24"/>
                  <a:pt x="128" y="20"/>
                  <a:pt x="128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6" y="24"/>
                  <a:pt x="40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72"/>
                  <a:pt x="0" y="80"/>
                  <a:pt x="0" y="136"/>
                </a:cubicBezTo>
                <a:cubicBezTo>
                  <a:pt x="0" y="176"/>
                  <a:pt x="40" y="176"/>
                  <a:pt x="40" y="176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0" y="176"/>
                  <a:pt x="160" y="176"/>
                  <a:pt x="160" y="136"/>
                </a:cubicBezTo>
                <a:cubicBezTo>
                  <a:pt x="160" y="80"/>
                  <a:pt x="112" y="72"/>
                  <a:pt x="112" y="48"/>
                </a:cubicBezTo>
                <a:moveTo>
                  <a:pt x="40" y="8"/>
                </a:moveTo>
                <a:cubicBezTo>
                  <a:pt x="120" y="8"/>
                  <a:pt x="120" y="8"/>
                  <a:pt x="120" y="8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40" y="16"/>
                  <a:pt x="40" y="16"/>
                  <a:pt x="40" y="16"/>
                </a:cubicBezTo>
                <a:lnTo>
                  <a:pt x="40" y="8"/>
                </a:lnTo>
                <a:close/>
                <a:moveTo>
                  <a:pt x="104" y="24"/>
                </a:moveTo>
                <a:cubicBezTo>
                  <a:pt x="104" y="36"/>
                  <a:pt x="104" y="36"/>
                  <a:pt x="104" y="36"/>
                </a:cubicBezTo>
                <a:cubicBezTo>
                  <a:pt x="97" y="37"/>
                  <a:pt x="88" y="39"/>
                  <a:pt x="79" y="44"/>
                </a:cubicBezTo>
                <a:cubicBezTo>
                  <a:pt x="71" y="48"/>
                  <a:pt x="63" y="49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24"/>
                  <a:pt x="56" y="24"/>
                  <a:pt x="56" y="24"/>
                </a:cubicBezTo>
                <a:lnTo>
                  <a:pt x="104" y="24"/>
                </a:lnTo>
                <a:close/>
                <a:moveTo>
                  <a:pt x="120" y="168"/>
                </a:moveTo>
                <a:cubicBezTo>
                  <a:pt x="40" y="168"/>
                  <a:pt x="40" y="168"/>
                  <a:pt x="40" y="168"/>
                </a:cubicBezTo>
                <a:cubicBezTo>
                  <a:pt x="39" y="168"/>
                  <a:pt x="8" y="168"/>
                  <a:pt x="8" y="136"/>
                </a:cubicBezTo>
                <a:cubicBezTo>
                  <a:pt x="8" y="106"/>
                  <a:pt x="23" y="91"/>
                  <a:pt x="37" y="79"/>
                </a:cubicBezTo>
                <a:cubicBezTo>
                  <a:pt x="45" y="72"/>
                  <a:pt x="52" y="65"/>
                  <a:pt x="55" y="55"/>
                </a:cubicBezTo>
                <a:cubicBezTo>
                  <a:pt x="57" y="56"/>
                  <a:pt x="59" y="56"/>
                  <a:pt x="61" y="56"/>
                </a:cubicBezTo>
                <a:cubicBezTo>
                  <a:pt x="68" y="56"/>
                  <a:pt x="75" y="54"/>
                  <a:pt x="83" y="50"/>
                </a:cubicBezTo>
                <a:cubicBezTo>
                  <a:pt x="91" y="46"/>
                  <a:pt x="98" y="44"/>
                  <a:pt x="104" y="44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61"/>
                  <a:pt x="113" y="70"/>
                  <a:pt x="123" y="79"/>
                </a:cubicBezTo>
                <a:cubicBezTo>
                  <a:pt x="137" y="91"/>
                  <a:pt x="152" y="106"/>
                  <a:pt x="152" y="136"/>
                </a:cubicBezTo>
                <a:cubicBezTo>
                  <a:pt x="152" y="167"/>
                  <a:pt x="123" y="168"/>
                  <a:pt x="120" y="168"/>
                </a:cubicBezTo>
                <a:moveTo>
                  <a:pt x="52" y="96"/>
                </a:moveTo>
                <a:cubicBezTo>
                  <a:pt x="45" y="96"/>
                  <a:pt x="40" y="101"/>
                  <a:pt x="40" y="108"/>
                </a:cubicBezTo>
                <a:cubicBezTo>
                  <a:pt x="40" y="115"/>
                  <a:pt x="45" y="120"/>
                  <a:pt x="52" y="120"/>
                </a:cubicBezTo>
                <a:cubicBezTo>
                  <a:pt x="59" y="120"/>
                  <a:pt x="64" y="115"/>
                  <a:pt x="64" y="108"/>
                </a:cubicBezTo>
                <a:cubicBezTo>
                  <a:pt x="64" y="101"/>
                  <a:pt x="59" y="96"/>
                  <a:pt x="52" y="96"/>
                </a:cubicBezTo>
                <a:moveTo>
                  <a:pt x="52" y="112"/>
                </a:moveTo>
                <a:cubicBezTo>
                  <a:pt x="50" y="112"/>
                  <a:pt x="48" y="110"/>
                  <a:pt x="48" y="108"/>
                </a:cubicBezTo>
                <a:cubicBezTo>
                  <a:pt x="48" y="106"/>
                  <a:pt x="50" y="104"/>
                  <a:pt x="52" y="104"/>
                </a:cubicBezTo>
                <a:cubicBezTo>
                  <a:pt x="54" y="104"/>
                  <a:pt x="56" y="106"/>
                  <a:pt x="56" y="108"/>
                </a:cubicBezTo>
                <a:cubicBezTo>
                  <a:pt x="56" y="110"/>
                  <a:pt x="54" y="112"/>
                  <a:pt x="52" y="112"/>
                </a:cubicBezTo>
                <a:moveTo>
                  <a:pt x="124" y="144"/>
                </a:moveTo>
                <a:cubicBezTo>
                  <a:pt x="122" y="144"/>
                  <a:pt x="120" y="146"/>
                  <a:pt x="120" y="148"/>
                </a:cubicBezTo>
                <a:cubicBezTo>
                  <a:pt x="120" y="150"/>
                  <a:pt x="122" y="152"/>
                  <a:pt x="124" y="152"/>
                </a:cubicBezTo>
                <a:cubicBezTo>
                  <a:pt x="126" y="152"/>
                  <a:pt x="128" y="150"/>
                  <a:pt x="128" y="148"/>
                </a:cubicBezTo>
                <a:cubicBezTo>
                  <a:pt x="128" y="146"/>
                  <a:pt x="126" y="144"/>
                  <a:pt x="124" y="144"/>
                </a:cubicBezTo>
                <a:moveTo>
                  <a:pt x="116" y="120"/>
                </a:moveTo>
                <a:cubicBezTo>
                  <a:pt x="114" y="120"/>
                  <a:pt x="112" y="122"/>
                  <a:pt x="112" y="124"/>
                </a:cubicBezTo>
                <a:cubicBezTo>
                  <a:pt x="112" y="126"/>
                  <a:pt x="114" y="128"/>
                  <a:pt x="116" y="128"/>
                </a:cubicBezTo>
                <a:cubicBezTo>
                  <a:pt x="118" y="128"/>
                  <a:pt x="120" y="126"/>
                  <a:pt x="120" y="124"/>
                </a:cubicBezTo>
                <a:cubicBezTo>
                  <a:pt x="120" y="122"/>
                  <a:pt x="118" y="120"/>
                  <a:pt x="116" y="120"/>
                </a:cubicBezTo>
                <a:moveTo>
                  <a:pt x="96" y="88"/>
                </a:moveTo>
                <a:cubicBezTo>
                  <a:pt x="92" y="88"/>
                  <a:pt x="88" y="92"/>
                  <a:pt x="88" y="96"/>
                </a:cubicBezTo>
                <a:cubicBezTo>
                  <a:pt x="88" y="100"/>
                  <a:pt x="92" y="104"/>
                  <a:pt x="96" y="104"/>
                </a:cubicBezTo>
                <a:cubicBezTo>
                  <a:pt x="100" y="104"/>
                  <a:pt x="104" y="100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moveTo>
                  <a:pt x="80" y="128"/>
                </a:moveTo>
                <a:cubicBezTo>
                  <a:pt x="76" y="128"/>
                  <a:pt x="72" y="132"/>
                  <a:pt x="72" y="136"/>
                </a:cubicBezTo>
                <a:cubicBezTo>
                  <a:pt x="72" y="140"/>
                  <a:pt x="76" y="144"/>
                  <a:pt x="80" y="144"/>
                </a:cubicBezTo>
                <a:cubicBezTo>
                  <a:pt x="84" y="144"/>
                  <a:pt x="88" y="140"/>
                  <a:pt x="88" y="136"/>
                </a:cubicBezTo>
                <a:cubicBezTo>
                  <a:pt x="88" y="132"/>
                  <a:pt x="84" y="128"/>
                  <a:pt x="80" y="12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481"/>
          <p:cNvSpPr>
            <a:spLocks noEditPoints="1"/>
          </p:cNvSpPr>
          <p:nvPr/>
        </p:nvSpPr>
        <p:spPr bwMode="auto">
          <a:xfrm>
            <a:off x="6029178" y="3673100"/>
            <a:ext cx="274235" cy="334275"/>
          </a:xfrm>
          <a:custGeom>
            <a:avLst/>
            <a:gdLst>
              <a:gd name="T0" fmla="*/ 0 w 144"/>
              <a:gd name="T1" fmla="*/ 8 h 176"/>
              <a:gd name="T2" fmla="*/ 136 w 144"/>
              <a:gd name="T3" fmla="*/ 176 h 176"/>
              <a:gd name="T4" fmla="*/ 136 w 144"/>
              <a:gd name="T5" fmla="*/ 0 h 176"/>
              <a:gd name="T6" fmla="*/ 128 w 144"/>
              <a:gd name="T7" fmla="*/ 152 h 176"/>
              <a:gd name="T8" fmla="*/ 120 w 144"/>
              <a:gd name="T9" fmla="*/ 168 h 176"/>
              <a:gd name="T10" fmla="*/ 108 w 144"/>
              <a:gd name="T11" fmla="*/ 148 h 176"/>
              <a:gd name="T12" fmla="*/ 96 w 144"/>
              <a:gd name="T13" fmla="*/ 168 h 176"/>
              <a:gd name="T14" fmla="*/ 88 w 144"/>
              <a:gd name="T15" fmla="*/ 148 h 176"/>
              <a:gd name="T16" fmla="*/ 72 w 144"/>
              <a:gd name="T17" fmla="*/ 148 h 176"/>
              <a:gd name="T18" fmla="*/ 64 w 144"/>
              <a:gd name="T19" fmla="*/ 168 h 176"/>
              <a:gd name="T20" fmla="*/ 52 w 144"/>
              <a:gd name="T21" fmla="*/ 148 h 176"/>
              <a:gd name="T22" fmla="*/ 40 w 144"/>
              <a:gd name="T23" fmla="*/ 168 h 176"/>
              <a:gd name="T24" fmla="*/ 32 w 144"/>
              <a:gd name="T25" fmla="*/ 148 h 176"/>
              <a:gd name="T26" fmla="*/ 24 w 144"/>
              <a:gd name="T27" fmla="*/ 152 h 176"/>
              <a:gd name="T28" fmla="*/ 16 w 144"/>
              <a:gd name="T29" fmla="*/ 168 h 176"/>
              <a:gd name="T30" fmla="*/ 136 w 144"/>
              <a:gd name="T31" fmla="*/ 136 h 176"/>
              <a:gd name="T32" fmla="*/ 128 w 144"/>
              <a:gd name="T33" fmla="*/ 128 h 176"/>
              <a:gd name="T34" fmla="*/ 120 w 144"/>
              <a:gd name="T35" fmla="*/ 108 h 176"/>
              <a:gd name="T36" fmla="*/ 112 w 144"/>
              <a:gd name="T37" fmla="*/ 108 h 176"/>
              <a:gd name="T38" fmla="*/ 104 w 144"/>
              <a:gd name="T39" fmla="*/ 128 h 176"/>
              <a:gd name="T40" fmla="*/ 84 w 144"/>
              <a:gd name="T41" fmla="*/ 108 h 176"/>
              <a:gd name="T42" fmla="*/ 72 w 144"/>
              <a:gd name="T43" fmla="*/ 128 h 176"/>
              <a:gd name="T44" fmla="*/ 64 w 144"/>
              <a:gd name="T45" fmla="*/ 112 h 176"/>
              <a:gd name="T46" fmla="*/ 56 w 144"/>
              <a:gd name="T47" fmla="*/ 108 h 176"/>
              <a:gd name="T48" fmla="*/ 48 w 144"/>
              <a:gd name="T49" fmla="*/ 128 h 176"/>
              <a:gd name="T50" fmla="*/ 36 w 144"/>
              <a:gd name="T51" fmla="*/ 108 h 176"/>
              <a:gd name="T52" fmla="*/ 8 w 144"/>
              <a:gd name="T53" fmla="*/ 128 h 176"/>
              <a:gd name="T54" fmla="*/ 136 w 144"/>
              <a:gd name="T55" fmla="*/ 128 h 176"/>
              <a:gd name="T56" fmla="*/ 128 w 144"/>
              <a:gd name="T57" fmla="*/ 64 h 176"/>
              <a:gd name="T58" fmla="*/ 120 w 144"/>
              <a:gd name="T59" fmla="*/ 84 h 176"/>
              <a:gd name="T60" fmla="*/ 108 w 144"/>
              <a:gd name="T61" fmla="*/ 56 h 176"/>
              <a:gd name="T62" fmla="*/ 96 w 144"/>
              <a:gd name="T63" fmla="*/ 84 h 176"/>
              <a:gd name="T64" fmla="*/ 88 w 144"/>
              <a:gd name="T65" fmla="*/ 64 h 176"/>
              <a:gd name="T66" fmla="*/ 80 w 144"/>
              <a:gd name="T67" fmla="*/ 60 h 176"/>
              <a:gd name="T68" fmla="*/ 72 w 144"/>
              <a:gd name="T69" fmla="*/ 84 h 176"/>
              <a:gd name="T70" fmla="*/ 52 w 144"/>
              <a:gd name="T71" fmla="*/ 60 h 176"/>
              <a:gd name="T72" fmla="*/ 40 w 144"/>
              <a:gd name="T73" fmla="*/ 84 h 176"/>
              <a:gd name="T74" fmla="*/ 32 w 144"/>
              <a:gd name="T75" fmla="*/ 64 h 176"/>
              <a:gd name="T76" fmla="*/ 24 w 144"/>
              <a:gd name="T77" fmla="*/ 60 h 176"/>
              <a:gd name="T78" fmla="*/ 16 w 144"/>
              <a:gd name="T79" fmla="*/ 84 h 176"/>
              <a:gd name="T80" fmla="*/ 136 w 144"/>
              <a:gd name="T81" fmla="*/ 48 h 176"/>
              <a:gd name="T82" fmla="*/ 128 w 144"/>
              <a:gd name="T83" fmla="*/ 40 h 176"/>
              <a:gd name="T84" fmla="*/ 120 w 144"/>
              <a:gd name="T85" fmla="*/ 24 h 176"/>
              <a:gd name="T86" fmla="*/ 112 w 144"/>
              <a:gd name="T87" fmla="*/ 24 h 176"/>
              <a:gd name="T88" fmla="*/ 104 w 144"/>
              <a:gd name="T89" fmla="*/ 40 h 176"/>
              <a:gd name="T90" fmla="*/ 92 w 144"/>
              <a:gd name="T91" fmla="*/ 16 h 176"/>
              <a:gd name="T92" fmla="*/ 80 w 144"/>
              <a:gd name="T93" fmla="*/ 40 h 176"/>
              <a:gd name="T94" fmla="*/ 72 w 144"/>
              <a:gd name="T95" fmla="*/ 24 h 176"/>
              <a:gd name="T96" fmla="*/ 64 w 144"/>
              <a:gd name="T97" fmla="*/ 20 h 176"/>
              <a:gd name="T98" fmla="*/ 56 w 144"/>
              <a:gd name="T99" fmla="*/ 40 h 176"/>
              <a:gd name="T100" fmla="*/ 36 w 144"/>
              <a:gd name="T101" fmla="*/ 20 h 176"/>
              <a:gd name="T102" fmla="*/ 24 w 144"/>
              <a:gd name="T103" fmla="*/ 40 h 176"/>
              <a:gd name="T104" fmla="*/ 16 w 144"/>
              <a:gd name="T105" fmla="*/ 20 h 176"/>
              <a:gd name="T106" fmla="*/ 8 w 144"/>
              <a:gd name="T107" fmla="*/ 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76">
                <a:moveTo>
                  <a:pt x="13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140" y="176"/>
                  <a:pt x="144" y="172"/>
                  <a:pt x="144" y="16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moveTo>
                  <a:pt x="136" y="168"/>
                </a:moveTo>
                <a:cubicBezTo>
                  <a:pt x="128" y="168"/>
                  <a:pt x="128" y="168"/>
                  <a:pt x="128" y="168"/>
                </a:cubicBezTo>
                <a:cubicBezTo>
                  <a:pt x="128" y="152"/>
                  <a:pt x="128" y="152"/>
                  <a:pt x="128" y="152"/>
                </a:cubicBezTo>
                <a:cubicBezTo>
                  <a:pt x="128" y="150"/>
                  <a:pt x="126" y="148"/>
                  <a:pt x="124" y="148"/>
                </a:cubicBezTo>
                <a:cubicBezTo>
                  <a:pt x="122" y="148"/>
                  <a:pt x="120" y="150"/>
                  <a:pt x="120" y="15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12" y="152"/>
                  <a:pt x="112" y="152"/>
                  <a:pt x="112" y="152"/>
                </a:cubicBezTo>
                <a:cubicBezTo>
                  <a:pt x="112" y="150"/>
                  <a:pt x="110" y="148"/>
                  <a:pt x="108" y="148"/>
                </a:cubicBezTo>
                <a:cubicBezTo>
                  <a:pt x="106" y="148"/>
                  <a:pt x="104" y="150"/>
                  <a:pt x="104" y="152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96" y="168"/>
                  <a:pt x="96" y="168"/>
                  <a:pt x="96" y="168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96" y="146"/>
                  <a:pt x="94" y="144"/>
                  <a:pt x="92" y="144"/>
                </a:cubicBezTo>
                <a:cubicBezTo>
                  <a:pt x="90" y="144"/>
                  <a:pt x="88" y="146"/>
                  <a:pt x="88" y="14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72" y="168"/>
                  <a:pt x="72" y="168"/>
                  <a:pt x="72" y="168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72" y="146"/>
                  <a:pt x="70" y="144"/>
                  <a:pt x="68" y="144"/>
                </a:cubicBezTo>
                <a:cubicBezTo>
                  <a:pt x="66" y="144"/>
                  <a:pt x="64" y="146"/>
                  <a:pt x="64" y="148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6" y="150"/>
                  <a:pt x="54" y="148"/>
                  <a:pt x="52" y="148"/>
                </a:cubicBezTo>
                <a:cubicBezTo>
                  <a:pt x="50" y="148"/>
                  <a:pt x="48" y="150"/>
                  <a:pt x="48" y="152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40" y="148"/>
                  <a:pt x="40" y="148"/>
                  <a:pt x="40" y="148"/>
                </a:cubicBezTo>
                <a:cubicBezTo>
                  <a:pt x="40" y="146"/>
                  <a:pt x="38" y="144"/>
                  <a:pt x="36" y="144"/>
                </a:cubicBezTo>
                <a:cubicBezTo>
                  <a:pt x="34" y="144"/>
                  <a:pt x="32" y="146"/>
                  <a:pt x="32" y="148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24" y="150"/>
                  <a:pt x="22" y="148"/>
                  <a:pt x="20" y="148"/>
                </a:cubicBezTo>
                <a:cubicBezTo>
                  <a:pt x="18" y="148"/>
                  <a:pt x="16" y="150"/>
                  <a:pt x="16" y="15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36"/>
                  <a:pt x="8" y="136"/>
                  <a:pt x="8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6" y="168"/>
                </a:lnTo>
                <a:close/>
                <a:moveTo>
                  <a:pt x="136" y="128"/>
                </a:moveTo>
                <a:cubicBezTo>
                  <a:pt x="128" y="128"/>
                  <a:pt x="128" y="128"/>
                  <a:pt x="128" y="12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ubicBezTo>
                  <a:pt x="122" y="104"/>
                  <a:pt x="120" y="106"/>
                  <a:pt x="120" y="108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ubicBezTo>
                  <a:pt x="106" y="104"/>
                  <a:pt x="104" y="106"/>
                  <a:pt x="104" y="10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110"/>
                  <a:pt x="86" y="108"/>
                  <a:pt x="84" y="108"/>
                </a:cubicBezTo>
                <a:cubicBezTo>
                  <a:pt x="82" y="108"/>
                  <a:pt x="80" y="110"/>
                  <a:pt x="80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0"/>
                  <a:pt x="70" y="108"/>
                  <a:pt x="68" y="108"/>
                </a:cubicBezTo>
                <a:cubicBezTo>
                  <a:pt x="66" y="108"/>
                  <a:pt x="64" y="110"/>
                  <a:pt x="64" y="112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6" y="106"/>
                  <a:pt x="54" y="104"/>
                  <a:pt x="52" y="104"/>
                </a:cubicBezTo>
                <a:cubicBezTo>
                  <a:pt x="50" y="104"/>
                  <a:pt x="48" y="106"/>
                  <a:pt x="48" y="10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0" y="110"/>
                  <a:pt x="38" y="108"/>
                  <a:pt x="36" y="108"/>
                </a:cubicBezTo>
                <a:cubicBezTo>
                  <a:pt x="34" y="108"/>
                  <a:pt x="32" y="110"/>
                  <a:pt x="32" y="112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92"/>
                  <a:pt x="8" y="92"/>
                  <a:pt x="8" y="92"/>
                </a:cubicBezTo>
                <a:cubicBezTo>
                  <a:pt x="136" y="92"/>
                  <a:pt x="136" y="92"/>
                  <a:pt x="136" y="92"/>
                </a:cubicBezTo>
                <a:lnTo>
                  <a:pt x="136" y="128"/>
                </a:lnTo>
                <a:close/>
                <a:moveTo>
                  <a:pt x="136" y="84"/>
                </a:moveTo>
                <a:cubicBezTo>
                  <a:pt x="128" y="84"/>
                  <a:pt x="128" y="84"/>
                  <a:pt x="128" y="8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ubicBezTo>
                  <a:pt x="122" y="60"/>
                  <a:pt x="120" y="62"/>
                  <a:pt x="120" y="6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2" y="58"/>
                  <a:pt x="110" y="56"/>
                  <a:pt x="108" y="56"/>
                </a:cubicBezTo>
                <a:cubicBezTo>
                  <a:pt x="106" y="56"/>
                  <a:pt x="104" y="58"/>
                  <a:pt x="104" y="60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2"/>
                  <a:pt x="94" y="60"/>
                  <a:pt x="92" y="60"/>
                </a:cubicBezTo>
                <a:cubicBezTo>
                  <a:pt x="90" y="60"/>
                  <a:pt x="88" y="62"/>
                  <a:pt x="88" y="64"/>
                </a:cubicBezTo>
                <a:cubicBezTo>
                  <a:pt x="88" y="84"/>
                  <a:pt x="88" y="84"/>
                  <a:pt x="88" y="84"/>
                </a:cubicBezTo>
                <a:cubicBezTo>
                  <a:pt x="80" y="84"/>
                  <a:pt x="80" y="84"/>
                  <a:pt x="80" y="84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8"/>
                  <a:pt x="78" y="56"/>
                  <a:pt x="76" y="56"/>
                </a:cubicBezTo>
                <a:cubicBezTo>
                  <a:pt x="74" y="56"/>
                  <a:pt x="72" y="58"/>
                  <a:pt x="72" y="60"/>
                </a:cubicBezTo>
                <a:cubicBezTo>
                  <a:pt x="72" y="84"/>
                  <a:pt x="72" y="84"/>
                  <a:pt x="72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2"/>
                  <a:pt x="54" y="60"/>
                  <a:pt x="52" y="60"/>
                </a:cubicBezTo>
                <a:cubicBezTo>
                  <a:pt x="50" y="60"/>
                  <a:pt x="48" y="62"/>
                  <a:pt x="48" y="64"/>
                </a:cubicBezTo>
                <a:cubicBezTo>
                  <a:pt x="48" y="84"/>
                  <a:pt x="48" y="84"/>
                  <a:pt x="48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2"/>
                  <a:pt x="38" y="60"/>
                  <a:pt x="36" y="60"/>
                </a:cubicBezTo>
                <a:cubicBezTo>
                  <a:pt x="34" y="60"/>
                  <a:pt x="32" y="62"/>
                  <a:pt x="32" y="64"/>
                </a:cubicBezTo>
                <a:cubicBezTo>
                  <a:pt x="32" y="84"/>
                  <a:pt x="32" y="84"/>
                  <a:pt x="32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8"/>
                  <a:pt x="22" y="56"/>
                  <a:pt x="20" y="56"/>
                </a:cubicBezTo>
                <a:cubicBezTo>
                  <a:pt x="18" y="56"/>
                  <a:pt x="16" y="58"/>
                  <a:pt x="16" y="60"/>
                </a:cubicBezTo>
                <a:cubicBezTo>
                  <a:pt x="16" y="84"/>
                  <a:pt x="16" y="84"/>
                  <a:pt x="16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8" y="48"/>
                  <a:pt x="8" y="48"/>
                  <a:pt x="8" y="48"/>
                </a:cubicBezTo>
                <a:cubicBezTo>
                  <a:pt x="136" y="48"/>
                  <a:pt x="136" y="48"/>
                  <a:pt x="136" y="48"/>
                </a:cubicBezTo>
                <a:lnTo>
                  <a:pt x="136" y="84"/>
                </a:lnTo>
                <a:close/>
                <a:moveTo>
                  <a:pt x="136" y="40"/>
                </a:moveTo>
                <a:cubicBezTo>
                  <a:pt x="128" y="40"/>
                  <a:pt x="128" y="40"/>
                  <a:pt x="128" y="40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2"/>
                  <a:pt x="126" y="20"/>
                  <a:pt x="124" y="20"/>
                </a:cubicBezTo>
                <a:cubicBezTo>
                  <a:pt x="122" y="20"/>
                  <a:pt x="120" y="22"/>
                  <a:pt x="120" y="24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2"/>
                  <a:pt x="110" y="20"/>
                  <a:pt x="108" y="20"/>
                </a:cubicBezTo>
                <a:cubicBezTo>
                  <a:pt x="106" y="20"/>
                  <a:pt x="104" y="22"/>
                  <a:pt x="104" y="24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18"/>
                  <a:pt x="94" y="16"/>
                  <a:pt x="92" y="16"/>
                </a:cubicBezTo>
                <a:cubicBezTo>
                  <a:pt x="90" y="16"/>
                  <a:pt x="88" y="18"/>
                  <a:pt x="88" y="20"/>
                </a:cubicBezTo>
                <a:cubicBezTo>
                  <a:pt x="88" y="40"/>
                  <a:pt x="88" y="40"/>
                  <a:pt x="88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2"/>
                  <a:pt x="78" y="20"/>
                  <a:pt x="76" y="20"/>
                </a:cubicBezTo>
                <a:cubicBezTo>
                  <a:pt x="74" y="20"/>
                  <a:pt x="72" y="22"/>
                  <a:pt x="72" y="24"/>
                </a:cubicBezTo>
                <a:cubicBezTo>
                  <a:pt x="72" y="40"/>
                  <a:pt x="72" y="40"/>
                  <a:pt x="72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18"/>
                  <a:pt x="62" y="16"/>
                  <a:pt x="60" y="16"/>
                </a:cubicBezTo>
                <a:cubicBezTo>
                  <a:pt x="58" y="16"/>
                  <a:pt x="56" y="18"/>
                  <a:pt x="56" y="20"/>
                </a:cubicBezTo>
                <a:cubicBezTo>
                  <a:pt x="56" y="40"/>
                  <a:pt x="56" y="40"/>
                  <a:pt x="56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2"/>
                  <a:pt x="38" y="20"/>
                  <a:pt x="36" y="20"/>
                </a:cubicBezTo>
                <a:cubicBezTo>
                  <a:pt x="34" y="20"/>
                  <a:pt x="32" y="22"/>
                  <a:pt x="32" y="24"/>
                </a:cubicBezTo>
                <a:cubicBezTo>
                  <a:pt x="32" y="40"/>
                  <a:pt x="32" y="40"/>
                  <a:pt x="32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18"/>
                  <a:pt x="22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40"/>
                  <a:pt x="16" y="40"/>
                  <a:pt x="1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lnTo>
                  <a:pt x="136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482"/>
          <p:cNvSpPr>
            <a:spLocks noEditPoints="1"/>
          </p:cNvSpPr>
          <p:nvPr/>
        </p:nvSpPr>
        <p:spPr bwMode="auto">
          <a:xfrm>
            <a:off x="6637689" y="3765593"/>
            <a:ext cx="334275" cy="150910"/>
          </a:xfrm>
          <a:custGeom>
            <a:avLst/>
            <a:gdLst>
              <a:gd name="T0" fmla="*/ 167 w 176"/>
              <a:gd name="T1" fmla="*/ 40 h 80"/>
              <a:gd name="T2" fmla="*/ 176 w 176"/>
              <a:gd name="T3" fmla="*/ 22 h 80"/>
              <a:gd name="T4" fmla="*/ 154 w 176"/>
              <a:gd name="T5" fmla="*/ 0 h 80"/>
              <a:gd name="T6" fmla="*/ 132 w 176"/>
              <a:gd name="T7" fmla="*/ 22 h 80"/>
              <a:gd name="T8" fmla="*/ 132 w 176"/>
              <a:gd name="T9" fmla="*/ 24 h 80"/>
              <a:gd name="T10" fmla="*/ 44 w 176"/>
              <a:gd name="T11" fmla="*/ 24 h 80"/>
              <a:gd name="T12" fmla="*/ 44 w 176"/>
              <a:gd name="T13" fmla="*/ 22 h 80"/>
              <a:gd name="T14" fmla="*/ 22 w 176"/>
              <a:gd name="T15" fmla="*/ 0 h 80"/>
              <a:gd name="T16" fmla="*/ 0 w 176"/>
              <a:gd name="T17" fmla="*/ 22 h 80"/>
              <a:gd name="T18" fmla="*/ 9 w 176"/>
              <a:gd name="T19" fmla="*/ 40 h 80"/>
              <a:gd name="T20" fmla="*/ 0 w 176"/>
              <a:gd name="T21" fmla="*/ 58 h 80"/>
              <a:gd name="T22" fmla="*/ 22 w 176"/>
              <a:gd name="T23" fmla="*/ 80 h 80"/>
              <a:gd name="T24" fmla="*/ 44 w 176"/>
              <a:gd name="T25" fmla="*/ 58 h 80"/>
              <a:gd name="T26" fmla="*/ 44 w 176"/>
              <a:gd name="T27" fmla="*/ 56 h 80"/>
              <a:gd name="T28" fmla="*/ 132 w 176"/>
              <a:gd name="T29" fmla="*/ 56 h 80"/>
              <a:gd name="T30" fmla="*/ 132 w 176"/>
              <a:gd name="T31" fmla="*/ 58 h 80"/>
              <a:gd name="T32" fmla="*/ 154 w 176"/>
              <a:gd name="T33" fmla="*/ 80 h 80"/>
              <a:gd name="T34" fmla="*/ 176 w 176"/>
              <a:gd name="T35" fmla="*/ 58 h 80"/>
              <a:gd name="T36" fmla="*/ 167 w 176"/>
              <a:gd name="T37" fmla="*/ 40 h 80"/>
              <a:gd name="T38" fmla="*/ 154 w 176"/>
              <a:gd name="T39" fmla="*/ 72 h 80"/>
              <a:gd name="T40" fmla="*/ 140 w 176"/>
              <a:gd name="T41" fmla="*/ 58 h 80"/>
              <a:gd name="T42" fmla="*/ 144 w 176"/>
              <a:gd name="T43" fmla="*/ 48 h 80"/>
              <a:gd name="T44" fmla="*/ 32 w 176"/>
              <a:gd name="T45" fmla="*/ 48 h 80"/>
              <a:gd name="T46" fmla="*/ 36 w 176"/>
              <a:gd name="T47" fmla="*/ 58 h 80"/>
              <a:gd name="T48" fmla="*/ 22 w 176"/>
              <a:gd name="T49" fmla="*/ 72 h 80"/>
              <a:gd name="T50" fmla="*/ 8 w 176"/>
              <a:gd name="T51" fmla="*/ 58 h 80"/>
              <a:gd name="T52" fmla="*/ 20 w 176"/>
              <a:gd name="T53" fmla="*/ 44 h 80"/>
              <a:gd name="T54" fmla="*/ 20 w 176"/>
              <a:gd name="T55" fmla="*/ 44 h 80"/>
              <a:gd name="T56" fmla="*/ 24 w 176"/>
              <a:gd name="T57" fmla="*/ 40 h 80"/>
              <a:gd name="T58" fmla="*/ 20 w 176"/>
              <a:gd name="T59" fmla="*/ 36 h 80"/>
              <a:gd name="T60" fmla="*/ 20 w 176"/>
              <a:gd name="T61" fmla="*/ 36 h 80"/>
              <a:gd name="T62" fmla="*/ 8 w 176"/>
              <a:gd name="T63" fmla="*/ 22 h 80"/>
              <a:gd name="T64" fmla="*/ 22 w 176"/>
              <a:gd name="T65" fmla="*/ 8 h 80"/>
              <a:gd name="T66" fmla="*/ 36 w 176"/>
              <a:gd name="T67" fmla="*/ 22 h 80"/>
              <a:gd name="T68" fmla="*/ 32 w 176"/>
              <a:gd name="T69" fmla="*/ 32 h 80"/>
              <a:gd name="T70" fmla="*/ 144 w 176"/>
              <a:gd name="T71" fmla="*/ 32 h 80"/>
              <a:gd name="T72" fmla="*/ 140 w 176"/>
              <a:gd name="T73" fmla="*/ 22 h 80"/>
              <a:gd name="T74" fmla="*/ 154 w 176"/>
              <a:gd name="T75" fmla="*/ 8 h 80"/>
              <a:gd name="T76" fmla="*/ 168 w 176"/>
              <a:gd name="T77" fmla="*/ 22 h 80"/>
              <a:gd name="T78" fmla="*/ 156 w 176"/>
              <a:gd name="T79" fmla="*/ 36 h 80"/>
              <a:gd name="T80" fmla="*/ 156 w 176"/>
              <a:gd name="T81" fmla="*/ 36 h 80"/>
              <a:gd name="T82" fmla="*/ 152 w 176"/>
              <a:gd name="T83" fmla="*/ 40 h 80"/>
              <a:gd name="T84" fmla="*/ 156 w 176"/>
              <a:gd name="T85" fmla="*/ 44 h 80"/>
              <a:gd name="T86" fmla="*/ 156 w 176"/>
              <a:gd name="T87" fmla="*/ 44 h 80"/>
              <a:gd name="T88" fmla="*/ 168 w 176"/>
              <a:gd name="T89" fmla="*/ 58 h 80"/>
              <a:gd name="T90" fmla="*/ 154 w 176"/>
              <a:gd name="T91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80">
                <a:moveTo>
                  <a:pt x="167" y="40"/>
                </a:moveTo>
                <a:cubicBezTo>
                  <a:pt x="172" y="36"/>
                  <a:pt x="176" y="29"/>
                  <a:pt x="176" y="22"/>
                </a:cubicBezTo>
                <a:cubicBezTo>
                  <a:pt x="176" y="10"/>
                  <a:pt x="166" y="0"/>
                  <a:pt x="154" y="0"/>
                </a:cubicBezTo>
                <a:cubicBezTo>
                  <a:pt x="142" y="0"/>
                  <a:pt x="132" y="10"/>
                  <a:pt x="132" y="22"/>
                </a:cubicBezTo>
                <a:cubicBezTo>
                  <a:pt x="132" y="23"/>
                  <a:pt x="132" y="23"/>
                  <a:pt x="132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23"/>
                  <a:pt x="44" y="23"/>
                  <a:pt x="44" y="22"/>
                </a:cubicBezTo>
                <a:cubicBezTo>
                  <a:pt x="44" y="10"/>
                  <a:pt x="34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9"/>
                  <a:pt x="4" y="36"/>
                  <a:pt x="9" y="40"/>
                </a:cubicBezTo>
                <a:cubicBezTo>
                  <a:pt x="4" y="44"/>
                  <a:pt x="0" y="51"/>
                  <a:pt x="0" y="58"/>
                </a:cubicBezTo>
                <a:cubicBezTo>
                  <a:pt x="0" y="70"/>
                  <a:pt x="10" y="80"/>
                  <a:pt x="22" y="80"/>
                </a:cubicBezTo>
                <a:cubicBezTo>
                  <a:pt x="34" y="80"/>
                  <a:pt x="44" y="70"/>
                  <a:pt x="44" y="58"/>
                </a:cubicBezTo>
                <a:cubicBezTo>
                  <a:pt x="44" y="57"/>
                  <a:pt x="44" y="57"/>
                  <a:pt x="44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2" y="57"/>
                  <a:pt x="132" y="57"/>
                  <a:pt x="132" y="58"/>
                </a:cubicBezTo>
                <a:cubicBezTo>
                  <a:pt x="132" y="70"/>
                  <a:pt x="142" y="80"/>
                  <a:pt x="154" y="80"/>
                </a:cubicBezTo>
                <a:cubicBezTo>
                  <a:pt x="166" y="80"/>
                  <a:pt x="176" y="70"/>
                  <a:pt x="176" y="58"/>
                </a:cubicBezTo>
                <a:cubicBezTo>
                  <a:pt x="176" y="51"/>
                  <a:pt x="172" y="44"/>
                  <a:pt x="167" y="40"/>
                </a:cubicBezTo>
                <a:moveTo>
                  <a:pt x="154" y="72"/>
                </a:moveTo>
                <a:cubicBezTo>
                  <a:pt x="146" y="72"/>
                  <a:pt x="140" y="66"/>
                  <a:pt x="140" y="58"/>
                </a:cubicBezTo>
                <a:cubicBezTo>
                  <a:pt x="140" y="54"/>
                  <a:pt x="142" y="51"/>
                  <a:pt x="144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4" y="51"/>
                  <a:pt x="36" y="54"/>
                  <a:pt x="36" y="58"/>
                </a:cubicBezTo>
                <a:cubicBezTo>
                  <a:pt x="36" y="66"/>
                  <a:pt x="30" y="72"/>
                  <a:pt x="22" y="72"/>
                </a:cubicBezTo>
                <a:cubicBezTo>
                  <a:pt x="14" y="72"/>
                  <a:pt x="8" y="66"/>
                  <a:pt x="8" y="58"/>
                </a:cubicBezTo>
                <a:cubicBezTo>
                  <a:pt x="8" y="51"/>
                  <a:pt x="13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2" y="44"/>
                  <a:pt x="24" y="42"/>
                  <a:pt x="24" y="40"/>
                </a:cubicBezTo>
                <a:cubicBezTo>
                  <a:pt x="24" y="38"/>
                  <a:pt x="22" y="36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3" y="35"/>
                  <a:pt x="8" y="29"/>
                  <a:pt x="8" y="22"/>
                </a:cubicBezTo>
                <a:cubicBezTo>
                  <a:pt x="8" y="14"/>
                  <a:pt x="14" y="8"/>
                  <a:pt x="22" y="8"/>
                </a:cubicBezTo>
                <a:cubicBezTo>
                  <a:pt x="30" y="8"/>
                  <a:pt x="36" y="14"/>
                  <a:pt x="36" y="22"/>
                </a:cubicBezTo>
                <a:cubicBezTo>
                  <a:pt x="36" y="26"/>
                  <a:pt x="34" y="29"/>
                  <a:pt x="32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2" y="29"/>
                  <a:pt x="140" y="26"/>
                  <a:pt x="140" y="22"/>
                </a:cubicBezTo>
                <a:cubicBezTo>
                  <a:pt x="140" y="14"/>
                  <a:pt x="146" y="8"/>
                  <a:pt x="154" y="8"/>
                </a:cubicBezTo>
                <a:cubicBezTo>
                  <a:pt x="162" y="8"/>
                  <a:pt x="168" y="14"/>
                  <a:pt x="168" y="22"/>
                </a:cubicBezTo>
                <a:cubicBezTo>
                  <a:pt x="168" y="29"/>
                  <a:pt x="163" y="35"/>
                  <a:pt x="156" y="36"/>
                </a:cubicBezTo>
                <a:cubicBezTo>
                  <a:pt x="156" y="36"/>
                  <a:pt x="156" y="36"/>
                  <a:pt x="156" y="36"/>
                </a:cubicBezTo>
                <a:cubicBezTo>
                  <a:pt x="154" y="36"/>
                  <a:pt x="152" y="38"/>
                  <a:pt x="152" y="40"/>
                </a:cubicBezTo>
                <a:cubicBezTo>
                  <a:pt x="152" y="42"/>
                  <a:pt x="154" y="44"/>
                  <a:pt x="156" y="44"/>
                </a:cubicBezTo>
                <a:cubicBezTo>
                  <a:pt x="156" y="44"/>
                  <a:pt x="156" y="44"/>
                  <a:pt x="156" y="44"/>
                </a:cubicBezTo>
                <a:cubicBezTo>
                  <a:pt x="163" y="45"/>
                  <a:pt x="168" y="51"/>
                  <a:pt x="168" y="58"/>
                </a:cubicBezTo>
                <a:cubicBezTo>
                  <a:pt x="168" y="66"/>
                  <a:pt x="162" y="72"/>
                  <a:pt x="154" y="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483"/>
          <p:cNvSpPr>
            <a:spLocks noEditPoints="1"/>
          </p:cNvSpPr>
          <p:nvPr/>
        </p:nvSpPr>
        <p:spPr bwMode="auto">
          <a:xfrm>
            <a:off x="7272162" y="3669854"/>
            <a:ext cx="342388" cy="342388"/>
          </a:xfrm>
          <a:custGeom>
            <a:avLst/>
            <a:gdLst>
              <a:gd name="T0" fmla="*/ 40 w 180"/>
              <a:gd name="T1" fmla="*/ 63 h 180"/>
              <a:gd name="T2" fmla="*/ 64 w 180"/>
              <a:gd name="T3" fmla="*/ 81 h 180"/>
              <a:gd name="T4" fmla="*/ 65 w 180"/>
              <a:gd name="T5" fmla="*/ 76 h 180"/>
              <a:gd name="T6" fmla="*/ 34 w 180"/>
              <a:gd name="T7" fmla="*/ 58 h 180"/>
              <a:gd name="T8" fmla="*/ 14 w 180"/>
              <a:gd name="T9" fmla="*/ 38 h 180"/>
              <a:gd name="T10" fmla="*/ 32 w 180"/>
              <a:gd name="T11" fmla="*/ 36 h 180"/>
              <a:gd name="T12" fmla="*/ 37 w 180"/>
              <a:gd name="T13" fmla="*/ 32 h 180"/>
              <a:gd name="T14" fmla="*/ 38 w 180"/>
              <a:gd name="T15" fmla="*/ 14 h 180"/>
              <a:gd name="T16" fmla="*/ 58 w 180"/>
              <a:gd name="T17" fmla="*/ 34 h 180"/>
              <a:gd name="T18" fmla="*/ 76 w 180"/>
              <a:gd name="T19" fmla="*/ 64 h 180"/>
              <a:gd name="T20" fmla="*/ 81 w 180"/>
              <a:gd name="T21" fmla="*/ 64 h 180"/>
              <a:gd name="T22" fmla="*/ 63 w 180"/>
              <a:gd name="T23" fmla="*/ 40 h 180"/>
              <a:gd name="T24" fmla="*/ 64 w 180"/>
              <a:gd name="T25" fmla="*/ 8 h 180"/>
              <a:gd name="T26" fmla="*/ 26 w 180"/>
              <a:gd name="T27" fmla="*/ 26 h 180"/>
              <a:gd name="T28" fmla="*/ 8 w 180"/>
              <a:gd name="T29" fmla="*/ 63 h 180"/>
              <a:gd name="T30" fmla="*/ 140 w 180"/>
              <a:gd name="T31" fmla="*/ 116 h 180"/>
              <a:gd name="T32" fmla="*/ 121 w 180"/>
              <a:gd name="T33" fmla="*/ 98 h 180"/>
              <a:gd name="T34" fmla="*/ 115 w 180"/>
              <a:gd name="T35" fmla="*/ 104 h 180"/>
              <a:gd name="T36" fmla="*/ 142 w 180"/>
              <a:gd name="T37" fmla="*/ 131 h 180"/>
              <a:gd name="T38" fmla="*/ 166 w 180"/>
              <a:gd name="T39" fmla="*/ 122 h 180"/>
              <a:gd name="T40" fmla="*/ 148 w 180"/>
              <a:gd name="T41" fmla="*/ 143 h 180"/>
              <a:gd name="T42" fmla="*/ 144 w 180"/>
              <a:gd name="T43" fmla="*/ 144 h 180"/>
              <a:gd name="T44" fmla="*/ 143 w 180"/>
              <a:gd name="T45" fmla="*/ 148 h 180"/>
              <a:gd name="T46" fmla="*/ 122 w 180"/>
              <a:gd name="T47" fmla="*/ 166 h 180"/>
              <a:gd name="T48" fmla="*/ 131 w 180"/>
              <a:gd name="T49" fmla="*/ 142 h 180"/>
              <a:gd name="T50" fmla="*/ 104 w 180"/>
              <a:gd name="T51" fmla="*/ 115 h 180"/>
              <a:gd name="T52" fmla="*/ 98 w 180"/>
              <a:gd name="T53" fmla="*/ 121 h 180"/>
              <a:gd name="T54" fmla="*/ 116 w 180"/>
              <a:gd name="T55" fmla="*/ 140 h 180"/>
              <a:gd name="T56" fmla="*/ 147 w 180"/>
              <a:gd name="T57" fmla="*/ 171 h 180"/>
              <a:gd name="T58" fmla="*/ 171 w 180"/>
              <a:gd name="T59" fmla="*/ 147 h 180"/>
              <a:gd name="T60" fmla="*/ 140 w 180"/>
              <a:gd name="T61" fmla="*/ 116 h 180"/>
              <a:gd name="T62" fmla="*/ 140 w 180"/>
              <a:gd name="T63" fmla="*/ 63 h 180"/>
              <a:gd name="T64" fmla="*/ 172 w 180"/>
              <a:gd name="T65" fmla="*/ 63 h 180"/>
              <a:gd name="T66" fmla="*/ 154 w 180"/>
              <a:gd name="T67" fmla="*/ 26 h 180"/>
              <a:gd name="T68" fmla="*/ 116 w 180"/>
              <a:gd name="T69" fmla="*/ 8 h 180"/>
              <a:gd name="T70" fmla="*/ 117 w 180"/>
              <a:gd name="T71" fmla="*/ 40 h 180"/>
              <a:gd name="T72" fmla="*/ 40 w 180"/>
              <a:gd name="T73" fmla="*/ 116 h 180"/>
              <a:gd name="T74" fmla="*/ 8 w 180"/>
              <a:gd name="T75" fmla="*/ 147 h 180"/>
              <a:gd name="T76" fmla="*/ 32 w 180"/>
              <a:gd name="T77" fmla="*/ 172 h 180"/>
              <a:gd name="T78" fmla="*/ 63 w 180"/>
              <a:gd name="T79" fmla="*/ 140 h 180"/>
              <a:gd name="T80" fmla="*/ 58 w 180"/>
              <a:gd name="T81" fmla="*/ 166 h 180"/>
              <a:gd name="T82" fmla="*/ 37 w 180"/>
              <a:gd name="T83" fmla="*/ 148 h 180"/>
              <a:gd name="T84" fmla="*/ 36 w 180"/>
              <a:gd name="T85" fmla="*/ 144 h 180"/>
              <a:gd name="T86" fmla="*/ 32 w 180"/>
              <a:gd name="T87" fmla="*/ 143 h 180"/>
              <a:gd name="T88" fmla="*/ 14 w 180"/>
              <a:gd name="T89" fmla="*/ 122 h 180"/>
              <a:gd name="T90" fmla="*/ 38 w 180"/>
              <a:gd name="T91" fmla="*/ 131 h 180"/>
              <a:gd name="T92" fmla="*/ 131 w 180"/>
              <a:gd name="T93" fmla="*/ 38 h 180"/>
              <a:gd name="T94" fmla="*/ 122 w 180"/>
              <a:gd name="T95" fmla="*/ 14 h 180"/>
              <a:gd name="T96" fmla="*/ 143 w 180"/>
              <a:gd name="T97" fmla="*/ 32 h 180"/>
              <a:gd name="T98" fmla="*/ 144 w 180"/>
              <a:gd name="T99" fmla="*/ 36 h 180"/>
              <a:gd name="T100" fmla="*/ 148 w 180"/>
              <a:gd name="T101" fmla="*/ 36 h 180"/>
              <a:gd name="T102" fmla="*/ 166 w 180"/>
              <a:gd name="T103" fmla="*/ 58 h 180"/>
              <a:gd name="T104" fmla="*/ 142 w 180"/>
              <a:gd name="T105" fmla="*/ 49 h 180"/>
              <a:gd name="T106" fmla="*/ 58 w 180"/>
              <a:gd name="T107" fmla="*/ 146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0" h="180">
                <a:moveTo>
                  <a:pt x="40" y="63"/>
                </a:moveTo>
                <a:cubicBezTo>
                  <a:pt x="40" y="63"/>
                  <a:pt x="40" y="63"/>
                  <a:pt x="40" y="63"/>
                </a:cubicBezTo>
                <a:cubicBezTo>
                  <a:pt x="59" y="81"/>
                  <a:pt x="59" y="81"/>
                  <a:pt x="59" y="81"/>
                </a:cubicBezTo>
                <a:cubicBezTo>
                  <a:pt x="60" y="83"/>
                  <a:pt x="63" y="83"/>
                  <a:pt x="64" y="81"/>
                </a:cubicBezTo>
                <a:cubicBezTo>
                  <a:pt x="66" y="80"/>
                  <a:pt x="66" y="77"/>
                  <a:pt x="64" y="76"/>
                </a:cubicBezTo>
                <a:cubicBezTo>
                  <a:pt x="65" y="76"/>
                  <a:pt x="65" y="76"/>
                  <a:pt x="65" y="76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52"/>
                  <a:pt x="36" y="55"/>
                  <a:pt x="34" y="58"/>
                </a:cubicBezTo>
                <a:cubicBezTo>
                  <a:pt x="28" y="63"/>
                  <a:pt x="20" y="63"/>
                  <a:pt x="14" y="58"/>
                </a:cubicBezTo>
                <a:cubicBezTo>
                  <a:pt x="9" y="52"/>
                  <a:pt x="9" y="43"/>
                  <a:pt x="14" y="38"/>
                </a:cubicBezTo>
                <a:cubicBezTo>
                  <a:pt x="19" y="33"/>
                  <a:pt x="27" y="33"/>
                  <a:pt x="32" y="37"/>
                </a:cubicBezTo>
                <a:cubicBezTo>
                  <a:pt x="32" y="36"/>
                  <a:pt x="32" y="36"/>
                  <a:pt x="32" y="36"/>
                </a:cubicBezTo>
                <a:cubicBezTo>
                  <a:pt x="33" y="37"/>
                  <a:pt x="35" y="37"/>
                  <a:pt x="36" y="36"/>
                </a:cubicBezTo>
                <a:cubicBezTo>
                  <a:pt x="37" y="35"/>
                  <a:pt x="37" y="33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3" y="27"/>
                  <a:pt x="33" y="19"/>
                  <a:pt x="38" y="14"/>
                </a:cubicBezTo>
                <a:cubicBezTo>
                  <a:pt x="44" y="9"/>
                  <a:pt x="52" y="9"/>
                  <a:pt x="58" y="14"/>
                </a:cubicBezTo>
                <a:cubicBezTo>
                  <a:pt x="63" y="20"/>
                  <a:pt x="63" y="28"/>
                  <a:pt x="58" y="34"/>
                </a:cubicBezTo>
                <a:cubicBezTo>
                  <a:pt x="56" y="36"/>
                  <a:pt x="52" y="38"/>
                  <a:pt x="49" y="38"/>
                </a:cubicBezTo>
                <a:cubicBezTo>
                  <a:pt x="76" y="64"/>
                  <a:pt x="76" y="64"/>
                  <a:pt x="76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7" y="66"/>
                  <a:pt x="80" y="66"/>
                  <a:pt x="81" y="64"/>
                </a:cubicBezTo>
                <a:cubicBezTo>
                  <a:pt x="83" y="63"/>
                  <a:pt x="83" y="60"/>
                  <a:pt x="81" y="59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40"/>
                  <a:pt x="63" y="40"/>
                  <a:pt x="64" y="40"/>
                </a:cubicBezTo>
                <a:cubicBezTo>
                  <a:pt x="72" y="31"/>
                  <a:pt x="72" y="17"/>
                  <a:pt x="64" y="8"/>
                </a:cubicBezTo>
                <a:cubicBezTo>
                  <a:pt x="55" y="0"/>
                  <a:pt x="41" y="0"/>
                  <a:pt x="33" y="8"/>
                </a:cubicBezTo>
                <a:cubicBezTo>
                  <a:pt x="28" y="13"/>
                  <a:pt x="26" y="20"/>
                  <a:pt x="26" y="26"/>
                </a:cubicBezTo>
                <a:cubicBezTo>
                  <a:pt x="20" y="26"/>
                  <a:pt x="13" y="28"/>
                  <a:pt x="8" y="32"/>
                </a:cubicBezTo>
                <a:cubicBezTo>
                  <a:pt x="0" y="41"/>
                  <a:pt x="0" y="55"/>
                  <a:pt x="8" y="63"/>
                </a:cubicBezTo>
                <a:cubicBezTo>
                  <a:pt x="17" y="72"/>
                  <a:pt x="31" y="72"/>
                  <a:pt x="40" y="63"/>
                </a:cubicBezTo>
                <a:moveTo>
                  <a:pt x="140" y="116"/>
                </a:moveTo>
                <a:cubicBezTo>
                  <a:pt x="140" y="117"/>
                  <a:pt x="140" y="117"/>
                  <a:pt x="140" y="117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19" y="97"/>
                  <a:pt x="117" y="97"/>
                  <a:pt x="116" y="99"/>
                </a:cubicBezTo>
                <a:cubicBezTo>
                  <a:pt x="114" y="100"/>
                  <a:pt x="114" y="102"/>
                  <a:pt x="115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42" y="131"/>
                  <a:pt x="142" y="131"/>
                  <a:pt x="142" y="131"/>
                </a:cubicBezTo>
                <a:cubicBezTo>
                  <a:pt x="142" y="128"/>
                  <a:pt x="143" y="124"/>
                  <a:pt x="146" y="122"/>
                </a:cubicBezTo>
                <a:cubicBezTo>
                  <a:pt x="151" y="117"/>
                  <a:pt x="160" y="117"/>
                  <a:pt x="166" y="122"/>
                </a:cubicBezTo>
                <a:cubicBezTo>
                  <a:pt x="171" y="128"/>
                  <a:pt x="171" y="136"/>
                  <a:pt x="166" y="142"/>
                </a:cubicBezTo>
                <a:cubicBezTo>
                  <a:pt x="161" y="147"/>
                  <a:pt x="153" y="147"/>
                  <a:pt x="148" y="143"/>
                </a:cubicBezTo>
                <a:cubicBezTo>
                  <a:pt x="148" y="143"/>
                  <a:pt x="148" y="143"/>
                  <a:pt x="148" y="143"/>
                </a:cubicBezTo>
                <a:cubicBezTo>
                  <a:pt x="146" y="143"/>
                  <a:pt x="145" y="143"/>
                  <a:pt x="144" y="144"/>
                </a:cubicBezTo>
                <a:cubicBezTo>
                  <a:pt x="142" y="145"/>
                  <a:pt x="142" y="147"/>
                  <a:pt x="143" y="148"/>
                </a:cubicBezTo>
                <a:cubicBezTo>
                  <a:pt x="143" y="148"/>
                  <a:pt x="143" y="148"/>
                  <a:pt x="143" y="148"/>
                </a:cubicBezTo>
                <a:cubicBezTo>
                  <a:pt x="147" y="153"/>
                  <a:pt x="147" y="161"/>
                  <a:pt x="142" y="166"/>
                </a:cubicBezTo>
                <a:cubicBezTo>
                  <a:pt x="136" y="171"/>
                  <a:pt x="127" y="171"/>
                  <a:pt x="122" y="166"/>
                </a:cubicBezTo>
                <a:cubicBezTo>
                  <a:pt x="116" y="160"/>
                  <a:pt x="116" y="151"/>
                  <a:pt x="122" y="146"/>
                </a:cubicBezTo>
                <a:cubicBezTo>
                  <a:pt x="124" y="144"/>
                  <a:pt x="127" y="142"/>
                  <a:pt x="131" y="142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02" y="114"/>
                  <a:pt x="100" y="114"/>
                  <a:pt x="99" y="116"/>
                </a:cubicBezTo>
                <a:cubicBezTo>
                  <a:pt x="97" y="117"/>
                  <a:pt x="97" y="119"/>
                  <a:pt x="98" y="121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17" y="140"/>
                  <a:pt x="116" y="140"/>
                  <a:pt x="116" y="140"/>
                </a:cubicBezTo>
                <a:cubicBezTo>
                  <a:pt x="108" y="149"/>
                  <a:pt x="108" y="163"/>
                  <a:pt x="116" y="171"/>
                </a:cubicBezTo>
                <a:cubicBezTo>
                  <a:pt x="125" y="180"/>
                  <a:pt x="139" y="180"/>
                  <a:pt x="147" y="171"/>
                </a:cubicBezTo>
                <a:cubicBezTo>
                  <a:pt x="152" y="167"/>
                  <a:pt x="154" y="160"/>
                  <a:pt x="154" y="154"/>
                </a:cubicBezTo>
                <a:cubicBezTo>
                  <a:pt x="160" y="154"/>
                  <a:pt x="167" y="152"/>
                  <a:pt x="171" y="147"/>
                </a:cubicBezTo>
                <a:cubicBezTo>
                  <a:pt x="180" y="139"/>
                  <a:pt x="180" y="125"/>
                  <a:pt x="171" y="116"/>
                </a:cubicBezTo>
                <a:cubicBezTo>
                  <a:pt x="163" y="108"/>
                  <a:pt x="149" y="108"/>
                  <a:pt x="140" y="116"/>
                </a:cubicBezTo>
                <a:moveTo>
                  <a:pt x="63" y="140"/>
                </a:moveTo>
                <a:cubicBezTo>
                  <a:pt x="140" y="63"/>
                  <a:pt x="140" y="63"/>
                  <a:pt x="140" y="63"/>
                </a:cubicBezTo>
                <a:cubicBezTo>
                  <a:pt x="140" y="63"/>
                  <a:pt x="140" y="63"/>
                  <a:pt x="140" y="63"/>
                </a:cubicBezTo>
                <a:cubicBezTo>
                  <a:pt x="149" y="72"/>
                  <a:pt x="163" y="72"/>
                  <a:pt x="172" y="63"/>
                </a:cubicBezTo>
                <a:cubicBezTo>
                  <a:pt x="180" y="55"/>
                  <a:pt x="180" y="41"/>
                  <a:pt x="172" y="32"/>
                </a:cubicBezTo>
                <a:cubicBezTo>
                  <a:pt x="167" y="28"/>
                  <a:pt x="160" y="26"/>
                  <a:pt x="154" y="26"/>
                </a:cubicBezTo>
                <a:cubicBezTo>
                  <a:pt x="154" y="20"/>
                  <a:pt x="152" y="13"/>
                  <a:pt x="147" y="8"/>
                </a:cubicBezTo>
                <a:cubicBezTo>
                  <a:pt x="139" y="0"/>
                  <a:pt x="125" y="0"/>
                  <a:pt x="116" y="8"/>
                </a:cubicBezTo>
                <a:cubicBezTo>
                  <a:pt x="108" y="17"/>
                  <a:pt x="108" y="31"/>
                  <a:pt x="116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40" y="117"/>
                  <a:pt x="40" y="117"/>
                  <a:pt x="40" y="116"/>
                </a:cubicBezTo>
                <a:cubicBezTo>
                  <a:pt x="31" y="108"/>
                  <a:pt x="17" y="108"/>
                  <a:pt x="8" y="116"/>
                </a:cubicBezTo>
                <a:cubicBezTo>
                  <a:pt x="0" y="125"/>
                  <a:pt x="0" y="139"/>
                  <a:pt x="8" y="147"/>
                </a:cubicBezTo>
                <a:cubicBezTo>
                  <a:pt x="13" y="152"/>
                  <a:pt x="20" y="154"/>
                  <a:pt x="26" y="154"/>
                </a:cubicBezTo>
                <a:cubicBezTo>
                  <a:pt x="26" y="160"/>
                  <a:pt x="28" y="167"/>
                  <a:pt x="32" y="172"/>
                </a:cubicBezTo>
                <a:cubicBezTo>
                  <a:pt x="41" y="180"/>
                  <a:pt x="55" y="180"/>
                  <a:pt x="63" y="172"/>
                </a:cubicBezTo>
                <a:cubicBezTo>
                  <a:pt x="72" y="163"/>
                  <a:pt x="72" y="149"/>
                  <a:pt x="63" y="140"/>
                </a:cubicBezTo>
                <a:cubicBezTo>
                  <a:pt x="63" y="140"/>
                  <a:pt x="63" y="140"/>
                  <a:pt x="63" y="140"/>
                </a:cubicBezTo>
                <a:moveTo>
                  <a:pt x="58" y="166"/>
                </a:moveTo>
                <a:cubicBezTo>
                  <a:pt x="52" y="171"/>
                  <a:pt x="44" y="171"/>
                  <a:pt x="38" y="166"/>
                </a:cubicBezTo>
                <a:cubicBezTo>
                  <a:pt x="33" y="161"/>
                  <a:pt x="33" y="153"/>
                  <a:pt x="37" y="148"/>
                </a:cubicBezTo>
                <a:cubicBezTo>
                  <a:pt x="36" y="148"/>
                  <a:pt x="36" y="148"/>
                  <a:pt x="36" y="148"/>
                </a:cubicBezTo>
                <a:cubicBezTo>
                  <a:pt x="37" y="147"/>
                  <a:pt x="37" y="145"/>
                  <a:pt x="36" y="144"/>
                </a:cubicBezTo>
                <a:cubicBezTo>
                  <a:pt x="35" y="143"/>
                  <a:pt x="33" y="143"/>
                  <a:pt x="32" y="143"/>
                </a:cubicBezTo>
                <a:cubicBezTo>
                  <a:pt x="32" y="143"/>
                  <a:pt x="32" y="143"/>
                  <a:pt x="32" y="143"/>
                </a:cubicBezTo>
                <a:cubicBezTo>
                  <a:pt x="27" y="147"/>
                  <a:pt x="19" y="147"/>
                  <a:pt x="14" y="142"/>
                </a:cubicBezTo>
                <a:cubicBezTo>
                  <a:pt x="9" y="136"/>
                  <a:pt x="9" y="128"/>
                  <a:pt x="14" y="122"/>
                </a:cubicBezTo>
                <a:cubicBezTo>
                  <a:pt x="20" y="117"/>
                  <a:pt x="28" y="117"/>
                  <a:pt x="34" y="122"/>
                </a:cubicBezTo>
                <a:cubicBezTo>
                  <a:pt x="36" y="124"/>
                  <a:pt x="38" y="128"/>
                  <a:pt x="38" y="131"/>
                </a:cubicBezTo>
                <a:cubicBezTo>
                  <a:pt x="84" y="84"/>
                  <a:pt x="84" y="84"/>
                  <a:pt x="84" y="84"/>
                </a:cubicBezTo>
                <a:cubicBezTo>
                  <a:pt x="131" y="38"/>
                  <a:pt x="131" y="38"/>
                  <a:pt x="131" y="38"/>
                </a:cubicBezTo>
                <a:cubicBezTo>
                  <a:pt x="128" y="38"/>
                  <a:pt x="124" y="36"/>
                  <a:pt x="122" y="34"/>
                </a:cubicBezTo>
                <a:cubicBezTo>
                  <a:pt x="117" y="28"/>
                  <a:pt x="117" y="20"/>
                  <a:pt x="122" y="14"/>
                </a:cubicBezTo>
                <a:cubicBezTo>
                  <a:pt x="128" y="9"/>
                  <a:pt x="136" y="9"/>
                  <a:pt x="142" y="14"/>
                </a:cubicBezTo>
                <a:cubicBezTo>
                  <a:pt x="147" y="19"/>
                  <a:pt x="147" y="26"/>
                  <a:pt x="143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2" y="33"/>
                  <a:pt x="143" y="35"/>
                  <a:pt x="144" y="36"/>
                </a:cubicBezTo>
                <a:cubicBezTo>
                  <a:pt x="145" y="37"/>
                  <a:pt x="147" y="37"/>
                  <a:pt x="148" y="36"/>
                </a:cubicBezTo>
                <a:cubicBezTo>
                  <a:pt x="148" y="36"/>
                  <a:pt x="148" y="36"/>
                  <a:pt x="148" y="36"/>
                </a:cubicBezTo>
                <a:cubicBezTo>
                  <a:pt x="153" y="33"/>
                  <a:pt x="161" y="33"/>
                  <a:pt x="166" y="38"/>
                </a:cubicBezTo>
                <a:cubicBezTo>
                  <a:pt x="171" y="43"/>
                  <a:pt x="171" y="52"/>
                  <a:pt x="166" y="58"/>
                </a:cubicBezTo>
                <a:cubicBezTo>
                  <a:pt x="160" y="63"/>
                  <a:pt x="152" y="63"/>
                  <a:pt x="146" y="58"/>
                </a:cubicBezTo>
                <a:cubicBezTo>
                  <a:pt x="144" y="55"/>
                  <a:pt x="142" y="52"/>
                  <a:pt x="142" y="49"/>
                </a:cubicBezTo>
                <a:cubicBezTo>
                  <a:pt x="49" y="142"/>
                  <a:pt x="49" y="142"/>
                  <a:pt x="49" y="142"/>
                </a:cubicBezTo>
                <a:cubicBezTo>
                  <a:pt x="52" y="142"/>
                  <a:pt x="55" y="144"/>
                  <a:pt x="58" y="146"/>
                </a:cubicBezTo>
                <a:cubicBezTo>
                  <a:pt x="63" y="152"/>
                  <a:pt x="63" y="160"/>
                  <a:pt x="58" y="16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_22_new">
      <a:dk1>
        <a:srgbClr val="2A2A2A"/>
      </a:dk1>
      <a:lt1>
        <a:srgbClr val="FFFFFF"/>
      </a:lt1>
      <a:dk2>
        <a:srgbClr val="2A2A2A"/>
      </a:dk2>
      <a:lt2>
        <a:srgbClr val="F8F8F8"/>
      </a:lt2>
      <a:accent1>
        <a:srgbClr val="2A81BA"/>
      </a:accent1>
      <a:accent2>
        <a:srgbClr val="17A186"/>
      </a:accent2>
      <a:accent3>
        <a:srgbClr val="95B84E"/>
      </a:accent3>
      <a:accent4>
        <a:srgbClr val="F39E14"/>
      </a:accent4>
      <a:accent5>
        <a:srgbClr val="C13A2C"/>
      </a:accent5>
      <a:accent6>
        <a:srgbClr val="55677B"/>
      </a:accent6>
      <a:hlink>
        <a:srgbClr val="75B5E4"/>
      </a:hlink>
      <a:folHlink>
        <a:srgbClr val="816FB5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813</TotalTime>
  <Words>34</Words>
  <Application>Microsoft Office PowerPoint</Application>
  <PresentationFormat>On-screen Show (16:9)</PresentationFormat>
  <Paragraphs>32</Paragraphs>
  <Slides>22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</dc:creator>
  <cp:lastModifiedBy>HOME</cp:lastModifiedBy>
  <cp:revision>37</cp:revision>
  <dcterms:created xsi:type="dcterms:W3CDTF">2015-03-30T09:23:56Z</dcterms:created>
  <dcterms:modified xsi:type="dcterms:W3CDTF">2022-11-05T11:35:18Z</dcterms:modified>
</cp:coreProperties>
</file>